
<file path=[Content_Types].xml><?xml version="1.0" encoding="utf-8"?>
<Types xmlns="http://schemas.openxmlformats.org/package/2006/content-types">
  <Default Extension="fntdata" ContentType="application/x-fontdata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707" r:id="rId1"/>
    <p:sldMasterId id="2147483708" r:id="rId2"/>
  </p:sldMasterIdLst>
  <p:notesMasterIdLst>
    <p:notesMasterId r:id="rId11"/>
  </p:notesMasterIdLst>
  <p:sldIdLst>
    <p:sldId id="256" r:id="rId3"/>
    <p:sldId id="257" r:id="rId4"/>
    <p:sldId id="258" r:id="rId5"/>
    <p:sldId id="259" r:id="rId6"/>
    <p:sldId id="264" r:id="rId7"/>
    <p:sldId id="261" r:id="rId8"/>
    <p:sldId id="262" r:id="rId9"/>
    <p:sldId id="263" r:id="rId10"/>
  </p:sldIdLst>
  <p:sldSz cx="9144000" cy="5143500" type="screen16x9"/>
  <p:notesSz cx="6858000" cy="9144000"/>
  <p:embeddedFontLst>
    <p:embeddedFont>
      <p:font typeface="Catamaran" panose="020B0604020202020204" charset="0"/>
      <p:regular r:id="rId12"/>
      <p:bold r:id="rId13"/>
    </p:embeddedFont>
    <p:embeddedFont>
      <p:font typeface="Julius Sans One" panose="020B0604020202020204" charset="0"/>
      <p:regular r:id="rId14"/>
    </p:embeddedFont>
    <p:embeddedFont>
      <p:font typeface="Lato" panose="020F0502020204030203" pitchFamily="34" charset="0"/>
      <p:regular r:id="rId15"/>
      <p:bold r:id="rId16"/>
      <p:italic r:id="rId17"/>
      <p:boldItalic r:id="rId18"/>
    </p:embeddedFont>
    <p:embeddedFont>
      <p:font typeface="Roboto Light" panose="02000000000000000000" pitchFamily="2" charset="0"/>
      <p:regular r:id="rId19"/>
      <p:italic r:id="rId20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>
        <p15:guide id="1" orient="horz" pos="1620">
          <p15:clr>
            <a:srgbClr val="9AA0A6"/>
          </p15:clr>
        </p15:guide>
        <p15:guide id="2" pos="2880">
          <p15:clr>
            <a:srgbClr val="9AA0A6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9A83F5D0-77DF-4527-A795-D45FC0255FB5}">
  <a:tblStyle styleId="{9A83F5D0-77DF-4527-A795-D45FC0255FB5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>
      <p:cViewPr varScale="1">
        <p:scale>
          <a:sx n="107" d="100"/>
          <a:sy n="107" d="100"/>
        </p:scale>
        <p:origin x="754" y="82"/>
      </p:cViewPr>
      <p:guideLst>
        <p:guide orient="horz" pos="162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6.xml"/><Relationship Id="rId13" Type="http://schemas.openxmlformats.org/officeDocument/2006/relationships/font" Target="fonts/font2.fntdata"/><Relationship Id="rId18" Type="http://schemas.openxmlformats.org/officeDocument/2006/relationships/font" Target="fonts/font7.fntdata"/><Relationship Id="rId3" Type="http://schemas.openxmlformats.org/officeDocument/2006/relationships/slide" Target="slides/slide1.xml"/><Relationship Id="rId21" Type="http://schemas.openxmlformats.org/officeDocument/2006/relationships/presProps" Target="presProps.xml"/><Relationship Id="rId7" Type="http://schemas.openxmlformats.org/officeDocument/2006/relationships/slide" Target="slides/slide5.xml"/><Relationship Id="rId12" Type="http://schemas.openxmlformats.org/officeDocument/2006/relationships/font" Target="fonts/font1.fntdata"/><Relationship Id="rId17" Type="http://schemas.openxmlformats.org/officeDocument/2006/relationships/font" Target="fonts/font6.fntdata"/><Relationship Id="rId2" Type="http://schemas.openxmlformats.org/officeDocument/2006/relationships/slideMaster" Target="slideMasters/slideMaster2.xml"/><Relationship Id="rId16" Type="http://schemas.openxmlformats.org/officeDocument/2006/relationships/font" Target="fonts/font5.fntdata"/><Relationship Id="rId20" Type="http://schemas.openxmlformats.org/officeDocument/2006/relationships/font" Target="fonts/font9.fntdata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1" Type="http://schemas.openxmlformats.org/officeDocument/2006/relationships/notesMaster" Target="notesMasters/notesMaster1.xml"/><Relationship Id="rId24" Type="http://schemas.openxmlformats.org/officeDocument/2006/relationships/tableStyles" Target="tableStyles.xml"/><Relationship Id="rId5" Type="http://schemas.openxmlformats.org/officeDocument/2006/relationships/slide" Target="slides/slide3.xml"/><Relationship Id="rId15" Type="http://schemas.openxmlformats.org/officeDocument/2006/relationships/font" Target="fonts/font4.fntdata"/><Relationship Id="rId23" Type="http://schemas.openxmlformats.org/officeDocument/2006/relationships/theme" Target="theme/theme1.xml"/><Relationship Id="rId10" Type="http://schemas.openxmlformats.org/officeDocument/2006/relationships/slide" Target="slides/slide8.xml"/><Relationship Id="rId19" Type="http://schemas.openxmlformats.org/officeDocument/2006/relationships/font" Target="fonts/font8.fntdata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4" Type="http://schemas.openxmlformats.org/officeDocument/2006/relationships/font" Target="fonts/font3.fntdata"/><Relationship Id="rId22" Type="http://schemas.openxmlformats.org/officeDocument/2006/relationships/viewProps" Target="view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1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7" name="Google Shape;12187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188" name="Google Shape;12188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1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92" name="Google Shape;12192;ga38797691d_0_177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193" name="Google Shape;12193;ga38797691d_0_177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2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17" name="Google Shape;12217;ga38797691d_0_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218" name="Google Shape;12218;ga38797691d_0_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2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22" name="Google Shape;12222;g1e231a42ff7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223" name="Google Shape;12223;g1e231a42ff7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2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22" name="Google Shape;12222;g1e231a42ff7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223" name="Google Shape;12223;g1e231a42ff7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283799193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2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32" name="Google Shape;12232;g1c8b9c4e044_0_2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233" name="Google Shape;12233;g1c8b9c4e044_0_2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2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37" name="Google Shape;12237;ga48ae1f216_0_34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238" name="Google Shape;12238;ga48ae1f216_0_341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2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4" name="Google Shape;12294;g1e231a42ff7_0_1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295" name="Google Shape;12295;g1e231a42ff7_0_1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6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flaticon.com/" TargetMode="External"/><Relationship Id="rId2" Type="http://schemas.openxmlformats.org/officeDocument/2006/relationships/hyperlink" Target="https://slidesgo.com/" TargetMode="External"/><Relationship Id="rId1" Type="http://schemas.openxmlformats.org/officeDocument/2006/relationships/slideMaster" Target="../slideMasters/slideMaster1.xml"/><Relationship Id="rId4" Type="http://schemas.openxmlformats.org/officeDocument/2006/relationships/hyperlink" Target="https://www.freepik.com/" TargetMode="Externa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237195" y="237553"/>
            <a:ext cx="8669501" cy="4668503"/>
            <a:chOff x="237195" y="237553"/>
            <a:chExt cx="8669501" cy="4668503"/>
          </a:xfrm>
        </p:grpSpPr>
        <p:sp>
          <p:nvSpPr>
            <p:cNvPr id="10" name="Google Shape;10;p2"/>
            <p:cNvSpPr/>
            <p:nvPr/>
          </p:nvSpPr>
          <p:spPr>
            <a:xfrm rot="5400000">
              <a:off x="8738903" y="241642"/>
              <a:ext cx="171881" cy="163703"/>
            </a:xfrm>
            <a:custGeom>
              <a:avLst/>
              <a:gdLst/>
              <a:ahLst/>
              <a:cxnLst/>
              <a:rect l="l" t="t" r="r" b="b"/>
              <a:pathLst>
                <a:path w="5444" h="5185" extrusionOk="0">
                  <a:moveTo>
                    <a:pt x="518" y="4191"/>
                  </a:moveTo>
                  <a:lnTo>
                    <a:pt x="518" y="4191"/>
                  </a:lnTo>
                  <a:lnTo>
                    <a:pt x="518" y="4191"/>
                  </a:lnTo>
                  <a:close/>
                  <a:moveTo>
                    <a:pt x="1887" y="0"/>
                  </a:moveTo>
                  <a:lnTo>
                    <a:pt x="2247" y="1930"/>
                  </a:lnTo>
                  <a:lnTo>
                    <a:pt x="518" y="994"/>
                  </a:lnTo>
                  <a:lnTo>
                    <a:pt x="1944" y="2333"/>
                  </a:lnTo>
                  <a:lnTo>
                    <a:pt x="0" y="2592"/>
                  </a:lnTo>
                  <a:lnTo>
                    <a:pt x="1944" y="2837"/>
                  </a:lnTo>
                  <a:lnTo>
                    <a:pt x="518" y="4191"/>
                  </a:lnTo>
                  <a:lnTo>
                    <a:pt x="2247" y="3255"/>
                  </a:lnTo>
                  <a:lnTo>
                    <a:pt x="1887" y="5185"/>
                  </a:lnTo>
                  <a:lnTo>
                    <a:pt x="2722" y="3413"/>
                  </a:lnTo>
                  <a:lnTo>
                    <a:pt x="3572" y="5185"/>
                  </a:lnTo>
                  <a:lnTo>
                    <a:pt x="3197" y="3255"/>
                  </a:lnTo>
                  <a:lnTo>
                    <a:pt x="4925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5" y="994"/>
                  </a:lnTo>
                  <a:lnTo>
                    <a:pt x="3197" y="1930"/>
                  </a:lnTo>
                  <a:lnTo>
                    <a:pt x="3572" y="0"/>
                  </a:lnTo>
                  <a:lnTo>
                    <a:pt x="2722" y="1771"/>
                  </a:lnTo>
                  <a:lnTo>
                    <a:pt x="188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11;p2"/>
            <p:cNvSpPr/>
            <p:nvPr/>
          </p:nvSpPr>
          <p:spPr>
            <a:xfrm rot="5400000">
              <a:off x="8738887" y="4726518"/>
              <a:ext cx="171912" cy="163703"/>
            </a:xfrm>
            <a:custGeom>
              <a:avLst/>
              <a:gdLst/>
              <a:ahLst/>
              <a:cxnLst/>
              <a:rect l="l" t="t" r="r" b="b"/>
              <a:pathLst>
                <a:path w="5445" h="5185" extrusionOk="0">
                  <a:moveTo>
                    <a:pt x="3558" y="0"/>
                  </a:moveTo>
                  <a:lnTo>
                    <a:pt x="3558" y="0"/>
                  </a:lnTo>
                  <a:lnTo>
                    <a:pt x="3558" y="0"/>
                  </a:lnTo>
                  <a:close/>
                  <a:moveTo>
                    <a:pt x="519" y="4191"/>
                  </a:moveTo>
                  <a:lnTo>
                    <a:pt x="519" y="4191"/>
                  </a:lnTo>
                  <a:lnTo>
                    <a:pt x="519" y="4191"/>
                  </a:lnTo>
                  <a:close/>
                  <a:moveTo>
                    <a:pt x="1873" y="0"/>
                  </a:moveTo>
                  <a:lnTo>
                    <a:pt x="2247" y="1930"/>
                  </a:lnTo>
                  <a:lnTo>
                    <a:pt x="519" y="994"/>
                  </a:lnTo>
                  <a:lnTo>
                    <a:pt x="1945" y="2333"/>
                  </a:lnTo>
                  <a:lnTo>
                    <a:pt x="0" y="2592"/>
                  </a:lnTo>
                  <a:lnTo>
                    <a:pt x="1945" y="2837"/>
                  </a:lnTo>
                  <a:lnTo>
                    <a:pt x="519" y="4191"/>
                  </a:lnTo>
                  <a:lnTo>
                    <a:pt x="2247" y="3255"/>
                  </a:lnTo>
                  <a:lnTo>
                    <a:pt x="1873" y="5185"/>
                  </a:lnTo>
                  <a:lnTo>
                    <a:pt x="2722" y="3413"/>
                  </a:lnTo>
                  <a:lnTo>
                    <a:pt x="3558" y="5185"/>
                  </a:lnTo>
                  <a:lnTo>
                    <a:pt x="3197" y="3255"/>
                  </a:lnTo>
                  <a:lnTo>
                    <a:pt x="4926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6" y="994"/>
                  </a:lnTo>
                  <a:lnTo>
                    <a:pt x="3197" y="1930"/>
                  </a:lnTo>
                  <a:lnTo>
                    <a:pt x="3558" y="0"/>
                  </a:lnTo>
                  <a:lnTo>
                    <a:pt x="2722" y="1771"/>
                  </a:lnTo>
                  <a:lnTo>
                    <a:pt x="1873" y="0"/>
                  </a:lnTo>
                  <a:close/>
                  <a:moveTo>
                    <a:pt x="1873" y="5185"/>
                  </a:moveTo>
                  <a:lnTo>
                    <a:pt x="1873" y="5185"/>
                  </a:lnTo>
                  <a:lnTo>
                    <a:pt x="1873" y="5185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12;p2"/>
            <p:cNvSpPr/>
            <p:nvPr/>
          </p:nvSpPr>
          <p:spPr>
            <a:xfrm rot="5400000">
              <a:off x="232906" y="241847"/>
              <a:ext cx="171881" cy="163293"/>
            </a:xfrm>
            <a:custGeom>
              <a:avLst/>
              <a:gdLst/>
              <a:ahLst/>
              <a:cxnLst/>
              <a:rect l="l" t="t" r="r" b="b"/>
              <a:pathLst>
                <a:path w="5444" h="5172" extrusionOk="0">
                  <a:moveTo>
                    <a:pt x="3572" y="1"/>
                  </a:moveTo>
                  <a:lnTo>
                    <a:pt x="2722" y="1772"/>
                  </a:lnTo>
                  <a:lnTo>
                    <a:pt x="1887" y="1"/>
                  </a:lnTo>
                  <a:lnTo>
                    <a:pt x="1887" y="1"/>
                  </a:lnTo>
                  <a:lnTo>
                    <a:pt x="2247" y="1916"/>
                  </a:lnTo>
                  <a:lnTo>
                    <a:pt x="518" y="980"/>
                  </a:lnTo>
                  <a:lnTo>
                    <a:pt x="518" y="980"/>
                  </a:lnTo>
                  <a:lnTo>
                    <a:pt x="1944" y="2334"/>
                  </a:lnTo>
                  <a:lnTo>
                    <a:pt x="0" y="2579"/>
                  </a:lnTo>
                  <a:lnTo>
                    <a:pt x="1944" y="2838"/>
                  </a:lnTo>
                  <a:lnTo>
                    <a:pt x="518" y="4177"/>
                  </a:lnTo>
                  <a:lnTo>
                    <a:pt x="2247" y="3241"/>
                  </a:lnTo>
                  <a:lnTo>
                    <a:pt x="1887" y="5171"/>
                  </a:lnTo>
                  <a:lnTo>
                    <a:pt x="2722" y="3400"/>
                  </a:lnTo>
                  <a:lnTo>
                    <a:pt x="3572" y="5171"/>
                  </a:lnTo>
                  <a:lnTo>
                    <a:pt x="3197" y="3241"/>
                  </a:lnTo>
                  <a:lnTo>
                    <a:pt x="4925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5" y="980"/>
                  </a:lnTo>
                  <a:lnTo>
                    <a:pt x="3197" y="1916"/>
                  </a:lnTo>
                  <a:lnTo>
                    <a:pt x="3572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13;p2"/>
            <p:cNvSpPr/>
            <p:nvPr/>
          </p:nvSpPr>
          <p:spPr>
            <a:xfrm rot="5400000">
              <a:off x="232890" y="4738449"/>
              <a:ext cx="171912" cy="163293"/>
            </a:xfrm>
            <a:custGeom>
              <a:avLst/>
              <a:gdLst/>
              <a:ahLst/>
              <a:cxnLst/>
              <a:rect l="l" t="t" r="r" b="b"/>
              <a:pathLst>
                <a:path w="5445" h="5172" extrusionOk="0">
                  <a:moveTo>
                    <a:pt x="1873" y="1"/>
                  </a:moveTo>
                  <a:lnTo>
                    <a:pt x="2247" y="1916"/>
                  </a:lnTo>
                  <a:lnTo>
                    <a:pt x="519" y="980"/>
                  </a:lnTo>
                  <a:lnTo>
                    <a:pt x="519" y="980"/>
                  </a:lnTo>
                  <a:lnTo>
                    <a:pt x="1945" y="2334"/>
                  </a:lnTo>
                  <a:lnTo>
                    <a:pt x="0" y="2579"/>
                  </a:lnTo>
                  <a:lnTo>
                    <a:pt x="1945" y="2838"/>
                  </a:lnTo>
                  <a:lnTo>
                    <a:pt x="519" y="4177"/>
                  </a:lnTo>
                  <a:lnTo>
                    <a:pt x="2247" y="3241"/>
                  </a:lnTo>
                  <a:lnTo>
                    <a:pt x="1873" y="5171"/>
                  </a:lnTo>
                  <a:lnTo>
                    <a:pt x="2722" y="3400"/>
                  </a:lnTo>
                  <a:lnTo>
                    <a:pt x="3558" y="5171"/>
                  </a:lnTo>
                  <a:lnTo>
                    <a:pt x="3197" y="3241"/>
                  </a:lnTo>
                  <a:lnTo>
                    <a:pt x="3197" y="3241"/>
                  </a:lnTo>
                  <a:lnTo>
                    <a:pt x="4926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6" y="980"/>
                  </a:lnTo>
                  <a:lnTo>
                    <a:pt x="4926" y="980"/>
                  </a:lnTo>
                  <a:lnTo>
                    <a:pt x="3197" y="1916"/>
                  </a:lnTo>
                  <a:lnTo>
                    <a:pt x="3558" y="1"/>
                  </a:lnTo>
                  <a:lnTo>
                    <a:pt x="2722" y="1772"/>
                  </a:lnTo>
                  <a:lnTo>
                    <a:pt x="18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" name="Google Shape;14;p2"/>
            <p:cNvGrpSpPr/>
            <p:nvPr/>
          </p:nvGrpSpPr>
          <p:grpSpPr>
            <a:xfrm rot="5400000">
              <a:off x="2237697" y="-1762942"/>
              <a:ext cx="4668496" cy="8669501"/>
              <a:chOff x="2402975" y="240825"/>
              <a:chExt cx="2813025" cy="5223850"/>
            </a:xfrm>
          </p:grpSpPr>
          <p:sp>
            <p:nvSpPr>
              <p:cNvPr id="15" name="Google Shape;15;p2"/>
              <p:cNvSpPr/>
              <p:nvPr/>
            </p:nvSpPr>
            <p:spPr>
              <a:xfrm>
                <a:off x="2470125" y="328325"/>
                <a:ext cx="2678725" cy="5048525"/>
              </a:xfrm>
              <a:custGeom>
                <a:avLst/>
                <a:gdLst/>
                <a:ahLst/>
                <a:cxnLst/>
                <a:rect l="l" t="t" r="r" b="b"/>
                <a:pathLst>
                  <a:path w="107149" h="201941" fill="none" extrusionOk="0">
                    <a:moveTo>
                      <a:pt x="107149" y="197071"/>
                    </a:moveTo>
                    <a:lnTo>
                      <a:pt x="107149" y="4884"/>
                    </a:lnTo>
                    <a:cubicBezTo>
                      <a:pt x="104450" y="4884"/>
                      <a:pt x="102266" y="2700"/>
                      <a:pt x="102266" y="0"/>
                    </a:cubicBezTo>
                    <a:lnTo>
                      <a:pt x="5087" y="0"/>
                    </a:lnTo>
                    <a:cubicBezTo>
                      <a:pt x="5087" y="2808"/>
                      <a:pt x="2808" y="5087"/>
                      <a:pt x="0" y="5087"/>
                    </a:cubicBezTo>
                    <a:lnTo>
                      <a:pt x="0" y="196854"/>
                    </a:lnTo>
                    <a:cubicBezTo>
                      <a:pt x="2808" y="196854"/>
                      <a:pt x="5087" y="199132"/>
                      <a:pt x="5087" y="201940"/>
                    </a:cubicBezTo>
                    <a:lnTo>
                      <a:pt x="102266" y="201940"/>
                    </a:lnTo>
                    <a:cubicBezTo>
                      <a:pt x="102266" y="199255"/>
                      <a:pt x="104450" y="197071"/>
                      <a:pt x="107149" y="197071"/>
                    </a:cubicBezTo>
                    <a:close/>
                  </a:path>
                </a:pathLst>
              </a:custGeom>
              <a:noFill/>
              <a:ln w="507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" name="Google Shape;16;p2"/>
              <p:cNvSpPr/>
              <p:nvPr/>
            </p:nvSpPr>
            <p:spPr>
              <a:xfrm>
                <a:off x="2402975" y="240825"/>
                <a:ext cx="2813025" cy="5223850"/>
              </a:xfrm>
              <a:custGeom>
                <a:avLst/>
                <a:gdLst/>
                <a:ahLst/>
                <a:cxnLst/>
                <a:rect l="l" t="t" r="r" b="b"/>
                <a:pathLst>
                  <a:path w="112521" h="208954" fill="none" extrusionOk="0">
                    <a:moveTo>
                      <a:pt x="112521" y="197315"/>
                    </a:moveTo>
                    <a:lnTo>
                      <a:pt x="112521" y="11639"/>
                    </a:lnTo>
                    <a:cubicBezTo>
                      <a:pt x="106091" y="11639"/>
                      <a:pt x="100882" y="6430"/>
                      <a:pt x="100882" y="1"/>
                    </a:cubicBezTo>
                    <a:lnTo>
                      <a:pt x="11639" y="1"/>
                    </a:lnTo>
                    <a:cubicBezTo>
                      <a:pt x="11639" y="6430"/>
                      <a:pt x="6430" y="11639"/>
                      <a:pt x="1" y="11639"/>
                    </a:cubicBezTo>
                    <a:lnTo>
                      <a:pt x="1" y="197315"/>
                    </a:lnTo>
                    <a:cubicBezTo>
                      <a:pt x="6430" y="197315"/>
                      <a:pt x="11639" y="202524"/>
                      <a:pt x="11639" y="208954"/>
                    </a:cubicBezTo>
                    <a:lnTo>
                      <a:pt x="100882" y="208954"/>
                    </a:lnTo>
                    <a:cubicBezTo>
                      <a:pt x="100882" y="202524"/>
                      <a:pt x="106091" y="197315"/>
                      <a:pt x="112521" y="197315"/>
                    </a:cubicBezTo>
                    <a:close/>
                  </a:path>
                </a:pathLst>
              </a:custGeom>
              <a:noFill/>
              <a:ln w="542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7" name="Google Shape;17;p2"/>
          <p:cNvGrpSpPr/>
          <p:nvPr/>
        </p:nvGrpSpPr>
        <p:grpSpPr>
          <a:xfrm>
            <a:off x="475291" y="537349"/>
            <a:ext cx="8210210" cy="4236552"/>
            <a:chOff x="475291" y="537349"/>
            <a:chExt cx="8210210" cy="4236552"/>
          </a:xfrm>
        </p:grpSpPr>
        <p:grpSp>
          <p:nvGrpSpPr>
            <p:cNvPr id="18" name="Google Shape;18;p2"/>
            <p:cNvGrpSpPr/>
            <p:nvPr/>
          </p:nvGrpSpPr>
          <p:grpSpPr>
            <a:xfrm>
              <a:off x="2322488" y="586825"/>
              <a:ext cx="305686" cy="358800"/>
              <a:chOff x="1399963" y="545100"/>
              <a:chExt cx="305686" cy="358800"/>
            </a:xfrm>
          </p:grpSpPr>
          <p:sp>
            <p:nvSpPr>
              <p:cNvPr id="19" name="Google Shape;19;p2"/>
              <p:cNvSpPr/>
              <p:nvPr/>
            </p:nvSpPr>
            <p:spPr>
              <a:xfrm>
                <a:off x="1618396" y="884214"/>
                <a:ext cx="13680" cy="19686"/>
              </a:xfrm>
              <a:custGeom>
                <a:avLst/>
                <a:gdLst/>
                <a:ahLst/>
                <a:cxnLst/>
                <a:rect l="l" t="t" r="r" b="b"/>
                <a:pathLst>
                  <a:path w="508" h="731" extrusionOk="0">
                    <a:moveTo>
                      <a:pt x="254" y="1"/>
                    </a:moveTo>
                    <a:cubicBezTo>
                      <a:pt x="127" y="1"/>
                      <a:pt x="1" y="89"/>
                      <a:pt x="1" y="265"/>
                    </a:cubicBezTo>
                    <a:lnTo>
                      <a:pt x="1" y="476"/>
                    </a:lnTo>
                    <a:cubicBezTo>
                      <a:pt x="1" y="610"/>
                      <a:pt x="102" y="731"/>
                      <a:pt x="233" y="731"/>
                    </a:cubicBezTo>
                    <a:cubicBezTo>
                      <a:pt x="240" y="731"/>
                      <a:pt x="247" y="730"/>
                      <a:pt x="254" y="730"/>
                    </a:cubicBezTo>
                    <a:cubicBezTo>
                      <a:pt x="261" y="730"/>
                      <a:pt x="269" y="731"/>
                      <a:pt x="276" y="731"/>
                    </a:cubicBezTo>
                    <a:cubicBezTo>
                      <a:pt x="406" y="731"/>
                      <a:pt x="508" y="610"/>
                      <a:pt x="508" y="476"/>
                    </a:cubicBezTo>
                    <a:lnTo>
                      <a:pt x="508" y="265"/>
                    </a:lnTo>
                    <a:cubicBezTo>
                      <a:pt x="508" y="89"/>
                      <a:pt x="381" y="1"/>
                      <a:pt x="25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" name="Google Shape;20;p2"/>
              <p:cNvSpPr/>
              <p:nvPr/>
            </p:nvSpPr>
            <p:spPr>
              <a:xfrm>
                <a:off x="1614599" y="545100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5" y="1028"/>
                      <a:pt x="1325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21;p2"/>
              <p:cNvSpPr/>
              <p:nvPr/>
            </p:nvSpPr>
            <p:spPr>
              <a:xfrm>
                <a:off x="1628252" y="738895"/>
                <a:ext cx="35682" cy="27684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8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" name="Google Shape;22;p2"/>
              <p:cNvSpPr/>
              <p:nvPr/>
            </p:nvSpPr>
            <p:spPr>
              <a:xfrm>
                <a:off x="1399963" y="649000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23;p2"/>
              <p:cNvSpPr/>
              <p:nvPr/>
            </p:nvSpPr>
            <p:spPr>
              <a:xfrm>
                <a:off x="1669967" y="628155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" name="Google Shape;24;p2"/>
              <p:cNvSpPr/>
              <p:nvPr/>
            </p:nvSpPr>
            <p:spPr>
              <a:xfrm>
                <a:off x="1531572" y="649000"/>
                <a:ext cx="35655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029" extrusionOk="0">
                    <a:moveTo>
                      <a:pt x="662" y="1"/>
                    </a:moveTo>
                    <a:cubicBezTo>
                      <a:pt x="0" y="1"/>
                      <a:pt x="0" y="1029"/>
                      <a:pt x="662" y="1029"/>
                    </a:cubicBezTo>
                    <a:cubicBezTo>
                      <a:pt x="1324" y="1029"/>
                      <a:pt x="1324" y="1"/>
                      <a:pt x="66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5" name="Google Shape;25;p2"/>
            <p:cNvGrpSpPr/>
            <p:nvPr/>
          </p:nvGrpSpPr>
          <p:grpSpPr>
            <a:xfrm>
              <a:off x="728750" y="586816"/>
              <a:ext cx="243477" cy="193794"/>
              <a:chOff x="728750" y="586816"/>
              <a:chExt cx="243477" cy="193794"/>
            </a:xfrm>
          </p:grpSpPr>
          <p:sp>
            <p:nvSpPr>
              <p:cNvPr id="26" name="Google Shape;26;p2"/>
              <p:cNvSpPr/>
              <p:nvPr/>
            </p:nvSpPr>
            <p:spPr>
              <a:xfrm>
                <a:off x="728750" y="600470"/>
                <a:ext cx="35655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029" extrusionOk="0">
                    <a:moveTo>
                      <a:pt x="662" y="0"/>
                    </a:moveTo>
                    <a:cubicBezTo>
                      <a:pt x="0" y="0"/>
                      <a:pt x="0" y="1028"/>
                      <a:pt x="662" y="1028"/>
                    </a:cubicBezTo>
                    <a:cubicBezTo>
                      <a:pt x="1324" y="1028"/>
                      <a:pt x="1324" y="0"/>
                      <a:pt x="66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27;p2"/>
              <p:cNvSpPr/>
              <p:nvPr/>
            </p:nvSpPr>
            <p:spPr>
              <a:xfrm>
                <a:off x="735564" y="752926"/>
                <a:ext cx="36059" cy="27684"/>
              </a:xfrm>
              <a:custGeom>
                <a:avLst/>
                <a:gdLst/>
                <a:ahLst/>
                <a:cxnLst/>
                <a:rect l="l" t="t" r="r" b="b"/>
                <a:pathLst>
                  <a:path w="1339" h="1028" extrusionOk="0">
                    <a:moveTo>
                      <a:pt x="677" y="0"/>
                    </a:moveTo>
                    <a:cubicBezTo>
                      <a:pt x="1" y="0"/>
                      <a:pt x="1" y="1028"/>
                      <a:pt x="677" y="1028"/>
                    </a:cubicBezTo>
                    <a:cubicBezTo>
                      <a:pt x="1338" y="1028"/>
                      <a:pt x="1338" y="0"/>
                      <a:pt x="677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" name="Google Shape;28;p2"/>
              <p:cNvSpPr/>
              <p:nvPr/>
            </p:nvSpPr>
            <p:spPr>
              <a:xfrm>
                <a:off x="936168" y="586816"/>
                <a:ext cx="36059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39" h="1029" extrusionOk="0">
                    <a:moveTo>
                      <a:pt x="677" y="0"/>
                    </a:moveTo>
                    <a:cubicBezTo>
                      <a:pt x="1" y="0"/>
                      <a:pt x="1" y="1028"/>
                      <a:pt x="677" y="1028"/>
                    </a:cubicBezTo>
                    <a:cubicBezTo>
                      <a:pt x="1339" y="1028"/>
                      <a:pt x="1339" y="0"/>
                      <a:pt x="677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9" name="Google Shape;29;p2"/>
            <p:cNvGrpSpPr/>
            <p:nvPr/>
          </p:nvGrpSpPr>
          <p:grpSpPr>
            <a:xfrm>
              <a:off x="574225" y="2647628"/>
              <a:ext cx="278002" cy="193821"/>
              <a:chOff x="728750" y="1320253"/>
              <a:chExt cx="278002" cy="193821"/>
            </a:xfrm>
          </p:grpSpPr>
          <p:sp>
            <p:nvSpPr>
              <p:cNvPr id="30" name="Google Shape;30;p2"/>
              <p:cNvSpPr/>
              <p:nvPr/>
            </p:nvSpPr>
            <p:spPr>
              <a:xfrm>
                <a:off x="728750" y="1320253"/>
                <a:ext cx="35655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029" extrusionOk="0">
                    <a:moveTo>
                      <a:pt x="662" y="0"/>
                    </a:moveTo>
                    <a:cubicBezTo>
                      <a:pt x="0" y="0"/>
                      <a:pt x="0" y="1028"/>
                      <a:pt x="662" y="1028"/>
                    </a:cubicBezTo>
                    <a:cubicBezTo>
                      <a:pt x="1324" y="1028"/>
                      <a:pt x="1324" y="0"/>
                      <a:pt x="66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" name="Google Shape;31;p2"/>
              <p:cNvSpPr/>
              <p:nvPr/>
            </p:nvSpPr>
            <p:spPr>
              <a:xfrm>
                <a:off x="880799" y="1486363"/>
                <a:ext cx="36059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39" h="1029" extrusionOk="0">
                    <a:moveTo>
                      <a:pt x="677" y="0"/>
                    </a:moveTo>
                    <a:cubicBezTo>
                      <a:pt x="1" y="0"/>
                      <a:pt x="15" y="1028"/>
                      <a:pt x="677" y="1028"/>
                    </a:cubicBezTo>
                    <a:cubicBezTo>
                      <a:pt x="1339" y="1028"/>
                      <a:pt x="1339" y="0"/>
                      <a:pt x="677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" name="Google Shape;32;p2"/>
              <p:cNvSpPr/>
              <p:nvPr/>
            </p:nvSpPr>
            <p:spPr>
              <a:xfrm>
                <a:off x="971070" y="1341098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2" y="1"/>
                    </a:moveTo>
                    <a:cubicBezTo>
                      <a:pt x="0" y="1"/>
                      <a:pt x="0" y="1029"/>
                      <a:pt x="662" y="1029"/>
                    </a:cubicBezTo>
                    <a:cubicBezTo>
                      <a:pt x="1324" y="1029"/>
                      <a:pt x="1324" y="1"/>
                      <a:pt x="66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3" name="Google Shape;33;p2"/>
            <p:cNvGrpSpPr/>
            <p:nvPr/>
          </p:nvGrpSpPr>
          <p:grpSpPr>
            <a:xfrm>
              <a:off x="8049700" y="765200"/>
              <a:ext cx="243474" cy="572678"/>
              <a:chOff x="8049700" y="765200"/>
              <a:chExt cx="243474" cy="572678"/>
            </a:xfrm>
          </p:grpSpPr>
          <p:sp>
            <p:nvSpPr>
              <p:cNvPr id="34" name="Google Shape;34;p2"/>
              <p:cNvSpPr/>
              <p:nvPr/>
            </p:nvSpPr>
            <p:spPr>
              <a:xfrm>
                <a:off x="8049700" y="765200"/>
                <a:ext cx="38237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1029" extrusionOk="0">
                    <a:moveTo>
                      <a:pt x="676" y="0"/>
                    </a:moveTo>
                    <a:cubicBezTo>
                      <a:pt x="14" y="0"/>
                      <a:pt x="0" y="1028"/>
                      <a:pt x="676" y="1028"/>
                    </a:cubicBezTo>
                    <a:cubicBezTo>
                      <a:pt x="1324" y="1028"/>
                      <a:pt x="1338" y="0"/>
                      <a:pt x="6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" name="Google Shape;35;p2"/>
              <p:cNvSpPr/>
              <p:nvPr/>
            </p:nvSpPr>
            <p:spPr>
              <a:xfrm>
                <a:off x="8188925" y="963190"/>
                <a:ext cx="38237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1029" extrusionOk="0">
                    <a:moveTo>
                      <a:pt x="676" y="0"/>
                    </a:moveTo>
                    <a:cubicBezTo>
                      <a:pt x="0" y="0"/>
                      <a:pt x="14" y="1028"/>
                      <a:pt x="676" y="1028"/>
                    </a:cubicBezTo>
                    <a:cubicBezTo>
                      <a:pt x="1338" y="1028"/>
                      <a:pt x="1338" y="0"/>
                      <a:pt x="6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" name="Google Shape;36;p2"/>
              <p:cNvSpPr/>
              <p:nvPr/>
            </p:nvSpPr>
            <p:spPr>
              <a:xfrm>
                <a:off x="8255309" y="772430"/>
                <a:ext cx="37865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" name="Google Shape;37;p2"/>
              <p:cNvSpPr/>
              <p:nvPr/>
            </p:nvSpPr>
            <p:spPr>
              <a:xfrm>
                <a:off x="8152290" y="831187"/>
                <a:ext cx="37865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" name="Google Shape;38;p2"/>
              <p:cNvSpPr/>
              <p:nvPr/>
            </p:nvSpPr>
            <p:spPr>
              <a:xfrm>
                <a:off x="8211044" y="1308471"/>
                <a:ext cx="37865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9" name="Google Shape;39;p2"/>
            <p:cNvGrpSpPr/>
            <p:nvPr/>
          </p:nvGrpSpPr>
          <p:grpSpPr>
            <a:xfrm>
              <a:off x="715911" y="537349"/>
              <a:ext cx="1050919" cy="1097616"/>
              <a:chOff x="1609851" y="1570464"/>
              <a:chExt cx="1473733" cy="1539433"/>
            </a:xfrm>
          </p:grpSpPr>
          <p:sp>
            <p:nvSpPr>
              <p:cNvPr id="40" name="Google Shape;40;p2"/>
              <p:cNvSpPr/>
              <p:nvPr/>
            </p:nvSpPr>
            <p:spPr>
              <a:xfrm>
                <a:off x="2083882" y="2441068"/>
                <a:ext cx="117373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26" extrusionOk="0">
                    <a:moveTo>
                      <a:pt x="3413" y="0"/>
                    </a:moveTo>
                    <a:lnTo>
                      <a:pt x="0" y="2389"/>
                    </a:lnTo>
                    <a:lnTo>
                      <a:pt x="68" y="2526"/>
                    </a:lnTo>
                    <a:lnTo>
                      <a:pt x="3413" y="69"/>
                    </a:lnTo>
                    <a:lnTo>
                      <a:pt x="341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" name="Google Shape;41;p2"/>
              <p:cNvSpPr/>
              <p:nvPr/>
            </p:nvSpPr>
            <p:spPr>
              <a:xfrm>
                <a:off x="2039291" y="2403525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2935" y="0"/>
                    </a:moveTo>
                    <a:lnTo>
                      <a:pt x="0" y="888"/>
                    </a:lnTo>
                    <a:lnTo>
                      <a:pt x="0" y="1024"/>
                    </a:lnTo>
                    <a:lnTo>
                      <a:pt x="2935" y="69"/>
                    </a:lnTo>
                    <a:lnTo>
                      <a:pt x="293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" name="Google Shape;42;p2"/>
              <p:cNvSpPr/>
              <p:nvPr/>
            </p:nvSpPr>
            <p:spPr>
              <a:xfrm>
                <a:off x="2151920" y="2513816"/>
                <a:ext cx="68107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26" extrusionOk="0">
                    <a:moveTo>
                      <a:pt x="1980" y="0"/>
                    </a:moveTo>
                    <a:lnTo>
                      <a:pt x="1" y="2458"/>
                    </a:lnTo>
                    <a:lnTo>
                      <a:pt x="137" y="2526"/>
                    </a:lnTo>
                    <a:lnTo>
                      <a:pt x="198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" name="Google Shape;43;p2"/>
              <p:cNvSpPr/>
              <p:nvPr/>
            </p:nvSpPr>
            <p:spPr>
              <a:xfrm>
                <a:off x="2241102" y="2509106"/>
                <a:ext cx="49301" cy="133807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892" extrusionOk="0">
                    <a:moveTo>
                      <a:pt x="1366" y="1"/>
                    </a:moveTo>
                    <a:lnTo>
                      <a:pt x="0" y="3892"/>
                    </a:lnTo>
                    <a:lnTo>
                      <a:pt x="69" y="3892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" name="Google Shape;44;p2"/>
              <p:cNvSpPr/>
              <p:nvPr/>
            </p:nvSpPr>
            <p:spPr>
              <a:xfrm>
                <a:off x="2158968" y="2074990"/>
                <a:ext cx="61059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2595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775" y="2594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" name="Google Shape;45;p2"/>
              <p:cNvSpPr/>
              <p:nvPr/>
            </p:nvSpPr>
            <p:spPr>
              <a:xfrm>
                <a:off x="2022858" y="2333115"/>
                <a:ext cx="145531" cy="4744"/>
              </a:xfrm>
              <a:custGeom>
                <a:avLst/>
                <a:gdLst/>
                <a:ahLst/>
                <a:cxnLst/>
                <a:rect l="l" t="t" r="r" b="b"/>
                <a:pathLst>
                  <a:path w="4233" h="138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4232" y="137"/>
                    </a:lnTo>
                    <a:lnTo>
                      <a:pt x="4232" y="69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" name="Google Shape;46;p2"/>
              <p:cNvSpPr/>
              <p:nvPr/>
            </p:nvSpPr>
            <p:spPr>
              <a:xfrm>
                <a:off x="2346717" y="2016303"/>
                <a:ext cx="4710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3073" extrusionOk="0">
                    <a:moveTo>
                      <a:pt x="0" y="1"/>
                    </a:moveTo>
                    <a:lnTo>
                      <a:pt x="0" y="3072"/>
                    </a:lnTo>
                    <a:lnTo>
                      <a:pt x="137" y="3072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" name="Google Shape;47;p2"/>
              <p:cNvSpPr/>
              <p:nvPr/>
            </p:nvSpPr>
            <p:spPr>
              <a:xfrm>
                <a:off x="2086220" y="2143028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69" y="1"/>
                    </a:moveTo>
                    <a:lnTo>
                      <a:pt x="0" y="137"/>
                    </a:lnTo>
                    <a:lnTo>
                      <a:pt x="3413" y="2595"/>
                    </a:lnTo>
                    <a:lnTo>
                      <a:pt x="3413" y="2526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" name="Google Shape;48;p2"/>
              <p:cNvSpPr/>
              <p:nvPr/>
            </p:nvSpPr>
            <p:spPr>
              <a:xfrm>
                <a:off x="2492179" y="2445744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69"/>
                    </a:cubicBezTo>
                    <a:lnTo>
                      <a:pt x="3277" y="2595"/>
                    </a:lnTo>
                    <a:cubicBezTo>
                      <a:pt x="3346" y="2527"/>
                      <a:pt x="3346" y="2527"/>
                      <a:pt x="3414" y="2458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" name="Google Shape;49;p2"/>
              <p:cNvSpPr/>
              <p:nvPr/>
            </p:nvSpPr>
            <p:spPr>
              <a:xfrm>
                <a:off x="2342007" y="2556069"/>
                <a:ext cx="4744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138" h="3072" extrusionOk="0">
                    <a:moveTo>
                      <a:pt x="69" y="0"/>
                    </a:moveTo>
                    <a:lnTo>
                      <a:pt x="1" y="3072"/>
                    </a:lnTo>
                    <a:lnTo>
                      <a:pt x="137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" name="Google Shape;50;p2"/>
              <p:cNvSpPr/>
              <p:nvPr/>
            </p:nvSpPr>
            <p:spPr>
              <a:xfrm>
                <a:off x="2553203" y="2241596"/>
                <a:ext cx="103278" cy="32902"/>
              </a:xfrm>
              <a:custGeom>
                <a:avLst/>
                <a:gdLst/>
                <a:ahLst/>
                <a:cxnLst/>
                <a:rect l="l" t="t" r="r" b="b"/>
                <a:pathLst>
                  <a:path w="3004" h="957" extrusionOk="0">
                    <a:moveTo>
                      <a:pt x="2936" y="1"/>
                    </a:moveTo>
                    <a:lnTo>
                      <a:pt x="1" y="888"/>
                    </a:lnTo>
                    <a:lnTo>
                      <a:pt x="1" y="956"/>
                    </a:lnTo>
                    <a:lnTo>
                      <a:pt x="3004" y="137"/>
                    </a:lnTo>
                    <a:cubicBezTo>
                      <a:pt x="3004" y="137"/>
                      <a:pt x="3004" y="1"/>
                      <a:pt x="2936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" name="Google Shape;51;p2"/>
              <p:cNvSpPr/>
              <p:nvPr/>
            </p:nvSpPr>
            <p:spPr>
              <a:xfrm>
                <a:off x="2527384" y="2340163"/>
                <a:ext cx="143193" cy="4710"/>
              </a:xfrm>
              <a:custGeom>
                <a:avLst/>
                <a:gdLst/>
                <a:ahLst/>
                <a:cxnLst/>
                <a:rect l="l" t="t" r="r" b="b"/>
                <a:pathLst>
                  <a:path w="4165" h="137" extrusionOk="0">
                    <a:moveTo>
                      <a:pt x="1" y="0"/>
                    </a:moveTo>
                    <a:lnTo>
                      <a:pt x="1" y="69"/>
                    </a:lnTo>
                    <a:lnTo>
                      <a:pt x="4165" y="137"/>
                    </a:lnTo>
                    <a:lnTo>
                      <a:pt x="416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" name="Google Shape;52;p2"/>
              <p:cNvSpPr/>
              <p:nvPr/>
            </p:nvSpPr>
            <p:spPr>
              <a:xfrm>
                <a:off x="2471070" y="2513816"/>
                <a:ext cx="65735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2595" extrusionOk="0">
                    <a:moveTo>
                      <a:pt x="1" y="0"/>
                    </a:moveTo>
                    <a:lnTo>
                      <a:pt x="1775" y="2594"/>
                    </a:lnTo>
                    <a:lnTo>
                      <a:pt x="1912" y="252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" name="Google Shape;53;p2"/>
              <p:cNvSpPr/>
              <p:nvPr/>
            </p:nvSpPr>
            <p:spPr>
              <a:xfrm>
                <a:off x="2400659" y="2509106"/>
                <a:ext cx="44625" cy="138517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9" extrusionOk="0">
                    <a:moveTo>
                      <a:pt x="1" y="1"/>
                    </a:moveTo>
                    <a:lnTo>
                      <a:pt x="1161" y="4028"/>
                    </a:lnTo>
                    <a:lnTo>
                      <a:pt x="1298" y="4028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" name="Google Shape;54;p2"/>
              <p:cNvSpPr/>
              <p:nvPr/>
            </p:nvSpPr>
            <p:spPr>
              <a:xfrm>
                <a:off x="1936048" y="2030399"/>
                <a:ext cx="145496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232" h="3209" extrusionOk="0">
                    <a:moveTo>
                      <a:pt x="137" y="0"/>
                    </a:moveTo>
                    <a:lnTo>
                      <a:pt x="0" y="137"/>
                    </a:lnTo>
                    <a:lnTo>
                      <a:pt x="4164" y="3209"/>
                    </a:lnTo>
                    <a:lnTo>
                      <a:pt x="4232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" name="Google Shape;55;p2"/>
              <p:cNvSpPr/>
              <p:nvPr/>
            </p:nvSpPr>
            <p:spPr>
              <a:xfrm>
                <a:off x="1860928" y="2171185"/>
                <a:ext cx="169012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4916" h="1776" extrusionOk="0">
                    <a:moveTo>
                      <a:pt x="69" y="1"/>
                    </a:moveTo>
                    <a:lnTo>
                      <a:pt x="1" y="206"/>
                    </a:lnTo>
                    <a:lnTo>
                      <a:pt x="4915" y="1776"/>
                    </a:lnTo>
                    <a:lnTo>
                      <a:pt x="4915" y="1707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" name="Google Shape;56;p2"/>
              <p:cNvSpPr/>
              <p:nvPr/>
            </p:nvSpPr>
            <p:spPr>
              <a:xfrm>
                <a:off x="2766772" y="2654603"/>
                <a:ext cx="79796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321" h="1844" extrusionOk="0">
                    <a:moveTo>
                      <a:pt x="137" y="1"/>
                    </a:moveTo>
                    <a:cubicBezTo>
                      <a:pt x="137" y="69"/>
                      <a:pt x="68" y="137"/>
                      <a:pt x="0" y="206"/>
                    </a:cubicBezTo>
                    <a:lnTo>
                      <a:pt x="2184" y="1844"/>
                    </a:lnTo>
                    <a:lnTo>
                      <a:pt x="2253" y="1776"/>
                    </a:lnTo>
                    <a:lnTo>
                      <a:pt x="2321" y="1639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" name="Google Shape;57;p2"/>
              <p:cNvSpPr/>
              <p:nvPr/>
            </p:nvSpPr>
            <p:spPr>
              <a:xfrm>
                <a:off x="1837481" y="2328440"/>
                <a:ext cx="176026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5120" h="274" extrusionOk="0">
                    <a:moveTo>
                      <a:pt x="0" y="0"/>
                    </a:moveTo>
                    <a:cubicBezTo>
                      <a:pt x="0" y="68"/>
                      <a:pt x="0" y="137"/>
                      <a:pt x="0" y="205"/>
                    </a:cubicBezTo>
                    <a:lnTo>
                      <a:pt x="5120" y="273"/>
                    </a:lnTo>
                    <a:lnTo>
                      <a:pt x="5120" y="137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" name="Google Shape;58;p2"/>
              <p:cNvSpPr/>
              <p:nvPr/>
            </p:nvSpPr>
            <p:spPr>
              <a:xfrm>
                <a:off x="1722479" y="2323729"/>
                <a:ext cx="93892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74" extrusionOk="0">
                    <a:moveTo>
                      <a:pt x="1" y="1"/>
                    </a:moveTo>
                    <a:lnTo>
                      <a:pt x="1" y="205"/>
                    </a:lnTo>
                    <a:lnTo>
                      <a:pt x="1" y="274"/>
                    </a:lnTo>
                    <a:lnTo>
                      <a:pt x="2731" y="274"/>
                    </a:lnTo>
                    <a:cubicBezTo>
                      <a:pt x="2731" y="205"/>
                      <a:pt x="2731" y="137"/>
                      <a:pt x="2731" y="69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" name="Google Shape;59;p2"/>
              <p:cNvSpPr/>
              <p:nvPr/>
            </p:nvSpPr>
            <p:spPr>
              <a:xfrm>
                <a:off x="2403032" y="2032737"/>
                <a:ext cx="49301" cy="136145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960" extrusionOk="0">
                    <a:moveTo>
                      <a:pt x="1365" y="1"/>
                    </a:moveTo>
                    <a:lnTo>
                      <a:pt x="0" y="3960"/>
                    </a:lnTo>
                    <a:lnTo>
                      <a:pt x="68" y="3960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" name="Google Shape;60;p2"/>
              <p:cNvSpPr/>
              <p:nvPr/>
            </p:nvSpPr>
            <p:spPr>
              <a:xfrm>
                <a:off x="2611890" y="2539636"/>
                <a:ext cx="147868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301" h="3209" extrusionOk="0">
                    <a:moveTo>
                      <a:pt x="137" y="0"/>
                    </a:moveTo>
                    <a:lnTo>
                      <a:pt x="0" y="69"/>
                    </a:lnTo>
                    <a:lnTo>
                      <a:pt x="4164" y="3208"/>
                    </a:lnTo>
                    <a:lnTo>
                      <a:pt x="4300" y="3004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" name="Google Shape;61;p2"/>
              <p:cNvSpPr/>
              <p:nvPr/>
            </p:nvSpPr>
            <p:spPr>
              <a:xfrm>
                <a:off x="2663494" y="2443406"/>
                <a:ext cx="171350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844" extrusionOk="0">
                    <a:moveTo>
                      <a:pt x="1" y="1"/>
                    </a:moveTo>
                    <a:cubicBezTo>
                      <a:pt x="1" y="69"/>
                      <a:pt x="1" y="69"/>
                      <a:pt x="1" y="137"/>
                    </a:cubicBezTo>
                    <a:lnTo>
                      <a:pt x="4915" y="1844"/>
                    </a:lnTo>
                    <a:lnTo>
                      <a:pt x="4984" y="1707"/>
                    </a:lnTo>
                    <a:lnTo>
                      <a:pt x="4984" y="1639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" name="Google Shape;62;p2"/>
              <p:cNvSpPr/>
              <p:nvPr/>
            </p:nvSpPr>
            <p:spPr>
              <a:xfrm>
                <a:off x="2851244" y="211019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80"/>
                    </a:lnTo>
                    <a:cubicBezTo>
                      <a:pt x="0" y="1980"/>
                      <a:pt x="69" y="2048"/>
                      <a:pt x="69" y="2116"/>
                    </a:cubicBezTo>
                    <a:lnTo>
                      <a:pt x="6212" y="205"/>
                    </a:lnTo>
                    <a:cubicBezTo>
                      <a:pt x="6212" y="137"/>
                      <a:pt x="6212" y="68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" name="Google Shape;63;p2"/>
              <p:cNvSpPr/>
              <p:nvPr/>
            </p:nvSpPr>
            <p:spPr>
              <a:xfrm>
                <a:off x="2250488" y="2030399"/>
                <a:ext cx="44625" cy="138483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8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229" y="4028"/>
                    </a:lnTo>
                    <a:lnTo>
                      <a:pt x="1297" y="4028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" name="Google Shape;64;p2"/>
              <p:cNvSpPr/>
              <p:nvPr/>
            </p:nvSpPr>
            <p:spPr>
              <a:xfrm>
                <a:off x="2489841" y="2150076"/>
                <a:ext cx="119711" cy="86878"/>
              </a:xfrm>
              <a:custGeom>
                <a:avLst/>
                <a:gdLst/>
                <a:ahLst/>
                <a:cxnLst/>
                <a:rect l="l" t="t" r="r" b="b"/>
                <a:pathLst>
                  <a:path w="3482" h="2527" extrusionOk="0">
                    <a:moveTo>
                      <a:pt x="3414" y="1"/>
                    </a:moveTo>
                    <a:lnTo>
                      <a:pt x="1" y="2458"/>
                    </a:lnTo>
                    <a:lnTo>
                      <a:pt x="69" y="2458"/>
                    </a:lnTo>
                    <a:lnTo>
                      <a:pt x="69" y="2526"/>
                    </a:lnTo>
                    <a:lnTo>
                      <a:pt x="3482" y="137"/>
                    </a:lnTo>
                    <a:lnTo>
                      <a:pt x="341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" name="Google Shape;65;p2"/>
              <p:cNvSpPr/>
              <p:nvPr/>
            </p:nvSpPr>
            <p:spPr>
              <a:xfrm>
                <a:off x="2473407" y="2077328"/>
                <a:ext cx="68107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95" extrusionOk="0">
                    <a:moveTo>
                      <a:pt x="1844" y="1"/>
                    </a:moveTo>
                    <a:lnTo>
                      <a:pt x="1" y="2526"/>
                    </a:lnTo>
                    <a:lnTo>
                      <a:pt x="69" y="2526"/>
                    </a:lnTo>
                    <a:lnTo>
                      <a:pt x="69" y="2594"/>
                    </a:lnTo>
                    <a:lnTo>
                      <a:pt x="1980" y="137"/>
                    </a:lnTo>
                    <a:lnTo>
                      <a:pt x="184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" name="Google Shape;66;p2"/>
              <p:cNvSpPr/>
              <p:nvPr/>
            </p:nvSpPr>
            <p:spPr>
              <a:xfrm>
                <a:off x="2041629" y="2234548"/>
                <a:ext cx="100940" cy="37577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93" extrusionOk="0">
                    <a:moveTo>
                      <a:pt x="1" y="1"/>
                    </a:moveTo>
                    <a:lnTo>
                      <a:pt x="1" y="137"/>
                    </a:lnTo>
                    <a:lnTo>
                      <a:pt x="2936" y="1093"/>
                    </a:lnTo>
                    <a:cubicBezTo>
                      <a:pt x="2936" y="1025"/>
                      <a:pt x="2936" y="1025"/>
                      <a:pt x="2936" y="1025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" name="Google Shape;67;p2"/>
              <p:cNvSpPr/>
              <p:nvPr/>
            </p:nvSpPr>
            <p:spPr>
              <a:xfrm>
                <a:off x="1846866" y="1959989"/>
                <a:ext cx="77458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253" h="1844" extrusionOk="0">
                    <a:moveTo>
                      <a:pt x="137" y="1"/>
                    </a:moveTo>
                    <a:lnTo>
                      <a:pt x="69" y="69"/>
                    </a:lnTo>
                    <a:cubicBezTo>
                      <a:pt x="69" y="137"/>
                      <a:pt x="0" y="137"/>
                      <a:pt x="0" y="205"/>
                    </a:cubicBezTo>
                    <a:lnTo>
                      <a:pt x="2184" y="1844"/>
                    </a:lnTo>
                    <a:lnTo>
                      <a:pt x="2253" y="170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" name="Google Shape;68;p2"/>
              <p:cNvSpPr/>
              <p:nvPr/>
            </p:nvSpPr>
            <p:spPr>
              <a:xfrm>
                <a:off x="2553203" y="2408201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2936" y="1025"/>
                    </a:lnTo>
                    <a:lnTo>
                      <a:pt x="2936" y="956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" name="Google Shape;69;p2"/>
              <p:cNvSpPr/>
              <p:nvPr/>
            </p:nvSpPr>
            <p:spPr>
              <a:xfrm>
                <a:off x="2665832" y="2182943"/>
                <a:ext cx="171350" cy="5868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7" extrusionOk="0">
                    <a:moveTo>
                      <a:pt x="4916" y="0"/>
                    </a:moveTo>
                    <a:lnTo>
                      <a:pt x="1" y="1570"/>
                    </a:lnTo>
                    <a:lnTo>
                      <a:pt x="1" y="1707"/>
                    </a:lnTo>
                    <a:lnTo>
                      <a:pt x="4984" y="137"/>
                    </a:lnTo>
                    <a:lnTo>
                      <a:pt x="491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" name="Google Shape;70;p2"/>
              <p:cNvSpPr/>
              <p:nvPr/>
            </p:nvSpPr>
            <p:spPr>
              <a:xfrm>
                <a:off x="1858590" y="2436358"/>
                <a:ext cx="171350" cy="58721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8" extrusionOk="0">
                    <a:moveTo>
                      <a:pt x="4915" y="1"/>
                    </a:moveTo>
                    <a:lnTo>
                      <a:pt x="1" y="1503"/>
                    </a:lnTo>
                    <a:lnTo>
                      <a:pt x="69" y="1707"/>
                    </a:lnTo>
                    <a:lnTo>
                      <a:pt x="4983" y="137"/>
                    </a:lnTo>
                    <a:cubicBezTo>
                      <a:pt x="4983" y="69"/>
                      <a:pt x="4983" y="69"/>
                      <a:pt x="4915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" name="Google Shape;71;p2"/>
              <p:cNvSpPr/>
              <p:nvPr/>
            </p:nvSpPr>
            <p:spPr>
              <a:xfrm>
                <a:off x="1633298" y="2096099"/>
                <a:ext cx="213603" cy="77493"/>
              </a:xfrm>
              <a:custGeom>
                <a:avLst/>
                <a:gdLst/>
                <a:ahLst/>
                <a:cxnLst/>
                <a:rect l="l" t="t" r="r" b="b"/>
                <a:pathLst>
                  <a:path w="6213" h="2254" extrusionOk="0">
                    <a:moveTo>
                      <a:pt x="69" y="1"/>
                    </a:moveTo>
                    <a:cubicBezTo>
                      <a:pt x="69" y="69"/>
                      <a:pt x="69" y="137"/>
                      <a:pt x="1" y="205"/>
                    </a:cubicBezTo>
                    <a:lnTo>
                      <a:pt x="6144" y="2185"/>
                    </a:lnTo>
                    <a:lnTo>
                      <a:pt x="6144" y="2253"/>
                    </a:lnTo>
                    <a:lnTo>
                      <a:pt x="6212" y="2048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" name="Google Shape;72;p2"/>
              <p:cNvSpPr/>
              <p:nvPr/>
            </p:nvSpPr>
            <p:spPr>
              <a:xfrm>
                <a:off x="2661157" y="1732359"/>
                <a:ext cx="136145" cy="183074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25" extrusionOk="0">
                    <a:moveTo>
                      <a:pt x="3755" y="1"/>
                    </a:moveTo>
                    <a:lnTo>
                      <a:pt x="0" y="5188"/>
                    </a:lnTo>
                    <a:lnTo>
                      <a:pt x="137" y="5325"/>
                    </a:lnTo>
                    <a:lnTo>
                      <a:pt x="3959" y="137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" name="Google Shape;73;p2"/>
              <p:cNvSpPr/>
              <p:nvPr/>
            </p:nvSpPr>
            <p:spPr>
              <a:xfrm>
                <a:off x="1907856" y="1722973"/>
                <a:ext cx="136145" cy="18544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94" extrusionOk="0">
                    <a:moveTo>
                      <a:pt x="206" y="1"/>
                    </a:moveTo>
                    <a:lnTo>
                      <a:pt x="1" y="137"/>
                    </a:lnTo>
                    <a:lnTo>
                      <a:pt x="3755" y="5393"/>
                    </a:lnTo>
                    <a:lnTo>
                      <a:pt x="3960" y="5325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" name="Google Shape;74;p2"/>
              <p:cNvSpPr/>
              <p:nvPr/>
            </p:nvSpPr>
            <p:spPr>
              <a:xfrm>
                <a:off x="2515660" y="1746455"/>
                <a:ext cx="37577" cy="91554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2663" extrusionOk="0">
                    <a:moveTo>
                      <a:pt x="888" y="0"/>
                    </a:moveTo>
                    <a:lnTo>
                      <a:pt x="1" y="2594"/>
                    </a:lnTo>
                    <a:lnTo>
                      <a:pt x="137" y="2662"/>
                    </a:lnTo>
                    <a:lnTo>
                      <a:pt x="1093" y="137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" name="Google Shape;75;p2"/>
              <p:cNvSpPr/>
              <p:nvPr/>
            </p:nvSpPr>
            <p:spPr>
              <a:xfrm>
                <a:off x="2161306" y="1741745"/>
                <a:ext cx="32902" cy="93926"/>
              </a:xfrm>
              <a:custGeom>
                <a:avLst/>
                <a:gdLst/>
                <a:ahLst/>
                <a:cxnLst/>
                <a:rect l="l" t="t" r="r" b="b"/>
                <a:pathLst>
                  <a:path w="957" h="2732" extrusionOk="0">
                    <a:moveTo>
                      <a:pt x="137" y="1"/>
                    </a:moveTo>
                    <a:lnTo>
                      <a:pt x="1" y="69"/>
                    </a:lnTo>
                    <a:lnTo>
                      <a:pt x="752" y="2731"/>
                    </a:lnTo>
                    <a:lnTo>
                      <a:pt x="956" y="266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" name="Google Shape;76;p2"/>
              <p:cNvSpPr/>
              <p:nvPr/>
            </p:nvSpPr>
            <p:spPr>
              <a:xfrm>
                <a:off x="1835108" y="2640541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0"/>
                    </a:moveTo>
                    <a:lnTo>
                      <a:pt x="1" y="1570"/>
                    </a:lnTo>
                    <a:lnTo>
                      <a:pt x="137" y="1775"/>
                    </a:lnTo>
                    <a:lnTo>
                      <a:pt x="2322" y="137"/>
                    </a:lnTo>
                    <a:cubicBezTo>
                      <a:pt x="2322" y="137"/>
                      <a:pt x="2253" y="69"/>
                      <a:pt x="225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" name="Google Shape;77;p2"/>
              <p:cNvSpPr/>
              <p:nvPr/>
            </p:nvSpPr>
            <p:spPr>
              <a:xfrm>
                <a:off x="2349055" y="1586863"/>
                <a:ext cx="9420" cy="222989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6" extrusionOk="0">
                    <a:moveTo>
                      <a:pt x="69" y="1"/>
                    </a:moveTo>
                    <a:lnTo>
                      <a:pt x="0" y="6485"/>
                    </a:lnTo>
                    <a:lnTo>
                      <a:pt x="205" y="6485"/>
                    </a:lnTo>
                    <a:lnTo>
                      <a:pt x="27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" name="Google Shape;78;p2"/>
              <p:cNvSpPr/>
              <p:nvPr/>
            </p:nvSpPr>
            <p:spPr>
              <a:xfrm>
                <a:off x="1628622" y="249504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12"/>
                    </a:lnTo>
                    <a:cubicBezTo>
                      <a:pt x="0" y="1980"/>
                      <a:pt x="0" y="2048"/>
                      <a:pt x="69" y="2116"/>
                    </a:cubicBezTo>
                    <a:lnTo>
                      <a:pt x="6212" y="137"/>
                    </a:lnTo>
                    <a:cubicBezTo>
                      <a:pt x="6212" y="137"/>
                      <a:pt x="6212" y="69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" name="Google Shape;79;p2"/>
              <p:cNvSpPr/>
              <p:nvPr/>
            </p:nvSpPr>
            <p:spPr>
              <a:xfrm>
                <a:off x="2651771" y="2769604"/>
                <a:ext cx="133807" cy="185411"/>
              </a:xfrm>
              <a:custGeom>
                <a:avLst/>
                <a:gdLst/>
                <a:ahLst/>
                <a:cxnLst/>
                <a:rect l="l" t="t" r="r" b="b"/>
                <a:pathLst>
                  <a:path w="3892" h="5393" extrusionOk="0">
                    <a:moveTo>
                      <a:pt x="69" y="0"/>
                    </a:moveTo>
                    <a:lnTo>
                      <a:pt x="0" y="137"/>
                    </a:lnTo>
                    <a:lnTo>
                      <a:pt x="3686" y="5393"/>
                    </a:lnTo>
                    <a:lnTo>
                      <a:pt x="3891" y="525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" name="Google Shape;80;p2"/>
              <p:cNvSpPr/>
              <p:nvPr/>
            </p:nvSpPr>
            <p:spPr>
              <a:xfrm>
                <a:off x="2499227" y="2847027"/>
                <a:ext cx="35240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5" extrusionOk="0">
                    <a:moveTo>
                      <a:pt x="1" y="1"/>
                    </a:moveTo>
                    <a:lnTo>
                      <a:pt x="820" y="2595"/>
                    </a:lnTo>
                    <a:lnTo>
                      <a:pt x="1025" y="252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" name="Google Shape;81;p2"/>
              <p:cNvSpPr/>
              <p:nvPr/>
            </p:nvSpPr>
            <p:spPr>
              <a:xfrm>
                <a:off x="2848906" y="2504431"/>
                <a:ext cx="213569" cy="79830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322" extrusionOk="0">
                    <a:moveTo>
                      <a:pt x="68" y="0"/>
                    </a:moveTo>
                    <a:cubicBezTo>
                      <a:pt x="0" y="69"/>
                      <a:pt x="0" y="137"/>
                      <a:pt x="0" y="205"/>
                    </a:cubicBezTo>
                    <a:lnTo>
                      <a:pt x="6075" y="2321"/>
                    </a:lnTo>
                    <a:lnTo>
                      <a:pt x="6211" y="2048"/>
                    </a:lnTo>
                    <a:lnTo>
                      <a:pt x="6211" y="1980"/>
                    </a:lnTo>
                    <a:lnTo>
                      <a:pt x="6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" name="Google Shape;82;p2"/>
              <p:cNvSpPr/>
              <p:nvPr/>
            </p:nvSpPr>
            <p:spPr>
              <a:xfrm>
                <a:off x="2142534" y="2840014"/>
                <a:ext cx="35240" cy="89182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4" extrusionOk="0">
                    <a:moveTo>
                      <a:pt x="888" y="0"/>
                    </a:moveTo>
                    <a:lnTo>
                      <a:pt x="1" y="2526"/>
                    </a:lnTo>
                    <a:lnTo>
                      <a:pt x="205" y="2594"/>
                    </a:lnTo>
                    <a:lnTo>
                      <a:pt x="1025" y="68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" name="Google Shape;83;p2"/>
              <p:cNvSpPr/>
              <p:nvPr/>
            </p:nvSpPr>
            <p:spPr>
              <a:xfrm>
                <a:off x="1896133" y="2762556"/>
                <a:ext cx="136145" cy="18073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257" extrusionOk="0">
                    <a:moveTo>
                      <a:pt x="3823" y="1"/>
                    </a:moveTo>
                    <a:lnTo>
                      <a:pt x="1" y="5120"/>
                    </a:lnTo>
                    <a:lnTo>
                      <a:pt x="137" y="5257"/>
                    </a:lnTo>
                    <a:lnTo>
                      <a:pt x="3960" y="69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" name="Google Shape;84;p2"/>
              <p:cNvSpPr/>
              <p:nvPr/>
            </p:nvSpPr>
            <p:spPr>
              <a:xfrm>
                <a:off x="2332621" y="2868171"/>
                <a:ext cx="9420" cy="222954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5" extrusionOk="0">
                    <a:moveTo>
                      <a:pt x="137" y="0"/>
                    </a:moveTo>
                    <a:lnTo>
                      <a:pt x="0" y="6485"/>
                    </a:lnTo>
                    <a:lnTo>
                      <a:pt x="274" y="6485"/>
                    </a:lnTo>
                    <a:lnTo>
                      <a:pt x="274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" name="Google Shape;85;p2"/>
              <p:cNvSpPr/>
              <p:nvPr/>
            </p:nvSpPr>
            <p:spPr>
              <a:xfrm>
                <a:off x="2349055" y="1828589"/>
                <a:ext cx="7082" cy="176026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0" extrusionOk="0">
                    <a:moveTo>
                      <a:pt x="0" y="0"/>
                    </a:moveTo>
                    <a:lnTo>
                      <a:pt x="0" y="5120"/>
                    </a:lnTo>
                    <a:lnTo>
                      <a:pt x="69" y="5120"/>
                    </a:lnTo>
                    <a:lnTo>
                      <a:pt x="20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" name="Google Shape;86;p2"/>
              <p:cNvSpPr/>
              <p:nvPr/>
            </p:nvSpPr>
            <p:spPr>
              <a:xfrm>
                <a:off x="2048677" y="1922446"/>
                <a:ext cx="105615" cy="147868"/>
              </a:xfrm>
              <a:custGeom>
                <a:avLst/>
                <a:gdLst/>
                <a:ahLst/>
                <a:cxnLst/>
                <a:rect l="l" t="t" r="r" b="b"/>
                <a:pathLst>
                  <a:path w="3072" h="4301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048" y="2936"/>
                    </a:lnTo>
                    <a:lnTo>
                      <a:pt x="3004" y="4301"/>
                    </a:lnTo>
                    <a:lnTo>
                      <a:pt x="3072" y="4164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" name="Google Shape;87;p2"/>
              <p:cNvSpPr/>
              <p:nvPr/>
            </p:nvSpPr>
            <p:spPr>
              <a:xfrm>
                <a:off x="2039291" y="260533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0" y="4164"/>
                    </a:lnTo>
                    <a:lnTo>
                      <a:pt x="137" y="4232"/>
                    </a:lnTo>
                    <a:lnTo>
                      <a:pt x="3208" y="137"/>
                    </a:lnTo>
                    <a:lnTo>
                      <a:pt x="307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" name="Google Shape;88;p2"/>
              <p:cNvSpPr/>
              <p:nvPr/>
            </p:nvSpPr>
            <p:spPr>
              <a:xfrm>
                <a:off x="2194173" y="1849698"/>
                <a:ext cx="56349" cy="171350"/>
              </a:xfrm>
              <a:custGeom>
                <a:avLst/>
                <a:gdLst/>
                <a:ahLst/>
                <a:cxnLst/>
                <a:rect l="l" t="t" r="r" b="b"/>
                <a:pathLst>
                  <a:path w="1639" h="4984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1502" y="4983"/>
                    </a:lnTo>
                    <a:lnTo>
                      <a:pt x="1638" y="498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" name="Google Shape;89;p2"/>
              <p:cNvSpPr/>
              <p:nvPr/>
            </p:nvSpPr>
            <p:spPr>
              <a:xfrm>
                <a:off x="1926628" y="2530250"/>
                <a:ext cx="147903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4302" h="3072" extrusionOk="0">
                    <a:moveTo>
                      <a:pt x="4301" y="0"/>
                    </a:moveTo>
                    <a:lnTo>
                      <a:pt x="1" y="2935"/>
                    </a:lnTo>
                    <a:lnTo>
                      <a:pt x="138" y="3072"/>
                    </a:lnTo>
                    <a:lnTo>
                      <a:pt x="4301" y="69"/>
                    </a:lnTo>
                    <a:lnTo>
                      <a:pt x="4301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" name="Google Shape;90;p2"/>
              <p:cNvSpPr/>
              <p:nvPr/>
            </p:nvSpPr>
            <p:spPr>
              <a:xfrm>
                <a:off x="2778496" y="1976423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1"/>
                    </a:moveTo>
                    <a:lnTo>
                      <a:pt x="0" y="1570"/>
                    </a:lnTo>
                    <a:lnTo>
                      <a:pt x="69" y="1775"/>
                    </a:lnTo>
                    <a:lnTo>
                      <a:pt x="2321" y="205"/>
                    </a:lnTo>
                    <a:lnTo>
                      <a:pt x="2253" y="69"/>
                    </a:lnTo>
                    <a:lnTo>
                      <a:pt x="225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" name="Google Shape;91;p2"/>
              <p:cNvSpPr/>
              <p:nvPr/>
            </p:nvSpPr>
            <p:spPr>
              <a:xfrm>
                <a:off x="2452298" y="1852036"/>
                <a:ext cx="63397" cy="169012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6" extrusionOk="0">
                    <a:moveTo>
                      <a:pt x="1639" y="1"/>
                    </a:moveTo>
                    <a:lnTo>
                      <a:pt x="1" y="4915"/>
                    </a:lnTo>
                    <a:lnTo>
                      <a:pt x="137" y="4915"/>
                    </a:lnTo>
                    <a:lnTo>
                      <a:pt x="1844" y="69"/>
                    </a:lnTo>
                    <a:lnTo>
                      <a:pt x="163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" name="Google Shape;92;p2"/>
              <p:cNvSpPr/>
              <p:nvPr/>
            </p:nvSpPr>
            <p:spPr>
              <a:xfrm>
                <a:off x="2618904" y="2042123"/>
                <a:ext cx="150241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4370" h="3073" extrusionOk="0">
                    <a:moveTo>
                      <a:pt x="4233" y="1"/>
                    </a:moveTo>
                    <a:lnTo>
                      <a:pt x="1" y="3004"/>
                    </a:lnTo>
                    <a:lnTo>
                      <a:pt x="69" y="3072"/>
                    </a:lnTo>
                    <a:lnTo>
                      <a:pt x="4369" y="137"/>
                    </a:lnTo>
                    <a:lnTo>
                      <a:pt x="423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" name="Google Shape;93;p2"/>
              <p:cNvSpPr/>
              <p:nvPr/>
            </p:nvSpPr>
            <p:spPr>
              <a:xfrm>
                <a:off x="2543818" y="192715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1" y="4164"/>
                    </a:lnTo>
                    <a:lnTo>
                      <a:pt x="137" y="4232"/>
                    </a:lnTo>
                    <a:lnTo>
                      <a:pt x="3209" y="68"/>
                    </a:lnTo>
                    <a:cubicBezTo>
                      <a:pt x="3140" y="68"/>
                      <a:pt x="3072" y="0"/>
                      <a:pt x="30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" name="Google Shape;94;p2"/>
              <p:cNvSpPr/>
              <p:nvPr/>
            </p:nvSpPr>
            <p:spPr>
              <a:xfrm>
                <a:off x="2682266" y="2342501"/>
                <a:ext cx="176060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5121" h="206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5120" y="205"/>
                    </a:lnTo>
                    <a:lnTo>
                      <a:pt x="512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" name="Google Shape;95;p2"/>
              <p:cNvSpPr/>
              <p:nvPr/>
            </p:nvSpPr>
            <p:spPr>
              <a:xfrm>
                <a:off x="2877063" y="2344839"/>
                <a:ext cx="93892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06" extrusionOk="0">
                    <a:moveTo>
                      <a:pt x="0" y="1"/>
                    </a:moveTo>
                    <a:cubicBezTo>
                      <a:pt x="0" y="69"/>
                      <a:pt x="0" y="137"/>
                      <a:pt x="0" y="206"/>
                    </a:cubicBezTo>
                    <a:lnTo>
                      <a:pt x="2730" y="206"/>
                    </a:lnTo>
                    <a:lnTo>
                      <a:pt x="27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" name="Google Shape;96;p2"/>
              <p:cNvSpPr/>
              <p:nvPr/>
            </p:nvSpPr>
            <p:spPr>
              <a:xfrm>
                <a:off x="2539142" y="2610012"/>
                <a:ext cx="107953" cy="147903"/>
              </a:xfrm>
              <a:custGeom>
                <a:avLst/>
                <a:gdLst/>
                <a:ahLst/>
                <a:cxnLst/>
                <a:rect l="l" t="t" r="r" b="b"/>
                <a:pathLst>
                  <a:path w="3140" h="4302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935" y="4301"/>
                    </a:lnTo>
                    <a:lnTo>
                      <a:pt x="3140" y="4165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" name="Google Shape;97;p2"/>
              <p:cNvSpPr/>
              <p:nvPr/>
            </p:nvSpPr>
            <p:spPr>
              <a:xfrm>
                <a:off x="2442912" y="2656975"/>
                <a:ext cx="58687" cy="171316"/>
              </a:xfrm>
              <a:custGeom>
                <a:avLst/>
                <a:gdLst/>
                <a:ahLst/>
                <a:cxnLst/>
                <a:rect l="l" t="t" r="r" b="b"/>
                <a:pathLst>
                  <a:path w="1707" h="4983" extrusionOk="0">
                    <a:moveTo>
                      <a:pt x="1" y="0"/>
                    </a:moveTo>
                    <a:lnTo>
                      <a:pt x="1502" y="4983"/>
                    </a:lnTo>
                    <a:lnTo>
                      <a:pt x="1707" y="4915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" name="Google Shape;98;p2"/>
              <p:cNvSpPr/>
              <p:nvPr/>
            </p:nvSpPr>
            <p:spPr>
              <a:xfrm>
                <a:off x="2177739" y="2656975"/>
                <a:ext cx="63397" cy="168978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5" extrusionOk="0">
                    <a:moveTo>
                      <a:pt x="1707" y="0"/>
                    </a:moveTo>
                    <a:lnTo>
                      <a:pt x="1" y="4846"/>
                    </a:lnTo>
                    <a:lnTo>
                      <a:pt x="205" y="4915"/>
                    </a:lnTo>
                    <a:lnTo>
                      <a:pt x="18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" name="Google Shape;99;p2"/>
              <p:cNvSpPr/>
              <p:nvPr/>
            </p:nvSpPr>
            <p:spPr>
              <a:xfrm>
                <a:off x="2337297" y="2673374"/>
                <a:ext cx="7082" cy="17606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1" extrusionOk="0">
                    <a:moveTo>
                      <a:pt x="138" y="1"/>
                    </a:moveTo>
                    <a:lnTo>
                      <a:pt x="1" y="5120"/>
                    </a:lnTo>
                    <a:lnTo>
                      <a:pt x="206" y="5120"/>
                    </a:lnTo>
                    <a:lnTo>
                      <a:pt x="206" y="1776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" name="Google Shape;100;p2"/>
              <p:cNvSpPr/>
              <p:nvPr/>
            </p:nvSpPr>
            <p:spPr>
              <a:xfrm>
                <a:off x="2333962" y="1570464"/>
                <a:ext cx="36237" cy="24788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721" extrusionOk="0">
                    <a:moveTo>
                      <a:pt x="576" y="0"/>
                    </a:moveTo>
                    <a:cubicBezTo>
                      <a:pt x="1" y="0"/>
                      <a:pt x="587" y="721"/>
                      <a:pt x="893" y="721"/>
                    </a:cubicBezTo>
                    <a:cubicBezTo>
                      <a:pt x="986" y="721"/>
                      <a:pt x="1054" y="654"/>
                      <a:pt x="1054" y="478"/>
                    </a:cubicBezTo>
                    <a:cubicBezTo>
                      <a:pt x="1054" y="205"/>
                      <a:pt x="849" y="0"/>
                      <a:pt x="5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" name="Google Shape;101;p2"/>
              <p:cNvSpPr/>
              <p:nvPr/>
            </p:nvSpPr>
            <p:spPr>
              <a:xfrm>
                <a:off x="2323236" y="3077030"/>
                <a:ext cx="32902" cy="32867"/>
              </a:xfrm>
              <a:custGeom>
                <a:avLst/>
                <a:gdLst/>
                <a:ahLst/>
                <a:cxnLst/>
                <a:rect l="l" t="t" r="r" b="b"/>
                <a:pathLst>
                  <a:path w="957" h="956" extrusionOk="0">
                    <a:moveTo>
                      <a:pt x="478" y="0"/>
                    </a:moveTo>
                    <a:cubicBezTo>
                      <a:pt x="205" y="0"/>
                      <a:pt x="0" y="205"/>
                      <a:pt x="0" y="478"/>
                    </a:cubicBezTo>
                    <a:cubicBezTo>
                      <a:pt x="0" y="751"/>
                      <a:pt x="205" y="956"/>
                      <a:pt x="478" y="956"/>
                    </a:cubicBezTo>
                    <a:cubicBezTo>
                      <a:pt x="751" y="956"/>
                      <a:pt x="956" y="751"/>
                      <a:pt x="956" y="478"/>
                    </a:cubicBezTo>
                    <a:cubicBezTo>
                      <a:pt x="956" y="205"/>
                      <a:pt x="751" y="0"/>
                      <a:pt x="478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" name="Google Shape;102;p2"/>
              <p:cNvSpPr/>
              <p:nvPr/>
            </p:nvSpPr>
            <p:spPr>
              <a:xfrm>
                <a:off x="3048344" y="2095515"/>
                <a:ext cx="35240" cy="34071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91" extrusionOk="0">
                    <a:moveTo>
                      <a:pt x="482" y="0"/>
                    </a:moveTo>
                    <a:cubicBezTo>
                      <a:pt x="436" y="0"/>
                      <a:pt x="389" y="6"/>
                      <a:pt x="342" y="18"/>
                    </a:cubicBezTo>
                    <a:cubicBezTo>
                      <a:pt x="137" y="154"/>
                      <a:pt x="1" y="359"/>
                      <a:pt x="69" y="632"/>
                    </a:cubicBezTo>
                    <a:cubicBezTo>
                      <a:pt x="126" y="858"/>
                      <a:pt x="323" y="991"/>
                      <a:pt x="544" y="991"/>
                    </a:cubicBezTo>
                    <a:cubicBezTo>
                      <a:pt x="590" y="991"/>
                      <a:pt x="637" y="985"/>
                      <a:pt x="683" y="973"/>
                    </a:cubicBezTo>
                    <a:cubicBezTo>
                      <a:pt x="888" y="837"/>
                      <a:pt x="1025" y="564"/>
                      <a:pt x="957" y="359"/>
                    </a:cubicBezTo>
                    <a:cubicBezTo>
                      <a:pt x="900" y="133"/>
                      <a:pt x="703" y="0"/>
                      <a:pt x="48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" name="Google Shape;103;p2"/>
              <p:cNvSpPr/>
              <p:nvPr/>
            </p:nvSpPr>
            <p:spPr>
              <a:xfrm>
                <a:off x="1609851" y="2550741"/>
                <a:ext cx="37577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24" extrusionOk="0">
                    <a:moveTo>
                      <a:pt x="524" y="1"/>
                    </a:moveTo>
                    <a:cubicBezTo>
                      <a:pt x="485" y="1"/>
                      <a:pt x="446" y="6"/>
                      <a:pt x="410" y="19"/>
                    </a:cubicBezTo>
                    <a:cubicBezTo>
                      <a:pt x="137" y="87"/>
                      <a:pt x="0" y="360"/>
                      <a:pt x="69" y="633"/>
                    </a:cubicBezTo>
                    <a:cubicBezTo>
                      <a:pt x="181" y="801"/>
                      <a:pt x="339" y="924"/>
                      <a:pt x="544" y="924"/>
                    </a:cubicBezTo>
                    <a:cubicBezTo>
                      <a:pt x="588" y="924"/>
                      <a:pt x="634" y="918"/>
                      <a:pt x="683" y="906"/>
                    </a:cubicBezTo>
                    <a:cubicBezTo>
                      <a:pt x="956" y="838"/>
                      <a:pt x="1092" y="565"/>
                      <a:pt x="1024" y="292"/>
                    </a:cubicBezTo>
                    <a:cubicBezTo>
                      <a:pt x="912" y="123"/>
                      <a:pt x="707" y="1"/>
                      <a:pt x="52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" name="Google Shape;104;p2"/>
              <p:cNvSpPr/>
              <p:nvPr/>
            </p:nvSpPr>
            <p:spPr>
              <a:xfrm>
                <a:off x="2764400" y="2936656"/>
                <a:ext cx="37577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7" extrusionOk="0">
                    <a:moveTo>
                      <a:pt x="578" y="1"/>
                    </a:moveTo>
                    <a:cubicBezTo>
                      <a:pt x="469" y="1"/>
                      <a:pt x="360" y="39"/>
                      <a:pt x="274" y="124"/>
                    </a:cubicBezTo>
                    <a:cubicBezTo>
                      <a:pt x="69" y="261"/>
                      <a:pt x="1" y="534"/>
                      <a:pt x="206" y="739"/>
                    </a:cubicBezTo>
                    <a:cubicBezTo>
                      <a:pt x="294" y="871"/>
                      <a:pt x="439" y="946"/>
                      <a:pt x="586" y="946"/>
                    </a:cubicBezTo>
                    <a:cubicBezTo>
                      <a:pt x="666" y="946"/>
                      <a:pt x="747" y="923"/>
                      <a:pt x="820" y="875"/>
                    </a:cubicBezTo>
                    <a:cubicBezTo>
                      <a:pt x="1025" y="739"/>
                      <a:pt x="1093" y="397"/>
                      <a:pt x="956" y="193"/>
                    </a:cubicBezTo>
                    <a:cubicBezTo>
                      <a:pt x="877" y="74"/>
                      <a:pt x="729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" name="Google Shape;105;p2"/>
              <p:cNvSpPr/>
              <p:nvPr/>
            </p:nvSpPr>
            <p:spPr>
              <a:xfrm>
                <a:off x="1891457" y="1710321"/>
                <a:ext cx="41187" cy="32214"/>
              </a:xfrm>
              <a:custGeom>
                <a:avLst/>
                <a:gdLst/>
                <a:ahLst/>
                <a:cxnLst/>
                <a:rect l="l" t="t" r="r" b="b"/>
                <a:pathLst>
                  <a:path w="1198" h="937" extrusionOk="0">
                    <a:moveTo>
                      <a:pt x="578" y="1"/>
                    </a:moveTo>
                    <a:cubicBezTo>
                      <a:pt x="471" y="1"/>
                      <a:pt x="365" y="34"/>
                      <a:pt x="273" y="96"/>
                    </a:cubicBezTo>
                    <a:cubicBezTo>
                      <a:pt x="68" y="232"/>
                      <a:pt x="0" y="505"/>
                      <a:pt x="205" y="710"/>
                    </a:cubicBezTo>
                    <a:cubicBezTo>
                      <a:pt x="305" y="870"/>
                      <a:pt x="440" y="936"/>
                      <a:pt x="572" y="936"/>
                    </a:cubicBezTo>
                    <a:cubicBezTo>
                      <a:pt x="892" y="936"/>
                      <a:pt x="1197" y="550"/>
                      <a:pt x="956" y="164"/>
                    </a:cubicBezTo>
                    <a:cubicBezTo>
                      <a:pt x="843" y="51"/>
                      <a:pt x="710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" name="Google Shape;106;p2"/>
              <p:cNvSpPr/>
              <p:nvPr/>
            </p:nvSpPr>
            <p:spPr>
              <a:xfrm>
                <a:off x="1879699" y="2928267"/>
                <a:ext cx="37577" cy="32386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2" extrusionOk="0">
                    <a:moveTo>
                      <a:pt x="492" y="0"/>
                    </a:moveTo>
                    <a:cubicBezTo>
                      <a:pt x="350" y="0"/>
                      <a:pt x="213" y="51"/>
                      <a:pt x="137" y="164"/>
                    </a:cubicBezTo>
                    <a:cubicBezTo>
                      <a:pt x="1" y="437"/>
                      <a:pt x="69" y="710"/>
                      <a:pt x="274" y="846"/>
                    </a:cubicBezTo>
                    <a:cubicBezTo>
                      <a:pt x="366" y="907"/>
                      <a:pt x="472" y="941"/>
                      <a:pt x="573" y="941"/>
                    </a:cubicBezTo>
                    <a:cubicBezTo>
                      <a:pt x="697" y="941"/>
                      <a:pt x="813" y="891"/>
                      <a:pt x="888" y="778"/>
                    </a:cubicBezTo>
                    <a:cubicBezTo>
                      <a:pt x="1093" y="505"/>
                      <a:pt x="1025" y="232"/>
                      <a:pt x="820" y="95"/>
                    </a:cubicBezTo>
                    <a:cubicBezTo>
                      <a:pt x="728" y="34"/>
                      <a:pt x="608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" name="Google Shape;107;p2"/>
              <p:cNvSpPr/>
              <p:nvPr/>
            </p:nvSpPr>
            <p:spPr>
              <a:xfrm>
                <a:off x="2778496" y="1718676"/>
                <a:ext cx="34689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09" h="947" extrusionOk="0">
                    <a:moveTo>
                      <a:pt x="483" y="1"/>
                    </a:moveTo>
                    <a:cubicBezTo>
                      <a:pt x="348" y="1"/>
                      <a:pt x="217" y="61"/>
                      <a:pt x="137" y="194"/>
                    </a:cubicBezTo>
                    <a:cubicBezTo>
                      <a:pt x="0" y="399"/>
                      <a:pt x="0" y="672"/>
                      <a:pt x="205" y="877"/>
                    </a:cubicBezTo>
                    <a:cubicBezTo>
                      <a:pt x="285" y="924"/>
                      <a:pt x="372" y="946"/>
                      <a:pt x="458" y="946"/>
                    </a:cubicBezTo>
                    <a:cubicBezTo>
                      <a:pt x="740" y="946"/>
                      <a:pt x="1008" y="713"/>
                      <a:pt x="956" y="399"/>
                    </a:cubicBezTo>
                    <a:cubicBezTo>
                      <a:pt x="914" y="149"/>
                      <a:pt x="695" y="1"/>
                      <a:pt x="48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" name="Google Shape;108;p2"/>
              <p:cNvSpPr/>
              <p:nvPr/>
            </p:nvSpPr>
            <p:spPr>
              <a:xfrm>
                <a:off x="1614526" y="2086095"/>
                <a:ext cx="35239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4" extrusionOk="0">
                    <a:moveTo>
                      <a:pt x="539" y="1"/>
                    </a:moveTo>
                    <a:cubicBezTo>
                      <a:pt x="320" y="1"/>
                      <a:pt x="125" y="123"/>
                      <a:pt x="69" y="292"/>
                    </a:cubicBezTo>
                    <a:cubicBezTo>
                      <a:pt x="1" y="565"/>
                      <a:pt x="137" y="838"/>
                      <a:pt x="410" y="906"/>
                    </a:cubicBezTo>
                    <a:cubicBezTo>
                      <a:pt x="445" y="918"/>
                      <a:pt x="483" y="923"/>
                      <a:pt x="520" y="923"/>
                    </a:cubicBezTo>
                    <a:cubicBezTo>
                      <a:pt x="703" y="923"/>
                      <a:pt x="900" y="791"/>
                      <a:pt x="956" y="565"/>
                    </a:cubicBezTo>
                    <a:cubicBezTo>
                      <a:pt x="1025" y="360"/>
                      <a:pt x="888" y="87"/>
                      <a:pt x="683" y="19"/>
                    </a:cubicBezTo>
                    <a:cubicBezTo>
                      <a:pt x="635" y="7"/>
                      <a:pt x="587" y="1"/>
                      <a:pt x="53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" name="Google Shape;109;p2"/>
              <p:cNvSpPr/>
              <p:nvPr/>
            </p:nvSpPr>
            <p:spPr>
              <a:xfrm>
                <a:off x="3043668" y="2562499"/>
                <a:ext cx="35240" cy="31733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3" extrusionOk="0">
                    <a:moveTo>
                      <a:pt x="539" y="0"/>
                    </a:moveTo>
                    <a:cubicBezTo>
                      <a:pt x="320" y="0"/>
                      <a:pt x="125" y="122"/>
                      <a:pt x="69" y="291"/>
                    </a:cubicBezTo>
                    <a:cubicBezTo>
                      <a:pt x="0" y="564"/>
                      <a:pt x="137" y="837"/>
                      <a:pt x="342" y="905"/>
                    </a:cubicBezTo>
                    <a:cubicBezTo>
                      <a:pt x="389" y="917"/>
                      <a:pt x="435" y="923"/>
                      <a:pt x="481" y="923"/>
                    </a:cubicBezTo>
                    <a:cubicBezTo>
                      <a:pt x="702" y="923"/>
                      <a:pt x="899" y="790"/>
                      <a:pt x="956" y="564"/>
                    </a:cubicBezTo>
                    <a:cubicBezTo>
                      <a:pt x="1024" y="359"/>
                      <a:pt x="888" y="86"/>
                      <a:pt x="683" y="18"/>
                    </a:cubicBezTo>
                    <a:cubicBezTo>
                      <a:pt x="635" y="6"/>
                      <a:pt x="586" y="0"/>
                      <a:pt x="53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" name="Google Shape;110;p2"/>
              <p:cNvSpPr/>
              <p:nvPr/>
            </p:nvSpPr>
            <p:spPr>
              <a:xfrm>
                <a:off x="2534432" y="1729127"/>
                <a:ext cx="30529" cy="27366"/>
              </a:xfrm>
              <a:custGeom>
                <a:avLst/>
                <a:gdLst/>
                <a:ahLst/>
                <a:cxnLst/>
                <a:rect l="l" t="t" r="r" b="b"/>
                <a:pathLst>
                  <a:path w="888" h="796" extrusionOk="0">
                    <a:moveTo>
                      <a:pt x="453" y="1"/>
                    </a:moveTo>
                    <a:cubicBezTo>
                      <a:pt x="286" y="1"/>
                      <a:pt x="120" y="78"/>
                      <a:pt x="69" y="231"/>
                    </a:cubicBezTo>
                    <a:cubicBezTo>
                      <a:pt x="1" y="436"/>
                      <a:pt x="137" y="709"/>
                      <a:pt x="342" y="777"/>
                    </a:cubicBezTo>
                    <a:cubicBezTo>
                      <a:pt x="378" y="789"/>
                      <a:pt x="414" y="795"/>
                      <a:pt x="450" y="795"/>
                    </a:cubicBezTo>
                    <a:cubicBezTo>
                      <a:pt x="615" y="795"/>
                      <a:pt x="764" y="673"/>
                      <a:pt x="820" y="504"/>
                    </a:cubicBezTo>
                    <a:cubicBezTo>
                      <a:pt x="888" y="300"/>
                      <a:pt x="820" y="95"/>
                      <a:pt x="615" y="26"/>
                    </a:cubicBezTo>
                    <a:cubicBezTo>
                      <a:pt x="564" y="9"/>
                      <a:pt x="508" y="1"/>
                      <a:pt x="45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" name="Google Shape;111;p2"/>
              <p:cNvSpPr/>
              <p:nvPr/>
            </p:nvSpPr>
            <p:spPr>
              <a:xfrm>
                <a:off x="2132392" y="2923729"/>
                <a:ext cx="26610" cy="22931"/>
              </a:xfrm>
              <a:custGeom>
                <a:avLst/>
                <a:gdLst/>
                <a:ahLst/>
                <a:cxnLst/>
                <a:rect l="l" t="t" r="r" b="b"/>
                <a:pathLst>
                  <a:path w="774" h="667" extrusionOk="0">
                    <a:moveTo>
                      <a:pt x="316" y="0"/>
                    </a:moveTo>
                    <a:cubicBezTo>
                      <a:pt x="1" y="0"/>
                      <a:pt x="308" y="667"/>
                      <a:pt x="545" y="667"/>
                    </a:cubicBezTo>
                    <a:cubicBezTo>
                      <a:pt x="607" y="667"/>
                      <a:pt x="665" y="620"/>
                      <a:pt x="705" y="500"/>
                    </a:cubicBezTo>
                    <a:cubicBezTo>
                      <a:pt x="773" y="296"/>
                      <a:pt x="637" y="91"/>
                      <a:pt x="432" y="22"/>
                    </a:cubicBezTo>
                    <a:cubicBezTo>
                      <a:pt x="386" y="7"/>
                      <a:pt x="348" y="0"/>
                      <a:pt x="31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" name="Google Shape;112;p2"/>
              <p:cNvSpPr/>
              <p:nvPr/>
            </p:nvSpPr>
            <p:spPr>
              <a:xfrm>
                <a:off x="2961707" y="2340438"/>
                <a:ext cx="30358" cy="20869"/>
              </a:xfrm>
              <a:custGeom>
                <a:avLst/>
                <a:gdLst/>
                <a:ahLst/>
                <a:cxnLst/>
                <a:rect l="l" t="t" r="r" b="b"/>
                <a:pathLst>
                  <a:path w="883" h="607" extrusionOk="0">
                    <a:moveTo>
                      <a:pt x="752" y="1"/>
                    </a:moveTo>
                    <a:cubicBezTo>
                      <a:pt x="497" y="1"/>
                      <a:pt x="1" y="607"/>
                      <a:pt x="473" y="607"/>
                    </a:cubicBezTo>
                    <a:cubicBezTo>
                      <a:pt x="678" y="607"/>
                      <a:pt x="883" y="402"/>
                      <a:pt x="883" y="197"/>
                    </a:cubicBezTo>
                    <a:cubicBezTo>
                      <a:pt x="883" y="55"/>
                      <a:pt x="828" y="1"/>
                      <a:pt x="75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" name="Google Shape;113;p2"/>
              <p:cNvSpPr/>
              <p:nvPr/>
            </p:nvSpPr>
            <p:spPr>
              <a:xfrm>
                <a:off x="1701370" y="2316235"/>
                <a:ext cx="28192" cy="26301"/>
              </a:xfrm>
              <a:custGeom>
                <a:avLst/>
                <a:gdLst/>
                <a:ahLst/>
                <a:cxnLst/>
                <a:rect l="l" t="t" r="r" b="b"/>
                <a:pathLst>
                  <a:path w="820" h="765" extrusionOk="0">
                    <a:moveTo>
                      <a:pt x="492" y="0"/>
                    </a:moveTo>
                    <a:cubicBezTo>
                      <a:pt x="465" y="0"/>
                      <a:pt x="437" y="5"/>
                      <a:pt x="410" y="14"/>
                    </a:cubicBezTo>
                    <a:cubicBezTo>
                      <a:pt x="205" y="14"/>
                      <a:pt x="0" y="150"/>
                      <a:pt x="0" y="355"/>
                    </a:cubicBezTo>
                    <a:cubicBezTo>
                      <a:pt x="0" y="560"/>
                      <a:pt x="205" y="765"/>
                      <a:pt x="410" y="765"/>
                    </a:cubicBezTo>
                    <a:cubicBezTo>
                      <a:pt x="615" y="765"/>
                      <a:pt x="819" y="560"/>
                      <a:pt x="819" y="355"/>
                    </a:cubicBezTo>
                    <a:cubicBezTo>
                      <a:pt x="819" y="178"/>
                      <a:pt x="666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" name="Google Shape;114;p2"/>
              <p:cNvSpPr/>
              <p:nvPr/>
            </p:nvSpPr>
            <p:spPr>
              <a:xfrm>
                <a:off x="2517998" y="2928611"/>
                <a:ext cx="36030" cy="27298"/>
              </a:xfrm>
              <a:custGeom>
                <a:avLst/>
                <a:gdLst/>
                <a:ahLst/>
                <a:cxnLst/>
                <a:rect l="l" t="t" r="r" b="b"/>
                <a:pathLst>
                  <a:path w="1048" h="794" extrusionOk="0">
                    <a:moveTo>
                      <a:pt x="456" y="0"/>
                    </a:moveTo>
                    <a:cubicBezTo>
                      <a:pt x="420" y="0"/>
                      <a:pt x="382" y="6"/>
                      <a:pt x="342" y="17"/>
                    </a:cubicBezTo>
                    <a:cubicBezTo>
                      <a:pt x="137" y="85"/>
                      <a:pt x="1" y="358"/>
                      <a:pt x="69" y="563"/>
                    </a:cubicBezTo>
                    <a:cubicBezTo>
                      <a:pt x="120" y="717"/>
                      <a:pt x="248" y="793"/>
                      <a:pt x="395" y="793"/>
                    </a:cubicBezTo>
                    <a:cubicBezTo>
                      <a:pt x="444" y="793"/>
                      <a:pt x="496" y="785"/>
                      <a:pt x="547" y="768"/>
                    </a:cubicBezTo>
                    <a:cubicBezTo>
                      <a:pt x="1048" y="643"/>
                      <a:pt x="859" y="0"/>
                      <a:pt x="45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" name="Google Shape;115;p2"/>
              <p:cNvSpPr/>
              <p:nvPr/>
            </p:nvSpPr>
            <p:spPr>
              <a:xfrm>
                <a:off x="2145010" y="1732600"/>
                <a:ext cx="33108" cy="17121"/>
              </a:xfrm>
              <a:custGeom>
                <a:avLst/>
                <a:gdLst/>
                <a:ahLst/>
                <a:cxnLst/>
                <a:rect l="l" t="t" r="r" b="b"/>
                <a:pathLst>
                  <a:path w="963" h="498" extrusionOk="0">
                    <a:moveTo>
                      <a:pt x="214" y="1"/>
                    </a:moveTo>
                    <a:cubicBezTo>
                      <a:pt x="86" y="1"/>
                      <a:pt x="0" y="72"/>
                      <a:pt x="65" y="267"/>
                    </a:cubicBezTo>
                    <a:cubicBezTo>
                      <a:pt x="116" y="420"/>
                      <a:pt x="244" y="497"/>
                      <a:pt x="392" y="497"/>
                    </a:cubicBezTo>
                    <a:cubicBezTo>
                      <a:pt x="441" y="497"/>
                      <a:pt x="492" y="489"/>
                      <a:pt x="543" y="472"/>
                    </a:cubicBezTo>
                    <a:cubicBezTo>
                      <a:pt x="963" y="332"/>
                      <a:pt x="491" y="1"/>
                      <a:pt x="21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" name="Google Shape;116;p2"/>
              <p:cNvSpPr/>
              <p:nvPr/>
            </p:nvSpPr>
            <p:spPr>
              <a:xfrm>
                <a:off x="1816337" y="2689601"/>
                <a:ext cx="30564" cy="2747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799" extrusionOk="0">
                    <a:moveTo>
                      <a:pt x="407" y="1"/>
                    </a:moveTo>
                    <a:cubicBezTo>
                      <a:pt x="330" y="1"/>
                      <a:pt x="258" y="23"/>
                      <a:pt x="206" y="75"/>
                    </a:cubicBezTo>
                    <a:cubicBezTo>
                      <a:pt x="1" y="212"/>
                      <a:pt x="1" y="485"/>
                      <a:pt x="137" y="621"/>
                    </a:cubicBezTo>
                    <a:cubicBezTo>
                      <a:pt x="181" y="751"/>
                      <a:pt x="306" y="798"/>
                      <a:pt x="445" y="798"/>
                    </a:cubicBezTo>
                    <a:cubicBezTo>
                      <a:pt x="524" y="798"/>
                      <a:pt x="609" y="783"/>
                      <a:pt x="683" y="758"/>
                    </a:cubicBezTo>
                    <a:cubicBezTo>
                      <a:pt x="820" y="621"/>
                      <a:pt x="888" y="348"/>
                      <a:pt x="752" y="143"/>
                    </a:cubicBezTo>
                    <a:cubicBezTo>
                      <a:pt x="667" y="59"/>
                      <a:pt x="531" y="1"/>
                      <a:pt x="407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" name="Google Shape;117;p2"/>
              <p:cNvSpPr/>
              <p:nvPr/>
            </p:nvSpPr>
            <p:spPr>
              <a:xfrm>
                <a:off x="2848906" y="1962258"/>
                <a:ext cx="30529" cy="28363"/>
              </a:xfrm>
              <a:custGeom>
                <a:avLst/>
                <a:gdLst/>
                <a:ahLst/>
                <a:cxnLst/>
                <a:rect l="l" t="t" r="r" b="b"/>
                <a:pathLst>
                  <a:path w="888" h="825" extrusionOk="0">
                    <a:moveTo>
                      <a:pt x="389" y="0"/>
                    </a:moveTo>
                    <a:cubicBezTo>
                      <a:pt x="319" y="0"/>
                      <a:pt x="253" y="23"/>
                      <a:pt x="205" y="71"/>
                    </a:cubicBezTo>
                    <a:cubicBezTo>
                      <a:pt x="0" y="208"/>
                      <a:pt x="0" y="481"/>
                      <a:pt x="68" y="617"/>
                    </a:cubicBezTo>
                    <a:cubicBezTo>
                      <a:pt x="156" y="750"/>
                      <a:pt x="302" y="825"/>
                      <a:pt x="430" y="825"/>
                    </a:cubicBezTo>
                    <a:cubicBezTo>
                      <a:pt x="501" y="825"/>
                      <a:pt x="566" y="802"/>
                      <a:pt x="614" y="754"/>
                    </a:cubicBezTo>
                    <a:cubicBezTo>
                      <a:pt x="819" y="617"/>
                      <a:pt x="887" y="344"/>
                      <a:pt x="751" y="208"/>
                    </a:cubicBezTo>
                    <a:cubicBezTo>
                      <a:pt x="663" y="76"/>
                      <a:pt x="518" y="0"/>
                      <a:pt x="38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" name="Google Shape;118;p2"/>
              <p:cNvSpPr/>
              <p:nvPr/>
            </p:nvSpPr>
            <p:spPr>
              <a:xfrm>
                <a:off x="1826857" y="1949675"/>
                <a:ext cx="34242" cy="15333"/>
              </a:xfrm>
              <a:custGeom>
                <a:avLst/>
                <a:gdLst/>
                <a:ahLst/>
                <a:cxnLst/>
                <a:rect l="l" t="t" r="r" b="b"/>
                <a:pathLst>
                  <a:path w="996" h="446" extrusionOk="0">
                    <a:moveTo>
                      <a:pt x="449" y="1"/>
                    </a:moveTo>
                    <a:cubicBezTo>
                      <a:pt x="344" y="1"/>
                      <a:pt x="248" y="51"/>
                      <a:pt x="173" y="164"/>
                    </a:cubicBezTo>
                    <a:cubicBezTo>
                      <a:pt x="0" y="365"/>
                      <a:pt x="154" y="445"/>
                      <a:pt x="355" y="445"/>
                    </a:cubicBezTo>
                    <a:cubicBezTo>
                      <a:pt x="631" y="445"/>
                      <a:pt x="995" y="294"/>
                      <a:pt x="719" y="96"/>
                    </a:cubicBezTo>
                    <a:cubicBezTo>
                      <a:pt x="627" y="35"/>
                      <a:pt x="535" y="1"/>
                      <a:pt x="44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" name="Google Shape;119;p2"/>
              <p:cNvSpPr/>
              <p:nvPr/>
            </p:nvSpPr>
            <p:spPr>
              <a:xfrm>
                <a:off x="2832816" y="2703044"/>
                <a:ext cx="39193" cy="27573"/>
              </a:xfrm>
              <a:custGeom>
                <a:avLst/>
                <a:gdLst/>
                <a:ahLst/>
                <a:cxnLst/>
                <a:rect l="l" t="t" r="r" b="b"/>
                <a:pathLst>
                  <a:path w="1140" h="802" extrusionOk="0">
                    <a:moveTo>
                      <a:pt x="572" y="0"/>
                    </a:moveTo>
                    <a:cubicBezTo>
                      <a:pt x="249" y="0"/>
                      <a:pt x="1" y="487"/>
                      <a:pt x="332" y="708"/>
                    </a:cubicBezTo>
                    <a:cubicBezTo>
                      <a:pt x="424" y="774"/>
                      <a:pt x="513" y="801"/>
                      <a:pt x="595" y="801"/>
                    </a:cubicBezTo>
                    <a:cubicBezTo>
                      <a:pt x="937" y="801"/>
                      <a:pt x="1140" y="314"/>
                      <a:pt x="809" y="94"/>
                    </a:cubicBezTo>
                    <a:cubicBezTo>
                      <a:pt x="730" y="28"/>
                      <a:pt x="649" y="0"/>
                      <a:pt x="5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0" name="Google Shape;120;p2"/>
            <p:cNvGrpSpPr/>
            <p:nvPr/>
          </p:nvGrpSpPr>
          <p:grpSpPr>
            <a:xfrm>
              <a:off x="6769441" y="2603643"/>
              <a:ext cx="1916060" cy="1975375"/>
              <a:chOff x="1100614" y="2563083"/>
              <a:chExt cx="1743616" cy="1797593"/>
            </a:xfrm>
          </p:grpSpPr>
          <p:sp>
            <p:nvSpPr>
              <p:cNvPr id="121" name="Google Shape;121;p2"/>
              <p:cNvSpPr/>
              <p:nvPr/>
            </p:nvSpPr>
            <p:spPr>
              <a:xfrm>
                <a:off x="1659117" y="3593280"/>
                <a:ext cx="140855" cy="98602"/>
              </a:xfrm>
              <a:custGeom>
                <a:avLst/>
                <a:gdLst/>
                <a:ahLst/>
                <a:cxnLst/>
                <a:rect l="l" t="t" r="r" b="b"/>
                <a:pathLst>
                  <a:path w="4097" h="2868" extrusionOk="0">
                    <a:moveTo>
                      <a:pt x="4096" y="69"/>
                    </a:moveTo>
                    <a:lnTo>
                      <a:pt x="4096" y="69"/>
                    </a:lnTo>
                    <a:lnTo>
                      <a:pt x="4096" y="1"/>
                    </a:lnTo>
                    <a:lnTo>
                      <a:pt x="4096" y="1"/>
                    </a:lnTo>
                    <a:lnTo>
                      <a:pt x="4096" y="1"/>
                    </a:lnTo>
                    <a:lnTo>
                      <a:pt x="4096" y="1"/>
                    </a:lnTo>
                    <a:lnTo>
                      <a:pt x="4096" y="1"/>
                    </a:lnTo>
                    <a:lnTo>
                      <a:pt x="1" y="2799"/>
                    </a:lnTo>
                    <a:cubicBezTo>
                      <a:pt x="69" y="2799"/>
                      <a:pt x="69" y="2868"/>
                      <a:pt x="137" y="2868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" name="Google Shape;122;p2"/>
              <p:cNvSpPr/>
              <p:nvPr/>
            </p:nvSpPr>
            <p:spPr>
              <a:xfrm>
                <a:off x="1609851" y="3546351"/>
                <a:ext cx="119711" cy="42287"/>
              </a:xfrm>
              <a:custGeom>
                <a:avLst/>
                <a:gdLst/>
                <a:ahLst/>
                <a:cxnLst/>
                <a:rect l="l" t="t" r="r" b="b"/>
                <a:pathLst>
                  <a:path w="3482" h="1230" extrusionOk="0">
                    <a:moveTo>
                      <a:pt x="3481" y="69"/>
                    </a:moveTo>
                    <a:lnTo>
                      <a:pt x="3481" y="69"/>
                    </a:lnTo>
                    <a:lnTo>
                      <a:pt x="3481" y="1"/>
                    </a:lnTo>
                    <a:lnTo>
                      <a:pt x="3481" y="1"/>
                    </a:lnTo>
                    <a:lnTo>
                      <a:pt x="0" y="1093"/>
                    </a:lnTo>
                    <a:lnTo>
                      <a:pt x="0" y="1229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" name="Google Shape;123;p2"/>
              <p:cNvSpPr/>
              <p:nvPr/>
            </p:nvSpPr>
            <p:spPr>
              <a:xfrm>
                <a:off x="1745961" y="3675414"/>
                <a:ext cx="77458" cy="103312"/>
              </a:xfrm>
              <a:custGeom>
                <a:avLst/>
                <a:gdLst/>
                <a:ahLst/>
                <a:cxnLst/>
                <a:rect l="l" t="t" r="r" b="b"/>
                <a:pathLst>
                  <a:path w="2253" h="3005" extrusionOk="0">
                    <a:moveTo>
                      <a:pt x="2184" y="69"/>
                    </a:moveTo>
                    <a:lnTo>
                      <a:pt x="2253" y="69"/>
                    </a:lnTo>
                    <a:lnTo>
                      <a:pt x="2253" y="1"/>
                    </a:lnTo>
                    <a:lnTo>
                      <a:pt x="2253" y="1"/>
                    </a:lnTo>
                    <a:lnTo>
                      <a:pt x="2253" y="1"/>
                    </a:lnTo>
                    <a:cubicBezTo>
                      <a:pt x="2184" y="1"/>
                      <a:pt x="2184" y="1"/>
                      <a:pt x="2184" y="1"/>
                    </a:cubicBezTo>
                    <a:lnTo>
                      <a:pt x="2184" y="1"/>
                    </a:lnTo>
                    <a:lnTo>
                      <a:pt x="0" y="2936"/>
                    </a:lnTo>
                    <a:lnTo>
                      <a:pt x="68" y="3004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" name="Google Shape;124;p2"/>
              <p:cNvSpPr/>
              <p:nvPr/>
            </p:nvSpPr>
            <p:spPr>
              <a:xfrm>
                <a:off x="1846866" y="3673076"/>
                <a:ext cx="58687" cy="159626"/>
              </a:xfrm>
              <a:custGeom>
                <a:avLst/>
                <a:gdLst/>
                <a:ahLst/>
                <a:cxnLst/>
                <a:rect l="l" t="t" r="r" b="b"/>
                <a:pathLst>
                  <a:path w="1707" h="4643" extrusionOk="0">
                    <a:moveTo>
                      <a:pt x="1707" y="1"/>
                    </a:moveTo>
                    <a:lnTo>
                      <a:pt x="1707" y="1"/>
                    </a:lnTo>
                    <a:lnTo>
                      <a:pt x="1707" y="1"/>
                    </a:lnTo>
                    <a:lnTo>
                      <a:pt x="1707" y="1"/>
                    </a:lnTo>
                    <a:lnTo>
                      <a:pt x="0" y="4574"/>
                    </a:lnTo>
                    <a:lnTo>
                      <a:pt x="137" y="4642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" name="Google Shape;125;p2"/>
              <p:cNvSpPr/>
              <p:nvPr/>
            </p:nvSpPr>
            <p:spPr>
              <a:xfrm>
                <a:off x="1745961" y="3161501"/>
                <a:ext cx="77458" cy="103278"/>
              </a:xfrm>
              <a:custGeom>
                <a:avLst/>
                <a:gdLst/>
                <a:ahLst/>
                <a:cxnLst/>
                <a:rect l="l" t="t" r="r" b="b"/>
                <a:pathLst>
                  <a:path w="2253" h="3004" extrusionOk="0">
                    <a:moveTo>
                      <a:pt x="2253" y="3004"/>
                    </a:moveTo>
                    <a:lnTo>
                      <a:pt x="2253" y="3004"/>
                    </a:lnTo>
                    <a:lnTo>
                      <a:pt x="2253" y="3004"/>
                    </a:lnTo>
                    <a:lnTo>
                      <a:pt x="2253" y="3004"/>
                    </a:lnTo>
                    <a:lnTo>
                      <a:pt x="2253" y="3004"/>
                    </a:lnTo>
                    <a:lnTo>
                      <a:pt x="137" y="0"/>
                    </a:lnTo>
                    <a:lnTo>
                      <a:pt x="0" y="69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" name="Google Shape;126;p2"/>
              <p:cNvSpPr/>
              <p:nvPr/>
            </p:nvSpPr>
            <p:spPr>
              <a:xfrm>
                <a:off x="1591079" y="3464217"/>
                <a:ext cx="171316" cy="4744"/>
              </a:xfrm>
              <a:custGeom>
                <a:avLst/>
                <a:gdLst/>
                <a:ahLst/>
                <a:cxnLst/>
                <a:rect l="l" t="t" r="r" b="b"/>
                <a:pathLst>
                  <a:path w="4983" h="138" extrusionOk="0">
                    <a:moveTo>
                      <a:pt x="4983" y="137"/>
                    </a:moveTo>
                    <a:lnTo>
                      <a:pt x="4983" y="137"/>
                    </a:lnTo>
                    <a:lnTo>
                      <a:pt x="4983" y="137"/>
                    </a:lnTo>
                    <a:lnTo>
                      <a:pt x="4983" y="69"/>
                    </a:lnTo>
                    <a:lnTo>
                      <a:pt x="4983" y="69"/>
                    </a:lnTo>
                    <a:lnTo>
                      <a:pt x="0" y="1"/>
                    </a:lnTo>
                    <a:cubicBezTo>
                      <a:pt x="0" y="1"/>
                      <a:pt x="0" y="69"/>
                      <a:pt x="0" y="137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" name="Google Shape;127;p2"/>
              <p:cNvSpPr/>
              <p:nvPr/>
            </p:nvSpPr>
            <p:spPr>
              <a:xfrm>
                <a:off x="1973591" y="3088753"/>
                <a:ext cx="7048" cy="126759"/>
              </a:xfrm>
              <a:custGeom>
                <a:avLst/>
                <a:gdLst/>
                <a:ahLst/>
                <a:cxnLst/>
                <a:rect l="l" t="t" r="r" b="b"/>
                <a:pathLst>
                  <a:path w="205" h="3687" extrusionOk="0">
                    <a:moveTo>
                      <a:pt x="0" y="3686"/>
                    </a:moveTo>
                    <a:lnTo>
                      <a:pt x="137" y="3686"/>
                    </a:lnTo>
                    <a:lnTo>
                      <a:pt x="205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" name="Google Shape;128;p2"/>
              <p:cNvSpPr/>
              <p:nvPr/>
            </p:nvSpPr>
            <p:spPr>
              <a:xfrm>
                <a:off x="1666165" y="3241297"/>
                <a:ext cx="138483" cy="103278"/>
              </a:xfrm>
              <a:custGeom>
                <a:avLst/>
                <a:gdLst/>
                <a:ahLst/>
                <a:cxnLst/>
                <a:rect l="l" t="t" r="r" b="b"/>
                <a:pathLst>
                  <a:path w="4028" h="3004" extrusionOk="0">
                    <a:moveTo>
                      <a:pt x="3959" y="3004"/>
                    </a:moveTo>
                    <a:lnTo>
                      <a:pt x="3959" y="3004"/>
                    </a:lnTo>
                    <a:lnTo>
                      <a:pt x="4028" y="2935"/>
                    </a:lnTo>
                    <a:lnTo>
                      <a:pt x="4028" y="2935"/>
                    </a:lnTo>
                    <a:lnTo>
                      <a:pt x="69" y="0"/>
                    </a:lnTo>
                    <a:lnTo>
                      <a:pt x="0" y="68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" name="Google Shape;129;p2"/>
              <p:cNvSpPr/>
              <p:nvPr/>
            </p:nvSpPr>
            <p:spPr>
              <a:xfrm>
                <a:off x="2144872" y="3595652"/>
                <a:ext cx="138517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4029" h="3072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68"/>
                    </a:lnTo>
                    <a:lnTo>
                      <a:pt x="1" y="68"/>
                    </a:lnTo>
                    <a:lnTo>
                      <a:pt x="3892" y="3072"/>
                    </a:lnTo>
                    <a:lnTo>
                      <a:pt x="4028" y="2935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" name="Google Shape;130;p2"/>
              <p:cNvSpPr/>
              <p:nvPr/>
            </p:nvSpPr>
            <p:spPr>
              <a:xfrm>
                <a:off x="1966543" y="3727052"/>
                <a:ext cx="7082" cy="126759"/>
              </a:xfrm>
              <a:custGeom>
                <a:avLst/>
                <a:gdLst/>
                <a:ahLst/>
                <a:cxnLst/>
                <a:rect l="l" t="t" r="r" b="b"/>
                <a:pathLst>
                  <a:path w="206" h="3687" extrusionOk="0">
                    <a:moveTo>
                      <a:pt x="205" y="0"/>
                    </a:moveTo>
                    <a:lnTo>
                      <a:pt x="69" y="0"/>
                    </a:lnTo>
                    <a:lnTo>
                      <a:pt x="0" y="3686"/>
                    </a:lnTo>
                    <a:lnTo>
                      <a:pt x="137" y="3686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" name="Google Shape;131;p2"/>
              <p:cNvSpPr/>
              <p:nvPr/>
            </p:nvSpPr>
            <p:spPr>
              <a:xfrm>
                <a:off x="2217620" y="3353926"/>
                <a:ext cx="119711" cy="42287"/>
              </a:xfrm>
              <a:custGeom>
                <a:avLst/>
                <a:gdLst/>
                <a:ahLst/>
                <a:cxnLst/>
                <a:rect l="l" t="t" r="r" b="b"/>
                <a:pathLst>
                  <a:path w="3482" h="1230" extrusionOk="0">
                    <a:moveTo>
                      <a:pt x="1" y="1093"/>
                    </a:moveTo>
                    <a:lnTo>
                      <a:pt x="1" y="1093"/>
                    </a:lnTo>
                    <a:lnTo>
                      <a:pt x="1" y="1229"/>
                    </a:lnTo>
                    <a:lnTo>
                      <a:pt x="3482" y="205"/>
                    </a:lnTo>
                    <a:lnTo>
                      <a:pt x="348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" name="Google Shape;132;p2"/>
              <p:cNvSpPr/>
              <p:nvPr/>
            </p:nvSpPr>
            <p:spPr>
              <a:xfrm>
                <a:off x="2184787" y="3471265"/>
                <a:ext cx="171350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206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137"/>
                    </a:lnTo>
                    <a:lnTo>
                      <a:pt x="4983" y="205"/>
                    </a:lnTo>
                    <a:lnTo>
                      <a:pt x="4983" y="69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" name="Google Shape;133;p2"/>
              <p:cNvSpPr/>
              <p:nvPr/>
            </p:nvSpPr>
            <p:spPr>
              <a:xfrm>
                <a:off x="2121425" y="3677786"/>
                <a:ext cx="75120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2185" h="3072" extrusionOk="0">
                    <a:moveTo>
                      <a:pt x="69" y="0"/>
                    </a:moveTo>
                    <a:lnTo>
                      <a:pt x="69" y="0"/>
                    </a:lnTo>
                    <a:lnTo>
                      <a:pt x="69" y="0"/>
                    </a:lnTo>
                    <a:lnTo>
                      <a:pt x="0" y="68"/>
                    </a:lnTo>
                    <a:lnTo>
                      <a:pt x="0" y="68"/>
                    </a:lnTo>
                    <a:lnTo>
                      <a:pt x="2116" y="3072"/>
                    </a:lnTo>
                    <a:lnTo>
                      <a:pt x="2185" y="3003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" name="Google Shape;134;p2"/>
              <p:cNvSpPr/>
              <p:nvPr/>
            </p:nvSpPr>
            <p:spPr>
              <a:xfrm>
                <a:off x="2034581" y="3673076"/>
                <a:ext cx="54011" cy="161964"/>
              </a:xfrm>
              <a:custGeom>
                <a:avLst/>
                <a:gdLst/>
                <a:ahLst/>
                <a:cxnLst/>
                <a:rect l="l" t="t" r="r" b="b"/>
                <a:pathLst>
                  <a:path w="1571" h="4711" extrusionOk="0">
                    <a:moveTo>
                      <a:pt x="69" y="1"/>
                    </a:moveTo>
                    <a:lnTo>
                      <a:pt x="69" y="1"/>
                    </a:lnTo>
                    <a:lnTo>
                      <a:pt x="69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434" y="4710"/>
                    </a:lnTo>
                    <a:lnTo>
                      <a:pt x="1571" y="471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" name="Google Shape;135;p2"/>
              <p:cNvSpPr/>
              <p:nvPr/>
            </p:nvSpPr>
            <p:spPr>
              <a:xfrm>
                <a:off x="1487802" y="3105187"/>
                <a:ext cx="171350" cy="131435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3823" extrusionOk="0">
                    <a:moveTo>
                      <a:pt x="4984" y="3686"/>
                    </a:moveTo>
                    <a:lnTo>
                      <a:pt x="137" y="0"/>
                    </a:lnTo>
                    <a:lnTo>
                      <a:pt x="1" y="205"/>
                    </a:lnTo>
                    <a:lnTo>
                      <a:pt x="4915" y="3823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" name="Google Shape;136;p2"/>
              <p:cNvSpPr/>
              <p:nvPr/>
            </p:nvSpPr>
            <p:spPr>
              <a:xfrm>
                <a:off x="1398654" y="3274130"/>
                <a:ext cx="201845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5871" h="2117" extrusionOk="0">
                    <a:moveTo>
                      <a:pt x="5802" y="2117"/>
                    </a:moveTo>
                    <a:cubicBezTo>
                      <a:pt x="5802" y="2049"/>
                      <a:pt x="5802" y="2049"/>
                      <a:pt x="5870" y="1980"/>
                    </a:cubicBezTo>
                    <a:lnTo>
                      <a:pt x="68" y="1"/>
                    </a:lnTo>
                    <a:lnTo>
                      <a:pt x="0" y="206"/>
                    </a:lnTo>
                    <a:lnTo>
                      <a:pt x="0" y="206"/>
                    </a:lnTo>
                    <a:lnTo>
                      <a:pt x="5802" y="2117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" name="Google Shape;137;p2"/>
              <p:cNvSpPr/>
              <p:nvPr/>
            </p:nvSpPr>
            <p:spPr>
              <a:xfrm>
                <a:off x="2471070" y="3842053"/>
                <a:ext cx="93892" cy="75120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185" extrusionOk="0">
                    <a:moveTo>
                      <a:pt x="2594" y="2184"/>
                    </a:moveTo>
                    <a:lnTo>
                      <a:pt x="2594" y="2184"/>
                    </a:lnTo>
                    <a:lnTo>
                      <a:pt x="2731" y="1980"/>
                    </a:lnTo>
                    <a:lnTo>
                      <a:pt x="2731" y="1980"/>
                    </a:lnTo>
                    <a:lnTo>
                      <a:pt x="205" y="0"/>
                    </a:lnTo>
                    <a:cubicBezTo>
                      <a:pt x="137" y="68"/>
                      <a:pt x="69" y="205"/>
                      <a:pt x="1" y="273"/>
                    </a:cubicBezTo>
                    <a:lnTo>
                      <a:pt x="2594" y="2184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" name="Google Shape;138;p2"/>
              <p:cNvSpPr/>
              <p:nvPr/>
            </p:nvSpPr>
            <p:spPr>
              <a:xfrm>
                <a:off x="1370497" y="3457169"/>
                <a:ext cx="208858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6075" h="274" extrusionOk="0">
                    <a:moveTo>
                      <a:pt x="6075" y="137"/>
                    </a:moveTo>
                    <a:lnTo>
                      <a:pt x="0" y="1"/>
                    </a:lnTo>
                    <a:lnTo>
                      <a:pt x="0" y="274"/>
                    </a:lnTo>
                    <a:lnTo>
                      <a:pt x="6075" y="274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" name="Google Shape;139;p2"/>
              <p:cNvSpPr/>
              <p:nvPr/>
            </p:nvSpPr>
            <p:spPr>
              <a:xfrm>
                <a:off x="1236724" y="3454831"/>
                <a:ext cx="110325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274" extrusionOk="0">
                    <a:moveTo>
                      <a:pt x="0" y="274"/>
                    </a:moveTo>
                    <a:lnTo>
                      <a:pt x="0" y="274"/>
                    </a:lnTo>
                    <a:lnTo>
                      <a:pt x="3208" y="274"/>
                    </a:lnTo>
                    <a:lnTo>
                      <a:pt x="3208" y="69"/>
                    </a:lnTo>
                    <a:lnTo>
                      <a:pt x="0" y="1"/>
                    </a:lnTo>
                    <a:lnTo>
                      <a:pt x="0" y="1"/>
                    </a:lnTo>
                    <a:cubicBezTo>
                      <a:pt x="0" y="69"/>
                      <a:pt x="0" y="137"/>
                      <a:pt x="0" y="205"/>
                    </a:cubicBezTo>
                    <a:lnTo>
                      <a:pt x="0" y="205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" name="Google Shape;140;p2"/>
              <p:cNvSpPr/>
              <p:nvPr/>
            </p:nvSpPr>
            <p:spPr>
              <a:xfrm>
                <a:off x="2041629" y="3109863"/>
                <a:ext cx="58721" cy="161964"/>
              </a:xfrm>
              <a:custGeom>
                <a:avLst/>
                <a:gdLst/>
                <a:ahLst/>
                <a:cxnLst/>
                <a:rect l="l" t="t" r="r" b="b"/>
                <a:pathLst>
                  <a:path w="1708" h="4711" extrusionOk="0">
                    <a:moveTo>
                      <a:pt x="1" y="4642"/>
                    </a:moveTo>
                    <a:lnTo>
                      <a:pt x="69" y="4711"/>
                    </a:lnTo>
                    <a:lnTo>
                      <a:pt x="69" y="4711"/>
                    </a:lnTo>
                    <a:lnTo>
                      <a:pt x="1707" y="69"/>
                    </a:lnTo>
                    <a:lnTo>
                      <a:pt x="1571" y="1"/>
                    </a:lnTo>
                    <a:lnTo>
                      <a:pt x="1" y="4642"/>
                    </a:lnTo>
                    <a:lnTo>
                      <a:pt x="1" y="4642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" name="Google Shape;141;p2"/>
              <p:cNvSpPr/>
              <p:nvPr/>
            </p:nvSpPr>
            <p:spPr>
              <a:xfrm>
                <a:off x="2288030" y="3705943"/>
                <a:ext cx="171350" cy="131435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3823" extrusionOk="0">
                    <a:moveTo>
                      <a:pt x="1" y="137"/>
                    </a:moveTo>
                    <a:lnTo>
                      <a:pt x="4847" y="3823"/>
                    </a:lnTo>
                    <a:lnTo>
                      <a:pt x="4983" y="3618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" name="Google Shape;142;p2"/>
              <p:cNvSpPr/>
              <p:nvPr/>
            </p:nvSpPr>
            <p:spPr>
              <a:xfrm>
                <a:off x="2346717" y="3595652"/>
                <a:ext cx="201845" cy="70410"/>
              </a:xfrm>
              <a:custGeom>
                <a:avLst/>
                <a:gdLst/>
                <a:ahLst/>
                <a:cxnLst/>
                <a:rect l="l" t="t" r="r" b="b"/>
                <a:pathLst>
                  <a:path w="5871" h="2048" extrusionOk="0">
                    <a:moveTo>
                      <a:pt x="68" y="0"/>
                    </a:moveTo>
                    <a:lnTo>
                      <a:pt x="0" y="68"/>
                    </a:lnTo>
                    <a:lnTo>
                      <a:pt x="5802" y="2048"/>
                    </a:lnTo>
                    <a:cubicBezTo>
                      <a:pt x="5802" y="2048"/>
                      <a:pt x="5802" y="1911"/>
                      <a:pt x="5870" y="1843"/>
                    </a:cubicBezTo>
                    <a:lnTo>
                      <a:pt x="5870" y="1843"/>
                    </a:lnTo>
                    <a:lnTo>
                      <a:pt x="6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" name="Google Shape;143;p2"/>
              <p:cNvSpPr/>
              <p:nvPr/>
            </p:nvSpPr>
            <p:spPr>
              <a:xfrm>
                <a:off x="2569637" y="3199044"/>
                <a:ext cx="253484" cy="86878"/>
              </a:xfrm>
              <a:custGeom>
                <a:avLst/>
                <a:gdLst/>
                <a:ahLst/>
                <a:cxnLst/>
                <a:rect l="l" t="t" r="r" b="b"/>
                <a:pathLst>
                  <a:path w="7373" h="2527" extrusionOk="0">
                    <a:moveTo>
                      <a:pt x="69" y="2526"/>
                    </a:moveTo>
                    <a:lnTo>
                      <a:pt x="7372" y="274"/>
                    </a:lnTo>
                    <a:lnTo>
                      <a:pt x="7372" y="274"/>
                    </a:lnTo>
                    <a:lnTo>
                      <a:pt x="7304" y="1"/>
                    </a:lnTo>
                    <a:lnTo>
                      <a:pt x="7304" y="1"/>
                    </a:lnTo>
                    <a:lnTo>
                      <a:pt x="0" y="2321"/>
                    </a:lnTo>
                    <a:cubicBezTo>
                      <a:pt x="0" y="2390"/>
                      <a:pt x="69" y="2458"/>
                      <a:pt x="69" y="252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" name="Google Shape;144;p2"/>
              <p:cNvSpPr/>
              <p:nvPr/>
            </p:nvSpPr>
            <p:spPr>
              <a:xfrm>
                <a:off x="1858590" y="3107525"/>
                <a:ext cx="54011" cy="161964"/>
              </a:xfrm>
              <a:custGeom>
                <a:avLst/>
                <a:gdLst/>
                <a:ahLst/>
                <a:cxnLst/>
                <a:rect l="l" t="t" r="r" b="b"/>
                <a:pathLst>
                  <a:path w="1571" h="4711" extrusionOk="0">
                    <a:moveTo>
                      <a:pt x="1502" y="4710"/>
                    </a:moveTo>
                    <a:lnTo>
                      <a:pt x="1570" y="4710"/>
                    </a:lnTo>
                    <a:lnTo>
                      <a:pt x="137" y="1"/>
                    </a:lnTo>
                    <a:lnTo>
                      <a:pt x="1" y="1"/>
                    </a:lnTo>
                    <a:lnTo>
                      <a:pt x="1502" y="4642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" name="Google Shape;145;p2"/>
              <p:cNvSpPr/>
              <p:nvPr/>
            </p:nvSpPr>
            <p:spPr>
              <a:xfrm>
                <a:off x="2144872" y="3248311"/>
                <a:ext cx="140855" cy="100974"/>
              </a:xfrm>
              <a:custGeom>
                <a:avLst/>
                <a:gdLst/>
                <a:ahLst/>
                <a:cxnLst/>
                <a:rect l="l" t="t" r="r" b="b"/>
                <a:pathLst>
                  <a:path w="4097" h="2937" extrusionOk="0">
                    <a:moveTo>
                      <a:pt x="1" y="2868"/>
                    </a:moveTo>
                    <a:lnTo>
                      <a:pt x="1" y="2936"/>
                    </a:lnTo>
                    <a:lnTo>
                      <a:pt x="1" y="2936"/>
                    </a:lnTo>
                    <a:lnTo>
                      <a:pt x="4096" y="138"/>
                    </a:lnTo>
                    <a:lnTo>
                      <a:pt x="3960" y="1"/>
                    </a:lnTo>
                    <a:lnTo>
                      <a:pt x="1" y="2868"/>
                    </a:lnTo>
                    <a:lnTo>
                      <a:pt x="1" y="2868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" name="Google Shape;146;p2"/>
              <p:cNvSpPr/>
              <p:nvPr/>
            </p:nvSpPr>
            <p:spPr>
              <a:xfrm>
                <a:off x="2123763" y="3161501"/>
                <a:ext cx="77493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2254" h="3073" extrusionOk="0">
                    <a:moveTo>
                      <a:pt x="1" y="3004"/>
                    </a:moveTo>
                    <a:lnTo>
                      <a:pt x="69" y="3072"/>
                    </a:lnTo>
                    <a:lnTo>
                      <a:pt x="69" y="3072"/>
                    </a:lnTo>
                    <a:lnTo>
                      <a:pt x="2253" y="137"/>
                    </a:lnTo>
                    <a:lnTo>
                      <a:pt x="2185" y="0"/>
                    </a:lnTo>
                    <a:lnTo>
                      <a:pt x="1" y="3004"/>
                    </a:lnTo>
                    <a:lnTo>
                      <a:pt x="1" y="3004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" name="Google Shape;147;p2"/>
              <p:cNvSpPr/>
              <p:nvPr/>
            </p:nvSpPr>
            <p:spPr>
              <a:xfrm>
                <a:off x="1609851" y="3346878"/>
                <a:ext cx="122049" cy="44625"/>
              </a:xfrm>
              <a:custGeom>
                <a:avLst/>
                <a:gdLst/>
                <a:ahLst/>
                <a:cxnLst/>
                <a:rect l="l" t="t" r="r" b="b"/>
                <a:pathLst>
                  <a:path w="3550" h="1298" extrusionOk="0">
                    <a:moveTo>
                      <a:pt x="3550" y="1298"/>
                    </a:moveTo>
                    <a:lnTo>
                      <a:pt x="3550" y="1161"/>
                    </a:lnTo>
                    <a:lnTo>
                      <a:pt x="3550" y="1161"/>
                    </a:lnTo>
                    <a:lnTo>
                      <a:pt x="69" y="1"/>
                    </a:lnTo>
                    <a:cubicBezTo>
                      <a:pt x="69" y="69"/>
                      <a:pt x="0" y="69"/>
                      <a:pt x="0" y="137"/>
                    </a:cubicBezTo>
                    <a:lnTo>
                      <a:pt x="0" y="137"/>
                    </a:lnTo>
                    <a:lnTo>
                      <a:pt x="3481" y="1298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" name="Google Shape;148;p2"/>
              <p:cNvSpPr/>
              <p:nvPr/>
            </p:nvSpPr>
            <p:spPr>
              <a:xfrm>
                <a:off x="1382221" y="3023053"/>
                <a:ext cx="91554" cy="75120"/>
              </a:xfrm>
              <a:custGeom>
                <a:avLst/>
                <a:gdLst/>
                <a:ahLst/>
                <a:cxnLst/>
                <a:rect l="l" t="t" r="r" b="b"/>
                <a:pathLst>
                  <a:path w="2663" h="2185" extrusionOk="0">
                    <a:moveTo>
                      <a:pt x="137" y="69"/>
                    </a:moveTo>
                    <a:lnTo>
                      <a:pt x="0" y="273"/>
                    </a:lnTo>
                    <a:lnTo>
                      <a:pt x="0" y="273"/>
                    </a:lnTo>
                    <a:lnTo>
                      <a:pt x="2526" y="2185"/>
                    </a:lnTo>
                    <a:lnTo>
                      <a:pt x="2662" y="1980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" name="Google Shape;149;p2"/>
              <p:cNvSpPr/>
              <p:nvPr/>
            </p:nvSpPr>
            <p:spPr>
              <a:xfrm>
                <a:off x="2215282" y="3551061"/>
                <a:ext cx="119711" cy="44625"/>
              </a:xfrm>
              <a:custGeom>
                <a:avLst/>
                <a:gdLst/>
                <a:ahLst/>
                <a:cxnLst/>
                <a:rect l="l" t="t" r="r" b="b"/>
                <a:pathLst>
                  <a:path w="3482" h="1298" extrusionOk="0">
                    <a:moveTo>
                      <a:pt x="1" y="0"/>
                    </a:moveTo>
                    <a:lnTo>
                      <a:pt x="1" y="68"/>
                    </a:lnTo>
                    <a:lnTo>
                      <a:pt x="1" y="68"/>
                    </a:lnTo>
                    <a:lnTo>
                      <a:pt x="3482" y="1297"/>
                    </a:lnTo>
                    <a:lnTo>
                      <a:pt x="3482" y="1161"/>
                    </a:lnTo>
                    <a:lnTo>
                      <a:pt x="3482" y="1161"/>
                    </a:lnTo>
                    <a:lnTo>
                      <a:pt x="1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" name="Google Shape;150;p2"/>
              <p:cNvSpPr/>
              <p:nvPr/>
            </p:nvSpPr>
            <p:spPr>
              <a:xfrm>
                <a:off x="2349055" y="3285888"/>
                <a:ext cx="201845" cy="68072"/>
              </a:xfrm>
              <a:custGeom>
                <a:avLst/>
                <a:gdLst/>
                <a:ahLst/>
                <a:cxnLst/>
                <a:rect l="l" t="t" r="r" b="b"/>
                <a:pathLst>
                  <a:path w="5871" h="1980" extrusionOk="0">
                    <a:moveTo>
                      <a:pt x="5802" y="0"/>
                    </a:moveTo>
                    <a:lnTo>
                      <a:pt x="0" y="1843"/>
                    </a:lnTo>
                    <a:lnTo>
                      <a:pt x="69" y="1980"/>
                    </a:lnTo>
                    <a:lnTo>
                      <a:pt x="5870" y="205"/>
                    </a:lnTo>
                    <a:cubicBezTo>
                      <a:pt x="5870" y="137"/>
                      <a:pt x="5802" y="68"/>
                      <a:pt x="580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" name="Google Shape;151;p2"/>
              <p:cNvSpPr/>
              <p:nvPr/>
            </p:nvSpPr>
            <p:spPr>
              <a:xfrm>
                <a:off x="1396282" y="3586266"/>
                <a:ext cx="201845" cy="70410"/>
              </a:xfrm>
              <a:custGeom>
                <a:avLst/>
                <a:gdLst/>
                <a:ahLst/>
                <a:cxnLst/>
                <a:rect l="l" t="t" r="r" b="b"/>
                <a:pathLst>
                  <a:path w="5871" h="2048" extrusionOk="0">
                    <a:moveTo>
                      <a:pt x="5871" y="137"/>
                    </a:moveTo>
                    <a:cubicBezTo>
                      <a:pt x="5803" y="137"/>
                      <a:pt x="5803" y="68"/>
                      <a:pt x="5803" y="0"/>
                    </a:cubicBezTo>
                    <a:lnTo>
                      <a:pt x="1" y="1775"/>
                    </a:lnTo>
                    <a:cubicBezTo>
                      <a:pt x="1" y="1843"/>
                      <a:pt x="1" y="1980"/>
                      <a:pt x="69" y="2048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" name="Google Shape;152;p2"/>
              <p:cNvSpPr/>
              <p:nvPr/>
            </p:nvSpPr>
            <p:spPr>
              <a:xfrm>
                <a:off x="1128771" y="3184983"/>
                <a:ext cx="253484" cy="89182"/>
              </a:xfrm>
              <a:custGeom>
                <a:avLst/>
                <a:gdLst/>
                <a:ahLst/>
                <a:cxnLst/>
                <a:rect l="l" t="t" r="r" b="b"/>
                <a:pathLst>
                  <a:path w="7373" h="2594" extrusionOk="0">
                    <a:moveTo>
                      <a:pt x="7304" y="2594"/>
                    </a:moveTo>
                    <a:lnTo>
                      <a:pt x="7372" y="2389"/>
                    </a:lnTo>
                    <a:lnTo>
                      <a:pt x="137" y="0"/>
                    </a:lnTo>
                    <a:lnTo>
                      <a:pt x="137" y="0"/>
                    </a:lnTo>
                    <a:cubicBezTo>
                      <a:pt x="137" y="68"/>
                      <a:pt x="69" y="137"/>
                      <a:pt x="1" y="205"/>
                    </a:cubicBezTo>
                    <a:lnTo>
                      <a:pt x="1" y="205"/>
                    </a:lnTo>
                    <a:lnTo>
                      <a:pt x="7304" y="2594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" name="Google Shape;153;p2"/>
              <p:cNvSpPr/>
              <p:nvPr/>
            </p:nvSpPr>
            <p:spPr>
              <a:xfrm>
                <a:off x="2342007" y="2755508"/>
                <a:ext cx="164302" cy="215941"/>
              </a:xfrm>
              <a:custGeom>
                <a:avLst/>
                <a:gdLst/>
                <a:ahLst/>
                <a:cxnLst/>
                <a:rect l="l" t="t" r="r" b="b"/>
                <a:pathLst>
                  <a:path w="4779" h="6281" extrusionOk="0">
                    <a:moveTo>
                      <a:pt x="205" y="6281"/>
                    </a:moveTo>
                    <a:lnTo>
                      <a:pt x="4779" y="137"/>
                    </a:lnTo>
                    <a:lnTo>
                      <a:pt x="4779" y="137"/>
                    </a:lnTo>
                    <a:lnTo>
                      <a:pt x="4642" y="1"/>
                    </a:lnTo>
                    <a:lnTo>
                      <a:pt x="4642" y="1"/>
                    </a:lnTo>
                    <a:lnTo>
                      <a:pt x="4574" y="1"/>
                    </a:lnTo>
                    <a:lnTo>
                      <a:pt x="4574" y="1"/>
                    </a:lnTo>
                    <a:lnTo>
                      <a:pt x="1" y="6144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" name="Google Shape;154;p2"/>
              <p:cNvSpPr/>
              <p:nvPr/>
            </p:nvSpPr>
            <p:spPr>
              <a:xfrm>
                <a:off x="1454969" y="2743784"/>
                <a:ext cx="159592" cy="220616"/>
              </a:xfrm>
              <a:custGeom>
                <a:avLst/>
                <a:gdLst/>
                <a:ahLst/>
                <a:cxnLst/>
                <a:rect l="l" t="t" r="r" b="b"/>
                <a:pathLst>
                  <a:path w="4642" h="6417" extrusionOk="0">
                    <a:moveTo>
                      <a:pt x="4642" y="6280"/>
                    </a:moveTo>
                    <a:lnTo>
                      <a:pt x="205" y="1"/>
                    </a:lnTo>
                    <a:lnTo>
                      <a:pt x="205" y="1"/>
                    </a:lnTo>
                    <a:lnTo>
                      <a:pt x="0" y="205"/>
                    </a:lnTo>
                    <a:lnTo>
                      <a:pt x="0" y="205"/>
                    </a:lnTo>
                    <a:lnTo>
                      <a:pt x="4437" y="6417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" name="Google Shape;155;p2"/>
              <p:cNvSpPr/>
              <p:nvPr/>
            </p:nvSpPr>
            <p:spPr>
              <a:xfrm>
                <a:off x="2170692" y="2771942"/>
                <a:ext cx="44625" cy="107988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3141" extrusionOk="0">
                    <a:moveTo>
                      <a:pt x="1" y="3072"/>
                    </a:moveTo>
                    <a:lnTo>
                      <a:pt x="274" y="3141"/>
                    </a:lnTo>
                    <a:lnTo>
                      <a:pt x="1298" y="69"/>
                    </a:lnTo>
                    <a:lnTo>
                      <a:pt x="1298" y="69"/>
                    </a:lnTo>
                    <a:lnTo>
                      <a:pt x="1093" y="69"/>
                    </a:lnTo>
                    <a:lnTo>
                      <a:pt x="1093" y="1"/>
                    </a:lnTo>
                    <a:lnTo>
                      <a:pt x="1093" y="1"/>
                    </a:lnTo>
                    <a:lnTo>
                      <a:pt x="109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" name="Google Shape;156;p2"/>
              <p:cNvSpPr/>
              <p:nvPr/>
            </p:nvSpPr>
            <p:spPr>
              <a:xfrm>
                <a:off x="1752975" y="2764894"/>
                <a:ext cx="39950" cy="110360"/>
              </a:xfrm>
              <a:custGeom>
                <a:avLst/>
                <a:gdLst/>
                <a:ahLst/>
                <a:cxnLst/>
                <a:rect l="l" t="t" r="r" b="b"/>
                <a:pathLst>
                  <a:path w="1162" h="3210" extrusionOk="0">
                    <a:moveTo>
                      <a:pt x="1161" y="3141"/>
                    </a:moveTo>
                    <a:lnTo>
                      <a:pt x="206" y="1"/>
                    </a:lnTo>
                    <a:lnTo>
                      <a:pt x="206" y="1"/>
                    </a:lnTo>
                    <a:lnTo>
                      <a:pt x="1" y="69"/>
                    </a:lnTo>
                    <a:lnTo>
                      <a:pt x="1" y="69"/>
                    </a:lnTo>
                    <a:lnTo>
                      <a:pt x="957" y="3209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" name="Google Shape;157;p2"/>
              <p:cNvSpPr/>
              <p:nvPr/>
            </p:nvSpPr>
            <p:spPr>
              <a:xfrm>
                <a:off x="1370497" y="3830295"/>
                <a:ext cx="93892" cy="68107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1981" extrusionOk="0">
                    <a:moveTo>
                      <a:pt x="2594" y="1"/>
                    </a:moveTo>
                    <a:lnTo>
                      <a:pt x="0" y="1776"/>
                    </a:lnTo>
                    <a:lnTo>
                      <a:pt x="0" y="1776"/>
                    </a:lnTo>
                    <a:lnTo>
                      <a:pt x="137" y="1980"/>
                    </a:lnTo>
                    <a:lnTo>
                      <a:pt x="137" y="1980"/>
                    </a:lnTo>
                    <a:lnTo>
                      <a:pt x="2730" y="69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" name="Google Shape;158;p2"/>
              <p:cNvSpPr/>
              <p:nvPr/>
            </p:nvSpPr>
            <p:spPr>
              <a:xfrm>
                <a:off x="1975929" y="2579517"/>
                <a:ext cx="11758" cy="265207"/>
              </a:xfrm>
              <a:custGeom>
                <a:avLst/>
                <a:gdLst/>
                <a:ahLst/>
                <a:cxnLst/>
                <a:rect l="l" t="t" r="r" b="b"/>
                <a:pathLst>
                  <a:path w="342" h="7714" extrusionOk="0">
                    <a:moveTo>
                      <a:pt x="0" y="7714"/>
                    </a:moveTo>
                    <a:lnTo>
                      <a:pt x="205" y="7714"/>
                    </a:lnTo>
                    <a:lnTo>
                      <a:pt x="342" y="69"/>
                    </a:lnTo>
                    <a:lnTo>
                      <a:pt x="69" y="69"/>
                    </a:lnTo>
                    <a:lnTo>
                      <a:pt x="69" y="1"/>
                    </a:lnTo>
                    <a:lnTo>
                      <a:pt x="69" y="69"/>
                    </a:lnTo>
                    <a:lnTo>
                      <a:pt x="69" y="69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" name="Google Shape;159;p2"/>
              <p:cNvSpPr/>
              <p:nvPr/>
            </p:nvSpPr>
            <p:spPr>
              <a:xfrm>
                <a:off x="1124096" y="3654304"/>
                <a:ext cx="253449" cy="86878"/>
              </a:xfrm>
              <a:custGeom>
                <a:avLst/>
                <a:gdLst/>
                <a:ahLst/>
                <a:cxnLst/>
                <a:rect l="l" t="t" r="r" b="b"/>
                <a:pathLst>
                  <a:path w="7372" h="2527" extrusionOk="0">
                    <a:moveTo>
                      <a:pt x="7304" y="1"/>
                    </a:moveTo>
                    <a:lnTo>
                      <a:pt x="0" y="2253"/>
                    </a:lnTo>
                    <a:lnTo>
                      <a:pt x="0" y="2253"/>
                    </a:lnTo>
                    <a:cubicBezTo>
                      <a:pt x="0" y="2390"/>
                      <a:pt x="68" y="2458"/>
                      <a:pt x="68" y="2526"/>
                    </a:cubicBezTo>
                    <a:lnTo>
                      <a:pt x="68" y="2526"/>
                    </a:lnTo>
                    <a:lnTo>
                      <a:pt x="68" y="2526"/>
                    </a:lnTo>
                    <a:lnTo>
                      <a:pt x="68" y="2526"/>
                    </a:lnTo>
                    <a:lnTo>
                      <a:pt x="7372" y="205"/>
                    </a:lnTo>
                    <a:cubicBezTo>
                      <a:pt x="7372" y="137"/>
                      <a:pt x="7304" y="69"/>
                      <a:pt x="730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" name="Google Shape;160;p2"/>
              <p:cNvSpPr/>
              <p:nvPr/>
            </p:nvSpPr>
            <p:spPr>
              <a:xfrm>
                <a:off x="2332621" y="3978164"/>
                <a:ext cx="159592" cy="220616"/>
              </a:xfrm>
              <a:custGeom>
                <a:avLst/>
                <a:gdLst/>
                <a:ahLst/>
                <a:cxnLst/>
                <a:rect l="l" t="t" r="r" b="b"/>
                <a:pathLst>
                  <a:path w="4642" h="6417" extrusionOk="0">
                    <a:moveTo>
                      <a:pt x="0" y="137"/>
                    </a:moveTo>
                    <a:lnTo>
                      <a:pt x="4437" y="6416"/>
                    </a:lnTo>
                    <a:lnTo>
                      <a:pt x="4437" y="6416"/>
                    </a:lnTo>
                    <a:lnTo>
                      <a:pt x="4642" y="6280"/>
                    </a:lnTo>
                    <a:lnTo>
                      <a:pt x="4642" y="6280"/>
                    </a:lnTo>
                    <a:lnTo>
                      <a:pt x="20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" name="Google Shape;161;p2"/>
              <p:cNvSpPr/>
              <p:nvPr/>
            </p:nvSpPr>
            <p:spPr>
              <a:xfrm>
                <a:off x="2154258" y="4067311"/>
                <a:ext cx="39950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1162" h="3209" extrusionOk="0">
                    <a:moveTo>
                      <a:pt x="1" y="69"/>
                    </a:moveTo>
                    <a:lnTo>
                      <a:pt x="888" y="3209"/>
                    </a:lnTo>
                    <a:lnTo>
                      <a:pt x="888" y="3209"/>
                    </a:lnTo>
                    <a:lnTo>
                      <a:pt x="1161" y="3072"/>
                    </a:lnTo>
                    <a:lnTo>
                      <a:pt x="1161" y="3072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" name="Google Shape;162;p2"/>
              <p:cNvSpPr/>
              <p:nvPr/>
            </p:nvSpPr>
            <p:spPr>
              <a:xfrm>
                <a:off x="2567299" y="3666028"/>
                <a:ext cx="251112" cy="93926"/>
              </a:xfrm>
              <a:custGeom>
                <a:avLst/>
                <a:gdLst/>
                <a:ahLst/>
                <a:cxnLst/>
                <a:rect l="l" t="t" r="r" b="b"/>
                <a:pathLst>
                  <a:path w="7304" h="2732" extrusionOk="0">
                    <a:moveTo>
                      <a:pt x="68" y="1"/>
                    </a:moveTo>
                    <a:cubicBezTo>
                      <a:pt x="0" y="1"/>
                      <a:pt x="0" y="1"/>
                      <a:pt x="68" y="69"/>
                    </a:cubicBezTo>
                    <a:cubicBezTo>
                      <a:pt x="0" y="137"/>
                      <a:pt x="0" y="206"/>
                      <a:pt x="0" y="274"/>
                    </a:cubicBezTo>
                    <a:lnTo>
                      <a:pt x="7167" y="2731"/>
                    </a:lnTo>
                    <a:lnTo>
                      <a:pt x="7167" y="2731"/>
                    </a:lnTo>
                    <a:lnTo>
                      <a:pt x="7304" y="2458"/>
                    </a:lnTo>
                    <a:lnTo>
                      <a:pt x="7304" y="239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" name="Google Shape;163;p2"/>
              <p:cNvSpPr/>
              <p:nvPr/>
            </p:nvSpPr>
            <p:spPr>
              <a:xfrm>
                <a:off x="1729527" y="4062635"/>
                <a:ext cx="44625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3072" extrusionOk="0">
                    <a:moveTo>
                      <a:pt x="1093" y="0"/>
                    </a:moveTo>
                    <a:lnTo>
                      <a:pt x="0" y="3004"/>
                    </a:lnTo>
                    <a:lnTo>
                      <a:pt x="0" y="3004"/>
                    </a:lnTo>
                    <a:lnTo>
                      <a:pt x="273" y="3072"/>
                    </a:lnTo>
                    <a:lnTo>
                      <a:pt x="273" y="3072"/>
                    </a:lnTo>
                    <a:lnTo>
                      <a:pt x="1297" y="69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" name="Google Shape;164;p2"/>
              <p:cNvSpPr/>
              <p:nvPr/>
            </p:nvSpPr>
            <p:spPr>
              <a:xfrm>
                <a:off x="1438535" y="3971116"/>
                <a:ext cx="166640" cy="215906"/>
              </a:xfrm>
              <a:custGeom>
                <a:avLst/>
                <a:gdLst/>
                <a:ahLst/>
                <a:cxnLst/>
                <a:rect l="l" t="t" r="r" b="b"/>
                <a:pathLst>
                  <a:path w="4847" h="6280" extrusionOk="0">
                    <a:moveTo>
                      <a:pt x="4574" y="0"/>
                    </a:moveTo>
                    <a:lnTo>
                      <a:pt x="1" y="6143"/>
                    </a:lnTo>
                    <a:lnTo>
                      <a:pt x="1" y="6143"/>
                    </a:lnTo>
                    <a:lnTo>
                      <a:pt x="274" y="6280"/>
                    </a:lnTo>
                    <a:lnTo>
                      <a:pt x="274" y="6280"/>
                    </a:lnTo>
                    <a:lnTo>
                      <a:pt x="4847" y="137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" name="Google Shape;165;p2"/>
              <p:cNvSpPr/>
              <p:nvPr/>
            </p:nvSpPr>
            <p:spPr>
              <a:xfrm>
                <a:off x="1959495" y="4095468"/>
                <a:ext cx="9420" cy="265207"/>
              </a:xfrm>
              <a:custGeom>
                <a:avLst/>
                <a:gdLst/>
                <a:ahLst/>
                <a:cxnLst/>
                <a:rect l="l" t="t" r="r" b="b"/>
                <a:pathLst>
                  <a:path w="274" h="7714" extrusionOk="0">
                    <a:moveTo>
                      <a:pt x="69" y="69"/>
                    </a:moveTo>
                    <a:lnTo>
                      <a:pt x="1" y="7714"/>
                    </a:lnTo>
                    <a:lnTo>
                      <a:pt x="1" y="7714"/>
                    </a:lnTo>
                    <a:lnTo>
                      <a:pt x="274" y="7714"/>
                    </a:lnTo>
                    <a:lnTo>
                      <a:pt x="27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" name="Google Shape;166;p2"/>
              <p:cNvSpPr/>
              <p:nvPr/>
            </p:nvSpPr>
            <p:spPr>
              <a:xfrm>
                <a:off x="1973591" y="2865833"/>
                <a:ext cx="9420" cy="211231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144" extrusionOk="0">
                    <a:moveTo>
                      <a:pt x="0" y="6143"/>
                    </a:moveTo>
                    <a:lnTo>
                      <a:pt x="205" y="6143"/>
                    </a:lnTo>
                    <a:lnTo>
                      <a:pt x="273" y="0"/>
                    </a:lnTo>
                    <a:lnTo>
                      <a:pt x="6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" name="Google Shape;167;p2"/>
              <p:cNvSpPr/>
              <p:nvPr/>
            </p:nvSpPr>
            <p:spPr>
              <a:xfrm>
                <a:off x="1619236" y="2976124"/>
                <a:ext cx="126759" cy="176026"/>
              </a:xfrm>
              <a:custGeom>
                <a:avLst/>
                <a:gdLst/>
                <a:ahLst/>
                <a:cxnLst/>
                <a:rect l="l" t="t" r="r" b="b"/>
                <a:pathLst>
                  <a:path w="3687" h="5120" extrusionOk="0">
                    <a:moveTo>
                      <a:pt x="2458" y="3550"/>
                    </a:moveTo>
                    <a:lnTo>
                      <a:pt x="3550" y="5119"/>
                    </a:lnTo>
                    <a:lnTo>
                      <a:pt x="3686" y="4983"/>
                    </a:lnTo>
                    <a:lnTo>
                      <a:pt x="205" y="0"/>
                    </a:lnTo>
                    <a:lnTo>
                      <a:pt x="0" y="137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" name="Google Shape;168;p2"/>
              <p:cNvSpPr/>
              <p:nvPr/>
            </p:nvSpPr>
            <p:spPr>
              <a:xfrm>
                <a:off x="1609851" y="3785705"/>
                <a:ext cx="129097" cy="173688"/>
              </a:xfrm>
              <a:custGeom>
                <a:avLst/>
                <a:gdLst/>
                <a:ahLst/>
                <a:cxnLst/>
                <a:rect l="l" t="t" r="r" b="b"/>
                <a:pathLst>
                  <a:path w="3755" h="5052" extrusionOk="0">
                    <a:moveTo>
                      <a:pt x="3754" y="137"/>
                    </a:moveTo>
                    <a:lnTo>
                      <a:pt x="3686" y="1"/>
                    </a:lnTo>
                    <a:lnTo>
                      <a:pt x="0" y="4915"/>
                    </a:lnTo>
                    <a:lnTo>
                      <a:pt x="205" y="5052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" name="Google Shape;169;p2"/>
              <p:cNvSpPr/>
              <p:nvPr/>
            </p:nvSpPr>
            <p:spPr>
              <a:xfrm>
                <a:off x="1792890" y="2893991"/>
                <a:ext cx="65735" cy="201845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5871" extrusionOk="0">
                    <a:moveTo>
                      <a:pt x="1775" y="5870"/>
                    </a:moveTo>
                    <a:lnTo>
                      <a:pt x="1912" y="5802"/>
                    </a:lnTo>
                    <a:lnTo>
                      <a:pt x="205" y="0"/>
                    </a:lnTo>
                    <a:lnTo>
                      <a:pt x="0" y="68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" name="Google Shape;170;p2"/>
              <p:cNvSpPr/>
              <p:nvPr/>
            </p:nvSpPr>
            <p:spPr>
              <a:xfrm>
                <a:off x="1476078" y="3696557"/>
                <a:ext cx="176026" cy="124387"/>
              </a:xfrm>
              <a:custGeom>
                <a:avLst/>
                <a:gdLst/>
                <a:ahLst/>
                <a:cxnLst/>
                <a:rect l="l" t="t" r="r" b="b"/>
                <a:pathLst>
                  <a:path w="5120" h="3618" extrusionOk="0">
                    <a:moveTo>
                      <a:pt x="5120" y="68"/>
                    </a:moveTo>
                    <a:lnTo>
                      <a:pt x="5052" y="0"/>
                    </a:lnTo>
                    <a:lnTo>
                      <a:pt x="1" y="3481"/>
                    </a:lnTo>
                    <a:lnTo>
                      <a:pt x="137" y="3618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" name="Google Shape;171;p2"/>
              <p:cNvSpPr/>
              <p:nvPr/>
            </p:nvSpPr>
            <p:spPr>
              <a:xfrm>
                <a:off x="2485165" y="3041825"/>
                <a:ext cx="93892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117" extrusionOk="0">
                    <a:moveTo>
                      <a:pt x="68" y="2116"/>
                    </a:moveTo>
                    <a:lnTo>
                      <a:pt x="2730" y="205"/>
                    </a:lnTo>
                    <a:lnTo>
                      <a:pt x="2730" y="205"/>
                    </a:lnTo>
                    <a:lnTo>
                      <a:pt x="2594" y="69"/>
                    </a:lnTo>
                    <a:lnTo>
                      <a:pt x="2594" y="69"/>
                    </a:lnTo>
                    <a:lnTo>
                      <a:pt x="2594" y="0"/>
                    </a:lnTo>
                    <a:lnTo>
                      <a:pt x="2594" y="0"/>
                    </a:lnTo>
                    <a:lnTo>
                      <a:pt x="0" y="1912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" name="Google Shape;172;p2"/>
              <p:cNvSpPr/>
              <p:nvPr/>
            </p:nvSpPr>
            <p:spPr>
              <a:xfrm>
                <a:off x="2097943" y="2896328"/>
                <a:ext cx="75120" cy="201845"/>
              </a:xfrm>
              <a:custGeom>
                <a:avLst/>
                <a:gdLst/>
                <a:ahLst/>
                <a:cxnLst/>
                <a:rect l="l" t="t" r="r" b="b"/>
                <a:pathLst>
                  <a:path w="2185" h="5871" extrusionOk="0">
                    <a:moveTo>
                      <a:pt x="1" y="5802"/>
                    </a:moveTo>
                    <a:lnTo>
                      <a:pt x="137" y="5871"/>
                    </a:lnTo>
                    <a:lnTo>
                      <a:pt x="2185" y="137"/>
                    </a:lnTo>
                    <a:lnTo>
                      <a:pt x="198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" name="Google Shape;173;p2"/>
              <p:cNvSpPr/>
              <p:nvPr/>
            </p:nvSpPr>
            <p:spPr>
              <a:xfrm>
                <a:off x="2295078" y="3119248"/>
                <a:ext cx="173688" cy="126759"/>
              </a:xfrm>
              <a:custGeom>
                <a:avLst/>
                <a:gdLst/>
                <a:ahLst/>
                <a:cxnLst/>
                <a:rect l="l" t="t" r="r" b="b"/>
                <a:pathLst>
                  <a:path w="5052" h="3687" extrusionOk="0">
                    <a:moveTo>
                      <a:pt x="0" y="3618"/>
                    </a:moveTo>
                    <a:lnTo>
                      <a:pt x="69" y="3687"/>
                    </a:lnTo>
                    <a:lnTo>
                      <a:pt x="5051" y="206"/>
                    </a:lnTo>
                    <a:lnTo>
                      <a:pt x="4915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" name="Google Shape;174;p2"/>
              <p:cNvSpPr/>
              <p:nvPr/>
            </p:nvSpPr>
            <p:spPr>
              <a:xfrm>
                <a:off x="2205897" y="2983138"/>
                <a:ext cx="131435" cy="171350"/>
              </a:xfrm>
              <a:custGeom>
                <a:avLst/>
                <a:gdLst/>
                <a:ahLst/>
                <a:cxnLst/>
                <a:rect l="l" t="t" r="r" b="b"/>
                <a:pathLst>
                  <a:path w="3823" h="4984" extrusionOk="0">
                    <a:moveTo>
                      <a:pt x="1" y="4915"/>
                    </a:moveTo>
                    <a:lnTo>
                      <a:pt x="137" y="4984"/>
                    </a:lnTo>
                    <a:lnTo>
                      <a:pt x="3823" y="137"/>
                    </a:lnTo>
                    <a:lnTo>
                      <a:pt x="3618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" name="Google Shape;175;p2"/>
              <p:cNvSpPr/>
              <p:nvPr/>
            </p:nvSpPr>
            <p:spPr>
              <a:xfrm>
                <a:off x="2367826" y="3473603"/>
                <a:ext cx="211231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6144" h="274" extrusionOk="0">
                    <a:moveTo>
                      <a:pt x="0" y="1"/>
                    </a:moveTo>
                    <a:lnTo>
                      <a:pt x="0" y="137"/>
                    </a:lnTo>
                    <a:lnTo>
                      <a:pt x="6143" y="274"/>
                    </a:lnTo>
                    <a:lnTo>
                      <a:pt x="6143" y="69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" name="Google Shape;176;p2"/>
              <p:cNvSpPr/>
              <p:nvPr/>
            </p:nvSpPr>
            <p:spPr>
              <a:xfrm>
                <a:off x="2600132" y="3478313"/>
                <a:ext cx="110325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274" extrusionOk="0">
                    <a:moveTo>
                      <a:pt x="3209" y="205"/>
                    </a:moveTo>
                    <a:lnTo>
                      <a:pt x="3209" y="205"/>
                    </a:lnTo>
                    <a:lnTo>
                      <a:pt x="3209" y="0"/>
                    </a:lnTo>
                    <a:lnTo>
                      <a:pt x="3209" y="0"/>
                    </a:lnTo>
                    <a:lnTo>
                      <a:pt x="3209" y="0"/>
                    </a:lnTo>
                    <a:lnTo>
                      <a:pt x="3209" y="0"/>
                    </a:lnTo>
                    <a:lnTo>
                      <a:pt x="1" y="0"/>
                    </a:lnTo>
                    <a:cubicBezTo>
                      <a:pt x="1" y="68"/>
                      <a:pt x="1" y="137"/>
                      <a:pt x="1" y="205"/>
                    </a:cubicBezTo>
                    <a:lnTo>
                      <a:pt x="3209" y="273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" name="Google Shape;177;p2"/>
              <p:cNvSpPr/>
              <p:nvPr/>
            </p:nvSpPr>
            <p:spPr>
              <a:xfrm>
                <a:off x="2201221" y="3790415"/>
                <a:ext cx="124387" cy="176026"/>
              </a:xfrm>
              <a:custGeom>
                <a:avLst/>
                <a:gdLst/>
                <a:ahLst/>
                <a:cxnLst/>
                <a:rect l="l" t="t" r="r" b="b"/>
                <a:pathLst>
                  <a:path w="3618" h="5120" extrusionOk="0">
                    <a:moveTo>
                      <a:pt x="68" y="0"/>
                    </a:moveTo>
                    <a:lnTo>
                      <a:pt x="0" y="137"/>
                    </a:lnTo>
                    <a:lnTo>
                      <a:pt x="3481" y="5120"/>
                    </a:lnTo>
                    <a:lnTo>
                      <a:pt x="3618" y="4983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" name="Google Shape;178;p2"/>
              <p:cNvSpPr/>
              <p:nvPr/>
            </p:nvSpPr>
            <p:spPr>
              <a:xfrm>
                <a:off x="2086220" y="3846729"/>
                <a:ext cx="68072" cy="204183"/>
              </a:xfrm>
              <a:custGeom>
                <a:avLst/>
                <a:gdLst/>
                <a:ahLst/>
                <a:cxnLst/>
                <a:rect l="l" t="t" r="r" b="b"/>
                <a:pathLst>
                  <a:path w="1980" h="5939" extrusionOk="0">
                    <a:moveTo>
                      <a:pt x="205" y="1"/>
                    </a:moveTo>
                    <a:lnTo>
                      <a:pt x="0" y="69"/>
                    </a:lnTo>
                    <a:lnTo>
                      <a:pt x="1775" y="5939"/>
                    </a:lnTo>
                    <a:lnTo>
                      <a:pt x="1980" y="587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" name="Google Shape;179;p2"/>
              <p:cNvSpPr/>
              <p:nvPr/>
            </p:nvSpPr>
            <p:spPr>
              <a:xfrm>
                <a:off x="1774118" y="3844391"/>
                <a:ext cx="72782" cy="199507"/>
              </a:xfrm>
              <a:custGeom>
                <a:avLst/>
                <a:gdLst/>
                <a:ahLst/>
                <a:cxnLst/>
                <a:rect l="l" t="t" r="r" b="b"/>
                <a:pathLst>
                  <a:path w="2117" h="5803" extrusionOk="0">
                    <a:moveTo>
                      <a:pt x="2116" y="69"/>
                    </a:moveTo>
                    <a:lnTo>
                      <a:pt x="1980" y="0"/>
                    </a:lnTo>
                    <a:lnTo>
                      <a:pt x="0" y="5734"/>
                    </a:lnTo>
                    <a:lnTo>
                      <a:pt x="205" y="5802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180;p2"/>
              <p:cNvSpPr/>
              <p:nvPr/>
            </p:nvSpPr>
            <p:spPr>
              <a:xfrm>
                <a:off x="1961833" y="3865501"/>
                <a:ext cx="9420" cy="211231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144" extrusionOk="0">
                    <a:moveTo>
                      <a:pt x="274" y="2117"/>
                    </a:moveTo>
                    <a:lnTo>
                      <a:pt x="274" y="1"/>
                    </a:lnTo>
                    <a:lnTo>
                      <a:pt x="137" y="1"/>
                    </a:lnTo>
                    <a:lnTo>
                      <a:pt x="1" y="6144"/>
                    </a:lnTo>
                    <a:lnTo>
                      <a:pt x="274" y="6144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181;p2"/>
              <p:cNvSpPr/>
              <p:nvPr/>
            </p:nvSpPr>
            <p:spPr>
              <a:xfrm>
                <a:off x="1961833" y="2563083"/>
                <a:ext cx="39950" cy="37577"/>
              </a:xfrm>
              <a:custGeom>
                <a:avLst/>
                <a:gdLst/>
                <a:ahLst/>
                <a:cxnLst/>
                <a:rect l="l" t="t" r="r" b="b"/>
                <a:pathLst>
                  <a:path w="1162" h="1093" extrusionOk="0">
                    <a:moveTo>
                      <a:pt x="1161" y="547"/>
                    </a:moveTo>
                    <a:cubicBezTo>
                      <a:pt x="1161" y="820"/>
                      <a:pt x="888" y="1093"/>
                      <a:pt x="615" y="1093"/>
                    </a:cubicBezTo>
                    <a:cubicBezTo>
                      <a:pt x="274" y="1093"/>
                      <a:pt x="1" y="820"/>
                      <a:pt x="1" y="547"/>
                    </a:cubicBezTo>
                    <a:cubicBezTo>
                      <a:pt x="1" y="206"/>
                      <a:pt x="274" y="1"/>
                      <a:pt x="615" y="1"/>
                    </a:cubicBezTo>
                    <a:cubicBezTo>
                      <a:pt x="888" y="1"/>
                      <a:pt x="1161" y="206"/>
                      <a:pt x="1161" y="547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182;p2"/>
              <p:cNvSpPr/>
              <p:nvPr/>
            </p:nvSpPr>
            <p:spPr>
              <a:xfrm>
                <a:off x="2799605" y="3182611"/>
                <a:ext cx="44625" cy="42287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1230" extrusionOk="0">
                    <a:moveTo>
                      <a:pt x="820" y="1161"/>
                    </a:moveTo>
                    <a:cubicBezTo>
                      <a:pt x="547" y="1229"/>
                      <a:pt x="205" y="1093"/>
                      <a:pt x="137" y="820"/>
                    </a:cubicBezTo>
                    <a:cubicBezTo>
                      <a:pt x="1" y="479"/>
                      <a:pt x="205" y="206"/>
                      <a:pt x="478" y="69"/>
                    </a:cubicBezTo>
                    <a:cubicBezTo>
                      <a:pt x="751" y="1"/>
                      <a:pt x="1093" y="137"/>
                      <a:pt x="1161" y="410"/>
                    </a:cubicBezTo>
                    <a:cubicBezTo>
                      <a:pt x="1298" y="752"/>
                      <a:pt x="1093" y="1025"/>
                      <a:pt x="820" y="116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183;p2"/>
              <p:cNvSpPr/>
              <p:nvPr/>
            </p:nvSpPr>
            <p:spPr>
              <a:xfrm>
                <a:off x="1100614" y="3715329"/>
                <a:ext cx="44625" cy="46963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1366" extrusionOk="0">
                    <a:moveTo>
                      <a:pt x="888" y="1229"/>
                    </a:moveTo>
                    <a:cubicBezTo>
                      <a:pt x="410" y="1365"/>
                      <a:pt x="0" y="888"/>
                      <a:pt x="205" y="478"/>
                    </a:cubicBezTo>
                    <a:cubicBezTo>
                      <a:pt x="410" y="0"/>
                      <a:pt x="1093" y="68"/>
                      <a:pt x="1229" y="546"/>
                    </a:cubicBezTo>
                    <a:cubicBezTo>
                      <a:pt x="1297" y="819"/>
                      <a:pt x="1161" y="1161"/>
                      <a:pt x="888" y="1229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184;p2"/>
              <p:cNvSpPr/>
              <p:nvPr/>
            </p:nvSpPr>
            <p:spPr>
              <a:xfrm>
                <a:off x="2466394" y="4175264"/>
                <a:ext cx="44625" cy="42287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1230" extrusionOk="0">
                    <a:moveTo>
                      <a:pt x="205" y="956"/>
                    </a:moveTo>
                    <a:cubicBezTo>
                      <a:pt x="0" y="683"/>
                      <a:pt x="68" y="342"/>
                      <a:pt x="341" y="205"/>
                    </a:cubicBezTo>
                    <a:cubicBezTo>
                      <a:pt x="614" y="1"/>
                      <a:pt x="956" y="69"/>
                      <a:pt x="1092" y="274"/>
                    </a:cubicBezTo>
                    <a:cubicBezTo>
                      <a:pt x="1297" y="547"/>
                      <a:pt x="1229" y="888"/>
                      <a:pt x="1024" y="1093"/>
                    </a:cubicBezTo>
                    <a:cubicBezTo>
                      <a:pt x="751" y="1229"/>
                      <a:pt x="410" y="1229"/>
                      <a:pt x="205" y="95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185;p2"/>
              <p:cNvSpPr/>
              <p:nvPr/>
            </p:nvSpPr>
            <p:spPr>
              <a:xfrm>
                <a:off x="1431487" y="2717965"/>
                <a:ext cx="46963" cy="49335"/>
              </a:xfrm>
              <a:custGeom>
                <a:avLst/>
                <a:gdLst/>
                <a:ahLst/>
                <a:cxnLst/>
                <a:rect l="l" t="t" r="r" b="b"/>
                <a:pathLst>
                  <a:path w="1366" h="1435" extrusionOk="0">
                    <a:moveTo>
                      <a:pt x="274" y="1161"/>
                    </a:moveTo>
                    <a:cubicBezTo>
                      <a:pt x="1" y="547"/>
                      <a:pt x="752" y="1"/>
                      <a:pt x="1229" y="479"/>
                    </a:cubicBezTo>
                    <a:cubicBezTo>
                      <a:pt x="1366" y="752"/>
                      <a:pt x="1298" y="1093"/>
                      <a:pt x="1093" y="1298"/>
                    </a:cubicBezTo>
                    <a:cubicBezTo>
                      <a:pt x="820" y="1434"/>
                      <a:pt x="479" y="1434"/>
                      <a:pt x="274" y="116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186;p2"/>
              <p:cNvSpPr/>
              <p:nvPr/>
            </p:nvSpPr>
            <p:spPr>
              <a:xfrm>
                <a:off x="1412716" y="4154155"/>
                <a:ext cx="61059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1844" extrusionOk="0">
                    <a:moveTo>
                      <a:pt x="478" y="615"/>
                    </a:moveTo>
                    <a:cubicBezTo>
                      <a:pt x="888" y="0"/>
                      <a:pt x="1775" y="683"/>
                      <a:pt x="1366" y="1297"/>
                    </a:cubicBezTo>
                    <a:cubicBezTo>
                      <a:pt x="888" y="1843"/>
                      <a:pt x="1" y="1229"/>
                      <a:pt x="478" y="61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187;p2"/>
              <p:cNvSpPr/>
              <p:nvPr/>
            </p:nvSpPr>
            <p:spPr>
              <a:xfrm>
                <a:off x="2473407" y="2725013"/>
                <a:ext cx="61059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1844" extrusionOk="0">
                    <a:moveTo>
                      <a:pt x="410" y="615"/>
                    </a:moveTo>
                    <a:cubicBezTo>
                      <a:pt x="888" y="1"/>
                      <a:pt x="1776" y="683"/>
                      <a:pt x="1366" y="1297"/>
                    </a:cubicBezTo>
                    <a:cubicBezTo>
                      <a:pt x="888" y="1844"/>
                      <a:pt x="1" y="1229"/>
                      <a:pt x="410" y="61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188;p2"/>
              <p:cNvSpPr/>
              <p:nvPr/>
            </p:nvSpPr>
            <p:spPr>
              <a:xfrm>
                <a:off x="1105324" y="3168549"/>
                <a:ext cx="46963" cy="46963"/>
              </a:xfrm>
              <a:custGeom>
                <a:avLst/>
                <a:gdLst/>
                <a:ahLst/>
                <a:cxnLst/>
                <a:rect l="l" t="t" r="r" b="b"/>
                <a:pathLst>
                  <a:path w="1366" h="1366" extrusionOk="0">
                    <a:moveTo>
                      <a:pt x="887" y="137"/>
                    </a:moveTo>
                    <a:cubicBezTo>
                      <a:pt x="1297" y="273"/>
                      <a:pt x="1365" y="888"/>
                      <a:pt x="887" y="1161"/>
                    </a:cubicBezTo>
                    <a:cubicBezTo>
                      <a:pt x="478" y="1365"/>
                      <a:pt x="0" y="888"/>
                      <a:pt x="137" y="478"/>
                    </a:cubicBezTo>
                    <a:cubicBezTo>
                      <a:pt x="273" y="137"/>
                      <a:pt x="546" y="0"/>
                      <a:pt x="887" y="137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189;p2"/>
              <p:cNvSpPr/>
              <p:nvPr/>
            </p:nvSpPr>
            <p:spPr>
              <a:xfrm>
                <a:off x="2794929" y="3731762"/>
                <a:ext cx="46963" cy="46963"/>
              </a:xfrm>
              <a:custGeom>
                <a:avLst/>
                <a:gdLst/>
                <a:ahLst/>
                <a:cxnLst/>
                <a:rect l="l" t="t" r="r" b="b"/>
                <a:pathLst>
                  <a:path w="1366" h="1366" extrusionOk="0">
                    <a:moveTo>
                      <a:pt x="819" y="68"/>
                    </a:moveTo>
                    <a:cubicBezTo>
                      <a:pt x="1297" y="273"/>
                      <a:pt x="1365" y="887"/>
                      <a:pt x="887" y="1092"/>
                    </a:cubicBezTo>
                    <a:cubicBezTo>
                      <a:pt x="478" y="1365"/>
                      <a:pt x="0" y="887"/>
                      <a:pt x="137" y="478"/>
                    </a:cubicBezTo>
                    <a:cubicBezTo>
                      <a:pt x="205" y="137"/>
                      <a:pt x="546" y="0"/>
                      <a:pt x="819" y="68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190;p2"/>
              <p:cNvSpPr/>
              <p:nvPr/>
            </p:nvSpPr>
            <p:spPr>
              <a:xfrm>
                <a:off x="2196511" y="2748494"/>
                <a:ext cx="352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1025" extrusionOk="0">
                    <a:moveTo>
                      <a:pt x="956" y="614"/>
                    </a:moveTo>
                    <a:cubicBezTo>
                      <a:pt x="888" y="888"/>
                      <a:pt x="615" y="1024"/>
                      <a:pt x="342" y="956"/>
                    </a:cubicBezTo>
                    <a:cubicBezTo>
                      <a:pt x="137" y="888"/>
                      <a:pt x="1" y="614"/>
                      <a:pt x="69" y="341"/>
                    </a:cubicBezTo>
                    <a:cubicBezTo>
                      <a:pt x="137" y="68"/>
                      <a:pt x="410" y="0"/>
                      <a:pt x="683" y="68"/>
                    </a:cubicBezTo>
                    <a:cubicBezTo>
                      <a:pt x="888" y="137"/>
                      <a:pt x="1024" y="410"/>
                      <a:pt x="956" y="61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191;p2"/>
              <p:cNvSpPr/>
              <p:nvPr/>
            </p:nvSpPr>
            <p:spPr>
              <a:xfrm>
                <a:off x="1717804" y="4158831"/>
                <a:ext cx="30529" cy="37577"/>
              </a:xfrm>
              <a:custGeom>
                <a:avLst/>
                <a:gdLst/>
                <a:ahLst/>
                <a:cxnLst/>
                <a:rect l="l" t="t" r="r" b="b"/>
                <a:pathLst>
                  <a:path w="888" h="1093" extrusionOk="0">
                    <a:moveTo>
                      <a:pt x="887" y="683"/>
                    </a:moveTo>
                    <a:cubicBezTo>
                      <a:pt x="614" y="1093"/>
                      <a:pt x="0" y="888"/>
                      <a:pt x="0" y="410"/>
                    </a:cubicBezTo>
                    <a:cubicBezTo>
                      <a:pt x="273" y="1"/>
                      <a:pt x="887" y="206"/>
                      <a:pt x="887" y="683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192;p2"/>
              <p:cNvSpPr/>
              <p:nvPr/>
            </p:nvSpPr>
            <p:spPr>
              <a:xfrm>
                <a:off x="2694024" y="3454831"/>
                <a:ext cx="39915" cy="42287"/>
              </a:xfrm>
              <a:custGeom>
                <a:avLst/>
                <a:gdLst/>
                <a:ahLst/>
                <a:cxnLst/>
                <a:rect l="l" t="t" r="r" b="b"/>
                <a:pathLst>
                  <a:path w="1161" h="1230" extrusionOk="0">
                    <a:moveTo>
                      <a:pt x="751" y="1229"/>
                    </a:moveTo>
                    <a:cubicBezTo>
                      <a:pt x="0" y="1229"/>
                      <a:pt x="1160" y="1"/>
                      <a:pt x="1160" y="751"/>
                    </a:cubicBezTo>
                    <a:cubicBezTo>
                      <a:pt x="1160" y="1024"/>
                      <a:pt x="956" y="1229"/>
                      <a:pt x="751" y="1229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193;p2"/>
              <p:cNvSpPr/>
              <p:nvPr/>
            </p:nvSpPr>
            <p:spPr>
              <a:xfrm>
                <a:off x="1210905" y="3433722"/>
                <a:ext cx="42287" cy="42253"/>
              </a:xfrm>
              <a:custGeom>
                <a:avLst/>
                <a:gdLst/>
                <a:ahLst/>
                <a:cxnLst/>
                <a:rect l="l" t="t" r="r" b="b"/>
                <a:pathLst>
                  <a:path w="1230" h="1229" extrusionOk="0">
                    <a:moveTo>
                      <a:pt x="478" y="1229"/>
                    </a:moveTo>
                    <a:cubicBezTo>
                      <a:pt x="205" y="1229"/>
                      <a:pt x="1" y="1024"/>
                      <a:pt x="1" y="751"/>
                    </a:cubicBezTo>
                    <a:cubicBezTo>
                      <a:pt x="1" y="0"/>
                      <a:pt x="1229" y="1229"/>
                      <a:pt x="478" y="1229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194;p2"/>
              <p:cNvSpPr/>
              <p:nvPr/>
            </p:nvSpPr>
            <p:spPr>
              <a:xfrm>
                <a:off x="2177739" y="4165879"/>
                <a:ext cx="32902" cy="35239"/>
              </a:xfrm>
              <a:custGeom>
                <a:avLst/>
                <a:gdLst/>
                <a:ahLst/>
                <a:cxnLst/>
                <a:rect l="l" t="t" r="r" b="b"/>
                <a:pathLst>
                  <a:path w="957" h="1025" extrusionOk="0">
                    <a:moveTo>
                      <a:pt x="1" y="683"/>
                    </a:moveTo>
                    <a:cubicBezTo>
                      <a:pt x="1" y="205"/>
                      <a:pt x="615" y="1"/>
                      <a:pt x="888" y="410"/>
                    </a:cubicBezTo>
                    <a:cubicBezTo>
                      <a:pt x="956" y="615"/>
                      <a:pt x="820" y="888"/>
                      <a:pt x="547" y="1024"/>
                    </a:cubicBezTo>
                    <a:cubicBezTo>
                      <a:pt x="342" y="1024"/>
                      <a:pt x="69" y="888"/>
                      <a:pt x="1" y="683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195;p2"/>
              <p:cNvSpPr/>
              <p:nvPr/>
            </p:nvSpPr>
            <p:spPr>
              <a:xfrm>
                <a:off x="1734203" y="2741446"/>
                <a:ext cx="37612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1094" h="1025" extrusionOk="0">
                    <a:moveTo>
                      <a:pt x="69" y="683"/>
                    </a:moveTo>
                    <a:cubicBezTo>
                      <a:pt x="1" y="410"/>
                      <a:pt x="137" y="137"/>
                      <a:pt x="410" y="69"/>
                    </a:cubicBezTo>
                    <a:cubicBezTo>
                      <a:pt x="615" y="0"/>
                      <a:pt x="888" y="137"/>
                      <a:pt x="957" y="342"/>
                    </a:cubicBezTo>
                    <a:cubicBezTo>
                      <a:pt x="1093" y="615"/>
                      <a:pt x="957" y="888"/>
                      <a:pt x="683" y="956"/>
                    </a:cubicBezTo>
                    <a:cubicBezTo>
                      <a:pt x="410" y="1024"/>
                      <a:pt x="206" y="888"/>
                      <a:pt x="69" y="683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196;p2"/>
              <p:cNvSpPr/>
              <p:nvPr/>
            </p:nvSpPr>
            <p:spPr>
              <a:xfrm>
                <a:off x="1344678" y="3874886"/>
                <a:ext cx="44625" cy="44625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1298" extrusionOk="0">
                    <a:moveTo>
                      <a:pt x="273" y="410"/>
                    </a:moveTo>
                    <a:cubicBezTo>
                      <a:pt x="751" y="1"/>
                      <a:pt x="1297" y="752"/>
                      <a:pt x="819" y="1161"/>
                    </a:cubicBezTo>
                    <a:cubicBezTo>
                      <a:pt x="615" y="1298"/>
                      <a:pt x="342" y="1229"/>
                      <a:pt x="137" y="1025"/>
                    </a:cubicBezTo>
                    <a:cubicBezTo>
                      <a:pt x="0" y="820"/>
                      <a:pt x="68" y="547"/>
                      <a:pt x="273" y="41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197;p2"/>
              <p:cNvSpPr/>
              <p:nvPr/>
            </p:nvSpPr>
            <p:spPr>
              <a:xfrm>
                <a:off x="2564927" y="3023053"/>
                <a:ext cx="46997" cy="49301"/>
              </a:xfrm>
              <a:custGeom>
                <a:avLst/>
                <a:gdLst/>
                <a:ahLst/>
                <a:cxnLst/>
                <a:rect l="l" t="t" r="r" b="b"/>
                <a:pathLst>
                  <a:path w="1367" h="1434" extrusionOk="0">
                    <a:moveTo>
                      <a:pt x="274" y="205"/>
                    </a:moveTo>
                    <a:cubicBezTo>
                      <a:pt x="479" y="0"/>
                      <a:pt x="752" y="69"/>
                      <a:pt x="888" y="273"/>
                    </a:cubicBezTo>
                    <a:cubicBezTo>
                      <a:pt x="1366" y="819"/>
                      <a:pt x="479" y="1434"/>
                      <a:pt x="137" y="819"/>
                    </a:cubicBezTo>
                    <a:cubicBezTo>
                      <a:pt x="1" y="615"/>
                      <a:pt x="69" y="342"/>
                      <a:pt x="274" y="20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198;p2"/>
              <p:cNvSpPr/>
              <p:nvPr/>
            </p:nvSpPr>
            <p:spPr>
              <a:xfrm>
                <a:off x="1361111" y="3006619"/>
                <a:ext cx="35205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1025" extrusionOk="0">
                    <a:moveTo>
                      <a:pt x="751" y="137"/>
                    </a:moveTo>
                    <a:cubicBezTo>
                      <a:pt x="956" y="274"/>
                      <a:pt x="1024" y="615"/>
                      <a:pt x="819" y="820"/>
                    </a:cubicBezTo>
                    <a:cubicBezTo>
                      <a:pt x="683" y="956"/>
                      <a:pt x="410" y="1024"/>
                      <a:pt x="273" y="888"/>
                    </a:cubicBezTo>
                    <a:cubicBezTo>
                      <a:pt x="0" y="751"/>
                      <a:pt x="0" y="410"/>
                      <a:pt x="137" y="205"/>
                    </a:cubicBezTo>
                    <a:cubicBezTo>
                      <a:pt x="273" y="69"/>
                      <a:pt x="546" y="0"/>
                      <a:pt x="751" y="137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199;p2"/>
              <p:cNvSpPr/>
              <p:nvPr/>
            </p:nvSpPr>
            <p:spPr>
              <a:xfrm>
                <a:off x="2550866" y="3898368"/>
                <a:ext cx="42287" cy="37577"/>
              </a:xfrm>
              <a:custGeom>
                <a:avLst/>
                <a:gdLst/>
                <a:ahLst/>
                <a:cxnLst/>
                <a:rect l="l" t="t" r="r" b="b"/>
                <a:pathLst>
                  <a:path w="1230" h="1093" extrusionOk="0">
                    <a:moveTo>
                      <a:pt x="888" y="205"/>
                    </a:moveTo>
                    <a:cubicBezTo>
                      <a:pt x="1229" y="410"/>
                      <a:pt x="1093" y="956"/>
                      <a:pt x="683" y="1024"/>
                    </a:cubicBezTo>
                    <a:cubicBezTo>
                      <a:pt x="273" y="1092"/>
                      <a:pt x="0" y="615"/>
                      <a:pt x="205" y="273"/>
                    </a:cubicBezTo>
                    <a:cubicBezTo>
                      <a:pt x="342" y="69"/>
                      <a:pt x="683" y="0"/>
                      <a:pt x="888" y="20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00" name="Google Shape;200;p2"/>
            <p:cNvGrpSpPr/>
            <p:nvPr/>
          </p:nvGrpSpPr>
          <p:grpSpPr>
            <a:xfrm>
              <a:off x="475291" y="3294546"/>
              <a:ext cx="1215535" cy="1269417"/>
              <a:chOff x="1609851" y="1570464"/>
              <a:chExt cx="1473733" cy="1539433"/>
            </a:xfrm>
          </p:grpSpPr>
          <p:sp>
            <p:nvSpPr>
              <p:cNvPr id="201" name="Google Shape;201;p2"/>
              <p:cNvSpPr/>
              <p:nvPr/>
            </p:nvSpPr>
            <p:spPr>
              <a:xfrm>
                <a:off x="2083882" y="2441068"/>
                <a:ext cx="117373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26" extrusionOk="0">
                    <a:moveTo>
                      <a:pt x="3413" y="0"/>
                    </a:moveTo>
                    <a:lnTo>
                      <a:pt x="0" y="2389"/>
                    </a:lnTo>
                    <a:lnTo>
                      <a:pt x="68" y="2526"/>
                    </a:lnTo>
                    <a:lnTo>
                      <a:pt x="3413" y="69"/>
                    </a:lnTo>
                    <a:lnTo>
                      <a:pt x="341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202;p2"/>
              <p:cNvSpPr/>
              <p:nvPr/>
            </p:nvSpPr>
            <p:spPr>
              <a:xfrm>
                <a:off x="2039291" y="2403525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2935" y="0"/>
                    </a:moveTo>
                    <a:lnTo>
                      <a:pt x="0" y="888"/>
                    </a:lnTo>
                    <a:lnTo>
                      <a:pt x="0" y="1024"/>
                    </a:lnTo>
                    <a:lnTo>
                      <a:pt x="2935" y="69"/>
                    </a:lnTo>
                    <a:lnTo>
                      <a:pt x="293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203;p2"/>
              <p:cNvSpPr/>
              <p:nvPr/>
            </p:nvSpPr>
            <p:spPr>
              <a:xfrm>
                <a:off x="2151920" y="2513816"/>
                <a:ext cx="68107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26" extrusionOk="0">
                    <a:moveTo>
                      <a:pt x="1980" y="0"/>
                    </a:moveTo>
                    <a:lnTo>
                      <a:pt x="1" y="2458"/>
                    </a:lnTo>
                    <a:lnTo>
                      <a:pt x="137" y="2526"/>
                    </a:lnTo>
                    <a:lnTo>
                      <a:pt x="198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204;p2"/>
              <p:cNvSpPr/>
              <p:nvPr/>
            </p:nvSpPr>
            <p:spPr>
              <a:xfrm>
                <a:off x="2241102" y="2509106"/>
                <a:ext cx="49301" cy="133807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892" extrusionOk="0">
                    <a:moveTo>
                      <a:pt x="1366" y="1"/>
                    </a:moveTo>
                    <a:lnTo>
                      <a:pt x="0" y="3892"/>
                    </a:lnTo>
                    <a:lnTo>
                      <a:pt x="69" y="3892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205;p2"/>
              <p:cNvSpPr/>
              <p:nvPr/>
            </p:nvSpPr>
            <p:spPr>
              <a:xfrm>
                <a:off x="2158968" y="2074990"/>
                <a:ext cx="61059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2595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775" y="2594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206;p2"/>
              <p:cNvSpPr/>
              <p:nvPr/>
            </p:nvSpPr>
            <p:spPr>
              <a:xfrm>
                <a:off x="2022858" y="2333115"/>
                <a:ext cx="145531" cy="4744"/>
              </a:xfrm>
              <a:custGeom>
                <a:avLst/>
                <a:gdLst/>
                <a:ahLst/>
                <a:cxnLst/>
                <a:rect l="l" t="t" r="r" b="b"/>
                <a:pathLst>
                  <a:path w="4233" h="138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4232" y="137"/>
                    </a:lnTo>
                    <a:lnTo>
                      <a:pt x="4232" y="69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207;p2"/>
              <p:cNvSpPr/>
              <p:nvPr/>
            </p:nvSpPr>
            <p:spPr>
              <a:xfrm>
                <a:off x="2346717" y="2016303"/>
                <a:ext cx="4710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3073" extrusionOk="0">
                    <a:moveTo>
                      <a:pt x="0" y="1"/>
                    </a:moveTo>
                    <a:lnTo>
                      <a:pt x="0" y="3072"/>
                    </a:lnTo>
                    <a:lnTo>
                      <a:pt x="137" y="3072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208;p2"/>
              <p:cNvSpPr/>
              <p:nvPr/>
            </p:nvSpPr>
            <p:spPr>
              <a:xfrm>
                <a:off x="2086220" y="2143028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69" y="1"/>
                    </a:moveTo>
                    <a:lnTo>
                      <a:pt x="0" y="137"/>
                    </a:lnTo>
                    <a:lnTo>
                      <a:pt x="3413" y="2595"/>
                    </a:lnTo>
                    <a:lnTo>
                      <a:pt x="3413" y="2526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209;p2"/>
              <p:cNvSpPr/>
              <p:nvPr/>
            </p:nvSpPr>
            <p:spPr>
              <a:xfrm>
                <a:off x="2492179" y="2445744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69"/>
                    </a:cubicBezTo>
                    <a:lnTo>
                      <a:pt x="3277" y="2595"/>
                    </a:lnTo>
                    <a:cubicBezTo>
                      <a:pt x="3346" y="2527"/>
                      <a:pt x="3346" y="2527"/>
                      <a:pt x="3414" y="2458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210;p2"/>
              <p:cNvSpPr/>
              <p:nvPr/>
            </p:nvSpPr>
            <p:spPr>
              <a:xfrm>
                <a:off x="2342007" y="2556069"/>
                <a:ext cx="4744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138" h="3072" extrusionOk="0">
                    <a:moveTo>
                      <a:pt x="69" y="0"/>
                    </a:moveTo>
                    <a:lnTo>
                      <a:pt x="1" y="3072"/>
                    </a:lnTo>
                    <a:lnTo>
                      <a:pt x="137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211;p2"/>
              <p:cNvSpPr/>
              <p:nvPr/>
            </p:nvSpPr>
            <p:spPr>
              <a:xfrm>
                <a:off x="2553203" y="2241596"/>
                <a:ext cx="103278" cy="32902"/>
              </a:xfrm>
              <a:custGeom>
                <a:avLst/>
                <a:gdLst/>
                <a:ahLst/>
                <a:cxnLst/>
                <a:rect l="l" t="t" r="r" b="b"/>
                <a:pathLst>
                  <a:path w="3004" h="957" extrusionOk="0">
                    <a:moveTo>
                      <a:pt x="2936" y="1"/>
                    </a:moveTo>
                    <a:lnTo>
                      <a:pt x="1" y="888"/>
                    </a:lnTo>
                    <a:lnTo>
                      <a:pt x="1" y="956"/>
                    </a:lnTo>
                    <a:lnTo>
                      <a:pt x="3004" y="137"/>
                    </a:lnTo>
                    <a:cubicBezTo>
                      <a:pt x="3004" y="137"/>
                      <a:pt x="3004" y="1"/>
                      <a:pt x="2936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212;p2"/>
              <p:cNvSpPr/>
              <p:nvPr/>
            </p:nvSpPr>
            <p:spPr>
              <a:xfrm>
                <a:off x="2527384" y="2340163"/>
                <a:ext cx="143193" cy="4710"/>
              </a:xfrm>
              <a:custGeom>
                <a:avLst/>
                <a:gdLst/>
                <a:ahLst/>
                <a:cxnLst/>
                <a:rect l="l" t="t" r="r" b="b"/>
                <a:pathLst>
                  <a:path w="4165" h="137" extrusionOk="0">
                    <a:moveTo>
                      <a:pt x="1" y="0"/>
                    </a:moveTo>
                    <a:lnTo>
                      <a:pt x="1" y="69"/>
                    </a:lnTo>
                    <a:lnTo>
                      <a:pt x="4165" y="137"/>
                    </a:lnTo>
                    <a:lnTo>
                      <a:pt x="416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213;p2"/>
              <p:cNvSpPr/>
              <p:nvPr/>
            </p:nvSpPr>
            <p:spPr>
              <a:xfrm>
                <a:off x="2471070" y="2513816"/>
                <a:ext cx="65735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2595" extrusionOk="0">
                    <a:moveTo>
                      <a:pt x="1" y="0"/>
                    </a:moveTo>
                    <a:lnTo>
                      <a:pt x="1775" y="2594"/>
                    </a:lnTo>
                    <a:lnTo>
                      <a:pt x="1912" y="252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214;p2"/>
              <p:cNvSpPr/>
              <p:nvPr/>
            </p:nvSpPr>
            <p:spPr>
              <a:xfrm>
                <a:off x="2400659" y="2509106"/>
                <a:ext cx="44625" cy="138517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9" extrusionOk="0">
                    <a:moveTo>
                      <a:pt x="1" y="1"/>
                    </a:moveTo>
                    <a:lnTo>
                      <a:pt x="1161" y="4028"/>
                    </a:lnTo>
                    <a:lnTo>
                      <a:pt x="1298" y="4028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215;p2"/>
              <p:cNvSpPr/>
              <p:nvPr/>
            </p:nvSpPr>
            <p:spPr>
              <a:xfrm>
                <a:off x="1936048" y="2030399"/>
                <a:ext cx="145496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232" h="3209" extrusionOk="0">
                    <a:moveTo>
                      <a:pt x="137" y="0"/>
                    </a:moveTo>
                    <a:lnTo>
                      <a:pt x="0" y="137"/>
                    </a:lnTo>
                    <a:lnTo>
                      <a:pt x="4164" y="3209"/>
                    </a:lnTo>
                    <a:lnTo>
                      <a:pt x="4232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216;p2"/>
              <p:cNvSpPr/>
              <p:nvPr/>
            </p:nvSpPr>
            <p:spPr>
              <a:xfrm>
                <a:off x="1860928" y="2171185"/>
                <a:ext cx="169012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4916" h="1776" extrusionOk="0">
                    <a:moveTo>
                      <a:pt x="69" y="1"/>
                    </a:moveTo>
                    <a:lnTo>
                      <a:pt x="1" y="206"/>
                    </a:lnTo>
                    <a:lnTo>
                      <a:pt x="4915" y="1776"/>
                    </a:lnTo>
                    <a:lnTo>
                      <a:pt x="4915" y="1707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217;p2"/>
              <p:cNvSpPr/>
              <p:nvPr/>
            </p:nvSpPr>
            <p:spPr>
              <a:xfrm>
                <a:off x="2766772" y="2654603"/>
                <a:ext cx="79796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321" h="1844" extrusionOk="0">
                    <a:moveTo>
                      <a:pt x="137" y="1"/>
                    </a:moveTo>
                    <a:cubicBezTo>
                      <a:pt x="137" y="69"/>
                      <a:pt x="68" y="137"/>
                      <a:pt x="0" y="206"/>
                    </a:cubicBezTo>
                    <a:lnTo>
                      <a:pt x="2184" y="1844"/>
                    </a:lnTo>
                    <a:lnTo>
                      <a:pt x="2253" y="1776"/>
                    </a:lnTo>
                    <a:lnTo>
                      <a:pt x="2321" y="1639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218;p2"/>
              <p:cNvSpPr/>
              <p:nvPr/>
            </p:nvSpPr>
            <p:spPr>
              <a:xfrm>
                <a:off x="1837481" y="2328440"/>
                <a:ext cx="176026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5120" h="274" extrusionOk="0">
                    <a:moveTo>
                      <a:pt x="0" y="0"/>
                    </a:moveTo>
                    <a:cubicBezTo>
                      <a:pt x="0" y="68"/>
                      <a:pt x="0" y="137"/>
                      <a:pt x="0" y="205"/>
                    </a:cubicBezTo>
                    <a:lnTo>
                      <a:pt x="5120" y="273"/>
                    </a:lnTo>
                    <a:lnTo>
                      <a:pt x="5120" y="137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219;p2"/>
              <p:cNvSpPr/>
              <p:nvPr/>
            </p:nvSpPr>
            <p:spPr>
              <a:xfrm>
                <a:off x="1722479" y="2323729"/>
                <a:ext cx="93892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74" extrusionOk="0">
                    <a:moveTo>
                      <a:pt x="1" y="1"/>
                    </a:moveTo>
                    <a:lnTo>
                      <a:pt x="1" y="205"/>
                    </a:lnTo>
                    <a:lnTo>
                      <a:pt x="1" y="274"/>
                    </a:lnTo>
                    <a:lnTo>
                      <a:pt x="2731" y="274"/>
                    </a:lnTo>
                    <a:cubicBezTo>
                      <a:pt x="2731" y="205"/>
                      <a:pt x="2731" y="137"/>
                      <a:pt x="2731" y="69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220;p2"/>
              <p:cNvSpPr/>
              <p:nvPr/>
            </p:nvSpPr>
            <p:spPr>
              <a:xfrm>
                <a:off x="2403032" y="2032737"/>
                <a:ext cx="49301" cy="136145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960" extrusionOk="0">
                    <a:moveTo>
                      <a:pt x="1365" y="1"/>
                    </a:moveTo>
                    <a:lnTo>
                      <a:pt x="0" y="3960"/>
                    </a:lnTo>
                    <a:lnTo>
                      <a:pt x="68" y="3960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221;p2"/>
              <p:cNvSpPr/>
              <p:nvPr/>
            </p:nvSpPr>
            <p:spPr>
              <a:xfrm>
                <a:off x="2611890" y="2539636"/>
                <a:ext cx="147868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301" h="3209" extrusionOk="0">
                    <a:moveTo>
                      <a:pt x="137" y="0"/>
                    </a:moveTo>
                    <a:lnTo>
                      <a:pt x="0" y="69"/>
                    </a:lnTo>
                    <a:lnTo>
                      <a:pt x="4164" y="3208"/>
                    </a:lnTo>
                    <a:lnTo>
                      <a:pt x="4300" y="3004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222;p2"/>
              <p:cNvSpPr/>
              <p:nvPr/>
            </p:nvSpPr>
            <p:spPr>
              <a:xfrm>
                <a:off x="2663494" y="2443406"/>
                <a:ext cx="171350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844" extrusionOk="0">
                    <a:moveTo>
                      <a:pt x="1" y="1"/>
                    </a:moveTo>
                    <a:cubicBezTo>
                      <a:pt x="1" y="69"/>
                      <a:pt x="1" y="69"/>
                      <a:pt x="1" y="137"/>
                    </a:cubicBezTo>
                    <a:lnTo>
                      <a:pt x="4915" y="1844"/>
                    </a:lnTo>
                    <a:lnTo>
                      <a:pt x="4984" y="1707"/>
                    </a:lnTo>
                    <a:lnTo>
                      <a:pt x="4984" y="1639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223;p2"/>
              <p:cNvSpPr/>
              <p:nvPr/>
            </p:nvSpPr>
            <p:spPr>
              <a:xfrm>
                <a:off x="2851244" y="211019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80"/>
                    </a:lnTo>
                    <a:cubicBezTo>
                      <a:pt x="0" y="1980"/>
                      <a:pt x="69" y="2048"/>
                      <a:pt x="69" y="2116"/>
                    </a:cubicBezTo>
                    <a:lnTo>
                      <a:pt x="6212" y="205"/>
                    </a:lnTo>
                    <a:cubicBezTo>
                      <a:pt x="6212" y="137"/>
                      <a:pt x="6212" y="68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224;p2"/>
              <p:cNvSpPr/>
              <p:nvPr/>
            </p:nvSpPr>
            <p:spPr>
              <a:xfrm>
                <a:off x="2250488" y="2030399"/>
                <a:ext cx="44625" cy="138483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8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229" y="4028"/>
                    </a:lnTo>
                    <a:lnTo>
                      <a:pt x="1297" y="4028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225;p2"/>
              <p:cNvSpPr/>
              <p:nvPr/>
            </p:nvSpPr>
            <p:spPr>
              <a:xfrm>
                <a:off x="2489841" y="2150076"/>
                <a:ext cx="119711" cy="86878"/>
              </a:xfrm>
              <a:custGeom>
                <a:avLst/>
                <a:gdLst/>
                <a:ahLst/>
                <a:cxnLst/>
                <a:rect l="l" t="t" r="r" b="b"/>
                <a:pathLst>
                  <a:path w="3482" h="2527" extrusionOk="0">
                    <a:moveTo>
                      <a:pt x="3414" y="1"/>
                    </a:moveTo>
                    <a:lnTo>
                      <a:pt x="1" y="2458"/>
                    </a:lnTo>
                    <a:lnTo>
                      <a:pt x="69" y="2458"/>
                    </a:lnTo>
                    <a:lnTo>
                      <a:pt x="69" y="2526"/>
                    </a:lnTo>
                    <a:lnTo>
                      <a:pt x="3482" y="137"/>
                    </a:lnTo>
                    <a:lnTo>
                      <a:pt x="341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226;p2"/>
              <p:cNvSpPr/>
              <p:nvPr/>
            </p:nvSpPr>
            <p:spPr>
              <a:xfrm>
                <a:off x="2473407" y="2077328"/>
                <a:ext cx="68107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95" extrusionOk="0">
                    <a:moveTo>
                      <a:pt x="1844" y="1"/>
                    </a:moveTo>
                    <a:lnTo>
                      <a:pt x="1" y="2526"/>
                    </a:lnTo>
                    <a:lnTo>
                      <a:pt x="69" y="2526"/>
                    </a:lnTo>
                    <a:lnTo>
                      <a:pt x="69" y="2594"/>
                    </a:lnTo>
                    <a:lnTo>
                      <a:pt x="1980" y="137"/>
                    </a:lnTo>
                    <a:lnTo>
                      <a:pt x="184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227;p2"/>
              <p:cNvSpPr/>
              <p:nvPr/>
            </p:nvSpPr>
            <p:spPr>
              <a:xfrm>
                <a:off x="2041629" y="2234548"/>
                <a:ext cx="100940" cy="37577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93" extrusionOk="0">
                    <a:moveTo>
                      <a:pt x="1" y="1"/>
                    </a:moveTo>
                    <a:lnTo>
                      <a:pt x="1" y="137"/>
                    </a:lnTo>
                    <a:lnTo>
                      <a:pt x="2936" y="1093"/>
                    </a:lnTo>
                    <a:cubicBezTo>
                      <a:pt x="2936" y="1025"/>
                      <a:pt x="2936" y="1025"/>
                      <a:pt x="2936" y="1025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228;p2"/>
              <p:cNvSpPr/>
              <p:nvPr/>
            </p:nvSpPr>
            <p:spPr>
              <a:xfrm>
                <a:off x="1846866" y="1959989"/>
                <a:ext cx="77458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253" h="1844" extrusionOk="0">
                    <a:moveTo>
                      <a:pt x="137" y="1"/>
                    </a:moveTo>
                    <a:lnTo>
                      <a:pt x="69" y="69"/>
                    </a:lnTo>
                    <a:cubicBezTo>
                      <a:pt x="69" y="137"/>
                      <a:pt x="0" y="137"/>
                      <a:pt x="0" y="205"/>
                    </a:cubicBezTo>
                    <a:lnTo>
                      <a:pt x="2184" y="1844"/>
                    </a:lnTo>
                    <a:lnTo>
                      <a:pt x="2253" y="170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229;p2"/>
              <p:cNvSpPr/>
              <p:nvPr/>
            </p:nvSpPr>
            <p:spPr>
              <a:xfrm>
                <a:off x="2553203" y="2408201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2936" y="1025"/>
                    </a:lnTo>
                    <a:lnTo>
                      <a:pt x="2936" y="956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230;p2"/>
              <p:cNvSpPr/>
              <p:nvPr/>
            </p:nvSpPr>
            <p:spPr>
              <a:xfrm>
                <a:off x="2665832" y="2182943"/>
                <a:ext cx="171350" cy="5868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7" extrusionOk="0">
                    <a:moveTo>
                      <a:pt x="4916" y="0"/>
                    </a:moveTo>
                    <a:lnTo>
                      <a:pt x="1" y="1570"/>
                    </a:lnTo>
                    <a:lnTo>
                      <a:pt x="1" y="1707"/>
                    </a:lnTo>
                    <a:lnTo>
                      <a:pt x="4984" y="137"/>
                    </a:lnTo>
                    <a:lnTo>
                      <a:pt x="491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231;p2"/>
              <p:cNvSpPr/>
              <p:nvPr/>
            </p:nvSpPr>
            <p:spPr>
              <a:xfrm>
                <a:off x="1858590" y="2436358"/>
                <a:ext cx="171350" cy="58721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8" extrusionOk="0">
                    <a:moveTo>
                      <a:pt x="4915" y="1"/>
                    </a:moveTo>
                    <a:lnTo>
                      <a:pt x="1" y="1503"/>
                    </a:lnTo>
                    <a:lnTo>
                      <a:pt x="69" y="1707"/>
                    </a:lnTo>
                    <a:lnTo>
                      <a:pt x="4983" y="137"/>
                    </a:lnTo>
                    <a:cubicBezTo>
                      <a:pt x="4983" y="69"/>
                      <a:pt x="4983" y="69"/>
                      <a:pt x="4915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232;p2"/>
              <p:cNvSpPr/>
              <p:nvPr/>
            </p:nvSpPr>
            <p:spPr>
              <a:xfrm>
                <a:off x="1633298" y="2096099"/>
                <a:ext cx="213603" cy="77493"/>
              </a:xfrm>
              <a:custGeom>
                <a:avLst/>
                <a:gdLst/>
                <a:ahLst/>
                <a:cxnLst/>
                <a:rect l="l" t="t" r="r" b="b"/>
                <a:pathLst>
                  <a:path w="6213" h="2254" extrusionOk="0">
                    <a:moveTo>
                      <a:pt x="69" y="1"/>
                    </a:moveTo>
                    <a:cubicBezTo>
                      <a:pt x="69" y="69"/>
                      <a:pt x="69" y="137"/>
                      <a:pt x="1" y="205"/>
                    </a:cubicBezTo>
                    <a:lnTo>
                      <a:pt x="6144" y="2185"/>
                    </a:lnTo>
                    <a:lnTo>
                      <a:pt x="6144" y="2253"/>
                    </a:lnTo>
                    <a:lnTo>
                      <a:pt x="6212" y="2048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233;p2"/>
              <p:cNvSpPr/>
              <p:nvPr/>
            </p:nvSpPr>
            <p:spPr>
              <a:xfrm>
                <a:off x="2661157" y="1732359"/>
                <a:ext cx="136145" cy="183074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25" extrusionOk="0">
                    <a:moveTo>
                      <a:pt x="3755" y="1"/>
                    </a:moveTo>
                    <a:lnTo>
                      <a:pt x="0" y="5188"/>
                    </a:lnTo>
                    <a:lnTo>
                      <a:pt x="137" y="5325"/>
                    </a:lnTo>
                    <a:lnTo>
                      <a:pt x="3959" y="137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234;p2"/>
              <p:cNvSpPr/>
              <p:nvPr/>
            </p:nvSpPr>
            <p:spPr>
              <a:xfrm>
                <a:off x="1907856" y="1722973"/>
                <a:ext cx="136145" cy="18544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94" extrusionOk="0">
                    <a:moveTo>
                      <a:pt x="206" y="1"/>
                    </a:moveTo>
                    <a:lnTo>
                      <a:pt x="1" y="137"/>
                    </a:lnTo>
                    <a:lnTo>
                      <a:pt x="3755" y="5393"/>
                    </a:lnTo>
                    <a:lnTo>
                      <a:pt x="3960" y="5325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" name="Google Shape;235;p2"/>
              <p:cNvSpPr/>
              <p:nvPr/>
            </p:nvSpPr>
            <p:spPr>
              <a:xfrm>
                <a:off x="2515660" y="1746455"/>
                <a:ext cx="37577" cy="91554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2663" extrusionOk="0">
                    <a:moveTo>
                      <a:pt x="888" y="0"/>
                    </a:moveTo>
                    <a:lnTo>
                      <a:pt x="1" y="2594"/>
                    </a:lnTo>
                    <a:lnTo>
                      <a:pt x="137" y="2662"/>
                    </a:lnTo>
                    <a:lnTo>
                      <a:pt x="1093" y="137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" name="Google Shape;236;p2"/>
              <p:cNvSpPr/>
              <p:nvPr/>
            </p:nvSpPr>
            <p:spPr>
              <a:xfrm>
                <a:off x="2161306" y="1741745"/>
                <a:ext cx="32902" cy="93926"/>
              </a:xfrm>
              <a:custGeom>
                <a:avLst/>
                <a:gdLst/>
                <a:ahLst/>
                <a:cxnLst/>
                <a:rect l="l" t="t" r="r" b="b"/>
                <a:pathLst>
                  <a:path w="957" h="2732" extrusionOk="0">
                    <a:moveTo>
                      <a:pt x="137" y="1"/>
                    </a:moveTo>
                    <a:lnTo>
                      <a:pt x="1" y="69"/>
                    </a:lnTo>
                    <a:lnTo>
                      <a:pt x="752" y="2731"/>
                    </a:lnTo>
                    <a:lnTo>
                      <a:pt x="956" y="266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" name="Google Shape;237;p2"/>
              <p:cNvSpPr/>
              <p:nvPr/>
            </p:nvSpPr>
            <p:spPr>
              <a:xfrm>
                <a:off x="1835108" y="2640541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0"/>
                    </a:moveTo>
                    <a:lnTo>
                      <a:pt x="1" y="1570"/>
                    </a:lnTo>
                    <a:lnTo>
                      <a:pt x="137" y="1775"/>
                    </a:lnTo>
                    <a:lnTo>
                      <a:pt x="2322" y="137"/>
                    </a:lnTo>
                    <a:cubicBezTo>
                      <a:pt x="2322" y="137"/>
                      <a:pt x="2253" y="69"/>
                      <a:pt x="225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" name="Google Shape;238;p2"/>
              <p:cNvSpPr/>
              <p:nvPr/>
            </p:nvSpPr>
            <p:spPr>
              <a:xfrm>
                <a:off x="2349055" y="1586863"/>
                <a:ext cx="9420" cy="222989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6" extrusionOk="0">
                    <a:moveTo>
                      <a:pt x="69" y="1"/>
                    </a:moveTo>
                    <a:lnTo>
                      <a:pt x="0" y="6485"/>
                    </a:lnTo>
                    <a:lnTo>
                      <a:pt x="205" y="6485"/>
                    </a:lnTo>
                    <a:lnTo>
                      <a:pt x="27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" name="Google Shape;239;p2"/>
              <p:cNvSpPr/>
              <p:nvPr/>
            </p:nvSpPr>
            <p:spPr>
              <a:xfrm>
                <a:off x="1628622" y="249504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12"/>
                    </a:lnTo>
                    <a:cubicBezTo>
                      <a:pt x="0" y="1980"/>
                      <a:pt x="0" y="2048"/>
                      <a:pt x="69" y="2116"/>
                    </a:cubicBezTo>
                    <a:lnTo>
                      <a:pt x="6212" y="137"/>
                    </a:lnTo>
                    <a:cubicBezTo>
                      <a:pt x="6212" y="137"/>
                      <a:pt x="6212" y="69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" name="Google Shape;240;p2"/>
              <p:cNvSpPr/>
              <p:nvPr/>
            </p:nvSpPr>
            <p:spPr>
              <a:xfrm>
                <a:off x="2651771" y="2769604"/>
                <a:ext cx="133807" cy="185411"/>
              </a:xfrm>
              <a:custGeom>
                <a:avLst/>
                <a:gdLst/>
                <a:ahLst/>
                <a:cxnLst/>
                <a:rect l="l" t="t" r="r" b="b"/>
                <a:pathLst>
                  <a:path w="3892" h="5393" extrusionOk="0">
                    <a:moveTo>
                      <a:pt x="69" y="0"/>
                    </a:moveTo>
                    <a:lnTo>
                      <a:pt x="0" y="137"/>
                    </a:lnTo>
                    <a:lnTo>
                      <a:pt x="3686" y="5393"/>
                    </a:lnTo>
                    <a:lnTo>
                      <a:pt x="3891" y="525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" name="Google Shape;241;p2"/>
              <p:cNvSpPr/>
              <p:nvPr/>
            </p:nvSpPr>
            <p:spPr>
              <a:xfrm>
                <a:off x="2499227" y="2847027"/>
                <a:ext cx="35240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5" extrusionOk="0">
                    <a:moveTo>
                      <a:pt x="1" y="1"/>
                    </a:moveTo>
                    <a:lnTo>
                      <a:pt x="820" y="2595"/>
                    </a:lnTo>
                    <a:lnTo>
                      <a:pt x="1025" y="252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" name="Google Shape;242;p2"/>
              <p:cNvSpPr/>
              <p:nvPr/>
            </p:nvSpPr>
            <p:spPr>
              <a:xfrm>
                <a:off x="2848906" y="2504431"/>
                <a:ext cx="213569" cy="79830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322" extrusionOk="0">
                    <a:moveTo>
                      <a:pt x="68" y="0"/>
                    </a:moveTo>
                    <a:cubicBezTo>
                      <a:pt x="0" y="69"/>
                      <a:pt x="0" y="137"/>
                      <a:pt x="0" y="205"/>
                    </a:cubicBezTo>
                    <a:lnTo>
                      <a:pt x="6075" y="2321"/>
                    </a:lnTo>
                    <a:lnTo>
                      <a:pt x="6211" y="2048"/>
                    </a:lnTo>
                    <a:lnTo>
                      <a:pt x="6211" y="1980"/>
                    </a:lnTo>
                    <a:lnTo>
                      <a:pt x="6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" name="Google Shape;243;p2"/>
              <p:cNvSpPr/>
              <p:nvPr/>
            </p:nvSpPr>
            <p:spPr>
              <a:xfrm>
                <a:off x="2142534" y="2840014"/>
                <a:ext cx="35240" cy="89182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4" extrusionOk="0">
                    <a:moveTo>
                      <a:pt x="888" y="0"/>
                    </a:moveTo>
                    <a:lnTo>
                      <a:pt x="1" y="2526"/>
                    </a:lnTo>
                    <a:lnTo>
                      <a:pt x="205" y="2594"/>
                    </a:lnTo>
                    <a:lnTo>
                      <a:pt x="1025" y="68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" name="Google Shape;244;p2"/>
              <p:cNvSpPr/>
              <p:nvPr/>
            </p:nvSpPr>
            <p:spPr>
              <a:xfrm>
                <a:off x="1896133" y="2762556"/>
                <a:ext cx="136145" cy="18073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257" extrusionOk="0">
                    <a:moveTo>
                      <a:pt x="3823" y="1"/>
                    </a:moveTo>
                    <a:lnTo>
                      <a:pt x="1" y="5120"/>
                    </a:lnTo>
                    <a:lnTo>
                      <a:pt x="137" y="5257"/>
                    </a:lnTo>
                    <a:lnTo>
                      <a:pt x="3960" y="69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" name="Google Shape;245;p2"/>
              <p:cNvSpPr/>
              <p:nvPr/>
            </p:nvSpPr>
            <p:spPr>
              <a:xfrm>
                <a:off x="2332621" y="2868171"/>
                <a:ext cx="9420" cy="222954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5" extrusionOk="0">
                    <a:moveTo>
                      <a:pt x="137" y="0"/>
                    </a:moveTo>
                    <a:lnTo>
                      <a:pt x="0" y="6485"/>
                    </a:lnTo>
                    <a:lnTo>
                      <a:pt x="274" y="6485"/>
                    </a:lnTo>
                    <a:lnTo>
                      <a:pt x="274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" name="Google Shape;246;p2"/>
              <p:cNvSpPr/>
              <p:nvPr/>
            </p:nvSpPr>
            <p:spPr>
              <a:xfrm>
                <a:off x="2349055" y="1828589"/>
                <a:ext cx="7082" cy="176026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0" extrusionOk="0">
                    <a:moveTo>
                      <a:pt x="0" y="0"/>
                    </a:moveTo>
                    <a:lnTo>
                      <a:pt x="0" y="5120"/>
                    </a:lnTo>
                    <a:lnTo>
                      <a:pt x="69" y="5120"/>
                    </a:lnTo>
                    <a:lnTo>
                      <a:pt x="20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" name="Google Shape;247;p2"/>
              <p:cNvSpPr/>
              <p:nvPr/>
            </p:nvSpPr>
            <p:spPr>
              <a:xfrm>
                <a:off x="2048677" y="1922446"/>
                <a:ext cx="105615" cy="147868"/>
              </a:xfrm>
              <a:custGeom>
                <a:avLst/>
                <a:gdLst/>
                <a:ahLst/>
                <a:cxnLst/>
                <a:rect l="l" t="t" r="r" b="b"/>
                <a:pathLst>
                  <a:path w="3072" h="4301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048" y="2936"/>
                    </a:lnTo>
                    <a:lnTo>
                      <a:pt x="3004" y="4301"/>
                    </a:lnTo>
                    <a:lnTo>
                      <a:pt x="3072" y="4164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" name="Google Shape;248;p2"/>
              <p:cNvSpPr/>
              <p:nvPr/>
            </p:nvSpPr>
            <p:spPr>
              <a:xfrm>
                <a:off x="2039291" y="260533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0" y="4164"/>
                    </a:lnTo>
                    <a:lnTo>
                      <a:pt x="137" y="4232"/>
                    </a:lnTo>
                    <a:lnTo>
                      <a:pt x="3208" y="137"/>
                    </a:lnTo>
                    <a:lnTo>
                      <a:pt x="307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" name="Google Shape;249;p2"/>
              <p:cNvSpPr/>
              <p:nvPr/>
            </p:nvSpPr>
            <p:spPr>
              <a:xfrm>
                <a:off x="2194173" y="1849698"/>
                <a:ext cx="56349" cy="171350"/>
              </a:xfrm>
              <a:custGeom>
                <a:avLst/>
                <a:gdLst/>
                <a:ahLst/>
                <a:cxnLst/>
                <a:rect l="l" t="t" r="r" b="b"/>
                <a:pathLst>
                  <a:path w="1639" h="4984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1502" y="4983"/>
                    </a:lnTo>
                    <a:lnTo>
                      <a:pt x="1638" y="498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" name="Google Shape;250;p2"/>
              <p:cNvSpPr/>
              <p:nvPr/>
            </p:nvSpPr>
            <p:spPr>
              <a:xfrm>
                <a:off x="1926628" y="2530250"/>
                <a:ext cx="147903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4302" h="3072" extrusionOk="0">
                    <a:moveTo>
                      <a:pt x="4301" y="0"/>
                    </a:moveTo>
                    <a:lnTo>
                      <a:pt x="1" y="2935"/>
                    </a:lnTo>
                    <a:lnTo>
                      <a:pt x="138" y="3072"/>
                    </a:lnTo>
                    <a:lnTo>
                      <a:pt x="4301" y="69"/>
                    </a:lnTo>
                    <a:lnTo>
                      <a:pt x="4301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" name="Google Shape;251;p2"/>
              <p:cNvSpPr/>
              <p:nvPr/>
            </p:nvSpPr>
            <p:spPr>
              <a:xfrm>
                <a:off x="2778496" y="1976423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1"/>
                    </a:moveTo>
                    <a:lnTo>
                      <a:pt x="0" y="1570"/>
                    </a:lnTo>
                    <a:lnTo>
                      <a:pt x="69" y="1775"/>
                    </a:lnTo>
                    <a:lnTo>
                      <a:pt x="2321" y="205"/>
                    </a:lnTo>
                    <a:lnTo>
                      <a:pt x="2253" y="69"/>
                    </a:lnTo>
                    <a:lnTo>
                      <a:pt x="225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" name="Google Shape;252;p2"/>
              <p:cNvSpPr/>
              <p:nvPr/>
            </p:nvSpPr>
            <p:spPr>
              <a:xfrm>
                <a:off x="2452298" y="1852036"/>
                <a:ext cx="63397" cy="169012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6" extrusionOk="0">
                    <a:moveTo>
                      <a:pt x="1639" y="1"/>
                    </a:moveTo>
                    <a:lnTo>
                      <a:pt x="1" y="4915"/>
                    </a:lnTo>
                    <a:lnTo>
                      <a:pt x="137" y="4915"/>
                    </a:lnTo>
                    <a:lnTo>
                      <a:pt x="1844" y="69"/>
                    </a:lnTo>
                    <a:lnTo>
                      <a:pt x="163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" name="Google Shape;253;p2"/>
              <p:cNvSpPr/>
              <p:nvPr/>
            </p:nvSpPr>
            <p:spPr>
              <a:xfrm>
                <a:off x="2618904" y="2042123"/>
                <a:ext cx="150241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4370" h="3073" extrusionOk="0">
                    <a:moveTo>
                      <a:pt x="4233" y="1"/>
                    </a:moveTo>
                    <a:lnTo>
                      <a:pt x="1" y="3004"/>
                    </a:lnTo>
                    <a:lnTo>
                      <a:pt x="69" y="3072"/>
                    </a:lnTo>
                    <a:lnTo>
                      <a:pt x="4369" y="137"/>
                    </a:lnTo>
                    <a:lnTo>
                      <a:pt x="423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" name="Google Shape;254;p2"/>
              <p:cNvSpPr/>
              <p:nvPr/>
            </p:nvSpPr>
            <p:spPr>
              <a:xfrm>
                <a:off x="2543818" y="192715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1" y="4164"/>
                    </a:lnTo>
                    <a:lnTo>
                      <a:pt x="137" y="4232"/>
                    </a:lnTo>
                    <a:lnTo>
                      <a:pt x="3209" y="68"/>
                    </a:lnTo>
                    <a:cubicBezTo>
                      <a:pt x="3140" y="68"/>
                      <a:pt x="3072" y="0"/>
                      <a:pt x="30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" name="Google Shape;255;p2"/>
              <p:cNvSpPr/>
              <p:nvPr/>
            </p:nvSpPr>
            <p:spPr>
              <a:xfrm>
                <a:off x="2682266" y="2342501"/>
                <a:ext cx="176060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5121" h="206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5120" y="205"/>
                    </a:lnTo>
                    <a:lnTo>
                      <a:pt x="512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" name="Google Shape;256;p2"/>
              <p:cNvSpPr/>
              <p:nvPr/>
            </p:nvSpPr>
            <p:spPr>
              <a:xfrm>
                <a:off x="2877063" y="2344839"/>
                <a:ext cx="93892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06" extrusionOk="0">
                    <a:moveTo>
                      <a:pt x="0" y="1"/>
                    </a:moveTo>
                    <a:cubicBezTo>
                      <a:pt x="0" y="69"/>
                      <a:pt x="0" y="137"/>
                      <a:pt x="0" y="206"/>
                    </a:cubicBezTo>
                    <a:lnTo>
                      <a:pt x="2730" y="206"/>
                    </a:lnTo>
                    <a:lnTo>
                      <a:pt x="27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257;p2"/>
              <p:cNvSpPr/>
              <p:nvPr/>
            </p:nvSpPr>
            <p:spPr>
              <a:xfrm>
                <a:off x="2539142" y="2610012"/>
                <a:ext cx="107953" cy="147903"/>
              </a:xfrm>
              <a:custGeom>
                <a:avLst/>
                <a:gdLst/>
                <a:ahLst/>
                <a:cxnLst/>
                <a:rect l="l" t="t" r="r" b="b"/>
                <a:pathLst>
                  <a:path w="3140" h="4302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935" y="4301"/>
                    </a:lnTo>
                    <a:lnTo>
                      <a:pt x="3140" y="4165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258;p2"/>
              <p:cNvSpPr/>
              <p:nvPr/>
            </p:nvSpPr>
            <p:spPr>
              <a:xfrm>
                <a:off x="2442912" y="2656975"/>
                <a:ext cx="58687" cy="171316"/>
              </a:xfrm>
              <a:custGeom>
                <a:avLst/>
                <a:gdLst/>
                <a:ahLst/>
                <a:cxnLst/>
                <a:rect l="l" t="t" r="r" b="b"/>
                <a:pathLst>
                  <a:path w="1707" h="4983" extrusionOk="0">
                    <a:moveTo>
                      <a:pt x="1" y="0"/>
                    </a:moveTo>
                    <a:lnTo>
                      <a:pt x="1502" y="4983"/>
                    </a:lnTo>
                    <a:lnTo>
                      <a:pt x="1707" y="4915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" name="Google Shape;259;p2"/>
              <p:cNvSpPr/>
              <p:nvPr/>
            </p:nvSpPr>
            <p:spPr>
              <a:xfrm>
                <a:off x="2177739" y="2656975"/>
                <a:ext cx="63397" cy="168978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5" extrusionOk="0">
                    <a:moveTo>
                      <a:pt x="1707" y="0"/>
                    </a:moveTo>
                    <a:lnTo>
                      <a:pt x="1" y="4846"/>
                    </a:lnTo>
                    <a:lnTo>
                      <a:pt x="205" y="4915"/>
                    </a:lnTo>
                    <a:lnTo>
                      <a:pt x="18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" name="Google Shape;260;p2"/>
              <p:cNvSpPr/>
              <p:nvPr/>
            </p:nvSpPr>
            <p:spPr>
              <a:xfrm>
                <a:off x="2337297" y="2673374"/>
                <a:ext cx="7082" cy="17606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1" extrusionOk="0">
                    <a:moveTo>
                      <a:pt x="138" y="1"/>
                    </a:moveTo>
                    <a:lnTo>
                      <a:pt x="1" y="5120"/>
                    </a:lnTo>
                    <a:lnTo>
                      <a:pt x="206" y="5120"/>
                    </a:lnTo>
                    <a:lnTo>
                      <a:pt x="206" y="1776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" name="Google Shape;261;p2"/>
              <p:cNvSpPr/>
              <p:nvPr/>
            </p:nvSpPr>
            <p:spPr>
              <a:xfrm>
                <a:off x="2333962" y="1570464"/>
                <a:ext cx="36237" cy="24788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721" extrusionOk="0">
                    <a:moveTo>
                      <a:pt x="576" y="0"/>
                    </a:moveTo>
                    <a:cubicBezTo>
                      <a:pt x="1" y="0"/>
                      <a:pt x="587" y="721"/>
                      <a:pt x="893" y="721"/>
                    </a:cubicBezTo>
                    <a:cubicBezTo>
                      <a:pt x="986" y="721"/>
                      <a:pt x="1054" y="654"/>
                      <a:pt x="1054" y="478"/>
                    </a:cubicBezTo>
                    <a:cubicBezTo>
                      <a:pt x="1054" y="205"/>
                      <a:pt x="849" y="0"/>
                      <a:pt x="5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" name="Google Shape;262;p2"/>
              <p:cNvSpPr/>
              <p:nvPr/>
            </p:nvSpPr>
            <p:spPr>
              <a:xfrm>
                <a:off x="2323236" y="3077030"/>
                <a:ext cx="32902" cy="32867"/>
              </a:xfrm>
              <a:custGeom>
                <a:avLst/>
                <a:gdLst/>
                <a:ahLst/>
                <a:cxnLst/>
                <a:rect l="l" t="t" r="r" b="b"/>
                <a:pathLst>
                  <a:path w="957" h="956" extrusionOk="0">
                    <a:moveTo>
                      <a:pt x="478" y="0"/>
                    </a:moveTo>
                    <a:cubicBezTo>
                      <a:pt x="205" y="0"/>
                      <a:pt x="0" y="205"/>
                      <a:pt x="0" y="478"/>
                    </a:cubicBezTo>
                    <a:cubicBezTo>
                      <a:pt x="0" y="751"/>
                      <a:pt x="205" y="956"/>
                      <a:pt x="478" y="956"/>
                    </a:cubicBezTo>
                    <a:cubicBezTo>
                      <a:pt x="751" y="956"/>
                      <a:pt x="956" y="751"/>
                      <a:pt x="956" y="478"/>
                    </a:cubicBezTo>
                    <a:cubicBezTo>
                      <a:pt x="956" y="205"/>
                      <a:pt x="751" y="0"/>
                      <a:pt x="478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" name="Google Shape;263;p2"/>
              <p:cNvSpPr/>
              <p:nvPr/>
            </p:nvSpPr>
            <p:spPr>
              <a:xfrm>
                <a:off x="3048344" y="2095515"/>
                <a:ext cx="35240" cy="34071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91" extrusionOk="0">
                    <a:moveTo>
                      <a:pt x="482" y="0"/>
                    </a:moveTo>
                    <a:cubicBezTo>
                      <a:pt x="436" y="0"/>
                      <a:pt x="389" y="6"/>
                      <a:pt x="342" y="18"/>
                    </a:cubicBezTo>
                    <a:cubicBezTo>
                      <a:pt x="137" y="154"/>
                      <a:pt x="1" y="359"/>
                      <a:pt x="69" y="632"/>
                    </a:cubicBezTo>
                    <a:cubicBezTo>
                      <a:pt x="126" y="858"/>
                      <a:pt x="323" y="991"/>
                      <a:pt x="544" y="991"/>
                    </a:cubicBezTo>
                    <a:cubicBezTo>
                      <a:pt x="590" y="991"/>
                      <a:pt x="637" y="985"/>
                      <a:pt x="683" y="973"/>
                    </a:cubicBezTo>
                    <a:cubicBezTo>
                      <a:pt x="888" y="837"/>
                      <a:pt x="1025" y="564"/>
                      <a:pt x="957" y="359"/>
                    </a:cubicBezTo>
                    <a:cubicBezTo>
                      <a:pt x="900" y="133"/>
                      <a:pt x="703" y="0"/>
                      <a:pt x="48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" name="Google Shape;264;p2"/>
              <p:cNvSpPr/>
              <p:nvPr/>
            </p:nvSpPr>
            <p:spPr>
              <a:xfrm>
                <a:off x="1609851" y="2550741"/>
                <a:ext cx="37577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24" extrusionOk="0">
                    <a:moveTo>
                      <a:pt x="524" y="1"/>
                    </a:moveTo>
                    <a:cubicBezTo>
                      <a:pt x="485" y="1"/>
                      <a:pt x="446" y="6"/>
                      <a:pt x="410" y="19"/>
                    </a:cubicBezTo>
                    <a:cubicBezTo>
                      <a:pt x="137" y="87"/>
                      <a:pt x="0" y="360"/>
                      <a:pt x="69" y="633"/>
                    </a:cubicBezTo>
                    <a:cubicBezTo>
                      <a:pt x="181" y="801"/>
                      <a:pt x="339" y="924"/>
                      <a:pt x="544" y="924"/>
                    </a:cubicBezTo>
                    <a:cubicBezTo>
                      <a:pt x="588" y="924"/>
                      <a:pt x="634" y="918"/>
                      <a:pt x="683" y="906"/>
                    </a:cubicBezTo>
                    <a:cubicBezTo>
                      <a:pt x="956" y="838"/>
                      <a:pt x="1092" y="565"/>
                      <a:pt x="1024" y="292"/>
                    </a:cubicBezTo>
                    <a:cubicBezTo>
                      <a:pt x="912" y="123"/>
                      <a:pt x="707" y="1"/>
                      <a:pt x="52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" name="Google Shape;265;p2"/>
              <p:cNvSpPr/>
              <p:nvPr/>
            </p:nvSpPr>
            <p:spPr>
              <a:xfrm>
                <a:off x="2764400" y="2936656"/>
                <a:ext cx="37577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7" extrusionOk="0">
                    <a:moveTo>
                      <a:pt x="578" y="1"/>
                    </a:moveTo>
                    <a:cubicBezTo>
                      <a:pt x="469" y="1"/>
                      <a:pt x="360" y="39"/>
                      <a:pt x="274" y="124"/>
                    </a:cubicBezTo>
                    <a:cubicBezTo>
                      <a:pt x="69" y="261"/>
                      <a:pt x="1" y="534"/>
                      <a:pt x="206" y="739"/>
                    </a:cubicBezTo>
                    <a:cubicBezTo>
                      <a:pt x="294" y="871"/>
                      <a:pt x="439" y="946"/>
                      <a:pt x="586" y="946"/>
                    </a:cubicBezTo>
                    <a:cubicBezTo>
                      <a:pt x="666" y="946"/>
                      <a:pt x="747" y="923"/>
                      <a:pt x="820" y="875"/>
                    </a:cubicBezTo>
                    <a:cubicBezTo>
                      <a:pt x="1025" y="739"/>
                      <a:pt x="1093" y="397"/>
                      <a:pt x="956" y="193"/>
                    </a:cubicBezTo>
                    <a:cubicBezTo>
                      <a:pt x="877" y="74"/>
                      <a:pt x="729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" name="Google Shape;266;p2"/>
              <p:cNvSpPr/>
              <p:nvPr/>
            </p:nvSpPr>
            <p:spPr>
              <a:xfrm>
                <a:off x="1891457" y="1710321"/>
                <a:ext cx="41187" cy="32214"/>
              </a:xfrm>
              <a:custGeom>
                <a:avLst/>
                <a:gdLst/>
                <a:ahLst/>
                <a:cxnLst/>
                <a:rect l="l" t="t" r="r" b="b"/>
                <a:pathLst>
                  <a:path w="1198" h="937" extrusionOk="0">
                    <a:moveTo>
                      <a:pt x="578" y="1"/>
                    </a:moveTo>
                    <a:cubicBezTo>
                      <a:pt x="471" y="1"/>
                      <a:pt x="365" y="34"/>
                      <a:pt x="273" y="96"/>
                    </a:cubicBezTo>
                    <a:cubicBezTo>
                      <a:pt x="68" y="232"/>
                      <a:pt x="0" y="505"/>
                      <a:pt x="205" y="710"/>
                    </a:cubicBezTo>
                    <a:cubicBezTo>
                      <a:pt x="305" y="870"/>
                      <a:pt x="440" y="936"/>
                      <a:pt x="572" y="936"/>
                    </a:cubicBezTo>
                    <a:cubicBezTo>
                      <a:pt x="892" y="936"/>
                      <a:pt x="1197" y="550"/>
                      <a:pt x="956" y="164"/>
                    </a:cubicBezTo>
                    <a:cubicBezTo>
                      <a:pt x="843" y="51"/>
                      <a:pt x="710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" name="Google Shape;267;p2"/>
              <p:cNvSpPr/>
              <p:nvPr/>
            </p:nvSpPr>
            <p:spPr>
              <a:xfrm>
                <a:off x="1879699" y="2928267"/>
                <a:ext cx="37577" cy="32386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2" extrusionOk="0">
                    <a:moveTo>
                      <a:pt x="492" y="0"/>
                    </a:moveTo>
                    <a:cubicBezTo>
                      <a:pt x="350" y="0"/>
                      <a:pt x="213" y="51"/>
                      <a:pt x="137" y="164"/>
                    </a:cubicBezTo>
                    <a:cubicBezTo>
                      <a:pt x="1" y="437"/>
                      <a:pt x="69" y="710"/>
                      <a:pt x="274" y="846"/>
                    </a:cubicBezTo>
                    <a:cubicBezTo>
                      <a:pt x="366" y="907"/>
                      <a:pt x="472" y="941"/>
                      <a:pt x="573" y="941"/>
                    </a:cubicBezTo>
                    <a:cubicBezTo>
                      <a:pt x="697" y="941"/>
                      <a:pt x="813" y="891"/>
                      <a:pt x="888" y="778"/>
                    </a:cubicBezTo>
                    <a:cubicBezTo>
                      <a:pt x="1093" y="505"/>
                      <a:pt x="1025" y="232"/>
                      <a:pt x="820" y="95"/>
                    </a:cubicBezTo>
                    <a:cubicBezTo>
                      <a:pt x="728" y="34"/>
                      <a:pt x="608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" name="Google Shape;268;p2"/>
              <p:cNvSpPr/>
              <p:nvPr/>
            </p:nvSpPr>
            <p:spPr>
              <a:xfrm>
                <a:off x="2778496" y="1718676"/>
                <a:ext cx="34689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09" h="947" extrusionOk="0">
                    <a:moveTo>
                      <a:pt x="483" y="1"/>
                    </a:moveTo>
                    <a:cubicBezTo>
                      <a:pt x="348" y="1"/>
                      <a:pt x="217" y="61"/>
                      <a:pt x="137" y="194"/>
                    </a:cubicBezTo>
                    <a:cubicBezTo>
                      <a:pt x="0" y="399"/>
                      <a:pt x="0" y="672"/>
                      <a:pt x="205" y="877"/>
                    </a:cubicBezTo>
                    <a:cubicBezTo>
                      <a:pt x="285" y="924"/>
                      <a:pt x="372" y="946"/>
                      <a:pt x="458" y="946"/>
                    </a:cubicBezTo>
                    <a:cubicBezTo>
                      <a:pt x="740" y="946"/>
                      <a:pt x="1008" y="713"/>
                      <a:pt x="956" y="399"/>
                    </a:cubicBezTo>
                    <a:cubicBezTo>
                      <a:pt x="914" y="149"/>
                      <a:pt x="695" y="1"/>
                      <a:pt x="48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" name="Google Shape;269;p2"/>
              <p:cNvSpPr/>
              <p:nvPr/>
            </p:nvSpPr>
            <p:spPr>
              <a:xfrm>
                <a:off x="1614526" y="2086095"/>
                <a:ext cx="35239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4" extrusionOk="0">
                    <a:moveTo>
                      <a:pt x="539" y="1"/>
                    </a:moveTo>
                    <a:cubicBezTo>
                      <a:pt x="320" y="1"/>
                      <a:pt x="125" y="123"/>
                      <a:pt x="69" y="292"/>
                    </a:cubicBezTo>
                    <a:cubicBezTo>
                      <a:pt x="1" y="565"/>
                      <a:pt x="137" y="838"/>
                      <a:pt x="410" y="906"/>
                    </a:cubicBezTo>
                    <a:cubicBezTo>
                      <a:pt x="445" y="918"/>
                      <a:pt x="483" y="923"/>
                      <a:pt x="520" y="923"/>
                    </a:cubicBezTo>
                    <a:cubicBezTo>
                      <a:pt x="703" y="923"/>
                      <a:pt x="900" y="791"/>
                      <a:pt x="956" y="565"/>
                    </a:cubicBezTo>
                    <a:cubicBezTo>
                      <a:pt x="1025" y="360"/>
                      <a:pt x="888" y="87"/>
                      <a:pt x="683" y="19"/>
                    </a:cubicBezTo>
                    <a:cubicBezTo>
                      <a:pt x="635" y="7"/>
                      <a:pt x="587" y="1"/>
                      <a:pt x="53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" name="Google Shape;270;p2"/>
              <p:cNvSpPr/>
              <p:nvPr/>
            </p:nvSpPr>
            <p:spPr>
              <a:xfrm>
                <a:off x="3043668" y="2562499"/>
                <a:ext cx="35240" cy="31733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3" extrusionOk="0">
                    <a:moveTo>
                      <a:pt x="539" y="0"/>
                    </a:moveTo>
                    <a:cubicBezTo>
                      <a:pt x="320" y="0"/>
                      <a:pt x="125" y="122"/>
                      <a:pt x="69" y="291"/>
                    </a:cubicBezTo>
                    <a:cubicBezTo>
                      <a:pt x="0" y="564"/>
                      <a:pt x="137" y="837"/>
                      <a:pt x="342" y="905"/>
                    </a:cubicBezTo>
                    <a:cubicBezTo>
                      <a:pt x="389" y="917"/>
                      <a:pt x="435" y="923"/>
                      <a:pt x="481" y="923"/>
                    </a:cubicBezTo>
                    <a:cubicBezTo>
                      <a:pt x="702" y="923"/>
                      <a:pt x="899" y="790"/>
                      <a:pt x="956" y="564"/>
                    </a:cubicBezTo>
                    <a:cubicBezTo>
                      <a:pt x="1024" y="359"/>
                      <a:pt x="888" y="86"/>
                      <a:pt x="683" y="18"/>
                    </a:cubicBezTo>
                    <a:cubicBezTo>
                      <a:pt x="635" y="6"/>
                      <a:pt x="586" y="0"/>
                      <a:pt x="53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" name="Google Shape;271;p2"/>
              <p:cNvSpPr/>
              <p:nvPr/>
            </p:nvSpPr>
            <p:spPr>
              <a:xfrm>
                <a:off x="2534432" y="1729127"/>
                <a:ext cx="30529" cy="27366"/>
              </a:xfrm>
              <a:custGeom>
                <a:avLst/>
                <a:gdLst/>
                <a:ahLst/>
                <a:cxnLst/>
                <a:rect l="l" t="t" r="r" b="b"/>
                <a:pathLst>
                  <a:path w="888" h="796" extrusionOk="0">
                    <a:moveTo>
                      <a:pt x="453" y="1"/>
                    </a:moveTo>
                    <a:cubicBezTo>
                      <a:pt x="286" y="1"/>
                      <a:pt x="120" y="78"/>
                      <a:pt x="69" y="231"/>
                    </a:cubicBezTo>
                    <a:cubicBezTo>
                      <a:pt x="1" y="436"/>
                      <a:pt x="137" y="709"/>
                      <a:pt x="342" y="777"/>
                    </a:cubicBezTo>
                    <a:cubicBezTo>
                      <a:pt x="378" y="789"/>
                      <a:pt x="414" y="795"/>
                      <a:pt x="450" y="795"/>
                    </a:cubicBezTo>
                    <a:cubicBezTo>
                      <a:pt x="615" y="795"/>
                      <a:pt x="764" y="673"/>
                      <a:pt x="820" y="504"/>
                    </a:cubicBezTo>
                    <a:cubicBezTo>
                      <a:pt x="888" y="300"/>
                      <a:pt x="820" y="95"/>
                      <a:pt x="615" y="26"/>
                    </a:cubicBezTo>
                    <a:cubicBezTo>
                      <a:pt x="564" y="9"/>
                      <a:pt x="508" y="1"/>
                      <a:pt x="45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2" name="Google Shape;272;p2"/>
              <p:cNvSpPr/>
              <p:nvPr/>
            </p:nvSpPr>
            <p:spPr>
              <a:xfrm>
                <a:off x="2132392" y="2923729"/>
                <a:ext cx="26610" cy="22931"/>
              </a:xfrm>
              <a:custGeom>
                <a:avLst/>
                <a:gdLst/>
                <a:ahLst/>
                <a:cxnLst/>
                <a:rect l="l" t="t" r="r" b="b"/>
                <a:pathLst>
                  <a:path w="774" h="667" extrusionOk="0">
                    <a:moveTo>
                      <a:pt x="316" y="0"/>
                    </a:moveTo>
                    <a:cubicBezTo>
                      <a:pt x="1" y="0"/>
                      <a:pt x="308" y="667"/>
                      <a:pt x="545" y="667"/>
                    </a:cubicBezTo>
                    <a:cubicBezTo>
                      <a:pt x="607" y="667"/>
                      <a:pt x="665" y="620"/>
                      <a:pt x="705" y="500"/>
                    </a:cubicBezTo>
                    <a:cubicBezTo>
                      <a:pt x="773" y="296"/>
                      <a:pt x="637" y="91"/>
                      <a:pt x="432" y="22"/>
                    </a:cubicBezTo>
                    <a:cubicBezTo>
                      <a:pt x="386" y="7"/>
                      <a:pt x="348" y="0"/>
                      <a:pt x="31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" name="Google Shape;273;p2"/>
              <p:cNvSpPr/>
              <p:nvPr/>
            </p:nvSpPr>
            <p:spPr>
              <a:xfrm>
                <a:off x="2961707" y="2340438"/>
                <a:ext cx="30358" cy="20869"/>
              </a:xfrm>
              <a:custGeom>
                <a:avLst/>
                <a:gdLst/>
                <a:ahLst/>
                <a:cxnLst/>
                <a:rect l="l" t="t" r="r" b="b"/>
                <a:pathLst>
                  <a:path w="883" h="607" extrusionOk="0">
                    <a:moveTo>
                      <a:pt x="752" y="1"/>
                    </a:moveTo>
                    <a:cubicBezTo>
                      <a:pt x="497" y="1"/>
                      <a:pt x="1" y="607"/>
                      <a:pt x="473" y="607"/>
                    </a:cubicBezTo>
                    <a:cubicBezTo>
                      <a:pt x="678" y="607"/>
                      <a:pt x="883" y="402"/>
                      <a:pt x="883" y="197"/>
                    </a:cubicBezTo>
                    <a:cubicBezTo>
                      <a:pt x="883" y="55"/>
                      <a:pt x="828" y="1"/>
                      <a:pt x="75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" name="Google Shape;274;p2"/>
              <p:cNvSpPr/>
              <p:nvPr/>
            </p:nvSpPr>
            <p:spPr>
              <a:xfrm>
                <a:off x="1701370" y="2316235"/>
                <a:ext cx="28192" cy="26301"/>
              </a:xfrm>
              <a:custGeom>
                <a:avLst/>
                <a:gdLst/>
                <a:ahLst/>
                <a:cxnLst/>
                <a:rect l="l" t="t" r="r" b="b"/>
                <a:pathLst>
                  <a:path w="820" h="765" extrusionOk="0">
                    <a:moveTo>
                      <a:pt x="492" y="0"/>
                    </a:moveTo>
                    <a:cubicBezTo>
                      <a:pt x="465" y="0"/>
                      <a:pt x="437" y="5"/>
                      <a:pt x="410" y="14"/>
                    </a:cubicBezTo>
                    <a:cubicBezTo>
                      <a:pt x="205" y="14"/>
                      <a:pt x="0" y="150"/>
                      <a:pt x="0" y="355"/>
                    </a:cubicBezTo>
                    <a:cubicBezTo>
                      <a:pt x="0" y="560"/>
                      <a:pt x="205" y="765"/>
                      <a:pt x="410" y="765"/>
                    </a:cubicBezTo>
                    <a:cubicBezTo>
                      <a:pt x="615" y="765"/>
                      <a:pt x="819" y="560"/>
                      <a:pt x="819" y="355"/>
                    </a:cubicBezTo>
                    <a:cubicBezTo>
                      <a:pt x="819" y="178"/>
                      <a:pt x="666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" name="Google Shape;275;p2"/>
              <p:cNvSpPr/>
              <p:nvPr/>
            </p:nvSpPr>
            <p:spPr>
              <a:xfrm>
                <a:off x="2517998" y="2928611"/>
                <a:ext cx="36030" cy="27298"/>
              </a:xfrm>
              <a:custGeom>
                <a:avLst/>
                <a:gdLst/>
                <a:ahLst/>
                <a:cxnLst/>
                <a:rect l="l" t="t" r="r" b="b"/>
                <a:pathLst>
                  <a:path w="1048" h="794" extrusionOk="0">
                    <a:moveTo>
                      <a:pt x="456" y="0"/>
                    </a:moveTo>
                    <a:cubicBezTo>
                      <a:pt x="420" y="0"/>
                      <a:pt x="382" y="6"/>
                      <a:pt x="342" y="17"/>
                    </a:cubicBezTo>
                    <a:cubicBezTo>
                      <a:pt x="137" y="85"/>
                      <a:pt x="1" y="358"/>
                      <a:pt x="69" y="563"/>
                    </a:cubicBezTo>
                    <a:cubicBezTo>
                      <a:pt x="120" y="717"/>
                      <a:pt x="248" y="793"/>
                      <a:pt x="395" y="793"/>
                    </a:cubicBezTo>
                    <a:cubicBezTo>
                      <a:pt x="444" y="793"/>
                      <a:pt x="496" y="785"/>
                      <a:pt x="547" y="768"/>
                    </a:cubicBezTo>
                    <a:cubicBezTo>
                      <a:pt x="1048" y="643"/>
                      <a:pt x="859" y="0"/>
                      <a:pt x="45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" name="Google Shape;276;p2"/>
              <p:cNvSpPr/>
              <p:nvPr/>
            </p:nvSpPr>
            <p:spPr>
              <a:xfrm>
                <a:off x="2145010" y="1732600"/>
                <a:ext cx="33108" cy="17121"/>
              </a:xfrm>
              <a:custGeom>
                <a:avLst/>
                <a:gdLst/>
                <a:ahLst/>
                <a:cxnLst/>
                <a:rect l="l" t="t" r="r" b="b"/>
                <a:pathLst>
                  <a:path w="963" h="498" extrusionOk="0">
                    <a:moveTo>
                      <a:pt x="214" y="1"/>
                    </a:moveTo>
                    <a:cubicBezTo>
                      <a:pt x="86" y="1"/>
                      <a:pt x="0" y="72"/>
                      <a:pt x="65" y="267"/>
                    </a:cubicBezTo>
                    <a:cubicBezTo>
                      <a:pt x="116" y="420"/>
                      <a:pt x="244" y="497"/>
                      <a:pt x="392" y="497"/>
                    </a:cubicBezTo>
                    <a:cubicBezTo>
                      <a:pt x="441" y="497"/>
                      <a:pt x="492" y="489"/>
                      <a:pt x="543" y="472"/>
                    </a:cubicBezTo>
                    <a:cubicBezTo>
                      <a:pt x="963" y="332"/>
                      <a:pt x="491" y="1"/>
                      <a:pt x="21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" name="Google Shape;277;p2"/>
              <p:cNvSpPr/>
              <p:nvPr/>
            </p:nvSpPr>
            <p:spPr>
              <a:xfrm>
                <a:off x="1816337" y="2689601"/>
                <a:ext cx="30564" cy="2747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799" extrusionOk="0">
                    <a:moveTo>
                      <a:pt x="407" y="1"/>
                    </a:moveTo>
                    <a:cubicBezTo>
                      <a:pt x="330" y="1"/>
                      <a:pt x="258" y="23"/>
                      <a:pt x="206" y="75"/>
                    </a:cubicBezTo>
                    <a:cubicBezTo>
                      <a:pt x="1" y="212"/>
                      <a:pt x="1" y="485"/>
                      <a:pt x="137" y="621"/>
                    </a:cubicBezTo>
                    <a:cubicBezTo>
                      <a:pt x="181" y="751"/>
                      <a:pt x="306" y="798"/>
                      <a:pt x="445" y="798"/>
                    </a:cubicBezTo>
                    <a:cubicBezTo>
                      <a:pt x="524" y="798"/>
                      <a:pt x="609" y="783"/>
                      <a:pt x="683" y="758"/>
                    </a:cubicBezTo>
                    <a:cubicBezTo>
                      <a:pt x="820" y="621"/>
                      <a:pt x="888" y="348"/>
                      <a:pt x="752" y="143"/>
                    </a:cubicBezTo>
                    <a:cubicBezTo>
                      <a:pt x="667" y="59"/>
                      <a:pt x="531" y="1"/>
                      <a:pt x="407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" name="Google Shape;278;p2"/>
              <p:cNvSpPr/>
              <p:nvPr/>
            </p:nvSpPr>
            <p:spPr>
              <a:xfrm>
                <a:off x="2848906" y="1962258"/>
                <a:ext cx="30529" cy="28363"/>
              </a:xfrm>
              <a:custGeom>
                <a:avLst/>
                <a:gdLst/>
                <a:ahLst/>
                <a:cxnLst/>
                <a:rect l="l" t="t" r="r" b="b"/>
                <a:pathLst>
                  <a:path w="888" h="825" extrusionOk="0">
                    <a:moveTo>
                      <a:pt x="389" y="0"/>
                    </a:moveTo>
                    <a:cubicBezTo>
                      <a:pt x="319" y="0"/>
                      <a:pt x="253" y="23"/>
                      <a:pt x="205" y="71"/>
                    </a:cubicBezTo>
                    <a:cubicBezTo>
                      <a:pt x="0" y="208"/>
                      <a:pt x="0" y="481"/>
                      <a:pt x="68" y="617"/>
                    </a:cubicBezTo>
                    <a:cubicBezTo>
                      <a:pt x="156" y="750"/>
                      <a:pt x="302" y="825"/>
                      <a:pt x="430" y="825"/>
                    </a:cubicBezTo>
                    <a:cubicBezTo>
                      <a:pt x="501" y="825"/>
                      <a:pt x="566" y="802"/>
                      <a:pt x="614" y="754"/>
                    </a:cubicBezTo>
                    <a:cubicBezTo>
                      <a:pt x="819" y="617"/>
                      <a:pt x="887" y="344"/>
                      <a:pt x="751" y="208"/>
                    </a:cubicBezTo>
                    <a:cubicBezTo>
                      <a:pt x="663" y="76"/>
                      <a:pt x="518" y="0"/>
                      <a:pt x="38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" name="Google Shape;279;p2"/>
              <p:cNvSpPr/>
              <p:nvPr/>
            </p:nvSpPr>
            <p:spPr>
              <a:xfrm>
                <a:off x="1826857" y="1949675"/>
                <a:ext cx="34242" cy="15333"/>
              </a:xfrm>
              <a:custGeom>
                <a:avLst/>
                <a:gdLst/>
                <a:ahLst/>
                <a:cxnLst/>
                <a:rect l="l" t="t" r="r" b="b"/>
                <a:pathLst>
                  <a:path w="996" h="446" extrusionOk="0">
                    <a:moveTo>
                      <a:pt x="449" y="1"/>
                    </a:moveTo>
                    <a:cubicBezTo>
                      <a:pt x="344" y="1"/>
                      <a:pt x="248" y="51"/>
                      <a:pt x="173" y="164"/>
                    </a:cubicBezTo>
                    <a:cubicBezTo>
                      <a:pt x="0" y="365"/>
                      <a:pt x="154" y="445"/>
                      <a:pt x="355" y="445"/>
                    </a:cubicBezTo>
                    <a:cubicBezTo>
                      <a:pt x="631" y="445"/>
                      <a:pt x="995" y="294"/>
                      <a:pt x="719" y="96"/>
                    </a:cubicBezTo>
                    <a:cubicBezTo>
                      <a:pt x="627" y="35"/>
                      <a:pt x="535" y="1"/>
                      <a:pt x="44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" name="Google Shape;280;p2"/>
              <p:cNvSpPr/>
              <p:nvPr/>
            </p:nvSpPr>
            <p:spPr>
              <a:xfrm>
                <a:off x="2832816" y="2703044"/>
                <a:ext cx="39193" cy="27573"/>
              </a:xfrm>
              <a:custGeom>
                <a:avLst/>
                <a:gdLst/>
                <a:ahLst/>
                <a:cxnLst/>
                <a:rect l="l" t="t" r="r" b="b"/>
                <a:pathLst>
                  <a:path w="1140" h="802" extrusionOk="0">
                    <a:moveTo>
                      <a:pt x="572" y="0"/>
                    </a:moveTo>
                    <a:cubicBezTo>
                      <a:pt x="249" y="0"/>
                      <a:pt x="1" y="487"/>
                      <a:pt x="332" y="708"/>
                    </a:cubicBezTo>
                    <a:cubicBezTo>
                      <a:pt x="424" y="774"/>
                      <a:pt x="513" y="801"/>
                      <a:pt x="595" y="801"/>
                    </a:cubicBezTo>
                    <a:cubicBezTo>
                      <a:pt x="937" y="801"/>
                      <a:pt x="1140" y="314"/>
                      <a:pt x="809" y="94"/>
                    </a:cubicBezTo>
                    <a:cubicBezTo>
                      <a:pt x="730" y="28"/>
                      <a:pt x="649" y="0"/>
                      <a:pt x="5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81" name="Google Shape;281;p2"/>
            <p:cNvGrpSpPr/>
            <p:nvPr/>
          </p:nvGrpSpPr>
          <p:grpSpPr>
            <a:xfrm>
              <a:off x="1073590" y="2854765"/>
              <a:ext cx="860218" cy="897797"/>
              <a:chOff x="1609851" y="1570464"/>
              <a:chExt cx="1473733" cy="1539433"/>
            </a:xfrm>
          </p:grpSpPr>
          <p:sp>
            <p:nvSpPr>
              <p:cNvPr id="282" name="Google Shape;282;p2"/>
              <p:cNvSpPr/>
              <p:nvPr/>
            </p:nvSpPr>
            <p:spPr>
              <a:xfrm>
                <a:off x="2083882" y="2441068"/>
                <a:ext cx="117373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26" extrusionOk="0">
                    <a:moveTo>
                      <a:pt x="3413" y="0"/>
                    </a:moveTo>
                    <a:lnTo>
                      <a:pt x="0" y="2389"/>
                    </a:lnTo>
                    <a:lnTo>
                      <a:pt x="68" y="2526"/>
                    </a:lnTo>
                    <a:lnTo>
                      <a:pt x="3413" y="69"/>
                    </a:lnTo>
                    <a:lnTo>
                      <a:pt x="341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" name="Google Shape;283;p2"/>
              <p:cNvSpPr/>
              <p:nvPr/>
            </p:nvSpPr>
            <p:spPr>
              <a:xfrm>
                <a:off x="2039291" y="2403525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2935" y="0"/>
                    </a:moveTo>
                    <a:lnTo>
                      <a:pt x="0" y="888"/>
                    </a:lnTo>
                    <a:lnTo>
                      <a:pt x="0" y="1024"/>
                    </a:lnTo>
                    <a:lnTo>
                      <a:pt x="2935" y="69"/>
                    </a:lnTo>
                    <a:lnTo>
                      <a:pt x="293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" name="Google Shape;284;p2"/>
              <p:cNvSpPr/>
              <p:nvPr/>
            </p:nvSpPr>
            <p:spPr>
              <a:xfrm>
                <a:off x="2151920" y="2513816"/>
                <a:ext cx="68107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26" extrusionOk="0">
                    <a:moveTo>
                      <a:pt x="1980" y="0"/>
                    </a:moveTo>
                    <a:lnTo>
                      <a:pt x="1" y="2458"/>
                    </a:lnTo>
                    <a:lnTo>
                      <a:pt x="137" y="2526"/>
                    </a:lnTo>
                    <a:lnTo>
                      <a:pt x="198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" name="Google Shape;285;p2"/>
              <p:cNvSpPr/>
              <p:nvPr/>
            </p:nvSpPr>
            <p:spPr>
              <a:xfrm>
                <a:off x="2241102" y="2509106"/>
                <a:ext cx="49301" cy="133807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892" extrusionOk="0">
                    <a:moveTo>
                      <a:pt x="1366" y="1"/>
                    </a:moveTo>
                    <a:lnTo>
                      <a:pt x="0" y="3892"/>
                    </a:lnTo>
                    <a:lnTo>
                      <a:pt x="69" y="3892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" name="Google Shape;286;p2"/>
              <p:cNvSpPr/>
              <p:nvPr/>
            </p:nvSpPr>
            <p:spPr>
              <a:xfrm>
                <a:off x="2158968" y="2074990"/>
                <a:ext cx="61059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2595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775" y="2594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287;p2"/>
              <p:cNvSpPr/>
              <p:nvPr/>
            </p:nvSpPr>
            <p:spPr>
              <a:xfrm>
                <a:off x="2022858" y="2333115"/>
                <a:ext cx="145531" cy="4744"/>
              </a:xfrm>
              <a:custGeom>
                <a:avLst/>
                <a:gdLst/>
                <a:ahLst/>
                <a:cxnLst/>
                <a:rect l="l" t="t" r="r" b="b"/>
                <a:pathLst>
                  <a:path w="4233" h="138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4232" y="137"/>
                    </a:lnTo>
                    <a:lnTo>
                      <a:pt x="4232" y="69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288;p2"/>
              <p:cNvSpPr/>
              <p:nvPr/>
            </p:nvSpPr>
            <p:spPr>
              <a:xfrm>
                <a:off x="2346717" y="2016303"/>
                <a:ext cx="4710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3073" extrusionOk="0">
                    <a:moveTo>
                      <a:pt x="0" y="1"/>
                    </a:moveTo>
                    <a:lnTo>
                      <a:pt x="0" y="3072"/>
                    </a:lnTo>
                    <a:lnTo>
                      <a:pt x="137" y="3072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289;p2"/>
              <p:cNvSpPr/>
              <p:nvPr/>
            </p:nvSpPr>
            <p:spPr>
              <a:xfrm>
                <a:off x="2086220" y="2143028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69" y="1"/>
                    </a:moveTo>
                    <a:lnTo>
                      <a:pt x="0" y="137"/>
                    </a:lnTo>
                    <a:lnTo>
                      <a:pt x="3413" y="2595"/>
                    </a:lnTo>
                    <a:lnTo>
                      <a:pt x="3413" y="2526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290;p2"/>
              <p:cNvSpPr/>
              <p:nvPr/>
            </p:nvSpPr>
            <p:spPr>
              <a:xfrm>
                <a:off x="2492179" y="2445744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69"/>
                    </a:cubicBezTo>
                    <a:lnTo>
                      <a:pt x="3277" y="2595"/>
                    </a:lnTo>
                    <a:cubicBezTo>
                      <a:pt x="3346" y="2527"/>
                      <a:pt x="3346" y="2527"/>
                      <a:pt x="3414" y="2458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291;p2"/>
              <p:cNvSpPr/>
              <p:nvPr/>
            </p:nvSpPr>
            <p:spPr>
              <a:xfrm>
                <a:off x="2342007" y="2556069"/>
                <a:ext cx="4744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138" h="3072" extrusionOk="0">
                    <a:moveTo>
                      <a:pt x="69" y="0"/>
                    </a:moveTo>
                    <a:lnTo>
                      <a:pt x="1" y="3072"/>
                    </a:lnTo>
                    <a:lnTo>
                      <a:pt x="137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" name="Google Shape;292;p2"/>
              <p:cNvSpPr/>
              <p:nvPr/>
            </p:nvSpPr>
            <p:spPr>
              <a:xfrm>
                <a:off x="2553203" y="2241596"/>
                <a:ext cx="103278" cy="32902"/>
              </a:xfrm>
              <a:custGeom>
                <a:avLst/>
                <a:gdLst/>
                <a:ahLst/>
                <a:cxnLst/>
                <a:rect l="l" t="t" r="r" b="b"/>
                <a:pathLst>
                  <a:path w="3004" h="957" extrusionOk="0">
                    <a:moveTo>
                      <a:pt x="2936" y="1"/>
                    </a:moveTo>
                    <a:lnTo>
                      <a:pt x="1" y="888"/>
                    </a:lnTo>
                    <a:lnTo>
                      <a:pt x="1" y="956"/>
                    </a:lnTo>
                    <a:lnTo>
                      <a:pt x="3004" y="137"/>
                    </a:lnTo>
                    <a:cubicBezTo>
                      <a:pt x="3004" y="137"/>
                      <a:pt x="3004" y="1"/>
                      <a:pt x="2936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" name="Google Shape;293;p2"/>
              <p:cNvSpPr/>
              <p:nvPr/>
            </p:nvSpPr>
            <p:spPr>
              <a:xfrm>
                <a:off x="2527384" y="2340163"/>
                <a:ext cx="143193" cy="4710"/>
              </a:xfrm>
              <a:custGeom>
                <a:avLst/>
                <a:gdLst/>
                <a:ahLst/>
                <a:cxnLst/>
                <a:rect l="l" t="t" r="r" b="b"/>
                <a:pathLst>
                  <a:path w="4165" h="137" extrusionOk="0">
                    <a:moveTo>
                      <a:pt x="1" y="0"/>
                    </a:moveTo>
                    <a:lnTo>
                      <a:pt x="1" y="69"/>
                    </a:lnTo>
                    <a:lnTo>
                      <a:pt x="4165" y="137"/>
                    </a:lnTo>
                    <a:lnTo>
                      <a:pt x="416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" name="Google Shape;294;p2"/>
              <p:cNvSpPr/>
              <p:nvPr/>
            </p:nvSpPr>
            <p:spPr>
              <a:xfrm>
                <a:off x="2471070" y="2513816"/>
                <a:ext cx="65735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2595" extrusionOk="0">
                    <a:moveTo>
                      <a:pt x="1" y="0"/>
                    </a:moveTo>
                    <a:lnTo>
                      <a:pt x="1775" y="2594"/>
                    </a:lnTo>
                    <a:lnTo>
                      <a:pt x="1912" y="252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" name="Google Shape;295;p2"/>
              <p:cNvSpPr/>
              <p:nvPr/>
            </p:nvSpPr>
            <p:spPr>
              <a:xfrm>
                <a:off x="2400659" y="2509106"/>
                <a:ext cx="44625" cy="138517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9" extrusionOk="0">
                    <a:moveTo>
                      <a:pt x="1" y="1"/>
                    </a:moveTo>
                    <a:lnTo>
                      <a:pt x="1161" y="4028"/>
                    </a:lnTo>
                    <a:lnTo>
                      <a:pt x="1298" y="4028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" name="Google Shape;296;p2"/>
              <p:cNvSpPr/>
              <p:nvPr/>
            </p:nvSpPr>
            <p:spPr>
              <a:xfrm>
                <a:off x="1936048" y="2030399"/>
                <a:ext cx="145496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232" h="3209" extrusionOk="0">
                    <a:moveTo>
                      <a:pt x="137" y="0"/>
                    </a:moveTo>
                    <a:lnTo>
                      <a:pt x="0" y="137"/>
                    </a:lnTo>
                    <a:lnTo>
                      <a:pt x="4164" y="3209"/>
                    </a:lnTo>
                    <a:lnTo>
                      <a:pt x="4232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" name="Google Shape;297;p2"/>
              <p:cNvSpPr/>
              <p:nvPr/>
            </p:nvSpPr>
            <p:spPr>
              <a:xfrm>
                <a:off x="1860928" y="2171185"/>
                <a:ext cx="169012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4916" h="1776" extrusionOk="0">
                    <a:moveTo>
                      <a:pt x="69" y="1"/>
                    </a:moveTo>
                    <a:lnTo>
                      <a:pt x="1" y="206"/>
                    </a:lnTo>
                    <a:lnTo>
                      <a:pt x="4915" y="1776"/>
                    </a:lnTo>
                    <a:lnTo>
                      <a:pt x="4915" y="1707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" name="Google Shape;298;p2"/>
              <p:cNvSpPr/>
              <p:nvPr/>
            </p:nvSpPr>
            <p:spPr>
              <a:xfrm>
                <a:off x="2766772" y="2654603"/>
                <a:ext cx="79796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321" h="1844" extrusionOk="0">
                    <a:moveTo>
                      <a:pt x="137" y="1"/>
                    </a:moveTo>
                    <a:cubicBezTo>
                      <a:pt x="137" y="69"/>
                      <a:pt x="68" y="137"/>
                      <a:pt x="0" y="206"/>
                    </a:cubicBezTo>
                    <a:lnTo>
                      <a:pt x="2184" y="1844"/>
                    </a:lnTo>
                    <a:lnTo>
                      <a:pt x="2253" y="1776"/>
                    </a:lnTo>
                    <a:lnTo>
                      <a:pt x="2321" y="1639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" name="Google Shape;299;p2"/>
              <p:cNvSpPr/>
              <p:nvPr/>
            </p:nvSpPr>
            <p:spPr>
              <a:xfrm>
                <a:off x="1837481" y="2328440"/>
                <a:ext cx="176026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5120" h="274" extrusionOk="0">
                    <a:moveTo>
                      <a:pt x="0" y="0"/>
                    </a:moveTo>
                    <a:cubicBezTo>
                      <a:pt x="0" y="68"/>
                      <a:pt x="0" y="137"/>
                      <a:pt x="0" y="205"/>
                    </a:cubicBezTo>
                    <a:lnTo>
                      <a:pt x="5120" y="273"/>
                    </a:lnTo>
                    <a:lnTo>
                      <a:pt x="5120" y="137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" name="Google Shape;300;p2"/>
              <p:cNvSpPr/>
              <p:nvPr/>
            </p:nvSpPr>
            <p:spPr>
              <a:xfrm>
                <a:off x="1722479" y="2323729"/>
                <a:ext cx="93892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74" extrusionOk="0">
                    <a:moveTo>
                      <a:pt x="1" y="1"/>
                    </a:moveTo>
                    <a:lnTo>
                      <a:pt x="1" y="205"/>
                    </a:lnTo>
                    <a:lnTo>
                      <a:pt x="1" y="274"/>
                    </a:lnTo>
                    <a:lnTo>
                      <a:pt x="2731" y="274"/>
                    </a:lnTo>
                    <a:cubicBezTo>
                      <a:pt x="2731" y="205"/>
                      <a:pt x="2731" y="137"/>
                      <a:pt x="2731" y="69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" name="Google Shape;301;p2"/>
              <p:cNvSpPr/>
              <p:nvPr/>
            </p:nvSpPr>
            <p:spPr>
              <a:xfrm>
                <a:off x="2403032" y="2032737"/>
                <a:ext cx="49301" cy="136145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960" extrusionOk="0">
                    <a:moveTo>
                      <a:pt x="1365" y="1"/>
                    </a:moveTo>
                    <a:lnTo>
                      <a:pt x="0" y="3960"/>
                    </a:lnTo>
                    <a:lnTo>
                      <a:pt x="68" y="3960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" name="Google Shape;302;p2"/>
              <p:cNvSpPr/>
              <p:nvPr/>
            </p:nvSpPr>
            <p:spPr>
              <a:xfrm>
                <a:off x="2611890" y="2539636"/>
                <a:ext cx="147868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301" h="3209" extrusionOk="0">
                    <a:moveTo>
                      <a:pt x="137" y="0"/>
                    </a:moveTo>
                    <a:lnTo>
                      <a:pt x="0" y="69"/>
                    </a:lnTo>
                    <a:lnTo>
                      <a:pt x="4164" y="3208"/>
                    </a:lnTo>
                    <a:lnTo>
                      <a:pt x="4300" y="3004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" name="Google Shape;303;p2"/>
              <p:cNvSpPr/>
              <p:nvPr/>
            </p:nvSpPr>
            <p:spPr>
              <a:xfrm>
                <a:off x="2663494" y="2443406"/>
                <a:ext cx="171350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844" extrusionOk="0">
                    <a:moveTo>
                      <a:pt x="1" y="1"/>
                    </a:moveTo>
                    <a:cubicBezTo>
                      <a:pt x="1" y="69"/>
                      <a:pt x="1" y="69"/>
                      <a:pt x="1" y="137"/>
                    </a:cubicBezTo>
                    <a:lnTo>
                      <a:pt x="4915" y="1844"/>
                    </a:lnTo>
                    <a:lnTo>
                      <a:pt x="4984" y="1707"/>
                    </a:lnTo>
                    <a:lnTo>
                      <a:pt x="4984" y="1639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" name="Google Shape;304;p2"/>
              <p:cNvSpPr/>
              <p:nvPr/>
            </p:nvSpPr>
            <p:spPr>
              <a:xfrm>
                <a:off x="2851244" y="211019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80"/>
                    </a:lnTo>
                    <a:cubicBezTo>
                      <a:pt x="0" y="1980"/>
                      <a:pt x="69" y="2048"/>
                      <a:pt x="69" y="2116"/>
                    </a:cubicBezTo>
                    <a:lnTo>
                      <a:pt x="6212" y="205"/>
                    </a:lnTo>
                    <a:cubicBezTo>
                      <a:pt x="6212" y="137"/>
                      <a:pt x="6212" y="68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" name="Google Shape;305;p2"/>
              <p:cNvSpPr/>
              <p:nvPr/>
            </p:nvSpPr>
            <p:spPr>
              <a:xfrm>
                <a:off x="2250488" y="2030399"/>
                <a:ext cx="44625" cy="138483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8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229" y="4028"/>
                    </a:lnTo>
                    <a:lnTo>
                      <a:pt x="1297" y="4028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" name="Google Shape;306;p2"/>
              <p:cNvSpPr/>
              <p:nvPr/>
            </p:nvSpPr>
            <p:spPr>
              <a:xfrm>
                <a:off x="2489841" y="2150076"/>
                <a:ext cx="119711" cy="86878"/>
              </a:xfrm>
              <a:custGeom>
                <a:avLst/>
                <a:gdLst/>
                <a:ahLst/>
                <a:cxnLst/>
                <a:rect l="l" t="t" r="r" b="b"/>
                <a:pathLst>
                  <a:path w="3482" h="2527" extrusionOk="0">
                    <a:moveTo>
                      <a:pt x="3414" y="1"/>
                    </a:moveTo>
                    <a:lnTo>
                      <a:pt x="1" y="2458"/>
                    </a:lnTo>
                    <a:lnTo>
                      <a:pt x="69" y="2458"/>
                    </a:lnTo>
                    <a:lnTo>
                      <a:pt x="69" y="2526"/>
                    </a:lnTo>
                    <a:lnTo>
                      <a:pt x="3482" y="137"/>
                    </a:lnTo>
                    <a:lnTo>
                      <a:pt x="341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" name="Google Shape;307;p2"/>
              <p:cNvSpPr/>
              <p:nvPr/>
            </p:nvSpPr>
            <p:spPr>
              <a:xfrm>
                <a:off x="2473407" y="2077328"/>
                <a:ext cx="68107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95" extrusionOk="0">
                    <a:moveTo>
                      <a:pt x="1844" y="1"/>
                    </a:moveTo>
                    <a:lnTo>
                      <a:pt x="1" y="2526"/>
                    </a:lnTo>
                    <a:lnTo>
                      <a:pt x="69" y="2526"/>
                    </a:lnTo>
                    <a:lnTo>
                      <a:pt x="69" y="2594"/>
                    </a:lnTo>
                    <a:lnTo>
                      <a:pt x="1980" y="137"/>
                    </a:lnTo>
                    <a:lnTo>
                      <a:pt x="184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" name="Google Shape;308;p2"/>
              <p:cNvSpPr/>
              <p:nvPr/>
            </p:nvSpPr>
            <p:spPr>
              <a:xfrm>
                <a:off x="2041629" y="2234548"/>
                <a:ext cx="100940" cy="37577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93" extrusionOk="0">
                    <a:moveTo>
                      <a:pt x="1" y="1"/>
                    </a:moveTo>
                    <a:lnTo>
                      <a:pt x="1" y="137"/>
                    </a:lnTo>
                    <a:lnTo>
                      <a:pt x="2936" y="1093"/>
                    </a:lnTo>
                    <a:cubicBezTo>
                      <a:pt x="2936" y="1025"/>
                      <a:pt x="2936" y="1025"/>
                      <a:pt x="2936" y="1025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" name="Google Shape;309;p2"/>
              <p:cNvSpPr/>
              <p:nvPr/>
            </p:nvSpPr>
            <p:spPr>
              <a:xfrm>
                <a:off x="1846866" y="1959989"/>
                <a:ext cx="77458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253" h="1844" extrusionOk="0">
                    <a:moveTo>
                      <a:pt x="137" y="1"/>
                    </a:moveTo>
                    <a:lnTo>
                      <a:pt x="69" y="69"/>
                    </a:lnTo>
                    <a:cubicBezTo>
                      <a:pt x="69" y="137"/>
                      <a:pt x="0" y="137"/>
                      <a:pt x="0" y="205"/>
                    </a:cubicBezTo>
                    <a:lnTo>
                      <a:pt x="2184" y="1844"/>
                    </a:lnTo>
                    <a:lnTo>
                      <a:pt x="2253" y="170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" name="Google Shape;310;p2"/>
              <p:cNvSpPr/>
              <p:nvPr/>
            </p:nvSpPr>
            <p:spPr>
              <a:xfrm>
                <a:off x="2553203" y="2408201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2936" y="1025"/>
                    </a:lnTo>
                    <a:lnTo>
                      <a:pt x="2936" y="956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" name="Google Shape;311;p2"/>
              <p:cNvSpPr/>
              <p:nvPr/>
            </p:nvSpPr>
            <p:spPr>
              <a:xfrm>
                <a:off x="2665832" y="2182943"/>
                <a:ext cx="171350" cy="5868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7" extrusionOk="0">
                    <a:moveTo>
                      <a:pt x="4916" y="0"/>
                    </a:moveTo>
                    <a:lnTo>
                      <a:pt x="1" y="1570"/>
                    </a:lnTo>
                    <a:lnTo>
                      <a:pt x="1" y="1707"/>
                    </a:lnTo>
                    <a:lnTo>
                      <a:pt x="4984" y="137"/>
                    </a:lnTo>
                    <a:lnTo>
                      <a:pt x="491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" name="Google Shape;312;p2"/>
              <p:cNvSpPr/>
              <p:nvPr/>
            </p:nvSpPr>
            <p:spPr>
              <a:xfrm>
                <a:off x="1858590" y="2436358"/>
                <a:ext cx="171350" cy="58721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8" extrusionOk="0">
                    <a:moveTo>
                      <a:pt x="4915" y="1"/>
                    </a:moveTo>
                    <a:lnTo>
                      <a:pt x="1" y="1503"/>
                    </a:lnTo>
                    <a:lnTo>
                      <a:pt x="69" y="1707"/>
                    </a:lnTo>
                    <a:lnTo>
                      <a:pt x="4983" y="137"/>
                    </a:lnTo>
                    <a:cubicBezTo>
                      <a:pt x="4983" y="69"/>
                      <a:pt x="4983" y="69"/>
                      <a:pt x="4915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" name="Google Shape;313;p2"/>
              <p:cNvSpPr/>
              <p:nvPr/>
            </p:nvSpPr>
            <p:spPr>
              <a:xfrm>
                <a:off x="1633298" y="2096099"/>
                <a:ext cx="213603" cy="77493"/>
              </a:xfrm>
              <a:custGeom>
                <a:avLst/>
                <a:gdLst/>
                <a:ahLst/>
                <a:cxnLst/>
                <a:rect l="l" t="t" r="r" b="b"/>
                <a:pathLst>
                  <a:path w="6213" h="2254" extrusionOk="0">
                    <a:moveTo>
                      <a:pt x="69" y="1"/>
                    </a:moveTo>
                    <a:cubicBezTo>
                      <a:pt x="69" y="69"/>
                      <a:pt x="69" y="137"/>
                      <a:pt x="1" y="205"/>
                    </a:cubicBezTo>
                    <a:lnTo>
                      <a:pt x="6144" y="2185"/>
                    </a:lnTo>
                    <a:lnTo>
                      <a:pt x="6144" y="2253"/>
                    </a:lnTo>
                    <a:lnTo>
                      <a:pt x="6212" y="2048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" name="Google Shape;314;p2"/>
              <p:cNvSpPr/>
              <p:nvPr/>
            </p:nvSpPr>
            <p:spPr>
              <a:xfrm>
                <a:off x="2661157" y="1732359"/>
                <a:ext cx="136145" cy="183074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25" extrusionOk="0">
                    <a:moveTo>
                      <a:pt x="3755" y="1"/>
                    </a:moveTo>
                    <a:lnTo>
                      <a:pt x="0" y="5188"/>
                    </a:lnTo>
                    <a:lnTo>
                      <a:pt x="137" y="5325"/>
                    </a:lnTo>
                    <a:lnTo>
                      <a:pt x="3959" y="137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" name="Google Shape;315;p2"/>
              <p:cNvSpPr/>
              <p:nvPr/>
            </p:nvSpPr>
            <p:spPr>
              <a:xfrm>
                <a:off x="1907856" y="1722973"/>
                <a:ext cx="136145" cy="18544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94" extrusionOk="0">
                    <a:moveTo>
                      <a:pt x="206" y="1"/>
                    </a:moveTo>
                    <a:lnTo>
                      <a:pt x="1" y="137"/>
                    </a:lnTo>
                    <a:lnTo>
                      <a:pt x="3755" y="5393"/>
                    </a:lnTo>
                    <a:lnTo>
                      <a:pt x="3960" y="5325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" name="Google Shape;316;p2"/>
              <p:cNvSpPr/>
              <p:nvPr/>
            </p:nvSpPr>
            <p:spPr>
              <a:xfrm>
                <a:off x="2515660" y="1746455"/>
                <a:ext cx="37577" cy="91554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2663" extrusionOk="0">
                    <a:moveTo>
                      <a:pt x="888" y="0"/>
                    </a:moveTo>
                    <a:lnTo>
                      <a:pt x="1" y="2594"/>
                    </a:lnTo>
                    <a:lnTo>
                      <a:pt x="137" y="2662"/>
                    </a:lnTo>
                    <a:lnTo>
                      <a:pt x="1093" y="137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" name="Google Shape;317;p2"/>
              <p:cNvSpPr/>
              <p:nvPr/>
            </p:nvSpPr>
            <p:spPr>
              <a:xfrm>
                <a:off x="2161306" y="1741745"/>
                <a:ext cx="32902" cy="93926"/>
              </a:xfrm>
              <a:custGeom>
                <a:avLst/>
                <a:gdLst/>
                <a:ahLst/>
                <a:cxnLst/>
                <a:rect l="l" t="t" r="r" b="b"/>
                <a:pathLst>
                  <a:path w="957" h="2732" extrusionOk="0">
                    <a:moveTo>
                      <a:pt x="137" y="1"/>
                    </a:moveTo>
                    <a:lnTo>
                      <a:pt x="1" y="69"/>
                    </a:lnTo>
                    <a:lnTo>
                      <a:pt x="752" y="2731"/>
                    </a:lnTo>
                    <a:lnTo>
                      <a:pt x="956" y="266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" name="Google Shape;318;p2"/>
              <p:cNvSpPr/>
              <p:nvPr/>
            </p:nvSpPr>
            <p:spPr>
              <a:xfrm>
                <a:off x="1835108" y="2640541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0"/>
                    </a:moveTo>
                    <a:lnTo>
                      <a:pt x="1" y="1570"/>
                    </a:lnTo>
                    <a:lnTo>
                      <a:pt x="137" y="1775"/>
                    </a:lnTo>
                    <a:lnTo>
                      <a:pt x="2322" y="137"/>
                    </a:lnTo>
                    <a:cubicBezTo>
                      <a:pt x="2322" y="137"/>
                      <a:pt x="2253" y="69"/>
                      <a:pt x="225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" name="Google Shape;319;p2"/>
              <p:cNvSpPr/>
              <p:nvPr/>
            </p:nvSpPr>
            <p:spPr>
              <a:xfrm>
                <a:off x="2349055" y="1586863"/>
                <a:ext cx="9420" cy="222989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6" extrusionOk="0">
                    <a:moveTo>
                      <a:pt x="69" y="1"/>
                    </a:moveTo>
                    <a:lnTo>
                      <a:pt x="0" y="6485"/>
                    </a:lnTo>
                    <a:lnTo>
                      <a:pt x="205" y="6485"/>
                    </a:lnTo>
                    <a:lnTo>
                      <a:pt x="27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" name="Google Shape;320;p2"/>
              <p:cNvSpPr/>
              <p:nvPr/>
            </p:nvSpPr>
            <p:spPr>
              <a:xfrm>
                <a:off x="1628622" y="249504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12"/>
                    </a:lnTo>
                    <a:cubicBezTo>
                      <a:pt x="0" y="1980"/>
                      <a:pt x="0" y="2048"/>
                      <a:pt x="69" y="2116"/>
                    </a:cubicBezTo>
                    <a:lnTo>
                      <a:pt x="6212" y="137"/>
                    </a:lnTo>
                    <a:cubicBezTo>
                      <a:pt x="6212" y="137"/>
                      <a:pt x="6212" y="69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" name="Google Shape;321;p2"/>
              <p:cNvSpPr/>
              <p:nvPr/>
            </p:nvSpPr>
            <p:spPr>
              <a:xfrm>
                <a:off x="2651771" y="2769604"/>
                <a:ext cx="133807" cy="185411"/>
              </a:xfrm>
              <a:custGeom>
                <a:avLst/>
                <a:gdLst/>
                <a:ahLst/>
                <a:cxnLst/>
                <a:rect l="l" t="t" r="r" b="b"/>
                <a:pathLst>
                  <a:path w="3892" h="5393" extrusionOk="0">
                    <a:moveTo>
                      <a:pt x="69" y="0"/>
                    </a:moveTo>
                    <a:lnTo>
                      <a:pt x="0" y="137"/>
                    </a:lnTo>
                    <a:lnTo>
                      <a:pt x="3686" y="5393"/>
                    </a:lnTo>
                    <a:lnTo>
                      <a:pt x="3891" y="525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" name="Google Shape;322;p2"/>
              <p:cNvSpPr/>
              <p:nvPr/>
            </p:nvSpPr>
            <p:spPr>
              <a:xfrm>
                <a:off x="2499227" y="2847027"/>
                <a:ext cx="35240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5" extrusionOk="0">
                    <a:moveTo>
                      <a:pt x="1" y="1"/>
                    </a:moveTo>
                    <a:lnTo>
                      <a:pt x="820" y="2595"/>
                    </a:lnTo>
                    <a:lnTo>
                      <a:pt x="1025" y="252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" name="Google Shape;323;p2"/>
              <p:cNvSpPr/>
              <p:nvPr/>
            </p:nvSpPr>
            <p:spPr>
              <a:xfrm>
                <a:off x="2848906" y="2504431"/>
                <a:ext cx="213569" cy="79830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322" extrusionOk="0">
                    <a:moveTo>
                      <a:pt x="68" y="0"/>
                    </a:moveTo>
                    <a:cubicBezTo>
                      <a:pt x="0" y="69"/>
                      <a:pt x="0" y="137"/>
                      <a:pt x="0" y="205"/>
                    </a:cubicBezTo>
                    <a:lnTo>
                      <a:pt x="6075" y="2321"/>
                    </a:lnTo>
                    <a:lnTo>
                      <a:pt x="6211" y="2048"/>
                    </a:lnTo>
                    <a:lnTo>
                      <a:pt x="6211" y="1980"/>
                    </a:lnTo>
                    <a:lnTo>
                      <a:pt x="6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" name="Google Shape;324;p2"/>
              <p:cNvSpPr/>
              <p:nvPr/>
            </p:nvSpPr>
            <p:spPr>
              <a:xfrm>
                <a:off x="2142534" y="2840014"/>
                <a:ext cx="35240" cy="89182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4" extrusionOk="0">
                    <a:moveTo>
                      <a:pt x="888" y="0"/>
                    </a:moveTo>
                    <a:lnTo>
                      <a:pt x="1" y="2526"/>
                    </a:lnTo>
                    <a:lnTo>
                      <a:pt x="205" y="2594"/>
                    </a:lnTo>
                    <a:lnTo>
                      <a:pt x="1025" y="68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" name="Google Shape;325;p2"/>
              <p:cNvSpPr/>
              <p:nvPr/>
            </p:nvSpPr>
            <p:spPr>
              <a:xfrm>
                <a:off x="1896133" y="2762556"/>
                <a:ext cx="136145" cy="18073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257" extrusionOk="0">
                    <a:moveTo>
                      <a:pt x="3823" y="1"/>
                    </a:moveTo>
                    <a:lnTo>
                      <a:pt x="1" y="5120"/>
                    </a:lnTo>
                    <a:lnTo>
                      <a:pt x="137" y="5257"/>
                    </a:lnTo>
                    <a:lnTo>
                      <a:pt x="3960" y="69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" name="Google Shape;326;p2"/>
              <p:cNvSpPr/>
              <p:nvPr/>
            </p:nvSpPr>
            <p:spPr>
              <a:xfrm>
                <a:off x="2332621" y="2868171"/>
                <a:ext cx="9420" cy="222954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5" extrusionOk="0">
                    <a:moveTo>
                      <a:pt x="137" y="0"/>
                    </a:moveTo>
                    <a:lnTo>
                      <a:pt x="0" y="6485"/>
                    </a:lnTo>
                    <a:lnTo>
                      <a:pt x="274" y="6485"/>
                    </a:lnTo>
                    <a:lnTo>
                      <a:pt x="274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" name="Google Shape;327;p2"/>
              <p:cNvSpPr/>
              <p:nvPr/>
            </p:nvSpPr>
            <p:spPr>
              <a:xfrm>
                <a:off x="2349055" y="1828589"/>
                <a:ext cx="7082" cy="176026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0" extrusionOk="0">
                    <a:moveTo>
                      <a:pt x="0" y="0"/>
                    </a:moveTo>
                    <a:lnTo>
                      <a:pt x="0" y="5120"/>
                    </a:lnTo>
                    <a:lnTo>
                      <a:pt x="69" y="5120"/>
                    </a:lnTo>
                    <a:lnTo>
                      <a:pt x="20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" name="Google Shape;328;p2"/>
              <p:cNvSpPr/>
              <p:nvPr/>
            </p:nvSpPr>
            <p:spPr>
              <a:xfrm>
                <a:off x="2048677" y="1922446"/>
                <a:ext cx="105615" cy="147868"/>
              </a:xfrm>
              <a:custGeom>
                <a:avLst/>
                <a:gdLst/>
                <a:ahLst/>
                <a:cxnLst/>
                <a:rect l="l" t="t" r="r" b="b"/>
                <a:pathLst>
                  <a:path w="3072" h="4301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048" y="2936"/>
                    </a:lnTo>
                    <a:lnTo>
                      <a:pt x="3004" y="4301"/>
                    </a:lnTo>
                    <a:lnTo>
                      <a:pt x="3072" y="4164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" name="Google Shape;329;p2"/>
              <p:cNvSpPr/>
              <p:nvPr/>
            </p:nvSpPr>
            <p:spPr>
              <a:xfrm>
                <a:off x="2039291" y="260533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0" y="4164"/>
                    </a:lnTo>
                    <a:lnTo>
                      <a:pt x="137" y="4232"/>
                    </a:lnTo>
                    <a:lnTo>
                      <a:pt x="3208" y="137"/>
                    </a:lnTo>
                    <a:lnTo>
                      <a:pt x="307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" name="Google Shape;330;p2"/>
              <p:cNvSpPr/>
              <p:nvPr/>
            </p:nvSpPr>
            <p:spPr>
              <a:xfrm>
                <a:off x="2194173" y="1849698"/>
                <a:ext cx="56349" cy="171350"/>
              </a:xfrm>
              <a:custGeom>
                <a:avLst/>
                <a:gdLst/>
                <a:ahLst/>
                <a:cxnLst/>
                <a:rect l="l" t="t" r="r" b="b"/>
                <a:pathLst>
                  <a:path w="1639" h="4984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1502" y="4983"/>
                    </a:lnTo>
                    <a:lnTo>
                      <a:pt x="1638" y="498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" name="Google Shape;331;p2"/>
              <p:cNvSpPr/>
              <p:nvPr/>
            </p:nvSpPr>
            <p:spPr>
              <a:xfrm>
                <a:off x="1926628" y="2530250"/>
                <a:ext cx="147903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4302" h="3072" extrusionOk="0">
                    <a:moveTo>
                      <a:pt x="4301" y="0"/>
                    </a:moveTo>
                    <a:lnTo>
                      <a:pt x="1" y="2935"/>
                    </a:lnTo>
                    <a:lnTo>
                      <a:pt x="138" y="3072"/>
                    </a:lnTo>
                    <a:lnTo>
                      <a:pt x="4301" y="69"/>
                    </a:lnTo>
                    <a:lnTo>
                      <a:pt x="4301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" name="Google Shape;332;p2"/>
              <p:cNvSpPr/>
              <p:nvPr/>
            </p:nvSpPr>
            <p:spPr>
              <a:xfrm>
                <a:off x="2778496" y="1976423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1"/>
                    </a:moveTo>
                    <a:lnTo>
                      <a:pt x="0" y="1570"/>
                    </a:lnTo>
                    <a:lnTo>
                      <a:pt x="69" y="1775"/>
                    </a:lnTo>
                    <a:lnTo>
                      <a:pt x="2321" y="205"/>
                    </a:lnTo>
                    <a:lnTo>
                      <a:pt x="2253" y="69"/>
                    </a:lnTo>
                    <a:lnTo>
                      <a:pt x="225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" name="Google Shape;333;p2"/>
              <p:cNvSpPr/>
              <p:nvPr/>
            </p:nvSpPr>
            <p:spPr>
              <a:xfrm>
                <a:off x="2452298" y="1852036"/>
                <a:ext cx="63397" cy="169012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6" extrusionOk="0">
                    <a:moveTo>
                      <a:pt x="1639" y="1"/>
                    </a:moveTo>
                    <a:lnTo>
                      <a:pt x="1" y="4915"/>
                    </a:lnTo>
                    <a:lnTo>
                      <a:pt x="137" y="4915"/>
                    </a:lnTo>
                    <a:lnTo>
                      <a:pt x="1844" y="69"/>
                    </a:lnTo>
                    <a:lnTo>
                      <a:pt x="163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" name="Google Shape;334;p2"/>
              <p:cNvSpPr/>
              <p:nvPr/>
            </p:nvSpPr>
            <p:spPr>
              <a:xfrm>
                <a:off x="2618904" y="2042123"/>
                <a:ext cx="150241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4370" h="3073" extrusionOk="0">
                    <a:moveTo>
                      <a:pt x="4233" y="1"/>
                    </a:moveTo>
                    <a:lnTo>
                      <a:pt x="1" y="3004"/>
                    </a:lnTo>
                    <a:lnTo>
                      <a:pt x="69" y="3072"/>
                    </a:lnTo>
                    <a:lnTo>
                      <a:pt x="4369" y="137"/>
                    </a:lnTo>
                    <a:lnTo>
                      <a:pt x="423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" name="Google Shape;335;p2"/>
              <p:cNvSpPr/>
              <p:nvPr/>
            </p:nvSpPr>
            <p:spPr>
              <a:xfrm>
                <a:off x="2543818" y="192715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1" y="4164"/>
                    </a:lnTo>
                    <a:lnTo>
                      <a:pt x="137" y="4232"/>
                    </a:lnTo>
                    <a:lnTo>
                      <a:pt x="3209" y="68"/>
                    </a:lnTo>
                    <a:cubicBezTo>
                      <a:pt x="3140" y="68"/>
                      <a:pt x="3072" y="0"/>
                      <a:pt x="30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" name="Google Shape;336;p2"/>
              <p:cNvSpPr/>
              <p:nvPr/>
            </p:nvSpPr>
            <p:spPr>
              <a:xfrm>
                <a:off x="2682266" y="2342501"/>
                <a:ext cx="176060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5121" h="206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5120" y="205"/>
                    </a:lnTo>
                    <a:lnTo>
                      <a:pt x="512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" name="Google Shape;337;p2"/>
              <p:cNvSpPr/>
              <p:nvPr/>
            </p:nvSpPr>
            <p:spPr>
              <a:xfrm>
                <a:off x="2877063" y="2344839"/>
                <a:ext cx="93892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06" extrusionOk="0">
                    <a:moveTo>
                      <a:pt x="0" y="1"/>
                    </a:moveTo>
                    <a:cubicBezTo>
                      <a:pt x="0" y="69"/>
                      <a:pt x="0" y="137"/>
                      <a:pt x="0" y="206"/>
                    </a:cubicBezTo>
                    <a:lnTo>
                      <a:pt x="2730" y="206"/>
                    </a:lnTo>
                    <a:lnTo>
                      <a:pt x="27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" name="Google Shape;338;p2"/>
              <p:cNvSpPr/>
              <p:nvPr/>
            </p:nvSpPr>
            <p:spPr>
              <a:xfrm>
                <a:off x="2539142" y="2610012"/>
                <a:ext cx="107953" cy="147903"/>
              </a:xfrm>
              <a:custGeom>
                <a:avLst/>
                <a:gdLst/>
                <a:ahLst/>
                <a:cxnLst/>
                <a:rect l="l" t="t" r="r" b="b"/>
                <a:pathLst>
                  <a:path w="3140" h="4302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935" y="4301"/>
                    </a:lnTo>
                    <a:lnTo>
                      <a:pt x="3140" y="4165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" name="Google Shape;339;p2"/>
              <p:cNvSpPr/>
              <p:nvPr/>
            </p:nvSpPr>
            <p:spPr>
              <a:xfrm>
                <a:off x="2442912" y="2656975"/>
                <a:ext cx="58687" cy="171316"/>
              </a:xfrm>
              <a:custGeom>
                <a:avLst/>
                <a:gdLst/>
                <a:ahLst/>
                <a:cxnLst/>
                <a:rect l="l" t="t" r="r" b="b"/>
                <a:pathLst>
                  <a:path w="1707" h="4983" extrusionOk="0">
                    <a:moveTo>
                      <a:pt x="1" y="0"/>
                    </a:moveTo>
                    <a:lnTo>
                      <a:pt x="1502" y="4983"/>
                    </a:lnTo>
                    <a:lnTo>
                      <a:pt x="1707" y="4915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" name="Google Shape;340;p2"/>
              <p:cNvSpPr/>
              <p:nvPr/>
            </p:nvSpPr>
            <p:spPr>
              <a:xfrm>
                <a:off x="2177739" y="2656975"/>
                <a:ext cx="63397" cy="168978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5" extrusionOk="0">
                    <a:moveTo>
                      <a:pt x="1707" y="0"/>
                    </a:moveTo>
                    <a:lnTo>
                      <a:pt x="1" y="4846"/>
                    </a:lnTo>
                    <a:lnTo>
                      <a:pt x="205" y="4915"/>
                    </a:lnTo>
                    <a:lnTo>
                      <a:pt x="18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" name="Google Shape;341;p2"/>
              <p:cNvSpPr/>
              <p:nvPr/>
            </p:nvSpPr>
            <p:spPr>
              <a:xfrm>
                <a:off x="2337297" y="2673374"/>
                <a:ext cx="7082" cy="17606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1" extrusionOk="0">
                    <a:moveTo>
                      <a:pt x="138" y="1"/>
                    </a:moveTo>
                    <a:lnTo>
                      <a:pt x="1" y="5120"/>
                    </a:lnTo>
                    <a:lnTo>
                      <a:pt x="206" y="5120"/>
                    </a:lnTo>
                    <a:lnTo>
                      <a:pt x="206" y="1776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" name="Google Shape;342;p2"/>
              <p:cNvSpPr/>
              <p:nvPr/>
            </p:nvSpPr>
            <p:spPr>
              <a:xfrm>
                <a:off x="2333962" y="1570464"/>
                <a:ext cx="36237" cy="24788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721" extrusionOk="0">
                    <a:moveTo>
                      <a:pt x="576" y="0"/>
                    </a:moveTo>
                    <a:cubicBezTo>
                      <a:pt x="1" y="0"/>
                      <a:pt x="587" y="721"/>
                      <a:pt x="893" y="721"/>
                    </a:cubicBezTo>
                    <a:cubicBezTo>
                      <a:pt x="986" y="721"/>
                      <a:pt x="1054" y="654"/>
                      <a:pt x="1054" y="478"/>
                    </a:cubicBezTo>
                    <a:cubicBezTo>
                      <a:pt x="1054" y="205"/>
                      <a:pt x="849" y="0"/>
                      <a:pt x="5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" name="Google Shape;343;p2"/>
              <p:cNvSpPr/>
              <p:nvPr/>
            </p:nvSpPr>
            <p:spPr>
              <a:xfrm>
                <a:off x="2323236" y="3077030"/>
                <a:ext cx="32902" cy="32867"/>
              </a:xfrm>
              <a:custGeom>
                <a:avLst/>
                <a:gdLst/>
                <a:ahLst/>
                <a:cxnLst/>
                <a:rect l="l" t="t" r="r" b="b"/>
                <a:pathLst>
                  <a:path w="957" h="956" extrusionOk="0">
                    <a:moveTo>
                      <a:pt x="478" y="0"/>
                    </a:moveTo>
                    <a:cubicBezTo>
                      <a:pt x="205" y="0"/>
                      <a:pt x="0" y="205"/>
                      <a:pt x="0" y="478"/>
                    </a:cubicBezTo>
                    <a:cubicBezTo>
                      <a:pt x="0" y="751"/>
                      <a:pt x="205" y="956"/>
                      <a:pt x="478" y="956"/>
                    </a:cubicBezTo>
                    <a:cubicBezTo>
                      <a:pt x="751" y="956"/>
                      <a:pt x="956" y="751"/>
                      <a:pt x="956" y="478"/>
                    </a:cubicBezTo>
                    <a:cubicBezTo>
                      <a:pt x="956" y="205"/>
                      <a:pt x="751" y="0"/>
                      <a:pt x="478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" name="Google Shape;344;p2"/>
              <p:cNvSpPr/>
              <p:nvPr/>
            </p:nvSpPr>
            <p:spPr>
              <a:xfrm>
                <a:off x="3048344" y="2095515"/>
                <a:ext cx="35240" cy="34071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91" extrusionOk="0">
                    <a:moveTo>
                      <a:pt x="482" y="0"/>
                    </a:moveTo>
                    <a:cubicBezTo>
                      <a:pt x="436" y="0"/>
                      <a:pt x="389" y="6"/>
                      <a:pt x="342" y="18"/>
                    </a:cubicBezTo>
                    <a:cubicBezTo>
                      <a:pt x="137" y="154"/>
                      <a:pt x="1" y="359"/>
                      <a:pt x="69" y="632"/>
                    </a:cubicBezTo>
                    <a:cubicBezTo>
                      <a:pt x="126" y="858"/>
                      <a:pt x="323" y="991"/>
                      <a:pt x="544" y="991"/>
                    </a:cubicBezTo>
                    <a:cubicBezTo>
                      <a:pt x="590" y="991"/>
                      <a:pt x="637" y="985"/>
                      <a:pt x="683" y="973"/>
                    </a:cubicBezTo>
                    <a:cubicBezTo>
                      <a:pt x="888" y="837"/>
                      <a:pt x="1025" y="564"/>
                      <a:pt x="957" y="359"/>
                    </a:cubicBezTo>
                    <a:cubicBezTo>
                      <a:pt x="900" y="133"/>
                      <a:pt x="703" y="0"/>
                      <a:pt x="48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" name="Google Shape;345;p2"/>
              <p:cNvSpPr/>
              <p:nvPr/>
            </p:nvSpPr>
            <p:spPr>
              <a:xfrm>
                <a:off x="1609851" y="2550741"/>
                <a:ext cx="37577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24" extrusionOk="0">
                    <a:moveTo>
                      <a:pt x="524" y="1"/>
                    </a:moveTo>
                    <a:cubicBezTo>
                      <a:pt x="485" y="1"/>
                      <a:pt x="446" y="6"/>
                      <a:pt x="410" y="19"/>
                    </a:cubicBezTo>
                    <a:cubicBezTo>
                      <a:pt x="137" y="87"/>
                      <a:pt x="0" y="360"/>
                      <a:pt x="69" y="633"/>
                    </a:cubicBezTo>
                    <a:cubicBezTo>
                      <a:pt x="181" y="801"/>
                      <a:pt x="339" y="924"/>
                      <a:pt x="544" y="924"/>
                    </a:cubicBezTo>
                    <a:cubicBezTo>
                      <a:pt x="588" y="924"/>
                      <a:pt x="634" y="918"/>
                      <a:pt x="683" y="906"/>
                    </a:cubicBezTo>
                    <a:cubicBezTo>
                      <a:pt x="956" y="838"/>
                      <a:pt x="1092" y="565"/>
                      <a:pt x="1024" y="292"/>
                    </a:cubicBezTo>
                    <a:cubicBezTo>
                      <a:pt x="912" y="123"/>
                      <a:pt x="707" y="1"/>
                      <a:pt x="52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" name="Google Shape;346;p2"/>
              <p:cNvSpPr/>
              <p:nvPr/>
            </p:nvSpPr>
            <p:spPr>
              <a:xfrm>
                <a:off x="2764400" y="2936656"/>
                <a:ext cx="37577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7" extrusionOk="0">
                    <a:moveTo>
                      <a:pt x="578" y="1"/>
                    </a:moveTo>
                    <a:cubicBezTo>
                      <a:pt x="469" y="1"/>
                      <a:pt x="360" y="39"/>
                      <a:pt x="274" y="124"/>
                    </a:cubicBezTo>
                    <a:cubicBezTo>
                      <a:pt x="69" y="261"/>
                      <a:pt x="1" y="534"/>
                      <a:pt x="206" y="739"/>
                    </a:cubicBezTo>
                    <a:cubicBezTo>
                      <a:pt x="294" y="871"/>
                      <a:pt x="439" y="946"/>
                      <a:pt x="586" y="946"/>
                    </a:cubicBezTo>
                    <a:cubicBezTo>
                      <a:pt x="666" y="946"/>
                      <a:pt x="747" y="923"/>
                      <a:pt x="820" y="875"/>
                    </a:cubicBezTo>
                    <a:cubicBezTo>
                      <a:pt x="1025" y="739"/>
                      <a:pt x="1093" y="397"/>
                      <a:pt x="956" y="193"/>
                    </a:cubicBezTo>
                    <a:cubicBezTo>
                      <a:pt x="877" y="74"/>
                      <a:pt x="729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" name="Google Shape;347;p2"/>
              <p:cNvSpPr/>
              <p:nvPr/>
            </p:nvSpPr>
            <p:spPr>
              <a:xfrm>
                <a:off x="1891457" y="1710321"/>
                <a:ext cx="41187" cy="32214"/>
              </a:xfrm>
              <a:custGeom>
                <a:avLst/>
                <a:gdLst/>
                <a:ahLst/>
                <a:cxnLst/>
                <a:rect l="l" t="t" r="r" b="b"/>
                <a:pathLst>
                  <a:path w="1198" h="937" extrusionOk="0">
                    <a:moveTo>
                      <a:pt x="578" y="1"/>
                    </a:moveTo>
                    <a:cubicBezTo>
                      <a:pt x="471" y="1"/>
                      <a:pt x="365" y="34"/>
                      <a:pt x="273" y="96"/>
                    </a:cubicBezTo>
                    <a:cubicBezTo>
                      <a:pt x="68" y="232"/>
                      <a:pt x="0" y="505"/>
                      <a:pt x="205" y="710"/>
                    </a:cubicBezTo>
                    <a:cubicBezTo>
                      <a:pt x="305" y="870"/>
                      <a:pt x="440" y="936"/>
                      <a:pt x="572" y="936"/>
                    </a:cubicBezTo>
                    <a:cubicBezTo>
                      <a:pt x="892" y="936"/>
                      <a:pt x="1197" y="550"/>
                      <a:pt x="956" y="164"/>
                    </a:cubicBezTo>
                    <a:cubicBezTo>
                      <a:pt x="843" y="51"/>
                      <a:pt x="710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" name="Google Shape;348;p2"/>
              <p:cNvSpPr/>
              <p:nvPr/>
            </p:nvSpPr>
            <p:spPr>
              <a:xfrm>
                <a:off x="1879699" y="2928267"/>
                <a:ext cx="37577" cy="32386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2" extrusionOk="0">
                    <a:moveTo>
                      <a:pt x="492" y="0"/>
                    </a:moveTo>
                    <a:cubicBezTo>
                      <a:pt x="350" y="0"/>
                      <a:pt x="213" y="51"/>
                      <a:pt x="137" y="164"/>
                    </a:cubicBezTo>
                    <a:cubicBezTo>
                      <a:pt x="1" y="437"/>
                      <a:pt x="69" y="710"/>
                      <a:pt x="274" y="846"/>
                    </a:cubicBezTo>
                    <a:cubicBezTo>
                      <a:pt x="366" y="907"/>
                      <a:pt x="472" y="941"/>
                      <a:pt x="573" y="941"/>
                    </a:cubicBezTo>
                    <a:cubicBezTo>
                      <a:pt x="697" y="941"/>
                      <a:pt x="813" y="891"/>
                      <a:pt x="888" y="778"/>
                    </a:cubicBezTo>
                    <a:cubicBezTo>
                      <a:pt x="1093" y="505"/>
                      <a:pt x="1025" y="232"/>
                      <a:pt x="820" y="95"/>
                    </a:cubicBezTo>
                    <a:cubicBezTo>
                      <a:pt x="728" y="34"/>
                      <a:pt x="608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" name="Google Shape;349;p2"/>
              <p:cNvSpPr/>
              <p:nvPr/>
            </p:nvSpPr>
            <p:spPr>
              <a:xfrm>
                <a:off x="2778496" y="1718676"/>
                <a:ext cx="34689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09" h="947" extrusionOk="0">
                    <a:moveTo>
                      <a:pt x="483" y="1"/>
                    </a:moveTo>
                    <a:cubicBezTo>
                      <a:pt x="348" y="1"/>
                      <a:pt x="217" y="61"/>
                      <a:pt x="137" y="194"/>
                    </a:cubicBezTo>
                    <a:cubicBezTo>
                      <a:pt x="0" y="399"/>
                      <a:pt x="0" y="672"/>
                      <a:pt x="205" y="877"/>
                    </a:cubicBezTo>
                    <a:cubicBezTo>
                      <a:pt x="285" y="924"/>
                      <a:pt x="372" y="946"/>
                      <a:pt x="458" y="946"/>
                    </a:cubicBezTo>
                    <a:cubicBezTo>
                      <a:pt x="740" y="946"/>
                      <a:pt x="1008" y="713"/>
                      <a:pt x="956" y="399"/>
                    </a:cubicBezTo>
                    <a:cubicBezTo>
                      <a:pt x="914" y="149"/>
                      <a:pt x="695" y="1"/>
                      <a:pt x="48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" name="Google Shape;350;p2"/>
              <p:cNvSpPr/>
              <p:nvPr/>
            </p:nvSpPr>
            <p:spPr>
              <a:xfrm>
                <a:off x="1614526" y="2086095"/>
                <a:ext cx="35239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4" extrusionOk="0">
                    <a:moveTo>
                      <a:pt x="539" y="1"/>
                    </a:moveTo>
                    <a:cubicBezTo>
                      <a:pt x="320" y="1"/>
                      <a:pt x="125" y="123"/>
                      <a:pt x="69" y="292"/>
                    </a:cubicBezTo>
                    <a:cubicBezTo>
                      <a:pt x="1" y="565"/>
                      <a:pt x="137" y="838"/>
                      <a:pt x="410" y="906"/>
                    </a:cubicBezTo>
                    <a:cubicBezTo>
                      <a:pt x="445" y="918"/>
                      <a:pt x="483" y="923"/>
                      <a:pt x="520" y="923"/>
                    </a:cubicBezTo>
                    <a:cubicBezTo>
                      <a:pt x="703" y="923"/>
                      <a:pt x="900" y="791"/>
                      <a:pt x="956" y="565"/>
                    </a:cubicBezTo>
                    <a:cubicBezTo>
                      <a:pt x="1025" y="360"/>
                      <a:pt x="888" y="87"/>
                      <a:pt x="683" y="19"/>
                    </a:cubicBezTo>
                    <a:cubicBezTo>
                      <a:pt x="635" y="7"/>
                      <a:pt x="587" y="1"/>
                      <a:pt x="53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" name="Google Shape;351;p2"/>
              <p:cNvSpPr/>
              <p:nvPr/>
            </p:nvSpPr>
            <p:spPr>
              <a:xfrm>
                <a:off x="3043668" y="2562499"/>
                <a:ext cx="35240" cy="31733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3" extrusionOk="0">
                    <a:moveTo>
                      <a:pt x="539" y="0"/>
                    </a:moveTo>
                    <a:cubicBezTo>
                      <a:pt x="320" y="0"/>
                      <a:pt x="125" y="122"/>
                      <a:pt x="69" y="291"/>
                    </a:cubicBezTo>
                    <a:cubicBezTo>
                      <a:pt x="0" y="564"/>
                      <a:pt x="137" y="837"/>
                      <a:pt x="342" y="905"/>
                    </a:cubicBezTo>
                    <a:cubicBezTo>
                      <a:pt x="389" y="917"/>
                      <a:pt x="435" y="923"/>
                      <a:pt x="481" y="923"/>
                    </a:cubicBezTo>
                    <a:cubicBezTo>
                      <a:pt x="702" y="923"/>
                      <a:pt x="899" y="790"/>
                      <a:pt x="956" y="564"/>
                    </a:cubicBezTo>
                    <a:cubicBezTo>
                      <a:pt x="1024" y="359"/>
                      <a:pt x="888" y="86"/>
                      <a:pt x="683" y="18"/>
                    </a:cubicBezTo>
                    <a:cubicBezTo>
                      <a:pt x="635" y="6"/>
                      <a:pt x="586" y="0"/>
                      <a:pt x="53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" name="Google Shape;352;p2"/>
              <p:cNvSpPr/>
              <p:nvPr/>
            </p:nvSpPr>
            <p:spPr>
              <a:xfrm>
                <a:off x="2534432" y="1729127"/>
                <a:ext cx="30529" cy="27366"/>
              </a:xfrm>
              <a:custGeom>
                <a:avLst/>
                <a:gdLst/>
                <a:ahLst/>
                <a:cxnLst/>
                <a:rect l="l" t="t" r="r" b="b"/>
                <a:pathLst>
                  <a:path w="888" h="796" extrusionOk="0">
                    <a:moveTo>
                      <a:pt x="453" y="1"/>
                    </a:moveTo>
                    <a:cubicBezTo>
                      <a:pt x="286" y="1"/>
                      <a:pt x="120" y="78"/>
                      <a:pt x="69" y="231"/>
                    </a:cubicBezTo>
                    <a:cubicBezTo>
                      <a:pt x="1" y="436"/>
                      <a:pt x="137" y="709"/>
                      <a:pt x="342" y="777"/>
                    </a:cubicBezTo>
                    <a:cubicBezTo>
                      <a:pt x="378" y="789"/>
                      <a:pt x="414" y="795"/>
                      <a:pt x="450" y="795"/>
                    </a:cubicBezTo>
                    <a:cubicBezTo>
                      <a:pt x="615" y="795"/>
                      <a:pt x="764" y="673"/>
                      <a:pt x="820" y="504"/>
                    </a:cubicBezTo>
                    <a:cubicBezTo>
                      <a:pt x="888" y="300"/>
                      <a:pt x="820" y="95"/>
                      <a:pt x="615" y="26"/>
                    </a:cubicBezTo>
                    <a:cubicBezTo>
                      <a:pt x="564" y="9"/>
                      <a:pt x="508" y="1"/>
                      <a:pt x="45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" name="Google Shape;353;p2"/>
              <p:cNvSpPr/>
              <p:nvPr/>
            </p:nvSpPr>
            <p:spPr>
              <a:xfrm>
                <a:off x="2132392" y="2923729"/>
                <a:ext cx="26610" cy="22931"/>
              </a:xfrm>
              <a:custGeom>
                <a:avLst/>
                <a:gdLst/>
                <a:ahLst/>
                <a:cxnLst/>
                <a:rect l="l" t="t" r="r" b="b"/>
                <a:pathLst>
                  <a:path w="774" h="667" extrusionOk="0">
                    <a:moveTo>
                      <a:pt x="316" y="0"/>
                    </a:moveTo>
                    <a:cubicBezTo>
                      <a:pt x="1" y="0"/>
                      <a:pt x="308" y="667"/>
                      <a:pt x="545" y="667"/>
                    </a:cubicBezTo>
                    <a:cubicBezTo>
                      <a:pt x="607" y="667"/>
                      <a:pt x="665" y="620"/>
                      <a:pt x="705" y="500"/>
                    </a:cubicBezTo>
                    <a:cubicBezTo>
                      <a:pt x="773" y="296"/>
                      <a:pt x="637" y="91"/>
                      <a:pt x="432" y="22"/>
                    </a:cubicBezTo>
                    <a:cubicBezTo>
                      <a:pt x="386" y="7"/>
                      <a:pt x="348" y="0"/>
                      <a:pt x="31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" name="Google Shape;354;p2"/>
              <p:cNvSpPr/>
              <p:nvPr/>
            </p:nvSpPr>
            <p:spPr>
              <a:xfrm>
                <a:off x="2961707" y="2340438"/>
                <a:ext cx="30358" cy="20869"/>
              </a:xfrm>
              <a:custGeom>
                <a:avLst/>
                <a:gdLst/>
                <a:ahLst/>
                <a:cxnLst/>
                <a:rect l="l" t="t" r="r" b="b"/>
                <a:pathLst>
                  <a:path w="883" h="607" extrusionOk="0">
                    <a:moveTo>
                      <a:pt x="752" y="1"/>
                    </a:moveTo>
                    <a:cubicBezTo>
                      <a:pt x="497" y="1"/>
                      <a:pt x="1" y="607"/>
                      <a:pt x="473" y="607"/>
                    </a:cubicBezTo>
                    <a:cubicBezTo>
                      <a:pt x="678" y="607"/>
                      <a:pt x="883" y="402"/>
                      <a:pt x="883" y="197"/>
                    </a:cubicBezTo>
                    <a:cubicBezTo>
                      <a:pt x="883" y="55"/>
                      <a:pt x="828" y="1"/>
                      <a:pt x="75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" name="Google Shape;355;p2"/>
              <p:cNvSpPr/>
              <p:nvPr/>
            </p:nvSpPr>
            <p:spPr>
              <a:xfrm>
                <a:off x="1701370" y="2316235"/>
                <a:ext cx="28192" cy="26301"/>
              </a:xfrm>
              <a:custGeom>
                <a:avLst/>
                <a:gdLst/>
                <a:ahLst/>
                <a:cxnLst/>
                <a:rect l="l" t="t" r="r" b="b"/>
                <a:pathLst>
                  <a:path w="820" h="765" extrusionOk="0">
                    <a:moveTo>
                      <a:pt x="492" y="0"/>
                    </a:moveTo>
                    <a:cubicBezTo>
                      <a:pt x="465" y="0"/>
                      <a:pt x="437" y="5"/>
                      <a:pt x="410" y="14"/>
                    </a:cubicBezTo>
                    <a:cubicBezTo>
                      <a:pt x="205" y="14"/>
                      <a:pt x="0" y="150"/>
                      <a:pt x="0" y="355"/>
                    </a:cubicBezTo>
                    <a:cubicBezTo>
                      <a:pt x="0" y="560"/>
                      <a:pt x="205" y="765"/>
                      <a:pt x="410" y="765"/>
                    </a:cubicBezTo>
                    <a:cubicBezTo>
                      <a:pt x="615" y="765"/>
                      <a:pt x="819" y="560"/>
                      <a:pt x="819" y="355"/>
                    </a:cubicBezTo>
                    <a:cubicBezTo>
                      <a:pt x="819" y="178"/>
                      <a:pt x="666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" name="Google Shape;356;p2"/>
              <p:cNvSpPr/>
              <p:nvPr/>
            </p:nvSpPr>
            <p:spPr>
              <a:xfrm>
                <a:off x="2517998" y="2928611"/>
                <a:ext cx="36030" cy="27298"/>
              </a:xfrm>
              <a:custGeom>
                <a:avLst/>
                <a:gdLst/>
                <a:ahLst/>
                <a:cxnLst/>
                <a:rect l="l" t="t" r="r" b="b"/>
                <a:pathLst>
                  <a:path w="1048" h="794" extrusionOk="0">
                    <a:moveTo>
                      <a:pt x="456" y="0"/>
                    </a:moveTo>
                    <a:cubicBezTo>
                      <a:pt x="420" y="0"/>
                      <a:pt x="382" y="6"/>
                      <a:pt x="342" y="17"/>
                    </a:cubicBezTo>
                    <a:cubicBezTo>
                      <a:pt x="137" y="85"/>
                      <a:pt x="1" y="358"/>
                      <a:pt x="69" y="563"/>
                    </a:cubicBezTo>
                    <a:cubicBezTo>
                      <a:pt x="120" y="717"/>
                      <a:pt x="248" y="793"/>
                      <a:pt x="395" y="793"/>
                    </a:cubicBezTo>
                    <a:cubicBezTo>
                      <a:pt x="444" y="793"/>
                      <a:pt x="496" y="785"/>
                      <a:pt x="547" y="768"/>
                    </a:cubicBezTo>
                    <a:cubicBezTo>
                      <a:pt x="1048" y="643"/>
                      <a:pt x="859" y="0"/>
                      <a:pt x="45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" name="Google Shape;357;p2"/>
              <p:cNvSpPr/>
              <p:nvPr/>
            </p:nvSpPr>
            <p:spPr>
              <a:xfrm>
                <a:off x="2145010" y="1732600"/>
                <a:ext cx="33108" cy="17121"/>
              </a:xfrm>
              <a:custGeom>
                <a:avLst/>
                <a:gdLst/>
                <a:ahLst/>
                <a:cxnLst/>
                <a:rect l="l" t="t" r="r" b="b"/>
                <a:pathLst>
                  <a:path w="963" h="498" extrusionOk="0">
                    <a:moveTo>
                      <a:pt x="214" y="1"/>
                    </a:moveTo>
                    <a:cubicBezTo>
                      <a:pt x="86" y="1"/>
                      <a:pt x="0" y="72"/>
                      <a:pt x="65" y="267"/>
                    </a:cubicBezTo>
                    <a:cubicBezTo>
                      <a:pt x="116" y="420"/>
                      <a:pt x="244" y="497"/>
                      <a:pt x="392" y="497"/>
                    </a:cubicBezTo>
                    <a:cubicBezTo>
                      <a:pt x="441" y="497"/>
                      <a:pt x="492" y="489"/>
                      <a:pt x="543" y="472"/>
                    </a:cubicBezTo>
                    <a:cubicBezTo>
                      <a:pt x="963" y="332"/>
                      <a:pt x="491" y="1"/>
                      <a:pt x="21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" name="Google Shape;358;p2"/>
              <p:cNvSpPr/>
              <p:nvPr/>
            </p:nvSpPr>
            <p:spPr>
              <a:xfrm>
                <a:off x="1816337" y="2689601"/>
                <a:ext cx="30564" cy="2747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799" extrusionOk="0">
                    <a:moveTo>
                      <a:pt x="407" y="1"/>
                    </a:moveTo>
                    <a:cubicBezTo>
                      <a:pt x="330" y="1"/>
                      <a:pt x="258" y="23"/>
                      <a:pt x="206" y="75"/>
                    </a:cubicBezTo>
                    <a:cubicBezTo>
                      <a:pt x="1" y="212"/>
                      <a:pt x="1" y="485"/>
                      <a:pt x="137" y="621"/>
                    </a:cubicBezTo>
                    <a:cubicBezTo>
                      <a:pt x="181" y="751"/>
                      <a:pt x="306" y="798"/>
                      <a:pt x="445" y="798"/>
                    </a:cubicBezTo>
                    <a:cubicBezTo>
                      <a:pt x="524" y="798"/>
                      <a:pt x="609" y="783"/>
                      <a:pt x="683" y="758"/>
                    </a:cubicBezTo>
                    <a:cubicBezTo>
                      <a:pt x="820" y="621"/>
                      <a:pt x="888" y="348"/>
                      <a:pt x="752" y="143"/>
                    </a:cubicBezTo>
                    <a:cubicBezTo>
                      <a:pt x="667" y="59"/>
                      <a:pt x="531" y="1"/>
                      <a:pt x="407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" name="Google Shape;359;p2"/>
              <p:cNvSpPr/>
              <p:nvPr/>
            </p:nvSpPr>
            <p:spPr>
              <a:xfrm>
                <a:off x="2848906" y="1962258"/>
                <a:ext cx="30529" cy="28363"/>
              </a:xfrm>
              <a:custGeom>
                <a:avLst/>
                <a:gdLst/>
                <a:ahLst/>
                <a:cxnLst/>
                <a:rect l="l" t="t" r="r" b="b"/>
                <a:pathLst>
                  <a:path w="888" h="825" extrusionOk="0">
                    <a:moveTo>
                      <a:pt x="389" y="0"/>
                    </a:moveTo>
                    <a:cubicBezTo>
                      <a:pt x="319" y="0"/>
                      <a:pt x="253" y="23"/>
                      <a:pt x="205" y="71"/>
                    </a:cubicBezTo>
                    <a:cubicBezTo>
                      <a:pt x="0" y="208"/>
                      <a:pt x="0" y="481"/>
                      <a:pt x="68" y="617"/>
                    </a:cubicBezTo>
                    <a:cubicBezTo>
                      <a:pt x="156" y="750"/>
                      <a:pt x="302" y="825"/>
                      <a:pt x="430" y="825"/>
                    </a:cubicBezTo>
                    <a:cubicBezTo>
                      <a:pt x="501" y="825"/>
                      <a:pt x="566" y="802"/>
                      <a:pt x="614" y="754"/>
                    </a:cubicBezTo>
                    <a:cubicBezTo>
                      <a:pt x="819" y="617"/>
                      <a:pt x="887" y="344"/>
                      <a:pt x="751" y="208"/>
                    </a:cubicBezTo>
                    <a:cubicBezTo>
                      <a:pt x="663" y="76"/>
                      <a:pt x="518" y="0"/>
                      <a:pt x="38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" name="Google Shape;360;p2"/>
              <p:cNvSpPr/>
              <p:nvPr/>
            </p:nvSpPr>
            <p:spPr>
              <a:xfrm>
                <a:off x="1826857" y="1949675"/>
                <a:ext cx="34242" cy="15333"/>
              </a:xfrm>
              <a:custGeom>
                <a:avLst/>
                <a:gdLst/>
                <a:ahLst/>
                <a:cxnLst/>
                <a:rect l="l" t="t" r="r" b="b"/>
                <a:pathLst>
                  <a:path w="996" h="446" extrusionOk="0">
                    <a:moveTo>
                      <a:pt x="449" y="1"/>
                    </a:moveTo>
                    <a:cubicBezTo>
                      <a:pt x="344" y="1"/>
                      <a:pt x="248" y="51"/>
                      <a:pt x="173" y="164"/>
                    </a:cubicBezTo>
                    <a:cubicBezTo>
                      <a:pt x="0" y="365"/>
                      <a:pt x="154" y="445"/>
                      <a:pt x="355" y="445"/>
                    </a:cubicBezTo>
                    <a:cubicBezTo>
                      <a:pt x="631" y="445"/>
                      <a:pt x="995" y="294"/>
                      <a:pt x="719" y="96"/>
                    </a:cubicBezTo>
                    <a:cubicBezTo>
                      <a:pt x="627" y="35"/>
                      <a:pt x="535" y="1"/>
                      <a:pt x="44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" name="Google Shape;361;p2"/>
              <p:cNvSpPr/>
              <p:nvPr/>
            </p:nvSpPr>
            <p:spPr>
              <a:xfrm>
                <a:off x="2832816" y="2703044"/>
                <a:ext cx="39193" cy="27573"/>
              </a:xfrm>
              <a:custGeom>
                <a:avLst/>
                <a:gdLst/>
                <a:ahLst/>
                <a:cxnLst/>
                <a:rect l="l" t="t" r="r" b="b"/>
                <a:pathLst>
                  <a:path w="1140" h="802" extrusionOk="0">
                    <a:moveTo>
                      <a:pt x="572" y="0"/>
                    </a:moveTo>
                    <a:cubicBezTo>
                      <a:pt x="249" y="0"/>
                      <a:pt x="1" y="487"/>
                      <a:pt x="332" y="708"/>
                    </a:cubicBezTo>
                    <a:cubicBezTo>
                      <a:pt x="424" y="774"/>
                      <a:pt x="513" y="801"/>
                      <a:pt x="595" y="801"/>
                    </a:cubicBezTo>
                    <a:cubicBezTo>
                      <a:pt x="937" y="801"/>
                      <a:pt x="1140" y="314"/>
                      <a:pt x="809" y="94"/>
                    </a:cubicBezTo>
                    <a:cubicBezTo>
                      <a:pt x="730" y="28"/>
                      <a:pt x="649" y="0"/>
                      <a:pt x="5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2" name="Google Shape;362;p2"/>
            <p:cNvGrpSpPr/>
            <p:nvPr/>
          </p:nvGrpSpPr>
          <p:grpSpPr>
            <a:xfrm rot="6112576">
              <a:off x="1645339" y="3924925"/>
              <a:ext cx="305688" cy="358802"/>
              <a:chOff x="1399963" y="545100"/>
              <a:chExt cx="305686" cy="358800"/>
            </a:xfrm>
          </p:grpSpPr>
          <p:sp>
            <p:nvSpPr>
              <p:cNvPr id="363" name="Google Shape;363;p2"/>
              <p:cNvSpPr/>
              <p:nvPr/>
            </p:nvSpPr>
            <p:spPr>
              <a:xfrm>
                <a:off x="1618396" y="884214"/>
                <a:ext cx="13680" cy="19686"/>
              </a:xfrm>
              <a:custGeom>
                <a:avLst/>
                <a:gdLst/>
                <a:ahLst/>
                <a:cxnLst/>
                <a:rect l="l" t="t" r="r" b="b"/>
                <a:pathLst>
                  <a:path w="508" h="731" extrusionOk="0">
                    <a:moveTo>
                      <a:pt x="254" y="1"/>
                    </a:moveTo>
                    <a:cubicBezTo>
                      <a:pt x="127" y="1"/>
                      <a:pt x="1" y="89"/>
                      <a:pt x="1" y="265"/>
                    </a:cubicBezTo>
                    <a:lnTo>
                      <a:pt x="1" y="476"/>
                    </a:lnTo>
                    <a:cubicBezTo>
                      <a:pt x="1" y="610"/>
                      <a:pt x="102" y="731"/>
                      <a:pt x="233" y="731"/>
                    </a:cubicBezTo>
                    <a:cubicBezTo>
                      <a:pt x="240" y="731"/>
                      <a:pt x="247" y="730"/>
                      <a:pt x="254" y="730"/>
                    </a:cubicBezTo>
                    <a:cubicBezTo>
                      <a:pt x="261" y="730"/>
                      <a:pt x="269" y="731"/>
                      <a:pt x="276" y="731"/>
                    </a:cubicBezTo>
                    <a:cubicBezTo>
                      <a:pt x="406" y="731"/>
                      <a:pt x="508" y="610"/>
                      <a:pt x="508" y="476"/>
                    </a:cubicBezTo>
                    <a:lnTo>
                      <a:pt x="508" y="265"/>
                    </a:lnTo>
                    <a:cubicBezTo>
                      <a:pt x="508" y="89"/>
                      <a:pt x="381" y="1"/>
                      <a:pt x="25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" name="Google Shape;364;p2"/>
              <p:cNvSpPr/>
              <p:nvPr/>
            </p:nvSpPr>
            <p:spPr>
              <a:xfrm>
                <a:off x="1614599" y="545100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5" y="1028"/>
                      <a:pt x="1325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" name="Google Shape;365;p2"/>
              <p:cNvSpPr/>
              <p:nvPr/>
            </p:nvSpPr>
            <p:spPr>
              <a:xfrm>
                <a:off x="1628252" y="738895"/>
                <a:ext cx="35682" cy="27684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8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" name="Google Shape;366;p2"/>
              <p:cNvSpPr/>
              <p:nvPr/>
            </p:nvSpPr>
            <p:spPr>
              <a:xfrm>
                <a:off x="1399963" y="649000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" name="Google Shape;367;p2"/>
              <p:cNvSpPr/>
              <p:nvPr/>
            </p:nvSpPr>
            <p:spPr>
              <a:xfrm>
                <a:off x="1669967" y="628155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" name="Google Shape;368;p2"/>
              <p:cNvSpPr/>
              <p:nvPr/>
            </p:nvSpPr>
            <p:spPr>
              <a:xfrm>
                <a:off x="1531572" y="649000"/>
                <a:ext cx="35655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029" extrusionOk="0">
                    <a:moveTo>
                      <a:pt x="662" y="1"/>
                    </a:moveTo>
                    <a:cubicBezTo>
                      <a:pt x="0" y="1"/>
                      <a:pt x="0" y="1029"/>
                      <a:pt x="662" y="1029"/>
                    </a:cubicBezTo>
                    <a:cubicBezTo>
                      <a:pt x="1324" y="1029"/>
                      <a:pt x="1324" y="1"/>
                      <a:pt x="66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9" name="Google Shape;369;p2"/>
            <p:cNvGrpSpPr/>
            <p:nvPr/>
          </p:nvGrpSpPr>
          <p:grpSpPr>
            <a:xfrm>
              <a:off x="6454175" y="4385378"/>
              <a:ext cx="278002" cy="193821"/>
              <a:chOff x="728750" y="1320253"/>
              <a:chExt cx="278002" cy="193821"/>
            </a:xfrm>
          </p:grpSpPr>
          <p:sp>
            <p:nvSpPr>
              <p:cNvPr id="370" name="Google Shape;370;p2"/>
              <p:cNvSpPr/>
              <p:nvPr/>
            </p:nvSpPr>
            <p:spPr>
              <a:xfrm>
                <a:off x="728750" y="1320253"/>
                <a:ext cx="35655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029" extrusionOk="0">
                    <a:moveTo>
                      <a:pt x="662" y="0"/>
                    </a:moveTo>
                    <a:cubicBezTo>
                      <a:pt x="0" y="0"/>
                      <a:pt x="0" y="1028"/>
                      <a:pt x="662" y="1028"/>
                    </a:cubicBezTo>
                    <a:cubicBezTo>
                      <a:pt x="1324" y="1028"/>
                      <a:pt x="1324" y="0"/>
                      <a:pt x="66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" name="Google Shape;371;p2"/>
              <p:cNvSpPr/>
              <p:nvPr/>
            </p:nvSpPr>
            <p:spPr>
              <a:xfrm>
                <a:off x="880799" y="1486363"/>
                <a:ext cx="36059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39" h="1029" extrusionOk="0">
                    <a:moveTo>
                      <a:pt x="677" y="0"/>
                    </a:moveTo>
                    <a:cubicBezTo>
                      <a:pt x="1" y="0"/>
                      <a:pt x="15" y="1028"/>
                      <a:pt x="677" y="1028"/>
                    </a:cubicBezTo>
                    <a:cubicBezTo>
                      <a:pt x="1339" y="1028"/>
                      <a:pt x="1339" y="0"/>
                      <a:pt x="677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" name="Google Shape;372;p2"/>
              <p:cNvSpPr/>
              <p:nvPr/>
            </p:nvSpPr>
            <p:spPr>
              <a:xfrm>
                <a:off x="971070" y="1341098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2" y="1"/>
                    </a:moveTo>
                    <a:cubicBezTo>
                      <a:pt x="0" y="1"/>
                      <a:pt x="0" y="1029"/>
                      <a:pt x="662" y="1029"/>
                    </a:cubicBezTo>
                    <a:cubicBezTo>
                      <a:pt x="1324" y="1029"/>
                      <a:pt x="1324" y="1"/>
                      <a:pt x="66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73" name="Google Shape;373;p2"/>
            <p:cNvGrpSpPr/>
            <p:nvPr/>
          </p:nvGrpSpPr>
          <p:grpSpPr>
            <a:xfrm rot="6378541">
              <a:off x="4173465" y="4290345"/>
              <a:ext cx="243459" cy="572641"/>
              <a:chOff x="8049700" y="765200"/>
              <a:chExt cx="243474" cy="572678"/>
            </a:xfrm>
          </p:grpSpPr>
          <p:sp>
            <p:nvSpPr>
              <p:cNvPr id="374" name="Google Shape;374;p2"/>
              <p:cNvSpPr/>
              <p:nvPr/>
            </p:nvSpPr>
            <p:spPr>
              <a:xfrm>
                <a:off x="8049700" y="765200"/>
                <a:ext cx="38237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1029" extrusionOk="0">
                    <a:moveTo>
                      <a:pt x="676" y="0"/>
                    </a:moveTo>
                    <a:cubicBezTo>
                      <a:pt x="14" y="0"/>
                      <a:pt x="0" y="1028"/>
                      <a:pt x="676" y="1028"/>
                    </a:cubicBezTo>
                    <a:cubicBezTo>
                      <a:pt x="1324" y="1028"/>
                      <a:pt x="1338" y="0"/>
                      <a:pt x="6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" name="Google Shape;375;p2"/>
              <p:cNvSpPr/>
              <p:nvPr/>
            </p:nvSpPr>
            <p:spPr>
              <a:xfrm>
                <a:off x="8188925" y="963190"/>
                <a:ext cx="38237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1029" extrusionOk="0">
                    <a:moveTo>
                      <a:pt x="676" y="0"/>
                    </a:moveTo>
                    <a:cubicBezTo>
                      <a:pt x="0" y="0"/>
                      <a:pt x="14" y="1028"/>
                      <a:pt x="676" y="1028"/>
                    </a:cubicBezTo>
                    <a:cubicBezTo>
                      <a:pt x="1338" y="1028"/>
                      <a:pt x="1338" y="0"/>
                      <a:pt x="6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" name="Google Shape;376;p2"/>
              <p:cNvSpPr/>
              <p:nvPr/>
            </p:nvSpPr>
            <p:spPr>
              <a:xfrm>
                <a:off x="8255309" y="772430"/>
                <a:ext cx="37865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" name="Google Shape;377;p2"/>
              <p:cNvSpPr/>
              <p:nvPr/>
            </p:nvSpPr>
            <p:spPr>
              <a:xfrm>
                <a:off x="8152290" y="831187"/>
                <a:ext cx="37865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" name="Google Shape;378;p2"/>
              <p:cNvSpPr/>
              <p:nvPr/>
            </p:nvSpPr>
            <p:spPr>
              <a:xfrm>
                <a:off x="8211044" y="1308471"/>
                <a:ext cx="37865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79" name="Google Shape;379;p2"/>
            <p:cNvGrpSpPr/>
            <p:nvPr/>
          </p:nvGrpSpPr>
          <p:grpSpPr>
            <a:xfrm>
              <a:off x="5149323" y="558862"/>
              <a:ext cx="517747" cy="507181"/>
              <a:chOff x="5149323" y="558862"/>
              <a:chExt cx="517747" cy="507181"/>
            </a:xfrm>
          </p:grpSpPr>
          <p:grpSp>
            <p:nvGrpSpPr>
              <p:cNvPr id="380" name="Google Shape;380;p2"/>
              <p:cNvGrpSpPr/>
              <p:nvPr/>
            </p:nvGrpSpPr>
            <p:grpSpPr>
              <a:xfrm rot="5258332">
                <a:off x="5328666" y="539566"/>
                <a:ext cx="305701" cy="358818"/>
                <a:chOff x="1399963" y="545100"/>
                <a:chExt cx="305686" cy="358800"/>
              </a:xfrm>
            </p:grpSpPr>
            <p:sp>
              <p:nvSpPr>
                <p:cNvPr id="381" name="Google Shape;381;p2"/>
                <p:cNvSpPr/>
                <p:nvPr/>
              </p:nvSpPr>
              <p:spPr>
                <a:xfrm>
                  <a:off x="1618396" y="884214"/>
                  <a:ext cx="13680" cy="196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731" extrusionOk="0">
                      <a:moveTo>
                        <a:pt x="254" y="1"/>
                      </a:moveTo>
                      <a:cubicBezTo>
                        <a:pt x="127" y="1"/>
                        <a:pt x="1" y="89"/>
                        <a:pt x="1" y="265"/>
                      </a:cubicBezTo>
                      <a:lnTo>
                        <a:pt x="1" y="476"/>
                      </a:lnTo>
                      <a:cubicBezTo>
                        <a:pt x="1" y="610"/>
                        <a:pt x="102" y="731"/>
                        <a:pt x="233" y="731"/>
                      </a:cubicBezTo>
                      <a:cubicBezTo>
                        <a:pt x="240" y="731"/>
                        <a:pt x="247" y="730"/>
                        <a:pt x="254" y="730"/>
                      </a:cubicBezTo>
                      <a:cubicBezTo>
                        <a:pt x="261" y="730"/>
                        <a:pt x="269" y="731"/>
                        <a:pt x="276" y="731"/>
                      </a:cubicBezTo>
                      <a:cubicBezTo>
                        <a:pt x="406" y="731"/>
                        <a:pt x="508" y="610"/>
                        <a:pt x="508" y="476"/>
                      </a:cubicBezTo>
                      <a:lnTo>
                        <a:pt x="508" y="265"/>
                      </a:lnTo>
                      <a:cubicBezTo>
                        <a:pt x="508" y="89"/>
                        <a:pt x="381" y="1"/>
                        <a:pt x="254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2" name="Google Shape;382;p2"/>
                <p:cNvSpPr/>
                <p:nvPr/>
              </p:nvSpPr>
              <p:spPr>
                <a:xfrm>
                  <a:off x="1614599" y="545100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5" y="1028"/>
                        <a:pt x="1325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3" name="Google Shape;383;p2"/>
                <p:cNvSpPr/>
                <p:nvPr/>
              </p:nvSpPr>
              <p:spPr>
                <a:xfrm>
                  <a:off x="1628252" y="738895"/>
                  <a:ext cx="35682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8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4" name="Google Shape;384;p2"/>
                <p:cNvSpPr/>
                <p:nvPr/>
              </p:nvSpPr>
              <p:spPr>
                <a:xfrm>
                  <a:off x="1399963" y="649000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5" name="Google Shape;385;p2"/>
                <p:cNvSpPr/>
                <p:nvPr/>
              </p:nvSpPr>
              <p:spPr>
                <a:xfrm>
                  <a:off x="1669967" y="628155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6" name="Google Shape;386;p2"/>
                <p:cNvSpPr/>
                <p:nvPr/>
              </p:nvSpPr>
              <p:spPr>
                <a:xfrm>
                  <a:off x="1531572" y="649000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1"/>
                      </a:moveTo>
                      <a:cubicBezTo>
                        <a:pt x="0" y="1"/>
                        <a:pt x="0" y="1029"/>
                        <a:pt x="662" y="1029"/>
                      </a:cubicBezTo>
                      <a:cubicBezTo>
                        <a:pt x="1324" y="1029"/>
                        <a:pt x="1324" y="1"/>
                        <a:pt x="662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87" name="Google Shape;387;p2"/>
              <p:cNvGrpSpPr/>
              <p:nvPr/>
            </p:nvGrpSpPr>
            <p:grpSpPr>
              <a:xfrm rot="-8599838">
                <a:off x="5183097" y="818722"/>
                <a:ext cx="243479" cy="193795"/>
                <a:chOff x="728750" y="586816"/>
                <a:chExt cx="243477" cy="193794"/>
              </a:xfrm>
            </p:grpSpPr>
            <p:sp>
              <p:nvSpPr>
                <p:cNvPr id="388" name="Google Shape;388;p2"/>
                <p:cNvSpPr/>
                <p:nvPr/>
              </p:nvSpPr>
              <p:spPr>
                <a:xfrm>
                  <a:off x="728750" y="600470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0"/>
                      </a:moveTo>
                      <a:cubicBezTo>
                        <a:pt x="0" y="0"/>
                        <a:pt x="0" y="1028"/>
                        <a:pt x="662" y="1028"/>
                      </a:cubicBezTo>
                      <a:cubicBezTo>
                        <a:pt x="1324" y="1028"/>
                        <a:pt x="1324" y="0"/>
                        <a:pt x="662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9" name="Google Shape;389;p2"/>
                <p:cNvSpPr/>
                <p:nvPr/>
              </p:nvSpPr>
              <p:spPr>
                <a:xfrm>
                  <a:off x="735564" y="752926"/>
                  <a:ext cx="36059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9" h="1028" extrusionOk="0">
                      <a:moveTo>
                        <a:pt x="677" y="0"/>
                      </a:moveTo>
                      <a:cubicBezTo>
                        <a:pt x="1" y="0"/>
                        <a:pt x="1" y="1028"/>
                        <a:pt x="677" y="1028"/>
                      </a:cubicBezTo>
                      <a:cubicBezTo>
                        <a:pt x="1338" y="1028"/>
                        <a:pt x="1338" y="0"/>
                        <a:pt x="677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0" name="Google Shape;390;p2"/>
                <p:cNvSpPr/>
                <p:nvPr/>
              </p:nvSpPr>
              <p:spPr>
                <a:xfrm>
                  <a:off x="936168" y="586816"/>
                  <a:ext cx="36059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9" h="1029" extrusionOk="0">
                      <a:moveTo>
                        <a:pt x="677" y="0"/>
                      </a:moveTo>
                      <a:cubicBezTo>
                        <a:pt x="1" y="0"/>
                        <a:pt x="1" y="1028"/>
                        <a:pt x="677" y="1028"/>
                      </a:cubicBezTo>
                      <a:cubicBezTo>
                        <a:pt x="1339" y="1028"/>
                        <a:pt x="1339" y="0"/>
                        <a:pt x="677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sp>
        <p:nvSpPr>
          <p:cNvPr id="391" name="Google Shape;391;p2"/>
          <p:cNvSpPr txBox="1">
            <a:spLocks noGrp="1"/>
          </p:cNvSpPr>
          <p:nvPr>
            <p:ph type="ctrTitle"/>
          </p:nvPr>
        </p:nvSpPr>
        <p:spPr>
          <a:xfrm>
            <a:off x="713250" y="1266750"/>
            <a:ext cx="7717500" cy="2103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Font typeface="Julius Sans One"/>
              <a:buNone/>
              <a:defRPr sz="6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Font typeface="Julius Sans One"/>
              <a:buNone/>
              <a:defRPr sz="5200">
                <a:latin typeface="Julius Sans One"/>
                <a:ea typeface="Julius Sans One"/>
                <a:cs typeface="Julius Sans One"/>
                <a:sym typeface="Julius Sans One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Font typeface="Julius Sans One"/>
              <a:buNone/>
              <a:defRPr sz="5200">
                <a:latin typeface="Julius Sans One"/>
                <a:ea typeface="Julius Sans One"/>
                <a:cs typeface="Julius Sans One"/>
                <a:sym typeface="Julius Sans One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Font typeface="Julius Sans One"/>
              <a:buNone/>
              <a:defRPr sz="5200">
                <a:latin typeface="Julius Sans One"/>
                <a:ea typeface="Julius Sans One"/>
                <a:cs typeface="Julius Sans One"/>
                <a:sym typeface="Julius Sans One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Font typeface="Julius Sans One"/>
              <a:buNone/>
              <a:defRPr sz="5200">
                <a:latin typeface="Julius Sans One"/>
                <a:ea typeface="Julius Sans One"/>
                <a:cs typeface="Julius Sans One"/>
                <a:sym typeface="Julius Sans One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Font typeface="Julius Sans One"/>
              <a:buNone/>
              <a:defRPr sz="5200">
                <a:latin typeface="Julius Sans One"/>
                <a:ea typeface="Julius Sans One"/>
                <a:cs typeface="Julius Sans One"/>
                <a:sym typeface="Julius Sans One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Font typeface="Julius Sans One"/>
              <a:buNone/>
              <a:defRPr sz="5200">
                <a:latin typeface="Julius Sans One"/>
                <a:ea typeface="Julius Sans One"/>
                <a:cs typeface="Julius Sans One"/>
                <a:sym typeface="Julius Sans One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Font typeface="Julius Sans One"/>
              <a:buNone/>
              <a:defRPr sz="5200">
                <a:latin typeface="Julius Sans One"/>
                <a:ea typeface="Julius Sans One"/>
                <a:cs typeface="Julius Sans One"/>
                <a:sym typeface="Julius Sans One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Font typeface="Julius Sans One"/>
              <a:buNone/>
              <a:defRPr sz="5200">
                <a:latin typeface="Julius Sans One"/>
                <a:ea typeface="Julius Sans One"/>
                <a:cs typeface="Julius Sans One"/>
                <a:sym typeface="Julius Sans One"/>
              </a:defRPr>
            </a:lvl9pPr>
          </a:lstStyle>
          <a:p>
            <a:endParaRPr/>
          </a:p>
        </p:txBody>
      </p:sp>
      <p:sp>
        <p:nvSpPr>
          <p:cNvPr id="392" name="Google Shape;392;p2"/>
          <p:cNvSpPr txBox="1">
            <a:spLocks noGrp="1"/>
          </p:cNvSpPr>
          <p:nvPr>
            <p:ph type="subTitle" idx="1"/>
          </p:nvPr>
        </p:nvSpPr>
        <p:spPr>
          <a:xfrm>
            <a:off x="2856900" y="3484046"/>
            <a:ext cx="3430200" cy="39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Lato"/>
              <a:buNone/>
              <a:defRPr sz="1400">
                <a:solidFill>
                  <a:schemeClr val="lt1"/>
                </a:solidFill>
                <a:latin typeface="Lato"/>
                <a:ea typeface="Lato"/>
                <a:cs typeface="Lato"/>
                <a:sym typeface="Lato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Lato"/>
              <a:buNone/>
              <a:defRPr>
                <a:latin typeface="Lato"/>
                <a:ea typeface="Lato"/>
                <a:cs typeface="Lato"/>
                <a:sym typeface="Lato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Lato"/>
              <a:buNone/>
              <a:defRPr>
                <a:latin typeface="Lato"/>
                <a:ea typeface="Lato"/>
                <a:cs typeface="Lato"/>
                <a:sym typeface="Lato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Lato"/>
              <a:buNone/>
              <a:defRPr>
                <a:latin typeface="Lato"/>
                <a:ea typeface="Lato"/>
                <a:cs typeface="Lato"/>
                <a:sym typeface="Lato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Lato"/>
              <a:buNone/>
              <a:defRPr>
                <a:latin typeface="Lato"/>
                <a:ea typeface="Lato"/>
                <a:cs typeface="Lato"/>
                <a:sym typeface="Lato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Lato"/>
              <a:buNone/>
              <a:defRPr>
                <a:latin typeface="Lato"/>
                <a:ea typeface="Lato"/>
                <a:cs typeface="Lato"/>
                <a:sym typeface="Lato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Lato"/>
              <a:buNone/>
              <a:defRPr>
                <a:latin typeface="Lato"/>
                <a:ea typeface="Lato"/>
                <a:cs typeface="Lato"/>
                <a:sym typeface="Lato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Lato"/>
              <a:buNone/>
              <a:defRPr>
                <a:latin typeface="Lato"/>
                <a:ea typeface="Lato"/>
                <a:cs typeface="Lato"/>
                <a:sym typeface="Lato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Lato"/>
              <a:buNone/>
              <a:defRPr>
                <a:latin typeface="Lato"/>
                <a:ea typeface="Lato"/>
                <a:cs typeface="Lato"/>
                <a:sym typeface="Lato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3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4" name="Google Shape;394;p3"/>
          <p:cNvGrpSpPr/>
          <p:nvPr/>
        </p:nvGrpSpPr>
        <p:grpSpPr>
          <a:xfrm>
            <a:off x="237195" y="237553"/>
            <a:ext cx="8669501" cy="4668503"/>
            <a:chOff x="237195" y="237553"/>
            <a:chExt cx="8669501" cy="4668503"/>
          </a:xfrm>
        </p:grpSpPr>
        <p:sp>
          <p:nvSpPr>
            <p:cNvPr id="395" name="Google Shape;395;p3"/>
            <p:cNvSpPr/>
            <p:nvPr/>
          </p:nvSpPr>
          <p:spPr>
            <a:xfrm rot="5400000">
              <a:off x="8738903" y="241642"/>
              <a:ext cx="171881" cy="163703"/>
            </a:xfrm>
            <a:custGeom>
              <a:avLst/>
              <a:gdLst/>
              <a:ahLst/>
              <a:cxnLst/>
              <a:rect l="l" t="t" r="r" b="b"/>
              <a:pathLst>
                <a:path w="5444" h="5185" extrusionOk="0">
                  <a:moveTo>
                    <a:pt x="518" y="4191"/>
                  </a:moveTo>
                  <a:lnTo>
                    <a:pt x="518" y="4191"/>
                  </a:lnTo>
                  <a:lnTo>
                    <a:pt x="518" y="4191"/>
                  </a:lnTo>
                  <a:close/>
                  <a:moveTo>
                    <a:pt x="1887" y="0"/>
                  </a:moveTo>
                  <a:lnTo>
                    <a:pt x="2247" y="1930"/>
                  </a:lnTo>
                  <a:lnTo>
                    <a:pt x="518" y="994"/>
                  </a:lnTo>
                  <a:lnTo>
                    <a:pt x="1944" y="2333"/>
                  </a:lnTo>
                  <a:lnTo>
                    <a:pt x="0" y="2592"/>
                  </a:lnTo>
                  <a:lnTo>
                    <a:pt x="1944" y="2837"/>
                  </a:lnTo>
                  <a:lnTo>
                    <a:pt x="518" y="4191"/>
                  </a:lnTo>
                  <a:lnTo>
                    <a:pt x="2247" y="3255"/>
                  </a:lnTo>
                  <a:lnTo>
                    <a:pt x="1887" y="5185"/>
                  </a:lnTo>
                  <a:lnTo>
                    <a:pt x="2722" y="3413"/>
                  </a:lnTo>
                  <a:lnTo>
                    <a:pt x="3572" y="5185"/>
                  </a:lnTo>
                  <a:lnTo>
                    <a:pt x="3197" y="3255"/>
                  </a:lnTo>
                  <a:lnTo>
                    <a:pt x="4925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5" y="994"/>
                  </a:lnTo>
                  <a:lnTo>
                    <a:pt x="3197" y="1930"/>
                  </a:lnTo>
                  <a:lnTo>
                    <a:pt x="3572" y="0"/>
                  </a:lnTo>
                  <a:lnTo>
                    <a:pt x="2722" y="1771"/>
                  </a:lnTo>
                  <a:lnTo>
                    <a:pt x="188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396;p3"/>
            <p:cNvSpPr/>
            <p:nvPr/>
          </p:nvSpPr>
          <p:spPr>
            <a:xfrm rot="5400000">
              <a:off x="8738887" y="4726518"/>
              <a:ext cx="171912" cy="163703"/>
            </a:xfrm>
            <a:custGeom>
              <a:avLst/>
              <a:gdLst/>
              <a:ahLst/>
              <a:cxnLst/>
              <a:rect l="l" t="t" r="r" b="b"/>
              <a:pathLst>
                <a:path w="5445" h="5185" extrusionOk="0">
                  <a:moveTo>
                    <a:pt x="3558" y="0"/>
                  </a:moveTo>
                  <a:lnTo>
                    <a:pt x="3558" y="0"/>
                  </a:lnTo>
                  <a:lnTo>
                    <a:pt x="3558" y="0"/>
                  </a:lnTo>
                  <a:close/>
                  <a:moveTo>
                    <a:pt x="519" y="4191"/>
                  </a:moveTo>
                  <a:lnTo>
                    <a:pt x="519" y="4191"/>
                  </a:lnTo>
                  <a:lnTo>
                    <a:pt x="519" y="4191"/>
                  </a:lnTo>
                  <a:close/>
                  <a:moveTo>
                    <a:pt x="1873" y="0"/>
                  </a:moveTo>
                  <a:lnTo>
                    <a:pt x="2247" y="1930"/>
                  </a:lnTo>
                  <a:lnTo>
                    <a:pt x="519" y="994"/>
                  </a:lnTo>
                  <a:lnTo>
                    <a:pt x="1945" y="2333"/>
                  </a:lnTo>
                  <a:lnTo>
                    <a:pt x="0" y="2592"/>
                  </a:lnTo>
                  <a:lnTo>
                    <a:pt x="1945" y="2837"/>
                  </a:lnTo>
                  <a:lnTo>
                    <a:pt x="519" y="4191"/>
                  </a:lnTo>
                  <a:lnTo>
                    <a:pt x="2247" y="3255"/>
                  </a:lnTo>
                  <a:lnTo>
                    <a:pt x="1873" y="5185"/>
                  </a:lnTo>
                  <a:lnTo>
                    <a:pt x="2722" y="3413"/>
                  </a:lnTo>
                  <a:lnTo>
                    <a:pt x="3558" y="5185"/>
                  </a:lnTo>
                  <a:lnTo>
                    <a:pt x="3197" y="3255"/>
                  </a:lnTo>
                  <a:lnTo>
                    <a:pt x="4926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6" y="994"/>
                  </a:lnTo>
                  <a:lnTo>
                    <a:pt x="3197" y="1930"/>
                  </a:lnTo>
                  <a:lnTo>
                    <a:pt x="3558" y="0"/>
                  </a:lnTo>
                  <a:lnTo>
                    <a:pt x="2722" y="1771"/>
                  </a:lnTo>
                  <a:lnTo>
                    <a:pt x="1873" y="0"/>
                  </a:lnTo>
                  <a:close/>
                  <a:moveTo>
                    <a:pt x="1873" y="5185"/>
                  </a:moveTo>
                  <a:lnTo>
                    <a:pt x="1873" y="5185"/>
                  </a:lnTo>
                  <a:lnTo>
                    <a:pt x="1873" y="5185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397;p3"/>
            <p:cNvSpPr/>
            <p:nvPr/>
          </p:nvSpPr>
          <p:spPr>
            <a:xfrm rot="5400000">
              <a:off x="232906" y="241847"/>
              <a:ext cx="171881" cy="163293"/>
            </a:xfrm>
            <a:custGeom>
              <a:avLst/>
              <a:gdLst/>
              <a:ahLst/>
              <a:cxnLst/>
              <a:rect l="l" t="t" r="r" b="b"/>
              <a:pathLst>
                <a:path w="5444" h="5172" extrusionOk="0">
                  <a:moveTo>
                    <a:pt x="3572" y="1"/>
                  </a:moveTo>
                  <a:lnTo>
                    <a:pt x="2722" y="1772"/>
                  </a:lnTo>
                  <a:lnTo>
                    <a:pt x="1887" y="1"/>
                  </a:lnTo>
                  <a:lnTo>
                    <a:pt x="1887" y="1"/>
                  </a:lnTo>
                  <a:lnTo>
                    <a:pt x="2247" y="1916"/>
                  </a:lnTo>
                  <a:lnTo>
                    <a:pt x="518" y="980"/>
                  </a:lnTo>
                  <a:lnTo>
                    <a:pt x="518" y="980"/>
                  </a:lnTo>
                  <a:lnTo>
                    <a:pt x="1944" y="2334"/>
                  </a:lnTo>
                  <a:lnTo>
                    <a:pt x="0" y="2579"/>
                  </a:lnTo>
                  <a:lnTo>
                    <a:pt x="1944" y="2838"/>
                  </a:lnTo>
                  <a:lnTo>
                    <a:pt x="518" y="4177"/>
                  </a:lnTo>
                  <a:lnTo>
                    <a:pt x="2247" y="3241"/>
                  </a:lnTo>
                  <a:lnTo>
                    <a:pt x="1887" y="5171"/>
                  </a:lnTo>
                  <a:lnTo>
                    <a:pt x="2722" y="3400"/>
                  </a:lnTo>
                  <a:lnTo>
                    <a:pt x="3572" y="5171"/>
                  </a:lnTo>
                  <a:lnTo>
                    <a:pt x="3197" y="3241"/>
                  </a:lnTo>
                  <a:lnTo>
                    <a:pt x="4925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5" y="980"/>
                  </a:lnTo>
                  <a:lnTo>
                    <a:pt x="3197" y="1916"/>
                  </a:lnTo>
                  <a:lnTo>
                    <a:pt x="3572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398;p3"/>
            <p:cNvSpPr/>
            <p:nvPr/>
          </p:nvSpPr>
          <p:spPr>
            <a:xfrm rot="5400000">
              <a:off x="232890" y="4738449"/>
              <a:ext cx="171912" cy="163293"/>
            </a:xfrm>
            <a:custGeom>
              <a:avLst/>
              <a:gdLst/>
              <a:ahLst/>
              <a:cxnLst/>
              <a:rect l="l" t="t" r="r" b="b"/>
              <a:pathLst>
                <a:path w="5445" h="5172" extrusionOk="0">
                  <a:moveTo>
                    <a:pt x="1873" y="1"/>
                  </a:moveTo>
                  <a:lnTo>
                    <a:pt x="2247" y="1916"/>
                  </a:lnTo>
                  <a:lnTo>
                    <a:pt x="519" y="980"/>
                  </a:lnTo>
                  <a:lnTo>
                    <a:pt x="519" y="980"/>
                  </a:lnTo>
                  <a:lnTo>
                    <a:pt x="1945" y="2334"/>
                  </a:lnTo>
                  <a:lnTo>
                    <a:pt x="0" y="2579"/>
                  </a:lnTo>
                  <a:lnTo>
                    <a:pt x="1945" y="2838"/>
                  </a:lnTo>
                  <a:lnTo>
                    <a:pt x="519" y="4177"/>
                  </a:lnTo>
                  <a:lnTo>
                    <a:pt x="2247" y="3241"/>
                  </a:lnTo>
                  <a:lnTo>
                    <a:pt x="1873" y="5171"/>
                  </a:lnTo>
                  <a:lnTo>
                    <a:pt x="2722" y="3400"/>
                  </a:lnTo>
                  <a:lnTo>
                    <a:pt x="3558" y="5171"/>
                  </a:lnTo>
                  <a:lnTo>
                    <a:pt x="3197" y="3241"/>
                  </a:lnTo>
                  <a:lnTo>
                    <a:pt x="3197" y="3241"/>
                  </a:lnTo>
                  <a:lnTo>
                    <a:pt x="4926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6" y="980"/>
                  </a:lnTo>
                  <a:lnTo>
                    <a:pt x="4926" y="980"/>
                  </a:lnTo>
                  <a:lnTo>
                    <a:pt x="3197" y="1916"/>
                  </a:lnTo>
                  <a:lnTo>
                    <a:pt x="3558" y="1"/>
                  </a:lnTo>
                  <a:lnTo>
                    <a:pt x="2722" y="1772"/>
                  </a:lnTo>
                  <a:lnTo>
                    <a:pt x="18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99" name="Google Shape;399;p3"/>
            <p:cNvGrpSpPr/>
            <p:nvPr/>
          </p:nvGrpSpPr>
          <p:grpSpPr>
            <a:xfrm rot="5400000">
              <a:off x="2237697" y="-1762942"/>
              <a:ext cx="4668496" cy="8669501"/>
              <a:chOff x="2402975" y="240825"/>
              <a:chExt cx="2813025" cy="5223850"/>
            </a:xfrm>
          </p:grpSpPr>
          <p:sp>
            <p:nvSpPr>
              <p:cNvPr id="400" name="Google Shape;400;p3"/>
              <p:cNvSpPr/>
              <p:nvPr/>
            </p:nvSpPr>
            <p:spPr>
              <a:xfrm>
                <a:off x="2470125" y="328325"/>
                <a:ext cx="2678725" cy="5048525"/>
              </a:xfrm>
              <a:custGeom>
                <a:avLst/>
                <a:gdLst/>
                <a:ahLst/>
                <a:cxnLst/>
                <a:rect l="l" t="t" r="r" b="b"/>
                <a:pathLst>
                  <a:path w="107149" h="201941" fill="none" extrusionOk="0">
                    <a:moveTo>
                      <a:pt x="107149" y="197071"/>
                    </a:moveTo>
                    <a:lnTo>
                      <a:pt x="107149" y="4884"/>
                    </a:lnTo>
                    <a:cubicBezTo>
                      <a:pt x="104450" y="4884"/>
                      <a:pt x="102266" y="2700"/>
                      <a:pt x="102266" y="0"/>
                    </a:cubicBezTo>
                    <a:lnTo>
                      <a:pt x="5087" y="0"/>
                    </a:lnTo>
                    <a:cubicBezTo>
                      <a:pt x="5087" y="2808"/>
                      <a:pt x="2808" y="5087"/>
                      <a:pt x="0" y="5087"/>
                    </a:cubicBezTo>
                    <a:lnTo>
                      <a:pt x="0" y="196854"/>
                    </a:lnTo>
                    <a:cubicBezTo>
                      <a:pt x="2808" y="196854"/>
                      <a:pt x="5087" y="199132"/>
                      <a:pt x="5087" y="201940"/>
                    </a:cubicBezTo>
                    <a:lnTo>
                      <a:pt x="102266" y="201940"/>
                    </a:lnTo>
                    <a:cubicBezTo>
                      <a:pt x="102266" y="199255"/>
                      <a:pt x="104450" y="197071"/>
                      <a:pt x="107149" y="197071"/>
                    </a:cubicBezTo>
                    <a:close/>
                  </a:path>
                </a:pathLst>
              </a:custGeom>
              <a:noFill/>
              <a:ln w="507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" name="Google Shape;401;p3"/>
              <p:cNvSpPr/>
              <p:nvPr/>
            </p:nvSpPr>
            <p:spPr>
              <a:xfrm>
                <a:off x="2402975" y="240825"/>
                <a:ext cx="2813025" cy="5223850"/>
              </a:xfrm>
              <a:custGeom>
                <a:avLst/>
                <a:gdLst/>
                <a:ahLst/>
                <a:cxnLst/>
                <a:rect l="l" t="t" r="r" b="b"/>
                <a:pathLst>
                  <a:path w="112521" h="208954" fill="none" extrusionOk="0">
                    <a:moveTo>
                      <a:pt x="112521" y="197315"/>
                    </a:moveTo>
                    <a:lnTo>
                      <a:pt x="112521" y="11639"/>
                    </a:lnTo>
                    <a:cubicBezTo>
                      <a:pt x="106091" y="11639"/>
                      <a:pt x="100882" y="6430"/>
                      <a:pt x="100882" y="1"/>
                    </a:cubicBezTo>
                    <a:lnTo>
                      <a:pt x="11639" y="1"/>
                    </a:lnTo>
                    <a:cubicBezTo>
                      <a:pt x="11639" y="6430"/>
                      <a:pt x="6430" y="11639"/>
                      <a:pt x="1" y="11639"/>
                    </a:cubicBezTo>
                    <a:lnTo>
                      <a:pt x="1" y="197315"/>
                    </a:lnTo>
                    <a:cubicBezTo>
                      <a:pt x="6430" y="197315"/>
                      <a:pt x="11639" y="202524"/>
                      <a:pt x="11639" y="208954"/>
                    </a:cubicBezTo>
                    <a:lnTo>
                      <a:pt x="100882" y="208954"/>
                    </a:lnTo>
                    <a:cubicBezTo>
                      <a:pt x="100882" y="202524"/>
                      <a:pt x="106091" y="197315"/>
                      <a:pt x="112521" y="197315"/>
                    </a:cubicBezTo>
                    <a:close/>
                  </a:path>
                </a:pathLst>
              </a:custGeom>
              <a:noFill/>
              <a:ln w="542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402" name="Google Shape;402;p3"/>
          <p:cNvGrpSpPr/>
          <p:nvPr/>
        </p:nvGrpSpPr>
        <p:grpSpPr>
          <a:xfrm>
            <a:off x="6983110" y="1652334"/>
            <a:ext cx="673349" cy="702751"/>
            <a:chOff x="1609851" y="1570464"/>
            <a:chExt cx="1473733" cy="1539433"/>
          </a:xfrm>
        </p:grpSpPr>
        <p:sp>
          <p:nvSpPr>
            <p:cNvPr id="403" name="Google Shape;403;p3"/>
            <p:cNvSpPr/>
            <p:nvPr/>
          </p:nvSpPr>
          <p:spPr>
            <a:xfrm>
              <a:off x="2083882" y="2441068"/>
              <a:ext cx="117373" cy="86844"/>
            </a:xfrm>
            <a:custGeom>
              <a:avLst/>
              <a:gdLst/>
              <a:ahLst/>
              <a:cxnLst/>
              <a:rect l="l" t="t" r="r" b="b"/>
              <a:pathLst>
                <a:path w="3414" h="2526" extrusionOk="0">
                  <a:moveTo>
                    <a:pt x="3413" y="0"/>
                  </a:moveTo>
                  <a:lnTo>
                    <a:pt x="0" y="2389"/>
                  </a:lnTo>
                  <a:lnTo>
                    <a:pt x="68" y="2526"/>
                  </a:lnTo>
                  <a:lnTo>
                    <a:pt x="3413" y="69"/>
                  </a:lnTo>
                  <a:lnTo>
                    <a:pt x="341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404;p3"/>
            <p:cNvSpPr/>
            <p:nvPr/>
          </p:nvSpPr>
          <p:spPr>
            <a:xfrm>
              <a:off x="2039291" y="2403525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2935" y="0"/>
                  </a:moveTo>
                  <a:lnTo>
                    <a:pt x="0" y="888"/>
                  </a:lnTo>
                  <a:lnTo>
                    <a:pt x="0" y="1024"/>
                  </a:lnTo>
                  <a:lnTo>
                    <a:pt x="2935" y="69"/>
                  </a:lnTo>
                  <a:lnTo>
                    <a:pt x="293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405;p3"/>
            <p:cNvSpPr/>
            <p:nvPr/>
          </p:nvSpPr>
          <p:spPr>
            <a:xfrm>
              <a:off x="2151920" y="2513816"/>
              <a:ext cx="68107" cy="86844"/>
            </a:xfrm>
            <a:custGeom>
              <a:avLst/>
              <a:gdLst/>
              <a:ahLst/>
              <a:cxnLst/>
              <a:rect l="l" t="t" r="r" b="b"/>
              <a:pathLst>
                <a:path w="1981" h="2526" extrusionOk="0">
                  <a:moveTo>
                    <a:pt x="1980" y="0"/>
                  </a:moveTo>
                  <a:lnTo>
                    <a:pt x="1" y="2458"/>
                  </a:lnTo>
                  <a:lnTo>
                    <a:pt x="137" y="2526"/>
                  </a:lnTo>
                  <a:lnTo>
                    <a:pt x="198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406;p3"/>
            <p:cNvSpPr/>
            <p:nvPr/>
          </p:nvSpPr>
          <p:spPr>
            <a:xfrm>
              <a:off x="2241102" y="2509106"/>
              <a:ext cx="49301" cy="133807"/>
            </a:xfrm>
            <a:custGeom>
              <a:avLst/>
              <a:gdLst/>
              <a:ahLst/>
              <a:cxnLst/>
              <a:rect l="l" t="t" r="r" b="b"/>
              <a:pathLst>
                <a:path w="1434" h="3892" extrusionOk="0">
                  <a:moveTo>
                    <a:pt x="1366" y="1"/>
                  </a:moveTo>
                  <a:lnTo>
                    <a:pt x="0" y="3892"/>
                  </a:lnTo>
                  <a:lnTo>
                    <a:pt x="69" y="3892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407;p3"/>
            <p:cNvSpPr/>
            <p:nvPr/>
          </p:nvSpPr>
          <p:spPr>
            <a:xfrm>
              <a:off x="2158968" y="2074990"/>
              <a:ext cx="61059" cy="89216"/>
            </a:xfrm>
            <a:custGeom>
              <a:avLst/>
              <a:gdLst/>
              <a:ahLst/>
              <a:cxnLst/>
              <a:rect l="l" t="t" r="r" b="b"/>
              <a:pathLst>
                <a:path w="1776" h="2595" extrusionOk="0">
                  <a:moveTo>
                    <a:pt x="69" y="0"/>
                  </a:moveTo>
                  <a:lnTo>
                    <a:pt x="0" y="69"/>
                  </a:lnTo>
                  <a:lnTo>
                    <a:pt x="1775" y="2594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408;p3"/>
            <p:cNvSpPr/>
            <p:nvPr/>
          </p:nvSpPr>
          <p:spPr>
            <a:xfrm>
              <a:off x="2022858" y="2333115"/>
              <a:ext cx="145531" cy="4744"/>
            </a:xfrm>
            <a:custGeom>
              <a:avLst/>
              <a:gdLst/>
              <a:ahLst/>
              <a:cxnLst/>
              <a:rect l="l" t="t" r="r" b="b"/>
              <a:pathLst>
                <a:path w="4233" h="138" extrusionOk="0">
                  <a:moveTo>
                    <a:pt x="1" y="1"/>
                  </a:moveTo>
                  <a:lnTo>
                    <a:pt x="1" y="69"/>
                  </a:lnTo>
                  <a:lnTo>
                    <a:pt x="4232" y="137"/>
                  </a:lnTo>
                  <a:lnTo>
                    <a:pt x="4232" y="69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409;p3"/>
            <p:cNvSpPr/>
            <p:nvPr/>
          </p:nvSpPr>
          <p:spPr>
            <a:xfrm>
              <a:off x="2346717" y="2016303"/>
              <a:ext cx="4710" cy="105650"/>
            </a:xfrm>
            <a:custGeom>
              <a:avLst/>
              <a:gdLst/>
              <a:ahLst/>
              <a:cxnLst/>
              <a:rect l="l" t="t" r="r" b="b"/>
              <a:pathLst>
                <a:path w="137" h="3073" extrusionOk="0">
                  <a:moveTo>
                    <a:pt x="0" y="1"/>
                  </a:moveTo>
                  <a:lnTo>
                    <a:pt x="0" y="3072"/>
                  </a:lnTo>
                  <a:lnTo>
                    <a:pt x="137" y="3072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410;p3"/>
            <p:cNvSpPr/>
            <p:nvPr/>
          </p:nvSpPr>
          <p:spPr>
            <a:xfrm>
              <a:off x="2086220" y="2143028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69" y="1"/>
                  </a:moveTo>
                  <a:lnTo>
                    <a:pt x="0" y="137"/>
                  </a:lnTo>
                  <a:lnTo>
                    <a:pt x="3413" y="2595"/>
                  </a:lnTo>
                  <a:lnTo>
                    <a:pt x="3413" y="2526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411;p3"/>
            <p:cNvSpPr/>
            <p:nvPr/>
          </p:nvSpPr>
          <p:spPr>
            <a:xfrm>
              <a:off x="2492179" y="2445744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1" y="1"/>
                  </a:moveTo>
                  <a:cubicBezTo>
                    <a:pt x="1" y="1"/>
                    <a:pt x="1" y="1"/>
                    <a:pt x="1" y="69"/>
                  </a:cubicBezTo>
                  <a:lnTo>
                    <a:pt x="3277" y="2595"/>
                  </a:lnTo>
                  <a:cubicBezTo>
                    <a:pt x="3346" y="2527"/>
                    <a:pt x="3346" y="2527"/>
                    <a:pt x="3414" y="2458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412;p3"/>
            <p:cNvSpPr/>
            <p:nvPr/>
          </p:nvSpPr>
          <p:spPr>
            <a:xfrm>
              <a:off x="2342007" y="2556069"/>
              <a:ext cx="4744" cy="105615"/>
            </a:xfrm>
            <a:custGeom>
              <a:avLst/>
              <a:gdLst/>
              <a:ahLst/>
              <a:cxnLst/>
              <a:rect l="l" t="t" r="r" b="b"/>
              <a:pathLst>
                <a:path w="138" h="3072" extrusionOk="0">
                  <a:moveTo>
                    <a:pt x="69" y="0"/>
                  </a:moveTo>
                  <a:lnTo>
                    <a:pt x="1" y="3072"/>
                  </a:lnTo>
                  <a:lnTo>
                    <a:pt x="137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413;p3"/>
            <p:cNvSpPr/>
            <p:nvPr/>
          </p:nvSpPr>
          <p:spPr>
            <a:xfrm>
              <a:off x="2553203" y="2241596"/>
              <a:ext cx="103278" cy="32902"/>
            </a:xfrm>
            <a:custGeom>
              <a:avLst/>
              <a:gdLst/>
              <a:ahLst/>
              <a:cxnLst/>
              <a:rect l="l" t="t" r="r" b="b"/>
              <a:pathLst>
                <a:path w="3004" h="957" extrusionOk="0">
                  <a:moveTo>
                    <a:pt x="2936" y="1"/>
                  </a:moveTo>
                  <a:lnTo>
                    <a:pt x="1" y="888"/>
                  </a:lnTo>
                  <a:lnTo>
                    <a:pt x="1" y="956"/>
                  </a:lnTo>
                  <a:lnTo>
                    <a:pt x="3004" y="137"/>
                  </a:lnTo>
                  <a:cubicBezTo>
                    <a:pt x="3004" y="137"/>
                    <a:pt x="3004" y="1"/>
                    <a:pt x="2936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414;p3"/>
            <p:cNvSpPr/>
            <p:nvPr/>
          </p:nvSpPr>
          <p:spPr>
            <a:xfrm>
              <a:off x="2527384" y="2340163"/>
              <a:ext cx="143193" cy="4710"/>
            </a:xfrm>
            <a:custGeom>
              <a:avLst/>
              <a:gdLst/>
              <a:ahLst/>
              <a:cxnLst/>
              <a:rect l="l" t="t" r="r" b="b"/>
              <a:pathLst>
                <a:path w="4165" h="137" extrusionOk="0">
                  <a:moveTo>
                    <a:pt x="1" y="0"/>
                  </a:moveTo>
                  <a:lnTo>
                    <a:pt x="1" y="69"/>
                  </a:lnTo>
                  <a:lnTo>
                    <a:pt x="4165" y="137"/>
                  </a:lnTo>
                  <a:lnTo>
                    <a:pt x="416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415;p3"/>
            <p:cNvSpPr/>
            <p:nvPr/>
          </p:nvSpPr>
          <p:spPr>
            <a:xfrm>
              <a:off x="2471070" y="2513816"/>
              <a:ext cx="65735" cy="89216"/>
            </a:xfrm>
            <a:custGeom>
              <a:avLst/>
              <a:gdLst/>
              <a:ahLst/>
              <a:cxnLst/>
              <a:rect l="l" t="t" r="r" b="b"/>
              <a:pathLst>
                <a:path w="1912" h="2595" extrusionOk="0">
                  <a:moveTo>
                    <a:pt x="1" y="0"/>
                  </a:moveTo>
                  <a:lnTo>
                    <a:pt x="1775" y="2594"/>
                  </a:lnTo>
                  <a:lnTo>
                    <a:pt x="1912" y="252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416;p3"/>
            <p:cNvSpPr/>
            <p:nvPr/>
          </p:nvSpPr>
          <p:spPr>
            <a:xfrm>
              <a:off x="2400659" y="2509106"/>
              <a:ext cx="44625" cy="138517"/>
            </a:xfrm>
            <a:custGeom>
              <a:avLst/>
              <a:gdLst/>
              <a:ahLst/>
              <a:cxnLst/>
              <a:rect l="l" t="t" r="r" b="b"/>
              <a:pathLst>
                <a:path w="1298" h="4029" extrusionOk="0">
                  <a:moveTo>
                    <a:pt x="1" y="1"/>
                  </a:moveTo>
                  <a:lnTo>
                    <a:pt x="1161" y="4028"/>
                  </a:lnTo>
                  <a:lnTo>
                    <a:pt x="1298" y="4028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417;p3"/>
            <p:cNvSpPr/>
            <p:nvPr/>
          </p:nvSpPr>
          <p:spPr>
            <a:xfrm>
              <a:off x="1936048" y="2030399"/>
              <a:ext cx="145496" cy="110325"/>
            </a:xfrm>
            <a:custGeom>
              <a:avLst/>
              <a:gdLst/>
              <a:ahLst/>
              <a:cxnLst/>
              <a:rect l="l" t="t" r="r" b="b"/>
              <a:pathLst>
                <a:path w="4232" h="3209" extrusionOk="0">
                  <a:moveTo>
                    <a:pt x="137" y="0"/>
                  </a:moveTo>
                  <a:lnTo>
                    <a:pt x="0" y="137"/>
                  </a:lnTo>
                  <a:lnTo>
                    <a:pt x="4164" y="3209"/>
                  </a:lnTo>
                  <a:lnTo>
                    <a:pt x="4232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418;p3"/>
            <p:cNvSpPr/>
            <p:nvPr/>
          </p:nvSpPr>
          <p:spPr>
            <a:xfrm>
              <a:off x="1860928" y="2171185"/>
              <a:ext cx="169012" cy="61059"/>
            </a:xfrm>
            <a:custGeom>
              <a:avLst/>
              <a:gdLst/>
              <a:ahLst/>
              <a:cxnLst/>
              <a:rect l="l" t="t" r="r" b="b"/>
              <a:pathLst>
                <a:path w="4916" h="1776" extrusionOk="0">
                  <a:moveTo>
                    <a:pt x="69" y="1"/>
                  </a:moveTo>
                  <a:lnTo>
                    <a:pt x="1" y="206"/>
                  </a:lnTo>
                  <a:lnTo>
                    <a:pt x="4915" y="1776"/>
                  </a:lnTo>
                  <a:lnTo>
                    <a:pt x="4915" y="1707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419;p3"/>
            <p:cNvSpPr/>
            <p:nvPr/>
          </p:nvSpPr>
          <p:spPr>
            <a:xfrm>
              <a:off x="2766772" y="2654603"/>
              <a:ext cx="79796" cy="63397"/>
            </a:xfrm>
            <a:custGeom>
              <a:avLst/>
              <a:gdLst/>
              <a:ahLst/>
              <a:cxnLst/>
              <a:rect l="l" t="t" r="r" b="b"/>
              <a:pathLst>
                <a:path w="2321" h="1844" extrusionOk="0">
                  <a:moveTo>
                    <a:pt x="137" y="1"/>
                  </a:moveTo>
                  <a:cubicBezTo>
                    <a:pt x="137" y="69"/>
                    <a:pt x="68" y="137"/>
                    <a:pt x="0" y="206"/>
                  </a:cubicBezTo>
                  <a:lnTo>
                    <a:pt x="2184" y="1844"/>
                  </a:lnTo>
                  <a:lnTo>
                    <a:pt x="2253" y="1776"/>
                  </a:lnTo>
                  <a:lnTo>
                    <a:pt x="2321" y="1639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420;p3"/>
            <p:cNvSpPr/>
            <p:nvPr/>
          </p:nvSpPr>
          <p:spPr>
            <a:xfrm>
              <a:off x="1837481" y="2328440"/>
              <a:ext cx="176026" cy="9420"/>
            </a:xfrm>
            <a:custGeom>
              <a:avLst/>
              <a:gdLst/>
              <a:ahLst/>
              <a:cxnLst/>
              <a:rect l="l" t="t" r="r" b="b"/>
              <a:pathLst>
                <a:path w="5120" h="274" extrusionOk="0">
                  <a:moveTo>
                    <a:pt x="0" y="0"/>
                  </a:moveTo>
                  <a:cubicBezTo>
                    <a:pt x="0" y="68"/>
                    <a:pt x="0" y="137"/>
                    <a:pt x="0" y="205"/>
                  </a:cubicBezTo>
                  <a:lnTo>
                    <a:pt x="5120" y="273"/>
                  </a:lnTo>
                  <a:lnTo>
                    <a:pt x="5120" y="137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421;p3"/>
            <p:cNvSpPr/>
            <p:nvPr/>
          </p:nvSpPr>
          <p:spPr>
            <a:xfrm>
              <a:off x="1722479" y="2323729"/>
              <a:ext cx="93892" cy="9420"/>
            </a:xfrm>
            <a:custGeom>
              <a:avLst/>
              <a:gdLst/>
              <a:ahLst/>
              <a:cxnLst/>
              <a:rect l="l" t="t" r="r" b="b"/>
              <a:pathLst>
                <a:path w="2731" h="274" extrusionOk="0">
                  <a:moveTo>
                    <a:pt x="1" y="1"/>
                  </a:moveTo>
                  <a:lnTo>
                    <a:pt x="1" y="205"/>
                  </a:lnTo>
                  <a:lnTo>
                    <a:pt x="1" y="274"/>
                  </a:lnTo>
                  <a:lnTo>
                    <a:pt x="2731" y="274"/>
                  </a:lnTo>
                  <a:cubicBezTo>
                    <a:pt x="2731" y="205"/>
                    <a:pt x="2731" y="137"/>
                    <a:pt x="2731" y="69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422;p3"/>
            <p:cNvSpPr/>
            <p:nvPr/>
          </p:nvSpPr>
          <p:spPr>
            <a:xfrm>
              <a:off x="2403032" y="2032737"/>
              <a:ext cx="49301" cy="136145"/>
            </a:xfrm>
            <a:custGeom>
              <a:avLst/>
              <a:gdLst/>
              <a:ahLst/>
              <a:cxnLst/>
              <a:rect l="l" t="t" r="r" b="b"/>
              <a:pathLst>
                <a:path w="1434" h="3960" extrusionOk="0">
                  <a:moveTo>
                    <a:pt x="1365" y="1"/>
                  </a:moveTo>
                  <a:lnTo>
                    <a:pt x="0" y="3960"/>
                  </a:lnTo>
                  <a:lnTo>
                    <a:pt x="68" y="3960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423;p3"/>
            <p:cNvSpPr/>
            <p:nvPr/>
          </p:nvSpPr>
          <p:spPr>
            <a:xfrm>
              <a:off x="2611890" y="2539636"/>
              <a:ext cx="147868" cy="110325"/>
            </a:xfrm>
            <a:custGeom>
              <a:avLst/>
              <a:gdLst/>
              <a:ahLst/>
              <a:cxnLst/>
              <a:rect l="l" t="t" r="r" b="b"/>
              <a:pathLst>
                <a:path w="4301" h="3209" extrusionOk="0">
                  <a:moveTo>
                    <a:pt x="137" y="0"/>
                  </a:moveTo>
                  <a:lnTo>
                    <a:pt x="0" y="69"/>
                  </a:lnTo>
                  <a:lnTo>
                    <a:pt x="4164" y="3208"/>
                  </a:lnTo>
                  <a:lnTo>
                    <a:pt x="4300" y="3004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424;p3"/>
            <p:cNvSpPr/>
            <p:nvPr/>
          </p:nvSpPr>
          <p:spPr>
            <a:xfrm>
              <a:off x="2663494" y="2443406"/>
              <a:ext cx="171350" cy="63397"/>
            </a:xfrm>
            <a:custGeom>
              <a:avLst/>
              <a:gdLst/>
              <a:ahLst/>
              <a:cxnLst/>
              <a:rect l="l" t="t" r="r" b="b"/>
              <a:pathLst>
                <a:path w="4984" h="1844" extrusionOk="0">
                  <a:moveTo>
                    <a:pt x="1" y="1"/>
                  </a:moveTo>
                  <a:cubicBezTo>
                    <a:pt x="1" y="69"/>
                    <a:pt x="1" y="69"/>
                    <a:pt x="1" y="137"/>
                  </a:cubicBezTo>
                  <a:lnTo>
                    <a:pt x="4915" y="1844"/>
                  </a:lnTo>
                  <a:lnTo>
                    <a:pt x="4984" y="1707"/>
                  </a:lnTo>
                  <a:lnTo>
                    <a:pt x="4984" y="1639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425;p3"/>
            <p:cNvSpPr/>
            <p:nvPr/>
          </p:nvSpPr>
          <p:spPr>
            <a:xfrm>
              <a:off x="2851244" y="211019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80"/>
                  </a:lnTo>
                  <a:cubicBezTo>
                    <a:pt x="0" y="1980"/>
                    <a:pt x="69" y="2048"/>
                    <a:pt x="69" y="2116"/>
                  </a:cubicBezTo>
                  <a:lnTo>
                    <a:pt x="6212" y="205"/>
                  </a:lnTo>
                  <a:cubicBezTo>
                    <a:pt x="6212" y="137"/>
                    <a:pt x="6212" y="68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426;p3"/>
            <p:cNvSpPr/>
            <p:nvPr/>
          </p:nvSpPr>
          <p:spPr>
            <a:xfrm>
              <a:off x="2250488" y="2030399"/>
              <a:ext cx="44625" cy="138483"/>
            </a:xfrm>
            <a:custGeom>
              <a:avLst/>
              <a:gdLst/>
              <a:ahLst/>
              <a:cxnLst/>
              <a:rect l="l" t="t" r="r" b="b"/>
              <a:pathLst>
                <a:path w="1298" h="4028" extrusionOk="0">
                  <a:moveTo>
                    <a:pt x="69" y="0"/>
                  </a:moveTo>
                  <a:lnTo>
                    <a:pt x="0" y="69"/>
                  </a:lnTo>
                  <a:lnTo>
                    <a:pt x="1229" y="4028"/>
                  </a:lnTo>
                  <a:lnTo>
                    <a:pt x="1297" y="4028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427;p3"/>
            <p:cNvSpPr/>
            <p:nvPr/>
          </p:nvSpPr>
          <p:spPr>
            <a:xfrm>
              <a:off x="2489841" y="2150076"/>
              <a:ext cx="119711" cy="86878"/>
            </a:xfrm>
            <a:custGeom>
              <a:avLst/>
              <a:gdLst/>
              <a:ahLst/>
              <a:cxnLst/>
              <a:rect l="l" t="t" r="r" b="b"/>
              <a:pathLst>
                <a:path w="3482" h="2527" extrusionOk="0">
                  <a:moveTo>
                    <a:pt x="3414" y="1"/>
                  </a:moveTo>
                  <a:lnTo>
                    <a:pt x="1" y="2458"/>
                  </a:lnTo>
                  <a:lnTo>
                    <a:pt x="69" y="2458"/>
                  </a:lnTo>
                  <a:lnTo>
                    <a:pt x="69" y="2526"/>
                  </a:lnTo>
                  <a:lnTo>
                    <a:pt x="3482" y="137"/>
                  </a:lnTo>
                  <a:lnTo>
                    <a:pt x="341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428;p3"/>
            <p:cNvSpPr/>
            <p:nvPr/>
          </p:nvSpPr>
          <p:spPr>
            <a:xfrm>
              <a:off x="2473407" y="2077328"/>
              <a:ext cx="68107" cy="89216"/>
            </a:xfrm>
            <a:custGeom>
              <a:avLst/>
              <a:gdLst/>
              <a:ahLst/>
              <a:cxnLst/>
              <a:rect l="l" t="t" r="r" b="b"/>
              <a:pathLst>
                <a:path w="1981" h="2595" extrusionOk="0">
                  <a:moveTo>
                    <a:pt x="1844" y="1"/>
                  </a:moveTo>
                  <a:lnTo>
                    <a:pt x="1" y="2526"/>
                  </a:lnTo>
                  <a:lnTo>
                    <a:pt x="69" y="2526"/>
                  </a:lnTo>
                  <a:lnTo>
                    <a:pt x="69" y="2594"/>
                  </a:lnTo>
                  <a:lnTo>
                    <a:pt x="1980" y="137"/>
                  </a:lnTo>
                  <a:lnTo>
                    <a:pt x="184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429;p3"/>
            <p:cNvSpPr/>
            <p:nvPr/>
          </p:nvSpPr>
          <p:spPr>
            <a:xfrm>
              <a:off x="2041629" y="2234548"/>
              <a:ext cx="100940" cy="37577"/>
            </a:xfrm>
            <a:custGeom>
              <a:avLst/>
              <a:gdLst/>
              <a:ahLst/>
              <a:cxnLst/>
              <a:rect l="l" t="t" r="r" b="b"/>
              <a:pathLst>
                <a:path w="2936" h="1093" extrusionOk="0">
                  <a:moveTo>
                    <a:pt x="1" y="1"/>
                  </a:moveTo>
                  <a:lnTo>
                    <a:pt x="1" y="137"/>
                  </a:lnTo>
                  <a:lnTo>
                    <a:pt x="2936" y="1093"/>
                  </a:lnTo>
                  <a:cubicBezTo>
                    <a:pt x="2936" y="1025"/>
                    <a:pt x="2936" y="1025"/>
                    <a:pt x="2936" y="1025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430;p3"/>
            <p:cNvSpPr/>
            <p:nvPr/>
          </p:nvSpPr>
          <p:spPr>
            <a:xfrm>
              <a:off x="1846866" y="1959989"/>
              <a:ext cx="77458" cy="63397"/>
            </a:xfrm>
            <a:custGeom>
              <a:avLst/>
              <a:gdLst/>
              <a:ahLst/>
              <a:cxnLst/>
              <a:rect l="l" t="t" r="r" b="b"/>
              <a:pathLst>
                <a:path w="2253" h="1844" extrusionOk="0">
                  <a:moveTo>
                    <a:pt x="137" y="1"/>
                  </a:moveTo>
                  <a:lnTo>
                    <a:pt x="69" y="69"/>
                  </a:lnTo>
                  <a:cubicBezTo>
                    <a:pt x="69" y="137"/>
                    <a:pt x="0" y="137"/>
                    <a:pt x="0" y="205"/>
                  </a:cubicBezTo>
                  <a:lnTo>
                    <a:pt x="2184" y="1844"/>
                  </a:lnTo>
                  <a:lnTo>
                    <a:pt x="2253" y="170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431;p3"/>
            <p:cNvSpPr/>
            <p:nvPr/>
          </p:nvSpPr>
          <p:spPr>
            <a:xfrm>
              <a:off x="2553203" y="2408201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1" y="1"/>
                  </a:moveTo>
                  <a:lnTo>
                    <a:pt x="1" y="69"/>
                  </a:lnTo>
                  <a:lnTo>
                    <a:pt x="2936" y="1025"/>
                  </a:lnTo>
                  <a:lnTo>
                    <a:pt x="2936" y="956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432;p3"/>
            <p:cNvSpPr/>
            <p:nvPr/>
          </p:nvSpPr>
          <p:spPr>
            <a:xfrm>
              <a:off x="2665832" y="2182943"/>
              <a:ext cx="171350" cy="58687"/>
            </a:xfrm>
            <a:custGeom>
              <a:avLst/>
              <a:gdLst/>
              <a:ahLst/>
              <a:cxnLst/>
              <a:rect l="l" t="t" r="r" b="b"/>
              <a:pathLst>
                <a:path w="4984" h="1707" extrusionOk="0">
                  <a:moveTo>
                    <a:pt x="4916" y="0"/>
                  </a:moveTo>
                  <a:lnTo>
                    <a:pt x="1" y="1570"/>
                  </a:lnTo>
                  <a:lnTo>
                    <a:pt x="1" y="1707"/>
                  </a:lnTo>
                  <a:lnTo>
                    <a:pt x="4984" y="137"/>
                  </a:lnTo>
                  <a:lnTo>
                    <a:pt x="4916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" name="Google Shape;433;p3"/>
            <p:cNvSpPr/>
            <p:nvPr/>
          </p:nvSpPr>
          <p:spPr>
            <a:xfrm>
              <a:off x="1858590" y="2436358"/>
              <a:ext cx="171350" cy="58721"/>
            </a:xfrm>
            <a:custGeom>
              <a:avLst/>
              <a:gdLst/>
              <a:ahLst/>
              <a:cxnLst/>
              <a:rect l="l" t="t" r="r" b="b"/>
              <a:pathLst>
                <a:path w="4984" h="1708" extrusionOk="0">
                  <a:moveTo>
                    <a:pt x="4915" y="1"/>
                  </a:moveTo>
                  <a:lnTo>
                    <a:pt x="1" y="1503"/>
                  </a:lnTo>
                  <a:lnTo>
                    <a:pt x="69" y="1707"/>
                  </a:lnTo>
                  <a:lnTo>
                    <a:pt x="4983" y="137"/>
                  </a:lnTo>
                  <a:cubicBezTo>
                    <a:pt x="4983" y="69"/>
                    <a:pt x="4983" y="69"/>
                    <a:pt x="4915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" name="Google Shape;434;p3"/>
            <p:cNvSpPr/>
            <p:nvPr/>
          </p:nvSpPr>
          <p:spPr>
            <a:xfrm>
              <a:off x="1633298" y="2096099"/>
              <a:ext cx="213603" cy="77493"/>
            </a:xfrm>
            <a:custGeom>
              <a:avLst/>
              <a:gdLst/>
              <a:ahLst/>
              <a:cxnLst/>
              <a:rect l="l" t="t" r="r" b="b"/>
              <a:pathLst>
                <a:path w="6213" h="2254" extrusionOk="0">
                  <a:moveTo>
                    <a:pt x="69" y="1"/>
                  </a:moveTo>
                  <a:cubicBezTo>
                    <a:pt x="69" y="69"/>
                    <a:pt x="69" y="137"/>
                    <a:pt x="1" y="205"/>
                  </a:cubicBezTo>
                  <a:lnTo>
                    <a:pt x="6144" y="2185"/>
                  </a:lnTo>
                  <a:lnTo>
                    <a:pt x="6144" y="2253"/>
                  </a:lnTo>
                  <a:lnTo>
                    <a:pt x="6212" y="2048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" name="Google Shape;435;p3"/>
            <p:cNvSpPr/>
            <p:nvPr/>
          </p:nvSpPr>
          <p:spPr>
            <a:xfrm>
              <a:off x="2661157" y="1732359"/>
              <a:ext cx="136145" cy="183074"/>
            </a:xfrm>
            <a:custGeom>
              <a:avLst/>
              <a:gdLst/>
              <a:ahLst/>
              <a:cxnLst/>
              <a:rect l="l" t="t" r="r" b="b"/>
              <a:pathLst>
                <a:path w="3960" h="5325" extrusionOk="0">
                  <a:moveTo>
                    <a:pt x="3755" y="1"/>
                  </a:moveTo>
                  <a:lnTo>
                    <a:pt x="0" y="5188"/>
                  </a:lnTo>
                  <a:lnTo>
                    <a:pt x="137" y="5325"/>
                  </a:lnTo>
                  <a:lnTo>
                    <a:pt x="3959" y="137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" name="Google Shape;436;p3"/>
            <p:cNvSpPr/>
            <p:nvPr/>
          </p:nvSpPr>
          <p:spPr>
            <a:xfrm>
              <a:off x="1907856" y="1722973"/>
              <a:ext cx="136145" cy="185446"/>
            </a:xfrm>
            <a:custGeom>
              <a:avLst/>
              <a:gdLst/>
              <a:ahLst/>
              <a:cxnLst/>
              <a:rect l="l" t="t" r="r" b="b"/>
              <a:pathLst>
                <a:path w="3960" h="5394" extrusionOk="0">
                  <a:moveTo>
                    <a:pt x="206" y="1"/>
                  </a:moveTo>
                  <a:lnTo>
                    <a:pt x="1" y="137"/>
                  </a:lnTo>
                  <a:lnTo>
                    <a:pt x="3755" y="5393"/>
                  </a:lnTo>
                  <a:lnTo>
                    <a:pt x="3960" y="5325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" name="Google Shape;437;p3"/>
            <p:cNvSpPr/>
            <p:nvPr/>
          </p:nvSpPr>
          <p:spPr>
            <a:xfrm>
              <a:off x="2515660" y="1746455"/>
              <a:ext cx="37577" cy="91554"/>
            </a:xfrm>
            <a:custGeom>
              <a:avLst/>
              <a:gdLst/>
              <a:ahLst/>
              <a:cxnLst/>
              <a:rect l="l" t="t" r="r" b="b"/>
              <a:pathLst>
                <a:path w="1093" h="2663" extrusionOk="0">
                  <a:moveTo>
                    <a:pt x="888" y="0"/>
                  </a:moveTo>
                  <a:lnTo>
                    <a:pt x="1" y="2594"/>
                  </a:lnTo>
                  <a:lnTo>
                    <a:pt x="137" y="2662"/>
                  </a:lnTo>
                  <a:lnTo>
                    <a:pt x="1093" y="137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438;p3"/>
            <p:cNvSpPr/>
            <p:nvPr/>
          </p:nvSpPr>
          <p:spPr>
            <a:xfrm>
              <a:off x="2161306" y="1741745"/>
              <a:ext cx="32902" cy="93926"/>
            </a:xfrm>
            <a:custGeom>
              <a:avLst/>
              <a:gdLst/>
              <a:ahLst/>
              <a:cxnLst/>
              <a:rect l="l" t="t" r="r" b="b"/>
              <a:pathLst>
                <a:path w="957" h="2732" extrusionOk="0">
                  <a:moveTo>
                    <a:pt x="137" y="1"/>
                  </a:moveTo>
                  <a:lnTo>
                    <a:pt x="1" y="69"/>
                  </a:lnTo>
                  <a:lnTo>
                    <a:pt x="752" y="2731"/>
                  </a:lnTo>
                  <a:lnTo>
                    <a:pt x="956" y="266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" name="Google Shape;439;p3"/>
            <p:cNvSpPr/>
            <p:nvPr/>
          </p:nvSpPr>
          <p:spPr>
            <a:xfrm>
              <a:off x="1835108" y="2640541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0"/>
                  </a:moveTo>
                  <a:lnTo>
                    <a:pt x="1" y="1570"/>
                  </a:lnTo>
                  <a:lnTo>
                    <a:pt x="137" y="1775"/>
                  </a:lnTo>
                  <a:lnTo>
                    <a:pt x="2322" y="137"/>
                  </a:lnTo>
                  <a:cubicBezTo>
                    <a:pt x="2322" y="137"/>
                    <a:pt x="2253" y="69"/>
                    <a:pt x="225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" name="Google Shape;440;p3"/>
            <p:cNvSpPr/>
            <p:nvPr/>
          </p:nvSpPr>
          <p:spPr>
            <a:xfrm>
              <a:off x="2349055" y="1586863"/>
              <a:ext cx="9420" cy="222989"/>
            </a:xfrm>
            <a:custGeom>
              <a:avLst/>
              <a:gdLst/>
              <a:ahLst/>
              <a:cxnLst/>
              <a:rect l="l" t="t" r="r" b="b"/>
              <a:pathLst>
                <a:path w="274" h="6486" extrusionOk="0">
                  <a:moveTo>
                    <a:pt x="69" y="1"/>
                  </a:moveTo>
                  <a:lnTo>
                    <a:pt x="0" y="6485"/>
                  </a:lnTo>
                  <a:lnTo>
                    <a:pt x="205" y="6485"/>
                  </a:lnTo>
                  <a:lnTo>
                    <a:pt x="2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" name="Google Shape;441;p3"/>
            <p:cNvSpPr/>
            <p:nvPr/>
          </p:nvSpPr>
          <p:spPr>
            <a:xfrm>
              <a:off x="1628622" y="249504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12"/>
                  </a:lnTo>
                  <a:cubicBezTo>
                    <a:pt x="0" y="1980"/>
                    <a:pt x="0" y="2048"/>
                    <a:pt x="69" y="2116"/>
                  </a:cubicBezTo>
                  <a:lnTo>
                    <a:pt x="6212" y="137"/>
                  </a:lnTo>
                  <a:cubicBezTo>
                    <a:pt x="6212" y="137"/>
                    <a:pt x="6212" y="69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" name="Google Shape;442;p3"/>
            <p:cNvSpPr/>
            <p:nvPr/>
          </p:nvSpPr>
          <p:spPr>
            <a:xfrm>
              <a:off x="2651771" y="2769604"/>
              <a:ext cx="133807" cy="185411"/>
            </a:xfrm>
            <a:custGeom>
              <a:avLst/>
              <a:gdLst/>
              <a:ahLst/>
              <a:cxnLst/>
              <a:rect l="l" t="t" r="r" b="b"/>
              <a:pathLst>
                <a:path w="3892" h="5393" extrusionOk="0">
                  <a:moveTo>
                    <a:pt x="69" y="0"/>
                  </a:moveTo>
                  <a:lnTo>
                    <a:pt x="0" y="137"/>
                  </a:lnTo>
                  <a:lnTo>
                    <a:pt x="3686" y="5393"/>
                  </a:lnTo>
                  <a:lnTo>
                    <a:pt x="3891" y="525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" name="Google Shape;443;p3"/>
            <p:cNvSpPr/>
            <p:nvPr/>
          </p:nvSpPr>
          <p:spPr>
            <a:xfrm>
              <a:off x="2499227" y="2847027"/>
              <a:ext cx="35240" cy="89216"/>
            </a:xfrm>
            <a:custGeom>
              <a:avLst/>
              <a:gdLst/>
              <a:ahLst/>
              <a:cxnLst/>
              <a:rect l="l" t="t" r="r" b="b"/>
              <a:pathLst>
                <a:path w="1025" h="2595" extrusionOk="0">
                  <a:moveTo>
                    <a:pt x="1" y="1"/>
                  </a:moveTo>
                  <a:lnTo>
                    <a:pt x="820" y="2595"/>
                  </a:lnTo>
                  <a:lnTo>
                    <a:pt x="1025" y="252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" name="Google Shape;444;p3"/>
            <p:cNvSpPr/>
            <p:nvPr/>
          </p:nvSpPr>
          <p:spPr>
            <a:xfrm>
              <a:off x="2848906" y="2504431"/>
              <a:ext cx="213569" cy="79830"/>
            </a:xfrm>
            <a:custGeom>
              <a:avLst/>
              <a:gdLst/>
              <a:ahLst/>
              <a:cxnLst/>
              <a:rect l="l" t="t" r="r" b="b"/>
              <a:pathLst>
                <a:path w="6212" h="2322" extrusionOk="0">
                  <a:moveTo>
                    <a:pt x="68" y="0"/>
                  </a:moveTo>
                  <a:cubicBezTo>
                    <a:pt x="0" y="69"/>
                    <a:pt x="0" y="137"/>
                    <a:pt x="0" y="205"/>
                  </a:cubicBezTo>
                  <a:lnTo>
                    <a:pt x="6075" y="2321"/>
                  </a:lnTo>
                  <a:lnTo>
                    <a:pt x="6211" y="2048"/>
                  </a:lnTo>
                  <a:lnTo>
                    <a:pt x="6211" y="1980"/>
                  </a:lnTo>
                  <a:lnTo>
                    <a:pt x="6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" name="Google Shape;445;p3"/>
            <p:cNvSpPr/>
            <p:nvPr/>
          </p:nvSpPr>
          <p:spPr>
            <a:xfrm>
              <a:off x="2142534" y="2840014"/>
              <a:ext cx="35240" cy="89182"/>
            </a:xfrm>
            <a:custGeom>
              <a:avLst/>
              <a:gdLst/>
              <a:ahLst/>
              <a:cxnLst/>
              <a:rect l="l" t="t" r="r" b="b"/>
              <a:pathLst>
                <a:path w="1025" h="2594" extrusionOk="0">
                  <a:moveTo>
                    <a:pt x="888" y="0"/>
                  </a:moveTo>
                  <a:lnTo>
                    <a:pt x="1" y="2526"/>
                  </a:lnTo>
                  <a:lnTo>
                    <a:pt x="205" y="2594"/>
                  </a:lnTo>
                  <a:lnTo>
                    <a:pt x="1025" y="68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446;p3"/>
            <p:cNvSpPr/>
            <p:nvPr/>
          </p:nvSpPr>
          <p:spPr>
            <a:xfrm>
              <a:off x="1896133" y="2762556"/>
              <a:ext cx="136145" cy="180736"/>
            </a:xfrm>
            <a:custGeom>
              <a:avLst/>
              <a:gdLst/>
              <a:ahLst/>
              <a:cxnLst/>
              <a:rect l="l" t="t" r="r" b="b"/>
              <a:pathLst>
                <a:path w="3960" h="5257" extrusionOk="0">
                  <a:moveTo>
                    <a:pt x="3823" y="1"/>
                  </a:moveTo>
                  <a:lnTo>
                    <a:pt x="1" y="5120"/>
                  </a:lnTo>
                  <a:lnTo>
                    <a:pt x="137" y="5257"/>
                  </a:lnTo>
                  <a:lnTo>
                    <a:pt x="3960" y="69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447;p3"/>
            <p:cNvSpPr/>
            <p:nvPr/>
          </p:nvSpPr>
          <p:spPr>
            <a:xfrm>
              <a:off x="2332621" y="2868171"/>
              <a:ext cx="9420" cy="222954"/>
            </a:xfrm>
            <a:custGeom>
              <a:avLst/>
              <a:gdLst/>
              <a:ahLst/>
              <a:cxnLst/>
              <a:rect l="l" t="t" r="r" b="b"/>
              <a:pathLst>
                <a:path w="274" h="6485" extrusionOk="0">
                  <a:moveTo>
                    <a:pt x="137" y="0"/>
                  </a:moveTo>
                  <a:lnTo>
                    <a:pt x="0" y="6485"/>
                  </a:lnTo>
                  <a:lnTo>
                    <a:pt x="274" y="6485"/>
                  </a:lnTo>
                  <a:lnTo>
                    <a:pt x="274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" name="Google Shape;448;p3"/>
            <p:cNvSpPr/>
            <p:nvPr/>
          </p:nvSpPr>
          <p:spPr>
            <a:xfrm>
              <a:off x="2349055" y="1828589"/>
              <a:ext cx="7082" cy="176026"/>
            </a:xfrm>
            <a:custGeom>
              <a:avLst/>
              <a:gdLst/>
              <a:ahLst/>
              <a:cxnLst/>
              <a:rect l="l" t="t" r="r" b="b"/>
              <a:pathLst>
                <a:path w="206" h="5120" extrusionOk="0">
                  <a:moveTo>
                    <a:pt x="0" y="0"/>
                  </a:moveTo>
                  <a:lnTo>
                    <a:pt x="0" y="5120"/>
                  </a:lnTo>
                  <a:lnTo>
                    <a:pt x="69" y="5120"/>
                  </a:lnTo>
                  <a:lnTo>
                    <a:pt x="20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" name="Google Shape;449;p3"/>
            <p:cNvSpPr/>
            <p:nvPr/>
          </p:nvSpPr>
          <p:spPr>
            <a:xfrm>
              <a:off x="2048677" y="1922446"/>
              <a:ext cx="105615" cy="147868"/>
            </a:xfrm>
            <a:custGeom>
              <a:avLst/>
              <a:gdLst/>
              <a:ahLst/>
              <a:cxnLst/>
              <a:rect l="l" t="t" r="r" b="b"/>
              <a:pathLst>
                <a:path w="3072" h="4301" extrusionOk="0">
                  <a:moveTo>
                    <a:pt x="137" y="1"/>
                  </a:moveTo>
                  <a:lnTo>
                    <a:pt x="0" y="69"/>
                  </a:lnTo>
                  <a:lnTo>
                    <a:pt x="2048" y="2936"/>
                  </a:lnTo>
                  <a:lnTo>
                    <a:pt x="3004" y="4301"/>
                  </a:lnTo>
                  <a:lnTo>
                    <a:pt x="3072" y="4164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" name="Google Shape;450;p3"/>
            <p:cNvSpPr/>
            <p:nvPr/>
          </p:nvSpPr>
          <p:spPr>
            <a:xfrm>
              <a:off x="2039291" y="260533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0" y="4164"/>
                  </a:lnTo>
                  <a:lnTo>
                    <a:pt x="137" y="4232"/>
                  </a:lnTo>
                  <a:lnTo>
                    <a:pt x="3208" y="137"/>
                  </a:lnTo>
                  <a:lnTo>
                    <a:pt x="3072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" name="Google Shape;451;p3"/>
            <p:cNvSpPr/>
            <p:nvPr/>
          </p:nvSpPr>
          <p:spPr>
            <a:xfrm>
              <a:off x="2194173" y="1849698"/>
              <a:ext cx="56349" cy="171350"/>
            </a:xfrm>
            <a:custGeom>
              <a:avLst/>
              <a:gdLst/>
              <a:ahLst/>
              <a:cxnLst/>
              <a:rect l="l" t="t" r="r" b="b"/>
              <a:pathLst>
                <a:path w="1639" h="4984" extrusionOk="0">
                  <a:moveTo>
                    <a:pt x="137" y="1"/>
                  </a:moveTo>
                  <a:lnTo>
                    <a:pt x="0" y="69"/>
                  </a:lnTo>
                  <a:lnTo>
                    <a:pt x="1502" y="4983"/>
                  </a:lnTo>
                  <a:lnTo>
                    <a:pt x="1638" y="498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" name="Google Shape;452;p3"/>
            <p:cNvSpPr/>
            <p:nvPr/>
          </p:nvSpPr>
          <p:spPr>
            <a:xfrm>
              <a:off x="1926628" y="2530250"/>
              <a:ext cx="147903" cy="105615"/>
            </a:xfrm>
            <a:custGeom>
              <a:avLst/>
              <a:gdLst/>
              <a:ahLst/>
              <a:cxnLst/>
              <a:rect l="l" t="t" r="r" b="b"/>
              <a:pathLst>
                <a:path w="4302" h="3072" extrusionOk="0">
                  <a:moveTo>
                    <a:pt x="4301" y="0"/>
                  </a:moveTo>
                  <a:lnTo>
                    <a:pt x="1" y="2935"/>
                  </a:lnTo>
                  <a:lnTo>
                    <a:pt x="138" y="3072"/>
                  </a:lnTo>
                  <a:lnTo>
                    <a:pt x="4301" y="69"/>
                  </a:lnTo>
                  <a:lnTo>
                    <a:pt x="4301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" name="Google Shape;453;p3"/>
            <p:cNvSpPr/>
            <p:nvPr/>
          </p:nvSpPr>
          <p:spPr>
            <a:xfrm>
              <a:off x="2778496" y="1976423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1"/>
                  </a:moveTo>
                  <a:lnTo>
                    <a:pt x="0" y="1570"/>
                  </a:lnTo>
                  <a:lnTo>
                    <a:pt x="69" y="1775"/>
                  </a:lnTo>
                  <a:lnTo>
                    <a:pt x="2321" y="205"/>
                  </a:lnTo>
                  <a:lnTo>
                    <a:pt x="2253" y="69"/>
                  </a:lnTo>
                  <a:lnTo>
                    <a:pt x="225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" name="Google Shape;454;p3"/>
            <p:cNvSpPr/>
            <p:nvPr/>
          </p:nvSpPr>
          <p:spPr>
            <a:xfrm>
              <a:off x="2452298" y="1852036"/>
              <a:ext cx="63397" cy="169012"/>
            </a:xfrm>
            <a:custGeom>
              <a:avLst/>
              <a:gdLst/>
              <a:ahLst/>
              <a:cxnLst/>
              <a:rect l="l" t="t" r="r" b="b"/>
              <a:pathLst>
                <a:path w="1844" h="4916" extrusionOk="0">
                  <a:moveTo>
                    <a:pt x="1639" y="1"/>
                  </a:moveTo>
                  <a:lnTo>
                    <a:pt x="1" y="4915"/>
                  </a:lnTo>
                  <a:lnTo>
                    <a:pt x="137" y="4915"/>
                  </a:lnTo>
                  <a:lnTo>
                    <a:pt x="1844" y="69"/>
                  </a:lnTo>
                  <a:lnTo>
                    <a:pt x="163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" name="Google Shape;455;p3"/>
            <p:cNvSpPr/>
            <p:nvPr/>
          </p:nvSpPr>
          <p:spPr>
            <a:xfrm>
              <a:off x="2618904" y="2042123"/>
              <a:ext cx="150241" cy="105650"/>
            </a:xfrm>
            <a:custGeom>
              <a:avLst/>
              <a:gdLst/>
              <a:ahLst/>
              <a:cxnLst/>
              <a:rect l="l" t="t" r="r" b="b"/>
              <a:pathLst>
                <a:path w="4370" h="3073" extrusionOk="0">
                  <a:moveTo>
                    <a:pt x="4233" y="1"/>
                  </a:moveTo>
                  <a:lnTo>
                    <a:pt x="1" y="3004"/>
                  </a:lnTo>
                  <a:lnTo>
                    <a:pt x="69" y="3072"/>
                  </a:lnTo>
                  <a:lnTo>
                    <a:pt x="4369" y="137"/>
                  </a:lnTo>
                  <a:lnTo>
                    <a:pt x="423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" name="Google Shape;456;p3"/>
            <p:cNvSpPr/>
            <p:nvPr/>
          </p:nvSpPr>
          <p:spPr>
            <a:xfrm>
              <a:off x="2543818" y="192715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1" y="4164"/>
                  </a:lnTo>
                  <a:lnTo>
                    <a:pt x="137" y="4232"/>
                  </a:lnTo>
                  <a:lnTo>
                    <a:pt x="3209" y="68"/>
                  </a:lnTo>
                  <a:cubicBezTo>
                    <a:pt x="3140" y="68"/>
                    <a:pt x="3072" y="0"/>
                    <a:pt x="30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" name="Google Shape;457;p3"/>
            <p:cNvSpPr/>
            <p:nvPr/>
          </p:nvSpPr>
          <p:spPr>
            <a:xfrm>
              <a:off x="2682266" y="2342501"/>
              <a:ext cx="176060" cy="7082"/>
            </a:xfrm>
            <a:custGeom>
              <a:avLst/>
              <a:gdLst/>
              <a:ahLst/>
              <a:cxnLst/>
              <a:rect l="l" t="t" r="r" b="b"/>
              <a:pathLst>
                <a:path w="5121" h="206" extrusionOk="0">
                  <a:moveTo>
                    <a:pt x="1" y="1"/>
                  </a:moveTo>
                  <a:lnTo>
                    <a:pt x="1" y="69"/>
                  </a:lnTo>
                  <a:lnTo>
                    <a:pt x="5120" y="205"/>
                  </a:lnTo>
                  <a:lnTo>
                    <a:pt x="512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" name="Google Shape;458;p3"/>
            <p:cNvSpPr/>
            <p:nvPr/>
          </p:nvSpPr>
          <p:spPr>
            <a:xfrm>
              <a:off x="2877063" y="2344839"/>
              <a:ext cx="93892" cy="7082"/>
            </a:xfrm>
            <a:custGeom>
              <a:avLst/>
              <a:gdLst/>
              <a:ahLst/>
              <a:cxnLst/>
              <a:rect l="l" t="t" r="r" b="b"/>
              <a:pathLst>
                <a:path w="2731" h="206" extrusionOk="0">
                  <a:moveTo>
                    <a:pt x="0" y="1"/>
                  </a:moveTo>
                  <a:cubicBezTo>
                    <a:pt x="0" y="69"/>
                    <a:pt x="0" y="137"/>
                    <a:pt x="0" y="206"/>
                  </a:cubicBezTo>
                  <a:lnTo>
                    <a:pt x="2730" y="206"/>
                  </a:lnTo>
                  <a:lnTo>
                    <a:pt x="273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" name="Google Shape;459;p3"/>
            <p:cNvSpPr/>
            <p:nvPr/>
          </p:nvSpPr>
          <p:spPr>
            <a:xfrm>
              <a:off x="2539142" y="2610012"/>
              <a:ext cx="107953" cy="147903"/>
            </a:xfrm>
            <a:custGeom>
              <a:avLst/>
              <a:gdLst/>
              <a:ahLst/>
              <a:cxnLst/>
              <a:rect l="l" t="t" r="r" b="b"/>
              <a:pathLst>
                <a:path w="3140" h="4302" extrusionOk="0">
                  <a:moveTo>
                    <a:pt x="137" y="1"/>
                  </a:moveTo>
                  <a:lnTo>
                    <a:pt x="0" y="69"/>
                  </a:lnTo>
                  <a:lnTo>
                    <a:pt x="2935" y="4301"/>
                  </a:lnTo>
                  <a:lnTo>
                    <a:pt x="3140" y="4165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" name="Google Shape;460;p3"/>
            <p:cNvSpPr/>
            <p:nvPr/>
          </p:nvSpPr>
          <p:spPr>
            <a:xfrm>
              <a:off x="2442912" y="2656975"/>
              <a:ext cx="58687" cy="171316"/>
            </a:xfrm>
            <a:custGeom>
              <a:avLst/>
              <a:gdLst/>
              <a:ahLst/>
              <a:cxnLst/>
              <a:rect l="l" t="t" r="r" b="b"/>
              <a:pathLst>
                <a:path w="1707" h="4983" extrusionOk="0">
                  <a:moveTo>
                    <a:pt x="1" y="0"/>
                  </a:moveTo>
                  <a:lnTo>
                    <a:pt x="1502" y="4983"/>
                  </a:lnTo>
                  <a:lnTo>
                    <a:pt x="1707" y="4915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" name="Google Shape;461;p3"/>
            <p:cNvSpPr/>
            <p:nvPr/>
          </p:nvSpPr>
          <p:spPr>
            <a:xfrm>
              <a:off x="2177739" y="2656975"/>
              <a:ext cx="63397" cy="168978"/>
            </a:xfrm>
            <a:custGeom>
              <a:avLst/>
              <a:gdLst/>
              <a:ahLst/>
              <a:cxnLst/>
              <a:rect l="l" t="t" r="r" b="b"/>
              <a:pathLst>
                <a:path w="1844" h="4915" extrusionOk="0">
                  <a:moveTo>
                    <a:pt x="1707" y="0"/>
                  </a:moveTo>
                  <a:lnTo>
                    <a:pt x="1" y="4846"/>
                  </a:lnTo>
                  <a:lnTo>
                    <a:pt x="205" y="4915"/>
                  </a:lnTo>
                  <a:lnTo>
                    <a:pt x="184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" name="Google Shape;462;p3"/>
            <p:cNvSpPr/>
            <p:nvPr/>
          </p:nvSpPr>
          <p:spPr>
            <a:xfrm>
              <a:off x="2337297" y="2673374"/>
              <a:ext cx="7082" cy="176060"/>
            </a:xfrm>
            <a:custGeom>
              <a:avLst/>
              <a:gdLst/>
              <a:ahLst/>
              <a:cxnLst/>
              <a:rect l="l" t="t" r="r" b="b"/>
              <a:pathLst>
                <a:path w="206" h="5121" extrusionOk="0">
                  <a:moveTo>
                    <a:pt x="138" y="1"/>
                  </a:moveTo>
                  <a:lnTo>
                    <a:pt x="1" y="5120"/>
                  </a:lnTo>
                  <a:lnTo>
                    <a:pt x="206" y="5120"/>
                  </a:lnTo>
                  <a:lnTo>
                    <a:pt x="206" y="1776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" name="Google Shape;463;p3"/>
            <p:cNvSpPr/>
            <p:nvPr/>
          </p:nvSpPr>
          <p:spPr>
            <a:xfrm>
              <a:off x="2333962" y="1570464"/>
              <a:ext cx="36237" cy="24788"/>
            </a:xfrm>
            <a:custGeom>
              <a:avLst/>
              <a:gdLst/>
              <a:ahLst/>
              <a:cxnLst/>
              <a:rect l="l" t="t" r="r" b="b"/>
              <a:pathLst>
                <a:path w="1054" h="721" extrusionOk="0">
                  <a:moveTo>
                    <a:pt x="576" y="0"/>
                  </a:moveTo>
                  <a:cubicBezTo>
                    <a:pt x="1" y="0"/>
                    <a:pt x="587" y="721"/>
                    <a:pt x="893" y="721"/>
                  </a:cubicBezTo>
                  <a:cubicBezTo>
                    <a:pt x="986" y="721"/>
                    <a:pt x="1054" y="654"/>
                    <a:pt x="1054" y="478"/>
                  </a:cubicBezTo>
                  <a:cubicBezTo>
                    <a:pt x="1054" y="205"/>
                    <a:pt x="849" y="0"/>
                    <a:pt x="57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" name="Google Shape;464;p3"/>
            <p:cNvSpPr/>
            <p:nvPr/>
          </p:nvSpPr>
          <p:spPr>
            <a:xfrm>
              <a:off x="2323236" y="3077030"/>
              <a:ext cx="32902" cy="32867"/>
            </a:xfrm>
            <a:custGeom>
              <a:avLst/>
              <a:gdLst/>
              <a:ahLst/>
              <a:cxnLst/>
              <a:rect l="l" t="t" r="r" b="b"/>
              <a:pathLst>
                <a:path w="957" h="956" extrusionOk="0">
                  <a:moveTo>
                    <a:pt x="478" y="0"/>
                  </a:moveTo>
                  <a:cubicBezTo>
                    <a:pt x="205" y="0"/>
                    <a:pt x="0" y="205"/>
                    <a:pt x="0" y="478"/>
                  </a:cubicBezTo>
                  <a:cubicBezTo>
                    <a:pt x="0" y="751"/>
                    <a:pt x="205" y="956"/>
                    <a:pt x="478" y="956"/>
                  </a:cubicBezTo>
                  <a:cubicBezTo>
                    <a:pt x="751" y="956"/>
                    <a:pt x="956" y="751"/>
                    <a:pt x="956" y="478"/>
                  </a:cubicBezTo>
                  <a:cubicBezTo>
                    <a:pt x="956" y="205"/>
                    <a:pt x="751" y="0"/>
                    <a:pt x="478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" name="Google Shape;465;p3"/>
            <p:cNvSpPr/>
            <p:nvPr/>
          </p:nvSpPr>
          <p:spPr>
            <a:xfrm>
              <a:off x="3048344" y="2095515"/>
              <a:ext cx="35240" cy="34071"/>
            </a:xfrm>
            <a:custGeom>
              <a:avLst/>
              <a:gdLst/>
              <a:ahLst/>
              <a:cxnLst/>
              <a:rect l="l" t="t" r="r" b="b"/>
              <a:pathLst>
                <a:path w="1025" h="991" extrusionOk="0">
                  <a:moveTo>
                    <a:pt x="482" y="0"/>
                  </a:moveTo>
                  <a:cubicBezTo>
                    <a:pt x="436" y="0"/>
                    <a:pt x="389" y="6"/>
                    <a:pt x="342" y="18"/>
                  </a:cubicBezTo>
                  <a:cubicBezTo>
                    <a:pt x="137" y="154"/>
                    <a:pt x="1" y="359"/>
                    <a:pt x="69" y="632"/>
                  </a:cubicBezTo>
                  <a:cubicBezTo>
                    <a:pt x="126" y="858"/>
                    <a:pt x="323" y="991"/>
                    <a:pt x="544" y="991"/>
                  </a:cubicBezTo>
                  <a:cubicBezTo>
                    <a:pt x="590" y="991"/>
                    <a:pt x="637" y="985"/>
                    <a:pt x="683" y="973"/>
                  </a:cubicBezTo>
                  <a:cubicBezTo>
                    <a:pt x="888" y="837"/>
                    <a:pt x="1025" y="564"/>
                    <a:pt x="957" y="359"/>
                  </a:cubicBezTo>
                  <a:cubicBezTo>
                    <a:pt x="900" y="133"/>
                    <a:pt x="703" y="0"/>
                    <a:pt x="48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" name="Google Shape;466;p3"/>
            <p:cNvSpPr/>
            <p:nvPr/>
          </p:nvSpPr>
          <p:spPr>
            <a:xfrm>
              <a:off x="1609851" y="2550741"/>
              <a:ext cx="37577" cy="31767"/>
            </a:xfrm>
            <a:custGeom>
              <a:avLst/>
              <a:gdLst/>
              <a:ahLst/>
              <a:cxnLst/>
              <a:rect l="l" t="t" r="r" b="b"/>
              <a:pathLst>
                <a:path w="1093" h="924" extrusionOk="0">
                  <a:moveTo>
                    <a:pt x="524" y="1"/>
                  </a:moveTo>
                  <a:cubicBezTo>
                    <a:pt x="485" y="1"/>
                    <a:pt x="446" y="6"/>
                    <a:pt x="410" y="19"/>
                  </a:cubicBezTo>
                  <a:cubicBezTo>
                    <a:pt x="137" y="87"/>
                    <a:pt x="0" y="360"/>
                    <a:pt x="69" y="633"/>
                  </a:cubicBezTo>
                  <a:cubicBezTo>
                    <a:pt x="181" y="801"/>
                    <a:pt x="339" y="924"/>
                    <a:pt x="544" y="924"/>
                  </a:cubicBezTo>
                  <a:cubicBezTo>
                    <a:pt x="588" y="924"/>
                    <a:pt x="634" y="918"/>
                    <a:pt x="683" y="906"/>
                  </a:cubicBezTo>
                  <a:cubicBezTo>
                    <a:pt x="956" y="838"/>
                    <a:pt x="1092" y="565"/>
                    <a:pt x="1024" y="292"/>
                  </a:cubicBezTo>
                  <a:cubicBezTo>
                    <a:pt x="912" y="123"/>
                    <a:pt x="707" y="1"/>
                    <a:pt x="52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" name="Google Shape;467;p3"/>
            <p:cNvSpPr/>
            <p:nvPr/>
          </p:nvSpPr>
          <p:spPr>
            <a:xfrm>
              <a:off x="2764400" y="2936656"/>
              <a:ext cx="37577" cy="32558"/>
            </a:xfrm>
            <a:custGeom>
              <a:avLst/>
              <a:gdLst/>
              <a:ahLst/>
              <a:cxnLst/>
              <a:rect l="l" t="t" r="r" b="b"/>
              <a:pathLst>
                <a:path w="1093" h="947" extrusionOk="0">
                  <a:moveTo>
                    <a:pt x="578" y="1"/>
                  </a:moveTo>
                  <a:cubicBezTo>
                    <a:pt x="469" y="1"/>
                    <a:pt x="360" y="39"/>
                    <a:pt x="274" y="124"/>
                  </a:cubicBezTo>
                  <a:cubicBezTo>
                    <a:pt x="69" y="261"/>
                    <a:pt x="1" y="534"/>
                    <a:pt x="206" y="739"/>
                  </a:cubicBezTo>
                  <a:cubicBezTo>
                    <a:pt x="294" y="871"/>
                    <a:pt x="439" y="946"/>
                    <a:pt x="586" y="946"/>
                  </a:cubicBezTo>
                  <a:cubicBezTo>
                    <a:pt x="666" y="946"/>
                    <a:pt x="747" y="923"/>
                    <a:pt x="820" y="875"/>
                  </a:cubicBezTo>
                  <a:cubicBezTo>
                    <a:pt x="1025" y="739"/>
                    <a:pt x="1093" y="397"/>
                    <a:pt x="956" y="193"/>
                  </a:cubicBezTo>
                  <a:cubicBezTo>
                    <a:pt x="877" y="74"/>
                    <a:pt x="729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" name="Google Shape;468;p3"/>
            <p:cNvSpPr/>
            <p:nvPr/>
          </p:nvSpPr>
          <p:spPr>
            <a:xfrm>
              <a:off x="1891457" y="1710321"/>
              <a:ext cx="41187" cy="32214"/>
            </a:xfrm>
            <a:custGeom>
              <a:avLst/>
              <a:gdLst/>
              <a:ahLst/>
              <a:cxnLst/>
              <a:rect l="l" t="t" r="r" b="b"/>
              <a:pathLst>
                <a:path w="1198" h="937" extrusionOk="0">
                  <a:moveTo>
                    <a:pt x="578" y="1"/>
                  </a:moveTo>
                  <a:cubicBezTo>
                    <a:pt x="471" y="1"/>
                    <a:pt x="365" y="34"/>
                    <a:pt x="273" y="96"/>
                  </a:cubicBezTo>
                  <a:cubicBezTo>
                    <a:pt x="68" y="232"/>
                    <a:pt x="0" y="505"/>
                    <a:pt x="205" y="710"/>
                  </a:cubicBezTo>
                  <a:cubicBezTo>
                    <a:pt x="305" y="870"/>
                    <a:pt x="440" y="936"/>
                    <a:pt x="572" y="936"/>
                  </a:cubicBezTo>
                  <a:cubicBezTo>
                    <a:pt x="892" y="936"/>
                    <a:pt x="1197" y="550"/>
                    <a:pt x="956" y="164"/>
                  </a:cubicBezTo>
                  <a:cubicBezTo>
                    <a:pt x="843" y="51"/>
                    <a:pt x="710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" name="Google Shape;469;p3"/>
            <p:cNvSpPr/>
            <p:nvPr/>
          </p:nvSpPr>
          <p:spPr>
            <a:xfrm>
              <a:off x="1879699" y="2928267"/>
              <a:ext cx="37577" cy="32386"/>
            </a:xfrm>
            <a:custGeom>
              <a:avLst/>
              <a:gdLst/>
              <a:ahLst/>
              <a:cxnLst/>
              <a:rect l="l" t="t" r="r" b="b"/>
              <a:pathLst>
                <a:path w="1093" h="942" extrusionOk="0">
                  <a:moveTo>
                    <a:pt x="492" y="0"/>
                  </a:moveTo>
                  <a:cubicBezTo>
                    <a:pt x="350" y="0"/>
                    <a:pt x="213" y="51"/>
                    <a:pt x="137" y="164"/>
                  </a:cubicBezTo>
                  <a:cubicBezTo>
                    <a:pt x="1" y="437"/>
                    <a:pt x="69" y="710"/>
                    <a:pt x="274" y="846"/>
                  </a:cubicBezTo>
                  <a:cubicBezTo>
                    <a:pt x="366" y="907"/>
                    <a:pt x="472" y="941"/>
                    <a:pt x="573" y="941"/>
                  </a:cubicBezTo>
                  <a:cubicBezTo>
                    <a:pt x="697" y="941"/>
                    <a:pt x="813" y="891"/>
                    <a:pt x="888" y="778"/>
                  </a:cubicBezTo>
                  <a:cubicBezTo>
                    <a:pt x="1093" y="505"/>
                    <a:pt x="1025" y="232"/>
                    <a:pt x="820" y="95"/>
                  </a:cubicBezTo>
                  <a:cubicBezTo>
                    <a:pt x="728" y="34"/>
                    <a:pt x="608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" name="Google Shape;470;p3"/>
            <p:cNvSpPr/>
            <p:nvPr/>
          </p:nvSpPr>
          <p:spPr>
            <a:xfrm>
              <a:off x="2778496" y="1718676"/>
              <a:ext cx="34689" cy="32558"/>
            </a:xfrm>
            <a:custGeom>
              <a:avLst/>
              <a:gdLst/>
              <a:ahLst/>
              <a:cxnLst/>
              <a:rect l="l" t="t" r="r" b="b"/>
              <a:pathLst>
                <a:path w="1009" h="947" extrusionOk="0">
                  <a:moveTo>
                    <a:pt x="483" y="1"/>
                  </a:moveTo>
                  <a:cubicBezTo>
                    <a:pt x="348" y="1"/>
                    <a:pt x="217" y="61"/>
                    <a:pt x="137" y="194"/>
                  </a:cubicBezTo>
                  <a:cubicBezTo>
                    <a:pt x="0" y="399"/>
                    <a:pt x="0" y="672"/>
                    <a:pt x="205" y="877"/>
                  </a:cubicBezTo>
                  <a:cubicBezTo>
                    <a:pt x="285" y="924"/>
                    <a:pt x="372" y="946"/>
                    <a:pt x="458" y="946"/>
                  </a:cubicBezTo>
                  <a:cubicBezTo>
                    <a:pt x="740" y="946"/>
                    <a:pt x="1008" y="713"/>
                    <a:pt x="956" y="399"/>
                  </a:cubicBezTo>
                  <a:cubicBezTo>
                    <a:pt x="914" y="149"/>
                    <a:pt x="695" y="1"/>
                    <a:pt x="48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" name="Google Shape;471;p3"/>
            <p:cNvSpPr/>
            <p:nvPr/>
          </p:nvSpPr>
          <p:spPr>
            <a:xfrm>
              <a:off x="1614526" y="2086095"/>
              <a:ext cx="35239" cy="31767"/>
            </a:xfrm>
            <a:custGeom>
              <a:avLst/>
              <a:gdLst/>
              <a:ahLst/>
              <a:cxnLst/>
              <a:rect l="l" t="t" r="r" b="b"/>
              <a:pathLst>
                <a:path w="1025" h="924" extrusionOk="0">
                  <a:moveTo>
                    <a:pt x="539" y="1"/>
                  </a:moveTo>
                  <a:cubicBezTo>
                    <a:pt x="320" y="1"/>
                    <a:pt x="125" y="123"/>
                    <a:pt x="69" y="292"/>
                  </a:cubicBezTo>
                  <a:cubicBezTo>
                    <a:pt x="1" y="565"/>
                    <a:pt x="137" y="838"/>
                    <a:pt x="410" y="906"/>
                  </a:cubicBezTo>
                  <a:cubicBezTo>
                    <a:pt x="445" y="918"/>
                    <a:pt x="483" y="923"/>
                    <a:pt x="520" y="923"/>
                  </a:cubicBezTo>
                  <a:cubicBezTo>
                    <a:pt x="703" y="923"/>
                    <a:pt x="900" y="791"/>
                    <a:pt x="956" y="565"/>
                  </a:cubicBezTo>
                  <a:cubicBezTo>
                    <a:pt x="1025" y="360"/>
                    <a:pt x="888" y="87"/>
                    <a:pt x="683" y="19"/>
                  </a:cubicBezTo>
                  <a:cubicBezTo>
                    <a:pt x="635" y="7"/>
                    <a:pt x="587" y="1"/>
                    <a:pt x="53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" name="Google Shape;472;p3"/>
            <p:cNvSpPr/>
            <p:nvPr/>
          </p:nvSpPr>
          <p:spPr>
            <a:xfrm>
              <a:off x="3043668" y="2562499"/>
              <a:ext cx="35240" cy="31733"/>
            </a:xfrm>
            <a:custGeom>
              <a:avLst/>
              <a:gdLst/>
              <a:ahLst/>
              <a:cxnLst/>
              <a:rect l="l" t="t" r="r" b="b"/>
              <a:pathLst>
                <a:path w="1025" h="923" extrusionOk="0">
                  <a:moveTo>
                    <a:pt x="539" y="0"/>
                  </a:moveTo>
                  <a:cubicBezTo>
                    <a:pt x="320" y="0"/>
                    <a:pt x="125" y="122"/>
                    <a:pt x="69" y="291"/>
                  </a:cubicBezTo>
                  <a:cubicBezTo>
                    <a:pt x="0" y="564"/>
                    <a:pt x="137" y="837"/>
                    <a:pt x="342" y="905"/>
                  </a:cubicBezTo>
                  <a:cubicBezTo>
                    <a:pt x="389" y="917"/>
                    <a:pt x="435" y="923"/>
                    <a:pt x="481" y="923"/>
                  </a:cubicBezTo>
                  <a:cubicBezTo>
                    <a:pt x="702" y="923"/>
                    <a:pt x="899" y="790"/>
                    <a:pt x="956" y="564"/>
                  </a:cubicBezTo>
                  <a:cubicBezTo>
                    <a:pt x="1024" y="359"/>
                    <a:pt x="888" y="86"/>
                    <a:pt x="683" y="18"/>
                  </a:cubicBezTo>
                  <a:cubicBezTo>
                    <a:pt x="635" y="6"/>
                    <a:pt x="586" y="0"/>
                    <a:pt x="53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" name="Google Shape;473;p3"/>
            <p:cNvSpPr/>
            <p:nvPr/>
          </p:nvSpPr>
          <p:spPr>
            <a:xfrm>
              <a:off x="2534432" y="1729127"/>
              <a:ext cx="30529" cy="27366"/>
            </a:xfrm>
            <a:custGeom>
              <a:avLst/>
              <a:gdLst/>
              <a:ahLst/>
              <a:cxnLst/>
              <a:rect l="l" t="t" r="r" b="b"/>
              <a:pathLst>
                <a:path w="888" h="796" extrusionOk="0">
                  <a:moveTo>
                    <a:pt x="453" y="1"/>
                  </a:moveTo>
                  <a:cubicBezTo>
                    <a:pt x="286" y="1"/>
                    <a:pt x="120" y="78"/>
                    <a:pt x="69" y="231"/>
                  </a:cubicBezTo>
                  <a:cubicBezTo>
                    <a:pt x="1" y="436"/>
                    <a:pt x="137" y="709"/>
                    <a:pt x="342" y="777"/>
                  </a:cubicBezTo>
                  <a:cubicBezTo>
                    <a:pt x="378" y="789"/>
                    <a:pt x="414" y="795"/>
                    <a:pt x="450" y="795"/>
                  </a:cubicBezTo>
                  <a:cubicBezTo>
                    <a:pt x="615" y="795"/>
                    <a:pt x="764" y="673"/>
                    <a:pt x="820" y="504"/>
                  </a:cubicBezTo>
                  <a:cubicBezTo>
                    <a:pt x="888" y="300"/>
                    <a:pt x="820" y="95"/>
                    <a:pt x="615" y="26"/>
                  </a:cubicBezTo>
                  <a:cubicBezTo>
                    <a:pt x="564" y="9"/>
                    <a:pt x="508" y="1"/>
                    <a:pt x="45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" name="Google Shape;474;p3"/>
            <p:cNvSpPr/>
            <p:nvPr/>
          </p:nvSpPr>
          <p:spPr>
            <a:xfrm>
              <a:off x="2132392" y="2923729"/>
              <a:ext cx="26610" cy="22931"/>
            </a:xfrm>
            <a:custGeom>
              <a:avLst/>
              <a:gdLst/>
              <a:ahLst/>
              <a:cxnLst/>
              <a:rect l="l" t="t" r="r" b="b"/>
              <a:pathLst>
                <a:path w="774" h="667" extrusionOk="0">
                  <a:moveTo>
                    <a:pt x="316" y="0"/>
                  </a:moveTo>
                  <a:cubicBezTo>
                    <a:pt x="1" y="0"/>
                    <a:pt x="308" y="667"/>
                    <a:pt x="545" y="667"/>
                  </a:cubicBezTo>
                  <a:cubicBezTo>
                    <a:pt x="607" y="667"/>
                    <a:pt x="665" y="620"/>
                    <a:pt x="705" y="500"/>
                  </a:cubicBezTo>
                  <a:cubicBezTo>
                    <a:pt x="773" y="296"/>
                    <a:pt x="637" y="91"/>
                    <a:pt x="432" y="22"/>
                  </a:cubicBezTo>
                  <a:cubicBezTo>
                    <a:pt x="386" y="7"/>
                    <a:pt x="348" y="0"/>
                    <a:pt x="31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" name="Google Shape;475;p3"/>
            <p:cNvSpPr/>
            <p:nvPr/>
          </p:nvSpPr>
          <p:spPr>
            <a:xfrm>
              <a:off x="2961707" y="2340438"/>
              <a:ext cx="30358" cy="20869"/>
            </a:xfrm>
            <a:custGeom>
              <a:avLst/>
              <a:gdLst/>
              <a:ahLst/>
              <a:cxnLst/>
              <a:rect l="l" t="t" r="r" b="b"/>
              <a:pathLst>
                <a:path w="883" h="607" extrusionOk="0">
                  <a:moveTo>
                    <a:pt x="752" y="1"/>
                  </a:moveTo>
                  <a:cubicBezTo>
                    <a:pt x="497" y="1"/>
                    <a:pt x="1" y="607"/>
                    <a:pt x="473" y="607"/>
                  </a:cubicBezTo>
                  <a:cubicBezTo>
                    <a:pt x="678" y="607"/>
                    <a:pt x="883" y="402"/>
                    <a:pt x="883" y="197"/>
                  </a:cubicBezTo>
                  <a:cubicBezTo>
                    <a:pt x="883" y="55"/>
                    <a:pt x="828" y="1"/>
                    <a:pt x="752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" name="Google Shape;476;p3"/>
            <p:cNvSpPr/>
            <p:nvPr/>
          </p:nvSpPr>
          <p:spPr>
            <a:xfrm>
              <a:off x="1701370" y="2316235"/>
              <a:ext cx="28192" cy="26301"/>
            </a:xfrm>
            <a:custGeom>
              <a:avLst/>
              <a:gdLst/>
              <a:ahLst/>
              <a:cxnLst/>
              <a:rect l="l" t="t" r="r" b="b"/>
              <a:pathLst>
                <a:path w="820" h="765" extrusionOk="0">
                  <a:moveTo>
                    <a:pt x="492" y="0"/>
                  </a:moveTo>
                  <a:cubicBezTo>
                    <a:pt x="465" y="0"/>
                    <a:pt x="437" y="5"/>
                    <a:pt x="410" y="14"/>
                  </a:cubicBezTo>
                  <a:cubicBezTo>
                    <a:pt x="205" y="14"/>
                    <a:pt x="0" y="150"/>
                    <a:pt x="0" y="355"/>
                  </a:cubicBezTo>
                  <a:cubicBezTo>
                    <a:pt x="0" y="560"/>
                    <a:pt x="205" y="765"/>
                    <a:pt x="410" y="765"/>
                  </a:cubicBezTo>
                  <a:cubicBezTo>
                    <a:pt x="615" y="765"/>
                    <a:pt x="819" y="560"/>
                    <a:pt x="819" y="355"/>
                  </a:cubicBezTo>
                  <a:cubicBezTo>
                    <a:pt x="819" y="178"/>
                    <a:pt x="666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" name="Google Shape;477;p3"/>
            <p:cNvSpPr/>
            <p:nvPr/>
          </p:nvSpPr>
          <p:spPr>
            <a:xfrm>
              <a:off x="2517998" y="2928611"/>
              <a:ext cx="36030" cy="27298"/>
            </a:xfrm>
            <a:custGeom>
              <a:avLst/>
              <a:gdLst/>
              <a:ahLst/>
              <a:cxnLst/>
              <a:rect l="l" t="t" r="r" b="b"/>
              <a:pathLst>
                <a:path w="1048" h="794" extrusionOk="0">
                  <a:moveTo>
                    <a:pt x="456" y="0"/>
                  </a:moveTo>
                  <a:cubicBezTo>
                    <a:pt x="420" y="0"/>
                    <a:pt x="382" y="6"/>
                    <a:pt x="342" y="17"/>
                  </a:cubicBezTo>
                  <a:cubicBezTo>
                    <a:pt x="137" y="85"/>
                    <a:pt x="1" y="358"/>
                    <a:pt x="69" y="563"/>
                  </a:cubicBezTo>
                  <a:cubicBezTo>
                    <a:pt x="120" y="717"/>
                    <a:pt x="248" y="793"/>
                    <a:pt x="395" y="793"/>
                  </a:cubicBezTo>
                  <a:cubicBezTo>
                    <a:pt x="444" y="793"/>
                    <a:pt x="496" y="785"/>
                    <a:pt x="547" y="768"/>
                  </a:cubicBezTo>
                  <a:cubicBezTo>
                    <a:pt x="1048" y="643"/>
                    <a:pt x="859" y="0"/>
                    <a:pt x="45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" name="Google Shape;478;p3"/>
            <p:cNvSpPr/>
            <p:nvPr/>
          </p:nvSpPr>
          <p:spPr>
            <a:xfrm>
              <a:off x="2145010" y="1732600"/>
              <a:ext cx="33108" cy="17121"/>
            </a:xfrm>
            <a:custGeom>
              <a:avLst/>
              <a:gdLst/>
              <a:ahLst/>
              <a:cxnLst/>
              <a:rect l="l" t="t" r="r" b="b"/>
              <a:pathLst>
                <a:path w="963" h="498" extrusionOk="0">
                  <a:moveTo>
                    <a:pt x="214" y="1"/>
                  </a:moveTo>
                  <a:cubicBezTo>
                    <a:pt x="86" y="1"/>
                    <a:pt x="0" y="72"/>
                    <a:pt x="65" y="267"/>
                  </a:cubicBezTo>
                  <a:cubicBezTo>
                    <a:pt x="116" y="420"/>
                    <a:pt x="244" y="497"/>
                    <a:pt x="392" y="497"/>
                  </a:cubicBezTo>
                  <a:cubicBezTo>
                    <a:pt x="441" y="497"/>
                    <a:pt x="492" y="489"/>
                    <a:pt x="543" y="472"/>
                  </a:cubicBezTo>
                  <a:cubicBezTo>
                    <a:pt x="963" y="332"/>
                    <a:pt x="491" y="1"/>
                    <a:pt x="21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" name="Google Shape;479;p3"/>
            <p:cNvSpPr/>
            <p:nvPr/>
          </p:nvSpPr>
          <p:spPr>
            <a:xfrm>
              <a:off x="1816337" y="2689601"/>
              <a:ext cx="30564" cy="27470"/>
            </a:xfrm>
            <a:custGeom>
              <a:avLst/>
              <a:gdLst/>
              <a:ahLst/>
              <a:cxnLst/>
              <a:rect l="l" t="t" r="r" b="b"/>
              <a:pathLst>
                <a:path w="889" h="799" extrusionOk="0">
                  <a:moveTo>
                    <a:pt x="407" y="1"/>
                  </a:moveTo>
                  <a:cubicBezTo>
                    <a:pt x="330" y="1"/>
                    <a:pt x="258" y="23"/>
                    <a:pt x="206" y="75"/>
                  </a:cubicBezTo>
                  <a:cubicBezTo>
                    <a:pt x="1" y="212"/>
                    <a:pt x="1" y="485"/>
                    <a:pt x="137" y="621"/>
                  </a:cubicBezTo>
                  <a:cubicBezTo>
                    <a:pt x="181" y="751"/>
                    <a:pt x="306" y="798"/>
                    <a:pt x="445" y="798"/>
                  </a:cubicBezTo>
                  <a:cubicBezTo>
                    <a:pt x="524" y="798"/>
                    <a:pt x="609" y="783"/>
                    <a:pt x="683" y="758"/>
                  </a:cubicBezTo>
                  <a:cubicBezTo>
                    <a:pt x="820" y="621"/>
                    <a:pt x="888" y="348"/>
                    <a:pt x="752" y="143"/>
                  </a:cubicBezTo>
                  <a:cubicBezTo>
                    <a:pt x="667" y="59"/>
                    <a:pt x="531" y="1"/>
                    <a:pt x="407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" name="Google Shape;480;p3"/>
            <p:cNvSpPr/>
            <p:nvPr/>
          </p:nvSpPr>
          <p:spPr>
            <a:xfrm>
              <a:off x="2848906" y="1962258"/>
              <a:ext cx="30529" cy="28363"/>
            </a:xfrm>
            <a:custGeom>
              <a:avLst/>
              <a:gdLst/>
              <a:ahLst/>
              <a:cxnLst/>
              <a:rect l="l" t="t" r="r" b="b"/>
              <a:pathLst>
                <a:path w="888" h="825" extrusionOk="0">
                  <a:moveTo>
                    <a:pt x="389" y="0"/>
                  </a:moveTo>
                  <a:cubicBezTo>
                    <a:pt x="319" y="0"/>
                    <a:pt x="253" y="23"/>
                    <a:pt x="205" y="71"/>
                  </a:cubicBezTo>
                  <a:cubicBezTo>
                    <a:pt x="0" y="208"/>
                    <a:pt x="0" y="481"/>
                    <a:pt x="68" y="617"/>
                  </a:cubicBezTo>
                  <a:cubicBezTo>
                    <a:pt x="156" y="750"/>
                    <a:pt x="302" y="825"/>
                    <a:pt x="430" y="825"/>
                  </a:cubicBezTo>
                  <a:cubicBezTo>
                    <a:pt x="501" y="825"/>
                    <a:pt x="566" y="802"/>
                    <a:pt x="614" y="754"/>
                  </a:cubicBezTo>
                  <a:cubicBezTo>
                    <a:pt x="819" y="617"/>
                    <a:pt x="887" y="344"/>
                    <a:pt x="751" y="208"/>
                  </a:cubicBezTo>
                  <a:cubicBezTo>
                    <a:pt x="663" y="76"/>
                    <a:pt x="518" y="0"/>
                    <a:pt x="38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" name="Google Shape;481;p3"/>
            <p:cNvSpPr/>
            <p:nvPr/>
          </p:nvSpPr>
          <p:spPr>
            <a:xfrm>
              <a:off x="1826857" y="1949675"/>
              <a:ext cx="34242" cy="15333"/>
            </a:xfrm>
            <a:custGeom>
              <a:avLst/>
              <a:gdLst/>
              <a:ahLst/>
              <a:cxnLst/>
              <a:rect l="l" t="t" r="r" b="b"/>
              <a:pathLst>
                <a:path w="996" h="446" extrusionOk="0">
                  <a:moveTo>
                    <a:pt x="449" y="1"/>
                  </a:moveTo>
                  <a:cubicBezTo>
                    <a:pt x="344" y="1"/>
                    <a:pt x="248" y="51"/>
                    <a:pt x="173" y="164"/>
                  </a:cubicBezTo>
                  <a:cubicBezTo>
                    <a:pt x="0" y="365"/>
                    <a:pt x="154" y="445"/>
                    <a:pt x="355" y="445"/>
                  </a:cubicBezTo>
                  <a:cubicBezTo>
                    <a:pt x="631" y="445"/>
                    <a:pt x="995" y="294"/>
                    <a:pt x="719" y="96"/>
                  </a:cubicBezTo>
                  <a:cubicBezTo>
                    <a:pt x="627" y="35"/>
                    <a:pt x="535" y="1"/>
                    <a:pt x="44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" name="Google Shape;482;p3"/>
            <p:cNvSpPr/>
            <p:nvPr/>
          </p:nvSpPr>
          <p:spPr>
            <a:xfrm>
              <a:off x="2832816" y="2703044"/>
              <a:ext cx="39193" cy="27573"/>
            </a:xfrm>
            <a:custGeom>
              <a:avLst/>
              <a:gdLst/>
              <a:ahLst/>
              <a:cxnLst/>
              <a:rect l="l" t="t" r="r" b="b"/>
              <a:pathLst>
                <a:path w="1140" h="802" extrusionOk="0">
                  <a:moveTo>
                    <a:pt x="572" y="0"/>
                  </a:moveTo>
                  <a:cubicBezTo>
                    <a:pt x="249" y="0"/>
                    <a:pt x="1" y="487"/>
                    <a:pt x="332" y="708"/>
                  </a:cubicBezTo>
                  <a:cubicBezTo>
                    <a:pt x="424" y="774"/>
                    <a:pt x="513" y="801"/>
                    <a:pt x="595" y="801"/>
                  </a:cubicBezTo>
                  <a:cubicBezTo>
                    <a:pt x="937" y="801"/>
                    <a:pt x="1140" y="314"/>
                    <a:pt x="809" y="94"/>
                  </a:cubicBezTo>
                  <a:cubicBezTo>
                    <a:pt x="730" y="28"/>
                    <a:pt x="649" y="0"/>
                    <a:pt x="5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83" name="Google Shape;483;p3"/>
          <p:cNvGrpSpPr/>
          <p:nvPr/>
        </p:nvGrpSpPr>
        <p:grpSpPr>
          <a:xfrm>
            <a:off x="5898607" y="825794"/>
            <a:ext cx="1320023" cy="1377639"/>
            <a:chOff x="1609851" y="1570464"/>
            <a:chExt cx="1473733" cy="1539433"/>
          </a:xfrm>
        </p:grpSpPr>
        <p:sp>
          <p:nvSpPr>
            <p:cNvPr id="484" name="Google Shape;484;p3"/>
            <p:cNvSpPr/>
            <p:nvPr/>
          </p:nvSpPr>
          <p:spPr>
            <a:xfrm>
              <a:off x="2083882" y="2441068"/>
              <a:ext cx="117373" cy="86844"/>
            </a:xfrm>
            <a:custGeom>
              <a:avLst/>
              <a:gdLst/>
              <a:ahLst/>
              <a:cxnLst/>
              <a:rect l="l" t="t" r="r" b="b"/>
              <a:pathLst>
                <a:path w="3414" h="2526" extrusionOk="0">
                  <a:moveTo>
                    <a:pt x="3413" y="0"/>
                  </a:moveTo>
                  <a:lnTo>
                    <a:pt x="0" y="2389"/>
                  </a:lnTo>
                  <a:lnTo>
                    <a:pt x="68" y="2526"/>
                  </a:lnTo>
                  <a:lnTo>
                    <a:pt x="3413" y="69"/>
                  </a:lnTo>
                  <a:lnTo>
                    <a:pt x="341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" name="Google Shape;485;p3"/>
            <p:cNvSpPr/>
            <p:nvPr/>
          </p:nvSpPr>
          <p:spPr>
            <a:xfrm>
              <a:off x="2039291" y="2403525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2935" y="0"/>
                  </a:moveTo>
                  <a:lnTo>
                    <a:pt x="0" y="888"/>
                  </a:lnTo>
                  <a:lnTo>
                    <a:pt x="0" y="1024"/>
                  </a:lnTo>
                  <a:lnTo>
                    <a:pt x="2935" y="69"/>
                  </a:lnTo>
                  <a:lnTo>
                    <a:pt x="293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" name="Google Shape;486;p3"/>
            <p:cNvSpPr/>
            <p:nvPr/>
          </p:nvSpPr>
          <p:spPr>
            <a:xfrm>
              <a:off x="2151920" y="2513816"/>
              <a:ext cx="68107" cy="86844"/>
            </a:xfrm>
            <a:custGeom>
              <a:avLst/>
              <a:gdLst/>
              <a:ahLst/>
              <a:cxnLst/>
              <a:rect l="l" t="t" r="r" b="b"/>
              <a:pathLst>
                <a:path w="1981" h="2526" extrusionOk="0">
                  <a:moveTo>
                    <a:pt x="1980" y="0"/>
                  </a:moveTo>
                  <a:lnTo>
                    <a:pt x="1" y="2458"/>
                  </a:lnTo>
                  <a:lnTo>
                    <a:pt x="137" y="2526"/>
                  </a:lnTo>
                  <a:lnTo>
                    <a:pt x="198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" name="Google Shape;487;p3"/>
            <p:cNvSpPr/>
            <p:nvPr/>
          </p:nvSpPr>
          <p:spPr>
            <a:xfrm>
              <a:off x="2241102" y="2509106"/>
              <a:ext cx="49301" cy="133807"/>
            </a:xfrm>
            <a:custGeom>
              <a:avLst/>
              <a:gdLst/>
              <a:ahLst/>
              <a:cxnLst/>
              <a:rect l="l" t="t" r="r" b="b"/>
              <a:pathLst>
                <a:path w="1434" h="3892" extrusionOk="0">
                  <a:moveTo>
                    <a:pt x="1366" y="1"/>
                  </a:moveTo>
                  <a:lnTo>
                    <a:pt x="0" y="3892"/>
                  </a:lnTo>
                  <a:lnTo>
                    <a:pt x="69" y="3892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" name="Google Shape;488;p3"/>
            <p:cNvSpPr/>
            <p:nvPr/>
          </p:nvSpPr>
          <p:spPr>
            <a:xfrm>
              <a:off x="2158968" y="2074990"/>
              <a:ext cx="61059" cy="89216"/>
            </a:xfrm>
            <a:custGeom>
              <a:avLst/>
              <a:gdLst/>
              <a:ahLst/>
              <a:cxnLst/>
              <a:rect l="l" t="t" r="r" b="b"/>
              <a:pathLst>
                <a:path w="1776" h="2595" extrusionOk="0">
                  <a:moveTo>
                    <a:pt x="69" y="0"/>
                  </a:moveTo>
                  <a:lnTo>
                    <a:pt x="0" y="69"/>
                  </a:lnTo>
                  <a:lnTo>
                    <a:pt x="1775" y="2594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" name="Google Shape;489;p3"/>
            <p:cNvSpPr/>
            <p:nvPr/>
          </p:nvSpPr>
          <p:spPr>
            <a:xfrm>
              <a:off x="2022858" y="2333115"/>
              <a:ext cx="145531" cy="4744"/>
            </a:xfrm>
            <a:custGeom>
              <a:avLst/>
              <a:gdLst/>
              <a:ahLst/>
              <a:cxnLst/>
              <a:rect l="l" t="t" r="r" b="b"/>
              <a:pathLst>
                <a:path w="4233" h="138" extrusionOk="0">
                  <a:moveTo>
                    <a:pt x="1" y="1"/>
                  </a:moveTo>
                  <a:lnTo>
                    <a:pt x="1" y="69"/>
                  </a:lnTo>
                  <a:lnTo>
                    <a:pt x="4232" y="137"/>
                  </a:lnTo>
                  <a:lnTo>
                    <a:pt x="4232" y="69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" name="Google Shape;490;p3"/>
            <p:cNvSpPr/>
            <p:nvPr/>
          </p:nvSpPr>
          <p:spPr>
            <a:xfrm>
              <a:off x="2346717" y="2016303"/>
              <a:ext cx="4710" cy="105650"/>
            </a:xfrm>
            <a:custGeom>
              <a:avLst/>
              <a:gdLst/>
              <a:ahLst/>
              <a:cxnLst/>
              <a:rect l="l" t="t" r="r" b="b"/>
              <a:pathLst>
                <a:path w="137" h="3073" extrusionOk="0">
                  <a:moveTo>
                    <a:pt x="0" y="1"/>
                  </a:moveTo>
                  <a:lnTo>
                    <a:pt x="0" y="3072"/>
                  </a:lnTo>
                  <a:lnTo>
                    <a:pt x="137" y="3072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" name="Google Shape;491;p3"/>
            <p:cNvSpPr/>
            <p:nvPr/>
          </p:nvSpPr>
          <p:spPr>
            <a:xfrm>
              <a:off x="2086220" y="2143028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69" y="1"/>
                  </a:moveTo>
                  <a:lnTo>
                    <a:pt x="0" y="137"/>
                  </a:lnTo>
                  <a:lnTo>
                    <a:pt x="3413" y="2595"/>
                  </a:lnTo>
                  <a:lnTo>
                    <a:pt x="3413" y="2526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" name="Google Shape;492;p3"/>
            <p:cNvSpPr/>
            <p:nvPr/>
          </p:nvSpPr>
          <p:spPr>
            <a:xfrm>
              <a:off x="2492179" y="2445744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1" y="1"/>
                  </a:moveTo>
                  <a:cubicBezTo>
                    <a:pt x="1" y="1"/>
                    <a:pt x="1" y="1"/>
                    <a:pt x="1" y="69"/>
                  </a:cubicBezTo>
                  <a:lnTo>
                    <a:pt x="3277" y="2595"/>
                  </a:lnTo>
                  <a:cubicBezTo>
                    <a:pt x="3346" y="2527"/>
                    <a:pt x="3346" y="2527"/>
                    <a:pt x="3414" y="2458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" name="Google Shape;493;p3"/>
            <p:cNvSpPr/>
            <p:nvPr/>
          </p:nvSpPr>
          <p:spPr>
            <a:xfrm>
              <a:off x="2342007" y="2556069"/>
              <a:ext cx="4744" cy="105615"/>
            </a:xfrm>
            <a:custGeom>
              <a:avLst/>
              <a:gdLst/>
              <a:ahLst/>
              <a:cxnLst/>
              <a:rect l="l" t="t" r="r" b="b"/>
              <a:pathLst>
                <a:path w="138" h="3072" extrusionOk="0">
                  <a:moveTo>
                    <a:pt x="69" y="0"/>
                  </a:moveTo>
                  <a:lnTo>
                    <a:pt x="1" y="3072"/>
                  </a:lnTo>
                  <a:lnTo>
                    <a:pt x="137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" name="Google Shape;494;p3"/>
            <p:cNvSpPr/>
            <p:nvPr/>
          </p:nvSpPr>
          <p:spPr>
            <a:xfrm>
              <a:off x="2553203" y="2241596"/>
              <a:ext cx="103278" cy="32902"/>
            </a:xfrm>
            <a:custGeom>
              <a:avLst/>
              <a:gdLst/>
              <a:ahLst/>
              <a:cxnLst/>
              <a:rect l="l" t="t" r="r" b="b"/>
              <a:pathLst>
                <a:path w="3004" h="957" extrusionOk="0">
                  <a:moveTo>
                    <a:pt x="2936" y="1"/>
                  </a:moveTo>
                  <a:lnTo>
                    <a:pt x="1" y="888"/>
                  </a:lnTo>
                  <a:lnTo>
                    <a:pt x="1" y="956"/>
                  </a:lnTo>
                  <a:lnTo>
                    <a:pt x="3004" y="137"/>
                  </a:lnTo>
                  <a:cubicBezTo>
                    <a:pt x="3004" y="137"/>
                    <a:pt x="3004" y="1"/>
                    <a:pt x="2936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" name="Google Shape;495;p3"/>
            <p:cNvSpPr/>
            <p:nvPr/>
          </p:nvSpPr>
          <p:spPr>
            <a:xfrm>
              <a:off x="2527384" y="2340163"/>
              <a:ext cx="143193" cy="4710"/>
            </a:xfrm>
            <a:custGeom>
              <a:avLst/>
              <a:gdLst/>
              <a:ahLst/>
              <a:cxnLst/>
              <a:rect l="l" t="t" r="r" b="b"/>
              <a:pathLst>
                <a:path w="4165" h="137" extrusionOk="0">
                  <a:moveTo>
                    <a:pt x="1" y="0"/>
                  </a:moveTo>
                  <a:lnTo>
                    <a:pt x="1" y="69"/>
                  </a:lnTo>
                  <a:lnTo>
                    <a:pt x="4165" y="137"/>
                  </a:lnTo>
                  <a:lnTo>
                    <a:pt x="416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" name="Google Shape;496;p3"/>
            <p:cNvSpPr/>
            <p:nvPr/>
          </p:nvSpPr>
          <p:spPr>
            <a:xfrm>
              <a:off x="2471070" y="2513816"/>
              <a:ext cx="65735" cy="89216"/>
            </a:xfrm>
            <a:custGeom>
              <a:avLst/>
              <a:gdLst/>
              <a:ahLst/>
              <a:cxnLst/>
              <a:rect l="l" t="t" r="r" b="b"/>
              <a:pathLst>
                <a:path w="1912" h="2595" extrusionOk="0">
                  <a:moveTo>
                    <a:pt x="1" y="0"/>
                  </a:moveTo>
                  <a:lnTo>
                    <a:pt x="1775" y="2594"/>
                  </a:lnTo>
                  <a:lnTo>
                    <a:pt x="1912" y="252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" name="Google Shape;497;p3"/>
            <p:cNvSpPr/>
            <p:nvPr/>
          </p:nvSpPr>
          <p:spPr>
            <a:xfrm>
              <a:off x="2400659" y="2509106"/>
              <a:ext cx="44625" cy="138517"/>
            </a:xfrm>
            <a:custGeom>
              <a:avLst/>
              <a:gdLst/>
              <a:ahLst/>
              <a:cxnLst/>
              <a:rect l="l" t="t" r="r" b="b"/>
              <a:pathLst>
                <a:path w="1298" h="4029" extrusionOk="0">
                  <a:moveTo>
                    <a:pt x="1" y="1"/>
                  </a:moveTo>
                  <a:lnTo>
                    <a:pt x="1161" y="4028"/>
                  </a:lnTo>
                  <a:lnTo>
                    <a:pt x="1298" y="4028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" name="Google Shape;498;p3"/>
            <p:cNvSpPr/>
            <p:nvPr/>
          </p:nvSpPr>
          <p:spPr>
            <a:xfrm>
              <a:off x="1936048" y="2030399"/>
              <a:ext cx="145496" cy="110325"/>
            </a:xfrm>
            <a:custGeom>
              <a:avLst/>
              <a:gdLst/>
              <a:ahLst/>
              <a:cxnLst/>
              <a:rect l="l" t="t" r="r" b="b"/>
              <a:pathLst>
                <a:path w="4232" h="3209" extrusionOk="0">
                  <a:moveTo>
                    <a:pt x="137" y="0"/>
                  </a:moveTo>
                  <a:lnTo>
                    <a:pt x="0" y="137"/>
                  </a:lnTo>
                  <a:lnTo>
                    <a:pt x="4164" y="3209"/>
                  </a:lnTo>
                  <a:lnTo>
                    <a:pt x="4232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" name="Google Shape;499;p3"/>
            <p:cNvSpPr/>
            <p:nvPr/>
          </p:nvSpPr>
          <p:spPr>
            <a:xfrm>
              <a:off x="1860928" y="2171185"/>
              <a:ext cx="169012" cy="61059"/>
            </a:xfrm>
            <a:custGeom>
              <a:avLst/>
              <a:gdLst/>
              <a:ahLst/>
              <a:cxnLst/>
              <a:rect l="l" t="t" r="r" b="b"/>
              <a:pathLst>
                <a:path w="4916" h="1776" extrusionOk="0">
                  <a:moveTo>
                    <a:pt x="69" y="1"/>
                  </a:moveTo>
                  <a:lnTo>
                    <a:pt x="1" y="206"/>
                  </a:lnTo>
                  <a:lnTo>
                    <a:pt x="4915" y="1776"/>
                  </a:lnTo>
                  <a:lnTo>
                    <a:pt x="4915" y="1707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" name="Google Shape;500;p3"/>
            <p:cNvSpPr/>
            <p:nvPr/>
          </p:nvSpPr>
          <p:spPr>
            <a:xfrm>
              <a:off x="2766772" y="2654603"/>
              <a:ext cx="79796" cy="63397"/>
            </a:xfrm>
            <a:custGeom>
              <a:avLst/>
              <a:gdLst/>
              <a:ahLst/>
              <a:cxnLst/>
              <a:rect l="l" t="t" r="r" b="b"/>
              <a:pathLst>
                <a:path w="2321" h="1844" extrusionOk="0">
                  <a:moveTo>
                    <a:pt x="137" y="1"/>
                  </a:moveTo>
                  <a:cubicBezTo>
                    <a:pt x="137" y="69"/>
                    <a:pt x="68" y="137"/>
                    <a:pt x="0" y="206"/>
                  </a:cubicBezTo>
                  <a:lnTo>
                    <a:pt x="2184" y="1844"/>
                  </a:lnTo>
                  <a:lnTo>
                    <a:pt x="2253" y="1776"/>
                  </a:lnTo>
                  <a:lnTo>
                    <a:pt x="2321" y="1639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" name="Google Shape;501;p3"/>
            <p:cNvSpPr/>
            <p:nvPr/>
          </p:nvSpPr>
          <p:spPr>
            <a:xfrm>
              <a:off x="1837481" y="2328440"/>
              <a:ext cx="176026" cy="9420"/>
            </a:xfrm>
            <a:custGeom>
              <a:avLst/>
              <a:gdLst/>
              <a:ahLst/>
              <a:cxnLst/>
              <a:rect l="l" t="t" r="r" b="b"/>
              <a:pathLst>
                <a:path w="5120" h="274" extrusionOk="0">
                  <a:moveTo>
                    <a:pt x="0" y="0"/>
                  </a:moveTo>
                  <a:cubicBezTo>
                    <a:pt x="0" y="68"/>
                    <a:pt x="0" y="137"/>
                    <a:pt x="0" y="205"/>
                  </a:cubicBezTo>
                  <a:lnTo>
                    <a:pt x="5120" y="273"/>
                  </a:lnTo>
                  <a:lnTo>
                    <a:pt x="5120" y="137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" name="Google Shape;502;p3"/>
            <p:cNvSpPr/>
            <p:nvPr/>
          </p:nvSpPr>
          <p:spPr>
            <a:xfrm>
              <a:off x="1722479" y="2323729"/>
              <a:ext cx="93892" cy="9420"/>
            </a:xfrm>
            <a:custGeom>
              <a:avLst/>
              <a:gdLst/>
              <a:ahLst/>
              <a:cxnLst/>
              <a:rect l="l" t="t" r="r" b="b"/>
              <a:pathLst>
                <a:path w="2731" h="274" extrusionOk="0">
                  <a:moveTo>
                    <a:pt x="1" y="1"/>
                  </a:moveTo>
                  <a:lnTo>
                    <a:pt x="1" y="205"/>
                  </a:lnTo>
                  <a:lnTo>
                    <a:pt x="1" y="274"/>
                  </a:lnTo>
                  <a:lnTo>
                    <a:pt x="2731" y="274"/>
                  </a:lnTo>
                  <a:cubicBezTo>
                    <a:pt x="2731" y="205"/>
                    <a:pt x="2731" y="137"/>
                    <a:pt x="2731" y="69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" name="Google Shape;503;p3"/>
            <p:cNvSpPr/>
            <p:nvPr/>
          </p:nvSpPr>
          <p:spPr>
            <a:xfrm>
              <a:off x="2403032" y="2032737"/>
              <a:ext cx="49301" cy="136145"/>
            </a:xfrm>
            <a:custGeom>
              <a:avLst/>
              <a:gdLst/>
              <a:ahLst/>
              <a:cxnLst/>
              <a:rect l="l" t="t" r="r" b="b"/>
              <a:pathLst>
                <a:path w="1434" h="3960" extrusionOk="0">
                  <a:moveTo>
                    <a:pt x="1365" y="1"/>
                  </a:moveTo>
                  <a:lnTo>
                    <a:pt x="0" y="3960"/>
                  </a:lnTo>
                  <a:lnTo>
                    <a:pt x="68" y="3960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" name="Google Shape;504;p3"/>
            <p:cNvSpPr/>
            <p:nvPr/>
          </p:nvSpPr>
          <p:spPr>
            <a:xfrm>
              <a:off x="2611890" y="2539636"/>
              <a:ext cx="147868" cy="110325"/>
            </a:xfrm>
            <a:custGeom>
              <a:avLst/>
              <a:gdLst/>
              <a:ahLst/>
              <a:cxnLst/>
              <a:rect l="l" t="t" r="r" b="b"/>
              <a:pathLst>
                <a:path w="4301" h="3209" extrusionOk="0">
                  <a:moveTo>
                    <a:pt x="137" y="0"/>
                  </a:moveTo>
                  <a:lnTo>
                    <a:pt x="0" y="69"/>
                  </a:lnTo>
                  <a:lnTo>
                    <a:pt x="4164" y="3208"/>
                  </a:lnTo>
                  <a:lnTo>
                    <a:pt x="4300" y="3004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" name="Google Shape;505;p3"/>
            <p:cNvSpPr/>
            <p:nvPr/>
          </p:nvSpPr>
          <p:spPr>
            <a:xfrm>
              <a:off x="2663494" y="2443406"/>
              <a:ext cx="171350" cy="63397"/>
            </a:xfrm>
            <a:custGeom>
              <a:avLst/>
              <a:gdLst/>
              <a:ahLst/>
              <a:cxnLst/>
              <a:rect l="l" t="t" r="r" b="b"/>
              <a:pathLst>
                <a:path w="4984" h="1844" extrusionOk="0">
                  <a:moveTo>
                    <a:pt x="1" y="1"/>
                  </a:moveTo>
                  <a:cubicBezTo>
                    <a:pt x="1" y="69"/>
                    <a:pt x="1" y="69"/>
                    <a:pt x="1" y="137"/>
                  </a:cubicBezTo>
                  <a:lnTo>
                    <a:pt x="4915" y="1844"/>
                  </a:lnTo>
                  <a:lnTo>
                    <a:pt x="4984" y="1707"/>
                  </a:lnTo>
                  <a:lnTo>
                    <a:pt x="4984" y="1639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" name="Google Shape;506;p3"/>
            <p:cNvSpPr/>
            <p:nvPr/>
          </p:nvSpPr>
          <p:spPr>
            <a:xfrm>
              <a:off x="2851244" y="211019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80"/>
                  </a:lnTo>
                  <a:cubicBezTo>
                    <a:pt x="0" y="1980"/>
                    <a:pt x="69" y="2048"/>
                    <a:pt x="69" y="2116"/>
                  </a:cubicBezTo>
                  <a:lnTo>
                    <a:pt x="6212" y="205"/>
                  </a:lnTo>
                  <a:cubicBezTo>
                    <a:pt x="6212" y="137"/>
                    <a:pt x="6212" y="68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" name="Google Shape;507;p3"/>
            <p:cNvSpPr/>
            <p:nvPr/>
          </p:nvSpPr>
          <p:spPr>
            <a:xfrm>
              <a:off x="2250488" y="2030399"/>
              <a:ext cx="44625" cy="138483"/>
            </a:xfrm>
            <a:custGeom>
              <a:avLst/>
              <a:gdLst/>
              <a:ahLst/>
              <a:cxnLst/>
              <a:rect l="l" t="t" r="r" b="b"/>
              <a:pathLst>
                <a:path w="1298" h="4028" extrusionOk="0">
                  <a:moveTo>
                    <a:pt x="69" y="0"/>
                  </a:moveTo>
                  <a:lnTo>
                    <a:pt x="0" y="69"/>
                  </a:lnTo>
                  <a:lnTo>
                    <a:pt x="1229" y="4028"/>
                  </a:lnTo>
                  <a:lnTo>
                    <a:pt x="1297" y="4028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" name="Google Shape;508;p3"/>
            <p:cNvSpPr/>
            <p:nvPr/>
          </p:nvSpPr>
          <p:spPr>
            <a:xfrm>
              <a:off x="2489841" y="2150076"/>
              <a:ext cx="119711" cy="86878"/>
            </a:xfrm>
            <a:custGeom>
              <a:avLst/>
              <a:gdLst/>
              <a:ahLst/>
              <a:cxnLst/>
              <a:rect l="l" t="t" r="r" b="b"/>
              <a:pathLst>
                <a:path w="3482" h="2527" extrusionOk="0">
                  <a:moveTo>
                    <a:pt x="3414" y="1"/>
                  </a:moveTo>
                  <a:lnTo>
                    <a:pt x="1" y="2458"/>
                  </a:lnTo>
                  <a:lnTo>
                    <a:pt x="69" y="2458"/>
                  </a:lnTo>
                  <a:lnTo>
                    <a:pt x="69" y="2526"/>
                  </a:lnTo>
                  <a:lnTo>
                    <a:pt x="3482" y="137"/>
                  </a:lnTo>
                  <a:lnTo>
                    <a:pt x="341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" name="Google Shape;509;p3"/>
            <p:cNvSpPr/>
            <p:nvPr/>
          </p:nvSpPr>
          <p:spPr>
            <a:xfrm>
              <a:off x="2473407" y="2077328"/>
              <a:ext cx="68107" cy="89216"/>
            </a:xfrm>
            <a:custGeom>
              <a:avLst/>
              <a:gdLst/>
              <a:ahLst/>
              <a:cxnLst/>
              <a:rect l="l" t="t" r="r" b="b"/>
              <a:pathLst>
                <a:path w="1981" h="2595" extrusionOk="0">
                  <a:moveTo>
                    <a:pt x="1844" y="1"/>
                  </a:moveTo>
                  <a:lnTo>
                    <a:pt x="1" y="2526"/>
                  </a:lnTo>
                  <a:lnTo>
                    <a:pt x="69" y="2526"/>
                  </a:lnTo>
                  <a:lnTo>
                    <a:pt x="69" y="2594"/>
                  </a:lnTo>
                  <a:lnTo>
                    <a:pt x="1980" y="137"/>
                  </a:lnTo>
                  <a:lnTo>
                    <a:pt x="184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" name="Google Shape;510;p3"/>
            <p:cNvSpPr/>
            <p:nvPr/>
          </p:nvSpPr>
          <p:spPr>
            <a:xfrm>
              <a:off x="2041629" y="2234548"/>
              <a:ext cx="100940" cy="37577"/>
            </a:xfrm>
            <a:custGeom>
              <a:avLst/>
              <a:gdLst/>
              <a:ahLst/>
              <a:cxnLst/>
              <a:rect l="l" t="t" r="r" b="b"/>
              <a:pathLst>
                <a:path w="2936" h="1093" extrusionOk="0">
                  <a:moveTo>
                    <a:pt x="1" y="1"/>
                  </a:moveTo>
                  <a:lnTo>
                    <a:pt x="1" y="137"/>
                  </a:lnTo>
                  <a:lnTo>
                    <a:pt x="2936" y="1093"/>
                  </a:lnTo>
                  <a:cubicBezTo>
                    <a:pt x="2936" y="1025"/>
                    <a:pt x="2936" y="1025"/>
                    <a:pt x="2936" y="1025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" name="Google Shape;511;p3"/>
            <p:cNvSpPr/>
            <p:nvPr/>
          </p:nvSpPr>
          <p:spPr>
            <a:xfrm>
              <a:off x="1846866" y="1959989"/>
              <a:ext cx="77458" cy="63397"/>
            </a:xfrm>
            <a:custGeom>
              <a:avLst/>
              <a:gdLst/>
              <a:ahLst/>
              <a:cxnLst/>
              <a:rect l="l" t="t" r="r" b="b"/>
              <a:pathLst>
                <a:path w="2253" h="1844" extrusionOk="0">
                  <a:moveTo>
                    <a:pt x="137" y="1"/>
                  </a:moveTo>
                  <a:lnTo>
                    <a:pt x="69" y="69"/>
                  </a:lnTo>
                  <a:cubicBezTo>
                    <a:pt x="69" y="137"/>
                    <a:pt x="0" y="137"/>
                    <a:pt x="0" y="205"/>
                  </a:cubicBezTo>
                  <a:lnTo>
                    <a:pt x="2184" y="1844"/>
                  </a:lnTo>
                  <a:lnTo>
                    <a:pt x="2253" y="170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" name="Google Shape;512;p3"/>
            <p:cNvSpPr/>
            <p:nvPr/>
          </p:nvSpPr>
          <p:spPr>
            <a:xfrm>
              <a:off x="2553203" y="2408201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1" y="1"/>
                  </a:moveTo>
                  <a:lnTo>
                    <a:pt x="1" y="69"/>
                  </a:lnTo>
                  <a:lnTo>
                    <a:pt x="2936" y="1025"/>
                  </a:lnTo>
                  <a:lnTo>
                    <a:pt x="2936" y="956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" name="Google Shape;513;p3"/>
            <p:cNvSpPr/>
            <p:nvPr/>
          </p:nvSpPr>
          <p:spPr>
            <a:xfrm>
              <a:off x="2665832" y="2182943"/>
              <a:ext cx="171350" cy="58687"/>
            </a:xfrm>
            <a:custGeom>
              <a:avLst/>
              <a:gdLst/>
              <a:ahLst/>
              <a:cxnLst/>
              <a:rect l="l" t="t" r="r" b="b"/>
              <a:pathLst>
                <a:path w="4984" h="1707" extrusionOk="0">
                  <a:moveTo>
                    <a:pt x="4916" y="0"/>
                  </a:moveTo>
                  <a:lnTo>
                    <a:pt x="1" y="1570"/>
                  </a:lnTo>
                  <a:lnTo>
                    <a:pt x="1" y="1707"/>
                  </a:lnTo>
                  <a:lnTo>
                    <a:pt x="4984" y="137"/>
                  </a:lnTo>
                  <a:lnTo>
                    <a:pt x="4916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" name="Google Shape;514;p3"/>
            <p:cNvSpPr/>
            <p:nvPr/>
          </p:nvSpPr>
          <p:spPr>
            <a:xfrm>
              <a:off x="1858590" y="2436358"/>
              <a:ext cx="171350" cy="58721"/>
            </a:xfrm>
            <a:custGeom>
              <a:avLst/>
              <a:gdLst/>
              <a:ahLst/>
              <a:cxnLst/>
              <a:rect l="l" t="t" r="r" b="b"/>
              <a:pathLst>
                <a:path w="4984" h="1708" extrusionOk="0">
                  <a:moveTo>
                    <a:pt x="4915" y="1"/>
                  </a:moveTo>
                  <a:lnTo>
                    <a:pt x="1" y="1503"/>
                  </a:lnTo>
                  <a:lnTo>
                    <a:pt x="69" y="1707"/>
                  </a:lnTo>
                  <a:lnTo>
                    <a:pt x="4983" y="137"/>
                  </a:lnTo>
                  <a:cubicBezTo>
                    <a:pt x="4983" y="69"/>
                    <a:pt x="4983" y="69"/>
                    <a:pt x="4915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" name="Google Shape;515;p3"/>
            <p:cNvSpPr/>
            <p:nvPr/>
          </p:nvSpPr>
          <p:spPr>
            <a:xfrm>
              <a:off x="1633298" y="2096099"/>
              <a:ext cx="213603" cy="77493"/>
            </a:xfrm>
            <a:custGeom>
              <a:avLst/>
              <a:gdLst/>
              <a:ahLst/>
              <a:cxnLst/>
              <a:rect l="l" t="t" r="r" b="b"/>
              <a:pathLst>
                <a:path w="6213" h="2254" extrusionOk="0">
                  <a:moveTo>
                    <a:pt x="69" y="1"/>
                  </a:moveTo>
                  <a:cubicBezTo>
                    <a:pt x="69" y="69"/>
                    <a:pt x="69" y="137"/>
                    <a:pt x="1" y="205"/>
                  </a:cubicBezTo>
                  <a:lnTo>
                    <a:pt x="6144" y="2185"/>
                  </a:lnTo>
                  <a:lnTo>
                    <a:pt x="6144" y="2253"/>
                  </a:lnTo>
                  <a:lnTo>
                    <a:pt x="6212" y="2048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" name="Google Shape;516;p3"/>
            <p:cNvSpPr/>
            <p:nvPr/>
          </p:nvSpPr>
          <p:spPr>
            <a:xfrm>
              <a:off x="2661157" y="1732359"/>
              <a:ext cx="136145" cy="183074"/>
            </a:xfrm>
            <a:custGeom>
              <a:avLst/>
              <a:gdLst/>
              <a:ahLst/>
              <a:cxnLst/>
              <a:rect l="l" t="t" r="r" b="b"/>
              <a:pathLst>
                <a:path w="3960" h="5325" extrusionOk="0">
                  <a:moveTo>
                    <a:pt x="3755" y="1"/>
                  </a:moveTo>
                  <a:lnTo>
                    <a:pt x="0" y="5188"/>
                  </a:lnTo>
                  <a:lnTo>
                    <a:pt x="137" y="5325"/>
                  </a:lnTo>
                  <a:lnTo>
                    <a:pt x="3959" y="137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" name="Google Shape;517;p3"/>
            <p:cNvSpPr/>
            <p:nvPr/>
          </p:nvSpPr>
          <p:spPr>
            <a:xfrm>
              <a:off x="1907856" y="1722973"/>
              <a:ext cx="136145" cy="185446"/>
            </a:xfrm>
            <a:custGeom>
              <a:avLst/>
              <a:gdLst/>
              <a:ahLst/>
              <a:cxnLst/>
              <a:rect l="l" t="t" r="r" b="b"/>
              <a:pathLst>
                <a:path w="3960" h="5394" extrusionOk="0">
                  <a:moveTo>
                    <a:pt x="206" y="1"/>
                  </a:moveTo>
                  <a:lnTo>
                    <a:pt x="1" y="137"/>
                  </a:lnTo>
                  <a:lnTo>
                    <a:pt x="3755" y="5393"/>
                  </a:lnTo>
                  <a:lnTo>
                    <a:pt x="3960" y="5325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" name="Google Shape;518;p3"/>
            <p:cNvSpPr/>
            <p:nvPr/>
          </p:nvSpPr>
          <p:spPr>
            <a:xfrm>
              <a:off x="2515660" y="1746455"/>
              <a:ext cx="37577" cy="91554"/>
            </a:xfrm>
            <a:custGeom>
              <a:avLst/>
              <a:gdLst/>
              <a:ahLst/>
              <a:cxnLst/>
              <a:rect l="l" t="t" r="r" b="b"/>
              <a:pathLst>
                <a:path w="1093" h="2663" extrusionOk="0">
                  <a:moveTo>
                    <a:pt x="888" y="0"/>
                  </a:moveTo>
                  <a:lnTo>
                    <a:pt x="1" y="2594"/>
                  </a:lnTo>
                  <a:lnTo>
                    <a:pt x="137" y="2662"/>
                  </a:lnTo>
                  <a:lnTo>
                    <a:pt x="1093" y="137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" name="Google Shape;519;p3"/>
            <p:cNvSpPr/>
            <p:nvPr/>
          </p:nvSpPr>
          <p:spPr>
            <a:xfrm>
              <a:off x="2161306" y="1741745"/>
              <a:ext cx="32902" cy="93926"/>
            </a:xfrm>
            <a:custGeom>
              <a:avLst/>
              <a:gdLst/>
              <a:ahLst/>
              <a:cxnLst/>
              <a:rect l="l" t="t" r="r" b="b"/>
              <a:pathLst>
                <a:path w="957" h="2732" extrusionOk="0">
                  <a:moveTo>
                    <a:pt x="137" y="1"/>
                  </a:moveTo>
                  <a:lnTo>
                    <a:pt x="1" y="69"/>
                  </a:lnTo>
                  <a:lnTo>
                    <a:pt x="752" y="2731"/>
                  </a:lnTo>
                  <a:lnTo>
                    <a:pt x="956" y="266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" name="Google Shape;520;p3"/>
            <p:cNvSpPr/>
            <p:nvPr/>
          </p:nvSpPr>
          <p:spPr>
            <a:xfrm>
              <a:off x="1835108" y="2640541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0"/>
                  </a:moveTo>
                  <a:lnTo>
                    <a:pt x="1" y="1570"/>
                  </a:lnTo>
                  <a:lnTo>
                    <a:pt x="137" y="1775"/>
                  </a:lnTo>
                  <a:lnTo>
                    <a:pt x="2322" y="137"/>
                  </a:lnTo>
                  <a:cubicBezTo>
                    <a:pt x="2322" y="137"/>
                    <a:pt x="2253" y="69"/>
                    <a:pt x="225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" name="Google Shape;521;p3"/>
            <p:cNvSpPr/>
            <p:nvPr/>
          </p:nvSpPr>
          <p:spPr>
            <a:xfrm>
              <a:off x="2349055" y="1586863"/>
              <a:ext cx="9420" cy="222989"/>
            </a:xfrm>
            <a:custGeom>
              <a:avLst/>
              <a:gdLst/>
              <a:ahLst/>
              <a:cxnLst/>
              <a:rect l="l" t="t" r="r" b="b"/>
              <a:pathLst>
                <a:path w="274" h="6486" extrusionOk="0">
                  <a:moveTo>
                    <a:pt x="69" y="1"/>
                  </a:moveTo>
                  <a:lnTo>
                    <a:pt x="0" y="6485"/>
                  </a:lnTo>
                  <a:lnTo>
                    <a:pt x="205" y="6485"/>
                  </a:lnTo>
                  <a:lnTo>
                    <a:pt x="2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" name="Google Shape;522;p3"/>
            <p:cNvSpPr/>
            <p:nvPr/>
          </p:nvSpPr>
          <p:spPr>
            <a:xfrm>
              <a:off x="1628622" y="249504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12"/>
                  </a:lnTo>
                  <a:cubicBezTo>
                    <a:pt x="0" y="1980"/>
                    <a:pt x="0" y="2048"/>
                    <a:pt x="69" y="2116"/>
                  </a:cubicBezTo>
                  <a:lnTo>
                    <a:pt x="6212" y="137"/>
                  </a:lnTo>
                  <a:cubicBezTo>
                    <a:pt x="6212" y="137"/>
                    <a:pt x="6212" y="69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" name="Google Shape;523;p3"/>
            <p:cNvSpPr/>
            <p:nvPr/>
          </p:nvSpPr>
          <p:spPr>
            <a:xfrm>
              <a:off x="2651771" y="2769604"/>
              <a:ext cx="133807" cy="185411"/>
            </a:xfrm>
            <a:custGeom>
              <a:avLst/>
              <a:gdLst/>
              <a:ahLst/>
              <a:cxnLst/>
              <a:rect l="l" t="t" r="r" b="b"/>
              <a:pathLst>
                <a:path w="3892" h="5393" extrusionOk="0">
                  <a:moveTo>
                    <a:pt x="69" y="0"/>
                  </a:moveTo>
                  <a:lnTo>
                    <a:pt x="0" y="137"/>
                  </a:lnTo>
                  <a:lnTo>
                    <a:pt x="3686" y="5393"/>
                  </a:lnTo>
                  <a:lnTo>
                    <a:pt x="3891" y="525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" name="Google Shape;524;p3"/>
            <p:cNvSpPr/>
            <p:nvPr/>
          </p:nvSpPr>
          <p:spPr>
            <a:xfrm>
              <a:off x="2499227" y="2847027"/>
              <a:ext cx="35240" cy="89216"/>
            </a:xfrm>
            <a:custGeom>
              <a:avLst/>
              <a:gdLst/>
              <a:ahLst/>
              <a:cxnLst/>
              <a:rect l="l" t="t" r="r" b="b"/>
              <a:pathLst>
                <a:path w="1025" h="2595" extrusionOk="0">
                  <a:moveTo>
                    <a:pt x="1" y="1"/>
                  </a:moveTo>
                  <a:lnTo>
                    <a:pt x="820" y="2595"/>
                  </a:lnTo>
                  <a:lnTo>
                    <a:pt x="1025" y="252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" name="Google Shape;525;p3"/>
            <p:cNvSpPr/>
            <p:nvPr/>
          </p:nvSpPr>
          <p:spPr>
            <a:xfrm>
              <a:off x="2848906" y="2504431"/>
              <a:ext cx="213569" cy="79830"/>
            </a:xfrm>
            <a:custGeom>
              <a:avLst/>
              <a:gdLst/>
              <a:ahLst/>
              <a:cxnLst/>
              <a:rect l="l" t="t" r="r" b="b"/>
              <a:pathLst>
                <a:path w="6212" h="2322" extrusionOk="0">
                  <a:moveTo>
                    <a:pt x="68" y="0"/>
                  </a:moveTo>
                  <a:cubicBezTo>
                    <a:pt x="0" y="69"/>
                    <a:pt x="0" y="137"/>
                    <a:pt x="0" y="205"/>
                  </a:cubicBezTo>
                  <a:lnTo>
                    <a:pt x="6075" y="2321"/>
                  </a:lnTo>
                  <a:lnTo>
                    <a:pt x="6211" y="2048"/>
                  </a:lnTo>
                  <a:lnTo>
                    <a:pt x="6211" y="1980"/>
                  </a:lnTo>
                  <a:lnTo>
                    <a:pt x="6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" name="Google Shape;526;p3"/>
            <p:cNvSpPr/>
            <p:nvPr/>
          </p:nvSpPr>
          <p:spPr>
            <a:xfrm>
              <a:off x="2142534" y="2840014"/>
              <a:ext cx="35240" cy="89182"/>
            </a:xfrm>
            <a:custGeom>
              <a:avLst/>
              <a:gdLst/>
              <a:ahLst/>
              <a:cxnLst/>
              <a:rect l="l" t="t" r="r" b="b"/>
              <a:pathLst>
                <a:path w="1025" h="2594" extrusionOk="0">
                  <a:moveTo>
                    <a:pt x="888" y="0"/>
                  </a:moveTo>
                  <a:lnTo>
                    <a:pt x="1" y="2526"/>
                  </a:lnTo>
                  <a:lnTo>
                    <a:pt x="205" y="2594"/>
                  </a:lnTo>
                  <a:lnTo>
                    <a:pt x="1025" y="68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" name="Google Shape;527;p3"/>
            <p:cNvSpPr/>
            <p:nvPr/>
          </p:nvSpPr>
          <p:spPr>
            <a:xfrm>
              <a:off x="1896133" y="2762556"/>
              <a:ext cx="136145" cy="180736"/>
            </a:xfrm>
            <a:custGeom>
              <a:avLst/>
              <a:gdLst/>
              <a:ahLst/>
              <a:cxnLst/>
              <a:rect l="l" t="t" r="r" b="b"/>
              <a:pathLst>
                <a:path w="3960" h="5257" extrusionOk="0">
                  <a:moveTo>
                    <a:pt x="3823" y="1"/>
                  </a:moveTo>
                  <a:lnTo>
                    <a:pt x="1" y="5120"/>
                  </a:lnTo>
                  <a:lnTo>
                    <a:pt x="137" y="5257"/>
                  </a:lnTo>
                  <a:lnTo>
                    <a:pt x="3960" y="69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" name="Google Shape;528;p3"/>
            <p:cNvSpPr/>
            <p:nvPr/>
          </p:nvSpPr>
          <p:spPr>
            <a:xfrm>
              <a:off x="2332621" y="2868171"/>
              <a:ext cx="9420" cy="222954"/>
            </a:xfrm>
            <a:custGeom>
              <a:avLst/>
              <a:gdLst/>
              <a:ahLst/>
              <a:cxnLst/>
              <a:rect l="l" t="t" r="r" b="b"/>
              <a:pathLst>
                <a:path w="274" h="6485" extrusionOk="0">
                  <a:moveTo>
                    <a:pt x="137" y="0"/>
                  </a:moveTo>
                  <a:lnTo>
                    <a:pt x="0" y="6485"/>
                  </a:lnTo>
                  <a:lnTo>
                    <a:pt x="274" y="6485"/>
                  </a:lnTo>
                  <a:lnTo>
                    <a:pt x="274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" name="Google Shape;529;p3"/>
            <p:cNvSpPr/>
            <p:nvPr/>
          </p:nvSpPr>
          <p:spPr>
            <a:xfrm>
              <a:off x="2349055" y="1828589"/>
              <a:ext cx="7082" cy="176026"/>
            </a:xfrm>
            <a:custGeom>
              <a:avLst/>
              <a:gdLst/>
              <a:ahLst/>
              <a:cxnLst/>
              <a:rect l="l" t="t" r="r" b="b"/>
              <a:pathLst>
                <a:path w="206" h="5120" extrusionOk="0">
                  <a:moveTo>
                    <a:pt x="0" y="0"/>
                  </a:moveTo>
                  <a:lnTo>
                    <a:pt x="0" y="5120"/>
                  </a:lnTo>
                  <a:lnTo>
                    <a:pt x="69" y="5120"/>
                  </a:lnTo>
                  <a:lnTo>
                    <a:pt x="20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" name="Google Shape;530;p3"/>
            <p:cNvSpPr/>
            <p:nvPr/>
          </p:nvSpPr>
          <p:spPr>
            <a:xfrm>
              <a:off x="2048677" y="1922446"/>
              <a:ext cx="105615" cy="147868"/>
            </a:xfrm>
            <a:custGeom>
              <a:avLst/>
              <a:gdLst/>
              <a:ahLst/>
              <a:cxnLst/>
              <a:rect l="l" t="t" r="r" b="b"/>
              <a:pathLst>
                <a:path w="3072" h="4301" extrusionOk="0">
                  <a:moveTo>
                    <a:pt x="137" y="1"/>
                  </a:moveTo>
                  <a:lnTo>
                    <a:pt x="0" y="69"/>
                  </a:lnTo>
                  <a:lnTo>
                    <a:pt x="2048" y="2936"/>
                  </a:lnTo>
                  <a:lnTo>
                    <a:pt x="3004" y="4301"/>
                  </a:lnTo>
                  <a:lnTo>
                    <a:pt x="3072" y="4164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" name="Google Shape;531;p3"/>
            <p:cNvSpPr/>
            <p:nvPr/>
          </p:nvSpPr>
          <p:spPr>
            <a:xfrm>
              <a:off x="2039291" y="260533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0" y="4164"/>
                  </a:lnTo>
                  <a:lnTo>
                    <a:pt x="137" y="4232"/>
                  </a:lnTo>
                  <a:lnTo>
                    <a:pt x="3208" y="137"/>
                  </a:lnTo>
                  <a:lnTo>
                    <a:pt x="3072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" name="Google Shape;532;p3"/>
            <p:cNvSpPr/>
            <p:nvPr/>
          </p:nvSpPr>
          <p:spPr>
            <a:xfrm>
              <a:off x="2194173" y="1849698"/>
              <a:ext cx="56349" cy="171350"/>
            </a:xfrm>
            <a:custGeom>
              <a:avLst/>
              <a:gdLst/>
              <a:ahLst/>
              <a:cxnLst/>
              <a:rect l="l" t="t" r="r" b="b"/>
              <a:pathLst>
                <a:path w="1639" h="4984" extrusionOk="0">
                  <a:moveTo>
                    <a:pt x="137" y="1"/>
                  </a:moveTo>
                  <a:lnTo>
                    <a:pt x="0" y="69"/>
                  </a:lnTo>
                  <a:lnTo>
                    <a:pt x="1502" y="4983"/>
                  </a:lnTo>
                  <a:lnTo>
                    <a:pt x="1638" y="498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" name="Google Shape;533;p3"/>
            <p:cNvSpPr/>
            <p:nvPr/>
          </p:nvSpPr>
          <p:spPr>
            <a:xfrm>
              <a:off x="1926628" y="2530250"/>
              <a:ext cx="147903" cy="105615"/>
            </a:xfrm>
            <a:custGeom>
              <a:avLst/>
              <a:gdLst/>
              <a:ahLst/>
              <a:cxnLst/>
              <a:rect l="l" t="t" r="r" b="b"/>
              <a:pathLst>
                <a:path w="4302" h="3072" extrusionOk="0">
                  <a:moveTo>
                    <a:pt x="4301" y="0"/>
                  </a:moveTo>
                  <a:lnTo>
                    <a:pt x="1" y="2935"/>
                  </a:lnTo>
                  <a:lnTo>
                    <a:pt x="138" y="3072"/>
                  </a:lnTo>
                  <a:lnTo>
                    <a:pt x="4301" y="69"/>
                  </a:lnTo>
                  <a:lnTo>
                    <a:pt x="4301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" name="Google Shape;534;p3"/>
            <p:cNvSpPr/>
            <p:nvPr/>
          </p:nvSpPr>
          <p:spPr>
            <a:xfrm>
              <a:off x="2778496" y="1976423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1"/>
                  </a:moveTo>
                  <a:lnTo>
                    <a:pt x="0" y="1570"/>
                  </a:lnTo>
                  <a:lnTo>
                    <a:pt x="69" y="1775"/>
                  </a:lnTo>
                  <a:lnTo>
                    <a:pt x="2321" y="205"/>
                  </a:lnTo>
                  <a:lnTo>
                    <a:pt x="2253" y="69"/>
                  </a:lnTo>
                  <a:lnTo>
                    <a:pt x="225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" name="Google Shape;535;p3"/>
            <p:cNvSpPr/>
            <p:nvPr/>
          </p:nvSpPr>
          <p:spPr>
            <a:xfrm>
              <a:off x="2452298" y="1852036"/>
              <a:ext cx="63397" cy="169012"/>
            </a:xfrm>
            <a:custGeom>
              <a:avLst/>
              <a:gdLst/>
              <a:ahLst/>
              <a:cxnLst/>
              <a:rect l="l" t="t" r="r" b="b"/>
              <a:pathLst>
                <a:path w="1844" h="4916" extrusionOk="0">
                  <a:moveTo>
                    <a:pt x="1639" y="1"/>
                  </a:moveTo>
                  <a:lnTo>
                    <a:pt x="1" y="4915"/>
                  </a:lnTo>
                  <a:lnTo>
                    <a:pt x="137" y="4915"/>
                  </a:lnTo>
                  <a:lnTo>
                    <a:pt x="1844" y="69"/>
                  </a:lnTo>
                  <a:lnTo>
                    <a:pt x="163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" name="Google Shape;536;p3"/>
            <p:cNvSpPr/>
            <p:nvPr/>
          </p:nvSpPr>
          <p:spPr>
            <a:xfrm>
              <a:off x="2618904" y="2042123"/>
              <a:ext cx="150241" cy="105650"/>
            </a:xfrm>
            <a:custGeom>
              <a:avLst/>
              <a:gdLst/>
              <a:ahLst/>
              <a:cxnLst/>
              <a:rect l="l" t="t" r="r" b="b"/>
              <a:pathLst>
                <a:path w="4370" h="3073" extrusionOk="0">
                  <a:moveTo>
                    <a:pt x="4233" y="1"/>
                  </a:moveTo>
                  <a:lnTo>
                    <a:pt x="1" y="3004"/>
                  </a:lnTo>
                  <a:lnTo>
                    <a:pt x="69" y="3072"/>
                  </a:lnTo>
                  <a:lnTo>
                    <a:pt x="4369" y="137"/>
                  </a:lnTo>
                  <a:lnTo>
                    <a:pt x="423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" name="Google Shape;537;p3"/>
            <p:cNvSpPr/>
            <p:nvPr/>
          </p:nvSpPr>
          <p:spPr>
            <a:xfrm>
              <a:off x="2543818" y="192715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1" y="4164"/>
                  </a:lnTo>
                  <a:lnTo>
                    <a:pt x="137" y="4232"/>
                  </a:lnTo>
                  <a:lnTo>
                    <a:pt x="3209" y="68"/>
                  </a:lnTo>
                  <a:cubicBezTo>
                    <a:pt x="3140" y="68"/>
                    <a:pt x="3072" y="0"/>
                    <a:pt x="30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" name="Google Shape;538;p3"/>
            <p:cNvSpPr/>
            <p:nvPr/>
          </p:nvSpPr>
          <p:spPr>
            <a:xfrm>
              <a:off x="2682266" y="2342501"/>
              <a:ext cx="176060" cy="7082"/>
            </a:xfrm>
            <a:custGeom>
              <a:avLst/>
              <a:gdLst/>
              <a:ahLst/>
              <a:cxnLst/>
              <a:rect l="l" t="t" r="r" b="b"/>
              <a:pathLst>
                <a:path w="5121" h="206" extrusionOk="0">
                  <a:moveTo>
                    <a:pt x="1" y="1"/>
                  </a:moveTo>
                  <a:lnTo>
                    <a:pt x="1" y="69"/>
                  </a:lnTo>
                  <a:lnTo>
                    <a:pt x="5120" y="205"/>
                  </a:lnTo>
                  <a:lnTo>
                    <a:pt x="512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" name="Google Shape;539;p3"/>
            <p:cNvSpPr/>
            <p:nvPr/>
          </p:nvSpPr>
          <p:spPr>
            <a:xfrm>
              <a:off x="2877063" y="2344839"/>
              <a:ext cx="93892" cy="7082"/>
            </a:xfrm>
            <a:custGeom>
              <a:avLst/>
              <a:gdLst/>
              <a:ahLst/>
              <a:cxnLst/>
              <a:rect l="l" t="t" r="r" b="b"/>
              <a:pathLst>
                <a:path w="2731" h="206" extrusionOk="0">
                  <a:moveTo>
                    <a:pt x="0" y="1"/>
                  </a:moveTo>
                  <a:cubicBezTo>
                    <a:pt x="0" y="69"/>
                    <a:pt x="0" y="137"/>
                    <a:pt x="0" y="206"/>
                  </a:cubicBezTo>
                  <a:lnTo>
                    <a:pt x="2730" y="206"/>
                  </a:lnTo>
                  <a:lnTo>
                    <a:pt x="273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" name="Google Shape;540;p3"/>
            <p:cNvSpPr/>
            <p:nvPr/>
          </p:nvSpPr>
          <p:spPr>
            <a:xfrm>
              <a:off x="2539142" y="2610012"/>
              <a:ext cx="107953" cy="147903"/>
            </a:xfrm>
            <a:custGeom>
              <a:avLst/>
              <a:gdLst/>
              <a:ahLst/>
              <a:cxnLst/>
              <a:rect l="l" t="t" r="r" b="b"/>
              <a:pathLst>
                <a:path w="3140" h="4302" extrusionOk="0">
                  <a:moveTo>
                    <a:pt x="137" y="1"/>
                  </a:moveTo>
                  <a:lnTo>
                    <a:pt x="0" y="69"/>
                  </a:lnTo>
                  <a:lnTo>
                    <a:pt x="2935" y="4301"/>
                  </a:lnTo>
                  <a:lnTo>
                    <a:pt x="3140" y="4165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" name="Google Shape;541;p3"/>
            <p:cNvSpPr/>
            <p:nvPr/>
          </p:nvSpPr>
          <p:spPr>
            <a:xfrm>
              <a:off x="2442912" y="2656975"/>
              <a:ext cx="58687" cy="171316"/>
            </a:xfrm>
            <a:custGeom>
              <a:avLst/>
              <a:gdLst/>
              <a:ahLst/>
              <a:cxnLst/>
              <a:rect l="l" t="t" r="r" b="b"/>
              <a:pathLst>
                <a:path w="1707" h="4983" extrusionOk="0">
                  <a:moveTo>
                    <a:pt x="1" y="0"/>
                  </a:moveTo>
                  <a:lnTo>
                    <a:pt x="1502" y="4983"/>
                  </a:lnTo>
                  <a:lnTo>
                    <a:pt x="1707" y="4915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" name="Google Shape;542;p3"/>
            <p:cNvSpPr/>
            <p:nvPr/>
          </p:nvSpPr>
          <p:spPr>
            <a:xfrm>
              <a:off x="2177739" y="2656975"/>
              <a:ext cx="63397" cy="168978"/>
            </a:xfrm>
            <a:custGeom>
              <a:avLst/>
              <a:gdLst/>
              <a:ahLst/>
              <a:cxnLst/>
              <a:rect l="l" t="t" r="r" b="b"/>
              <a:pathLst>
                <a:path w="1844" h="4915" extrusionOk="0">
                  <a:moveTo>
                    <a:pt x="1707" y="0"/>
                  </a:moveTo>
                  <a:lnTo>
                    <a:pt x="1" y="4846"/>
                  </a:lnTo>
                  <a:lnTo>
                    <a:pt x="205" y="4915"/>
                  </a:lnTo>
                  <a:lnTo>
                    <a:pt x="184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" name="Google Shape;543;p3"/>
            <p:cNvSpPr/>
            <p:nvPr/>
          </p:nvSpPr>
          <p:spPr>
            <a:xfrm>
              <a:off x="2337297" y="2673374"/>
              <a:ext cx="7082" cy="176060"/>
            </a:xfrm>
            <a:custGeom>
              <a:avLst/>
              <a:gdLst/>
              <a:ahLst/>
              <a:cxnLst/>
              <a:rect l="l" t="t" r="r" b="b"/>
              <a:pathLst>
                <a:path w="206" h="5121" extrusionOk="0">
                  <a:moveTo>
                    <a:pt x="138" y="1"/>
                  </a:moveTo>
                  <a:lnTo>
                    <a:pt x="1" y="5120"/>
                  </a:lnTo>
                  <a:lnTo>
                    <a:pt x="206" y="5120"/>
                  </a:lnTo>
                  <a:lnTo>
                    <a:pt x="206" y="1776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" name="Google Shape;544;p3"/>
            <p:cNvSpPr/>
            <p:nvPr/>
          </p:nvSpPr>
          <p:spPr>
            <a:xfrm>
              <a:off x="2333962" y="1570464"/>
              <a:ext cx="36237" cy="24788"/>
            </a:xfrm>
            <a:custGeom>
              <a:avLst/>
              <a:gdLst/>
              <a:ahLst/>
              <a:cxnLst/>
              <a:rect l="l" t="t" r="r" b="b"/>
              <a:pathLst>
                <a:path w="1054" h="721" extrusionOk="0">
                  <a:moveTo>
                    <a:pt x="576" y="0"/>
                  </a:moveTo>
                  <a:cubicBezTo>
                    <a:pt x="1" y="0"/>
                    <a:pt x="587" y="721"/>
                    <a:pt x="893" y="721"/>
                  </a:cubicBezTo>
                  <a:cubicBezTo>
                    <a:pt x="986" y="721"/>
                    <a:pt x="1054" y="654"/>
                    <a:pt x="1054" y="478"/>
                  </a:cubicBezTo>
                  <a:cubicBezTo>
                    <a:pt x="1054" y="205"/>
                    <a:pt x="849" y="0"/>
                    <a:pt x="57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" name="Google Shape;545;p3"/>
            <p:cNvSpPr/>
            <p:nvPr/>
          </p:nvSpPr>
          <p:spPr>
            <a:xfrm>
              <a:off x="2323236" y="3077030"/>
              <a:ext cx="32902" cy="32867"/>
            </a:xfrm>
            <a:custGeom>
              <a:avLst/>
              <a:gdLst/>
              <a:ahLst/>
              <a:cxnLst/>
              <a:rect l="l" t="t" r="r" b="b"/>
              <a:pathLst>
                <a:path w="957" h="956" extrusionOk="0">
                  <a:moveTo>
                    <a:pt x="478" y="0"/>
                  </a:moveTo>
                  <a:cubicBezTo>
                    <a:pt x="205" y="0"/>
                    <a:pt x="0" y="205"/>
                    <a:pt x="0" y="478"/>
                  </a:cubicBezTo>
                  <a:cubicBezTo>
                    <a:pt x="0" y="751"/>
                    <a:pt x="205" y="956"/>
                    <a:pt x="478" y="956"/>
                  </a:cubicBezTo>
                  <a:cubicBezTo>
                    <a:pt x="751" y="956"/>
                    <a:pt x="956" y="751"/>
                    <a:pt x="956" y="478"/>
                  </a:cubicBezTo>
                  <a:cubicBezTo>
                    <a:pt x="956" y="205"/>
                    <a:pt x="751" y="0"/>
                    <a:pt x="478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" name="Google Shape;546;p3"/>
            <p:cNvSpPr/>
            <p:nvPr/>
          </p:nvSpPr>
          <p:spPr>
            <a:xfrm>
              <a:off x="3048344" y="2095515"/>
              <a:ext cx="35240" cy="34071"/>
            </a:xfrm>
            <a:custGeom>
              <a:avLst/>
              <a:gdLst/>
              <a:ahLst/>
              <a:cxnLst/>
              <a:rect l="l" t="t" r="r" b="b"/>
              <a:pathLst>
                <a:path w="1025" h="991" extrusionOk="0">
                  <a:moveTo>
                    <a:pt x="482" y="0"/>
                  </a:moveTo>
                  <a:cubicBezTo>
                    <a:pt x="436" y="0"/>
                    <a:pt x="389" y="6"/>
                    <a:pt x="342" y="18"/>
                  </a:cubicBezTo>
                  <a:cubicBezTo>
                    <a:pt x="137" y="154"/>
                    <a:pt x="1" y="359"/>
                    <a:pt x="69" y="632"/>
                  </a:cubicBezTo>
                  <a:cubicBezTo>
                    <a:pt x="126" y="858"/>
                    <a:pt x="323" y="991"/>
                    <a:pt x="544" y="991"/>
                  </a:cubicBezTo>
                  <a:cubicBezTo>
                    <a:pt x="590" y="991"/>
                    <a:pt x="637" y="985"/>
                    <a:pt x="683" y="973"/>
                  </a:cubicBezTo>
                  <a:cubicBezTo>
                    <a:pt x="888" y="837"/>
                    <a:pt x="1025" y="564"/>
                    <a:pt x="957" y="359"/>
                  </a:cubicBezTo>
                  <a:cubicBezTo>
                    <a:pt x="900" y="133"/>
                    <a:pt x="703" y="0"/>
                    <a:pt x="48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" name="Google Shape;547;p3"/>
            <p:cNvSpPr/>
            <p:nvPr/>
          </p:nvSpPr>
          <p:spPr>
            <a:xfrm>
              <a:off x="1609851" y="2550741"/>
              <a:ext cx="37577" cy="31767"/>
            </a:xfrm>
            <a:custGeom>
              <a:avLst/>
              <a:gdLst/>
              <a:ahLst/>
              <a:cxnLst/>
              <a:rect l="l" t="t" r="r" b="b"/>
              <a:pathLst>
                <a:path w="1093" h="924" extrusionOk="0">
                  <a:moveTo>
                    <a:pt x="524" y="1"/>
                  </a:moveTo>
                  <a:cubicBezTo>
                    <a:pt x="485" y="1"/>
                    <a:pt x="446" y="6"/>
                    <a:pt x="410" y="19"/>
                  </a:cubicBezTo>
                  <a:cubicBezTo>
                    <a:pt x="137" y="87"/>
                    <a:pt x="0" y="360"/>
                    <a:pt x="69" y="633"/>
                  </a:cubicBezTo>
                  <a:cubicBezTo>
                    <a:pt x="181" y="801"/>
                    <a:pt x="339" y="924"/>
                    <a:pt x="544" y="924"/>
                  </a:cubicBezTo>
                  <a:cubicBezTo>
                    <a:pt x="588" y="924"/>
                    <a:pt x="634" y="918"/>
                    <a:pt x="683" y="906"/>
                  </a:cubicBezTo>
                  <a:cubicBezTo>
                    <a:pt x="956" y="838"/>
                    <a:pt x="1092" y="565"/>
                    <a:pt x="1024" y="292"/>
                  </a:cubicBezTo>
                  <a:cubicBezTo>
                    <a:pt x="912" y="123"/>
                    <a:pt x="707" y="1"/>
                    <a:pt x="52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" name="Google Shape;548;p3"/>
            <p:cNvSpPr/>
            <p:nvPr/>
          </p:nvSpPr>
          <p:spPr>
            <a:xfrm>
              <a:off x="2764400" y="2936656"/>
              <a:ext cx="37577" cy="32558"/>
            </a:xfrm>
            <a:custGeom>
              <a:avLst/>
              <a:gdLst/>
              <a:ahLst/>
              <a:cxnLst/>
              <a:rect l="l" t="t" r="r" b="b"/>
              <a:pathLst>
                <a:path w="1093" h="947" extrusionOk="0">
                  <a:moveTo>
                    <a:pt x="578" y="1"/>
                  </a:moveTo>
                  <a:cubicBezTo>
                    <a:pt x="469" y="1"/>
                    <a:pt x="360" y="39"/>
                    <a:pt x="274" y="124"/>
                  </a:cubicBezTo>
                  <a:cubicBezTo>
                    <a:pt x="69" y="261"/>
                    <a:pt x="1" y="534"/>
                    <a:pt x="206" y="739"/>
                  </a:cubicBezTo>
                  <a:cubicBezTo>
                    <a:pt x="294" y="871"/>
                    <a:pt x="439" y="946"/>
                    <a:pt x="586" y="946"/>
                  </a:cubicBezTo>
                  <a:cubicBezTo>
                    <a:pt x="666" y="946"/>
                    <a:pt x="747" y="923"/>
                    <a:pt x="820" y="875"/>
                  </a:cubicBezTo>
                  <a:cubicBezTo>
                    <a:pt x="1025" y="739"/>
                    <a:pt x="1093" y="397"/>
                    <a:pt x="956" y="193"/>
                  </a:cubicBezTo>
                  <a:cubicBezTo>
                    <a:pt x="877" y="74"/>
                    <a:pt x="729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" name="Google Shape;549;p3"/>
            <p:cNvSpPr/>
            <p:nvPr/>
          </p:nvSpPr>
          <p:spPr>
            <a:xfrm>
              <a:off x="1891457" y="1710321"/>
              <a:ext cx="41187" cy="32214"/>
            </a:xfrm>
            <a:custGeom>
              <a:avLst/>
              <a:gdLst/>
              <a:ahLst/>
              <a:cxnLst/>
              <a:rect l="l" t="t" r="r" b="b"/>
              <a:pathLst>
                <a:path w="1198" h="937" extrusionOk="0">
                  <a:moveTo>
                    <a:pt x="578" y="1"/>
                  </a:moveTo>
                  <a:cubicBezTo>
                    <a:pt x="471" y="1"/>
                    <a:pt x="365" y="34"/>
                    <a:pt x="273" y="96"/>
                  </a:cubicBezTo>
                  <a:cubicBezTo>
                    <a:pt x="68" y="232"/>
                    <a:pt x="0" y="505"/>
                    <a:pt x="205" y="710"/>
                  </a:cubicBezTo>
                  <a:cubicBezTo>
                    <a:pt x="305" y="870"/>
                    <a:pt x="440" y="936"/>
                    <a:pt x="572" y="936"/>
                  </a:cubicBezTo>
                  <a:cubicBezTo>
                    <a:pt x="892" y="936"/>
                    <a:pt x="1197" y="550"/>
                    <a:pt x="956" y="164"/>
                  </a:cubicBezTo>
                  <a:cubicBezTo>
                    <a:pt x="843" y="51"/>
                    <a:pt x="710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" name="Google Shape;550;p3"/>
            <p:cNvSpPr/>
            <p:nvPr/>
          </p:nvSpPr>
          <p:spPr>
            <a:xfrm>
              <a:off x="1879699" y="2928267"/>
              <a:ext cx="37577" cy="32386"/>
            </a:xfrm>
            <a:custGeom>
              <a:avLst/>
              <a:gdLst/>
              <a:ahLst/>
              <a:cxnLst/>
              <a:rect l="l" t="t" r="r" b="b"/>
              <a:pathLst>
                <a:path w="1093" h="942" extrusionOk="0">
                  <a:moveTo>
                    <a:pt x="492" y="0"/>
                  </a:moveTo>
                  <a:cubicBezTo>
                    <a:pt x="350" y="0"/>
                    <a:pt x="213" y="51"/>
                    <a:pt x="137" y="164"/>
                  </a:cubicBezTo>
                  <a:cubicBezTo>
                    <a:pt x="1" y="437"/>
                    <a:pt x="69" y="710"/>
                    <a:pt x="274" y="846"/>
                  </a:cubicBezTo>
                  <a:cubicBezTo>
                    <a:pt x="366" y="907"/>
                    <a:pt x="472" y="941"/>
                    <a:pt x="573" y="941"/>
                  </a:cubicBezTo>
                  <a:cubicBezTo>
                    <a:pt x="697" y="941"/>
                    <a:pt x="813" y="891"/>
                    <a:pt x="888" y="778"/>
                  </a:cubicBezTo>
                  <a:cubicBezTo>
                    <a:pt x="1093" y="505"/>
                    <a:pt x="1025" y="232"/>
                    <a:pt x="820" y="95"/>
                  </a:cubicBezTo>
                  <a:cubicBezTo>
                    <a:pt x="728" y="34"/>
                    <a:pt x="608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" name="Google Shape;551;p3"/>
            <p:cNvSpPr/>
            <p:nvPr/>
          </p:nvSpPr>
          <p:spPr>
            <a:xfrm>
              <a:off x="2778496" y="1718676"/>
              <a:ext cx="34689" cy="32558"/>
            </a:xfrm>
            <a:custGeom>
              <a:avLst/>
              <a:gdLst/>
              <a:ahLst/>
              <a:cxnLst/>
              <a:rect l="l" t="t" r="r" b="b"/>
              <a:pathLst>
                <a:path w="1009" h="947" extrusionOk="0">
                  <a:moveTo>
                    <a:pt x="483" y="1"/>
                  </a:moveTo>
                  <a:cubicBezTo>
                    <a:pt x="348" y="1"/>
                    <a:pt x="217" y="61"/>
                    <a:pt x="137" y="194"/>
                  </a:cubicBezTo>
                  <a:cubicBezTo>
                    <a:pt x="0" y="399"/>
                    <a:pt x="0" y="672"/>
                    <a:pt x="205" y="877"/>
                  </a:cubicBezTo>
                  <a:cubicBezTo>
                    <a:pt x="285" y="924"/>
                    <a:pt x="372" y="946"/>
                    <a:pt x="458" y="946"/>
                  </a:cubicBezTo>
                  <a:cubicBezTo>
                    <a:pt x="740" y="946"/>
                    <a:pt x="1008" y="713"/>
                    <a:pt x="956" y="399"/>
                  </a:cubicBezTo>
                  <a:cubicBezTo>
                    <a:pt x="914" y="149"/>
                    <a:pt x="695" y="1"/>
                    <a:pt x="48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" name="Google Shape;552;p3"/>
            <p:cNvSpPr/>
            <p:nvPr/>
          </p:nvSpPr>
          <p:spPr>
            <a:xfrm>
              <a:off x="1614526" y="2086095"/>
              <a:ext cx="35239" cy="31767"/>
            </a:xfrm>
            <a:custGeom>
              <a:avLst/>
              <a:gdLst/>
              <a:ahLst/>
              <a:cxnLst/>
              <a:rect l="l" t="t" r="r" b="b"/>
              <a:pathLst>
                <a:path w="1025" h="924" extrusionOk="0">
                  <a:moveTo>
                    <a:pt x="539" y="1"/>
                  </a:moveTo>
                  <a:cubicBezTo>
                    <a:pt x="320" y="1"/>
                    <a:pt x="125" y="123"/>
                    <a:pt x="69" y="292"/>
                  </a:cubicBezTo>
                  <a:cubicBezTo>
                    <a:pt x="1" y="565"/>
                    <a:pt x="137" y="838"/>
                    <a:pt x="410" y="906"/>
                  </a:cubicBezTo>
                  <a:cubicBezTo>
                    <a:pt x="445" y="918"/>
                    <a:pt x="483" y="923"/>
                    <a:pt x="520" y="923"/>
                  </a:cubicBezTo>
                  <a:cubicBezTo>
                    <a:pt x="703" y="923"/>
                    <a:pt x="900" y="791"/>
                    <a:pt x="956" y="565"/>
                  </a:cubicBezTo>
                  <a:cubicBezTo>
                    <a:pt x="1025" y="360"/>
                    <a:pt x="888" y="87"/>
                    <a:pt x="683" y="19"/>
                  </a:cubicBezTo>
                  <a:cubicBezTo>
                    <a:pt x="635" y="7"/>
                    <a:pt x="587" y="1"/>
                    <a:pt x="53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" name="Google Shape;553;p3"/>
            <p:cNvSpPr/>
            <p:nvPr/>
          </p:nvSpPr>
          <p:spPr>
            <a:xfrm>
              <a:off x="3043668" y="2562499"/>
              <a:ext cx="35240" cy="31733"/>
            </a:xfrm>
            <a:custGeom>
              <a:avLst/>
              <a:gdLst/>
              <a:ahLst/>
              <a:cxnLst/>
              <a:rect l="l" t="t" r="r" b="b"/>
              <a:pathLst>
                <a:path w="1025" h="923" extrusionOk="0">
                  <a:moveTo>
                    <a:pt x="539" y="0"/>
                  </a:moveTo>
                  <a:cubicBezTo>
                    <a:pt x="320" y="0"/>
                    <a:pt x="125" y="122"/>
                    <a:pt x="69" y="291"/>
                  </a:cubicBezTo>
                  <a:cubicBezTo>
                    <a:pt x="0" y="564"/>
                    <a:pt x="137" y="837"/>
                    <a:pt x="342" y="905"/>
                  </a:cubicBezTo>
                  <a:cubicBezTo>
                    <a:pt x="389" y="917"/>
                    <a:pt x="435" y="923"/>
                    <a:pt x="481" y="923"/>
                  </a:cubicBezTo>
                  <a:cubicBezTo>
                    <a:pt x="702" y="923"/>
                    <a:pt x="899" y="790"/>
                    <a:pt x="956" y="564"/>
                  </a:cubicBezTo>
                  <a:cubicBezTo>
                    <a:pt x="1024" y="359"/>
                    <a:pt x="888" y="86"/>
                    <a:pt x="683" y="18"/>
                  </a:cubicBezTo>
                  <a:cubicBezTo>
                    <a:pt x="635" y="6"/>
                    <a:pt x="586" y="0"/>
                    <a:pt x="53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" name="Google Shape;554;p3"/>
            <p:cNvSpPr/>
            <p:nvPr/>
          </p:nvSpPr>
          <p:spPr>
            <a:xfrm>
              <a:off x="2534432" y="1729127"/>
              <a:ext cx="30529" cy="27366"/>
            </a:xfrm>
            <a:custGeom>
              <a:avLst/>
              <a:gdLst/>
              <a:ahLst/>
              <a:cxnLst/>
              <a:rect l="l" t="t" r="r" b="b"/>
              <a:pathLst>
                <a:path w="888" h="796" extrusionOk="0">
                  <a:moveTo>
                    <a:pt x="453" y="1"/>
                  </a:moveTo>
                  <a:cubicBezTo>
                    <a:pt x="286" y="1"/>
                    <a:pt x="120" y="78"/>
                    <a:pt x="69" y="231"/>
                  </a:cubicBezTo>
                  <a:cubicBezTo>
                    <a:pt x="1" y="436"/>
                    <a:pt x="137" y="709"/>
                    <a:pt x="342" y="777"/>
                  </a:cubicBezTo>
                  <a:cubicBezTo>
                    <a:pt x="378" y="789"/>
                    <a:pt x="414" y="795"/>
                    <a:pt x="450" y="795"/>
                  </a:cubicBezTo>
                  <a:cubicBezTo>
                    <a:pt x="615" y="795"/>
                    <a:pt x="764" y="673"/>
                    <a:pt x="820" y="504"/>
                  </a:cubicBezTo>
                  <a:cubicBezTo>
                    <a:pt x="888" y="300"/>
                    <a:pt x="820" y="95"/>
                    <a:pt x="615" y="26"/>
                  </a:cubicBezTo>
                  <a:cubicBezTo>
                    <a:pt x="564" y="9"/>
                    <a:pt x="508" y="1"/>
                    <a:pt x="45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" name="Google Shape;555;p3"/>
            <p:cNvSpPr/>
            <p:nvPr/>
          </p:nvSpPr>
          <p:spPr>
            <a:xfrm>
              <a:off x="2132392" y="2923729"/>
              <a:ext cx="26610" cy="22931"/>
            </a:xfrm>
            <a:custGeom>
              <a:avLst/>
              <a:gdLst/>
              <a:ahLst/>
              <a:cxnLst/>
              <a:rect l="l" t="t" r="r" b="b"/>
              <a:pathLst>
                <a:path w="774" h="667" extrusionOk="0">
                  <a:moveTo>
                    <a:pt x="316" y="0"/>
                  </a:moveTo>
                  <a:cubicBezTo>
                    <a:pt x="1" y="0"/>
                    <a:pt x="308" y="667"/>
                    <a:pt x="545" y="667"/>
                  </a:cubicBezTo>
                  <a:cubicBezTo>
                    <a:pt x="607" y="667"/>
                    <a:pt x="665" y="620"/>
                    <a:pt x="705" y="500"/>
                  </a:cubicBezTo>
                  <a:cubicBezTo>
                    <a:pt x="773" y="296"/>
                    <a:pt x="637" y="91"/>
                    <a:pt x="432" y="22"/>
                  </a:cubicBezTo>
                  <a:cubicBezTo>
                    <a:pt x="386" y="7"/>
                    <a:pt x="348" y="0"/>
                    <a:pt x="31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" name="Google Shape;556;p3"/>
            <p:cNvSpPr/>
            <p:nvPr/>
          </p:nvSpPr>
          <p:spPr>
            <a:xfrm>
              <a:off x="2961707" y="2340438"/>
              <a:ext cx="30358" cy="20869"/>
            </a:xfrm>
            <a:custGeom>
              <a:avLst/>
              <a:gdLst/>
              <a:ahLst/>
              <a:cxnLst/>
              <a:rect l="l" t="t" r="r" b="b"/>
              <a:pathLst>
                <a:path w="883" h="607" extrusionOk="0">
                  <a:moveTo>
                    <a:pt x="752" y="1"/>
                  </a:moveTo>
                  <a:cubicBezTo>
                    <a:pt x="497" y="1"/>
                    <a:pt x="1" y="607"/>
                    <a:pt x="473" y="607"/>
                  </a:cubicBezTo>
                  <a:cubicBezTo>
                    <a:pt x="678" y="607"/>
                    <a:pt x="883" y="402"/>
                    <a:pt x="883" y="197"/>
                  </a:cubicBezTo>
                  <a:cubicBezTo>
                    <a:pt x="883" y="55"/>
                    <a:pt x="828" y="1"/>
                    <a:pt x="752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" name="Google Shape;557;p3"/>
            <p:cNvSpPr/>
            <p:nvPr/>
          </p:nvSpPr>
          <p:spPr>
            <a:xfrm>
              <a:off x="1701370" y="2316235"/>
              <a:ext cx="28192" cy="26301"/>
            </a:xfrm>
            <a:custGeom>
              <a:avLst/>
              <a:gdLst/>
              <a:ahLst/>
              <a:cxnLst/>
              <a:rect l="l" t="t" r="r" b="b"/>
              <a:pathLst>
                <a:path w="820" h="765" extrusionOk="0">
                  <a:moveTo>
                    <a:pt x="492" y="0"/>
                  </a:moveTo>
                  <a:cubicBezTo>
                    <a:pt x="465" y="0"/>
                    <a:pt x="437" y="5"/>
                    <a:pt x="410" y="14"/>
                  </a:cubicBezTo>
                  <a:cubicBezTo>
                    <a:pt x="205" y="14"/>
                    <a:pt x="0" y="150"/>
                    <a:pt x="0" y="355"/>
                  </a:cubicBezTo>
                  <a:cubicBezTo>
                    <a:pt x="0" y="560"/>
                    <a:pt x="205" y="765"/>
                    <a:pt x="410" y="765"/>
                  </a:cubicBezTo>
                  <a:cubicBezTo>
                    <a:pt x="615" y="765"/>
                    <a:pt x="819" y="560"/>
                    <a:pt x="819" y="355"/>
                  </a:cubicBezTo>
                  <a:cubicBezTo>
                    <a:pt x="819" y="178"/>
                    <a:pt x="666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" name="Google Shape;558;p3"/>
            <p:cNvSpPr/>
            <p:nvPr/>
          </p:nvSpPr>
          <p:spPr>
            <a:xfrm>
              <a:off x="2517998" y="2928611"/>
              <a:ext cx="36030" cy="27298"/>
            </a:xfrm>
            <a:custGeom>
              <a:avLst/>
              <a:gdLst/>
              <a:ahLst/>
              <a:cxnLst/>
              <a:rect l="l" t="t" r="r" b="b"/>
              <a:pathLst>
                <a:path w="1048" h="794" extrusionOk="0">
                  <a:moveTo>
                    <a:pt x="456" y="0"/>
                  </a:moveTo>
                  <a:cubicBezTo>
                    <a:pt x="420" y="0"/>
                    <a:pt x="382" y="6"/>
                    <a:pt x="342" y="17"/>
                  </a:cubicBezTo>
                  <a:cubicBezTo>
                    <a:pt x="137" y="85"/>
                    <a:pt x="1" y="358"/>
                    <a:pt x="69" y="563"/>
                  </a:cubicBezTo>
                  <a:cubicBezTo>
                    <a:pt x="120" y="717"/>
                    <a:pt x="248" y="793"/>
                    <a:pt x="395" y="793"/>
                  </a:cubicBezTo>
                  <a:cubicBezTo>
                    <a:pt x="444" y="793"/>
                    <a:pt x="496" y="785"/>
                    <a:pt x="547" y="768"/>
                  </a:cubicBezTo>
                  <a:cubicBezTo>
                    <a:pt x="1048" y="643"/>
                    <a:pt x="859" y="0"/>
                    <a:pt x="45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" name="Google Shape;559;p3"/>
            <p:cNvSpPr/>
            <p:nvPr/>
          </p:nvSpPr>
          <p:spPr>
            <a:xfrm>
              <a:off x="2145010" y="1732600"/>
              <a:ext cx="33108" cy="17121"/>
            </a:xfrm>
            <a:custGeom>
              <a:avLst/>
              <a:gdLst/>
              <a:ahLst/>
              <a:cxnLst/>
              <a:rect l="l" t="t" r="r" b="b"/>
              <a:pathLst>
                <a:path w="963" h="498" extrusionOk="0">
                  <a:moveTo>
                    <a:pt x="214" y="1"/>
                  </a:moveTo>
                  <a:cubicBezTo>
                    <a:pt x="86" y="1"/>
                    <a:pt x="0" y="72"/>
                    <a:pt x="65" y="267"/>
                  </a:cubicBezTo>
                  <a:cubicBezTo>
                    <a:pt x="116" y="420"/>
                    <a:pt x="244" y="497"/>
                    <a:pt x="392" y="497"/>
                  </a:cubicBezTo>
                  <a:cubicBezTo>
                    <a:pt x="441" y="497"/>
                    <a:pt x="492" y="489"/>
                    <a:pt x="543" y="472"/>
                  </a:cubicBezTo>
                  <a:cubicBezTo>
                    <a:pt x="963" y="332"/>
                    <a:pt x="491" y="1"/>
                    <a:pt x="21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" name="Google Shape;560;p3"/>
            <p:cNvSpPr/>
            <p:nvPr/>
          </p:nvSpPr>
          <p:spPr>
            <a:xfrm>
              <a:off x="1816337" y="2689601"/>
              <a:ext cx="30564" cy="27470"/>
            </a:xfrm>
            <a:custGeom>
              <a:avLst/>
              <a:gdLst/>
              <a:ahLst/>
              <a:cxnLst/>
              <a:rect l="l" t="t" r="r" b="b"/>
              <a:pathLst>
                <a:path w="889" h="799" extrusionOk="0">
                  <a:moveTo>
                    <a:pt x="407" y="1"/>
                  </a:moveTo>
                  <a:cubicBezTo>
                    <a:pt x="330" y="1"/>
                    <a:pt x="258" y="23"/>
                    <a:pt x="206" y="75"/>
                  </a:cubicBezTo>
                  <a:cubicBezTo>
                    <a:pt x="1" y="212"/>
                    <a:pt x="1" y="485"/>
                    <a:pt x="137" y="621"/>
                  </a:cubicBezTo>
                  <a:cubicBezTo>
                    <a:pt x="181" y="751"/>
                    <a:pt x="306" y="798"/>
                    <a:pt x="445" y="798"/>
                  </a:cubicBezTo>
                  <a:cubicBezTo>
                    <a:pt x="524" y="798"/>
                    <a:pt x="609" y="783"/>
                    <a:pt x="683" y="758"/>
                  </a:cubicBezTo>
                  <a:cubicBezTo>
                    <a:pt x="820" y="621"/>
                    <a:pt x="888" y="348"/>
                    <a:pt x="752" y="143"/>
                  </a:cubicBezTo>
                  <a:cubicBezTo>
                    <a:pt x="667" y="59"/>
                    <a:pt x="531" y="1"/>
                    <a:pt x="407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" name="Google Shape;561;p3"/>
            <p:cNvSpPr/>
            <p:nvPr/>
          </p:nvSpPr>
          <p:spPr>
            <a:xfrm>
              <a:off x="2848906" y="1962258"/>
              <a:ext cx="30529" cy="28363"/>
            </a:xfrm>
            <a:custGeom>
              <a:avLst/>
              <a:gdLst/>
              <a:ahLst/>
              <a:cxnLst/>
              <a:rect l="l" t="t" r="r" b="b"/>
              <a:pathLst>
                <a:path w="888" h="825" extrusionOk="0">
                  <a:moveTo>
                    <a:pt x="389" y="0"/>
                  </a:moveTo>
                  <a:cubicBezTo>
                    <a:pt x="319" y="0"/>
                    <a:pt x="253" y="23"/>
                    <a:pt x="205" y="71"/>
                  </a:cubicBezTo>
                  <a:cubicBezTo>
                    <a:pt x="0" y="208"/>
                    <a:pt x="0" y="481"/>
                    <a:pt x="68" y="617"/>
                  </a:cubicBezTo>
                  <a:cubicBezTo>
                    <a:pt x="156" y="750"/>
                    <a:pt x="302" y="825"/>
                    <a:pt x="430" y="825"/>
                  </a:cubicBezTo>
                  <a:cubicBezTo>
                    <a:pt x="501" y="825"/>
                    <a:pt x="566" y="802"/>
                    <a:pt x="614" y="754"/>
                  </a:cubicBezTo>
                  <a:cubicBezTo>
                    <a:pt x="819" y="617"/>
                    <a:pt x="887" y="344"/>
                    <a:pt x="751" y="208"/>
                  </a:cubicBezTo>
                  <a:cubicBezTo>
                    <a:pt x="663" y="76"/>
                    <a:pt x="518" y="0"/>
                    <a:pt x="38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" name="Google Shape;562;p3"/>
            <p:cNvSpPr/>
            <p:nvPr/>
          </p:nvSpPr>
          <p:spPr>
            <a:xfrm>
              <a:off x="1826857" y="1949675"/>
              <a:ext cx="34242" cy="15333"/>
            </a:xfrm>
            <a:custGeom>
              <a:avLst/>
              <a:gdLst/>
              <a:ahLst/>
              <a:cxnLst/>
              <a:rect l="l" t="t" r="r" b="b"/>
              <a:pathLst>
                <a:path w="996" h="446" extrusionOk="0">
                  <a:moveTo>
                    <a:pt x="449" y="1"/>
                  </a:moveTo>
                  <a:cubicBezTo>
                    <a:pt x="344" y="1"/>
                    <a:pt x="248" y="51"/>
                    <a:pt x="173" y="164"/>
                  </a:cubicBezTo>
                  <a:cubicBezTo>
                    <a:pt x="0" y="365"/>
                    <a:pt x="154" y="445"/>
                    <a:pt x="355" y="445"/>
                  </a:cubicBezTo>
                  <a:cubicBezTo>
                    <a:pt x="631" y="445"/>
                    <a:pt x="995" y="294"/>
                    <a:pt x="719" y="96"/>
                  </a:cubicBezTo>
                  <a:cubicBezTo>
                    <a:pt x="627" y="35"/>
                    <a:pt x="535" y="1"/>
                    <a:pt x="44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" name="Google Shape;563;p3"/>
            <p:cNvSpPr/>
            <p:nvPr/>
          </p:nvSpPr>
          <p:spPr>
            <a:xfrm>
              <a:off x="2832816" y="2703044"/>
              <a:ext cx="39193" cy="27573"/>
            </a:xfrm>
            <a:custGeom>
              <a:avLst/>
              <a:gdLst/>
              <a:ahLst/>
              <a:cxnLst/>
              <a:rect l="l" t="t" r="r" b="b"/>
              <a:pathLst>
                <a:path w="1140" h="802" extrusionOk="0">
                  <a:moveTo>
                    <a:pt x="572" y="0"/>
                  </a:moveTo>
                  <a:cubicBezTo>
                    <a:pt x="249" y="0"/>
                    <a:pt x="1" y="487"/>
                    <a:pt x="332" y="708"/>
                  </a:cubicBezTo>
                  <a:cubicBezTo>
                    <a:pt x="424" y="774"/>
                    <a:pt x="513" y="801"/>
                    <a:pt x="595" y="801"/>
                  </a:cubicBezTo>
                  <a:cubicBezTo>
                    <a:pt x="937" y="801"/>
                    <a:pt x="1140" y="314"/>
                    <a:pt x="809" y="94"/>
                  </a:cubicBezTo>
                  <a:cubicBezTo>
                    <a:pt x="730" y="28"/>
                    <a:pt x="649" y="0"/>
                    <a:pt x="5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64" name="Google Shape;564;p3"/>
          <p:cNvGrpSpPr/>
          <p:nvPr/>
        </p:nvGrpSpPr>
        <p:grpSpPr>
          <a:xfrm rot="6112576">
            <a:off x="7213589" y="1253775"/>
            <a:ext cx="305688" cy="358802"/>
            <a:chOff x="1399963" y="545100"/>
            <a:chExt cx="305686" cy="358800"/>
          </a:xfrm>
        </p:grpSpPr>
        <p:sp>
          <p:nvSpPr>
            <p:cNvPr id="565" name="Google Shape;565;p3"/>
            <p:cNvSpPr/>
            <p:nvPr/>
          </p:nvSpPr>
          <p:spPr>
            <a:xfrm>
              <a:off x="1618396" y="884214"/>
              <a:ext cx="13680" cy="19686"/>
            </a:xfrm>
            <a:custGeom>
              <a:avLst/>
              <a:gdLst/>
              <a:ahLst/>
              <a:cxnLst/>
              <a:rect l="l" t="t" r="r" b="b"/>
              <a:pathLst>
                <a:path w="508" h="731" extrusionOk="0">
                  <a:moveTo>
                    <a:pt x="254" y="1"/>
                  </a:moveTo>
                  <a:cubicBezTo>
                    <a:pt x="127" y="1"/>
                    <a:pt x="1" y="89"/>
                    <a:pt x="1" y="265"/>
                  </a:cubicBezTo>
                  <a:lnTo>
                    <a:pt x="1" y="476"/>
                  </a:lnTo>
                  <a:cubicBezTo>
                    <a:pt x="1" y="610"/>
                    <a:pt x="102" y="731"/>
                    <a:pt x="233" y="731"/>
                  </a:cubicBezTo>
                  <a:cubicBezTo>
                    <a:pt x="240" y="731"/>
                    <a:pt x="247" y="730"/>
                    <a:pt x="254" y="730"/>
                  </a:cubicBezTo>
                  <a:cubicBezTo>
                    <a:pt x="261" y="730"/>
                    <a:pt x="269" y="731"/>
                    <a:pt x="276" y="731"/>
                  </a:cubicBezTo>
                  <a:cubicBezTo>
                    <a:pt x="406" y="731"/>
                    <a:pt x="508" y="610"/>
                    <a:pt x="508" y="476"/>
                  </a:cubicBezTo>
                  <a:lnTo>
                    <a:pt x="508" y="265"/>
                  </a:lnTo>
                  <a:cubicBezTo>
                    <a:pt x="508" y="89"/>
                    <a:pt x="381" y="1"/>
                    <a:pt x="25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" name="Google Shape;566;p3"/>
            <p:cNvSpPr/>
            <p:nvPr/>
          </p:nvSpPr>
          <p:spPr>
            <a:xfrm>
              <a:off x="1614599" y="545100"/>
              <a:ext cx="35682" cy="27711"/>
            </a:xfrm>
            <a:custGeom>
              <a:avLst/>
              <a:gdLst/>
              <a:ahLst/>
              <a:cxnLst/>
              <a:rect l="l" t="t" r="r" b="b"/>
              <a:pathLst>
                <a:path w="1325" h="1029" extrusionOk="0">
                  <a:moveTo>
                    <a:pt x="663" y="0"/>
                  </a:moveTo>
                  <a:cubicBezTo>
                    <a:pt x="1" y="0"/>
                    <a:pt x="1" y="1028"/>
                    <a:pt x="663" y="1028"/>
                  </a:cubicBezTo>
                  <a:cubicBezTo>
                    <a:pt x="1325" y="1028"/>
                    <a:pt x="1325" y="0"/>
                    <a:pt x="66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" name="Google Shape;567;p3"/>
            <p:cNvSpPr/>
            <p:nvPr/>
          </p:nvSpPr>
          <p:spPr>
            <a:xfrm>
              <a:off x="1628252" y="738895"/>
              <a:ext cx="35682" cy="27684"/>
            </a:xfrm>
            <a:custGeom>
              <a:avLst/>
              <a:gdLst/>
              <a:ahLst/>
              <a:cxnLst/>
              <a:rect l="l" t="t" r="r" b="b"/>
              <a:pathLst>
                <a:path w="1325" h="1028" extrusionOk="0">
                  <a:moveTo>
                    <a:pt x="663" y="0"/>
                  </a:moveTo>
                  <a:cubicBezTo>
                    <a:pt x="1" y="0"/>
                    <a:pt x="1" y="1028"/>
                    <a:pt x="663" y="1028"/>
                  </a:cubicBezTo>
                  <a:cubicBezTo>
                    <a:pt x="1324" y="1028"/>
                    <a:pt x="1324" y="0"/>
                    <a:pt x="66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" name="Google Shape;568;p3"/>
            <p:cNvSpPr/>
            <p:nvPr/>
          </p:nvSpPr>
          <p:spPr>
            <a:xfrm>
              <a:off x="1399963" y="649000"/>
              <a:ext cx="35682" cy="27711"/>
            </a:xfrm>
            <a:custGeom>
              <a:avLst/>
              <a:gdLst/>
              <a:ahLst/>
              <a:cxnLst/>
              <a:rect l="l" t="t" r="r" b="b"/>
              <a:pathLst>
                <a:path w="1325" h="1029" extrusionOk="0">
                  <a:moveTo>
                    <a:pt x="663" y="1"/>
                  </a:moveTo>
                  <a:cubicBezTo>
                    <a:pt x="1" y="1"/>
                    <a:pt x="1" y="1029"/>
                    <a:pt x="663" y="1029"/>
                  </a:cubicBezTo>
                  <a:cubicBezTo>
                    <a:pt x="1324" y="1029"/>
                    <a:pt x="1324" y="1"/>
                    <a:pt x="66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" name="Google Shape;569;p3"/>
            <p:cNvSpPr/>
            <p:nvPr/>
          </p:nvSpPr>
          <p:spPr>
            <a:xfrm>
              <a:off x="1669967" y="628155"/>
              <a:ext cx="35682" cy="27711"/>
            </a:xfrm>
            <a:custGeom>
              <a:avLst/>
              <a:gdLst/>
              <a:ahLst/>
              <a:cxnLst/>
              <a:rect l="l" t="t" r="r" b="b"/>
              <a:pathLst>
                <a:path w="1325" h="1029" extrusionOk="0">
                  <a:moveTo>
                    <a:pt x="663" y="0"/>
                  </a:moveTo>
                  <a:cubicBezTo>
                    <a:pt x="1" y="0"/>
                    <a:pt x="1" y="1028"/>
                    <a:pt x="663" y="1028"/>
                  </a:cubicBezTo>
                  <a:cubicBezTo>
                    <a:pt x="1324" y="1028"/>
                    <a:pt x="1324" y="0"/>
                    <a:pt x="66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" name="Google Shape;570;p3"/>
            <p:cNvSpPr/>
            <p:nvPr/>
          </p:nvSpPr>
          <p:spPr>
            <a:xfrm>
              <a:off x="1531572" y="649000"/>
              <a:ext cx="35655" cy="27711"/>
            </a:xfrm>
            <a:custGeom>
              <a:avLst/>
              <a:gdLst/>
              <a:ahLst/>
              <a:cxnLst/>
              <a:rect l="l" t="t" r="r" b="b"/>
              <a:pathLst>
                <a:path w="1324" h="1029" extrusionOk="0">
                  <a:moveTo>
                    <a:pt x="662" y="1"/>
                  </a:moveTo>
                  <a:cubicBezTo>
                    <a:pt x="0" y="1"/>
                    <a:pt x="0" y="1029"/>
                    <a:pt x="662" y="1029"/>
                  </a:cubicBezTo>
                  <a:cubicBezTo>
                    <a:pt x="1324" y="1029"/>
                    <a:pt x="1324" y="1"/>
                    <a:pt x="662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71" name="Google Shape;571;p3"/>
          <p:cNvSpPr/>
          <p:nvPr/>
        </p:nvSpPr>
        <p:spPr>
          <a:xfrm>
            <a:off x="1582250" y="1395555"/>
            <a:ext cx="572884" cy="1790892"/>
          </a:xfrm>
          <a:custGeom>
            <a:avLst/>
            <a:gdLst/>
            <a:ahLst/>
            <a:cxnLst/>
            <a:rect l="l" t="t" r="r" b="b"/>
            <a:pathLst>
              <a:path w="26186" h="81860" extrusionOk="0">
                <a:moveTo>
                  <a:pt x="21483" y="71919"/>
                </a:moveTo>
                <a:cubicBezTo>
                  <a:pt x="21716" y="71552"/>
                  <a:pt x="21916" y="71219"/>
                  <a:pt x="22116" y="70885"/>
                </a:cubicBezTo>
                <a:lnTo>
                  <a:pt x="22116" y="70885"/>
                </a:lnTo>
                <a:cubicBezTo>
                  <a:pt x="24818" y="66549"/>
                  <a:pt x="26186" y="62913"/>
                  <a:pt x="26186" y="60111"/>
                </a:cubicBezTo>
                <a:cubicBezTo>
                  <a:pt x="26186" y="58042"/>
                  <a:pt x="25819" y="56008"/>
                  <a:pt x="25185" y="54073"/>
                </a:cubicBezTo>
                <a:lnTo>
                  <a:pt x="25185" y="54040"/>
                </a:lnTo>
                <a:cubicBezTo>
                  <a:pt x="23484" y="49203"/>
                  <a:pt x="19815" y="45600"/>
                  <a:pt x="15412" y="44633"/>
                </a:cubicBezTo>
                <a:cubicBezTo>
                  <a:pt x="15412" y="44633"/>
                  <a:pt x="15412" y="44599"/>
                  <a:pt x="15412" y="44599"/>
                </a:cubicBezTo>
                <a:lnTo>
                  <a:pt x="14578" y="41931"/>
                </a:lnTo>
                <a:cubicBezTo>
                  <a:pt x="16045" y="42131"/>
                  <a:pt x="17446" y="42798"/>
                  <a:pt x="18581" y="43799"/>
                </a:cubicBezTo>
                <a:cubicBezTo>
                  <a:pt x="18614" y="43832"/>
                  <a:pt x="18647" y="43866"/>
                  <a:pt x="18714" y="43899"/>
                </a:cubicBezTo>
                <a:cubicBezTo>
                  <a:pt x="18747" y="43932"/>
                  <a:pt x="18781" y="43932"/>
                  <a:pt x="18814" y="43932"/>
                </a:cubicBezTo>
                <a:cubicBezTo>
                  <a:pt x="19081" y="43966"/>
                  <a:pt x="19181" y="43599"/>
                  <a:pt x="18947" y="43499"/>
                </a:cubicBezTo>
                <a:lnTo>
                  <a:pt x="18847" y="43465"/>
                </a:lnTo>
                <a:cubicBezTo>
                  <a:pt x="17713" y="42431"/>
                  <a:pt x="16279" y="41764"/>
                  <a:pt x="14744" y="41497"/>
                </a:cubicBezTo>
                <a:cubicBezTo>
                  <a:pt x="15678" y="41230"/>
                  <a:pt x="16546" y="40830"/>
                  <a:pt x="17346" y="40330"/>
                </a:cubicBezTo>
                <a:cubicBezTo>
                  <a:pt x="18881" y="39196"/>
                  <a:pt x="19515" y="38128"/>
                  <a:pt x="19014" y="37428"/>
                </a:cubicBezTo>
                <a:cubicBezTo>
                  <a:pt x="18881" y="37228"/>
                  <a:pt x="18514" y="36927"/>
                  <a:pt x="17747" y="37094"/>
                </a:cubicBezTo>
                <a:cubicBezTo>
                  <a:pt x="17013" y="37261"/>
                  <a:pt x="16346" y="37628"/>
                  <a:pt x="15745" y="38095"/>
                </a:cubicBezTo>
                <a:cubicBezTo>
                  <a:pt x="14744" y="38862"/>
                  <a:pt x="13944" y="39796"/>
                  <a:pt x="13310" y="40863"/>
                </a:cubicBezTo>
                <a:lnTo>
                  <a:pt x="13310" y="201"/>
                </a:lnTo>
                <a:cubicBezTo>
                  <a:pt x="13243" y="1"/>
                  <a:pt x="12943" y="1"/>
                  <a:pt x="12876" y="201"/>
                </a:cubicBezTo>
                <a:lnTo>
                  <a:pt x="12876" y="40863"/>
                </a:lnTo>
                <a:cubicBezTo>
                  <a:pt x="12243" y="39796"/>
                  <a:pt x="11442" y="38829"/>
                  <a:pt x="10441" y="38061"/>
                </a:cubicBezTo>
                <a:cubicBezTo>
                  <a:pt x="8907" y="36961"/>
                  <a:pt x="7673" y="36727"/>
                  <a:pt x="7172" y="37428"/>
                </a:cubicBezTo>
                <a:cubicBezTo>
                  <a:pt x="6672" y="38128"/>
                  <a:pt x="7306" y="39196"/>
                  <a:pt x="8840" y="40296"/>
                </a:cubicBezTo>
                <a:cubicBezTo>
                  <a:pt x="9641" y="40830"/>
                  <a:pt x="10508" y="41230"/>
                  <a:pt x="11442" y="41497"/>
                </a:cubicBezTo>
                <a:cubicBezTo>
                  <a:pt x="9908" y="41731"/>
                  <a:pt x="8473" y="42431"/>
                  <a:pt x="7339" y="43432"/>
                </a:cubicBezTo>
                <a:lnTo>
                  <a:pt x="7272" y="43499"/>
                </a:lnTo>
                <a:cubicBezTo>
                  <a:pt x="7172" y="43565"/>
                  <a:pt x="7139" y="43699"/>
                  <a:pt x="7172" y="43799"/>
                </a:cubicBezTo>
                <a:cubicBezTo>
                  <a:pt x="7239" y="43866"/>
                  <a:pt x="7306" y="43899"/>
                  <a:pt x="7373" y="43899"/>
                </a:cubicBezTo>
                <a:cubicBezTo>
                  <a:pt x="7406" y="43899"/>
                  <a:pt x="7439" y="43899"/>
                  <a:pt x="7473" y="43866"/>
                </a:cubicBezTo>
                <a:cubicBezTo>
                  <a:pt x="7539" y="43866"/>
                  <a:pt x="7573" y="43832"/>
                  <a:pt x="7606" y="43766"/>
                </a:cubicBezTo>
                <a:cubicBezTo>
                  <a:pt x="8740" y="42765"/>
                  <a:pt x="10141" y="42131"/>
                  <a:pt x="11609" y="41898"/>
                </a:cubicBezTo>
                <a:lnTo>
                  <a:pt x="10775" y="44566"/>
                </a:lnTo>
                <a:cubicBezTo>
                  <a:pt x="10775" y="44566"/>
                  <a:pt x="10775" y="44599"/>
                  <a:pt x="10775" y="44599"/>
                </a:cubicBezTo>
                <a:cubicBezTo>
                  <a:pt x="8874" y="45033"/>
                  <a:pt x="7072" y="45934"/>
                  <a:pt x="5571" y="47235"/>
                </a:cubicBezTo>
                <a:cubicBezTo>
                  <a:pt x="5505" y="47268"/>
                  <a:pt x="5505" y="47301"/>
                  <a:pt x="5471" y="47335"/>
                </a:cubicBezTo>
                <a:cubicBezTo>
                  <a:pt x="4804" y="47902"/>
                  <a:pt x="4204" y="48536"/>
                  <a:pt x="3670" y="49203"/>
                </a:cubicBezTo>
                <a:cubicBezTo>
                  <a:pt x="3603" y="49236"/>
                  <a:pt x="3570" y="49269"/>
                  <a:pt x="3536" y="49336"/>
                </a:cubicBezTo>
                <a:lnTo>
                  <a:pt x="3536" y="49336"/>
                </a:lnTo>
                <a:cubicBezTo>
                  <a:pt x="2469" y="50737"/>
                  <a:pt x="1602" y="52338"/>
                  <a:pt x="1001" y="54040"/>
                </a:cubicBezTo>
                <a:lnTo>
                  <a:pt x="1001" y="54073"/>
                </a:lnTo>
                <a:lnTo>
                  <a:pt x="1001" y="54073"/>
                </a:lnTo>
                <a:cubicBezTo>
                  <a:pt x="334" y="56008"/>
                  <a:pt x="1" y="58042"/>
                  <a:pt x="1" y="60077"/>
                </a:cubicBezTo>
                <a:cubicBezTo>
                  <a:pt x="34" y="61078"/>
                  <a:pt x="167" y="62079"/>
                  <a:pt x="434" y="63079"/>
                </a:cubicBezTo>
                <a:lnTo>
                  <a:pt x="434" y="63079"/>
                </a:lnTo>
                <a:lnTo>
                  <a:pt x="434" y="63113"/>
                </a:lnTo>
                <a:cubicBezTo>
                  <a:pt x="434" y="63179"/>
                  <a:pt x="468" y="63280"/>
                  <a:pt x="501" y="63380"/>
                </a:cubicBezTo>
                <a:cubicBezTo>
                  <a:pt x="534" y="63513"/>
                  <a:pt x="601" y="63680"/>
                  <a:pt x="634" y="63847"/>
                </a:cubicBezTo>
                <a:lnTo>
                  <a:pt x="634" y="63913"/>
                </a:lnTo>
                <a:cubicBezTo>
                  <a:pt x="768" y="64314"/>
                  <a:pt x="901" y="64681"/>
                  <a:pt x="1068" y="65047"/>
                </a:cubicBezTo>
                <a:cubicBezTo>
                  <a:pt x="2035" y="67449"/>
                  <a:pt x="3236" y="69751"/>
                  <a:pt x="4671" y="71886"/>
                </a:cubicBezTo>
                <a:cubicBezTo>
                  <a:pt x="6805" y="75121"/>
                  <a:pt x="9174" y="78157"/>
                  <a:pt x="11742" y="81059"/>
                </a:cubicBezTo>
                <a:cubicBezTo>
                  <a:pt x="12443" y="81859"/>
                  <a:pt x="13710" y="81859"/>
                  <a:pt x="14411" y="81059"/>
                </a:cubicBezTo>
                <a:cubicBezTo>
                  <a:pt x="16479" y="78691"/>
                  <a:pt x="18447" y="76222"/>
                  <a:pt x="20282" y="73654"/>
                </a:cubicBezTo>
                <a:lnTo>
                  <a:pt x="20282" y="73654"/>
                </a:lnTo>
                <a:cubicBezTo>
                  <a:pt x="20682" y="73087"/>
                  <a:pt x="21082" y="72519"/>
                  <a:pt x="21483" y="71919"/>
                </a:cubicBezTo>
                <a:close/>
                <a:moveTo>
                  <a:pt x="5838" y="47568"/>
                </a:moveTo>
                <a:cubicBezTo>
                  <a:pt x="6472" y="47001"/>
                  <a:pt x="7172" y="46534"/>
                  <a:pt x="7940" y="46134"/>
                </a:cubicBezTo>
                <a:cubicBezTo>
                  <a:pt x="7773" y="47135"/>
                  <a:pt x="7773" y="48469"/>
                  <a:pt x="8673" y="49603"/>
                </a:cubicBezTo>
                <a:cubicBezTo>
                  <a:pt x="9841" y="51071"/>
                  <a:pt x="12243" y="51871"/>
                  <a:pt x="16012" y="52071"/>
                </a:cubicBezTo>
                <a:cubicBezTo>
                  <a:pt x="18747" y="52205"/>
                  <a:pt x="21316" y="53473"/>
                  <a:pt x="23084" y="55574"/>
                </a:cubicBezTo>
                <a:cubicBezTo>
                  <a:pt x="24852" y="57609"/>
                  <a:pt x="25652" y="60277"/>
                  <a:pt x="25319" y="62979"/>
                </a:cubicBezTo>
                <a:cubicBezTo>
                  <a:pt x="25052" y="64013"/>
                  <a:pt x="24685" y="65014"/>
                  <a:pt x="24251" y="66015"/>
                </a:cubicBezTo>
                <a:cubicBezTo>
                  <a:pt x="24718" y="63480"/>
                  <a:pt x="24385" y="61412"/>
                  <a:pt x="23284" y="59877"/>
                </a:cubicBezTo>
                <a:cubicBezTo>
                  <a:pt x="21716" y="57709"/>
                  <a:pt x="18647" y="56641"/>
                  <a:pt x="14177" y="56641"/>
                </a:cubicBezTo>
                <a:cubicBezTo>
                  <a:pt x="10908" y="56641"/>
                  <a:pt x="8540" y="55841"/>
                  <a:pt x="7172" y="54206"/>
                </a:cubicBezTo>
                <a:cubicBezTo>
                  <a:pt x="5838" y="52705"/>
                  <a:pt x="5404" y="50470"/>
                  <a:pt x="5838" y="47568"/>
                </a:cubicBezTo>
                <a:close/>
                <a:moveTo>
                  <a:pt x="25719" y="60478"/>
                </a:moveTo>
                <a:cubicBezTo>
                  <a:pt x="25485" y="58576"/>
                  <a:pt x="24685" y="56742"/>
                  <a:pt x="23417" y="55274"/>
                </a:cubicBezTo>
                <a:cubicBezTo>
                  <a:pt x="21549" y="53106"/>
                  <a:pt x="18881" y="51805"/>
                  <a:pt x="16045" y="51671"/>
                </a:cubicBezTo>
                <a:cubicBezTo>
                  <a:pt x="12443" y="51471"/>
                  <a:pt x="10074" y="50704"/>
                  <a:pt x="9007" y="49370"/>
                </a:cubicBezTo>
                <a:cubicBezTo>
                  <a:pt x="8340" y="48536"/>
                  <a:pt x="8140" y="47401"/>
                  <a:pt x="8407" y="45900"/>
                </a:cubicBezTo>
                <a:cubicBezTo>
                  <a:pt x="9341" y="45467"/>
                  <a:pt x="10341" y="45133"/>
                  <a:pt x="11342" y="44966"/>
                </a:cubicBezTo>
                <a:cubicBezTo>
                  <a:pt x="11442" y="46067"/>
                  <a:pt x="12243" y="47735"/>
                  <a:pt x="15912" y="48202"/>
                </a:cubicBezTo>
                <a:cubicBezTo>
                  <a:pt x="21116" y="48869"/>
                  <a:pt x="23584" y="51805"/>
                  <a:pt x="24752" y="54206"/>
                </a:cubicBezTo>
                <a:cubicBezTo>
                  <a:pt x="25419" y="56108"/>
                  <a:pt x="25752" y="58109"/>
                  <a:pt x="25752" y="60111"/>
                </a:cubicBezTo>
                <a:cubicBezTo>
                  <a:pt x="25752" y="60211"/>
                  <a:pt x="25752" y="60344"/>
                  <a:pt x="25719" y="60478"/>
                </a:cubicBezTo>
                <a:close/>
                <a:moveTo>
                  <a:pt x="23651" y="51705"/>
                </a:moveTo>
                <a:cubicBezTo>
                  <a:pt x="21816" y="49536"/>
                  <a:pt x="19148" y="48169"/>
                  <a:pt x="15945" y="47735"/>
                </a:cubicBezTo>
                <a:cubicBezTo>
                  <a:pt x="12543" y="47335"/>
                  <a:pt x="11842" y="45834"/>
                  <a:pt x="11776" y="44900"/>
                </a:cubicBezTo>
                <a:cubicBezTo>
                  <a:pt x="12209" y="44833"/>
                  <a:pt x="12643" y="44800"/>
                  <a:pt x="13077" y="44800"/>
                </a:cubicBezTo>
                <a:cubicBezTo>
                  <a:pt x="17480" y="44800"/>
                  <a:pt x="21383" y="47535"/>
                  <a:pt x="23651" y="51705"/>
                </a:cubicBezTo>
                <a:close/>
                <a:moveTo>
                  <a:pt x="15979" y="38428"/>
                </a:moveTo>
                <a:cubicBezTo>
                  <a:pt x="16512" y="37995"/>
                  <a:pt x="17146" y="37695"/>
                  <a:pt x="17847" y="37494"/>
                </a:cubicBezTo>
                <a:cubicBezTo>
                  <a:pt x="17947" y="37494"/>
                  <a:pt x="18047" y="37461"/>
                  <a:pt x="18147" y="37461"/>
                </a:cubicBezTo>
                <a:cubicBezTo>
                  <a:pt x="18347" y="37461"/>
                  <a:pt x="18514" y="37528"/>
                  <a:pt x="18647" y="37695"/>
                </a:cubicBezTo>
                <a:cubicBezTo>
                  <a:pt x="18914" y="38028"/>
                  <a:pt x="18647" y="38829"/>
                  <a:pt x="17079" y="39963"/>
                </a:cubicBezTo>
                <a:cubicBezTo>
                  <a:pt x="15979" y="40630"/>
                  <a:pt x="14778" y="41130"/>
                  <a:pt x="13510" y="41364"/>
                </a:cubicBezTo>
                <a:cubicBezTo>
                  <a:pt x="14144" y="40230"/>
                  <a:pt x="14978" y="39229"/>
                  <a:pt x="15979" y="38428"/>
                </a:cubicBezTo>
                <a:close/>
                <a:moveTo>
                  <a:pt x="7506" y="37695"/>
                </a:moveTo>
                <a:cubicBezTo>
                  <a:pt x="7639" y="37528"/>
                  <a:pt x="7840" y="37461"/>
                  <a:pt x="8040" y="37461"/>
                </a:cubicBezTo>
                <a:cubicBezTo>
                  <a:pt x="8473" y="37461"/>
                  <a:pt x="9174" y="37728"/>
                  <a:pt x="10175" y="38428"/>
                </a:cubicBezTo>
                <a:cubicBezTo>
                  <a:pt x="11175" y="39229"/>
                  <a:pt x="12009" y="40230"/>
                  <a:pt x="12643" y="41364"/>
                </a:cubicBezTo>
                <a:cubicBezTo>
                  <a:pt x="11375" y="41130"/>
                  <a:pt x="10175" y="40630"/>
                  <a:pt x="9074" y="39963"/>
                </a:cubicBezTo>
                <a:cubicBezTo>
                  <a:pt x="7506" y="38829"/>
                  <a:pt x="7272" y="38028"/>
                  <a:pt x="7506" y="37695"/>
                </a:cubicBezTo>
                <a:close/>
                <a:moveTo>
                  <a:pt x="12043" y="41964"/>
                </a:moveTo>
                <a:lnTo>
                  <a:pt x="14111" y="41964"/>
                </a:lnTo>
                <a:lnTo>
                  <a:pt x="14911" y="44533"/>
                </a:lnTo>
                <a:cubicBezTo>
                  <a:pt x="14311" y="44433"/>
                  <a:pt x="13677" y="44366"/>
                  <a:pt x="13077" y="44366"/>
                </a:cubicBezTo>
                <a:cubicBezTo>
                  <a:pt x="12576" y="44366"/>
                  <a:pt x="12076" y="44399"/>
                  <a:pt x="11576" y="44466"/>
                </a:cubicBezTo>
                <a:lnTo>
                  <a:pt x="11576" y="44466"/>
                </a:lnTo>
                <a:lnTo>
                  <a:pt x="11509" y="44466"/>
                </a:lnTo>
                <a:lnTo>
                  <a:pt x="11242" y="44533"/>
                </a:lnTo>
                <a:close/>
                <a:moveTo>
                  <a:pt x="5338" y="48002"/>
                </a:moveTo>
                <a:cubicBezTo>
                  <a:pt x="5004" y="50804"/>
                  <a:pt x="5505" y="52972"/>
                  <a:pt x="6805" y="54507"/>
                </a:cubicBezTo>
                <a:cubicBezTo>
                  <a:pt x="8273" y="56208"/>
                  <a:pt x="10775" y="57075"/>
                  <a:pt x="14177" y="57075"/>
                </a:cubicBezTo>
                <a:cubicBezTo>
                  <a:pt x="18480" y="57075"/>
                  <a:pt x="21416" y="58109"/>
                  <a:pt x="22917" y="60111"/>
                </a:cubicBezTo>
                <a:cubicBezTo>
                  <a:pt x="24218" y="61945"/>
                  <a:pt x="24351" y="64580"/>
                  <a:pt x="23284" y="67950"/>
                </a:cubicBezTo>
                <a:cubicBezTo>
                  <a:pt x="23017" y="68450"/>
                  <a:pt x="22750" y="68950"/>
                  <a:pt x="22450" y="69451"/>
                </a:cubicBezTo>
                <a:cubicBezTo>
                  <a:pt x="22884" y="67116"/>
                  <a:pt x="22550" y="65314"/>
                  <a:pt x="21483" y="64047"/>
                </a:cubicBezTo>
                <a:cubicBezTo>
                  <a:pt x="19348" y="61478"/>
                  <a:pt x="14611" y="61545"/>
                  <a:pt x="11209" y="61812"/>
                </a:cubicBezTo>
                <a:cubicBezTo>
                  <a:pt x="8607" y="62012"/>
                  <a:pt x="6472" y="61211"/>
                  <a:pt x="5104" y="59477"/>
                </a:cubicBezTo>
                <a:cubicBezTo>
                  <a:pt x="3236" y="57175"/>
                  <a:pt x="2803" y="53272"/>
                  <a:pt x="3937" y="49536"/>
                </a:cubicBezTo>
                <a:cubicBezTo>
                  <a:pt x="4370" y="49003"/>
                  <a:pt x="4837" y="48469"/>
                  <a:pt x="5338" y="48002"/>
                </a:cubicBezTo>
                <a:close/>
                <a:moveTo>
                  <a:pt x="4771" y="59744"/>
                </a:moveTo>
                <a:cubicBezTo>
                  <a:pt x="6238" y="61612"/>
                  <a:pt x="8507" y="62446"/>
                  <a:pt x="11275" y="62245"/>
                </a:cubicBezTo>
                <a:cubicBezTo>
                  <a:pt x="16479" y="61845"/>
                  <a:pt x="19648" y="62512"/>
                  <a:pt x="21149" y="64347"/>
                </a:cubicBezTo>
                <a:cubicBezTo>
                  <a:pt x="22317" y="65715"/>
                  <a:pt x="22517" y="67849"/>
                  <a:pt x="21749" y="70618"/>
                </a:cubicBezTo>
                <a:cubicBezTo>
                  <a:pt x="21349" y="71285"/>
                  <a:pt x="20916" y="71952"/>
                  <a:pt x="20482" y="72586"/>
                </a:cubicBezTo>
                <a:cubicBezTo>
                  <a:pt x="20682" y="71018"/>
                  <a:pt x="20348" y="69751"/>
                  <a:pt x="19481" y="68783"/>
                </a:cubicBezTo>
                <a:cubicBezTo>
                  <a:pt x="18013" y="67082"/>
                  <a:pt x="15045" y="66415"/>
                  <a:pt x="10875" y="66815"/>
                </a:cubicBezTo>
                <a:cubicBezTo>
                  <a:pt x="7940" y="67082"/>
                  <a:pt x="5471" y="66248"/>
                  <a:pt x="3737" y="64414"/>
                </a:cubicBezTo>
                <a:cubicBezTo>
                  <a:pt x="1602" y="62145"/>
                  <a:pt x="734" y="58443"/>
                  <a:pt x="1402" y="54206"/>
                </a:cubicBezTo>
                <a:cubicBezTo>
                  <a:pt x="1835" y="52905"/>
                  <a:pt x="2469" y="51638"/>
                  <a:pt x="3236" y="50504"/>
                </a:cubicBezTo>
                <a:cubicBezTo>
                  <a:pt x="2469" y="54040"/>
                  <a:pt x="3003" y="57575"/>
                  <a:pt x="4771" y="59744"/>
                </a:cubicBezTo>
                <a:close/>
                <a:moveTo>
                  <a:pt x="768" y="56608"/>
                </a:moveTo>
                <a:cubicBezTo>
                  <a:pt x="701" y="59944"/>
                  <a:pt x="1602" y="62813"/>
                  <a:pt x="3403" y="64714"/>
                </a:cubicBezTo>
                <a:cubicBezTo>
                  <a:pt x="5204" y="66615"/>
                  <a:pt x="7840" y="67516"/>
                  <a:pt x="10908" y="67216"/>
                </a:cubicBezTo>
                <a:cubicBezTo>
                  <a:pt x="14945" y="66849"/>
                  <a:pt x="17780" y="67483"/>
                  <a:pt x="19148" y="69050"/>
                </a:cubicBezTo>
                <a:cubicBezTo>
                  <a:pt x="20048" y="70118"/>
                  <a:pt x="20315" y="71585"/>
                  <a:pt x="19881" y="73420"/>
                </a:cubicBezTo>
                <a:cubicBezTo>
                  <a:pt x="19548" y="73920"/>
                  <a:pt x="19214" y="74387"/>
                  <a:pt x="18847" y="74854"/>
                </a:cubicBezTo>
                <a:cubicBezTo>
                  <a:pt x="18947" y="74287"/>
                  <a:pt x="18814" y="73720"/>
                  <a:pt x="18547" y="73253"/>
                </a:cubicBezTo>
                <a:cubicBezTo>
                  <a:pt x="17713" y="71919"/>
                  <a:pt x="15412" y="71219"/>
                  <a:pt x="12243" y="71352"/>
                </a:cubicBezTo>
                <a:cubicBezTo>
                  <a:pt x="6939" y="71552"/>
                  <a:pt x="3403" y="69517"/>
                  <a:pt x="1568" y="65148"/>
                </a:cubicBezTo>
                <a:cubicBezTo>
                  <a:pt x="868" y="63546"/>
                  <a:pt x="468" y="61812"/>
                  <a:pt x="401" y="60077"/>
                </a:cubicBezTo>
                <a:cubicBezTo>
                  <a:pt x="401" y="58910"/>
                  <a:pt x="534" y="57742"/>
                  <a:pt x="768" y="56608"/>
                </a:cubicBezTo>
                <a:close/>
                <a:moveTo>
                  <a:pt x="3270" y="68650"/>
                </a:moveTo>
                <a:cubicBezTo>
                  <a:pt x="5338" y="70918"/>
                  <a:pt x="8340" y="71952"/>
                  <a:pt x="12276" y="71819"/>
                </a:cubicBezTo>
                <a:cubicBezTo>
                  <a:pt x="15245" y="71686"/>
                  <a:pt x="17446" y="72319"/>
                  <a:pt x="18180" y="73520"/>
                </a:cubicBezTo>
                <a:cubicBezTo>
                  <a:pt x="18614" y="74154"/>
                  <a:pt x="18547" y="74988"/>
                  <a:pt x="18047" y="75955"/>
                </a:cubicBezTo>
                <a:cubicBezTo>
                  <a:pt x="17446" y="76789"/>
                  <a:pt x="16813" y="77556"/>
                  <a:pt x="16279" y="78224"/>
                </a:cubicBezTo>
                <a:cubicBezTo>
                  <a:pt x="16246" y="77556"/>
                  <a:pt x="16012" y="76889"/>
                  <a:pt x="15612" y="76356"/>
                </a:cubicBezTo>
                <a:cubicBezTo>
                  <a:pt x="14945" y="75422"/>
                  <a:pt x="13777" y="75055"/>
                  <a:pt x="12710" y="75422"/>
                </a:cubicBezTo>
                <a:cubicBezTo>
                  <a:pt x="9908" y="76189"/>
                  <a:pt x="8673" y="75922"/>
                  <a:pt x="6772" y="74154"/>
                </a:cubicBezTo>
                <a:cubicBezTo>
                  <a:pt x="5471" y="72386"/>
                  <a:pt x="4304" y="70551"/>
                  <a:pt x="3236" y="68650"/>
                </a:cubicBezTo>
                <a:close/>
                <a:moveTo>
                  <a:pt x="14111" y="80792"/>
                </a:moveTo>
                <a:cubicBezTo>
                  <a:pt x="13577" y="81426"/>
                  <a:pt x="12610" y="81426"/>
                  <a:pt x="12076" y="80792"/>
                </a:cubicBezTo>
                <a:cubicBezTo>
                  <a:pt x="11175" y="79758"/>
                  <a:pt x="9507" y="77823"/>
                  <a:pt x="7773" y="75488"/>
                </a:cubicBezTo>
                <a:cubicBezTo>
                  <a:pt x="9207" y="76422"/>
                  <a:pt x="10541" y="76456"/>
                  <a:pt x="12843" y="75822"/>
                </a:cubicBezTo>
                <a:cubicBezTo>
                  <a:pt x="13710" y="75522"/>
                  <a:pt x="14711" y="75855"/>
                  <a:pt x="15278" y="76589"/>
                </a:cubicBezTo>
                <a:cubicBezTo>
                  <a:pt x="15879" y="77390"/>
                  <a:pt x="15979" y="78457"/>
                  <a:pt x="15678" y="78957"/>
                </a:cubicBezTo>
                <a:cubicBezTo>
                  <a:pt x="15045" y="79691"/>
                  <a:pt x="14478" y="80325"/>
                  <a:pt x="14077" y="80792"/>
                </a:cubicBezTo>
                <a:close/>
              </a:path>
            </a:pathLst>
          </a:custGeom>
          <a:gradFill>
            <a:gsLst>
              <a:gs pos="0">
                <a:schemeClr val="accent3"/>
              </a:gs>
              <a:gs pos="100000">
                <a:schemeClr val="accent4"/>
              </a:gs>
            </a:gsLst>
            <a:lin ang="5400700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2" name="Google Shape;572;p3"/>
          <p:cNvSpPr/>
          <p:nvPr/>
        </p:nvSpPr>
        <p:spPr>
          <a:xfrm>
            <a:off x="2216249" y="346925"/>
            <a:ext cx="633463" cy="1850005"/>
          </a:xfrm>
          <a:custGeom>
            <a:avLst/>
            <a:gdLst/>
            <a:ahLst/>
            <a:cxnLst/>
            <a:rect l="l" t="t" r="r" b="b"/>
            <a:pathLst>
              <a:path w="28955" h="84562" extrusionOk="0">
                <a:moveTo>
                  <a:pt x="16546" y="56608"/>
                </a:moveTo>
                <a:lnTo>
                  <a:pt x="15812" y="54307"/>
                </a:lnTo>
                <a:cubicBezTo>
                  <a:pt x="17113" y="54540"/>
                  <a:pt x="18347" y="55107"/>
                  <a:pt x="19314" y="55974"/>
                </a:cubicBezTo>
                <a:cubicBezTo>
                  <a:pt x="19348" y="56008"/>
                  <a:pt x="19414" y="56041"/>
                  <a:pt x="19448" y="56074"/>
                </a:cubicBezTo>
                <a:cubicBezTo>
                  <a:pt x="19481" y="56108"/>
                  <a:pt x="19515" y="56108"/>
                  <a:pt x="19548" y="56108"/>
                </a:cubicBezTo>
                <a:cubicBezTo>
                  <a:pt x="19615" y="56108"/>
                  <a:pt x="19715" y="56074"/>
                  <a:pt x="19748" y="56008"/>
                </a:cubicBezTo>
                <a:cubicBezTo>
                  <a:pt x="19815" y="55908"/>
                  <a:pt x="19781" y="55774"/>
                  <a:pt x="19681" y="55708"/>
                </a:cubicBezTo>
                <a:lnTo>
                  <a:pt x="19615" y="55674"/>
                </a:lnTo>
                <a:cubicBezTo>
                  <a:pt x="18614" y="54774"/>
                  <a:pt x="17380" y="54173"/>
                  <a:pt x="16045" y="53940"/>
                </a:cubicBezTo>
                <a:cubicBezTo>
                  <a:pt x="16846" y="53706"/>
                  <a:pt x="17580" y="53372"/>
                  <a:pt x="18247" y="52905"/>
                </a:cubicBezTo>
                <a:cubicBezTo>
                  <a:pt x="20248" y="51471"/>
                  <a:pt x="19982" y="50637"/>
                  <a:pt x="19748" y="50304"/>
                </a:cubicBezTo>
                <a:cubicBezTo>
                  <a:pt x="19481" y="49970"/>
                  <a:pt x="19048" y="49837"/>
                  <a:pt x="18614" y="50003"/>
                </a:cubicBezTo>
                <a:cubicBezTo>
                  <a:pt x="17980" y="50170"/>
                  <a:pt x="17346" y="50470"/>
                  <a:pt x="16813" y="50904"/>
                </a:cubicBezTo>
                <a:cubicBezTo>
                  <a:pt x="15979" y="51538"/>
                  <a:pt x="15245" y="52372"/>
                  <a:pt x="14711" y="53272"/>
                </a:cubicBezTo>
                <a:lnTo>
                  <a:pt x="14711" y="234"/>
                </a:lnTo>
                <a:cubicBezTo>
                  <a:pt x="14711" y="101"/>
                  <a:pt x="14611" y="1"/>
                  <a:pt x="14478" y="1"/>
                </a:cubicBezTo>
                <a:cubicBezTo>
                  <a:pt x="14344" y="1"/>
                  <a:pt x="14277" y="101"/>
                  <a:pt x="14244" y="234"/>
                </a:cubicBezTo>
                <a:lnTo>
                  <a:pt x="14244" y="53272"/>
                </a:lnTo>
                <a:cubicBezTo>
                  <a:pt x="13710" y="52372"/>
                  <a:pt x="12977" y="51538"/>
                  <a:pt x="12143" y="50871"/>
                </a:cubicBezTo>
                <a:cubicBezTo>
                  <a:pt x="11609" y="50470"/>
                  <a:pt x="10975" y="50170"/>
                  <a:pt x="10341" y="49970"/>
                </a:cubicBezTo>
                <a:cubicBezTo>
                  <a:pt x="9908" y="49837"/>
                  <a:pt x="9474" y="49970"/>
                  <a:pt x="9207" y="50304"/>
                </a:cubicBezTo>
                <a:cubicBezTo>
                  <a:pt x="8974" y="50604"/>
                  <a:pt x="8707" y="51471"/>
                  <a:pt x="10708" y="52905"/>
                </a:cubicBezTo>
                <a:cubicBezTo>
                  <a:pt x="11375" y="53339"/>
                  <a:pt x="12109" y="53706"/>
                  <a:pt x="12910" y="53906"/>
                </a:cubicBezTo>
                <a:cubicBezTo>
                  <a:pt x="11576" y="54173"/>
                  <a:pt x="10341" y="54774"/>
                  <a:pt x="9341" y="55641"/>
                </a:cubicBezTo>
                <a:lnTo>
                  <a:pt x="9274" y="55708"/>
                </a:lnTo>
                <a:cubicBezTo>
                  <a:pt x="9207" y="55774"/>
                  <a:pt x="9174" y="55874"/>
                  <a:pt x="9207" y="55974"/>
                </a:cubicBezTo>
                <a:cubicBezTo>
                  <a:pt x="9274" y="56041"/>
                  <a:pt x="9341" y="56108"/>
                  <a:pt x="9407" y="56108"/>
                </a:cubicBezTo>
                <a:cubicBezTo>
                  <a:pt x="9441" y="56108"/>
                  <a:pt x="9474" y="56074"/>
                  <a:pt x="9507" y="56074"/>
                </a:cubicBezTo>
                <a:cubicBezTo>
                  <a:pt x="9574" y="56041"/>
                  <a:pt x="9607" y="56008"/>
                  <a:pt x="9641" y="55974"/>
                </a:cubicBezTo>
                <a:cubicBezTo>
                  <a:pt x="10608" y="55107"/>
                  <a:pt x="11842" y="54507"/>
                  <a:pt x="13143" y="54307"/>
                </a:cubicBezTo>
                <a:lnTo>
                  <a:pt x="12443" y="56608"/>
                </a:lnTo>
                <a:cubicBezTo>
                  <a:pt x="5204" y="57676"/>
                  <a:pt x="1" y="64147"/>
                  <a:pt x="534" y="71452"/>
                </a:cubicBezTo>
                <a:cubicBezTo>
                  <a:pt x="1068" y="78757"/>
                  <a:pt x="7172" y="84395"/>
                  <a:pt x="14478" y="84395"/>
                </a:cubicBezTo>
                <a:cubicBezTo>
                  <a:pt x="21816" y="84395"/>
                  <a:pt x="27887" y="78757"/>
                  <a:pt x="28421" y="71452"/>
                </a:cubicBezTo>
                <a:cubicBezTo>
                  <a:pt x="28955" y="64147"/>
                  <a:pt x="23784" y="57676"/>
                  <a:pt x="16512" y="56608"/>
                </a:cubicBezTo>
                <a:close/>
                <a:moveTo>
                  <a:pt x="26786" y="76055"/>
                </a:moveTo>
                <a:lnTo>
                  <a:pt x="2169" y="76055"/>
                </a:lnTo>
                <a:cubicBezTo>
                  <a:pt x="1402" y="74354"/>
                  <a:pt x="968" y="72553"/>
                  <a:pt x="935" y="70685"/>
                </a:cubicBezTo>
                <a:lnTo>
                  <a:pt x="28021" y="70652"/>
                </a:lnTo>
                <a:cubicBezTo>
                  <a:pt x="27987" y="72520"/>
                  <a:pt x="27587" y="74354"/>
                  <a:pt x="26786" y="76055"/>
                </a:cubicBezTo>
                <a:close/>
                <a:moveTo>
                  <a:pt x="2135" y="64914"/>
                </a:moveTo>
                <a:lnTo>
                  <a:pt x="26820" y="64914"/>
                </a:lnTo>
                <a:cubicBezTo>
                  <a:pt x="27587" y="66582"/>
                  <a:pt x="27987" y="68383"/>
                  <a:pt x="28021" y="70251"/>
                </a:cubicBezTo>
                <a:lnTo>
                  <a:pt x="935" y="70285"/>
                </a:lnTo>
                <a:cubicBezTo>
                  <a:pt x="968" y="68417"/>
                  <a:pt x="1368" y="66582"/>
                  <a:pt x="2135" y="64914"/>
                </a:cubicBezTo>
                <a:close/>
                <a:moveTo>
                  <a:pt x="14478" y="56908"/>
                </a:moveTo>
                <a:cubicBezTo>
                  <a:pt x="16813" y="56908"/>
                  <a:pt x="19114" y="57509"/>
                  <a:pt x="21149" y="58676"/>
                </a:cubicBezTo>
                <a:lnTo>
                  <a:pt x="7840" y="58676"/>
                </a:lnTo>
                <a:cubicBezTo>
                  <a:pt x="9841" y="57509"/>
                  <a:pt x="12143" y="56908"/>
                  <a:pt x="14478" y="56908"/>
                </a:cubicBezTo>
                <a:close/>
                <a:moveTo>
                  <a:pt x="17079" y="51238"/>
                </a:moveTo>
                <a:cubicBezTo>
                  <a:pt x="17546" y="50871"/>
                  <a:pt x="18114" y="50570"/>
                  <a:pt x="18714" y="50404"/>
                </a:cubicBezTo>
                <a:cubicBezTo>
                  <a:pt x="18781" y="50404"/>
                  <a:pt x="18881" y="50404"/>
                  <a:pt x="18981" y="50370"/>
                </a:cubicBezTo>
                <a:cubicBezTo>
                  <a:pt x="19148" y="50370"/>
                  <a:pt x="19281" y="50437"/>
                  <a:pt x="19381" y="50570"/>
                </a:cubicBezTo>
                <a:cubicBezTo>
                  <a:pt x="19615" y="50871"/>
                  <a:pt x="19381" y="51571"/>
                  <a:pt x="17980" y="52572"/>
                </a:cubicBezTo>
                <a:cubicBezTo>
                  <a:pt x="17046" y="53139"/>
                  <a:pt x="15979" y="53573"/>
                  <a:pt x="14878" y="53773"/>
                </a:cubicBezTo>
                <a:cubicBezTo>
                  <a:pt x="15445" y="52805"/>
                  <a:pt x="16179" y="51938"/>
                  <a:pt x="17079" y="51238"/>
                </a:cubicBezTo>
                <a:close/>
                <a:moveTo>
                  <a:pt x="9574" y="50570"/>
                </a:moveTo>
                <a:cubicBezTo>
                  <a:pt x="9674" y="50437"/>
                  <a:pt x="9808" y="50404"/>
                  <a:pt x="9974" y="50404"/>
                </a:cubicBezTo>
                <a:cubicBezTo>
                  <a:pt x="10074" y="50404"/>
                  <a:pt x="10141" y="50404"/>
                  <a:pt x="10241" y="50437"/>
                </a:cubicBezTo>
                <a:cubicBezTo>
                  <a:pt x="10842" y="50604"/>
                  <a:pt x="11409" y="50871"/>
                  <a:pt x="11876" y="51271"/>
                </a:cubicBezTo>
                <a:cubicBezTo>
                  <a:pt x="12743" y="51971"/>
                  <a:pt x="13477" y="52805"/>
                  <a:pt x="14044" y="53806"/>
                </a:cubicBezTo>
                <a:cubicBezTo>
                  <a:pt x="12943" y="53573"/>
                  <a:pt x="11909" y="53172"/>
                  <a:pt x="10942" y="52572"/>
                </a:cubicBezTo>
                <a:cubicBezTo>
                  <a:pt x="9574" y="51571"/>
                  <a:pt x="9341" y="50871"/>
                  <a:pt x="9541" y="50570"/>
                </a:cubicBezTo>
                <a:close/>
                <a:moveTo>
                  <a:pt x="13610" y="54373"/>
                </a:moveTo>
                <a:lnTo>
                  <a:pt x="15378" y="54373"/>
                </a:lnTo>
                <a:lnTo>
                  <a:pt x="16079" y="56575"/>
                </a:lnTo>
                <a:cubicBezTo>
                  <a:pt x="15011" y="56441"/>
                  <a:pt x="13944" y="56441"/>
                  <a:pt x="12910" y="56575"/>
                </a:cubicBezTo>
                <a:close/>
                <a:moveTo>
                  <a:pt x="7139" y="59077"/>
                </a:moveTo>
                <a:cubicBezTo>
                  <a:pt x="7172" y="59077"/>
                  <a:pt x="7206" y="59077"/>
                  <a:pt x="7239" y="59077"/>
                </a:cubicBezTo>
                <a:lnTo>
                  <a:pt x="21649" y="59077"/>
                </a:lnTo>
                <a:cubicBezTo>
                  <a:pt x="21683" y="59077"/>
                  <a:pt x="21716" y="59077"/>
                  <a:pt x="21783" y="59043"/>
                </a:cubicBezTo>
                <a:cubicBezTo>
                  <a:pt x="23851" y="60378"/>
                  <a:pt x="25519" y="62246"/>
                  <a:pt x="26620" y="64447"/>
                </a:cubicBezTo>
                <a:lnTo>
                  <a:pt x="2336" y="64447"/>
                </a:lnTo>
                <a:cubicBezTo>
                  <a:pt x="3436" y="62246"/>
                  <a:pt x="5104" y="60378"/>
                  <a:pt x="7139" y="59077"/>
                </a:cubicBezTo>
                <a:close/>
                <a:moveTo>
                  <a:pt x="7906" y="82260"/>
                </a:moveTo>
                <a:lnTo>
                  <a:pt x="21082" y="82260"/>
                </a:lnTo>
                <a:cubicBezTo>
                  <a:pt x="16979" y="84561"/>
                  <a:pt x="12009" y="84561"/>
                  <a:pt x="7906" y="82260"/>
                </a:cubicBezTo>
                <a:close/>
                <a:moveTo>
                  <a:pt x="21749" y="81860"/>
                </a:moveTo>
                <a:cubicBezTo>
                  <a:pt x="21716" y="81826"/>
                  <a:pt x="21683" y="81826"/>
                  <a:pt x="21649" y="81826"/>
                </a:cubicBezTo>
                <a:lnTo>
                  <a:pt x="7239" y="81826"/>
                </a:lnTo>
                <a:lnTo>
                  <a:pt x="7206" y="81826"/>
                </a:lnTo>
                <a:cubicBezTo>
                  <a:pt x="5138" y="80492"/>
                  <a:pt x="3470" y="78657"/>
                  <a:pt x="2369" y="76456"/>
                </a:cubicBezTo>
                <a:lnTo>
                  <a:pt x="26586" y="76456"/>
                </a:lnTo>
                <a:cubicBezTo>
                  <a:pt x="25485" y="78657"/>
                  <a:pt x="23818" y="80525"/>
                  <a:pt x="21749" y="81860"/>
                </a:cubicBezTo>
                <a:close/>
              </a:path>
            </a:pathLst>
          </a:custGeom>
          <a:gradFill>
            <a:gsLst>
              <a:gs pos="0">
                <a:schemeClr val="accent3"/>
              </a:gs>
              <a:gs pos="100000">
                <a:schemeClr val="accent4"/>
              </a:gs>
            </a:gsLst>
            <a:lin ang="5400700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73" name="Google Shape;573;p3"/>
          <p:cNvGrpSpPr/>
          <p:nvPr/>
        </p:nvGrpSpPr>
        <p:grpSpPr>
          <a:xfrm>
            <a:off x="2106599" y="346937"/>
            <a:ext cx="245947" cy="559018"/>
            <a:chOff x="1788920" y="1273404"/>
            <a:chExt cx="245947" cy="559018"/>
          </a:xfrm>
        </p:grpSpPr>
        <p:sp>
          <p:nvSpPr>
            <p:cNvPr id="574" name="Google Shape;574;p3"/>
            <p:cNvSpPr/>
            <p:nvPr/>
          </p:nvSpPr>
          <p:spPr>
            <a:xfrm>
              <a:off x="1900563" y="1570418"/>
              <a:ext cx="56225" cy="43077"/>
            </a:xfrm>
            <a:custGeom>
              <a:avLst/>
              <a:gdLst/>
              <a:ahLst/>
              <a:cxnLst/>
              <a:rect l="l" t="t" r="r" b="b"/>
              <a:pathLst>
                <a:path w="2570" h="1969" extrusionOk="0">
                  <a:moveTo>
                    <a:pt x="2336" y="1869"/>
                  </a:moveTo>
                  <a:cubicBezTo>
                    <a:pt x="2236" y="1869"/>
                    <a:pt x="2169" y="1802"/>
                    <a:pt x="2136" y="1702"/>
                  </a:cubicBezTo>
                  <a:lnTo>
                    <a:pt x="1735" y="434"/>
                  </a:lnTo>
                  <a:lnTo>
                    <a:pt x="901" y="434"/>
                  </a:lnTo>
                  <a:lnTo>
                    <a:pt x="501" y="1702"/>
                  </a:lnTo>
                  <a:cubicBezTo>
                    <a:pt x="434" y="1969"/>
                    <a:pt x="1" y="1835"/>
                    <a:pt x="101" y="1568"/>
                  </a:cubicBezTo>
                  <a:lnTo>
                    <a:pt x="535" y="167"/>
                  </a:lnTo>
                  <a:cubicBezTo>
                    <a:pt x="568" y="67"/>
                    <a:pt x="635" y="1"/>
                    <a:pt x="735" y="1"/>
                  </a:cubicBezTo>
                  <a:lnTo>
                    <a:pt x="1902" y="1"/>
                  </a:lnTo>
                  <a:cubicBezTo>
                    <a:pt x="1969" y="1"/>
                    <a:pt x="2069" y="67"/>
                    <a:pt x="2102" y="167"/>
                  </a:cubicBezTo>
                  <a:lnTo>
                    <a:pt x="2536" y="1568"/>
                  </a:lnTo>
                  <a:cubicBezTo>
                    <a:pt x="2569" y="1668"/>
                    <a:pt x="2503" y="1802"/>
                    <a:pt x="2403" y="1835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" name="Google Shape;575;p3"/>
            <p:cNvSpPr/>
            <p:nvPr/>
          </p:nvSpPr>
          <p:spPr>
            <a:xfrm>
              <a:off x="1857508" y="1521521"/>
              <a:ext cx="78103" cy="57669"/>
            </a:xfrm>
            <a:custGeom>
              <a:avLst/>
              <a:gdLst/>
              <a:ahLst/>
              <a:cxnLst/>
              <a:rect l="l" t="t" r="r" b="b"/>
              <a:pathLst>
                <a:path w="3570" h="2636" extrusionOk="0">
                  <a:moveTo>
                    <a:pt x="3303" y="2636"/>
                  </a:moveTo>
                  <a:lnTo>
                    <a:pt x="3270" y="2636"/>
                  </a:lnTo>
                  <a:cubicBezTo>
                    <a:pt x="2503" y="2502"/>
                    <a:pt x="1802" y="2236"/>
                    <a:pt x="1168" y="1869"/>
                  </a:cubicBezTo>
                  <a:cubicBezTo>
                    <a:pt x="1" y="1035"/>
                    <a:pt x="168" y="468"/>
                    <a:pt x="334" y="301"/>
                  </a:cubicBezTo>
                  <a:cubicBezTo>
                    <a:pt x="501" y="67"/>
                    <a:pt x="801" y="1"/>
                    <a:pt x="1068" y="67"/>
                  </a:cubicBezTo>
                  <a:cubicBezTo>
                    <a:pt x="1435" y="167"/>
                    <a:pt x="1769" y="334"/>
                    <a:pt x="2069" y="568"/>
                  </a:cubicBezTo>
                  <a:lnTo>
                    <a:pt x="2069" y="568"/>
                  </a:lnTo>
                  <a:cubicBezTo>
                    <a:pt x="2669" y="1068"/>
                    <a:pt x="3136" y="1635"/>
                    <a:pt x="3503" y="2302"/>
                  </a:cubicBezTo>
                  <a:cubicBezTo>
                    <a:pt x="3570" y="2469"/>
                    <a:pt x="3470" y="2636"/>
                    <a:pt x="3303" y="2636"/>
                  </a:cubicBezTo>
                  <a:close/>
                  <a:moveTo>
                    <a:pt x="835" y="468"/>
                  </a:moveTo>
                  <a:cubicBezTo>
                    <a:pt x="768" y="468"/>
                    <a:pt x="701" y="501"/>
                    <a:pt x="668" y="534"/>
                  </a:cubicBezTo>
                  <a:cubicBezTo>
                    <a:pt x="601" y="634"/>
                    <a:pt x="735" y="1001"/>
                    <a:pt x="1402" y="1502"/>
                  </a:cubicBezTo>
                  <a:cubicBezTo>
                    <a:pt x="1835" y="1769"/>
                    <a:pt x="2336" y="1969"/>
                    <a:pt x="2836" y="2102"/>
                  </a:cubicBezTo>
                  <a:cubicBezTo>
                    <a:pt x="2569" y="1669"/>
                    <a:pt x="2202" y="1268"/>
                    <a:pt x="1802" y="935"/>
                  </a:cubicBezTo>
                  <a:lnTo>
                    <a:pt x="1802" y="935"/>
                  </a:lnTo>
                  <a:cubicBezTo>
                    <a:pt x="1535" y="735"/>
                    <a:pt x="1268" y="601"/>
                    <a:pt x="935" y="501"/>
                  </a:cubicBezTo>
                  <a:cubicBezTo>
                    <a:pt x="901" y="501"/>
                    <a:pt x="868" y="501"/>
                    <a:pt x="835" y="468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" name="Google Shape;576;p3"/>
            <p:cNvSpPr/>
            <p:nvPr/>
          </p:nvSpPr>
          <p:spPr>
            <a:xfrm>
              <a:off x="1863349" y="1568230"/>
              <a:ext cx="72261" cy="32860"/>
            </a:xfrm>
            <a:custGeom>
              <a:avLst/>
              <a:gdLst/>
              <a:ahLst/>
              <a:cxnLst/>
              <a:rect l="l" t="t" r="r" b="b"/>
              <a:pathLst>
                <a:path w="3303" h="1502" extrusionOk="0">
                  <a:moveTo>
                    <a:pt x="234" y="1502"/>
                  </a:moveTo>
                  <a:cubicBezTo>
                    <a:pt x="167" y="1502"/>
                    <a:pt x="101" y="1435"/>
                    <a:pt x="34" y="1368"/>
                  </a:cubicBezTo>
                  <a:cubicBezTo>
                    <a:pt x="1" y="1268"/>
                    <a:pt x="34" y="1168"/>
                    <a:pt x="101" y="1101"/>
                  </a:cubicBezTo>
                  <a:lnTo>
                    <a:pt x="134" y="1068"/>
                  </a:lnTo>
                  <a:cubicBezTo>
                    <a:pt x="935" y="367"/>
                    <a:pt x="1969" y="1"/>
                    <a:pt x="3036" y="67"/>
                  </a:cubicBezTo>
                  <a:cubicBezTo>
                    <a:pt x="3303" y="1"/>
                    <a:pt x="3236" y="568"/>
                    <a:pt x="3003" y="468"/>
                  </a:cubicBezTo>
                  <a:cubicBezTo>
                    <a:pt x="2035" y="434"/>
                    <a:pt x="1135" y="734"/>
                    <a:pt x="434" y="1402"/>
                  </a:cubicBezTo>
                  <a:lnTo>
                    <a:pt x="334" y="1435"/>
                  </a:lnTo>
                  <a:cubicBezTo>
                    <a:pt x="301" y="1468"/>
                    <a:pt x="267" y="1502"/>
                    <a:pt x="234" y="1502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" name="Google Shape;577;p3"/>
            <p:cNvSpPr/>
            <p:nvPr/>
          </p:nvSpPr>
          <p:spPr>
            <a:xfrm>
              <a:off x="1924651" y="1521521"/>
              <a:ext cx="77381" cy="57669"/>
            </a:xfrm>
            <a:custGeom>
              <a:avLst/>
              <a:gdLst/>
              <a:ahLst/>
              <a:cxnLst/>
              <a:rect l="l" t="t" r="r" b="b"/>
              <a:pathLst>
                <a:path w="3537" h="2636" extrusionOk="0">
                  <a:moveTo>
                    <a:pt x="234" y="2636"/>
                  </a:moveTo>
                  <a:cubicBezTo>
                    <a:pt x="134" y="2636"/>
                    <a:pt x="67" y="2603"/>
                    <a:pt x="34" y="2536"/>
                  </a:cubicBezTo>
                  <a:cubicBezTo>
                    <a:pt x="1" y="2469"/>
                    <a:pt x="1" y="2369"/>
                    <a:pt x="34" y="2302"/>
                  </a:cubicBezTo>
                  <a:cubicBezTo>
                    <a:pt x="401" y="1635"/>
                    <a:pt x="868" y="1068"/>
                    <a:pt x="1468" y="568"/>
                  </a:cubicBezTo>
                  <a:cubicBezTo>
                    <a:pt x="1769" y="334"/>
                    <a:pt x="2102" y="167"/>
                    <a:pt x="2502" y="67"/>
                  </a:cubicBezTo>
                  <a:cubicBezTo>
                    <a:pt x="2736" y="1"/>
                    <a:pt x="3036" y="67"/>
                    <a:pt x="3203" y="301"/>
                  </a:cubicBezTo>
                  <a:cubicBezTo>
                    <a:pt x="3336" y="468"/>
                    <a:pt x="3536" y="1001"/>
                    <a:pt x="2369" y="1835"/>
                  </a:cubicBezTo>
                  <a:cubicBezTo>
                    <a:pt x="1735" y="2236"/>
                    <a:pt x="1035" y="2502"/>
                    <a:pt x="301" y="2636"/>
                  </a:cubicBezTo>
                  <a:close/>
                  <a:moveTo>
                    <a:pt x="2669" y="468"/>
                  </a:moveTo>
                  <a:cubicBezTo>
                    <a:pt x="2636" y="468"/>
                    <a:pt x="2602" y="468"/>
                    <a:pt x="2569" y="468"/>
                  </a:cubicBezTo>
                  <a:cubicBezTo>
                    <a:pt x="2236" y="568"/>
                    <a:pt x="1935" y="701"/>
                    <a:pt x="1702" y="901"/>
                  </a:cubicBezTo>
                  <a:lnTo>
                    <a:pt x="1702" y="901"/>
                  </a:lnTo>
                  <a:cubicBezTo>
                    <a:pt x="1268" y="1235"/>
                    <a:pt x="935" y="1635"/>
                    <a:pt x="668" y="2069"/>
                  </a:cubicBezTo>
                  <a:cubicBezTo>
                    <a:pt x="1168" y="1935"/>
                    <a:pt x="1668" y="1735"/>
                    <a:pt x="2102" y="1468"/>
                  </a:cubicBezTo>
                  <a:cubicBezTo>
                    <a:pt x="2769" y="968"/>
                    <a:pt x="2936" y="634"/>
                    <a:pt x="2836" y="501"/>
                  </a:cubicBezTo>
                  <a:cubicBezTo>
                    <a:pt x="2803" y="468"/>
                    <a:pt x="2736" y="468"/>
                    <a:pt x="2669" y="468"/>
                  </a:cubicBezTo>
                  <a:close/>
                  <a:moveTo>
                    <a:pt x="1602" y="768"/>
                  </a:move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" name="Google Shape;578;p3"/>
            <p:cNvSpPr/>
            <p:nvPr/>
          </p:nvSpPr>
          <p:spPr>
            <a:xfrm>
              <a:off x="1924651" y="1567508"/>
              <a:ext cx="71539" cy="33582"/>
            </a:xfrm>
            <a:custGeom>
              <a:avLst/>
              <a:gdLst/>
              <a:ahLst/>
              <a:cxnLst/>
              <a:rect l="l" t="t" r="r" b="b"/>
              <a:pathLst>
                <a:path w="3270" h="1535" extrusionOk="0">
                  <a:moveTo>
                    <a:pt x="3003" y="1535"/>
                  </a:moveTo>
                  <a:cubicBezTo>
                    <a:pt x="2969" y="1535"/>
                    <a:pt x="2936" y="1501"/>
                    <a:pt x="2903" y="1501"/>
                  </a:cubicBezTo>
                  <a:lnTo>
                    <a:pt x="2803" y="1435"/>
                  </a:lnTo>
                  <a:cubicBezTo>
                    <a:pt x="2102" y="801"/>
                    <a:pt x="1168" y="467"/>
                    <a:pt x="234" y="534"/>
                  </a:cubicBezTo>
                  <a:cubicBezTo>
                    <a:pt x="101" y="534"/>
                    <a:pt x="1" y="434"/>
                    <a:pt x="1" y="334"/>
                  </a:cubicBezTo>
                  <a:cubicBezTo>
                    <a:pt x="1" y="200"/>
                    <a:pt x="67" y="100"/>
                    <a:pt x="201" y="100"/>
                  </a:cubicBezTo>
                  <a:cubicBezTo>
                    <a:pt x="1268" y="0"/>
                    <a:pt x="2336" y="367"/>
                    <a:pt x="3103" y="1101"/>
                  </a:cubicBezTo>
                  <a:lnTo>
                    <a:pt x="3136" y="1134"/>
                  </a:lnTo>
                  <a:cubicBezTo>
                    <a:pt x="3236" y="1201"/>
                    <a:pt x="3270" y="1301"/>
                    <a:pt x="3203" y="1401"/>
                  </a:cubicBezTo>
                  <a:cubicBezTo>
                    <a:pt x="3170" y="1501"/>
                    <a:pt x="3069" y="1535"/>
                    <a:pt x="3003" y="1535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" name="Google Shape;579;p3"/>
            <p:cNvSpPr/>
            <p:nvPr/>
          </p:nvSpPr>
          <p:spPr>
            <a:xfrm>
              <a:off x="1924651" y="1273404"/>
              <a:ext cx="9517" cy="305782"/>
            </a:xfrm>
            <a:custGeom>
              <a:avLst/>
              <a:gdLst/>
              <a:ahLst/>
              <a:cxnLst/>
              <a:rect l="l" t="t" r="r" b="b"/>
              <a:pathLst>
                <a:path w="435" h="13977" extrusionOk="0">
                  <a:moveTo>
                    <a:pt x="234" y="13977"/>
                  </a:moveTo>
                  <a:cubicBezTo>
                    <a:pt x="101" y="13977"/>
                    <a:pt x="1" y="13877"/>
                    <a:pt x="1" y="13743"/>
                  </a:cubicBezTo>
                  <a:lnTo>
                    <a:pt x="1" y="234"/>
                  </a:lnTo>
                  <a:cubicBezTo>
                    <a:pt x="1" y="100"/>
                    <a:pt x="101" y="0"/>
                    <a:pt x="234" y="0"/>
                  </a:cubicBezTo>
                  <a:cubicBezTo>
                    <a:pt x="334" y="0"/>
                    <a:pt x="434" y="100"/>
                    <a:pt x="434" y="234"/>
                  </a:cubicBezTo>
                  <a:lnTo>
                    <a:pt x="434" y="13777"/>
                  </a:lnTo>
                  <a:cubicBezTo>
                    <a:pt x="434" y="13877"/>
                    <a:pt x="334" y="13977"/>
                    <a:pt x="234" y="13977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" name="Google Shape;580;p3"/>
            <p:cNvSpPr/>
            <p:nvPr/>
          </p:nvSpPr>
          <p:spPr>
            <a:xfrm>
              <a:off x="1788920" y="1563854"/>
              <a:ext cx="245947" cy="268568"/>
            </a:xfrm>
            <a:custGeom>
              <a:avLst/>
              <a:gdLst/>
              <a:ahLst/>
              <a:cxnLst/>
              <a:rect l="l" t="t" r="r" b="b"/>
              <a:pathLst>
                <a:path w="11242" h="12276" extrusionOk="0">
                  <a:moveTo>
                    <a:pt x="6438" y="11242"/>
                  </a:moveTo>
                  <a:cubicBezTo>
                    <a:pt x="2135" y="11242"/>
                    <a:pt x="0" y="6071"/>
                    <a:pt x="3036" y="3036"/>
                  </a:cubicBezTo>
                  <a:cubicBezTo>
                    <a:pt x="6038" y="0"/>
                    <a:pt x="11242" y="2169"/>
                    <a:pt x="11242" y="6438"/>
                  </a:cubicBezTo>
                  <a:cubicBezTo>
                    <a:pt x="11208" y="9074"/>
                    <a:pt x="9073" y="11242"/>
                    <a:pt x="6438" y="11242"/>
                  </a:cubicBezTo>
                  <a:close/>
                  <a:moveTo>
                    <a:pt x="6438" y="2069"/>
                  </a:moveTo>
                  <a:cubicBezTo>
                    <a:pt x="2535" y="2069"/>
                    <a:pt x="567" y="6772"/>
                    <a:pt x="3336" y="9541"/>
                  </a:cubicBezTo>
                  <a:cubicBezTo>
                    <a:pt x="6071" y="12276"/>
                    <a:pt x="10808" y="10341"/>
                    <a:pt x="10808" y="6438"/>
                  </a:cubicBezTo>
                  <a:cubicBezTo>
                    <a:pt x="10775" y="4037"/>
                    <a:pt x="8840" y="2069"/>
                    <a:pt x="6438" y="2069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81" name="Google Shape;581;p3"/>
          <p:cNvGrpSpPr/>
          <p:nvPr/>
        </p:nvGrpSpPr>
        <p:grpSpPr>
          <a:xfrm>
            <a:off x="2106600" y="1170425"/>
            <a:ext cx="133450" cy="133450"/>
            <a:chOff x="2964800" y="2114450"/>
            <a:chExt cx="133450" cy="133450"/>
          </a:xfrm>
        </p:grpSpPr>
        <p:sp>
          <p:nvSpPr>
            <p:cNvPr id="582" name="Google Shape;582;p3"/>
            <p:cNvSpPr/>
            <p:nvPr/>
          </p:nvSpPr>
          <p:spPr>
            <a:xfrm>
              <a:off x="3059025" y="2175325"/>
              <a:ext cx="39225" cy="10875"/>
            </a:xfrm>
            <a:custGeom>
              <a:avLst/>
              <a:gdLst/>
              <a:ahLst/>
              <a:cxnLst/>
              <a:rect l="l" t="t" r="r" b="b"/>
              <a:pathLst>
                <a:path w="1569" h="435" extrusionOk="0">
                  <a:moveTo>
                    <a:pt x="1368" y="434"/>
                  </a:moveTo>
                  <a:lnTo>
                    <a:pt x="234" y="434"/>
                  </a:lnTo>
                  <a:cubicBezTo>
                    <a:pt x="100" y="434"/>
                    <a:pt x="0" y="334"/>
                    <a:pt x="0" y="234"/>
                  </a:cubicBezTo>
                  <a:cubicBezTo>
                    <a:pt x="0" y="101"/>
                    <a:pt x="100" y="1"/>
                    <a:pt x="234" y="1"/>
                  </a:cubicBezTo>
                  <a:lnTo>
                    <a:pt x="1368" y="1"/>
                  </a:lnTo>
                  <a:cubicBezTo>
                    <a:pt x="1468" y="1"/>
                    <a:pt x="1568" y="101"/>
                    <a:pt x="1568" y="234"/>
                  </a:cubicBezTo>
                  <a:cubicBezTo>
                    <a:pt x="1568" y="334"/>
                    <a:pt x="1468" y="434"/>
                    <a:pt x="1368" y="434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" name="Google Shape;583;p3"/>
            <p:cNvSpPr/>
            <p:nvPr/>
          </p:nvSpPr>
          <p:spPr>
            <a:xfrm>
              <a:off x="2964800" y="2175325"/>
              <a:ext cx="39200" cy="10875"/>
            </a:xfrm>
            <a:custGeom>
              <a:avLst/>
              <a:gdLst/>
              <a:ahLst/>
              <a:cxnLst/>
              <a:rect l="l" t="t" r="r" b="b"/>
              <a:pathLst>
                <a:path w="1568" h="435" extrusionOk="0">
                  <a:moveTo>
                    <a:pt x="1368" y="434"/>
                  </a:moveTo>
                  <a:lnTo>
                    <a:pt x="234" y="434"/>
                  </a:lnTo>
                  <a:cubicBezTo>
                    <a:pt x="100" y="434"/>
                    <a:pt x="0" y="334"/>
                    <a:pt x="0" y="234"/>
                  </a:cubicBezTo>
                  <a:cubicBezTo>
                    <a:pt x="0" y="101"/>
                    <a:pt x="100" y="1"/>
                    <a:pt x="234" y="1"/>
                  </a:cubicBezTo>
                  <a:lnTo>
                    <a:pt x="1368" y="1"/>
                  </a:lnTo>
                  <a:cubicBezTo>
                    <a:pt x="1468" y="1"/>
                    <a:pt x="1568" y="101"/>
                    <a:pt x="1568" y="234"/>
                  </a:cubicBezTo>
                  <a:cubicBezTo>
                    <a:pt x="1568" y="334"/>
                    <a:pt x="1468" y="434"/>
                    <a:pt x="1368" y="434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" name="Google Shape;584;p3"/>
            <p:cNvSpPr/>
            <p:nvPr/>
          </p:nvSpPr>
          <p:spPr>
            <a:xfrm>
              <a:off x="3026500" y="2208700"/>
              <a:ext cx="10025" cy="39200"/>
            </a:xfrm>
            <a:custGeom>
              <a:avLst/>
              <a:gdLst/>
              <a:ahLst/>
              <a:cxnLst/>
              <a:rect l="l" t="t" r="r" b="b"/>
              <a:pathLst>
                <a:path w="401" h="1568" extrusionOk="0">
                  <a:moveTo>
                    <a:pt x="201" y="1568"/>
                  </a:moveTo>
                  <a:cubicBezTo>
                    <a:pt x="101" y="1568"/>
                    <a:pt x="0" y="1468"/>
                    <a:pt x="0" y="1334"/>
                  </a:cubicBezTo>
                  <a:lnTo>
                    <a:pt x="0" y="200"/>
                  </a:lnTo>
                  <a:cubicBezTo>
                    <a:pt x="34" y="0"/>
                    <a:pt x="334" y="0"/>
                    <a:pt x="401" y="200"/>
                  </a:cubicBezTo>
                  <a:lnTo>
                    <a:pt x="401" y="1334"/>
                  </a:lnTo>
                  <a:cubicBezTo>
                    <a:pt x="401" y="1468"/>
                    <a:pt x="334" y="1568"/>
                    <a:pt x="201" y="1568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" name="Google Shape;585;p3"/>
            <p:cNvSpPr/>
            <p:nvPr/>
          </p:nvSpPr>
          <p:spPr>
            <a:xfrm>
              <a:off x="3026500" y="2114450"/>
              <a:ext cx="10025" cy="39225"/>
            </a:xfrm>
            <a:custGeom>
              <a:avLst/>
              <a:gdLst/>
              <a:ahLst/>
              <a:cxnLst/>
              <a:rect l="l" t="t" r="r" b="b"/>
              <a:pathLst>
                <a:path w="401" h="1569" extrusionOk="0">
                  <a:moveTo>
                    <a:pt x="201" y="1569"/>
                  </a:moveTo>
                  <a:cubicBezTo>
                    <a:pt x="101" y="1569"/>
                    <a:pt x="0" y="1468"/>
                    <a:pt x="0" y="1335"/>
                  </a:cubicBezTo>
                  <a:lnTo>
                    <a:pt x="0" y="201"/>
                  </a:lnTo>
                  <a:cubicBezTo>
                    <a:pt x="34" y="1"/>
                    <a:pt x="334" y="1"/>
                    <a:pt x="401" y="201"/>
                  </a:cubicBezTo>
                  <a:lnTo>
                    <a:pt x="401" y="1335"/>
                  </a:lnTo>
                  <a:cubicBezTo>
                    <a:pt x="401" y="1468"/>
                    <a:pt x="334" y="1569"/>
                    <a:pt x="201" y="1569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" name="Google Shape;586;p3"/>
            <p:cNvSpPr/>
            <p:nvPr/>
          </p:nvSpPr>
          <p:spPr>
            <a:xfrm>
              <a:off x="3036500" y="2186175"/>
              <a:ext cx="20875" cy="20050"/>
            </a:xfrm>
            <a:custGeom>
              <a:avLst/>
              <a:gdLst/>
              <a:ahLst/>
              <a:cxnLst/>
              <a:rect l="l" t="t" r="r" b="b"/>
              <a:pathLst>
                <a:path w="835" h="802" extrusionOk="0">
                  <a:moveTo>
                    <a:pt x="601" y="801"/>
                  </a:moveTo>
                  <a:cubicBezTo>
                    <a:pt x="568" y="801"/>
                    <a:pt x="501" y="801"/>
                    <a:pt x="468" y="768"/>
                  </a:cubicBezTo>
                  <a:lnTo>
                    <a:pt x="101" y="367"/>
                  </a:lnTo>
                  <a:cubicBezTo>
                    <a:pt x="1" y="301"/>
                    <a:pt x="1" y="167"/>
                    <a:pt x="101" y="67"/>
                  </a:cubicBezTo>
                  <a:cubicBezTo>
                    <a:pt x="168" y="0"/>
                    <a:pt x="301" y="0"/>
                    <a:pt x="401" y="67"/>
                  </a:cubicBezTo>
                  <a:lnTo>
                    <a:pt x="768" y="434"/>
                  </a:lnTo>
                  <a:cubicBezTo>
                    <a:pt x="835" y="534"/>
                    <a:pt x="835" y="668"/>
                    <a:pt x="768" y="768"/>
                  </a:cubicBezTo>
                  <a:cubicBezTo>
                    <a:pt x="735" y="801"/>
                    <a:pt x="668" y="801"/>
                    <a:pt x="601" y="80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" name="Google Shape;587;p3"/>
            <p:cNvSpPr/>
            <p:nvPr/>
          </p:nvSpPr>
          <p:spPr>
            <a:xfrm>
              <a:off x="3005650" y="2155325"/>
              <a:ext cx="20875" cy="20025"/>
            </a:xfrm>
            <a:custGeom>
              <a:avLst/>
              <a:gdLst/>
              <a:ahLst/>
              <a:cxnLst/>
              <a:rect l="l" t="t" r="r" b="b"/>
              <a:pathLst>
                <a:path w="835" h="801" extrusionOk="0">
                  <a:moveTo>
                    <a:pt x="601" y="801"/>
                  </a:moveTo>
                  <a:cubicBezTo>
                    <a:pt x="568" y="801"/>
                    <a:pt x="501" y="801"/>
                    <a:pt x="468" y="767"/>
                  </a:cubicBezTo>
                  <a:lnTo>
                    <a:pt x="101" y="367"/>
                  </a:lnTo>
                  <a:cubicBezTo>
                    <a:pt x="1" y="300"/>
                    <a:pt x="1" y="167"/>
                    <a:pt x="101" y="67"/>
                  </a:cubicBezTo>
                  <a:cubicBezTo>
                    <a:pt x="167" y="0"/>
                    <a:pt x="301" y="0"/>
                    <a:pt x="401" y="67"/>
                  </a:cubicBezTo>
                  <a:lnTo>
                    <a:pt x="768" y="434"/>
                  </a:lnTo>
                  <a:cubicBezTo>
                    <a:pt x="834" y="534"/>
                    <a:pt x="834" y="667"/>
                    <a:pt x="768" y="767"/>
                  </a:cubicBezTo>
                  <a:cubicBezTo>
                    <a:pt x="734" y="801"/>
                    <a:pt x="668" y="801"/>
                    <a:pt x="601" y="80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" name="Google Shape;588;p3"/>
            <p:cNvSpPr/>
            <p:nvPr/>
          </p:nvSpPr>
          <p:spPr>
            <a:xfrm>
              <a:off x="3003975" y="2182850"/>
              <a:ext cx="25875" cy="23375"/>
            </a:xfrm>
            <a:custGeom>
              <a:avLst/>
              <a:gdLst/>
              <a:ahLst/>
              <a:cxnLst/>
              <a:rect l="l" t="t" r="r" b="b"/>
              <a:pathLst>
                <a:path w="1035" h="935" extrusionOk="0">
                  <a:moveTo>
                    <a:pt x="301" y="934"/>
                  </a:moveTo>
                  <a:cubicBezTo>
                    <a:pt x="101" y="934"/>
                    <a:pt x="1" y="701"/>
                    <a:pt x="168" y="567"/>
                  </a:cubicBezTo>
                  <a:lnTo>
                    <a:pt x="535" y="200"/>
                  </a:lnTo>
                  <a:cubicBezTo>
                    <a:pt x="735" y="0"/>
                    <a:pt x="1035" y="300"/>
                    <a:pt x="835" y="500"/>
                  </a:cubicBezTo>
                  <a:lnTo>
                    <a:pt x="468" y="901"/>
                  </a:lnTo>
                  <a:cubicBezTo>
                    <a:pt x="401" y="934"/>
                    <a:pt x="368" y="934"/>
                    <a:pt x="301" y="934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" name="Google Shape;589;p3"/>
            <p:cNvSpPr/>
            <p:nvPr/>
          </p:nvSpPr>
          <p:spPr>
            <a:xfrm>
              <a:off x="3036500" y="2151975"/>
              <a:ext cx="24225" cy="23375"/>
            </a:xfrm>
            <a:custGeom>
              <a:avLst/>
              <a:gdLst/>
              <a:ahLst/>
              <a:cxnLst/>
              <a:rect l="l" t="t" r="r" b="b"/>
              <a:pathLst>
                <a:path w="969" h="935" extrusionOk="0">
                  <a:moveTo>
                    <a:pt x="234" y="935"/>
                  </a:moveTo>
                  <a:cubicBezTo>
                    <a:pt x="168" y="935"/>
                    <a:pt x="134" y="935"/>
                    <a:pt x="101" y="901"/>
                  </a:cubicBezTo>
                  <a:cubicBezTo>
                    <a:pt x="1" y="801"/>
                    <a:pt x="1" y="668"/>
                    <a:pt x="101" y="568"/>
                  </a:cubicBezTo>
                  <a:lnTo>
                    <a:pt x="468" y="201"/>
                  </a:lnTo>
                  <a:cubicBezTo>
                    <a:pt x="668" y="1"/>
                    <a:pt x="968" y="301"/>
                    <a:pt x="768" y="501"/>
                  </a:cubicBezTo>
                  <a:lnTo>
                    <a:pt x="401" y="901"/>
                  </a:lnTo>
                  <a:cubicBezTo>
                    <a:pt x="334" y="935"/>
                    <a:pt x="301" y="935"/>
                    <a:pt x="234" y="935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590" name="Google Shape;590;p3"/>
          <p:cNvCxnSpPr/>
          <p:nvPr/>
        </p:nvCxnSpPr>
        <p:spPr>
          <a:xfrm>
            <a:off x="1868688" y="350257"/>
            <a:ext cx="0" cy="1931400"/>
          </a:xfrm>
          <a:prstGeom prst="straightConnector1">
            <a:avLst/>
          </a:prstGeom>
          <a:noFill/>
          <a:ln w="9525" cap="flat" cmpd="sng">
            <a:solidFill>
              <a:schemeClr val="accent3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591" name="Google Shape;591;p3"/>
          <p:cNvGrpSpPr/>
          <p:nvPr/>
        </p:nvGrpSpPr>
        <p:grpSpPr>
          <a:xfrm>
            <a:off x="2647475" y="1109925"/>
            <a:ext cx="133450" cy="133450"/>
            <a:chOff x="2964800" y="2114450"/>
            <a:chExt cx="133450" cy="133450"/>
          </a:xfrm>
        </p:grpSpPr>
        <p:sp>
          <p:nvSpPr>
            <p:cNvPr id="592" name="Google Shape;592;p3"/>
            <p:cNvSpPr/>
            <p:nvPr/>
          </p:nvSpPr>
          <p:spPr>
            <a:xfrm>
              <a:off x="3059025" y="2175325"/>
              <a:ext cx="39225" cy="10875"/>
            </a:xfrm>
            <a:custGeom>
              <a:avLst/>
              <a:gdLst/>
              <a:ahLst/>
              <a:cxnLst/>
              <a:rect l="l" t="t" r="r" b="b"/>
              <a:pathLst>
                <a:path w="1569" h="435" extrusionOk="0">
                  <a:moveTo>
                    <a:pt x="1368" y="434"/>
                  </a:moveTo>
                  <a:lnTo>
                    <a:pt x="234" y="434"/>
                  </a:lnTo>
                  <a:cubicBezTo>
                    <a:pt x="100" y="434"/>
                    <a:pt x="0" y="334"/>
                    <a:pt x="0" y="234"/>
                  </a:cubicBezTo>
                  <a:cubicBezTo>
                    <a:pt x="0" y="101"/>
                    <a:pt x="100" y="1"/>
                    <a:pt x="234" y="1"/>
                  </a:cubicBezTo>
                  <a:lnTo>
                    <a:pt x="1368" y="1"/>
                  </a:lnTo>
                  <a:cubicBezTo>
                    <a:pt x="1468" y="1"/>
                    <a:pt x="1568" y="101"/>
                    <a:pt x="1568" y="234"/>
                  </a:cubicBezTo>
                  <a:cubicBezTo>
                    <a:pt x="1568" y="334"/>
                    <a:pt x="1468" y="434"/>
                    <a:pt x="1368" y="434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" name="Google Shape;593;p3"/>
            <p:cNvSpPr/>
            <p:nvPr/>
          </p:nvSpPr>
          <p:spPr>
            <a:xfrm>
              <a:off x="2964800" y="2175325"/>
              <a:ext cx="39200" cy="10875"/>
            </a:xfrm>
            <a:custGeom>
              <a:avLst/>
              <a:gdLst/>
              <a:ahLst/>
              <a:cxnLst/>
              <a:rect l="l" t="t" r="r" b="b"/>
              <a:pathLst>
                <a:path w="1568" h="435" extrusionOk="0">
                  <a:moveTo>
                    <a:pt x="1368" y="434"/>
                  </a:moveTo>
                  <a:lnTo>
                    <a:pt x="234" y="434"/>
                  </a:lnTo>
                  <a:cubicBezTo>
                    <a:pt x="100" y="434"/>
                    <a:pt x="0" y="334"/>
                    <a:pt x="0" y="234"/>
                  </a:cubicBezTo>
                  <a:cubicBezTo>
                    <a:pt x="0" y="101"/>
                    <a:pt x="100" y="1"/>
                    <a:pt x="234" y="1"/>
                  </a:cubicBezTo>
                  <a:lnTo>
                    <a:pt x="1368" y="1"/>
                  </a:lnTo>
                  <a:cubicBezTo>
                    <a:pt x="1468" y="1"/>
                    <a:pt x="1568" y="101"/>
                    <a:pt x="1568" y="234"/>
                  </a:cubicBezTo>
                  <a:cubicBezTo>
                    <a:pt x="1568" y="334"/>
                    <a:pt x="1468" y="434"/>
                    <a:pt x="1368" y="434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" name="Google Shape;594;p3"/>
            <p:cNvSpPr/>
            <p:nvPr/>
          </p:nvSpPr>
          <p:spPr>
            <a:xfrm>
              <a:off x="3026500" y="2208700"/>
              <a:ext cx="10025" cy="39200"/>
            </a:xfrm>
            <a:custGeom>
              <a:avLst/>
              <a:gdLst/>
              <a:ahLst/>
              <a:cxnLst/>
              <a:rect l="l" t="t" r="r" b="b"/>
              <a:pathLst>
                <a:path w="401" h="1568" extrusionOk="0">
                  <a:moveTo>
                    <a:pt x="201" y="1568"/>
                  </a:moveTo>
                  <a:cubicBezTo>
                    <a:pt x="101" y="1568"/>
                    <a:pt x="0" y="1468"/>
                    <a:pt x="0" y="1334"/>
                  </a:cubicBezTo>
                  <a:lnTo>
                    <a:pt x="0" y="200"/>
                  </a:lnTo>
                  <a:cubicBezTo>
                    <a:pt x="34" y="0"/>
                    <a:pt x="334" y="0"/>
                    <a:pt x="401" y="200"/>
                  </a:cubicBezTo>
                  <a:lnTo>
                    <a:pt x="401" y="1334"/>
                  </a:lnTo>
                  <a:cubicBezTo>
                    <a:pt x="401" y="1468"/>
                    <a:pt x="334" y="1568"/>
                    <a:pt x="201" y="1568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595;p3"/>
            <p:cNvSpPr/>
            <p:nvPr/>
          </p:nvSpPr>
          <p:spPr>
            <a:xfrm>
              <a:off x="3026500" y="2114450"/>
              <a:ext cx="10025" cy="39225"/>
            </a:xfrm>
            <a:custGeom>
              <a:avLst/>
              <a:gdLst/>
              <a:ahLst/>
              <a:cxnLst/>
              <a:rect l="l" t="t" r="r" b="b"/>
              <a:pathLst>
                <a:path w="401" h="1569" extrusionOk="0">
                  <a:moveTo>
                    <a:pt x="201" y="1569"/>
                  </a:moveTo>
                  <a:cubicBezTo>
                    <a:pt x="101" y="1569"/>
                    <a:pt x="0" y="1468"/>
                    <a:pt x="0" y="1335"/>
                  </a:cubicBezTo>
                  <a:lnTo>
                    <a:pt x="0" y="201"/>
                  </a:lnTo>
                  <a:cubicBezTo>
                    <a:pt x="34" y="1"/>
                    <a:pt x="334" y="1"/>
                    <a:pt x="401" y="201"/>
                  </a:cubicBezTo>
                  <a:lnTo>
                    <a:pt x="401" y="1335"/>
                  </a:lnTo>
                  <a:cubicBezTo>
                    <a:pt x="401" y="1468"/>
                    <a:pt x="334" y="1569"/>
                    <a:pt x="201" y="1569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596;p3"/>
            <p:cNvSpPr/>
            <p:nvPr/>
          </p:nvSpPr>
          <p:spPr>
            <a:xfrm>
              <a:off x="3036500" y="2186175"/>
              <a:ext cx="20875" cy="20050"/>
            </a:xfrm>
            <a:custGeom>
              <a:avLst/>
              <a:gdLst/>
              <a:ahLst/>
              <a:cxnLst/>
              <a:rect l="l" t="t" r="r" b="b"/>
              <a:pathLst>
                <a:path w="835" h="802" extrusionOk="0">
                  <a:moveTo>
                    <a:pt x="601" y="801"/>
                  </a:moveTo>
                  <a:cubicBezTo>
                    <a:pt x="568" y="801"/>
                    <a:pt x="501" y="801"/>
                    <a:pt x="468" y="768"/>
                  </a:cubicBezTo>
                  <a:lnTo>
                    <a:pt x="101" y="367"/>
                  </a:lnTo>
                  <a:cubicBezTo>
                    <a:pt x="1" y="301"/>
                    <a:pt x="1" y="167"/>
                    <a:pt x="101" y="67"/>
                  </a:cubicBezTo>
                  <a:cubicBezTo>
                    <a:pt x="168" y="0"/>
                    <a:pt x="301" y="0"/>
                    <a:pt x="401" y="67"/>
                  </a:cubicBezTo>
                  <a:lnTo>
                    <a:pt x="768" y="434"/>
                  </a:lnTo>
                  <a:cubicBezTo>
                    <a:pt x="835" y="534"/>
                    <a:pt x="835" y="668"/>
                    <a:pt x="768" y="768"/>
                  </a:cubicBezTo>
                  <a:cubicBezTo>
                    <a:pt x="735" y="801"/>
                    <a:pt x="668" y="801"/>
                    <a:pt x="601" y="80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597;p3"/>
            <p:cNvSpPr/>
            <p:nvPr/>
          </p:nvSpPr>
          <p:spPr>
            <a:xfrm>
              <a:off x="3005650" y="2155325"/>
              <a:ext cx="20875" cy="20025"/>
            </a:xfrm>
            <a:custGeom>
              <a:avLst/>
              <a:gdLst/>
              <a:ahLst/>
              <a:cxnLst/>
              <a:rect l="l" t="t" r="r" b="b"/>
              <a:pathLst>
                <a:path w="835" h="801" extrusionOk="0">
                  <a:moveTo>
                    <a:pt x="601" y="801"/>
                  </a:moveTo>
                  <a:cubicBezTo>
                    <a:pt x="568" y="801"/>
                    <a:pt x="501" y="801"/>
                    <a:pt x="468" y="767"/>
                  </a:cubicBezTo>
                  <a:lnTo>
                    <a:pt x="101" y="367"/>
                  </a:lnTo>
                  <a:cubicBezTo>
                    <a:pt x="1" y="300"/>
                    <a:pt x="1" y="167"/>
                    <a:pt x="101" y="67"/>
                  </a:cubicBezTo>
                  <a:cubicBezTo>
                    <a:pt x="167" y="0"/>
                    <a:pt x="301" y="0"/>
                    <a:pt x="401" y="67"/>
                  </a:cubicBezTo>
                  <a:lnTo>
                    <a:pt x="768" y="434"/>
                  </a:lnTo>
                  <a:cubicBezTo>
                    <a:pt x="834" y="534"/>
                    <a:pt x="834" y="667"/>
                    <a:pt x="768" y="767"/>
                  </a:cubicBezTo>
                  <a:cubicBezTo>
                    <a:pt x="734" y="801"/>
                    <a:pt x="668" y="801"/>
                    <a:pt x="601" y="80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" name="Google Shape;598;p3"/>
            <p:cNvSpPr/>
            <p:nvPr/>
          </p:nvSpPr>
          <p:spPr>
            <a:xfrm>
              <a:off x="3003975" y="2182850"/>
              <a:ext cx="25875" cy="23375"/>
            </a:xfrm>
            <a:custGeom>
              <a:avLst/>
              <a:gdLst/>
              <a:ahLst/>
              <a:cxnLst/>
              <a:rect l="l" t="t" r="r" b="b"/>
              <a:pathLst>
                <a:path w="1035" h="935" extrusionOk="0">
                  <a:moveTo>
                    <a:pt x="301" y="934"/>
                  </a:moveTo>
                  <a:cubicBezTo>
                    <a:pt x="101" y="934"/>
                    <a:pt x="1" y="701"/>
                    <a:pt x="168" y="567"/>
                  </a:cubicBezTo>
                  <a:lnTo>
                    <a:pt x="535" y="200"/>
                  </a:lnTo>
                  <a:cubicBezTo>
                    <a:pt x="735" y="0"/>
                    <a:pt x="1035" y="300"/>
                    <a:pt x="835" y="500"/>
                  </a:cubicBezTo>
                  <a:lnTo>
                    <a:pt x="468" y="901"/>
                  </a:lnTo>
                  <a:cubicBezTo>
                    <a:pt x="401" y="934"/>
                    <a:pt x="368" y="934"/>
                    <a:pt x="301" y="934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" name="Google Shape;599;p3"/>
            <p:cNvSpPr/>
            <p:nvPr/>
          </p:nvSpPr>
          <p:spPr>
            <a:xfrm>
              <a:off x="3036500" y="2151975"/>
              <a:ext cx="24225" cy="23375"/>
            </a:xfrm>
            <a:custGeom>
              <a:avLst/>
              <a:gdLst/>
              <a:ahLst/>
              <a:cxnLst/>
              <a:rect l="l" t="t" r="r" b="b"/>
              <a:pathLst>
                <a:path w="969" h="935" extrusionOk="0">
                  <a:moveTo>
                    <a:pt x="234" y="935"/>
                  </a:moveTo>
                  <a:cubicBezTo>
                    <a:pt x="168" y="935"/>
                    <a:pt x="134" y="935"/>
                    <a:pt x="101" y="901"/>
                  </a:cubicBezTo>
                  <a:cubicBezTo>
                    <a:pt x="1" y="801"/>
                    <a:pt x="1" y="668"/>
                    <a:pt x="101" y="568"/>
                  </a:cubicBezTo>
                  <a:lnTo>
                    <a:pt x="468" y="201"/>
                  </a:lnTo>
                  <a:cubicBezTo>
                    <a:pt x="668" y="1"/>
                    <a:pt x="968" y="301"/>
                    <a:pt x="768" y="501"/>
                  </a:cubicBezTo>
                  <a:lnTo>
                    <a:pt x="401" y="901"/>
                  </a:lnTo>
                  <a:cubicBezTo>
                    <a:pt x="334" y="935"/>
                    <a:pt x="301" y="935"/>
                    <a:pt x="234" y="935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00" name="Google Shape;600;p3"/>
          <p:cNvGrpSpPr/>
          <p:nvPr/>
        </p:nvGrpSpPr>
        <p:grpSpPr>
          <a:xfrm>
            <a:off x="1975750" y="1561700"/>
            <a:ext cx="133450" cy="133450"/>
            <a:chOff x="2964800" y="2114450"/>
            <a:chExt cx="133450" cy="133450"/>
          </a:xfrm>
        </p:grpSpPr>
        <p:sp>
          <p:nvSpPr>
            <p:cNvPr id="601" name="Google Shape;601;p3"/>
            <p:cNvSpPr/>
            <p:nvPr/>
          </p:nvSpPr>
          <p:spPr>
            <a:xfrm>
              <a:off x="3059025" y="2175325"/>
              <a:ext cx="39225" cy="10875"/>
            </a:xfrm>
            <a:custGeom>
              <a:avLst/>
              <a:gdLst/>
              <a:ahLst/>
              <a:cxnLst/>
              <a:rect l="l" t="t" r="r" b="b"/>
              <a:pathLst>
                <a:path w="1569" h="435" extrusionOk="0">
                  <a:moveTo>
                    <a:pt x="1368" y="434"/>
                  </a:moveTo>
                  <a:lnTo>
                    <a:pt x="234" y="434"/>
                  </a:lnTo>
                  <a:cubicBezTo>
                    <a:pt x="100" y="434"/>
                    <a:pt x="0" y="334"/>
                    <a:pt x="0" y="234"/>
                  </a:cubicBezTo>
                  <a:cubicBezTo>
                    <a:pt x="0" y="101"/>
                    <a:pt x="100" y="1"/>
                    <a:pt x="234" y="1"/>
                  </a:cubicBezTo>
                  <a:lnTo>
                    <a:pt x="1368" y="1"/>
                  </a:lnTo>
                  <a:cubicBezTo>
                    <a:pt x="1468" y="1"/>
                    <a:pt x="1568" y="101"/>
                    <a:pt x="1568" y="234"/>
                  </a:cubicBezTo>
                  <a:cubicBezTo>
                    <a:pt x="1568" y="334"/>
                    <a:pt x="1468" y="434"/>
                    <a:pt x="1368" y="434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" name="Google Shape;602;p3"/>
            <p:cNvSpPr/>
            <p:nvPr/>
          </p:nvSpPr>
          <p:spPr>
            <a:xfrm>
              <a:off x="2964800" y="2175325"/>
              <a:ext cx="39200" cy="10875"/>
            </a:xfrm>
            <a:custGeom>
              <a:avLst/>
              <a:gdLst/>
              <a:ahLst/>
              <a:cxnLst/>
              <a:rect l="l" t="t" r="r" b="b"/>
              <a:pathLst>
                <a:path w="1568" h="435" extrusionOk="0">
                  <a:moveTo>
                    <a:pt x="1368" y="434"/>
                  </a:moveTo>
                  <a:lnTo>
                    <a:pt x="234" y="434"/>
                  </a:lnTo>
                  <a:cubicBezTo>
                    <a:pt x="100" y="434"/>
                    <a:pt x="0" y="334"/>
                    <a:pt x="0" y="234"/>
                  </a:cubicBezTo>
                  <a:cubicBezTo>
                    <a:pt x="0" y="101"/>
                    <a:pt x="100" y="1"/>
                    <a:pt x="234" y="1"/>
                  </a:cubicBezTo>
                  <a:lnTo>
                    <a:pt x="1368" y="1"/>
                  </a:lnTo>
                  <a:cubicBezTo>
                    <a:pt x="1468" y="1"/>
                    <a:pt x="1568" y="101"/>
                    <a:pt x="1568" y="234"/>
                  </a:cubicBezTo>
                  <a:cubicBezTo>
                    <a:pt x="1568" y="334"/>
                    <a:pt x="1468" y="434"/>
                    <a:pt x="1368" y="434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" name="Google Shape;603;p3"/>
            <p:cNvSpPr/>
            <p:nvPr/>
          </p:nvSpPr>
          <p:spPr>
            <a:xfrm>
              <a:off x="3026500" y="2208700"/>
              <a:ext cx="10025" cy="39200"/>
            </a:xfrm>
            <a:custGeom>
              <a:avLst/>
              <a:gdLst/>
              <a:ahLst/>
              <a:cxnLst/>
              <a:rect l="l" t="t" r="r" b="b"/>
              <a:pathLst>
                <a:path w="401" h="1568" extrusionOk="0">
                  <a:moveTo>
                    <a:pt x="201" y="1568"/>
                  </a:moveTo>
                  <a:cubicBezTo>
                    <a:pt x="101" y="1568"/>
                    <a:pt x="0" y="1468"/>
                    <a:pt x="0" y="1334"/>
                  </a:cubicBezTo>
                  <a:lnTo>
                    <a:pt x="0" y="200"/>
                  </a:lnTo>
                  <a:cubicBezTo>
                    <a:pt x="34" y="0"/>
                    <a:pt x="334" y="0"/>
                    <a:pt x="401" y="200"/>
                  </a:cubicBezTo>
                  <a:lnTo>
                    <a:pt x="401" y="1334"/>
                  </a:lnTo>
                  <a:cubicBezTo>
                    <a:pt x="401" y="1468"/>
                    <a:pt x="334" y="1568"/>
                    <a:pt x="201" y="1568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" name="Google Shape;604;p3"/>
            <p:cNvSpPr/>
            <p:nvPr/>
          </p:nvSpPr>
          <p:spPr>
            <a:xfrm>
              <a:off x="3026500" y="2114450"/>
              <a:ext cx="10025" cy="39225"/>
            </a:xfrm>
            <a:custGeom>
              <a:avLst/>
              <a:gdLst/>
              <a:ahLst/>
              <a:cxnLst/>
              <a:rect l="l" t="t" r="r" b="b"/>
              <a:pathLst>
                <a:path w="401" h="1569" extrusionOk="0">
                  <a:moveTo>
                    <a:pt x="201" y="1569"/>
                  </a:moveTo>
                  <a:cubicBezTo>
                    <a:pt x="101" y="1569"/>
                    <a:pt x="0" y="1468"/>
                    <a:pt x="0" y="1335"/>
                  </a:cubicBezTo>
                  <a:lnTo>
                    <a:pt x="0" y="201"/>
                  </a:lnTo>
                  <a:cubicBezTo>
                    <a:pt x="34" y="1"/>
                    <a:pt x="334" y="1"/>
                    <a:pt x="401" y="201"/>
                  </a:cubicBezTo>
                  <a:lnTo>
                    <a:pt x="401" y="1335"/>
                  </a:lnTo>
                  <a:cubicBezTo>
                    <a:pt x="401" y="1468"/>
                    <a:pt x="334" y="1569"/>
                    <a:pt x="201" y="1569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" name="Google Shape;605;p3"/>
            <p:cNvSpPr/>
            <p:nvPr/>
          </p:nvSpPr>
          <p:spPr>
            <a:xfrm>
              <a:off x="3036500" y="2186175"/>
              <a:ext cx="20875" cy="20050"/>
            </a:xfrm>
            <a:custGeom>
              <a:avLst/>
              <a:gdLst/>
              <a:ahLst/>
              <a:cxnLst/>
              <a:rect l="l" t="t" r="r" b="b"/>
              <a:pathLst>
                <a:path w="835" h="802" extrusionOk="0">
                  <a:moveTo>
                    <a:pt x="601" y="801"/>
                  </a:moveTo>
                  <a:cubicBezTo>
                    <a:pt x="568" y="801"/>
                    <a:pt x="501" y="801"/>
                    <a:pt x="468" y="768"/>
                  </a:cubicBezTo>
                  <a:lnTo>
                    <a:pt x="101" y="367"/>
                  </a:lnTo>
                  <a:cubicBezTo>
                    <a:pt x="1" y="301"/>
                    <a:pt x="1" y="167"/>
                    <a:pt x="101" y="67"/>
                  </a:cubicBezTo>
                  <a:cubicBezTo>
                    <a:pt x="168" y="0"/>
                    <a:pt x="301" y="0"/>
                    <a:pt x="401" y="67"/>
                  </a:cubicBezTo>
                  <a:lnTo>
                    <a:pt x="768" y="434"/>
                  </a:lnTo>
                  <a:cubicBezTo>
                    <a:pt x="835" y="534"/>
                    <a:pt x="835" y="668"/>
                    <a:pt x="768" y="768"/>
                  </a:cubicBezTo>
                  <a:cubicBezTo>
                    <a:pt x="735" y="801"/>
                    <a:pt x="668" y="801"/>
                    <a:pt x="601" y="80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" name="Google Shape;606;p3"/>
            <p:cNvSpPr/>
            <p:nvPr/>
          </p:nvSpPr>
          <p:spPr>
            <a:xfrm>
              <a:off x="3005650" y="2155325"/>
              <a:ext cx="20875" cy="20025"/>
            </a:xfrm>
            <a:custGeom>
              <a:avLst/>
              <a:gdLst/>
              <a:ahLst/>
              <a:cxnLst/>
              <a:rect l="l" t="t" r="r" b="b"/>
              <a:pathLst>
                <a:path w="835" h="801" extrusionOk="0">
                  <a:moveTo>
                    <a:pt x="601" y="801"/>
                  </a:moveTo>
                  <a:cubicBezTo>
                    <a:pt x="568" y="801"/>
                    <a:pt x="501" y="801"/>
                    <a:pt x="468" y="767"/>
                  </a:cubicBezTo>
                  <a:lnTo>
                    <a:pt x="101" y="367"/>
                  </a:lnTo>
                  <a:cubicBezTo>
                    <a:pt x="1" y="300"/>
                    <a:pt x="1" y="167"/>
                    <a:pt x="101" y="67"/>
                  </a:cubicBezTo>
                  <a:cubicBezTo>
                    <a:pt x="167" y="0"/>
                    <a:pt x="301" y="0"/>
                    <a:pt x="401" y="67"/>
                  </a:cubicBezTo>
                  <a:lnTo>
                    <a:pt x="768" y="434"/>
                  </a:lnTo>
                  <a:cubicBezTo>
                    <a:pt x="834" y="534"/>
                    <a:pt x="834" y="667"/>
                    <a:pt x="768" y="767"/>
                  </a:cubicBezTo>
                  <a:cubicBezTo>
                    <a:pt x="734" y="801"/>
                    <a:pt x="668" y="801"/>
                    <a:pt x="601" y="80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" name="Google Shape;607;p3"/>
            <p:cNvSpPr/>
            <p:nvPr/>
          </p:nvSpPr>
          <p:spPr>
            <a:xfrm>
              <a:off x="3003975" y="2182850"/>
              <a:ext cx="25875" cy="23375"/>
            </a:xfrm>
            <a:custGeom>
              <a:avLst/>
              <a:gdLst/>
              <a:ahLst/>
              <a:cxnLst/>
              <a:rect l="l" t="t" r="r" b="b"/>
              <a:pathLst>
                <a:path w="1035" h="935" extrusionOk="0">
                  <a:moveTo>
                    <a:pt x="301" y="934"/>
                  </a:moveTo>
                  <a:cubicBezTo>
                    <a:pt x="101" y="934"/>
                    <a:pt x="1" y="701"/>
                    <a:pt x="168" y="567"/>
                  </a:cubicBezTo>
                  <a:lnTo>
                    <a:pt x="535" y="200"/>
                  </a:lnTo>
                  <a:cubicBezTo>
                    <a:pt x="735" y="0"/>
                    <a:pt x="1035" y="300"/>
                    <a:pt x="835" y="500"/>
                  </a:cubicBezTo>
                  <a:lnTo>
                    <a:pt x="468" y="901"/>
                  </a:lnTo>
                  <a:cubicBezTo>
                    <a:pt x="401" y="934"/>
                    <a:pt x="368" y="934"/>
                    <a:pt x="301" y="934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" name="Google Shape;608;p3"/>
            <p:cNvSpPr/>
            <p:nvPr/>
          </p:nvSpPr>
          <p:spPr>
            <a:xfrm>
              <a:off x="3036500" y="2151975"/>
              <a:ext cx="24225" cy="23375"/>
            </a:xfrm>
            <a:custGeom>
              <a:avLst/>
              <a:gdLst/>
              <a:ahLst/>
              <a:cxnLst/>
              <a:rect l="l" t="t" r="r" b="b"/>
              <a:pathLst>
                <a:path w="969" h="935" extrusionOk="0">
                  <a:moveTo>
                    <a:pt x="234" y="935"/>
                  </a:moveTo>
                  <a:cubicBezTo>
                    <a:pt x="168" y="935"/>
                    <a:pt x="134" y="935"/>
                    <a:pt x="101" y="901"/>
                  </a:cubicBezTo>
                  <a:cubicBezTo>
                    <a:pt x="1" y="801"/>
                    <a:pt x="1" y="668"/>
                    <a:pt x="101" y="568"/>
                  </a:cubicBezTo>
                  <a:lnTo>
                    <a:pt x="468" y="201"/>
                  </a:lnTo>
                  <a:cubicBezTo>
                    <a:pt x="668" y="1"/>
                    <a:pt x="968" y="301"/>
                    <a:pt x="768" y="501"/>
                  </a:cubicBezTo>
                  <a:lnTo>
                    <a:pt x="401" y="901"/>
                  </a:lnTo>
                  <a:cubicBezTo>
                    <a:pt x="334" y="935"/>
                    <a:pt x="301" y="935"/>
                    <a:pt x="234" y="935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09" name="Google Shape;609;p3"/>
          <p:cNvGrpSpPr/>
          <p:nvPr/>
        </p:nvGrpSpPr>
        <p:grpSpPr>
          <a:xfrm>
            <a:off x="1582250" y="1913500"/>
            <a:ext cx="133450" cy="133450"/>
            <a:chOff x="2964800" y="2114450"/>
            <a:chExt cx="133450" cy="133450"/>
          </a:xfrm>
        </p:grpSpPr>
        <p:sp>
          <p:nvSpPr>
            <p:cNvPr id="610" name="Google Shape;610;p3"/>
            <p:cNvSpPr/>
            <p:nvPr/>
          </p:nvSpPr>
          <p:spPr>
            <a:xfrm>
              <a:off x="3059025" y="2175325"/>
              <a:ext cx="39225" cy="10875"/>
            </a:xfrm>
            <a:custGeom>
              <a:avLst/>
              <a:gdLst/>
              <a:ahLst/>
              <a:cxnLst/>
              <a:rect l="l" t="t" r="r" b="b"/>
              <a:pathLst>
                <a:path w="1569" h="435" extrusionOk="0">
                  <a:moveTo>
                    <a:pt x="1368" y="434"/>
                  </a:moveTo>
                  <a:lnTo>
                    <a:pt x="234" y="434"/>
                  </a:lnTo>
                  <a:cubicBezTo>
                    <a:pt x="100" y="434"/>
                    <a:pt x="0" y="334"/>
                    <a:pt x="0" y="234"/>
                  </a:cubicBezTo>
                  <a:cubicBezTo>
                    <a:pt x="0" y="101"/>
                    <a:pt x="100" y="1"/>
                    <a:pt x="234" y="1"/>
                  </a:cubicBezTo>
                  <a:lnTo>
                    <a:pt x="1368" y="1"/>
                  </a:lnTo>
                  <a:cubicBezTo>
                    <a:pt x="1468" y="1"/>
                    <a:pt x="1568" y="101"/>
                    <a:pt x="1568" y="234"/>
                  </a:cubicBezTo>
                  <a:cubicBezTo>
                    <a:pt x="1568" y="334"/>
                    <a:pt x="1468" y="434"/>
                    <a:pt x="1368" y="434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" name="Google Shape;611;p3"/>
            <p:cNvSpPr/>
            <p:nvPr/>
          </p:nvSpPr>
          <p:spPr>
            <a:xfrm>
              <a:off x="2964800" y="2175325"/>
              <a:ext cx="39200" cy="10875"/>
            </a:xfrm>
            <a:custGeom>
              <a:avLst/>
              <a:gdLst/>
              <a:ahLst/>
              <a:cxnLst/>
              <a:rect l="l" t="t" r="r" b="b"/>
              <a:pathLst>
                <a:path w="1568" h="435" extrusionOk="0">
                  <a:moveTo>
                    <a:pt x="1368" y="434"/>
                  </a:moveTo>
                  <a:lnTo>
                    <a:pt x="234" y="434"/>
                  </a:lnTo>
                  <a:cubicBezTo>
                    <a:pt x="100" y="434"/>
                    <a:pt x="0" y="334"/>
                    <a:pt x="0" y="234"/>
                  </a:cubicBezTo>
                  <a:cubicBezTo>
                    <a:pt x="0" y="101"/>
                    <a:pt x="100" y="1"/>
                    <a:pt x="234" y="1"/>
                  </a:cubicBezTo>
                  <a:lnTo>
                    <a:pt x="1368" y="1"/>
                  </a:lnTo>
                  <a:cubicBezTo>
                    <a:pt x="1468" y="1"/>
                    <a:pt x="1568" y="101"/>
                    <a:pt x="1568" y="234"/>
                  </a:cubicBezTo>
                  <a:cubicBezTo>
                    <a:pt x="1568" y="334"/>
                    <a:pt x="1468" y="434"/>
                    <a:pt x="1368" y="434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" name="Google Shape;612;p3"/>
            <p:cNvSpPr/>
            <p:nvPr/>
          </p:nvSpPr>
          <p:spPr>
            <a:xfrm>
              <a:off x="3026500" y="2208700"/>
              <a:ext cx="10025" cy="39200"/>
            </a:xfrm>
            <a:custGeom>
              <a:avLst/>
              <a:gdLst/>
              <a:ahLst/>
              <a:cxnLst/>
              <a:rect l="l" t="t" r="r" b="b"/>
              <a:pathLst>
                <a:path w="401" h="1568" extrusionOk="0">
                  <a:moveTo>
                    <a:pt x="201" y="1568"/>
                  </a:moveTo>
                  <a:cubicBezTo>
                    <a:pt x="101" y="1568"/>
                    <a:pt x="0" y="1468"/>
                    <a:pt x="0" y="1334"/>
                  </a:cubicBezTo>
                  <a:lnTo>
                    <a:pt x="0" y="200"/>
                  </a:lnTo>
                  <a:cubicBezTo>
                    <a:pt x="34" y="0"/>
                    <a:pt x="334" y="0"/>
                    <a:pt x="401" y="200"/>
                  </a:cubicBezTo>
                  <a:lnTo>
                    <a:pt x="401" y="1334"/>
                  </a:lnTo>
                  <a:cubicBezTo>
                    <a:pt x="401" y="1468"/>
                    <a:pt x="334" y="1568"/>
                    <a:pt x="201" y="1568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" name="Google Shape;613;p3"/>
            <p:cNvSpPr/>
            <p:nvPr/>
          </p:nvSpPr>
          <p:spPr>
            <a:xfrm>
              <a:off x="3026500" y="2114450"/>
              <a:ext cx="10025" cy="39225"/>
            </a:xfrm>
            <a:custGeom>
              <a:avLst/>
              <a:gdLst/>
              <a:ahLst/>
              <a:cxnLst/>
              <a:rect l="l" t="t" r="r" b="b"/>
              <a:pathLst>
                <a:path w="401" h="1569" extrusionOk="0">
                  <a:moveTo>
                    <a:pt x="201" y="1569"/>
                  </a:moveTo>
                  <a:cubicBezTo>
                    <a:pt x="101" y="1569"/>
                    <a:pt x="0" y="1468"/>
                    <a:pt x="0" y="1335"/>
                  </a:cubicBezTo>
                  <a:lnTo>
                    <a:pt x="0" y="201"/>
                  </a:lnTo>
                  <a:cubicBezTo>
                    <a:pt x="34" y="1"/>
                    <a:pt x="334" y="1"/>
                    <a:pt x="401" y="201"/>
                  </a:cubicBezTo>
                  <a:lnTo>
                    <a:pt x="401" y="1335"/>
                  </a:lnTo>
                  <a:cubicBezTo>
                    <a:pt x="401" y="1468"/>
                    <a:pt x="334" y="1569"/>
                    <a:pt x="201" y="1569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" name="Google Shape;614;p3"/>
            <p:cNvSpPr/>
            <p:nvPr/>
          </p:nvSpPr>
          <p:spPr>
            <a:xfrm>
              <a:off x="3036500" y="2186175"/>
              <a:ext cx="20875" cy="20050"/>
            </a:xfrm>
            <a:custGeom>
              <a:avLst/>
              <a:gdLst/>
              <a:ahLst/>
              <a:cxnLst/>
              <a:rect l="l" t="t" r="r" b="b"/>
              <a:pathLst>
                <a:path w="835" h="802" extrusionOk="0">
                  <a:moveTo>
                    <a:pt x="601" y="801"/>
                  </a:moveTo>
                  <a:cubicBezTo>
                    <a:pt x="568" y="801"/>
                    <a:pt x="501" y="801"/>
                    <a:pt x="468" y="768"/>
                  </a:cubicBezTo>
                  <a:lnTo>
                    <a:pt x="101" y="367"/>
                  </a:lnTo>
                  <a:cubicBezTo>
                    <a:pt x="1" y="301"/>
                    <a:pt x="1" y="167"/>
                    <a:pt x="101" y="67"/>
                  </a:cubicBezTo>
                  <a:cubicBezTo>
                    <a:pt x="168" y="0"/>
                    <a:pt x="301" y="0"/>
                    <a:pt x="401" y="67"/>
                  </a:cubicBezTo>
                  <a:lnTo>
                    <a:pt x="768" y="434"/>
                  </a:lnTo>
                  <a:cubicBezTo>
                    <a:pt x="835" y="534"/>
                    <a:pt x="835" y="668"/>
                    <a:pt x="768" y="768"/>
                  </a:cubicBezTo>
                  <a:cubicBezTo>
                    <a:pt x="735" y="801"/>
                    <a:pt x="668" y="801"/>
                    <a:pt x="601" y="80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" name="Google Shape;615;p3"/>
            <p:cNvSpPr/>
            <p:nvPr/>
          </p:nvSpPr>
          <p:spPr>
            <a:xfrm>
              <a:off x="3005650" y="2155325"/>
              <a:ext cx="20875" cy="20025"/>
            </a:xfrm>
            <a:custGeom>
              <a:avLst/>
              <a:gdLst/>
              <a:ahLst/>
              <a:cxnLst/>
              <a:rect l="l" t="t" r="r" b="b"/>
              <a:pathLst>
                <a:path w="835" h="801" extrusionOk="0">
                  <a:moveTo>
                    <a:pt x="601" y="801"/>
                  </a:moveTo>
                  <a:cubicBezTo>
                    <a:pt x="568" y="801"/>
                    <a:pt x="501" y="801"/>
                    <a:pt x="468" y="767"/>
                  </a:cubicBezTo>
                  <a:lnTo>
                    <a:pt x="101" y="367"/>
                  </a:lnTo>
                  <a:cubicBezTo>
                    <a:pt x="1" y="300"/>
                    <a:pt x="1" y="167"/>
                    <a:pt x="101" y="67"/>
                  </a:cubicBezTo>
                  <a:cubicBezTo>
                    <a:pt x="167" y="0"/>
                    <a:pt x="301" y="0"/>
                    <a:pt x="401" y="67"/>
                  </a:cubicBezTo>
                  <a:lnTo>
                    <a:pt x="768" y="434"/>
                  </a:lnTo>
                  <a:cubicBezTo>
                    <a:pt x="834" y="534"/>
                    <a:pt x="834" y="667"/>
                    <a:pt x="768" y="767"/>
                  </a:cubicBezTo>
                  <a:cubicBezTo>
                    <a:pt x="734" y="801"/>
                    <a:pt x="668" y="801"/>
                    <a:pt x="601" y="80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" name="Google Shape;616;p3"/>
            <p:cNvSpPr/>
            <p:nvPr/>
          </p:nvSpPr>
          <p:spPr>
            <a:xfrm>
              <a:off x="3003975" y="2182850"/>
              <a:ext cx="25875" cy="23375"/>
            </a:xfrm>
            <a:custGeom>
              <a:avLst/>
              <a:gdLst/>
              <a:ahLst/>
              <a:cxnLst/>
              <a:rect l="l" t="t" r="r" b="b"/>
              <a:pathLst>
                <a:path w="1035" h="935" extrusionOk="0">
                  <a:moveTo>
                    <a:pt x="301" y="934"/>
                  </a:moveTo>
                  <a:cubicBezTo>
                    <a:pt x="101" y="934"/>
                    <a:pt x="1" y="701"/>
                    <a:pt x="168" y="567"/>
                  </a:cubicBezTo>
                  <a:lnTo>
                    <a:pt x="535" y="200"/>
                  </a:lnTo>
                  <a:cubicBezTo>
                    <a:pt x="735" y="0"/>
                    <a:pt x="1035" y="300"/>
                    <a:pt x="835" y="500"/>
                  </a:cubicBezTo>
                  <a:lnTo>
                    <a:pt x="468" y="901"/>
                  </a:lnTo>
                  <a:cubicBezTo>
                    <a:pt x="401" y="934"/>
                    <a:pt x="368" y="934"/>
                    <a:pt x="301" y="934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" name="Google Shape;617;p3"/>
            <p:cNvSpPr/>
            <p:nvPr/>
          </p:nvSpPr>
          <p:spPr>
            <a:xfrm>
              <a:off x="3036500" y="2151975"/>
              <a:ext cx="24225" cy="23375"/>
            </a:xfrm>
            <a:custGeom>
              <a:avLst/>
              <a:gdLst/>
              <a:ahLst/>
              <a:cxnLst/>
              <a:rect l="l" t="t" r="r" b="b"/>
              <a:pathLst>
                <a:path w="969" h="935" extrusionOk="0">
                  <a:moveTo>
                    <a:pt x="234" y="935"/>
                  </a:moveTo>
                  <a:cubicBezTo>
                    <a:pt x="168" y="935"/>
                    <a:pt x="134" y="935"/>
                    <a:pt x="101" y="901"/>
                  </a:cubicBezTo>
                  <a:cubicBezTo>
                    <a:pt x="1" y="801"/>
                    <a:pt x="1" y="668"/>
                    <a:pt x="101" y="568"/>
                  </a:cubicBezTo>
                  <a:lnTo>
                    <a:pt x="468" y="201"/>
                  </a:lnTo>
                  <a:cubicBezTo>
                    <a:pt x="668" y="1"/>
                    <a:pt x="968" y="301"/>
                    <a:pt x="768" y="501"/>
                  </a:cubicBezTo>
                  <a:lnTo>
                    <a:pt x="401" y="901"/>
                  </a:lnTo>
                  <a:cubicBezTo>
                    <a:pt x="334" y="935"/>
                    <a:pt x="301" y="935"/>
                    <a:pt x="234" y="935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18" name="Google Shape;618;p3"/>
          <p:cNvGrpSpPr/>
          <p:nvPr/>
        </p:nvGrpSpPr>
        <p:grpSpPr>
          <a:xfrm>
            <a:off x="7227471" y="3245078"/>
            <a:ext cx="870239" cy="908112"/>
            <a:chOff x="1609851" y="1570464"/>
            <a:chExt cx="1473733" cy="1539433"/>
          </a:xfrm>
        </p:grpSpPr>
        <p:sp>
          <p:nvSpPr>
            <p:cNvPr id="619" name="Google Shape;619;p3"/>
            <p:cNvSpPr/>
            <p:nvPr/>
          </p:nvSpPr>
          <p:spPr>
            <a:xfrm>
              <a:off x="2083882" y="2441068"/>
              <a:ext cx="117373" cy="86844"/>
            </a:xfrm>
            <a:custGeom>
              <a:avLst/>
              <a:gdLst/>
              <a:ahLst/>
              <a:cxnLst/>
              <a:rect l="l" t="t" r="r" b="b"/>
              <a:pathLst>
                <a:path w="3414" h="2526" extrusionOk="0">
                  <a:moveTo>
                    <a:pt x="3413" y="0"/>
                  </a:moveTo>
                  <a:lnTo>
                    <a:pt x="0" y="2389"/>
                  </a:lnTo>
                  <a:lnTo>
                    <a:pt x="68" y="2526"/>
                  </a:lnTo>
                  <a:lnTo>
                    <a:pt x="3413" y="69"/>
                  </a:lnTo>
                  <a:lnTo>
                    <a:pt x="341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" name="Google Shape;620;p3"/>
            <p:cNvSpPr/>
            <p:nvPr/>
          </p:nvSpPr>
          <p:spPr>
            <a:xfrm>
              <a:off x="2039291" y="2403525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2935" y="0"/>
                  </a:moveTo>
                  <a:lnTo>
                    <a:pt x="0" y="888"/>
                  </a:lnTo>
                  <a:lnTo>
                    <a:pt x="0" y="1024"/>
                  </a:lnTo>
                  <a:lnTo>
                    <a:pt x="2935" y="69"/>
                  </a:lnTo>
                  <a:lnTo>
                    <a:pt x="293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" name="Google Shape;621;p3"/>
            <p:cNvSpPr/>
            <p:nvPr/>
          </p:nvSpPr>
          <p:spPr>
            <a:xfrm>
              <a:off x="2151920" y="2513816"/>
              <a:ext cx="68107" cy="86844"/>
            </a:xfrm>
            <a:custGeom>
              <a:avLst/>
              <a:gdLst/>
              <a:ahLst/>
              <a:cxnLst/>
              <a:rect l="l" t="t" r="r" b="b"/>
              <a:pathLst>
                <a:path w="1981" h="2526" extrusionOk="0">
                  <a:moveTo>
                    <a:pt x="1980" y="0"/>
                  </a:moveTo>
                  <a:lnTo>
                    <a:pt x="1" y="2458"/>
                  </a:lnTo>
                  <a:lnTo>
                    <a:pt x="137" y="2526"/>
                  </a:lnTo>
                  <a:lnTo>
                    <a:pt x="198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" name="Google Shape;622;p3"/>
            <p:cNvSpPr/>
            <p:nvPr/>
          </p:nvSpPr>
          <p:spPr>
            <a:xfrm>
              <a:off x="2241102" y="2509106"/>
              <a:ext cx="49301" cy="133807"/>
            </a:xfrm>
            <a:custGeom>
              <a:avLst/>
              <a:gdLst/>
              <a:ahLst/>
              <a:cxnLst/>
              <a:rect l="l" t="t" r="r" b="b"/>
              <a:pathLst>
                <a:path w="1434" h="3892" extrusionOk="0">
                  <a:moveTo>
                    <a:pt x="1366" y="1"/>
                  </a:moveTo>
                  <a:lnTo>
                    <a:pt x="0" y="3892"/>
                  </a:lnTo>
                  <a:lnTo>
                    <a:pt x="69" y="3892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" name="Google Shape;623;p3"/>
            <p:cNvSpPr/>
            <p:nvPr/>
          </p:nvSpPr>
          <p:spPr>
            <a:xfrm>
              <a:off x="2158968" y="2074990"/>
              <a:ext cx="61059" cy="89216"/>
            </a:xfrm>
            <a:custGeom>
              <a:avLst/>
              <a:gdLst/>
              <a:ahLst/>
              <a:cxnLst/>
              <a:rect l="l" t="t" r="r" b="b"/>
              <a:pathLst>
                <a:path w="1776" h="2595" extrusionOk="0">
                  <a:moveTo>
                    <a:pt x="69" y="0"/>
                  </a:moveTo>
                  <a:lnTo>
                    <a:pt x="0" y="69"/>
                  </a:lnTo>
                  <a:lnTo>
                    <a:pt x="1775" y="2594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" name="Google Shape;624;p3"/>
            <p:cNvSpPr/>
            <p:nvPr/>
          </p:nvSpPr>
          <p:spPr>
            <a:xfrm>
              <a:off x="2022858" y="2333115"/>
              <a:ext cx="145531" cy="4744"/>
            </a:xfrm>
            <a:custGeom>
              <a:avLst/>
              <a:gdLst/>
              <a:ahLst/>
              <a:cxnLst/>
              <a:rect l="l" t="t" r="r" b="b"/>
              <a:pathLst>
                <a:path w="4233" h="138" extrusionOk="0">
                  <a:moveTo>
                    <a:pt x="1" y="1"/>
                  </a:moveTo>
                  <a:lnTo>
                    <a:pt x="1" y="69"/>
                  </a:lnTo>
                  <a:lnTo>
                    <a:pt x="4232" y="137"/>
                  </a:lnTo>
                  <a:lnTo>
                    <a:pt x="4232" y="69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" name="Google Shape;625;p3"/>
            <p:cNvSpPr/>
            <p:nvPr/>
          </p:nvSpPr>
          <p:spPr>
            <a:xfrm>
              <a:off x="2346717" y="2016303"/>
              <a:ext cx="4710" cy="105650"/>
            </a:xfrm>
            <a:custGeom>
              <a:avLst/>
              <a:gdLst/>
              <a:ahLst/>
              <a:cxnLst/>
              <a:rect l="l" t="t" r="r" b="b"/>
              <a:pathLst>
                <a:path w="137" h="3073" extrusionOk="0">
                  <a:moveTo>
                    <a:pt x="0" y="1"/>
                  </a:moveTo>
                  <a:lnTo>
                    <a:pt x="0" y="3072"/>
                  </a:lnTo>
                  <a:lnTo>
                    <a:pt x="137" y="3072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" name="Google Shape;626;p3"/>
            <p:cNvSpPr/>
            <p:nvPr/>
          </p:nvSpPr>
          <p:spPr>
            <a:xfrm>
              <a:off x="2086220" y="2143028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69" y="1"/>
                  </a:moveTo>
                  <a:lnTo>
                    <a:pt x="0" y="137"/>
                  </a:lnTo>
                  <a:lnTo>
                    <a:pt x="3413" y="2595"/>
                  </a:lnTo>
                  <a:lnTo>
                    <a:pt x="3413" y="2526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" name="Google Shape;627;p3"/>
            <p:cNvSpPr/>
            <p:nvPr/>
          </p:nvSpPr>
          <p:spPr>
            <a:xfrm>
              <a:off x="2492179" y="2445744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1" y="1"/>
                  </a:moveTo>
                  <a:cubicBezTo>
                    <a:pt x="1" y="1"/>
                    <a:pt x="1" y="1"/>
                    <a:pt x="1" y="69"/>
                  </a:cubicBezTo>
                  <a:lnTo>
                    <a:pt x="3277" y="2595"/>
                  </a:lnTo>
                  <a:cubicBezTo>
                    <a:pt x="3346" y="2527"/>
                    <a:pt x="3346" y="2527"/>
                    <a:pt x="3414" y="2458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" name="Google Shape;628;p3"/>
            <p:cNvSpPr/>
            <p:nvPr/>
          </p:nvSpPr>
          <p:spPr>
            <a:xfrm>
              <a:off x="2342007" y="2556069"/>
              <a:ext cx="4744" cy="105615"/>
            </a:xfrm>
            <a:custGeom>
              <a:avLst/>
              <a:gdLst/>
              <a:ahLst/>
              <a:cxnLst/>
              <a:rect l="l" t="t" r="r" b="b"/>
              <a:pathLst>
                <a:path w="138" h="3072" extrusionOk="0">
                  <a:moveTo>
                    <a:pt x="69" y="0"/>
                  </a:moveTo>
                  <a:lnTo>
                    <a:pt x="1" y="3072"/>
                  </a:lnTo>
                  <a:lnTo>
                    <a:pt x="137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" name="Google Shape;629;p3"/>
            <p:cNvSpPr/>
            <p:nvPr/>
          </p:nvSpPr>
          <p:spPr>
            <a:xfrm>
              <a:off x="2553203" y="2241596"/>
              <a:ext cx="103278" cy="32902"/>
            </a:xfrm>
            <a:custGeom>
              <a:avLst/>
              <a:gdLst/>
              <a:ahLst/>
              <a:cxnLst/>
              <a:rect l="l" t="t" r="r" b="b"/>
              <a:pathLst>
                <a:path w="3004" h="957" extrusionOk="0">
                  <a:moveTo>
                    <a:pt x="2936" y="1"/>
                  </a:moveTo>
                  <a:lnTo>
                    <a:pt x="1" y="888"/>
                  </a:lnTo>
                  <a:lnTo>
                    <a:pt x="1" y="956"/>
                  </a:lnTo>
                  <a:lnTo>
                    <a:pt x="3004" y="137"/>
                  </a:lnTo>
                  <a:cubicBezTo>
                    <a:pt x="3004" y="137"/>
                    <a:pt x="3004" y="1"/>
                    <a:pt x="2936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" name="Google Shape;630;p3"/>
            <p:cNvSpPr/>
            <p:nvPr/>
          </p:nvSpPr>
          <p:spPr>
            <a:xfrm>
              <a:off x="2527384" y="2340163"/>
              <a:ext cx="143193" cy="4710"/>
            </a:xfrm>
            <a:custGeom>
              <a:avLst/>
              <a:gdLst/>
              <a:ahLst/>
              <a:cxnLst/>
              <a:rect l="l" t="t" r="r" b="b"/>
              <a:pathLst>
                <a:path w="4165" h="137" extrusionOk="0">
                  <a:moveTo>
                    <a:pt x="1" y="0"/>
                  </a:moveTo>
                  <a:lnTo>
                    <a:pt x="1" y="69"/>
                  </a:lnTo>
                  <a:lnTo>
                    <a:pt x="4165" y="137"/>
                  </a:lnTo>
                  <a:lnTo>
                    <a:pt x="416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" name="Google Shape;631;p3"/>
            <p:cNvSpPr/>
            <p:nvPr/>
          </p:nvSpPr>
          <p:spPr>
            <a:xfrm>
              <a:off x="2471070" y="2513816"/>
              <a:ext cx="65735" cy="89216"/>
            </a:xfrm>
            <a:custGeom>
              <a:avLst/>
              <a:gdLst/>
              <a:ahLst/>
              <a:cxnLst/>
              <a:rect l="l" t="t" r="r" b="b"/>
              <a:pathLst>
                <a:path w="1912" h="2595" extrusionOk="0">
                  <a:moveTo>
                    <a:pt x="1" y="0"/>
                  </a:moveTo>
                  <a:lnTo>
                    <a:pt x="1775" y="2594"/>
                  </a:lnTo>
                  <a:lnTo>
                    <a:pt x="1912" y="252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" name="Google Shape;632;p3"/>
            <p:cNvSpPr/>
            <p:nvPr/>
          </p:nvSpPr>
          <p:spPr>
            <a:xfrm>
              <a:off x="2400659" y="2509106"/>
              <a:ext cx="44625" cy="138517"/>
            </a:xfrm>
            <a:custGeom>
              <a:avLst/>
              <a:gdLst/>
              <a:ahLst/>
              <a:cxnLst/>
              <a:rect l="l" t="t" r="r" b="b"/>
              <a:pathLst>
                <a:path w="1298" h="4029" extrusionOk="0">
                  <a:moveTo>
                    <a:pt x="1" y="1"/>
                  </a:moveTo>
                  <a:lnTo>
                    <a:pt x="1161" y="4028"/>
                  </a:lnTo>
                  <a:lnTo>
                    <a:pt x="1298" y="4028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" name="Google Shape;633;p3"/>
            <p:cNvSpPr/>
            <p:nvPr/>
          </p:nvSpPr>
          <p:spPr>
            <a:xfrm>
              <a:off x="1936048" y="2030399"/>
              <a:ext cx="145496" cy="110325"/>
            </a:xfrm>
            <a:custGeom>
              <a:avLst/>
              <a:gdLst/>
              <a:ahLst/>
              <a:cxnLst/>
              <a:rect l="l" t="t" r="r" b="b"/>
              <a:pathLst>
                <a:path w="4232" h="3209" extrusionOk="0">
                  <a:moveTo>
                    <a:pt x="137" y="0"/>
                  </a:moveTo>
                  <a:lnTo>
                    <a:pt x="0" y="137"/>
                  </a:lnTo>
                  <a:lnTo>
                    <a:pt x="4164" y="3209"/>
                  </a:lnTo>
                  <a:lnTo>
                    <a:pt x="4232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" name="Google Shape;634;p3"/>
            <p:cNvSpPr/>
            <p:nvPr/>
          </p:nvSpPr>
          <p:spPr>
            <a:xfrm>
              <a:off x="1860928" y="2171185"/>
              <a:ext cx="169012" cy="61059"/>
            </a:xfrm>
            <a:custGeom>
              <a:avLst/>
              <a:gdLst/>
              <a:ahLst/>
              <a:cxnLst/>
              <a:rect l="l" t="t" r="r" b="b"/>
              <a:pathLst>
                <a:path w="4916" h="1776" extrusionOk="0">
                  <a:moveTo>
                    <a:pt x="69" y="1"/>
                  </a:moveTo>
                  <a:lnTo>
                    <a:pt x="1" y="206"/>
                  </a:lnTo>
                  <a:lnTo>
                    <a:pt x="4915" y="1776"/>
                  </a:lnTo>
                  <a:lnTo>
                    <a:pt x="4915" y="1707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" name="Google Shape;635;p3"/>
            <p:cNvSpPr/>
            <p:nvPr/>
          </p:nvSpPr>
          <p:spPr>
            <a:xfrm>
              <a:off x="2766772" y="2654603"/>
              <a:ext cx="79796" cy="63397"/>
            </a:xfrm>
            <a:custGeom>
              <a:avLst/>
              <a:gdLst/>
              <a:ahLst/>
              <a:cxnLst/>
              <a:rect l="l" t="t" r="r" b="b"/>
              <a:pathLst>
                <a:path w="2321" h="1844" extrusionOk="0">
                  <a:moveTo>
                    <a:pt x="137" y="1"/>
                  </a:moveTo>
                  <a:cubicBezTo>
                    <a:pt x="137" y="69"/>
                    <a:pt x="68" y="137"/>
                    <a:pt x="0" y="206"/>
                  </a:cubicBezTo>
                  <a:lnTo>
                    <a:pt x="2184" y="1844"/>
                  </a:lnTo>
                  <a:lnTo>
                    <a:pt x="2253" y="1776"/>
                  </a:lnTo>
                  <a:lnTo>
                    <a:pt x="2321" y="1639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" name="Google Shape;636;p3"/>
            <p:cNvSpPr/>
            <p:nvPr/>
          </p:nvSpPr>
          <p:spPr>
            <a:xfrm>
              <a:off x="1837481" y="2328440"/>
              <a:ext cx="176026" cy="9420"/>
            </a:xfrm>
            <a:custGeom>
              <a:avLst/>
              <a:gdLst/>
              <a:ahLst/>
              <a:cxnLst/>
              <a:rect l="l" t="t" r="r" b="b"/>
              <a:pathLst>
                <a:path w="5120" h="274" extrusionOk="0">
                  <a:moveTo>
                    <a:pt x="0" y="0"/>
                  </a:moveTo>
                  <a:cubicBezTo>
                    <a:pt x="0" y="68"/>
                    <a:pt x="0" y="137"/>
                    <a:pt x="0" y="205"/>
                  </a:cubicBezTo>
                  <a:lnTo>
                    <a:pt x="5120" y="273"/>
                  </a:lnTo>
                  <a:lnTo>
                    <a:pt x="5120" y="137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" name="Google Shape;637;p3"/>
            <p:cNvSpPr/>
            <p:nvPr/>
          </p:nvSpPr>
          <p:spPr>
            <a:xfrm>
              <a:off x="1722479" y="2323729"/>
              <a:ext cx="93892" cy="9420"/>
            </a:xfrm>
            <a:custGeom>
              <a:avLst/>
              <a:gdLst/>
              <a:ahLst/>
              <a:cxnLst/>
              <a:rect l="l" t="t" r="r" b="b"/>
              <a:pathLst>
                <a:path w="2731" h="274" extrusionOk="0">
                  <a:moveTo>
                    <a:pt x="1" y="1"/>
                  </a:moveTo>
                  <a:lnTo>
                    <a:pt x="1" y="205"/>
                  </a:lnTo>
                  <a:lnTo>
                    <a:pt x="1" y="274"/>
                  </a:lnTo>
                  <a:lnTo>
                    <a:pt x="2731" y="274"/>
                  </a:lnTo>
                  <a:cubicBezTo>
                    <a:pt x="2731" y="205"/>
                    <a:pt x="2731" y="137"/>
                    <a:pt x="2731" y="69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" name="Google Shape;638;p3"/>
            <p:cNvSpPr/>
            <p:nvPr/>
          </p:nvSpPr>
          <p:spPr>
            <a:xfrm>
              <a:off x="2403032" y="2032737"/>
              <a:ext cx="49301" cy="136145"/>
            </a:xfrm>
            <a:custGeom>
              <a:avLst/>
              <a:gdLst/>
              <a:ahLst/>
              <a:cxnLst/>
              <a:rect l="l" t="t" r="r" b="b"/>
              <a:pathLst>
                <a:path w="1434" h="3960" extrusionOk="0">
                  <a:moveTo>
                    <a:pt x="1365" y="1"/>
                  </a:moveTo>
                  <a:lnTo>
                    <a:pt x="0" y="3960"/>
                  </a:lnTo>
                  <a:lnTo>
                    <a:pt x="68" y="3960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" name="Google Shape;639;p3"/>
            <p:cNvSpPr/>
            <p:nvPr/>
          </p:nvSpPr>
          <p:spPr>
            <a:xfrm>
              <a:off x="2611890" y="2539636"/>
              <a:ext cx="147868" cy="110325"/>
            </a:xfrm>
            <a:custGeom>
              <a:avLst/>
              <a:gdLst/>
              <a:ahLst/>
              <a:cxnLst/>
              <a:rect l="l" t="t" r="r" b="b"/>
              <a:pathLst>
                <a:path w="4301" h="3209" extrusionOk="0">
                  <a:moveTo>
                    <a:pt x="137" y="0"/>
                  </a:moveTo>
                  <a:lnTo>
                    <a:pt x="0" y="69"/>
                  </a:lnTo>
                  <a:lnTo>
                    <a:pt x="4164" y="3208"/>
                  </a:lnTo>
                  <a:lnTo>
                    <a:pt x="4300" y="3004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" name="Google Shape;640;p3"/>
            <p:cNvSpPr/>
            <p:nvPr/>
          </p:nvSpPr>
          <p:spPr>
            <a:xfrm>
              <a:off x="2663494" y="2443406"/>
              <a:ext cx="171350" cy="63397"/>
            </a:xfrm>
            <a:custGeom>
              <a:avLst/>
              <a:gdLst/>
              <a:ahLst/>
              <a:cxnLst/>
              <a:rect l="l" t="t" r="r" b="b"/>
              <a:pathLst>
                <a:path w="4984" h="1844" extrusionOk="0">
                  <a:moveTo>
                    <a:pt x="1" y="1"/>
                  </a:moveTo>
                  <a:cubicBezTo>
                    <a:pt x="1" y="69"/>
                    <a:pt x="1" y="69"/>
                    <a:pt x="1" y="137"/>
                  </a:cubicBezTo>
                  <a:lnTo>
                    <a:pt x="4915" y="1844"/>
                  </a:lnTo>
                  <a:lnTo>
                    <a:pt x="4984" y="1707"/>
                  </a:lnTo>
                  <a:lnTo>
                    <a:pt x="4984" y="1639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" name="Google Shape;641;p3"/>
            <p:cNvSpPr/>
            <p:nvPr/>
          </p:nvSpPr>
          <p:spPr>
            <a:xfrm>
              <a:off x="2851244" y="211019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80"/>
                  </a:lnTo>
                  <a:cubicBezTo>
                    <a:pt x="0" y="1980"/>
                    <a:pt x="69" y="2048"/>
                    <a:pt x="69" y="2116"/>
                  </a:cubicBezTo>
                  <a:lnTo>
                    <a:pt x="6212" y="205"/>
                  </a:lnTo>
                  <a:cubicBezTo>
                    <a:pt x="6212" y="137"/>
                    <a:pt x="6212" y="68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" name="Google Shape;642;p3"/>
            <p:cNvSpPr/>
            <p:nvPr/>
          </p:nvSpPr>
          <p:spPr>
            <a:xfrm>
              <a:off x="2250488" y="2030399"/>
              <a:ext cx="44625" cy="138483"/>
            </a:xfrm>
            <a:custGeom>
              <a:avLst/>
              <a:gdLst/>
              <a:ahLst/>
              <a:cxnLst/>
              <a:rect l="l" t="t" r="r" b="b"/>
              <a:pathLst>
                <a:path w="1298" h="4028" extrusionOk="0">
                  <a:moveTo>
                    <a:pt x="69" y="0"/>
                  </a:moveTo>
                  <a:lnTo>
                    <a:pt x="0" y="69"/>
                  </a:lnTo>
                  <a:lnTo>
                    <a:pt x="1229" y="4028"/>
                  </a:lnTo>
                  <a:lnTo>
                    <a:pt x="1297" y="4028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" name="Google Shape;643;p3"/>
            <p:cNvSpPr/>
            <p:nvPr/>
          </p:nvSpPr>
          <p:spPr>
            <a:xfrm>
              <a:off x="2489841" y="2150076"/>
              <a:ext cx="119711" cy="86878"/>
            </a:xfrm>
            <a:custGeom>
              <a:avLst/>
              <a:gdLst/>
              <a:ahLst/>
              <a:cxnLst/>
              <a:rect l="l" t="t" r="r" b="b"/>
              <a:pathLst>
                <a:path w="3482" h="2527" extrusionOk="0">
                  <a:moveTo>
                    <a:pt x="3414" y="1"/>
                  </a:moveTo>
                  <a:lnTo>
                    <a:pt x="1" y="2458"/>
                  </a:lnTo>
                  <a:lnTo>
                    <a:pt x="69" y="2458"/>
                  </a:lnTo>
                  <a:lnTo>
                    <a:pt x="69" y="2526"/>
                  </a:lnTo>
                  <a:lnTo>
                    <a:pt x="3482" y="137"/>
                  </a:lnTo>
                  <a:lnTo>
                    <a:pt x="341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" name="Google Shape;644;p3"/>
            <p:cNvSpPr/>
            <p:nvPr/>
          </p:nvSpPr>
          <p:spPr>
            <a:xfrm>
              <a:off x="2473407" y="2077328"/>
              <a:ext cx="68107" cy="89216"/>
            </a:xfrm>
            <a:custGeom>
              <a:avLst/>
              <a:gdLst/>
              <a:ahLst/>
              <a:cxnLst/>
              <a:rect l="l" t="t" r="r" b="b"/>
              <a:pathLst>
                <a:path w="1981" h="2595" extrusionOk="0">
                  <a:moveTo>
                    <a:pt x="1844" y="1"/>
                  </a:moveTo>
                  <a:lnTo>
                    <a:pt x="1" y="2526"/>
                  </a:lnTo>
                  <a:lnTo>
                    <a:pt x="69" y="2526"/>
                  </a:lnTo>
                  <a:lnTo>
                    <a:pt x="69" y="2594"/>
                  </a:lnTo>
                  <a:lnTo>
                    <a:pt x="1980" y="137"/>
                  </a:lnTo>
                  <a:lnTo>
                    <a:pt x="184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" name="Google Shape;645;p3"/>
            <p:cNvSpPr/>
            <p:nvPr/>
          </p:nvSpPr>
          <p:spPr>
            <a:xfrm>
              <a:off x="2041629" y="2234548"/>
              <a:ext cx="100940" cy="37577"/>
            </a:xfrm>
            <a:custGeom>
              <a:avLst/>
              <a:gdLst/>
              <a:ahLst/>
              <a:cxnLst/>
              <a:rect l="l" t="t" r="r" b="b"/>
              <a:pathLst>
                <a:path w="2936" h="1093" extrusionOk="0">
                  <a:moveTo>
                    <a:pt x="1" y="1"/>
                  </a:moveTo>
                  <a:lnTo>
                    <a:pt x="1" y="137"/>
                  </a:lnTo>
                  <a:lnTo>
                    <a:pt x="2936" y="1093"/>
                  </a:lnTo>
                  <a:cubicBezTo>
                    <a:pt x="2936" y="1025"/>
                    <a:pt x="2936" y="1025"/>
                    <a:pt x="2936" y="1025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" name="Google Shape;646;p3"/>
            <p:cNvSpPr/>
            <p:nvPr/>
          </p:nvSpPr>
          <p:spPr>
            <a:xfrm>
              <a:off x="1846866" y="1959989"/>
              <a:ext cx="77458" cy="63397"/>
            </a:xfrm>
            <a:custGeom>
              <a:avLst/>
              <a:gdLst/>
              <a:ahLst/>
              <a:cxnLst/>
              <a:rect l="l" t="t" r="r" b="b"/>
              <a:pathLst>
                <a:path w="2253" h="1844" extrusionOk="0">
                  <a:moveTo>
                    <a:pt x="137" y="1"/>
                  </a:moveTo>
                  <a:lnTo>
                    <a:pt x="69" y="69"/>
                  </a:lnTo>
                  <a:cubicBezTo>
                    <a:pt x="69" y="137"/>
                    <a:pt x="0" y="137"/>
                    <a:pt x="0" y="205"/>
                  </a:cubicBezTo>
                  <a:lnTo>
                    <a:pt x="2184" y="1844"/>
                  </a:lnTo>
                  <a:lnTo>
                    <a:pt x="2253" y="170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" name="Google Shape;647;p3"/>
            <p:cNvSpPr/>
            <p:nvPr/>
          </p:nvSpPr>
          <p:spPr>
            <a:xfrm>
              <a:off x="2553203" y="2408201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1" y="1"/>
                  </a:moveTo>
                  <a:lnTo>
                    <a:pt x="1" y="69"/>
                  </a:lnTo>
                  <a:lnTo>
                    <a:pt x="2936" y="1025"/>
                  </a:lnTo>
                  <a:lnTo>
                    <a:pt x="2936" y="956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" name="Google Shape;648;p3"/>
            <p:cNvSpPr/>
            <p:nvPr/>
          </p:nvSpPr>
          <p:spPr>
            <a:xfrm>
              <a:off x="2665832" y="2182943"/>
              <a:ext cx="171350" cy="58687"/>
            </a:xfrm>
            <a:custGeom>
              <a:avLst/>
              <a:gdLst/>
              <a:ahLst/>
              <a:cxnLst/>
              <a:rect l="l" t="t" r="r" b="b"/>
              <a:pathLst>
                <a:path w="4984" h="1707" extrusionOk="0">
                  <a:moveTo>
                    <a:pt x="4916" y="0"/>
                  </a:moveTo>
                  <a:lnTo>
                    <a:pt x="1" y="1570"/>
                  </a:lnTo>
                  <a:lnTo>
                    <a:pt x="1" y="1707"/>
                  </a:lnTo>
                  <a:lnTo>
                    <a:pt x="4984" y="137"/>
                  </a:lnTo>
                  <a:lnTo>
                    <a:pt x="4916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" name="Google Shape;649;p3"/>
            <p:cNvSpPr/>
            <p:nvPr/>
          </p:nvSpPr>
          <p:spPr>
            <a:xfrm>
              <a:off x="1858590" y="2436358"/>
              <a:ext cx="171350" cy="58721"/>
            </a:xfrm>
            <a:custGeom>
              <a:avLst/>
              <a:gdLst/>
              <a:ahLst/>
              <a:cxnLst/>
              <a:rect l="l" t="t" r="r" b="b"/>
              <a:pathLst>
                <a:path w="4984" h="1708" extrusionOk="0">
                  <a:moveTo>
                    <a:pt x="4915" y="1"/>
                  </a:moveTo>
                  <a:lnTo>
                    <a:pt x="1" y="1503"/>
                  </a:lnTo>
                  <a:lnTo>
                    <a:pt x="69" y="1707"/>
                  </a:lnTo>
                  <a:lnTo>
                    <a:pt x="4983" y="137"/>
                  </a:lnTo>
                  <a:cubicBezTo>
                    <a:pt x="4983" y="69"/>
                    <a:pt x="4983" y="69"/>
                    <a:pt x="4915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" name="Google Shape;650;p3"/>
            <p:cNvSpPr/>
            <p:nvPr/>
          </p:nvSpPr>
          <p:spPr>
            <a:xfrm>
              <a:off x="1633298" y="2096099"/>
              <a:ext cx="213603" cy="77493"/>
            </a:xfrm>
            <a:custGeom>
              <a:avLst/>
              <a:gdLst/>
              <a:ahLst/>
              <a:cxnLst/>
              <a:rect l="l" t="t" r="r" b="b"/>
              <a:pathLst>
                <a:path w="6213" h="2254" extrusionOk="0">
                  <a:moveTo>
                    <a:pt x="69" y="1"/>
                  </a:moveTo>
                  <a:cubicBezTo>
                    <a:pt x="69" y="69"/>
                    <a:pt x="69" y="137"/>
                    <a:pt x="1" y="205"/>
                  </a:cubicBezTo>
                  <a:lnTo>
                    <a:pt x="6144" y="2185"/>
                  </a:lnTo>
                  <a:lnTo>
                    <a:pt x="6144" y="2253"/>
                  </a:lnTo>
                  <a:lnTo>
                    <a:pt x="6212" y="2048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" name="Google Shape;651;p3"/>
            <p:cNvSpPr/>
            <p:nvPr/>
          </p:nvSpPr>
          <p:spPr>
            <a:xfrm>
              <a:off x="2661157" y="1732359"/>
              <a:ext cx="136145" cy="183074"/>
            </a:xfrm>
            <a:custGeom>
              <a:avLst/>
              <a:gdLst/>
              <a:ahLst/>
              <a:cxnLst/>
              <a:rect l="l" t="t" r="r" b="b"/>
              <a:pathLst>
                <a:path w="3960" h="5325" extrusionOk="0">
                  <a:moveTo>
                    <a:pt x="3755" y="1"/>
                  </a:moveTo>
                  <a:lnTo>
                    <a:pt x="0" y="5188"/>
                  </a:lnTo>
                  <a:lnTo>
                    <a:pt x="137" y="5325"/>
                  </a:lnTo>
                  <a:lnTo>
                    <a:pt x="3959" y="137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" name="Google Shape;652;p3"/>
            <p:cNvSpPr/>
            <p:nvPr/>
          </p:nvSpPr>
          <p:spPr>
            <a:xfrm>
              <a:off x="1907856" y="1722973"/>
              <a:ext cx="136145" cy="185446"/>
            </a:xfrm>
            <a:custGeom>
              <a:avLst/>
              <a:gdLst/>
              <a:ahLst/>
              <a:cxnLst/>
              <a:rect l="l" t="t" r="r" b="b"/>
              <a:pathLst>
                <a:path w="3960" h="5394" extrusionOk="0">
                  <a:moveTo>
                    <a:pt x="206" y="1"/>
                  </a:moveTo>
                  <a:lnTo>
                    <a:pt x="1" y="137"/>
                  </a:lnTo>
                  <a:lnTo>
                    <a:pt x="3755" y="5393"/>
                  </a:lnTo>
                  <a:lnTo>
                    <a:pt x="3960" y="5325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" name="Google Shape;653;p3"/>
            <p:cNvSpPr/>
            <p:nvPr/>
          </p:nvSpPr>
          <p:spPr>
            <a:xfrm>
              <a:off x="2515660" y="1746455"/>
              <a:ext cx="37577" cy="91554"/>
            </a:xfrm>
            <a:custGeom>
              <a:avLst/>
              <a:gdLst/>
              <a:ahLst/>
              <a:cxnLst/>
              <a:rect l="l" t="t" r="r" b="b"/>
              <a:pathLst>
                <a:path w="1093" h="2663" extrusionOk="0">
                  <a:moveTo>
                    <a:pt x="888" y="0"/>
                  </a:moveTo>
                  <a:lnTo>
                    <a:pt x="1" y="2594"/>
                  </a:lnTo>
                  <a:lnTo>
                    <a:pt x="137" y="2662"/>
                  </a:lnTo>
                  <a:lnTo>
                    <a:pt x="1093" y="137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" name="Google Shape;654;p3"/>
            <p:cNvSpPr/>
            <p:nvPr/>
          </p:nvSpPr>
          <p:spPr>
            <a:xfrm>
              <a:off x="2161306" y="1741745"/>
              <a:ext cx="32902" cy="93926"/>
            </a:xfrm>
            <a:custGeom>
              <a:avLst/>
              <a:gdLst/>
              <a:ahLst/>
              <a:cxnLst/>
              <a:rect l="l" t="t" r="r" b="b"/>
              <a:pathLst>
                <a:path w="957" h="2732" extrusionOk="0">
                  <a:moveTo>
                    <a:pt x="137" y="1"/>
                  </a:moveTo>
                  <a:lnTo>
                    <a:pt x="1" y="69"/>
                  </a:lnTo>
                  <a:lnTo>
                    <a:pt x="752" y="2731"/>
                  </a:lnTo>
                  <a:lnTo>
                    <a:pt x="956" y="266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" name="Google Shape;655;p3"/>
            <p:cNvSpPr/>
            <p:nvPr/>
          </p:nvSpPr>
          <p:spPr>
            <a:xfrm>
              <a:off x="1835108" y="2640541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0"/>
                  </a:moveTo>
                  <a:lnTo>
                    <a:pt x="1" y="1570"/>
                  </a:lnTo>
                  <a:lnTo>
                    <a:pt x="137" y="1775"/>
                  </a:lnTo>
                  <a:lnTo>
                    <a:pt x="2322" y="137"/>
                  </a:lnTo>
                  <a:cubicBezTo>
                    <a:pt x="2322" y="137"/>
                    <a:pt x="2253" y="69"/>
                    <a:pt x="225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" name="Google Shape;656;p3"/>
            <p:cNvSpPr/>
            <p:nvPr/>
          </p:nvSpPr>
          <p:spPr>
            <a:xfrm>
              <a:off x="2349055" y="1586863"/>
              <a:ext cx="9420" cy="222989"/>
            </a:xfrm>
            <a:custGeom>
              <a:avLst/>
              <a:gdLst/>
              <a:ahLst/>
              <a:cxnLst/>
              <a:rect l="l" t="t" r="r" b="b"/>
              <a:pathLst>
                <a:path w="274" h="6486" extrusionOk="0">
                  <a:moveTo>
                    <a:pt x="69" y="1"/>
                  </a:moveTo>
                  <a:lnTo>
                    <a:pt x="0" y="6485"/>
                  </a:lnTo>
                  <a:lnTo>
                    <a:pt x="205" y="6485"/>
                  </a:lnTo>
                  <a:lnTo>
                    <a:pt x="2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" name="Google Shape;657;p3"/>
            <p:cNvSpPr/>
            <p:nvPr/>
          </p:nvSpPr>
          <p:spPr>
            <a:xfrm>
              <a:off x="1628622" y="249504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12"/>
                  </a:lnTo>
                  <a:cubicBezTo>
                    <a:pt x="0" y="1980"/>
                    <a:pt x="0" y="2048"/>
                    <a:pt x="69" y="2116"/>
                  </a:cubicBezTo>
                  <a:lnTo>
                    <a:pt x="6212" y="137"/>
                  </a:lnTo>
                  <a:cubicBezTo>
                    <a:pt x="6212" y="137"/>
                    <a:pt x="6212" y="69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" name="Google Shape;658;p3"/>
            <p:cNvSpPr/>
            <p:nvPr/>
          </p:nvSpPr>
          <p:spPr>
            <a:xfrm>
              <a:off x="2651771" y="2769604"/>
              <a:ext cx="133807" cy="185411"/>
            </a:xfrm>
            <a:custGeom>
              <a:avLst/>
              <a:gdLst/>
              <a:ahLst/>
              <a:cxnLst/>
              <a:rect l="l" t="t" r="r" b="b"/>
              <a:pathLst>
                <a:path w="3892" h="5393" extrusionOk="0">
                  <a:moveTo>
                    <a:pt x="69" y="0"/>
                  </a:moveTo>
                  <a:lnTo>
                    <a:pt x="0" y="137"/>
                  </a:lnTo>
                  <a:lnTo>
                    <a:pt x="3686" y="5393"/>
                  </a:lnTo>
                  <a:lnTo>
                    <a:pt x="3891" y="525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" name="Google Shape;659;p3"/>
            <p:cNvSpPr/>
            <p:nvPr/>
          </p:nvSpPr>
          <p:spPr>
            <a:xfrm>
              <a:off x="2499227" y="2847027"/>
              <a:ext cx="35240" cy="89216"/>
            </a:xfrm>
            <a:custGeom>
              <a:avLst/>
              <a:gdLst/>
              <a:ahLst/>
              <a:cxnLst/>
              <a:rect l="l" t="t" r="r" b="b"/>
              <a:pathLst>
                <a:path w="1025" h="2595" extrusionOk="0">
                  <a:moveTo>
                    <a:pt x="1" y="1"/>
                  </a:moveTo>
                  <a:lnTo>
                    <a:pt x="820" y="2595"/>
                  </a:lnTo>
                  <a:lnTo>
                    <a:pt x="1025" y="252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" name="Google Shape;660;p3"/>
            <p:cNvSpPr/>
            <p:nvPr/>
          </p:nvSpPr>
          <p:spPr>
            <a:xfrm>
              <a:off x="2848906" y="2504431"/>
              <a:ext cx="213569" cy="79830"/>
            </a:xfrm>
            <a:custGeom>
              <a:avLst/>
              <a:gdLst/>
              <a:ahLst/>
              <a:cxnLst/>
              <a:rect l="l" t="t" r="r" b="b"/>
              <a:pathLst>
                <a:path w="6212" h="2322" extrusionOk="0">
                  <a:moveTo>
                    <a:pt x="68" y="0"/>
                  </a:moveTo>
                  <a:cubicBezTo>
                    <a:pt x="0" y="69"/>
                    <a:pt x="0" y="137"/>
                    <a:pt x="0" y="205"/>
                  </a:cubicBezTo>
                  <a:lnTo>
                    <a:pt x="6075" y="2321"/>
                  </a:lnTo>
                  <a:lnTo>
                    <a:pt x="6211" y="2048"/>
                  </a:lnTo>
                  <a:lnTo>
                    <a:pt x="6211" y="1980"/>
                  </a:lnTo>
                  <a:lnTo>
                    <a:pt x="6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" name="Google Shape;661;p3"/>
            <p:cNvSpPr/>
            <p:nvPr/>
          </p:nvSpPr>
          <p:spPr>
            <a:xfrm>
              <a:off x="2142534" y="2840014"/>
              <a:ext cx="35240" cy="89182"/>
            </a:xfrm>
            <a:custGeom>
              <a:avLst/>
              <a:gdLst/>
              <a:ahLst/>
              <a:cxnLst/>
              <a:rect l="l" t="t" r="r" b="b"/>
              <a:pathLst>
                <a:path w="1025" h="2594" extrusionOk="0">
                  <a:moveTo>
                    <a:pt x="888" y="0"/>
                  </a:moveTo>
                  <a:lnTo>
                    <a:pt x="1" y="2526"/>
                  </a:lnTo>
                  <a:lnTo>
                    <a:pt x="205" y="2594"/>
                  </a:lnTo>
                  <a:lnTo>
                    <a:pt x="1025" y="68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" name="Google Shape;662;p3"/>
            <p:cNvSpPr/>
            <p:nvPr/>
          </p:nvSpPr>
          <p:spPr>
            <a:xfrm>
              <a:off x="1896133" y="2762556"/>
              <a:ext cx="136145" cy="180736"/>
            </a:xfrm>
            <a:custGeom>
              <a:avLst/>
              <a:gdLst/>
              <a:ahLst/>
              <a:cxnLst/>
              <a:rect l="l" t="t" r="r" b="b"/>
              <a:pathLst>
                <a:path w="3960" h="5257" extrusionOk="0">
                  <a:moveTo>
                    <a:pt x="3823" y="1"/>
                  </a:moveTo>
                  <a:lnTo>
                    <a:pt x="1" y="5120"/>
                  </a:lnTo>
                  <a:lnTo>
                    <a:pt x="137" y="5257"/>
                  </a:lnTo>
                  <a:lnTo>
                    <a:pt x="3960" y="69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" name="Google Shape;663;p3"/>
            <p:cNvSpPr/>
            <p:nvPr/>
          </p:nvSpPr>
          <p:spPr>
            <a:xfrm>
              <a:off x="2332621" y="2868171"/>
              <a:ext cx="9420" cy="222954"/>
            </a:xfrm>
            <a:custGeom>
              <a:avLst/>
              <a:gdLst/>
              <a:ahLst/>
              <a:cxnLst/>
              <a:rect l="l" t="t" r="r" b="b"/>
              <a:pathLst>
                <a:path w="274" h="6485" extrusionOk="0">
                  <a:moveTo>
                    <a:pt x="137" y="0"/>
                  </a:moveTo>
                  <a:lnTo>
                    <a:pt x="0" y="6485"/>
                  </a:lnTo>
                  <a:lnTo>
                    <a:pt x="274" y="6485"/>
                  </a:lnTo>
                  <a:lnTo>
                    <a:pt x="274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" name="Google Shape;664;p3"/>
            <p:cNvSpPr/>
            <p:nvPr/>
          </p:nvSpPr>
          <p:spPr>
            <a:xfrm>
              <a:off x="2349055" y="1828589"/>
              <a:ext cx="7082" cy="176026"/>
            </a:xfrm>
            <a:custGeom>
              <a:avLst/>
              <a:gdLst/>
              <a:ahLst/>
              <a:cxnLst/>
              <a:rect l="l" t="t" r="r" b="b"/>
              <a:pathLst>
                <a:path w="206" h="5120" extrusionOk="0">
                  <a:moveTo>
                    <a:pt x="0" y="0"/>
                  </a:moveTo>
                  <a:lnTo>
                    <a:pt x="0" y="5120"/>
                  </a:lnTo>
                  <a:lnTo>
                    <a:pt x="69" y="5120"/>
                  </a:lnTo>
                  <a:lnTo>
                    <a:pt x="20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" name="Google Shape;665;p3"/>
            <p:cNvSpPr/>
            <p:nvPr/>
          </p:nvSpPr>
          <p:spPr>
            <a:xfrm>
              <a:off x="2048677" y="1922446"/>
              <a:ext cx="105615" cy="147868"/>
            </a:xfrm>
            <a:custGeom>
              <a:avLst/>
              <a:gdLst/>
              <a:ahLst/>
              <a:cxnLst/>
              <a:rect l="l" t="t" r="r" b="b"/>
              <a:pathLst>
                <a:path w="3072" h="4301" extrusionOk="0">
                  <a:moveTo>
                    <a:pt x="137" y="1"/>
                  </a:moveTo>
                  <a:lnTo>
                    <a:pt x="0" y="69"/>
                  </a:lnTo>
                  <a:lnTo>
                    <a:pt x="2048" y="2936"/>
                  </a:lnTo>
                  <a:lnTo>
                    <a:pt x="3004" y="4301"/>
                  </a:lnTo>
                  <a:lnTo>
                    <a:pt x="3072" y="4164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" name="Google Shape;666;p3"/>
            <p:cNvSpPr/>
            <p:nvPr/>
          </p:nvSpPr>
          <p:spPr>
            <a:xfrm>
              <a:off x="2039291" y="260533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0" y="4164"/>
                  </a:lnTo>
                  <a:lnTo>
                    <a:pt x="137" y="4232"/>
                  </a:lnTo>
                  <a:lnTo>
                    <a:pt x="3208" y="137"/>
                  </a:lnTo>
                  <a:lnTo>
                    <a:pt x="3072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" name="Google Shape;667;p3"/>
            <p:cNvSpPr/>
            <p:nvPr/>
          </p:nvSpPr>
          <p:spPr>
            <a:xfrm>
              <a:off x="2194173" y="1849698"/>
              <a:ext cx="56349" cy="171350"/>
            </a:xfrm>
            <a:custGeom>
              <a:avLst/>
              <a:gdLst/>
              <a:ahLst/>
              <a:cxnLst/>
              <a:rect l="l" t="t" r="r" b="b"/>
              <a:pathLst>
                <a:path w="1639" h="4984" extrusionOk="0">
                  <a:moveTo>
                    <a:pt x="137" y="1"/>
                  </a:moveTo>
                  <a:lnTo>
                    <a:pt x="0" y="69"/>
                  </a:lnTo>
                  <a:lnTo>
                    <a:pt x="1502" y="4983"/>
                  </a:lnTo>
                  <a:lnTo>
                    <a:pt x="1638" y="498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" name="Google Shape;668;p3"/>
            <p:cNvSpPr/>
            <p:nvPr/>
          </p:nvSpPr>
          <p:spPr>
            <a:xfrm>
              <a:off x="1926628" y="2530250"/>
              <a:ext cx="147903" cy="105615"/>
            </a:xfrm>
            <a:custGeom>
              <a:avLst/>
              <a:gdLst/>
              <a:ahLst/>
              <a:cxnLst/>
              <a:rect l="l" t="t" r="r" b="b"/>
              <a:pathLst>
                <a:path w="4302" h="3072" extrusionOk="0">
                  <a:moveTo>
                    <a:pt x="4301" y="0"/>
                  </a:moveTo>
                  <a:lnTo>
                    <a:pt x="1" y="2935"/>
                  </a:lnTo>
                  <a:lnTo>
                    <a:pt x="138" y="3072"/>
                  </a:lnTo>
                  <a:lnTo>
                    <a:pt x="4301" y="69"/>
                  </a:lnTo>
                  <a:lnTo>
                    <a:pt x="4301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" name="Google Shape;669;p3"/>
            <p:cNvSpPr/>
            <p:nvPr/>
          </p:nvSpPr>
          <p:spPr>
            <a:xfrm>
              <a:off x="2778496" y="1976423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1"/>
                  </a:moveTo>
                  <a:lnTo>
                    <a:pt x="0" y="1570"/>
                  </a:lnTo>
                  <a:lnTo>
                    <a:pt x="69" y="1775"/>
                  </a:lnTo>
                  <a:lnTo>
                    <a:pt x="2321" y="205"/>
                  </a:lnTo>
                  <a:lnTo>
                    <a:pt x="2253" y="69"/>
                  </a:lnTo>
                  <a:lnTo>
                    <a:pt x="225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" name="Google Shape;670;p3"/>
            <p:cNvSpPr/>
            <p:nvPr/>
          </p:nvSpPr>
          <p:spPr>
            <a:xfrm>
              <a:off x="2452298" y="1852036"/>
              <a:ext cx="63397" cy="169012"/>
            </a:xfrm>
            <a:custGeom>
              <a:avLst/>
              <a:gdLst/>
              <a:ahLst/>
              <a:cxnLst/>
              <a:rect l="l" t="t" r="r" b="b"/>
              <a:pathLst>
                <a:path w="1844" h="4916" extrusionOk="0">
                  <a:moveTo>
                    <a:pt x="1639" y="1"/>
                  </a:moveTo>
                  <a:lnTo>
                    <a:pt x="1" y="4915"/>
                  </a:lnTo>
                  <a:lnTo>
                    <a:pt x="137" y="4915"/>
                  </a:lnTo>
                  <a:lnTo>
                    <a:pt x="1844" y="69"/>
                  </a:lnTo>
                  <a:lnTo>
                    <a:pt x="163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" name="Google Shape;671;p3"/>
            <p:cNvSpPr/>
            <p:nvPr/>
          </p:nvSpPr>
          <p:spPr>
            <a:xfrm>
              <a:off x="2618904" y="2042123"/>
              <a:ext cx="150241" cy="105650"/>
            </a:xfrm>
            <a:custGeom>
              <a:avLst/>
              <a:gdLst/>
              <a:ahLst/>
              <a:cxnLst/>
              <a:rect l="l" t="t" r="r" b="b"/>
              <a:pathLst>
                <a:path w="4370" h="3073" extrusionOk="0">
                  <a:moveTo>
                    <a:pt x="4233" y="1"/>
                  </a:moveTo>
                  <a:lnTo>
                    <a:pt x="1" y="3004"/>
                  </a:lnTo>
                  <a:lnTo>
                    <a:pt x="69" y="3072"/>
                  </a:lnTo>
                  <a:lnTo>
                    <a:pt x="4369" y="137"/>
                  </a:lnTo>
                  <a:lnTo>
                    <a:pt x="423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" name="Google Shape;672;p3"/>
            <p:cNvSpPr/>
            <p:nvPr/>
          </p:nvSpPr>
          <p:spPr>
            <a:xfrm>
              <a:off x="2543818" y="192715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1" y="4164"/>
                  </a:lnTo>
                  <a:lnTo>
                    <a:pt x="137" y="4232"/>
                  </a:lnTo>
                  <a:lnTo>
                    <a:pt x="3209" y="68"/>
                  </a:lnTo>
                  <a:cubicBezTo>
                    <a:pt x="3140" y="68"/>
                    <a:pt x="3072" y="0"/>
                    <a:pt x="30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" name="Google Shape;673;p3"/>
            <p:cNvSpPr/>
            <p:nvPr/>
          </p:nvSpPr>
          <p:spPr>
            <a:xfrm>
              <a:off x="2682266" y="2342501"/>
              <a:ext cx="176060" cy="7082"/>
            </a:xfrm>
            <a:custGeom>
              <a:avLst/>
              <a:gdLst/>
              <a:ahLst/>
              <a:cxnLst/>
              <a:rect l="l" t="t" r="r" b="b"/>
              <a:pathLst>
                <a:path w="5121" h="206" extrusionOk="0">
                  <a:moveTo>
                    <a:pt x="1" y="1"/>
                  </a:moveTo>
                  <a:lnTo>
                    <a:pt x="1" y="69"/>
                  </a:lnTo>
                  <a:lnTo>
                    <a:pt x="5120" y="205"/>
                  </a:lnTo>
                  <a:lnTo>
                    <a:pt x="512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" name="Google Shape;674;p3"/>
            <p:cNvSpPr/>
            <p:nvPr/>
          </p:nvSpPr>
          <p:spPr>
            <a:xfrm>
              <a:off x="2877063" y="2344839"/>
              <a:ext cx="93892" cy="7082"/>
            </a:xfrm>
            <a:custGeom>
              <a:avLst/>
              <a:gdLst/>
              <a:ahLst/>
              <a:cxnLst/>
              <a:rect l="l" t="t" r="r" b="b"/>
              <a:pathLst>
                <a:path w="2731" h="206" extrusionOk="0">
                  <a:moveTo>
                    <a:pt x="0" y="1"/>
                  </a:moveTo>
                  <a:cubicBezTo>
                    <a:pt x="0" y="69"/>
                    <a:pt x="0" y="137"/>
                    <a:pt x="0" y="206"/>
                  </a:cubicBezTo>
                  <a:lnTo>
                    <a:pt x="2730" y="206"/>
                  </a:lnTo>
                  <a:lnTo>
                    <a:pt x="273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" name="Google Shape;675;p3"/>
            <p:cNvSpPr/>
            <p:nvPr/>
          </p:nvSpPr>
          <p:spPr>
            <a:xfrm>
              <a:off x="2539142" y="2610012"/>
              <a:ext cx="107953" cy="147903"/>
            </a:xfrm>
            <a:custGeom>
              <a:avLst/>
              <a:gdLst/>
              <a:ahLst/>
              <a:cxnLst/>
              <a:rect l="l" t="t" r="r" b="b"/>
              <a:pathLst>
                <a:path w="3140" h="4302" extrusionOk="0">
                  <a:moveTo>
                    <a:pt x="137" y="1"/>
                  </a:moveTo>
                  <a:lnTo>
                    <a:pt x="0" y="69"/>
                  </a:lnTo>
                  <a:lnTo>
                    <a:pt x="2935" y="4301"/>
                  </a:lnTo>
                  <a:lnTo>
                    <a:pt x="3140" y="4165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" name="Google Shape;676;p3"/>
            <p:cNvSpPr/>
            <p:nvPr/>
          </p:nvSpPr>
          <p:spPr>
            <a:xfrm>
              <a:off x="2442912" y="2656975"/>
              <a:ext cx="58687" cy="171316"/>
            </a:xfrm>
            <a:custGeom>
              <a:avLst/>
              <a:gdLst/>
              <a:ahLst/>
              <a:cxnLst/>
              <a:rect l="l" t="t" r="r" b="b"/>
              <a:pathLst>
                <a:path w="1707" h="4983" extrusionOk="0">
                  <a:moveTo>
                    <a:pt x="1" y="0"/>
                  </a:moveTo>
                  <a:lnTo>
                    <a:pt x="1502" y="4983"/>
                  </a:lnTo>
                  <a:lnTo>
                    <a:pt x="1707" y="4915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" name="Google Shape;677;p3"/>
            <p:cNvSpPr/>
            <p:nvPr/>
          </p:nvSpPr>
          <p:spPr>
            <a:xfrm>
              <a:off x="2177739" y="2656975"/>
              <a:ext cx="63397" cy="168978"/>
            </a:xfrm>
            <a:custGeom>
              <a:avLst/>
              <a:gdLst/>
              <a:ahLst/>
              <a:cxnLst/>
              <a:rect l="l" t="t" r="r" b="b"/>
              <a:pathLst>
                <a:path w="1844" h="4915" extrusionOk="0">
                  <a:moveTo>
                    <a:pt x="1707" y="0"/>
                  </a:moveTo>
                  <a:lnTo>
                    <a:pt x="1" y="4846"/>
                  </a:lnTo>
                  <a:lnTo>
                    <a:pt x="205" y="4915"/>
                  </a:lnTo>
                  <a:lnTo>
                    <a:pt x="184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" name="Google Shape;678;p3"/>
            <p:cNvSpPr/>
            <p:nvPr/>
          </p:nvSpPr>
          <p:spPr>
            <a:xfrm>
              <a:off x="2337297" y="2673374"/>
              <a:ext cx="7082" cy="176060"/>
            </a:xfrm>
            <a:custGeom>
              <a:avLst/>
              <a:gdLst/>
              <a:ahLst/>
              <a:cxnLst/>
              <a:rect l="l" t="t" r="r" b="b"/>
              <a:pathLst>
                <a:path w="206" h="5121" extrusionOk="0">
                  <a:moveTo>
                    <a:pt x="138" y="1"/>
                  </a:moveTo>
                  <a:lnTo>
                    <a:pt x="1" y="5120"/>
                  </a:lnTo>
                  <a:lnTo>
                    <a:pt x="206" y="5120"/>
                  </a:lnTo>
                  <a:lnTo>
                    <a:pt x="206" y="1776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" name="Google Shape;679;p3"/>
            <p:cNvSpPr/>
            <p:nvPr/>
          </p:nvSpPr>
          <p:spPr>
            <a:xfrm>
              <a:off x="2333962" y="1570464"/>
              <a:ext cx="36237" cy="24788"/>
            </a:xfrm>
            <a:custGeom>
              <a:avLst/>
              <a:gdLst/>
              <a:ahLst/>
              <a:cxnLst/>
              <a:rect l="l" t="t" r="r" b="b"/>
              <a:pathLst>
                <a:path w="1054" h="721" extrusionOk="0">
                  <a:moveTo>
                    <a:pt x="576" y="0"/>
                  </a:moveTo>
                  <a:cubicBezTo>
                    <a:pt x="1" y="0"/>
                    <a:pt x="587" y="721"/>
                    <a:pt x="893" y="721"/>
                  </a:cubicBezTo>
                  <a:cubicBezTo>
                    <a:pt x="986" y="721"/>
                    <a:pt x="1054" y="654"/>
                    <a:pt x="1054" y="478"/>
                  </a:cubicBezTo>
                  <a:cubicBezTo>
                    <a:pt x="1054" y="205"/>
                    <a:pt x="849" y="0"/>
                    <a:pt x="57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" name="Google Shape;680;p3"/>
            <p:cNvSpPr/>
            <p:nvPr/>
          </p:nvSpPr>
          <p:spPr>
            <a:xfrm>
              <a:off x="2323236" y="3077030"/>
              <a:ext cx="32902" cy="32867"/>
            </a:xfrm>
            <a:custGeom>
              <a:avLst/>
              <a:gdLst/>
              <a:ahLst/>
              <a:cxnLst/>
              <a:rect l="l" t="t" r="r" b="b"/>
              <a:pathLst>
                <a:path w="957" h="956" extrusionOk="0">
                  <a:moveTo>
                    <a:pt x="478" y="0"/>
                  </a:moveTo>
                  <a:cubicBezTo>
                    <a:pt x="205" y="0"/>
                    <a:pt x="0" y="205"/>
                    <a:pt x="0" y="478"/>
                  </a:cubicBezTo>
                  <a:cubicBezTo>
                    <a:pt x="0" y="751"/>
                    <a:pt x="205" y="956"/>
                    <a:pt x="478" y="956"/>
                  </a:cubicBezTo>
                  <a:cubicBezTo>
                    <a:pt x="751" y="956"/>
                    <a:pt x="956" y="751"/>
                    <a:pt x="956" y="478"/>
                  </a:cubicBezTo>
                  <a:cubicBezTo>
                    <a:pt x="956" y="205"/>
                    <a:pt x="751" y="0"/>
                    <a:pt x="478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" name="Google Shape;681;p3"/>
            <p:cNvSpPr/>
            <p:nvPr/>
          </p:nvSpPr>
          <p:spPr>
            <a:xfrm>
              <a:off x="3048344" y="2095515"/>
              <a:ext cx="35240" cy="34071"/>
            </a:xfrm>
            <a:custGeom>
              <a:avLst/>
              <a:gdLst/>
              <a:ahLst/>
              <a:cxnLst/>
              <a:rect l="l" t="t" r="r" b="b"/>
              <a:pathLst>
                <a:path w="1025" h="991" extrusionOk="0">
                  <a:moveTo>
                    <a:pt x="482" y="0"/>
                  </a:moveTo>
                  <a:cubicBezTo>
                    <a:pt x="436" y="0"/>
                    <a:pt x="389" y="6"/>
                    <a:pt x="342" y="18"/>
                  </a:cubicBezTo>
                  <a:cubicBezTo>
                    <a:pt x="137" y="154"/>
                    <a:pt x="1" y="359"/>
                    <a:pt x="69" y="632"/>
                  </a:cubicBezTo>
                  <a:cubicBezTo>
                    <a:pt x="126" y="858"/>
                    <a:pt x="323" y="991"/>
                    <a:pt x="544" y="991"/>
                  </a:cubicBezTo>
                  <a:cubicBezTo>
                    <a:pt x="590" y="991"/>
                    <a:pt x="637" y="985"/>
                    <a:pt x="683" y="973"/>
                  </a:cubicBezTo>
                  <a:cubicBezTo>
                    <a:pt x="888" y="837"/>
                    <a:pt x="1025" y="564"/>
                    <a:pt x="957" y="359"/>
                  </a:cubicBezTo>
                  <a:cubicBezTo>
                    <a:pt x="900" y="133"/>
                    <a:pt x="703" y="0"/>
                    <a:pt x="48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" name="Google Shape;682;p3"/>
            <p:cNvSpPr/>
            <p:nvPr/>
          </p:nvSpPr>
          <p:spPr>
            <a:xfrm>
              <a:off x="1609851" y="2550741"/>
              <a:ext cx="37577" cy="31767"/>
            </a:xfrm>
            <a:custGeom>
              <a:avLst/>
              <a:gdLst/>
              <a:ahLst/>
              <a:cxnLst/>
              <a:rect l="l" t="t" r="r" b="b"/>
              <a:pathLst>
                <a:path w="1093" h="924" extrusionOk="0">
                  <a:moveTo>
                    <a:pt x="524" y="1"/>
                  </a:moveTo>
                  <a:cubicBezTo>
                    <a:pt x="485" y="1"/>
                    <a:pt x="446" y="6"/>
                    <a:pt x="410" y="19"/>
                  </a:cubicBezTo>
                  <a:cubicBezTo>
                    <a:pt x="137" y="87"/>
                    <a:pt x="0" y="360"/>
                    <a:pt x="69" y="633"/>
                  </a:cubicBezTo>
                  <a:cubicBezTo>
                    <a:pt x="181" y="801"/>
                    <a:pt x="339" y="924"/>
                    <a:pt x="544" y="924"/>
                  </a:cubicBezTo>
                  <a:cubicBezTo>
                    <a:pt x="588" y="924"/>
                    <a:pt x="634" y="918"/>
                    <a:pt x="683" y="906"/>
                  </a:cubicBezTo>
                  <a:cubicBezTo>
                    <a:pt x="956" y="838"/>
                    <a:pt x="1092" y="565"/>
                    <a:pt x="1024" y="292"/>
                  </a:cubicBezTo>
                  <a:cubicBezTo>
                    <a:pt x="912" y="123"/>
                    <a:pt x="707" y="1"/>
                    <a:pt x="52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" name="Google Shape;683;p3"/>
            <p:cNvSpPr/>
            <p:nvPr/>
          </p:nvSpPr>
          <p:spPr>
            <a:xfrm>
              <a:off x="2764400" y="2936656"/>
              <a:ext cx="37577" cy="32558"/>
            </a:xfrm>
            <a:custGeom>
              <a:avLst/>
              <a:gdLst/>
              <a:ahLst/>
              <a:cxnLst/>
              <a:rect l="l" t="t" r="r" b="b"/>
              <a:pathLst>
                <a:path w="1093" h="947" extrusionOk="0">
                  <a:moveTo>
                    <a:pt x="578" y="1"/>
                  </a:moveTo>
                  <a:cubicBezTo>
                    <a:pt x="469" y="1"/>
                    <a:pt x="360" y="39"/>
                    <a:pt x="274" y="124"/>
                  </a:cubicBezTo>
                  <a:cubicBezTo>
                    <a:pt x="69" y="261"/>
                    <a:pt x="1" y="534"/>
                    <a:pt x="206" y="739"/>
                  </a:cubicBezTo>
                  <a:cubicBezTo>
                    <a:pt x="294" y="871"/>
                    <a:pt x="439" y="946"/>
                    <a:pt x="586" y="946"/>
                  </a:cubicBezTo>
                  <a:cubicBezTo>
                    <a:pt x="666" y="946"/>
                    <a:pt x="747" y="923"/>
                    <a:pt x="820" y="875"/>
                  </a:cubicBezTo>
                  <a:cubicBezTo>
                    <a:pt x="1025" y="739"/>
                    <a:pt x="1093" y="397"/>
                    <a:pt x="956" y="193"/>
                  </a:cubicBezTo>
                  <a:cubicBezTo>
                    <a:pt x="877" y="74"/>
                    <a:pt x="729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" name="Google Shape;684;p3"/>
            <p:cNvSpPr/>
            <p:nvPr/>
          </p:nvSpPr>
          <p:spPr>
            <a:xfrm>
              <a:off x="1891457" y="1710321"/>
              <a:ext cx="41187" cy="32214"/>
            </a:xfrm>
            <a:custGeom>
              <a:avLst/>
              <a:gdLst/>
              <a:ahLst/>
              <a:cxnLst/>
              <a:rect l="l" t="t" r="r" b="b"/>
              <a:pathLst>
                <a:path w="1198" h="937" extrusionOk="0">
                  <a:moveTo>
                    <a:pt x="578" y="1"/>
                  </a:moveTo>
                  <a:cubicBezTo>
                    <a:pt x="471" y="1"/>
                    <a:pt x="365" y="34"/>
                    <a:pt x="273" y="96"/>
                  </a:cubicBezTo>
                  <a:cubicBezTo>
                    <a:pt x="68" y="232"/>
                    <a:pt x="0" y="505"/>
                    <a:pt x="205" y="710"/>
                  </a:cubicBezTo>
                  <a:cubicBezTo>
                    <a:pt x="305" y="870"/>
                    <a:pt x="440" y="936"/>
                    <a:pt x="572" y="936"/>
                  </a:cubicBezTo>
                  <a:cubicBezTo>
                    <a:pt x="892" y="936"/>
                    <a:pt x="1197" y="550"/>
                    <a:pt x="956" y="164"/>
                  </a:cubicBezTo>
                  <a:cubicBezTo>
                    <a:pt x="843" y="51"/>
                    <a:pt x="710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" name="Google Shape;685;p3"/>
            <p:cNvSpPr/>
            <p:nvPr/>
          </p:nvSpPr>
          <p:spPr>
            <a:xfrm>
              <a:off x="1879699" y="2928267"/>
              <a:ext cx="37577" cy="32386"/>
            </a:xfrm>
            <a:custGeom>
              <a:avLst/>
              <a:gdLst/>
              <a:ahLst/>
              <a:cxnLst/>
              <a:rect l="l" t="t" r="r" b="b"/>
              <a:pathLst>
                <a:path w="1093" h="942" extrusionOk="0">
                  <a:moveTo>
                    <a:pt x="492" y="0"/>
                  </a:moveTo>
                  <a:cubicBezTo>
                    <a:pt x="350" y="0"/>
                    <a:pt x="213" y="51"/>
                    <a:pt x="137" y="164"/>
                  </a:cubicBezTo>
                  <a:cubicBezTo>
                    <a:pt x="1" y="437"/>
                    <a:pt x="69" y="710"/>
                    <a:pt x="274" y="846"/>
                  </a:cubicBezTo>
                  <a:cubicBezTo>
                    <a:pt x="366" y="907"/>
                    <a:pt x="472" y="941"/>
                    <a:pt x="573" y="941"/>
                  </a:cubicBezTo>
                  <a:cubicBezTo>
                    <a:pt x="697" y="941"/>
                    <a:pt x="813" y="891"/>
                    <a:pt x="888" y="778"/>
                  </a:cubicBezTo>
                  <a:cubicBezTo>
                    <a:pt x="1093" y="505"/>
                    <a:pt x="1025" y="232"/>
                    <a:pt x="820" y="95"/>
                  </a:cubicBezTo>
                  <a:cubicBezTo>
                    <a:pt x="728" y="34"/>
                    <a:pt x="608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" name="Google Shape;686;p3"/>
            <p:cNvSpPr/>
            <p:nvPr/>
          </p:nvSpPr>
          <p:spPr>
            <a:xfrm>
              <a:off x="2778496" y="1718676"/>
              <a:ext cx="34689" cy="32558"/>
            </a:xfrm>
            <a:custGeom>
              <a:avLst/>
              <a:gdLst/>
              <a:ahLst/>
              <a:cxnLst/>
              <a:rect l="l" t="t" r="r" b="b"/>
              <a:pathLst>
                <a:path w="1009" h="947" extrusionOk="0">
                  <a:moveTo>
                    <a:pt x="483" y="1"/>
                  </a:moveTo>
                  <a:cubicBezTo>
                    <a:pt x="348" y="1"/>
                    <a:pt x="217" y="61"/>
                    <a:pt x="137" y="194"/>
                  </a:cubicBezTo>
                  <a:cubicBezTo>
                    <a:pt x="0" y="399"/>
                    <a:pt x="0" y="672"/>
                    <a:pt x="205" y="877"/>
                  </a:cubicBezTo>
                  <a:cubicBezTo>
                    <a:pt x="285" y="924"/>
                    <a:pt x="372" y="946"/>
                    <a:pt x="458" y="946"/>
                  </a:cubicBezTo>
                  <a:cubicBezTo>
                    <a:pt x="740" y="946"/>
                    <a:pt x="1008" y="713"/>
                    <a:pt x="956" y="399"/>
                  </a:cubicBezTo>
                  <a:cubicBezTo>
                    <a:pt x="914" y="149"/>
                    <a:pt x="695" y="1"/>
                    <a:pt x="48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" name="Google Shape;687;p3"/>
            <p:cNvSpPr/>
            <p:nvPr/>
          </p:nvSpPr>
          <p:spPr>
            <a:xfrm>
              <a:off x="1614526" y="2086095"/>
              <a:ext cx="35239" cy="31767"/>
            </a:xfrm>
            <a:custGeom>
              <a:avLst/>
              <a:gdLst/>
              <a:ahLst/>
              <a:cxnLst/>
              <a:rect l="l" t="t" r="r" b="b"/>
              <a:pathLst>
                <a:path w="1025" h="924" extrusionOk="0">
                  <a:moveTo>
                    <a:pt x="539" y="1"/>
                  </a:moveTo>
                  <a:cubicBezTo>
                    <a:pt x="320" y="1"/>
                    <a:pt x="125" y="123"/>
                    <a:pt x="69" y="292"/>
                  </a:cubicBezTo>
                  <a:cubicBezTo>
                    <a:pt x="1" y="565"/>
                    <a:pt x="137" y="838"/>
                    <a:pt x="410" y="906"/>
                  </a:cubicBezTo>
                  <a:cubicBezTo>
                    <a:pt x="445" y="918"/>
                    <a:pt x="483" y="923"/>
                    <a:pt x="520" y="923"/>
                  </a:cubicBezTo>
                  <a:cubicBezTo>
                    <a:pt x="703" y="923"/>
                    <a:pt x="900" y="791"/>
                    <a:pt x="956" y="565"/>
                  </a:cubicBezTo>
                  <a:cubicBezTo>
                    <a:pt x="1025" y="360"/>
                    <a:pt x="888" y="87"/>
                    <a:pt x="683" y="19"/>
                  </a:cubicBezTo>
                  <a:cubicBezTo>
                    <a:pt x="635" y="7"/>
                    <a:pt x="587" y="1"/>
                    <a:pt x="53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" name="Google Shape;688;p3"/>
            <p:cNvSpPr/>
            <p:nvPr/>
          </p:nvSpPr>
          <p:spPr>
            <a:xfrm>
              <a:off x="3043668" y="2562499"/>
              <a:ext cx="35240" cy="31733"/>
            </a:xfrm>
            <a:custGeom>
              <a:avLst/>
              <a:gdLst/>
              <a:ahLst/>
              <a:cxnLst/>
              <a:rect l="l" t="t" r="r" b="b"/>
              <a:pathLst>
                <a:path w="1025" h="923" extrusionOk="0">
                  <a:moveTo>
                    <a:pt x="539" y="0"/>
                  </a:moveTo>
                  <a:cubicBezTo>
                    <a:pt x="320" y="0"/>
                    <a:pt x="125" y="122"/>
                    <a:pt x="69" y="291"/>
                  </a:cubicBezTo>
                  <a:cubicBezTo>
                    <a:pt x="0" y="564"/>
                    <a:pt x="137" y="837"/>
                    <a:pt x="342" y="905"/>
                  </a:cubicBezTo>
                  <a:cubicBezTo>
                    <a:pt x="389" y="917"/>
                    <a:pt x="435" y="923"/>
                    <a:pt x="481" y="923"/>
                  </a:cubicBezTo>
                  <a:cubicBezTo>
                    <a:pt x="702" y="923"/>
                    <a:pt x="899" y="790"/>
                    <a:pt x="956" y="564"/>
                  </a:cubicBezTo>
                  <a:cubicBezTo>
                    <a:pt x="1024" y="359"/>
                    <a:pt x="888" y="86"/>
                    <a:pt x="683" y="18"/>
                  </a:cubicBezTo>
                  <a:cubicBezTo>
                    <a:pt x="635" y="6"/>
                    <a:pt x="586" y="0"/>
                    <a:pt x="53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" name="Google Shape;689;p3"/>
            <p:cNvSpPr/>
            <p:nvPr/>
          </p:nvSpPr>
          <p:spPr>
            <a:xfrm>
              <a:off x="2534432" y="1729127"/>
              <a:ext cx="30529" cy="27366"/>
            </a:xfrm>
            <a:custGeom>
              <a:avLst/>
              <a:gdLst/>
              <a:ahLst/>
              <a:cxnLst/>
              <a:rect l="l" t="t" r="r" b="b"/>
              <a:pathLst>
                <a:path w="888" h="796" extrusionOk="0">
                  <a:moveTo>
                    <a:pt x="453" y="1"/>
                  </a:moveTo>
                  <a:cubicBezTo>
                    <a:pt x="286" y="1"/>
                    <a:pt x="120" y="78"/>
                    <a:pt x="69" y="231"/>
                  </a:cubicBezTo>
                  <a:cubicBezTo>
                    <a:pt x="1" y="436"/>
                    <a:pt x="137" y="709"/>
                    <a:pt x="342" y="777"/>
                  </a:cubicBezTo>
                  <a:cubicBezTo>
                    <a:pt x="378" y="789"/>
                    <a:pt x="414" y="795"/>
                    <a:pt x="450" y="795"/>
                  </a:cubicBezTo>
                  <a:cubicBezTo>
                    <a:pt x="615" y="795"/>
                    <a:pt x="764" y="673"/>
                    <a:pt x="820" y="504"/>
                  </a:cubicBezTo>
                  <a:cubicBezTo>
                    <a:pt x="888" y="300"/>
                    <a:pt x="820" y="95"/>
                    <a:pt x="615" y="26"/>
                  </a:cubicBezTo>
                  <a:cubicBezTo>
                    <a:pt x="564" y="9"/>
                    <a:pt x="508" y="1"/>
                    <a:pt x="45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" name="Google Shape;690;p3"/>
            <p:cNvSpPr/>
            <p:nvPr/>
          </p:nvSpPr>
          <p:spPr>
            <a:xfrm>
              <a:off x="2132392" y="2923729"/>
              <a:ext cx="26610" cy="22931"/>
            </a:xfrm>
            <a:custGeom>
              <a:avLst/>
              <a:gdLst/>
              <a:ahLst/>
              <a:cxnLst/>
              <a:rect l="l" t="t" r="r" b="b"/>
              <a:pathLst>
                <a:path w="774" h="667" extrusionOk="0">
                  <a:moveTo>
                    <a:pt x="316" y="0"/>
                  </a:moveTo>
                  <a:cubicBezTo>
                    <a:pt x="1" y="0"/>
                    <a:pt x="308" y="667"/>
                    <a:pt x="545" y="667"/>
                  </a:cubicBezTo>
                  <a:cubicBezTo>
                    <a:pt x="607" y="667"/>
                    <a:pt x="665" y="620"/>
                    <a:pt x="705" y="500"/>
                  </a:cubicBezTo>
                  <a:cubicBezTo>
                    <a:pt x="773" y="296"/>
                    <a:pt x="637" y="91"/>
                    <a:pt x="432" y="22"/>
                  </a:cubicBezTo>
                  <a:cubicBezTo>
                    <a:pt x="386" y="7"/>
                    <a:pt x="348" y="0"/>
                    <a:pt x="31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" name="Google Shape;691;p3"/>
            <p:cNvSpPr/>
            <p:nvPr/>
          </p:nvSpPr>
          <p:spPr>
            <a:xfrm>
              <a:off x="2961707" y="2340438"/>
              <a:ext cx="30358" cy="20869"/>
            </a:xfrm>
            <a:custGeom>
              <a:avLst/>
              <a:gdLst/>
              <a:ahLst/>
              <a:cxnLst/>
              <a:rect l="l" t="t" r="r" b="b"/>
              <a:pathLst>
                <a:path w="883" h="607" extrusionOk="0">
                  <a:moveTo>
                    <a:pt x="752" y="1"/>
                  </a:moveTo>
                  <a:cubicBezTo>
                    <a:pt x="497" y="1"/>
                    <a:pt x="1" y="607"/>
                    <a:pt x="473" y="607"/>
                  </a:cubicBezTo>
                  <a:cubicBezTo>
                    <a:pt x="678" y="607"/>
                    <a:pt x="883" y="402"/>
                    <a:pt x="883" y="197"/>
                  </a:cubicBezTo>
                  <a:cubicBezTo>
                    <a:pt x="883" y="55"/>
                    <a:pt x="828" y="1"/>
                    <a:pt x="752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" name="Google Shape;692;p3"/>
            <p:cNvSpPr/>
            <p:nvPr/>
          </p:nvSpPr>
          <p:spPr>
            <a:xfrm>
              <a:off x="1701370" y="2316235"/>
              <a:ext cx="28192" cy="26301"/>
            </a:xfrm>
            <a:custGeom>
              <a:avLst/>
              <a:gdLst/>
              <a:ahLst/>
              <a:cxnLst/>
              <a:rect l="l" t="t" r="r" b="b"/>
              <a:pathLst>
                <a:path w="820" h="765" extrusionOk="0">
                  <a:moveTo>
                    <a:pt x="492" y="0"/>
                  </a:moveTo>
                  <a:cubicBezTo>
                    <a:pt x="465" y="0"/>
                    <a:pt x="437" y="5"/>
                    <a:pt x="410" y="14"/>
                  </a:cubicBezTo>
                  <a:cubicBezTo>
                    <a:pt x="205" y="14"/>
                    <a:pt x="0" y="150"/>
                    <a:pt x="0" y="355"/>
                  </a:cubicBezTo>
                  <a:cubicBezTo>
                    <a:pt x="0" y="560"/>
                    <a:pt x="205" y="765"/>
                    <a:pt x="410" y="765"/>
                  </a:cubicBezTo>
                  <a:cubicBezTo>
                    <a:pt x="615" y="765"/>
                    <a:pt x="819" y="560"/>
                    <a:pt x="819" y="355"/>
                  </a:cubicBezTo>
                  <a:cubicBezTo>
                    <a:pt x="819" y="178"/>
                    <a:pt x="666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" name="Google Shape;693;p3"/>
            <p:cNvSpPr/>
            <p:nvPr/>
          </p:nvSpPr>
          <p:spPr>
            <a:xfrm>
              <a:off x="2517998" y="2928611"/>
              <a:ext cx="36030" cy="27298"/>
            </a:xfrm>
            <a:custGeom>
              <a:avLst/>
              <a:gdLst/>
              <a:ahLst/>
              <a:cxnLst/>
              <a:rect l="l" t="t" r="r" b="b"/>
              <a:pathLst>
                <a:path w="1048" h="794" extrusionOk="0">
                  <a:moveTo>
                    <a:pt x="456" y="0"/>
                  </a:moveTo>
                  <a:cubicBezTo>
                    <a:pt x="420" y="0"/>
                    <a:pt x="382" y="6"/>
                    <a:pt x="342" y="17"/>
                  </a:cubicBezTo>
                  <a:cubicBezTo>
                    <a:pt x="137" y="85"/>
                    <a:pt x="1" y="358"/>
                    <a:pt x="69" y="563"/>
                  </a:cubicBezTo>
                  <a:cubicBezTo>
                    <a:pt x="120" y="717"/>
                    <a:pt x="248" y="793"/>
                    <a:pt x="395" y="793"/>
                  </a:cubicBezTo>
                  <a:cubicBezTo>
                    <a:pt x="444" y="793"/>
                    <a:pt x="496" y="785"/>
                    <a:pt x="547" y="768"/>
                  </a:cubicBezTo>
                  <a:cubicBezTo>
                    <a:pt x="1048" y="643"/>
                    <a:pt x="859" y="0"/>
                    <a:pt x="45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" name="Google Shape;694;p3"/>
            <p:cNvSpPr/>
            <p:nvPr/>
          </p:nvSpPr>
          <p:spPr>
            <a:xfrm>
              <a:off x="2145010" y="1732600"/>
              <a:ext cx="33108" cy="17121"/>
            </a:xfrm>
            <a:custGeom>
              <a:avLst/>
              <a:gdLst/>
              <a:ahLst/>
              <a:cxnLst/>
              <a:rect l="l" t="t" r="r" b="b"/>
              <a:pathLst>
                <a:path w="963" h="498" extrusionOk="0">
                  <a:moveTo>
                    <a:pt x="214" y="1"/>
                  </a:moveTo>
                  <a:cubicBezTo>
                    <a:pt x="86" y="1"/>
                    <a:pt x="0" y="72"/>
                    <a:pt x="65" y="267"/>
                  </a:cubicBezTo>
                  <a:cubicBezTo>
                    <a:pt x="116" y="420"/>
                    <a:pt x="244" y="497"/>
                    <a:pt x="392" y="497"/>
                  </a:cubicBezTo>
                  <a:cubicBezTo>
                    <a:pt x="441" y="497"/>
                    <a:pt x="492" y="489"/>
                    <a:pt x="543" y="472"/>
                  </a:cubicBezTo>
                  <a:cubicBezTo>
                    <a:pt x="963" y="332"/>
                    <a:pt x="491" y="1"/>
                    <a:pt x="21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" name="Google Shape;695;p3"/>
            <p:cNvSpPr/>
            <p:nvPr/>
          </p:nvSpPr>
          <p:spPr>
            <a:xfrm>
              <a:off x="1816337" y="2689601"/>
              <a:ext cx="30564" cy="27470"/>
            </a:xfrm>
            <a:custGeom>
              <a:avLst/>
              <a:gdLst/>
              <a:ahLst/>
              <a:cxnLst/>
              <a:rect l="l" t="t" r="r" b="b"/>
              <a:pathLst>
                <a:path w="889" h="799" extrusionOk="0">
                  <a:moveTo>
                    <a:pt x="407" y="1"/>
                  </a:moveTo>
                  <a:cubicBezTo>
                    <a:pt x="330" y="1"/>
                    <a:pt x="258" y="23"/>
                    <a:pt x="206" y="75"/>
                  </a:cubicBezTo>
                  <a:cubicBezTo>
                    <a:pt x="1" y="212"/>
                    <a:pt x="1" y="485"/>
                    <a:pt x="137" y="621"/>
                  </a:cubicBezTo>
                  <a:cubicBezTo>
                    <a:pt x="181" y="751"/>
                    <a:pt x="306" y="798"/>
                    <a:pt x="445" y="798"/>
                  </a:cubicBezTo>
                  <a:cubicBezTo>
                    <a:pt x="524" y="798"/>
                    <a:pt x="609" y="783"/>
                    <a:pt x="683" y="758"/>
                  </a:cubicBezTo>
                  <a:cubicBezTo>
                    <a:pt x="820" y="621"/>
                    <a:pt x="888" y="348"/>
                    <a:pt x="752" y="143"/>
                  </a:cubicBezTo>
                  <a:cubicBezTo>
                    <a:pt x="667" y="59"/>
                    <a:pt x="531" y="1"/>
                    <a:pt x="407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" name="Google Shape;696;p3"/>
            <p:cNvSpPr/>
            <p:nvPr/>
          </p:nvSpPr>
          <p:spPr>
            <a:xfrm>
              <a:off x="2848906" y="1962258"/>
              <a:ext cx="30529" cy="28363"/>
            </a:xfrm>
            <a:custGeom>
              <a:avLst/>
              <a:gdLst/>
              <a:ahLst/>
              <a:cxnLst/>
              <a:rect l="l" t="t" r="r" b="b"/>
              <a:pathLst>
                <a:path w="888" h="825" extrusionOk="0">
                  <a:moveTo>
                    <a:pt x="389" y="0"/>
                  </a:moveTo>
                  <a:cubicBezTo>
                    <a:pt x="319" y="0"/>
                    <a:pt x="253" y="23"/>
                    <a:pt x="205" y="71"/>
                  </a:cubicBezTo>
                  <a:cubicBezTo>
                    <a:pt x="0" y="208"/>
                    <a:pt x="0" y="481"/>
                    <a:pt x="68" y="617"/>
                  </a:cubicBezTo>
                  <a:cubicBezTo>
                    <a:pt x="156" y="750"/>
                    <a:pt x="302" y="825"/>
                    <a:pt x="430" y="825"/>
                  </a:cubicBezTo>
                  <a:cubicBezTo>
                    <a:pt x="501" y="825"/>
                    <a:pt x="566" y="802"/>
                    <a:pt x="614" y="754"/>
                  </a:cubicBezTo>
                  <a:cubicBezTo>
                    <a:pt x="819" y="617"/>
                    <a:pt x="887" y="344"/>
                    <a:pt x="751" y="208"/>
                  </a:cubicBezTo>
                  <a:cubicBezTo>
                    <a:pt x="663" y="76"/>
                    <a:pt x="518" y="0"/>
                    <a:pt x="38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" name="Google Shape;697;p3"/>
            <p:cNvSpPr/>
            <p:nvPr/>
          </p:nvSpPr>
          <p:spPr>
            <a:xfrm>
              <a:off x="1826857" y="1949675"/>
              <a:ext cx="34242" cy="15333"/>
            </a:xfrm>
            <a:custGeom>
              <a:avLst/>
              <a:gdLst/>
              <a:ahLst/>
              <a:cxnLst/>
              <a:rect l="l" t="t" r="r" b="b"/>
              <a:pathLst>
                <a:path w="996" h="446" extrusionOk="0">
                  <a:moveTo>
                    <a:pt x="449" y="1"/>
                  </a:moveTo>
                  <a:cubicBezTo>
                    <a:pt x="344" y="1"/>
                    <a:pt x="248" y="51"/>
                    <a:pt x="173" y="164"/>
                  </a:cubicBezTo>
                  <a:cubicBezTo>
                    <a:pt x="0" y="365"/>
                    <a:pt x="154" y="445"/>
                    <a:pt x="355" y="445"/>
                  </a:cubicBezTo>
                  <a:cubicBezTo>
                    <a:pt x="631" y="445"/>
                    <a:pt x="995" y="294"/>
                    <a:pt x="719" y="96"/>
                  </a:cubicBezTo>
                  <a:cubicBezTo>
                    <a:pt x="627" y="35"/>
                    <a:pt x="535" y="1"/>
                    <a:pt x="44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" name="Google Shape;698;p3"/>
            <p:cNvSpPr/>
            <p:nvPr/>
          </p:nvSpPr>
          <p:spPr>
            <a:xfrm>
              <a:off x="2832816" y="2703044"/>
              <a:ext cx="39193" cy="27573"/>
            </a:xfrm>
            <a:custGeom>
              <a:avLst/>
              <a:gdLst/>
              <a:ahLst/>
              <a:cxnLst/>
              <a:rect l="l" t="t" r="r" b="b"/>
              <a:pathLst>
                <a:path w="1140" h="802" extrusionOk="0">
                  <a:moveTo>
                    <a:pt x="572" y="0"/>
                  </a:moveTo>
                  <a:cubicBezTo>
                    <a:pt x="249" y="0"/>
                    <a:pt x="1" y="487"/>
                    <a:pt x="332" y="708"/>
                  </a:cubicBezTo>
                  <a:cubicBezTo>
                    <a:pt x="424" y="774"/>
                    <a:pt x="513" y="801"/>
                    <a:pt x="595" y="801"/>
                  </a:cubicBezTo>
                  <a:cubicBezTo>
                    <a:pt x="937" y="801"/>
                    <a:pt x="1140" y="314"/>
                    <a:pt x="809" y="94"/>
                  </a:cubicBezTo>
                  <a:cubicBezTo>
                    <a:pt x="730" y="28"/>
                    <a:pt x="649" y="0"/>
                    <a:pt x="5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99" name="Google Shape;699;p3"/>
          <p:cNvGrpSpPr/>
          <p:nvPr/>
        </p:nvGrpSpPr>
        <p:grpSpPr>
          <a:xfrm rot="-7970899">
            <a:off x="7090383" y="3912288"/>
            <a:ext cx="174088" cy="131618"/>
            <a:chOff x="1531572" y="545100"/>
            <a:chExt cx="174078" cy="131611"/>
          </a:xfrm>
        </p:grpSpPr>
        <p:sp>
          <p:nvSpPr>
            <p:cNvPr id="700" name="Google Shape;700;p3"/>
            <p:cNvSpPr/>
            <p:nvPr/>
          </p:nvSpPr>
          <p:spPr>
            <a:xfrm>
              <a:off x="1614599" y="545100"/>
              <a:ext cx="35682" cy="27711"/>
            </a:xfrm>
            <a:custGeom>
              <a:avLst/>
              <a:gdLst/>
              <a:ahLst/>
              <a:cxnLst/>
              <a:rect l="l" t="t" r="r" b="b"/>
              <a:pathLst>
                <a:path w="1325" h="1029" extrusionOk="0">
                  <a:moveTo>
                    <a:pt x="663" y="0"/>
                  </a:moveTo>
                  <a:cubicBezTo>
                    <a:pt x="1" y="0"/>
                    <a:pt x="1" y="1028"/>
                    <a:pt x="663" y="1028"/>
                  </a:cubicBezTo>
                  <a:cubicBezTo>
                    <a:pt x="1325" y="1028"/>
                    <a:pt x="1325" y="0"/>
                    <a:pt x="66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" name="Google Shape;701;p3"/>
            <p:cNvSpPr/>
            <p:nvPr/>
          </p:nvSpPr>
          <p:spPr>
            <a:xfrm>
              <a:off x="1669967" y="628155"/>
              <a:ext cx="35682" cy="27711"/>
            </a:xfrm>
            <a:custGeom>
              <a:avLst/>
              <a:gdLst/>
              <a:ahLst/>
              <a:cxnLst/>
              <a:rect l="l" t="t" r="r" b="b"/>
              <a:pathLst>
                <a:path w="1325" h="1029" extrusionOk="0">
                  <a:moveTo>
                    <a:pt x="663" y="0"/>
                  </a:moveTo>
                  <a:cubicBezTo>
                    <a:pt x="1" y="0"/>
                    <a:pt x="1" y="1028"/>
                    <a:pt x="663" y="1028"/>
                  </a:cubicBezTo>
                  <a:cubicBezTo>
                    <a:pt x="1324" y="1028"/>
                    <a:pt x="1324" y="0"/>
                    <a:pt x="66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" name="Google Shape;702;p3"/>
            <p:cNvSpPr/>
            <p:nvPr/>
          </p:nvSpPr>
          <p:spPr>
            <a:xfrm>
              <a:off x="1531572" y="649000"/>
              <a:ext cx="35655" cy="27711"/>
            </a:xfrm>
            <a:custGeom>
              <a:avLst/>
              <a:gdLst/>
              <a:ahLst/>
              <a:cxnLst/>
              <a:rect l="l" t="t" r="r" b="b"/>
              <a:pathLst>
                <a:path w="1324" h="1029" extrusionOk="0">
                  <a:moveTo>
                    <a:pt x="662" y="1"/>
                  </a:moveTo>
                  <a:cubicBezTo>
                    <a:pt x="0" y="1"/>
                    <a:pt x="0" y="1029"/>
                    <a:pt x="662" y="1029"/>
                  </a:cubicBezTo>
                  <a:cubicBezTo>
                    <a:pt x="1324" y="1029"/>
                    <a:pt x="1324" y="1"/>
                    <a:pt x="662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3" name="Google Shape;703;p3"/>
          <p:cNvGrpSpPr/>
          <p:nvPr/>
        </p:nvGrpSpPr>
        <p:grpSpPr>
          <a:xfrm rot="2512972">
            <a:off x="2772425" y="1418636"/>
            <a:ext cx="305682" cy="221476"/>
            <a:chOff x="1399963" y="545100"/>
            <a:chExt cx="305686" cy="221479"/>
          </a:xfrm>
        </p:grpSpPr>
        <p:sp>
          <p:nvSpPr>
            <p:cNvPr id="704" name="Google Shape;704;p3"/>
            <p:cNvSpPr/>
            <p:nvPr/>
          </p:nvSpPr>
          <p:spPr>
            <a:xfrm>
              <a:off x="1614599" y="545100"/>
              <a:ext cx="35682" cy="27711"/>
            </a:xfrm>
            <a:custGeom>
              <a:avLst/>
              <a:gdLst/>
              <a:ahLst/>
              <a:cxnLst/>
              <a:rect l="l" t="t" r="r" b="b"/>
              <a:pathLst>
                <a:path w="1325" h="1029" extrusionOk="0">
                  <a:moveTo>
                    <a:pt x="663" y="0"/>
                  </a:moveTo>
                  <a:cubicBezTo>
                    <a:pt x="1" y="0"/>
                    <a:pt x="1" y="1028"/>
                    <a:pt x="663" y="1028"/>
                  </a:cubicBezTo>
                  <a:cubicBezTo>
                    <a:pt x="1325" y="1028"/>
                    <a:pt x="1325" y="0"/>
                    <a:pt x="66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" name="Google Shape;705;p3"/>
            <p:cNvSpPr/>
            <p:nvPr/>
          </p:nvSpPr>
          <p:spPr>
            <a:xfrm>
              <a:off x="1628252" y="738895"/>
              <a:ext cx="35682" cy="27684"/>
            </a:xfrm>
            <a:custGeom>
              <a:avLst/>
              <a:gdLst/>
              <a:ahLst/>
              <a:cxnLst/>
              <a:rect l="l" t="t" r="r" b="b"/>
              <a:pathLst>
                <a:path w="1325" h="1028" extrusionOk="0">
                  <a:moveTo>
                    <a:pt x="663" y="0"/>
                  </a:moveTo>
                  <a:cubicBezTo>
                    <a:pt x="1" y="0"/>
                    <a:pt x="1" y="1028"/>
                    <a:pt x="663" y="1028"/>
                  </a:cubicBezTo>
                  <a:cubicBezTo>
                    <a:pt x="1324" y="1028"/>
                    <a:pt x="1324" y="0"/>
                    <a:pt x="66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" name="Google Shape;706;p3"/>
            <p:cNvSpPr/>
            <p:nvPr/>
          </p:nvSpPr>
          <p:spPr>
            <a:xfrm>
              <a:off x="1399963" y="649000"/>
              <a:ext cx="35682" cy="27711"/>
            </a:xfrm>
            <a:custGeom>
              <a:avLst/>
              <a:gdLst/>
              <a:ahLst/>
              <a:cxnLst/>
              <a:rect l="l" t="t" r="r" b="b"/>
              <a:pathLst>
                <a:path w="1325" h="1029" extrusionOk="0">
                  <a:moveTo>
                    <a:pt x="663" y="1"/>
                  </a:moveTo>
                  <a:cubicBezTo>
                    <a:pt x="1" y="1"/>
                    <a:pt x="1" y="1029"/>
                    <a:pt x="663" y="1029"/>
                  </a:cubicBezTo>
                  <a:cubicBezTo>
                    <a:pt x="1324" y="1029"/>
                    <a:pt x="1324" y="1"/>
                    <a:pt x="66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707;p3"/>
            <p:cNvSpPr/>
            <p:nvPr/>
          </p:nvSpPr>
          <p:spPr>
            <a:xfrm>
              <a:off x="1669967" y="628155"/>
              <a:ext cx="35682" cy="27711"/>
            </a:xfrm>
            <a:custGeom>
              <a:avLst/>
              <a:gdLst/>
              <a:ahLst/>
              <a:cxnLst/>
              <a:rect l="l" t="t" r="r" b="b"/>
              <a:pathLst>
                <a:path w="1325" h="1029" extrusionOk="0">
                  <a:moveTo>
                    <a:pt x="663" y="0"/>
                  </a:moveTo>
                  <a:cubicBezTo>
                    <a:pt x="1" y="0"/>
                    <a:pt x="1" y="1028"/>
                    <a:pt x="663" y="1028"/>
                  </a:cubicBezTo>
                  <a:cubicBezTo>
                    <a:pt x="1324" y="1028"/>
                    <a:pt x="1324" y="0"/>
                    <a:pt x="66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" name="Google Shape;708;p3"/>
            <p:cNvSpPr/>
            <p:nvPr/>
          </p:nvSpPr>
          <p:spPr>
            <a:xfrm>
              <a:off x="1531572" y="649000"/>
              <a:ext cx="35655" cy="27711"/>
            </a:xfrm>
            <a:custGeom>
              <a:avLst/>
              <a:gdLst/>
              <a:ahLst/>
              <a:cxnLst/>
              <a:rect l="l" t="t" r="r" b="b"/>
              <a:pathLst>
                <a:path w="1324" h="1029" extrusionOk="0">
                  <a:moveTo>
                    <a:pt x="662" y="1"/>
                  </a:moveTo>
                  <a:cubicBezTo>
                    <a:pt x="0" y="1"/>
                    <a:pt x="0" y="1029"/>
                    <a:pt x="662" y="1029"/>
                  </a:cubicBezTo>
                  <a:cubicBezTo>
                    <a:pt x="1324" y="1029"/>
                    <a:pt x="1324" y="1"/>
                    <a:pt x="662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9" name="Google Shape;709;p3"/>
          <p:cNvGrpSpPr/>
          <p:nvPr/>
        </p:nvGrpSpPr>
        <p:grpSpPr>
          <a:xfrm>
            <a:off x="1243911" y="1303887"/>
            <a:ext cx="517747" cy="507181"/>
            <a:chOff x="5149323" y="558862"/>
            <a:chExt cx="517747" cy="507181"/>
          </a:xfrm>
        </p:grpSpPr>
        <p:grpSp>
          <p:nvGrpSpPr>
            <p:cNvPr id="710" name="Google Shape;710;p3"/>
            <p:cNvGrpSpPr/>
            <p:nvPr/>
          </p:nvGrpSpPr>
          <p:grpSpPr>
            <a:xfrm rot="5258332">
              <a:off x="5397271" y="605401"/>
              <a:ext cx="305701" cy="221490"/>
              <a:chOff x="1399963" y="545100"/>
              <a:chExt cx="305686" cy="221479"/>
            </a:xfrm>
          </p:grpSpPr>
          <p:sp>
            <p:nvSpPr>
              <p:cNvPr id="711" name="Google Shape;711;p3"/>
              <p:cNvSpPr/>
              <p:nvPr/>
            </p:nvSpPr>
            <p:spPr>
              <a:xfrm>
                <a:off x="1614599" y="545100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5" y="1028"/>
                      <a:pt x="1325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" name="Google Shape;712;p3"/>
              <p:cNvSpPr/>
              <p:nvPr/>
            </p:nvSpPr>
            <p:spPr>
              <a:xfrm>
                <a:off x="1628252" y="738895"/>
                <a:ext cx="35682" cy="27684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8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" name="Google Shape;713;p3"/>
              <p:cNvSpPr/>
              <p:nvPr/>
            </p:nvSpPr>
            <p:spPr>
              <a:xfrm>
                <a:off x="1399963" y="649000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" name="Google Shape;714;p3"/>
              <p:cNvSpPr/>
              <p:nvPr/>
            </p:nvSpPr>
            <p:spPr>
              <a:xfrm>
                <a:off x="1669967" y="628155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" name="Google Shape;715;p3"/>
              <p:cNvSpPr/>
              <p:nvPr/>
            </p:nvSpPr>
            <p:spPr>
              <a:xfrm>
                <a:off x="1531572" y="649000"/>
                <a:ext cx="35655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029" extrusionOk="0">
                    <a:moveTo>
                      <a:pt x="662" y="1"/>
                    </a:moveTo>
                    <a:cubicBezTo>
                      <a:pt x="0" y="1"/>
                      <a:pt x="0" y="1029"/>
                      <a:pt x="662" y="1029"/>
                    </a:cubicBezTo>
                    <a:cubicBezTo>
                      <a:pt x="1324" y="1029"/>
                      <a:pt x="1324" y="1"/>
                      <a:pt x="66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16" name="Google Shape;716;p3"/>
            <p:cNvGrpSpPr/>
            <p:nvPr/>
          </p:nvGrpSpPr>
          <p:grpSpPr>
            <a:xfrm rot="-8599838">
              <a:off x="5183097" y="818722"/>
              <a:ext cx="243479" cy="193795"/>
              <a:chOff x="728750" y="586816"/>
              <a:chExt cx="243477" cy="193794"/>
            </a:xfrm>
          </p:grpSpPr>
          <p:sp>
            <p:nvSpPr>
              <p:cNvPr id="717" name="Google Shape;717;p3"/>
              <p:cNvSpPr/>
              <p:nvPr/>
            </p:nvSpPr>
            <p:spPr>
              <a:xfrm>
                <a:off x="728750" y="600470"/>
                <a:ext cx="35655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029" extrusionOk="0">
                    <a:moveTo>
                      <a:pt x="662" y="0"/>
                    </a:moveTo>
                    <a:cubicBezTo>
                      <a:pt x="0" y="0"/>
                      <a:pt x="0" y="1028"/>
                      <a:pt x="662" y="1028"/>
                    </a:cubicBezTo>
                    <a:cubicBezTo>
                      <a:pt x="1324" y="1028"/>
                      <a:pt x="1324" y="0"/>
                      <a:pt x="66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8" name="Google Shape;718;p3"/>
              <p:cNvSpPr/>
              <p:nvPr/>
            </p:nvSpPr>
            <p:spPr>
              <a:xfrm>
                <a:off x="735564" y="752926"/>
                <a:ext cx="36059" cy="27684"/>
              </a:xfrm>
              <a:custGeom>
                <a:avLst/>
                <a:gdLst/>
                <a:ahLst/>
                <a:cxnLst/>
                <a:rect l="l" t="t" r="r" b="b"/>
                <a:pathLst>
                  <a:path w="1339" h="1028" extrusionOk="0">
                    <a:moveTo>
                      <a:pt x="677" y="0"/>
                    </a:moveTo>
                    <a:cubicBezTo>
                      <a:pt x="1" y="0"/>
                      <a:pt x="1" y="1028"/>
                      <a:pt x="677" y="1028"/>
                    </a:cubicBezTo>
                    <a:cubicBezTo>
                      <a:pt x="1338" y="1028"/>
                      <a:pt x="1338" y="0"/>
                      <a:pt x="677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9" name="Google Shape;719;p3"/>
              <p:cNvSpPr/>
              <p:nvPr/>
            </p:nvSpPr>
            <p:spPr>
              <a:xfrm>
                <a:off x="936168" y="586816"/>
                <a:ext cx="36059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39" h="1029" extrusionOk="0">
                    <a:moveTo>
                      <a:pt x="677" y="0"/>
                    </a:moveTo>
                    <a:cubicBezTo>
                      <a:pt x="1" y="0"/>
                      <a:pt x="1" y="1028"/>
                      <a:pt x="677" y="1028"/>
                    </a:cubicBezTo>
                    <a:cubicBezTo>
                      <a:pt x="1339" y="1028"/>
                      <a:pt x="1339" y="0"/>
                      <a:pt x="677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720" name="Google Shape;720;p3"/>
          <p:cNvGrpSpPr/>
          <p:nvPr/>
        </p:nvGrpSpPr>
        <p:grpSpPr>
          <a:xfrm>
            <a:off x="830435" y="3832562"/>
            <a:ext cx="885271" cy="924276"/>
            <a:chOff x="1609851" y="1570464"/>
            <a:chExt cx="1473733" cy="1539433"/>
          </a:xfrm>
        </p:grpSpPr>
        <p:sp>
          <p:nvSpPr>
            <p:cNvPr id="721" name="Google Shape;721;p3"/>
            <p:cNvSpPr/>
            <p:nvPr/>
          </p:nvSpPr>
          <p:spPr>
            <a:xfrm>
              <a:off x="2083882" y="2441068"/>
              <a:ext cx="117373" cy="86844"/>
            </a:xfrm>
            <a:custGeom>
              <a:avLst/>
              <a:gdLst/>
              <a:ahLst/>
              <a:cxnLst/>
              <a:rect l="l" t="t" r="r" b="b"/>
              <a:pathLst>
                <a:path w="3414" h="2526" extrusionOk="0">
                  <a:moveTo>
                    <a:pt x="3413" y="0"/>
                  </a:moveTo>
                  <a:lnTo>
                    <a:pt x="0" y="2389"/>
                  </a:lnTo>
                  <a:lnTo>
                    <a:pt x="68" y="2526"/>
                  </a:lnTo>
                  <a:lnTo>
                    <a:pt x="3413" y="69"/>
                  </a:lnTo>
                  <a:lnTo>
                    <a:pt x="341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" name="Google Shape;722;p3"/>
            <p:cNvSpPr/>
            <p:nvPr/>
          </p:nvSpPr>
          <p:spPr>
            <a:xfrm>
              <a:off x="2039291" y="2403525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2935" y="0"/>
                  </a:moveTo>
                  <a:lnTo>
                    <a:pt x="0" y="888"/>
                  </a:lnTo>
                  <a:lnTo>
                    <a:pt x="0" y="1024"/>
                  </a:lnTo>
                  <a:lnTo>
                    <a:pt x="2935" y="69"/>
                  </a:lnTo>
                  <a:lnTo>
                    <a:pt x="293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" name="Google Shape;723;p3"/>
            <p:cNvSpPr/>
            <p:nvPr/>
          </p:nvSpPr>
          <p:spPr>
            <a:xfrm>
              <a:off x="2151920" y="2513816"/>
              <a:ext cx="68107" cy="86844"/>
            </a:xfrm>
            <a:custGeom>
              <a:avLst/>
              <a:gdLst/>
              <a:ahLst/>
              <a:cxnLst/>
              <a:rect l="l" t="t" r="r" b="b"/>
              <a:pathLst>
                <a:path w="1981" h="2526" extrusionOk="0">
                  <a:moveTo>
                    <a:pt x="1980" y="0"/>
                  </a:moveTo>
                  <a:lnTo>
                    <a:pt x="1" y="2458"/>
                  </a:lnTo>
                  <a:lnTo>
                    <a:pt x="137" y="2526"/>
                  </a:lnTo>
                  <a:lnTo>
                    <a:pt x="198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" name="Google Shape;724;p3"/>
            <p:cNvSpPr/>
            <p:nvPr/>
          </p:nvSpPr>
          <p:spPr>
            <a:xfrm>
              <a:off x="2241102" y="2509106"/>
              <a:ext cx="49301" cy="133807"/>
            </a:xfrm>
            <a:custGeom>
              <a:avLst/>
              <a:gdLst/>
              <a:ahLst/>
              <a:cxnLst/>
              <a:rect l="l" t="t" r="r" b="b"/>
              <a:pathLst>
                <a:path w="1434" h="3892" extrusionOk="0">
                  <a:moveTo>
                    <a:pt x="1366" y="1"/>
                  </a:moveTo>
                  <a:lnTo>
                    <a:pt x="0" y="3892"/>
                  </a:lnTo>
                  <a:lnTo>
                    <a:pt x="69" y="3892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" name="Google Shape;725;p3"/>
            <p:cNvSpPr/>
            <p:nvPr/>
          </p:nvSpPr>
          <p:spPr>
            <a:xfrm>
              <a:off x="2158968" y="2074990"/>
              <a:ext cx="61059" cy="89216"/>
            </a:xfrm>
            <a:custGeom>
              <a:avLst/>
              <a:gdLst/>
              <a:ahLst/>
              <a:cxnLst/>
              <a:rect l="l" t="t" r="r" b="b"/>
              <a:pathLst>
                <a:path w="1776" h="2595" extrusionOk="0">
                  <a:moveTo>
                    <a:pt x="69" y="0"/>
                  </a:moveTo>
                  <a:lnTo>
                    <a:pt x="0" y="69"/>
                  </a:lnTo>
                  <a:lnTo>
                    <a:pt x="1775" y="2594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" name="Google Shape;726;p3"/>
            <p:cNvSpPr/>
            <p:nvPr/>
          </p:nvSpPr>
          <p:spPr>
            <a:xfrm>
              <a:off x="2022858" y="2333115"/>
              <a:ext cx="145531" cy="4744"/>
            </a:xfrm>
            <a:custGeom>
              <a:avLst/>
              <a:gdLst/>
              <a:ahLst/>
              <a:cxnLst/>
              <a:rect l="l" t="t" r="r" b="b"/>
              <a:pathLst>
                <a:path w="4233" h="138" extrusionOk="0">
                  <a:moveTo>
                    <a:pt x="1" y="1"/>
                  </a:moveTo>
                  <a:lnTo>
                    <a:pt x="1" y="69"/>
                  </a:lnTo>
                  <a:lnTo>
                    <a:pt x="4232" y="137"/>
                  </a:lnTo>
                  <a:lnTo>
                    <a:pt x="4232" y="69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" name="Google Shape;727;p3"/>
            <p:cNvSpPr/>
            <p:nvPr/>
          </p:nvSpPr>
          <p:spPr>
            <a:xfrm>
              <a:off x="2346717" y="2016303"/>
              <a:ext cx="4710" cy="105650"/>
            </a:xfrm>
            <a:custGeom>
              <a:avLst/>
              <a:gdLst/>
              <a:ahLst/>
              <a:cxnLst/>
              <a:rect l="l" t="t" r="r" b="b"/>
              <a:pathLst>
                <a:path w="137" h="3073" extrusionOk="0">
                  <a:moveTo>
                    <a:pt x="0" y="1"/>
                  </a:moveTo>
                  <a:lnTo>
                    <a:pt x="0" y="3072"/>
                  </a:lnTo>
                  <a:lnTo>
                    <a:pt x="137" y="3072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" name="Google Shape;728;p3"/>
            <p:cNvSpPr/>
            <p:nvPr/>
          </p:nvSpPr>
          <p:spPr>
            <a:xfrm>
              <a:off x="2086220" y="2143028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69" y="1"/>
                  </a:moveTo>
                  <a:lnTo>
                    <a:pt x="0" y="137"/>
                  </a:lnTo>
                  <a:lnTo>
                    <a:pt x="3413" y="2595"/>
                  </a:lnTo>
                  <a:lnTo>
                    <a:pt x="3413" y="2526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" name="Google Shape;729;p3"/>
            <p:cNvSpPr/>
            <p:nvPr/>
          </p:nvSpPr>
          <p:spPr>
            <a:xfrm>
              <a:off x="2492179" y="2445744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1" y="1"/>
                  </a:moveTo>
                  <a:cubicBezTo>
                    <a:pt x="1" y="1"/>
                    <a:pt x="1" y="1"/>
                    <a:pt x="1" y="69"/>
                  </a:cubicBezTo>
                  <a:lnTo>
                    <a:pt x="3277" y="2595"/>
                  </a:lnTo>
                  <a:cubicBezTo>
                    <a:pt x="3346" y="2527"/>
                    <a:pt x="3346" y="2527"/>
                    <a:pt x="3414" y="2458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" name="Google Shape;730;p3"/>
            <p:cNvSpPr/>
            <p:nvPr/>
          </p:nvSpPr>
          <p:spPr>
            <a:xfrm>
              <a:off x="2342007" y="2556069"/>
              <a:ext cx="4744" cy="105615"/>
            </a:xfrm>
            <a:custGeom>
              <a:avLst/>
              <a:gdLst/>
              <a:ahLst/>
              <a:cxnLst/>
              <a:rect l="l" t="t" r="r" b="b"/>
              <a:pathLst>
                <a:path w="138" h="3072" extrusionOk="0">
                  <a:moveTo>
                    <a:pt x="69" y="0"/>
                  </a:moveTo>
                  <a:lnTo>
                    <a:pt x="1" y="3072"/>
                  </a:lnTo>
                  <a:lnTo>
                    <a:pt x="137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" name="Google Shape;731;p3"/>
            <p:cNvSpPr/>
            <p:nvPr/>
          </p:nvSpPr>
          <p:spPr>
            <a:xfrm>
              <a:off x="2553203" y="2241596"/>
              <a:ext cx="103278" cy="32902"/>
            </a:xfrm>
            <a:custGeom>
              <a:avLst/>
              <a:gdLst/>
              <a:ahLst/>
              <a:cxnLst/>
              <a:rect l="l" t="t" r="r" b="b"/>
              <a:pathLst>
                <a:path w="3004" h="957" extrusionOk="0">
                  <a:moveTo>
                    <a:pt x="2936" y="1"/>
                  </a:moveTo>
                  <a:lnTo>
                    <a:pt x="1" y="888"/>
                  </a:lnTo>
                  <a:lnTo>
                    <a:pt x="1" y="956"/>
                  </a:lnTo>
                  <a:lnTo>
                    <a:pt x="3004" y="137"/>
                  </a:lnTo>
                  <a:cubicBezTo>
                    <a:pt x="3004" y="137"/>
                    <a:pt x="3004" y="1"/>
                    <a:pt x="2936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" name="Google Shape;732;p3"/>
            <p:cNvSpPr/>
            <p:nvPr/>
          </p:nvSpPr>
          <p:spPr>
            <a:xfrm>
              <a:off x="2527384" y="2340163"/>
              <a:ext cx="143193" cy="4710"/>
            </a:xfrm>
            <a:custGeom>
              <a:avLst/>
              <a:gdLst/>
              <a:ahLst/>
              <a:cxnLst/>
              <a:rect l="l" t="t" r="r" b="b"/>
              <a:pathLst>
                <a:path w="4165" h="137" extrusionOk="0">
                  <a:moveTo>
                    <a:pt x="1" y="0"/>
                  </a:moveTo>
                  <a:lnTo>
                    <a:pt x="1" y="69"/>
                  </a:lnTo>
                  <a:lnTo>
                    <a:pt x="4165" y="137"/>
                  </a:lnTo>
                  <a:lnTo>
                    <a:pt x="416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" name="Google Shape;733;p3"/>
            <p:cNvSpPr/>
            <p:nvPr/>
          </p:nvSpPr>
          <p:spPr>
            <a:xfrm>
              <a:off x="2471070" y="2513816"/>
              <a:ext cx="65735" cy="89216"/>
            </a:xfrm>
            <a:custGeom>
              <a:avLst/>
              <a:gdLst/>
              <a:ahLst/>
              <a:cxnLst/>
              <a:rect l="l" t="t" r="r" b="b"/>
              <a:pathLst>
                <a:path w="1912" h="2595" extrusionOk="0">
                  <a:moveTo>
                    <a:pt x="1" y="0"/>
                  </a:moveTo>
                  <a:lnTo>
                    <a:pt x="1775" y="2594"/>
                  </a:lnTo>
                  <a:lnTo>
                    <a:pt x="1912" y="252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" name="Google Shape;734;p3"/>
            <p:cNvSpPr/>
            <p:nvPr/>
          </p:nvSpPr>
          <p:spPr>
            <a:xfrm>
              <a:off x="2400659" y="2509106"/>
              <a:ext cx="44625" cy="138517"/>
            </a:xfrm>
            <a:custGeom>
              <a:avLst/>
              <a:gdLst/>
              <a:ahLst/>
              <a:cxnLst/>
              <a:rect l="l" t="t" r="r" b="b"/>
              <a:pathLst>
                <a:path w="1298" h="4029" extrusionOk="0">
                  <a:moveTo>
                    <a:pt x="1" y="1"/>
                  </a:moveTo>
                  <a:lnTo>
                    <a:pt x="1161" y="4028"/>
                  </a:lnTo>
                  <a:lnTo>
                    <a:pt x="1298" y="4028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" name="Google Shape;735;p3"/>
            <p:cNvSpPr/>
            <p:nvPr/>
          </p:nvSpPr>
          <p:spPr>
            <a:xfrm>
              <a:off x="1936048" y="2030399"/>
              <a:ext cx="145496" cy="110325"/>
            </a:xfrm>
            <a:custGeom>
              <a:avLst/>
              <a:gdLst/>
              <a:ahLst/>
              <a:cxnLst/>
              <a:rect l="l" t="t" r="r" b="b"/>
              <a:pathLst>
                <a:path w="4232" h="3209" extrusionOk="0">
                  <a:moveTo>
                    <a:pt x="137" y="0"/>
                  </a:moveTo>
                  <a:lnTo>
                    <a:pt x="0" y="137"/>
                  </a:lnTo>
                  <a:lnTo>
                    <a:pt x="4164" y="3209"/>
                  </a:lnTo>
                  <a:lnTo>
                    <a:pt x="4232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" name="Google Shape;736;p3"/>
            <p:cNvSpPr/>
            <p:nvPr/>
          </p:nvSpPr>
          <p:spPr>
            <a:xfrm>
              <a:off x="1860928" y="2171185"/>
              <a:ext cx="169012" cy="61059"/>
            </a:xfrm>
            <a:custGeom>
              <a:avLst/>
              <a:gdLst/>
              <a:ahLst/>
              <a:cxnLst/>
              <a:rect l="l" t="t" r="r" b="b"/>
              <a:pathLst>
                <a:path w="4916" h="1776" extrusionOk="0">
                  <a:moveTo>
                    <a:pt x="69" y="1"/>
                  </a:moveTo>
                  <a:lnTo>
                    <a:pt x="1" y="206"/>
                  </a:lnTo>
                  <a:lnTo>
                    <a:pt x="4915" y="1776"/>
                  </a:lnTo>
                  <a:lnTo>
                    <a:pt x="4915" y="1707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" name="Google Shape;737;p3"/>
            <p:cNvSpPr/>
            <p:nvPr/>
          </p:nvSpPr>
          <p:spPr>
            <a:xfrm>
              <a:off x="2766772" y="2654603"/>
              <a:ext cx="79796" cy="63397"/>
            </a:xfrm>
            <a:custGeom>
              <a:avLst/>
              <a:gdLst/>
              <a:ahLst/>
              <a:cxnLst/>
              <a:rect l="l" t="t" r="r" b="b"/>
              <a:pathLst>
                <a:path w="2321" h="1844" extrusionOk="0">
                  <a:moveTo>
                    <a:pt x="137" y="1"/>
                  </a:moveTo>
                  <a:cubicBezTo>
                    <a:pt x="137" y="69"/>
                    <a:pt x="68" y="137"/>
                    <a:pt x="0" y="206"/>
                  </a:cubicBezTo>
                  <a:lnTo>
                    <a:pt x="2184" y="1844"/>
                  </a:lnTo>
                  <a:lnTo>
                    <a:pt x="2253" y="1776"/>
                  </a:lnTo>
                  <a:lnTo>
                    <a:pt x="2321" y="1639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" name="Google Shape;738;p3"/>
            <p:cNvSpPr/>
            <p:nvPr/>
          </p:nvSpPr>
          <p:spPr>
            <a:xfrm>
              <a:off x="1837481" y="2328440"/>
              <a:ext cx="176026" cy="9420"/>
            </a:xfrm>
            <a:custGeom>
              <a:avLst/>
              <a:gdLst/>
              <a:ahLst/>
              <a:cxnLst/>
              <a:rect l="l" t="t" r="r" b="b"/>
              <a:pathLst>
                <a:path w="5120" h="274" extrusionOk="0">
                  <a:moveTo>
                    <a:pt x="0" y="0"/>
                  </a:moveTo>
                  <a:cubicBezTo>
                    <a:pt x="0" y="68"/>
                    <a:pt x="0" y="137"/>
                    <a:pt x="0" y="205"/>
                  </a:cubicBezTo>
                  <a:lnTo>
                    <a:pt x="5120" y="273"/>
                  </a:lnTo>
                  <a:lnTo>
                    <a:pt x="5120" y="137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" name="Google Shape;739;p3"/>
            <p:cNvSpPr/>
            <p:nvPr/>
          </p:nvSpPr>
          <p:spPr>
            <a:xfrm>
              <a:off x="1722479" y="2323729"/>
              <a:ext cx="93892" cy="9420"/>
            </a:xfrm>
            <a:custGeom>
              <a:avLst/>
              <a:gdLst/>
              <a:ahLst/>
              <a:cxnLst/>
              <a:rect l="l" t="t" r="r" b="b"/>
              <a:pathLst>
                <a:path w="2731" h="274" extrusionOk="0">
                  <a:moveTo>
                    <a:pt x="1" y="1"/>
                  </a:moveTo>
                  <a:lnTo>
                    <a:pt x="1" y="205"/>
                  </a:lnTo>
                  <a:lnTo>
                    <a:pt x="1" y="274"/>
                  </a:lnTo>
                  <a:lnTo>
                    <a:pt x="2731" y="274"/>
                  </a:lnTo>
                  <a:cubicBezTo>
                    <a:pt x="2731" y="205"/>
                    <a:pt x="2731" y="137"/>
                    <a:pt x="2731" y="69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" name="Google Shape;740;p3"/>
            <p:cNvSpPr/>
            <p:nvPr/>
          </p:nvSpPr>
          <p:spPr>
            <a:xfrm>
              <a:off x="2403032" y="2032737"/>
              <a:ext cx="49301" cy="136145"/>
            </a:xfrm>
            <a:custGeom>
              <a:avLst/>
              <a:gdLst/>
              <a:ahLst/>
              <a:cxnLst/>
              <a:rect l="l" t="t" r="r" b="b"/>
              <a:pathLst>
                <a:path w="1434" h="3960" extrusionOk="0">
                  <a:moveTo>
                    <a:pt x="1365" y="1"/>
                  </a:moveTo>
                  <a:lnTo>
                    <a:pt x="0" y="3960"/>
                  </a:lnTo>
                  <a:lnTo>
                    <a:pt x="68" y="3960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" name="Google Shape;741;p3"/>
            <p:cNvSpPr/>
            <p:nvPr/>
          </p:nvSpPr>
          <p:spPr>
            <a:xfrm>
              <a:off x="2611890" y="2539636"/>
              <a:ext cx="147868" cy="110325"/>
            </a:xfrm>
            <a:custGeom>
              <a:avLst/>
              <a:gdLst/>
              <a:ahLst/>
              <a:cxnLst/>
              <a:rect l="l" t="t" r="r" b="b"/>
              <a:pathLst>
                <a:path w="4301" h="3209" extrusionOk="0">
                  <a:moveTo>
                    <a:pt x="137" y="0"/>
                  </a:moveTo>
                  <a:lnTo>
                    <a:pt x="0" y="69"/>
                  </a:lnTo>
                  <a:lnTo>
                    <a:pt x="4164" y="3208"/>
                  </a:lnTo>
                  <a:lnTo>
                    <a:pt x="4300" y="3004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" name="Google Shape;742;p3"/>
            <p:cNvSpPr/>
            <p:nvPr/>
          </p:nvSpPr>
          <p:spPr>
            <a:xfrm>
              <a:off x="2663494" y="2443406"/>
              <a:ext cx="171350" cy="63397"/>
            </a:xfrm>
            <a:custGeom>
              <a:avLst/>
              <a:gdLst/>
              <a:ahLst/>
              <a:cxnLst/>
              <a:rect l="l" t="t" r="r" b="b"/>
              <a:pathLst>
                <a:path w="4984" h="1844" extrusionOk="0">
                  <a:moveTo>
                    <a:pt x="1" y="1"/>
                  </a:moveTo>
                  <a:cubicBezTo>
                    <a:pt x="1" y="69"/>
                    <a:pt x="1" y="69"/>
                    <a:pt x="1" y="137"/>
                  </a:cubicBezTo>
                  <a:lnTo>
                    <a:pt x="4915" y="1844"/>
                  </a:lnTo>
                  <a:lnTo>
                    <a:pt x="4984" y="1707"/>
                  </a:lnTo>
                  <a:lnTo>
                    <a:pt x="4984" y="1639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" name="Google Shape;743;p3"/>
            <p:cNvSpPr/>
            <p:nvPr/>
          </p:nvSpPr>
          <p:spPr>
            <a:xfrm>
              <a:off x="2851244" y="211019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80"/>
                  </a:lnTo>
                  <a:cubicBezTo>
                    <a:pt x="0" y="1980"/>
                    <a:pt x="69" y="2048"/>
                    <a:pt x="69" y="2116"/>
                  </a:cubicBezTo>
                  <a:lnTo>
                    <a:pt x="6212" y="205"/>
                  </a:lnTo>
                  <a:cubicBezTo>
                    <a:pt x="6212" y="137"/>
                    <a:pt x="6212" y="68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" name="Google Shape;744;p3"/>
            <p:cNvSpPr/>
            <p:nvPr/>
          </p:nvSpPr>
          <p:spPr>
            <a:xfrm>
              <a:off x="2250488" y="2030399"/>
              <a:ext cx="44625" cy="138483"/>
            </a:xfrm>
            <a:custGeom>
              <a:avLst/>
              <a:gdLst/>
              <a:ahLst/>
              <a:cxnLst/>
              <a:rect l="l" t="t" r="r" b="b"/>
              <a:pathLst>
                <a:path w="1298" h="4028" extrusionOk="0">
                  <a:moveTo>
                    <a:pt x="69" y="0"/>
                  </a:moveTo>
                  <a:lnTo>
                    <a:pt x="0" y="69"/>
                  </a:lnTo>
                  <a:lnTo>
                    <a:pt x="1229" y="4028"/>
                  </a:lnTo>
                  <a:lnTo>
                    <a:pt x="1297" y="4028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" name="Google Shape;745;p3"/>
            <p:cNvSpPr/>
            <p:nvPr/>
          </p:nvSpPr>
          <p:spPr>
            <a:xfrm>
              <a:off x="2489841" y="2150076"/>
              <a:ext cx="119711" cy="86878"/>
            </a:xfrm>
            <a:custGeom>
              <a:avLst/>
              <a:gdLst/>
              <a:ahLst/>
              <a:cxnLst/>
              <a:rect l="l" t="t" r="r" b="b"/>
              <a:pathLst>
                <a:path w="3482" h="2527" extrusionOk="0">
                  <a:moveTo>
                    <a:pt x="3414" y="1"/>
                  </a:moveTo>
                  <a:lnTo>
                    <a:pt x="1" y="2458"/>
                  </a:lnTo>
                  <a:lnTo>
                    <a:pt x="69" y="2458"/>
                  </a:lnTo>
                  <a:lnTo>
                    <a:pt x="69" y="2526"/>
                  </a:lnTo>
                  <a:lnTo>
                    <a:pt x="3482" y="137"/>
                  </a:lnTo>
                  <a:lnTo>
                    <a:pt x="341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" name="Google Shape;746;p3"/>
            <p:cNvSpPr/>
            <p:nvPr/>
          </p:nvSpPr>
          <p:spPr>
            <a:xfrm>
              <a:off x="2473407" y="2077328"/>
              <a:ext cx="68107" cy="89216"/>
            </a:xfrm>
            <a:custGeom>
              <a:avLst/>
              <a:gdLst/>
              <a:ahLst/>
              <a:cxnLst/>
              <a:rect l="l" t="t" r="r" b="b"/>
              <a:pathLst>
                <a:path w="1981" h="2595" extrusionOk="0">
                  <a:moveTo>
                    <a:pt x="1844" y="1"/>
                  </a:moveTo>
                  <a:lnTo>
                    <a:pt x="1" y="2526"/>
                  </a:lnTo>
                  <a:lnTo>
                    <a:pt x="69" y="2526"/>
                  </a:lnTo>
                  <a:lnTo>
                    <a:pt x="69" y="2594"/>
                  </a:lnTo>
                  <a:lnTo>
                    <a:pt x="1980" y="137"/>
                  </a:lnTo>
                  <a:lnTo>
                    <a:pt x="184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" name="Google Shape;747;p3"/>
            <p:cNvSpPr/>
            <p:nvPr/>
          </p:nvSpPr>
          <p:spPr>
            <a:xfrm>
              <a:off x="2041629" y="2234548"/>
              <a:ext cx="100940" cy="37577"/>
            </a:xfrm>
            <a:custGeom>
              <a:avLst/>
              <a:gdLst/>
              <a:ahLst/>
              <a:cxnLst/>
              <a:rect l="l" t="t" r="r" b="b"/>
              <a:pathLst>
                <a:path w="2936" h="1093" extrusionOk="0">
                  <a:moveTo>
                    <a:pt x="1" y="1"/>
                  </a:moveTo>
                  <a:lnTo>
                    <a:pt x="1" y="137"/>
                  </a:lnTo>
                  <a:lnTo>
                    <a:pt x="2936" y="1093"/>
                  </a:lnTo>
                  <a:cubicBezTo>
                    <a:pt x="2936" y="1025"/>
                    <a:pt x="2936" y="1025"/>
                    <a:pt x="2936" y="1025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" name="Google Shape;748;p3"/>
            <p:cNvSpPr/>
            <p:nvPr/>
          </p:nvSpPr>
          <p:spPr>
            <a:xfrm>
              <a:off x="1846866" y="1959989"/>
              <a:ext cx="77458" cy="63397"/>
            </a:xfrm>
            <a:custGeom>
              <a:avLst/>
              <a:gdLst/>
              <a:ahLst/>
              <a:cxnLst/>
              <a:rect l="l" t="t" r="r" b="b"/>
              <a:pathLst>
                <a:path w="2253" h="1844" extrusionOk="0">
                  <a:moveTo>
                    <a:pt x="137" y="1"/>
                  </a:moveTo>
                  <a:lnTo>
                    <a:pt x="69" y="69"/>
                  </a:lnTo>
                  <a:cubicBezTo>
                    <a:pt x="69" y="137"/>
                    <a:pt x="0" y="137"/>
                    <a:pt x="0" y="205"/>
                  </a:cubicBezTo>
                  <a:lnTo>
                    <a:pt x="2184" y="1844"/>
                  </a:lnTo>
                  <a:lnTo>
                    <a:pt x="2253" y="170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" name="Google Shape;749;p3"/>
            <p:cNvSpPr/>
            <p:nvPr/>
          </p:nvSpPr>
          <p:spPr>
            <a:xfrm>
              <a:off x="2553203" y="2408201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1" y="1"/>
                  </a:moveTo>
                  <a:lnTo>
                    <a:pt x="1" y="69"/>
                  </a:lnTo>
                  <a:lnTo>
                    <a:pt x="2936" y="1025"/>
                  </a:lnTo>
                  <a:lnTo>
                    <a:pt x="2936" y="956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" name="Google Shape;750;p3"/>
            <p:cNvSpPr/>
            <p:nvPr/>
          </p:nvSpPr>
          <p:spPr>
            <a:xfrm>
              <a:off x="2665832" y="2182943"/>
              <a:ext cx="171350" cy="58687"/>
            </a:xfrm>
            <a:custGeom>
              <a:avLst/>
              <a:gdLst/>
              <a:ahLst/>
              <a:cxnLst/>
              <a:rect l="l" t="t" r="r" b="b"/>
              <a:pathLst>
                <a:path w="4984" h="1707" extrusionOk="0">
                  <a:moveTo>
                    <a:pt x="4916" y="0"/>
                  </a:moveTo>
                  <a:lnTo>
                    <a:pt x="1" y="1570"/>
                  </a:lnTo>
                  <a:lnTo>
                    <a:pt x="1" y="1707"/>
                  </a:lnTo>
                  <a:lnTo>
                    <a:pt x="4984" y="137"/>
                  </a:lnTo>
                  <a:lnTo>
                    <a:pt x="4916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" name="Google Shape;751;p3"/>
            <p:cNvSpPr/>
            <p:nvPr/>
          </p:nvSpPr>
          <p:spPr>
            <a:xfrm>
              <a:off x="1858590" y="2436358"/>
              <a:ext cx="171350" cy="58721"/>
            </a:xfrm>
            <a:custGeom>
              <a:avLst/>
              <a:gdLst/>
              <a:ahLst/>
              <a:cxnLst/>
              <a:rect l="l" t="t" r="r" b="b"/>
              <a:pathLst>
                <a:path w="4984" h="1708" extrusionOk="0">
                  <a:moveTo>
                    <a:pt x="4915" y="1"/>
                  </a:moveTo>
                  <a:lnTo>
                    <a:pt x="1" y="1503"/>
                  </a:lnTo>
                  <a:lnTo>
                    <a:pt x="69" y="1707"/>
                  </a:lnTo>
                  <a:lnTo>
                    <a:pt x="4983" y="137"/>
                  </a:lnTo>
                  <a:cubicBezTo>
                    <a:pt x="4983" y="69"/>
                    <a:pt x="4983" y="69"/>
                    <a:pt x="4915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" name="Google Shape;752;p3"/>
            <p:cNvSpPr/>
            <p:nvPr/>
          </p:nvSpPr>
          <p:spPr>
            <a:xfrm>
              <a:off x="1633298" y="2096099"/>
              <a:ext cx="213603" cy="77493"/>
            </a:xfrm>
            <a:custGeom>
              <a:avLst/>
              <a:gdLst/>
              <a:ahLst/>
              <a:cxnLst/>
              <a:rect l="l" t="t" r="r" b="b"/>
              <a:pathLst>
                <a:path w="6213" h="2254" extrusionOk="0">
                  <a:moveTo>
                    <a:pt x="69" y="1"/>
                  </a:moveTo>
                  <a:cubicBezTo>
                    <a:pt x="69" y="69"/>
                    <a:pt x="69" y="137"/>
                    <a:pt x="1" y="205"/>
                  </a:cubicBezTo>
                  <a:lnTo>
                    <a:pt x="6144" y="2185"/>
                  </a:lnTo>
                  <a:lnTo>
                    <a:pt x="6144" y="2253"/>
                  </a:lnTo>
                  <a:lnTo>
                    <a:pt x="6212" y="2048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" name="Google Shape;753;p3"/>
            <p:cNvSpPr/>
            <p:nvPr/>
          </p:nvSpPr>
          <p:spPr>
            <a:xfrm>
              <a:off x="2661157" y="1732359"/>
              <a:ext cx="136145" cy="183074"/>
            </a:xfrm>
            <a:custGeom>
              <a:avLst/>
              <a:gdLst/>
              <a:ahLst/>
              <a:cxnLst/>
              <a:rect l="l" t="t" r="r" b="b"/>
              <a:pathLst>
                <a:path w="3960" h="5325" extrusionOk="0">
                  <a:moveTo>
                    <a:pt x="3755" y="1"/>
                  </a:moveTo>
                  <a:lnTo>
                    <a:pt x="0" y="5188"/>
                  </a:lnTo>
                  <a:lnTo>
                    <a:pt x="137" y="5325"/>
                  </a:lnTo>
                  <a:lnTo>
                    <a:pt x="3959" y="137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" name="Google Shape;754;p3"/>
            <p:cNvSpPr/>
            <p:nvPr/>
          </p:nvSpPr>
          <p:spPr>
            <a:xfrm>
              <a:off x="1907856" y="1722973"/>
              <a:ext cx="136145" cy="185446"/>
            </a:xfrm>
            <a:custGeom>
              <a:avLst/>
              <a:gdLst/>
              <a:ahLst/>
              <a:cxnLst/>
              <a:rect l="l" t="t" r="r" b="b"/>
              <a:pathLst>
                <a:path w="3960" h="5394" extrusionOk="0">
                  <a:moveTo>
                    <a:pt x="206" y="1"/>
                  </a:moveTo>
                  <a:lnTo>
                    <a:pt x="1" y="137"/>
                  </a:lnTo>
                  <a:lnTo>
                    <a:pt x="3755" y="5393"/>
                  </a:lnTo>
                  <a:lnTo>
                    <a:pt x="3960" y="5325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" name="Google Shape;755;p3"/>
            <p:cNvSpPr/>
            <p:nvPr/>
          </p:nvSpPr>
          <p:spPr>
            <a:xfrm>
              <a:off x="2515660" y="1746455"/>
              <a:ext cx="37577" cy="91554"/>
            </a:xfrm>
            <a:custGeom>
              <a:avLst/>
              <a:gdLst/>
              <a:ahLst/>
              <a:cxnLst/>
              <a:rect l="l" t="t" r="r" b="b"/>
              <a:pathLst>
                <a:path w="1093" h="2663" extrusionOk="0">
                  <a:moveTo>
                    <a:pt x="888" y="0"/>
                  </a:moveTo>
                  <a:lnTo>
                    <a:pt x="1" y="2594"/>
                  </a:lnTo>
                  <a:lnTo>
                    <a:pt x="137" y="2662"/>
                  </a:lnTo>
                  <a:lnTo>
                    <a:pt x="1093" y="137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" name="Google Shape;756;p3"/>
            <p:cNvSpPr/>
            <p:nvPr/>
          </p:nvSpPr>
          <p:spPr>
            <a:xfrm>
              <a:off x="2161306" y="1741745"/>
              <a:ext cx="32902" cy="93926"/>
            </a:xfrm>
            <a:custGeom>
              <a:avLst/>
              <a:gdLst/>
              <a:ahLst/>
              <a:cxnLst/>
              <a:rect l="l" t="t" r="r" b="b"/>
              <a:pathLst>
                <a:path w="957" h="2732" extrusionOk="0">
                  <a:moveTo>
                    <a:pt x="137" y="1"/>
                  </a:moveTo>
                  <a:lnTo>
                    <a:pt x="1" y="69"/>
                  </a:lnTo>
                  <a:lnTo>
                    <a:pt x="752" y="2731"/>
                  </a:lnTo>
                  <a:lnTo>
                    <a:pt x="956" y="266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" name="Google Shape;757;p3"/>
            <p:cNvSpPr/>
            <p:nvPr/>
          </p:nvSpPr>
          <p:spPr>
            <a:xfrm>
              <a:off x="1835108" y="2640541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0"/>
                  </a:moveTo>
                  <a:lnTo>
                    <a:pt x="1" y="1570"/>
                  </a:lnTo>
                  <a:lnTo>
                    <a:pt x="137" y="1775"/>
                  </a:lnTo>
                  <a:lnTo>
                    <a:pt x="2322" y="137"/>
                  </a:lnTo>
                  <a:cubicBezTo>
                    <a:pt x="2322" y="137"/>
                    <a:pt x="2253" y="69"/>
                    <a:pt x="225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" name="Google Shape;758;p3"/>
            <p:cNvSpPr/>
            <p:nvPr/>
          </p:nvSpPr>
          <p:spPr>
            <a:xfrm>
              <a:off x="2349055" y="1586863"/>
              <a:ext cx="9420" cy="222989"/>
            </a:xfrm>
            <a:custGeom>
              <a:avLst/>
              <a:gdLst/>
              <a:ahLst/>
              <a:cxnLst/>
              <a:rect l="l" t="t" r="r" b="b"/>
              <a:pathLst>
                <a:path w="274" h="6486" extrusionOk="0">
                  <a:moveTo>
                    <a:pt x="69" y="1"/>
                  </a:moveTo>
                  <a:lnTo>
                    <a:pt x="0" y="6485"/>
                  </a:lnTo>
                  <a:lnTo>
                    <a:pt x="205" y="6485"/>
                  </a:lnTo>
                  <a:lnTo>
                    <a:pt x="2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" name="Google Shape;759;p3"/>
            <p:cNvSpPr/>
            <p:nvPr/>
          </p:nvSpPr>
          <p:spPr>
            <a:xfrm>
              <a:off x="1628622" y="249504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12"/>
                  </a:lnTo>
                  <a:cubicBezTo>
                    <a:pt x="0" y="1980"/>
                    <a:pt x="0" y="2048"/>
                    <a:pt x="69" y="2116"/>
                  </a:cubicBezTo>
                  <a:lnTo>
                    <a:pt x="6212" y="137"/>
                  </a:lnTo>
                  <a:cubicBezTo>
                    <a:pt x="6212" y="137"/>
                    <a:pt x="6212" y="69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" name="Google Shape;760;p3"/>
            <p:cNvSpPr/>
            <p:nvPr/>
          </p:nvSpPr>
          <p:spPr>
            <a:xfrm>
              <a:off x="2651771" y="2769604"/>
              <a:ext cx="133807" cy="185411"/>
            </a:xfrm>
            <a:custGeom>
              <a:avLst/>
              <a:gdLst/>
              <a:ahLst/>
              <a:cxnLst/>
              <a:rect l="l" t="t" r="r" b="b"/>
              <a:pathLst>
                <a:path w="3892" h="5393" extrusionOk="0">
                  <a:moveTo>
                    <a:pt x="69" y="0"/>
                  </a:moveTo>
                  <a:lnTo>
                    <a:pt x="0" y="137"/>
                  </a:lnTo>
                  <a:lnTo>
                    <a:pt x="3686" y="5393"/>
                  </a:lnTo>
                  <a:lnTo>
                    <a:pt x="3891" y="525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" name="Google Shape;761;p3"/>
            <p:cNvSpPr/>
            <p:nvPr/>
          </p:nvSpPr>
          <p:spPr>
            <a:xfrm>
              <a:off x="2499227" y="2847027"/>
              <a:ext cx="35240" cy="89216"/>
            </a:xfrm>
            <a:custGeom>
              <a:avLst/>
              <a:gdLst/>
              <a:ahLst/>
              <a:cxnLst/>
              <a:rect l="l" t="t" r="r" b="b"/>
              <a:pathLst>
                <a:path w="1025" h="2595" extrusionOk="0">
                  <a:moveTo>
                    <a:pt x="1" y="1"/>
                  </a:moveTo>
                  <a:lnTo>
                    <a:pt x="820" y="2595"/>
                  </a:lnTo>
                  <a:lnTo>
                    <a:pt x="1025" y="252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" name="Google Shape;762;p3"/>
            <p:cNvSpPr/>
            <p:nvPr/>
          </p:nvSpPr>
          <p:spPr>
            <a:xfrm>
              <a:off x="2848906" y="2504431"/>
              <a:ext cx="213569" cy="79830"/>
            </a:xfrm>
            <a:custGeom>
              <a:avLst/>
              <a:gdLst/>
              <a:ahLst/>
              <a:cxnLst/>
              <a:rect l="l" t="t" r="r" b="b"/>
              <a:pathLst>
                <a:path w="6212" h="2322" extrusionOk="0">
                  <a:moveTo>
                    <a:pt x="68" y="0"/>
                  </a:moveTo>
                  <a:cubicBezTo>
                    <a:pt x="0" y="69"/>
                    <a:pt x="0" y="137"/>
                    <a:pt x="0" y="205"/>
                  </a:cubicBezTo>
                  <a:lnTo>
                    <a:pt x="6075" y="2321"/>
                  </a:lnTo>
                  <a:lnTo>
                    <a:pt x="6211" y="2048"/>
                  </a:lnTo>
                  <a:lnTo>
                    <a:pt x="6211" y="1980"/>
                  </a:lnTo>
                  <a:lnTo>
                    <a:pt x="6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" name="Google Shape;763;p3"/>
            <p:cNvSpPr/>
            <p:nvPr/>
          </p:nvSpPr>
          <p:spPr>
            <a:xfrm>
              <a:off x="2142534" y="2840014"/>
              <a:ext cx="35240" cy="89182"/>
            </a:xfrm>
            <a:custGeom>
              <a:avLst/>
              <a:gdLst/>
              <a:ahLst/>
              <a:cxnLst/>
              <a:rect l="l" t="t" r="r" b="b"/>
              <a:pathLst>
                <a:path w="1025" h="2594" extrusionOk="0">
                  <a:moveTo>
                    <a:pt x="888" y="0"/>
                  </a:moveTo>
                  <a:lnTo>
                    <a:pt x="1" y="2526"/>
                  </a:lnTo>
                  <a:lnTo>
                    <a:pt x="205" y="2594"/>
                  </a:lnTo>
                  <a:lnTo>
                    <a:pt x="1025" y="68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" name="Google Shape;764;p3"/>
            <p:cNvSpPr/>
            <p:nvPr/>
          </p:nvSpPr>
          <p:spPr>
            <a:xfrm>
              <a:off x="1896133" y="2762556"/>
              <a:ext cx="136145" cy="180736"/>
            </a:xfrm>
            <a:custGeom>
              <a:avLst/>
              <a:gdLst/>
              <a:ahLst/>
              <a:cxnLst/>
              <a:rect l="l" t="t" r="r" b="b"/>
              <a:pathLst>
                <a:path w="3960" h="5257" extrusionOk="0">
                  <a:moveTo>
                    <a:pt x="3823" y="1"/>
                  </a:moveTo>
                  <a:lnTo>
                    <a:pt x="1" y="5120"/>
                  </a:lnTo>
                  <a:lnTo>
                    <a:pt x="137" y="5257"/>
                  </a:lnTo>
                  <a:lnTo>
                    <a:pt x="3960" y="69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" name="Google Shape;765;p3"/>
            <p:cNvSpPr/>
            <p:nvPr/>
          </p:nvSpPr>
          <p:spPr>
            <a:xfrm>
              <a:off x="2332621" y="2868171"/>
              <a:ext cx="9420" cy="222954"/>
            </a:xfrm>
            <a:custGeom>
              <a:avLst/>
              <a:gdLst/>
              <a:ahLst/>
              <a:cxnLst/>
              <a:rect l="l" t="t" r="r" b="b"/>
              <a:pathLst>
                <a:path w="274" h="6485" extrusionOk="0">
                  <a:moveTo>
                    <a:pt x="137" y="0"/>
                  </a:moveTo>
                  <a:lnTo>
                    <a:pt x="0" y="6485"/>
                  </a:lnTo>
                  <a:lnTo>
                    <a:pt x="274" y="6485"/>
                  </a:lnTo>
                  <a:lnTo>
                    <a:pt x="274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" name="Google Shape;766;p3"/>
            <p:cNvSpPr/>
            <p:nvPr/>
          </p:nvSpPr>
          <p:spPr>
            <a:xfrm>
              <a:off x="2349055" y="1828589"/>
              <a:ext cx="7082" cy="176026"/>
            </a:xfrm>
            <a:custGeom>
              <a:avLst/>
              <a:gdLst/>
              <a:ahLst/>
              <a:cxnLst/>
              <a:rect l="l" t="t" r="r" b="b"/>
              <a:pathLst>
                <a:path w="206" h="5120" extrusionOk="0">
                  <a:moveTo>
                    <a:pt x="0" y="0"/>
                  </a:moveTo>
                  <a:lnTo>
                    <a:pt x="0" y="5120"/>
                  </a:lnTo>
                  <a:lnTo>
                    <a:pt x="69" y="5120"/>
                  </a:lnTo>
                  <a:lnTo>
                    <a:pt x="20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" name="Google Shape;767;p3"/>
            <p:cNvSpPr/>
            <p:nvPr/>
          </p:nvSpPr>
          <p:spPr>
            <a:xfrm>
              <a:off x="2048677" y="1922446"/>
              <a:ext cx="105615" cy="147868"/>
            </a:xfrm>
            <a:custGeom>
              <a:avLst/>
              <a:gdLst/>
              <a:ahLst/>
              <a:cxnLst/>
              <a:rect l="l" t="t" r="r" b="b"/>
              <a:pathLst>
                <a:path w="3072" h="4301" extrusionOk="0">
                  <a:moveTo>
                    <a:pt x="137" y="1"/>
                  </a:moveTo>
                  <a:lnTo>
                    <a:pt x="0" y="69"/>
                  </a:lnTo>
                  <a:lnTo>
                    <a:pt x="2048" y="2936"/>
                  </a:lnTo>
                  <a:lnTo>
                    <a:pt x="3004" y="4301"/>
                  </a:lnTo>
                  <a:lnTo>
                    <a:pt x="3072" y="4164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" name="Google Shape;768;p3"/>
            <p:cNvSpPr/>
            <p:nvPr/>
          </p:nvSpPr>
          <p:spPr>
            <a:xfrm>
              <a:off x="2039291" y="260533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0" y="4164"/>
                  </a:lnTo>
                  <a:lnTo>
                    <a:pt x="137" y="4232"/>
                  </a:lnTo>
                  <a:lnTo>
                    <a:pt x="3208" y="137"/>
                  </a:lnTo>
                  <a:lnTo>
                    <a:pt x="3072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" name="Google Shape;769;p3"/>
            <p:cNvSpPr/>
            <p:nvPr/>
          </p:nvSpPr>
          <p:spPr>
            <a:xfrm>
              <a:off x="2194173" y="1849698"/>
              <a:ext cx="56349" cy="171350"/>
            </a:xfrm>
            <a:custGeom>
              <a:avLst/>
              <a:gdLst/>
              <a:ahLst/>
              <a:cxnLst/>
              <a:rect l="l" t="t" r="r" b="b"/>
              <a:pathLst>
                <a:path w="1639" h="4984" extrusionOk="0">
                  <a:moveTo>
                    <a:pt x="137" y="1"/>
                  </a:moveTo>
                  <a:lnTo>
                    <a:pt x="0" y="69"/>
                  </a:lnTo>
                  <a:lnTo>
                    <a:pt x="1502" y="4983"/>
                  </a:lnTo>
                  <a:lnTo>
                    <a:pt x="1638" y="498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" name="Google Shape;770;p3"/>
            <p:cNvSpPr/>
            <p:nvPr/>
          </p:nvSpPr>
          <p:spPr>
            <a:xfrm>
              <a:off x="1926628" y="2530250"/>
              <a:ext cx="147903" cy="105615"/>
            </a:xfrm>
            <a:custGeom>
              <a:avLst/>
              <a:gdLst/>
              <a:ahLst/>
              <a:cxnLst/>
              <a:rect l="l" t="t" r="r" b="b"/>
              <a:pathLst>
                <a:path w="4302" h="3072" extrusionOk="0">
                  <a:moveTo>
                    <a:pt x="4301" y="0"/>
                  </a:moveTo>
                  <a:lnTo>
                    <a:pt x="1" y="2935"/>
                  </a:lnTo>
                  <a:lnTo>
                    <a:pt x="138" y="3072"/>
                  </a:lnTo>
                  <a:lnTo>
                    <a:pt x="4301" y="69"/>
                  </a:lnTo>
                  <a:lnTo>
                    <a:pt x="4301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" name="Google Shape;771;p3"/>
            <p:cNvSpPr/>
            <p:nvPr/>
          </p:nvSpPr>
          <p:spPr>
            <a:xfrm>
              <a:off x="2778496" y="1976423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1"/>
                  </a:moveTo>
                  <a:lnTo>
                    <a:pt x="0" y="1570"/>
                  </a:lnTo>
                  <a:lnTo>
                    <a:pt x="69" y="1775"/>
                  </a:lnTo>
                  <a:lnTo>
                    <a:pt x="2321" y="205"/>
                  </a:lnTo>
                  <a:lnTo>
                    <a:pt x="2253" y="69"/>
                  </a:lnTo>
                  <a:lnTo>
                    <a:pt x="225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" name="Google Shape;772;p3"/>
            <p:cNvSpPr/>
            <p:nvPr/>
          </p:nvSpPr>
          <p:spPr>
            <a:xfrm>
              <a:off x="2452298" y="1852036"/>
              <a:ext cx="63397" cy="169012"/>
            </a:xfrm>
            <a:custGeom>
              <a:avLst/>
              <a:gdLst/>
              <a:ahLst/>
              <a:cxnLst/>
              <a:rect l="l" t="t" r="r" b="b"/>
              <a:pathLst>
                <a:path w="1844" h="4916" extrusionOk="0">
                  <a:moveTo>
                    <a:pt x="1639" y="1"/>
                  </a:moveTo>
                  <a:lnTo>
                    <a:pt x="1" y="4915"/>
                  </a:lnTo>
                  <a:lnTo>
                    <a:pt x="137" y="4915"/>
                  </a:lnTo>
                  <a:lnTo>
                    <a:pt x="1844" y="69"/>
                  </a:lnTo>
                  <a:lnTo>
                    <a:pt x="163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" name="Google Shape;773;p3"/>
            <p:cNvSpPr/>
            <p:nvPr/>
          </p:nvSpPr>
          <p:spPr>
            <a:xfrm>
              <a:off x="2618904" y="2042123"/>
              <a:ext cx="150241" cy="105650"/>
            </a:xfrm>
            <a:custGeom>
              <a:avLst/>
              <a:gdLst/>
              <a:ahLst/>
              <a:cxnLst/>
              <a:rect l="l" t="t" r="r" b="b"/>
              <a:pathLst>
                <a:path w="4370" h="3073" extrusionOk="0">
                  <a:moveTo>
                    <a:pt x="4233" y="1"/>
                  </a:moveTo>
                  <a:lnTo>
                    <a:pt x="1" y="3004"/>
                  </a:lnTo>
                  <a:lnTo>
                    <a:pt x="69" y="3072"/>
                  </a:lnTo>
                  <a:lnTo>
                    <a:pt x="4369" y="137"/>
                  </a:lnTo>
                  <a:lnTo>
                    <a:pt x="423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" name="Google Shape;774;p3"/>
            <p:cNvSpPr/>
            <p:nvPr/>
          </p:nvSpPr>
          <p:spPr>
            <a:xfrm>
              <a:off x="2543818" y="192715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1" y="4164"/>
                  </a:lnTo>
                  <a:lnTo>
                    <a:pt x="137" y="4232"/>
                  </a:lnTo>
                  <a:lnTo>
                    <a:pt x="3209" y="68"/>
                  </a:lnTo>
                  <a:cubicBezTo>
                    <a:pt x="3140" y="68"/>
                    <a:pt x="3072" y="0"/>
                    <a:pt x="30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" name="Google Shape;775;p3"/>
            <p:cNvSpPr/>
            <p:nvPr/>
          </p:nvSpPr>
          <p:spPr>
            <a:xfrm>
              <a:off x="2682266" y="2342501"/>
              <a:ext cx="176060" cy="7082"/>
            </a:xfrm>
            <a:custGeom>
              <a:avLst/>
              <a:gdLst/>
              <a:ahLst/>
              <a:cxnLst/>
              <a:rect l="l" t="t" r="r" b="b"/>
              <a:pathLst>
                <a:path w="5121" h="206" extrusionOk="0">
                  <a:moveTo>
                    <a:pt x="1" y="1"/>
                  </a:moveTo>
                  <a:lnTo>
                    <a:pt x="1" y="69"/>
                  </a:lnTo>
                  <a:lnTo>
                    <a:pt x="5120" y="205"/>
                  </a:lnTo>
                  <a:lnTo>
                    <a:pt x="512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" name="Google Shape;776;p3"/>
            <p:cNvSpPr/>
            <p:nvPr/>
          </p:nvSpPr>
          <p:spPr>
            <a:xfrm>
              <a:off x="2877063" y="2344839"/>
              <a:ext cx="93892" cy="7082"/>
            </a:xfrm>
            <a:custGeom>
              <a:avLst/>
              <a:gdLst/>
              <a:ahLst/>
              <a:cxnLst/>
              <a:rect l="l" t="t" r="r" b="b"/>
              <a:pathLst>
                <a:path w="2731" h="206" extrusionOk="0">
                  <a:moveTo>
                    <a:pt x="0" y="1"/>
                  </a:moveTo>
                  <a:cubicBezTo>
                    <a:pt x="0" y="69"/>
                    <a:pt x="0" y="137"/>
                    <a:pt x="0" y="206"/>
                  </a:cubicBezTo>
                  <a:lnTo>
                    <a:pt x="2730" y="206"/>
                  </a:lnTo>
                  <a:lnTo>
                    <a:pt x="273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" name="Google Shape;777;p3"/>
            <p:cNvSpPr/>
            <p:nvPr/>
          </p:nvSpPr>
          <p:spPr>
            <a:xfrm>
              <a:off x="2539142" y="2610012"/>
              <a:ext cx="107953" cy="147903"/>
            </a:xfrm>
            <a:custGeom>
              <a:avLst/>
              <a:gdLst/>
              <a:ahLst/>
              <a:cxnLst/>
              <a:rect l="l" t="t" r="r" b="b"/>
              <a:pathLst>
                <a:path w="3140" h="4302" extrusionOk="0">
                  <a:moveTo>
                    <a:pt x="137" y="1"/>
                  </a:moveTo>
                  <a:lnTo>
                    <a:pt x="0" y="69"/>
                  </a:lnTo>
                  <a:lnTo>
                    <a:pt x="2935" y="4301"/>
                  </a:lnTo>
                  <a:lnTo>
                    <a:pt x="3140" y="4165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" name="Google Shape;778;p3"/>
            <p:cNvSpPr/>
            <p:nvPr/>
          </p:nvSpPr>
          <p:spPr>
            <a:xfrm>
              <a:off x="2442912" y="2656975"/>
              <a:ext cx="58687" cy="171316"/>
            </a:xfrm>
            <a:custGeom>
              <a:avLst/>
              <a:gdLst/>
              <a:ahLst/>
              <a:cxnLst/>
              <a:rect l="l" t="t" r="r" b="b"/>
              <a:pathLst>
                <a:path w="1707" h="4983" extrusionOk="0">
                  <a:moveTo>
                    <a:pt x="1" y="0"/>
                  </a:moveTo>
                  <a:lnTo>
                    <a:pt x="1502" y="4983"/>
                  </a:lnTo>
                  <a:lnTo>
                    <a:pt x="1707" y="4915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" name="Google Shape;779;p3"/>
            <p:cNvSpPr/>
            <p:nvPr/>
          </p:nvSpPr>
          <p:spPr>
            <a:xfrm>
              <a:off x="2177739" y="2656975"/>
              <a:ext cx="63397" cy="168978"/>
            </a:xfrm>
            <a:custGeom>
              <a:avLst/>
              <a:gdLst/>
              <a:ahLst/>
              <a:cxnLst/>
              <a:rect l="l" t="t" r="r" b="b"/>
              <a:pathLst>
                <a:path w="1844" h="4915" extrusionOk="0">
                  <a:moveTo>
                    <a:pt x="1707" y="0"/>
                  </a:moveTo>
                  <a:lnTo>
                    <a:pt x="1" y="4846"/>
                  </a:lnTo>
                  <a:lnTo>
                    <a:pt x="205" y="4915"/>
                  </a:lnTo>
                  <a:lnTo>
                    <a:pt x="184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" name="Google Shape;780;p3"/>
            <p:cNvSpPr/>
            <p:nvPr/>
          </p:nvSpPr>
          <p:spPr>
            <a:xfrm>
              <a:off x="2337297" y="2673374"/>
              <a:ext cx="7082" cy="176060"/>
            </a:xfrm>
            <a:custGeom>
              <a:avLst/>
              <a:gdLst/>
              <a:ahLst/>
              <a:cxnLst/>
              <a:rect l="l" t="t" r="r" b="b"/>
              <a:pathLst>
                <a:path w="206" h="5121" extrusionOk="0">
                  <a:moveTo>
                    <a:pt x="138" y="1"/>
                  </a:moveTo>
                  <a:lnTo>
                    <a:pt x="1" y="5120"/>
                  </a:lnTo>
                  <a:lnTo>
                    <a:pt x="206" y="5120"/>
                  </a:lnTo>
                  <a:lnTo>
                    <a:pt x="206" y="1776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" name="Google Shape;781;p3"/>
            <p:cNvSpPr/>
            <p:nvPr/>
          </p:nvSpPr>
          <p:spPr>
            <a:xfrm>
              <a:off x="2333962" y="1570464"/>
              <a:ext cx="36237" cy="24788"/>
            </a:xfrm>
            <a:custGeom>
              <a:avLst/>
              <a:gdLst/>
              <a:ahLst/>
              <a:cxnLst/>
              <a:rect l="l" t="t" r="r" b="b"/>
              <a:pathLst>
                <a:path w="1054" h="721" extrusionOk="0">
                  <a:moveTo>
                    <a:pt x="576" y="0"/>
                  </a:moveTo>
                  <a:cubicBezTo>
                    <a:pt x="1" y="0"/>
                    <a:pt x="587" y="721"/>
                    <a:pt x="893" y="721"/>
                  </a:cubicBezTo>
                  <a:cubicBezTo>
                    <a:pt x="986" y="721"/>
                    <a:pt x="1054" y="654"/>
                    <a:pt x="1054" y="478"/>
                  </a:cubicBezTo>
                  <a:cubicBezTo>
                    <a:pt x="1054" y="205"/>
                    <a:pt x="849" y="0"/>
                    <a:pt x="57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" name="Google Shape;782;p3"/>
            <p:cNvSpPr/>
            <p:nvPr/>
          </p:nvSpPr>
          <p:spPr>
            <a:xfrm>
              <a:off x="2323236" y="3077030"/>
              <a:ext cx="32902" cy="32867"/>
            </a:xfrm>
            <a:custGeom>
              <a:avLst/>
              <a:gdLst/>
              <a:ahLst/>
              <a:cxnLst/>
              <a:rect l="l" t="t" r="r" b="b"/>
              <a:pathLst>
                <a:path w="957" h="956" extrusionOk="0">
                  <a:moveTo>
                    <a:pt x="478" y="0"/>
                  </a:moveTo>
                  <a:cubicBezTo>
                    <a:pt x="205" y="0"/>
                    <a:pt x="0" y="205"/>
                    <a:pt x="0" y="478"/>
                  </a:cubicBezTo>
                  <a:cubicBezTo>
                    <a:pt x="0" y="751"/>
                    <a:pt x="205" y="956"/>
                    <a:pt x="478" y="956"/>
                  </a:cubicBezTo>
                  <a:cubicBezTo>
                    <a:pt x="751" y="956"/>
                    <a:pt x="956" y="751"/>
                    <a:pt x="956" y="478"/>
                  </a:cubicBezTo>
                  <a:cubicBezTo>
                    <a:pt x="956" y="205"/>
                    <a:pt x="751" y="0"/>
                    <a:pt x="478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" name="Google Shape;783;p3"/>
            <p:cNvSpPr/>
            <p:nvPr/>
          </p:nvSpPr>
          <p:spPr>
            <a:xfrm>
              <a:off x="3048344" y="2095515"/>
              <a:ext cx="35240" cy="34071"/>
            </a:xfrm>
            <a:custGeom>
              <a:avLst/>
              <a:gdLst/>
              <a:ahLst/>
              <a:cxnLst/>
              <a:rect l="l" t="t" r="r" b="b"/>
              <a:pathLst>
                <a:path w="1025" h="991" extrusionOk="0">
                  <a:moveTo>
                    <a:pt x="482" y="0"/>
                  </a:moveTo>
                  <a:cubicBezTo>
                    <a:pt x="436" y="0"/>
                    <a:pt x="389" y="6"/>
                    <a:pt x="342" y="18"/>
                  </a:cubicBezTo>
                  <a:cubicBezTo>
                    <a:pt x="137" y="154"/>
                    <a:pt x="1" y="359"/>
                    <a:pt x="69" y="632"/>
                  </a:cubicBezTo>
                  <a:cubicBezTo>
                    <a:pt x="126" y="858"/>
                    <a:pt x="323" y="991"/>
                    <a:pt x="544" y="991"/>
                  </a:cubicBezTo>
                  <a:cubicBezTo>
                    <a:pt x="590" y="991"/>
                    <a:pt x="637" y="985"/>
                    <a:pt x="683" y="973"/>
                  </a:cubicBezTo>
                  <a:cubicBezTo>
                    <a:pt x="888" y="837"/>
                    <a:pt x="1025" y="564"/>
                    <a:pt x="957" y="359"/>
                  </a:cubicBezTo>
                  <a:cubicBezTo>
                    <a:pt x="900" y="133"/>
                    <a:pt x="703" y="0"/>
                    <a:pt x="48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" name="Google Shape;784;p3"/>
            <p:cNvSpPr/>
            <p:nvPr/>
          </p:nvSpPr>
          <p:spPr>
            <a:xfrm>
              <a:off x="1609851" y="2550741"/>
              <a:ext cx="37577" cy="31767"/>
            </a:xfrm>
            <a:custGeom>
              <a:avLst/>
              <a:gdLst/>
              <a:ahLst/>
              <a:cxnLst/>
              <a:rect l="l" t="t" r="r" b="b"/>
              <a:pathLst>
                <a:path w="1093" h="924" extrusionOk="0">
                  <a:moveTo>
                    <a:pt x="524" y="1"/>
                  </a:moveTo>
                  <a:cubicBezTo>
                    <a:pt x="485" y="1"/>
                    <a:pt x="446" y="6"/>
                    <a:pt x="410" y="19"/>
                  </a:cubicBezTo>
                  <a:cubicBezTo>
                    <a:pt x="137" y="87"/>
                    <a:pt x="0" y="360"/>
                    <a:pt x="69" y="633"/>
                  </a:cubicBezTo>
                  <a:cubicBezTo>
                    <a:pt x="181" y="801"/>
                    <a:pt x="339" y="924"/>
                    <a:pt x="544" y="924"/>
                  </a:cubicBezTo>
                  <a:cubicBezTo>
                    <a:pt x="588" y="924"/>
                    <a:pt x="634" y="918"/>
                    <a:pt x="683" y="906"/>
                  </a:cubicBezTo>
                  <a:cubicBezTo>
                    <a:pt x="956" y="838"/>
                    <a:pt x="1092" y="565"/>
                    <a:pt x="1024" y="292"/>
                  </a:cubicBezTo>
                  <a:cubicBezTo>
                    <a:pt x="912" y="123"/>
                    <a:pt x="707" y="1"/>
                    <a:pt x="52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" name="Google Shape;785;p3"/>
            <p:cNvSpPr/>
            <p:nvPr/>
          </p:nvSpPr>
          <p:spPr>
            <a:xfrm>
              <a:off x="2764400" y="2936656"/>
              <a:ext cx="37577" cy="32558"/>
            </a:xfrm>
            <a:custGeom>
              <a:avLst/>
              <a:gdLst/>
              <a:ahLst/>
              <a:cxnLst/>
              <a:rect l="l" t="t" r="r" b="b"/>
              <a:pathLst>
                <a:path w="1093" h="947" extrusionOk="0">
                  <a:moveTo>
                    <a:pt x="578" y="1"/>
                  </a:moveTo>
                  <a:cubicBezTo>
                    <a:pt x="469" y="1"/>
                    <a:pt x="360" y="39"/>
                    <a:pt x="274" y="124"/>
                  </a:cubicBezTo>
                  <a:cubicBezTo>
                    <a:pt x="69" y="261"/>
                    <a:pt x="1" y="534"/>
                    <a:pt x="206" y="739"/>
                  </a:cubicBezTo>
                  <a:cubicBezTo>
                    <a:pt x="294" y="871"/>
                    <a:pt x="439" y="946"/>
                    <a:pt x="586" y="946"/>
                  </a:cubicBezTo>
                  <a:cubicBezTo>
                    <a:pt x="666" y="946"/>
                    <a:pt x="747" y="923"/>
                    <a:pt x="820" y="875"/>
                  </a:cubicBezTo>
                  <a:cubicBezTo>
                    <a:pt x="1025" y="739"/>
                    <a:pt x="1093" y="397"/>
                    <a:pt x="956" y="193"/>
                  </a:cubicBezTo>
                  <a:cubicBezTo>
                    <a:pt x="877" y="74"/>
                    <a:pt x="729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" name="Google Shape;786;p3"/>
            <p:cNvSpPr/>
            <p:nvPr/>
          </p:nvSpPr>
          <p:spPr>
            <a:xfrm>
              <a:off x="1891457" y="1710321"/>
              <a:ext cx="41187" cy="32214"/>
            </a:xfrm>
            <a:custGeom>
              <a:avLst/>
              <a:gdLst/>
              <a:ahLst/>
              <a:cxnLst/>
              <a:rect l="l" t="t" r="r" b="b"/>
              <a:pathLst>
                <a:path w="1198" h="937" extrusionOk="0">
                  <a:moveTo>
                    <a:pt x="578" y="1"/>
                  </a:moveTo>
                  <a:cubicBezTo>
                    <a:pt x="471" y="1"/>
                    <a:pt x="365" y="34"/>
                    <a:pt x="273" y="96"/>
                  </a:cubicBezTo>
                  <a:cubicBezTo>
                    <a:pt x="68" y="232"/>
                    <a:pt x="0" y="505"/>
                    <a:pt x="205" y="710"/>
                  </a:cubicBezTo>
                  <a:cubicBezTo>
                    <a:pt x="305" y="870"/>
                    <a:pt x="440" y="936"/>
                    <a:pt x="572" y="936"/>
                  </a:cubicBezTo>
                  <a:cubicBezTo>
                    <a:pt x="892" y="936"/>
                    <a:pt x="1197" y="550"/>
                    <a:pt x="956" y="164"/>
                  </a:cubicBezTo>
                  <a:cubicBezTo>
                    <a:pt x="843" y="51"/>
                    <a:pt x="710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" name="Google Shape;787;p3"/>
            <p:cNvSpPr/>
            <p:nvPr/>
          </p:nvSpPr>
          <p:spPr>
            <a:xfrm>
              <a:off x="1879699" y="2928267"/>
              <a:ext cx="37577" cy="32386"/>
            </a:xfrm>
            <a:custGeom>
              <a:avLst/>
              <a:gdLst/>
              <a:ahLst/>
              <a:cxnLst/>
              <a:rect l="l" t="t" r="r" b="b"/>
              <a:pathLst>
                <a:path w="1093" h="942" extrusionOk="0">
                  <a:moveTo>
                    <a:pt x="492" y="0"/>
                  </a:moveTo>
                  <a:cubicBezTo>
                    <a:pt x="350" y="0"/>
                    <a:pt x="213" y="51"/>
                    <a:pt x="137" y="164"/>
                  </a:cubicBezTo>
                  <a:cubicBezTo>
                    <a:pt x="1" y="437"/>
                    <a:pt x="69" y="710"/>
                    <a:pt x="274" y="846"/>
                  </a:cubicBezTo>
                  <a:cubicBezTo>
                    <a:pt x="366" y="907"/>
                    <a:pt x="472" y="941"/>
                    <a:pt x="573" y="941"/>
                  </a:cubicBezTo>
                  <a:cubicBezTo>
                    <a:pt x="697" y="941"/>
                    <a:pt x="813" y="891"/>
                    <a:pt x="888" y="778"/>
                  </a:cubicBezTo>
                  <a:cubicBezTo>
                    <a:pt x="1093" y="505"/>
                    <a:pt x="1025" y="232"/>
                    <a:pt x="820" y="95"/>
                  </a:cubicBezTo>
                  <a:cubicBezTo>
                    <a:pt x="728" y="34"/>
                    <a:pt x="608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" name="Google Shape;788;p3"/>
            <p:cNvSpPr/>
            <p:nvPr/>
          </p:nvSpPr>
          <p:spPr>
            <a:xfrm>
              <a:off x="2778496" y="1718676"/>
              <a:ext cx="34689" cy="32558"/>
            </a:xfrm>
            <a:custGeom>
              <a:avLst/>
              <a:gdLst/>
              <a:ahLst/>
              <a:cxnLst/>
              <a:rect l="l" t="t" r="r" b="b"/>
              <a:pathLst>
                <a:path w="1009" h="947" extrusionOk="0">
                  <a:moveTo>
                    <a:pt x="483" y="1"/>
                  </a:moveTo>
                  <a:cubicBezTo>
                    <a:pt x="348" y="1"/>
                    <a:pt x="217" y="61"/>
                    <a:pt x="137" y="194"/>
                  </a:cubicBezTo>
                  <a:cubicBezTo>
                    <a:pt x="0" y="399"/>
                    <a:pt x="0" y="672"/>
                    <a:pt x="205" y="877"/>
                  </a:cubicBezTo>
                  <a:cubicBezTo>
                    <a:pt x="285" y="924"/>
                    <a:pt x="372" y="946"/>
                    <a:pt x="458" y="946"/>
                  </a:cubicBezTo>
                  <a:cubicBezTo>
                    <a:pt x="740" y="946"/>
                    <a:pt x="1008" y="713"/>
                    <a:pt x="956" y="399"/>
                  </a:cubicBezTo>
                  <a:cubicBezTo>
                    <a:pt x="914" y="149"/>
                    <a:pt x="695" y="1"/>
                    <a:pt x="48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" name="Google Shape;789;p3"/>
            <p:cNvSpPr/>
            <p:nvPr/>
          </p:nvSpPr>
          <p:spPr>
            <a:xfrm>
              <a:off x="1614526" y="2086095"/>
              <a:ext cx="35239" cy="31767"/>
            </a:xfrm>
            <a:custGeom>
              <a:avLst/>
              <a:gdLst/>
              <a:ahLst/>
              <a:cxnLst/>
              <a:rect l="l" t="t" r="r" b="b"/>
              <a:pathLst>
                <a:path w="1025" h="924" extrusionOk="0">
                  <a:moveTo>
                    <a:pt x="539" y="1"/>
                  </a:moveTo>
                  <a:cubicBezTo>
                    <a:pt x="320" y="1"/>
                    <a:pt x="125" y="123"/>
                    <a:pt x="69" y="292"/>
                  </a:cubicBezTo>
                  <a:cubicBezTo>
                    <a:pt x="1" y="565"/>
                    <a:pt x="137" y="838"/>
                    <a:pt x="410" y="906"/>
                  </a:cubicBezTo>
                  <a:cubicBezTo>
                    <a:pt x="445" y="918"/>
                    <a:pt x="483" y="923"/>
                    <a:pt x="520" y="923"/>
                  </a:cubicBezTo>
                  <a:cubicBezTo>
                    <a:pt x="703" y="923"/>
                    <a:pt x="900" y="791"/>
                    <a:pt x="956" y="565"/>
                  </a:cubicBezTo>
                  <a:cubicBezTo>
                    <a:pt x="1025" y="360"/>
                    <a:pt x="888" y="87"/>
                    <a:pt x="683" y="19"/>
                  </a:cubicBezTo>
                  <a:cubicBezTo>
                    <a:pt x="635" y="7"/>
                    <a:pt x="587" y="1"/>
                    <a:pt x="53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" name="Google Shape;790;p3"/>
            <p:cNvSpPr/>
            <p:nvPr/>
          </p:nvSpPr>
          <p:spPr>
            <a:xfrm>
              <a:off x="3043668" y="2562499"/>
              <a:ext cx="35240" cy="31733"/>
            </a:xfrm>
            <a:custGeom>
              <a:avLst/>
              <a:gdLst/>
              <a:ahLst/>
              <a:cxnLst/>
              <a:rect l="l" t="t" r="r" b="b"/>
              <a:pathLst>
                <a:path w="1025" h="923" extrusionOk="0">
                  <a:moveTo>
                    <a:pt x="539" y="0"/>
                  </a:moveTo>
                  <a:cubicBezTo>
                    <a:pt x="320" y="0"/>
                    <a:pt x="125" y="122"/>
                    <a:pt x="69" y="291"/>
                  </a:cubicBezTo>
                  <a:cubicBezTo>
                    <a:pt x="0" y="564"/>
                    <a:pt x="137" y="837"/>
                    <a:pt x="342" y="905"/>
                  </a:cubicBezTo>
                  <a:cubicBezTo>
                    <a:pt x="389" y="917"/>
                    <a:pt x="435" y="923"/>
                    <a:pt x="481" y="923"/>
                  </a:cubicBezTo>
                  <a:cubicBezTo>
                    <a:pt x="702" y="923"/>
                    <a:pt x="899" y="790"/>
                    <a:pt x="956" y="564"/>
                  </a:cubicBezTo>
                  <a:cubicBezTo>
                    <a:pt x="1024" y="359"/>
                    <a:pt x="888" y="86"/>
                    <a:pt x="683" y="18"/>
                  </a:cubicBezTo>
                  <a:cubicBezTo>
                    <a:pt x="635" y="6"/>
                    <a:pt x="586" y="0"/>
                    <a:pt x="53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" name="Google Shape;791;p3"/>
            <p:cNvSpPr/>
            <p:nvPr/>
          </p:nvSpPr>
          <p:spPr>
            <a:xfrm>
              <a:off x="2534432" y="1729127"/>
              <a:ext cx="30529" cy="27366"/>
            </a:xfrm>
            <a:custGeom>
              <a:avLst/>
              <a:gdLst/>
              <a:ahLst/>
              <a:cxnLst/>
              <a:rect l="l" t="t" r="r" b="b"/>
              <a:pathLst>
                <a:path w="888" h="796" extrusionOk="0">
                  <a:moveTo>
                    <a:pt x="453" y="1"/>
                  </a:moveTo>
                  <a:cubicBezTo>
                    <a:pt x="286" y="1"/>
                    <a:pt x="120" y="78"/>
                    <a:pt x="69" y="231"/>
                  </a:cubicBezTo>
                  <a:cubicBezTo>
                    <a:pt x="1" y="436"/>
                    <a:pt x="137" y="709"/>
                    <a:pt x="342" y="777"/>
                  </a:cubicBezTo>
                  <a:cubicBezTo>
                    <a:pt x="378" y="789"/>
                    <a:pt x="414" y="795"/>
                    <a:pt x="450" y="795"/>
                  </a:cubicBezTo>
                  <a:cubicBezTo>
                    <a:pt x="615" y="795"/>
                    <a:pt x="764" y="673"/>
                    <a:pt x="820" y="504"/>
                  </a:cubicBezTo>
                  <a:cubicBezTo>
                    <a:pt x="888" y="300"/>
                    <a:pt x="820" y="95"/>
                    <a:pt x="615" y="26"/>
                  </a:cubicBezTo>
                  <a:cubicBezTo>
                    <a:pt x="564" y="9"/>
                    <a:pt x="508" y="1"/>
                    <a:pt x="45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" name="Google Shape;792;p3"/>
            <p:cNvSpPr/>
            <p:nvPr/>
          </p:nvSpPr>
          <p:spPr>
            <a:xfrm>
              <a:off x="2132392" y="2923729"/>
              <a:ext cx="26610" cy="22931"/>
            </a:xfrm>
            <a:custGeom>
              <a:avLst/>
              <a:gdLst/>
              <a:ahLst/>
              <a:cxnLst/>
              <a:rect l="l" t="t" r="r" b="b"/>
              <a:pathLst>
                <a:path w="774" h="667" extrusionOk="0">
                  <a:moveTo>
                    <a:pt x="316" y="0"/>
                  </a:moveTo>
                  <a:cubicBezTo>
                    <a:pt x="1" y="0"/>
                    <a:pt x="308" y="667"/>
                    <a:pt x="545" y="667"/>
                  </a:cubicBezTo>
                  <a:cubicBezTo>
                    <a:pt x="607" y="667"/>
                    <a:pt x="665" y="620"/>
                    <a:pt x="705" y="500"/>
                  </a:cubicBezTo>
                  <a:cubicBezTo>
                    <a:pt x="773" y="296"/>
                    <a:pt x="637" y="91"/>
                    <a:pt x="432" y="22"/>
                  </a:cubicBezTo>
                  <a:cubicBezTo>
                    <a:pt x="386" y="7"/>
                    <a:pt x="348" y="0"/>
                    <a:pt x="31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" name="Google Shape;793;p3"/>
            <p:cNvSpPr/>
            <p:nvPr/>
          </p:nvSpPr>
          <p:spPr>
            <a:xfrm>
              <a:off x="2961707" y="2340438"/>
              <a:ext cx="30358" cy="20869"/>
            </a:xfrm>
            <a:custGeom>
              <a:avLst/>
              <a:gdLst/>
              <a:ahLst/>
              <a:cxnLst/>
              <a:rect l="l" t="t" r="r" b="b"/>
              <a:pathLst>
                <a:path w="883" h="607" extrusionOk="0">
                  <a:moveTo>
                    <a:pt x="752" y="1"/>
                  </a:moveTo>
                  <a:cubicBezTo>
                    <a:pt x="497" y="1"/>
                    <a:pt x="1" y="607"/>
                    <a:pt x="473" y="607"/>
                  </a:cubicBezTo>
                  <a:cubicBezTo>
                    <a:pt x="678" y="607"/>
                    <a:pt x="883" y="402"/>
                    <a:pt x="883" y="197"/>
                  </a:cubicBezTo>
                  <a:cubicBezTo>
                    <a:pt x="883" y="55"/>
                    <a:pt x="828" y="1"/>
                    <a:pt x="752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" name="Google Shape;794;p3"/>
            <p:cNvSpPr/>
            <p:nvPr/>
          </p:nvSpPr>
          <p:spPr>
            <a:xfrm>
              <a:off x="1701370" y="2316235"/>
              <a:ext cx="28192" cy="26301"/>
            </a:xfrm>
            <a:custGeom>
              <a:avLst/>
              <a:gdLst/>
              <a:ahLst/>
              <a:cxnLst/>
              <a:rect l="l" t="t" r="r" b="b"/>
              <a:pathLst>
                <a:path w="820" h="765" extrusionOk="0">
                  <a:moveTo>
                    <a:pt x="492" y="0"/>
                  </a:moveTo>
                  <a:cubicBezTo>
                    <a:pt x="465" y="0"/>
                    <a:pt x="437" y="5"/>
                    <a:pt x="410" y="14"/>
                  </a:cubicBezTo>
                  <a:cubicBezTo>
                    <a:pt x="205" y="14"/>
                    <a:pt x="0" y="150"/>
                    <a:pt x="0" y="355"/>
                  </a:cubicBezTo>
                  <a:cubicBezTo>
                    <a:pt x="0" y="560"/>
                    <a:pt x="205" y="765"/>
                    <a:pt x="410" y="765"/>
                  </a:cubicBezTo>
                  <a:cubicBezTo>
                    <a:pt x="615" y="765"/>
                    <a:pt x="819" y="560"/>
                    <a:pt x="819" y="355"/>
                  </a:cubicBezTo>
                  <a:cubicBezTo>
                    <a:pt x="819" y="178"/>
                    <a:pt x="666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" name="Google Shape;795;p3"/>
            <p:cNvSpPr/>
            <p:nvPr/>
          </p:nvSpPr>
          <p:spPr>
            <a:xfrm>
              <a:off x="2517998" y="2928611"/>
              <a:ext cx="36030" cy="27298"/>
            </a:xfrm>
            <a:custGeom>
              <a:avLst/>
              <a:gdLst/>
              <a:ahLst/>
              <a:cxnLst/>
              <a:rect l="l" t="t" r="r" b="b"/>
              <a:pathLst>
                <a:path w="1048" h="794" extrusionOk="0">
                  <a:moveTo>
                    <a:pt x="456" y="0"/>
                  </a:moveTo>
                  <a:cubicBezTo>
                    <a:pt x="420" y="0"/>
                    <a:pt x="382" y="6"/>
                    <a:pt x="342" y="17"/>
                  </a:cubicBezTo>
                  <a:cubicBezTo>
                    <a:pt x="137" y="85"/>
                    <a:pt x="1" y="358"/>
                    <a:pt x="69" y="563"/>
                  </a:cubicBezTo>
                  <a:cubicBezTo>
                    <a:pt x="120" y="717"/>
                    <a:pt x="248" y="793"/>
                    <a:pt x="395" y="793"/>
                  </a:cubicBezTo>
                  <a:cubicBezTo>
                    <a:pt x="444" y="793"/>
                    <a:pt x="496" y="785"/>
                    <a:pt x="547" y="768"/>
                  </a:cubicBezTo>
                  <a:cubicBezTo>
                    <a:pt x="1048" y="643"/>
                    <a:pt x="859" y="0"/>
                    <a:pt x="45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" name="Google Shape;796;p3"/>
            <p:cNvSpPr/>
            <p:nvPr/>
          </p:nvSpPr>
          <p:spPr>
            <a:xfrm>
              <a:off x="2145010" y="1732600"/>
              <a:ext cx="33108" cy="17121"/>
            </a:xfrm>
            <a:custGeom>
              <a:avLst/>
              <a:gdLst/>
              <a:ahLst/>
              <a:cxnLst/>
              <a:rect l="l" t="t" r="r" b="b"/>
              <a:pathLst>
                <a:path w="963" h="498" extrusionOk="0">
                  <a:moveTo>
                    <a:pt x="214" y="1"/>
                  </a:moveTo>
                  <a:cubicBezTo>
                    <a:pt x="86" y="1"/>
                    <a:pt x="0" y="72"/>
                    <a:pt x="65" y="267"/>
                  </a:cubicBezTo>
                  <a:cubicBezTo>
                    <a:pt x="116" y="420"/>
                    <a:pt x="244" y="497"/>
                    <a:pt x="392" y="497"/>
                  </a:cubicBezTo>
                  <a:cubicBezTo>
                    <a:pt x="441" y="497"/>
                    <a:pt x="492" y="489"/>
                    <a:pt x="543" y="472"/>
                  </a:cubicBezTo>
                  <a:cubicBezTo>
                    <a:pt x="963" y="332"/>
                    <a:pt x="491" y="1"/>
                    <a:pt x="21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" name="Google Shape;797;p3"/>
            <p:cNvSpPr/>
            <p:nvPr/>
          </p:nvSpPr>
          <p:spPr>
            <a:xfrm>
              <a:off x="1816337" y="2689601"/>
              <a:ext cx="30564" cy="27470"/>
            </a:xfrm>
            <a:custGeom>
              <a:avLst/>
              <a:gdLst/>
              <a:ahLst/>
              <a:cxnLst/>
              <a:rect l="l" t="t" r="r" b="b"/>
              <a:pathLst>
                <a:path w="889" h="799" extrusionOk="0">
                  <a:moveTo>
                    <a:pt x="407" y="1"/>
                  </a:moveTo>
                  <a:cubicBezTo>
                    <a:pt x="330" y="1"/>
                    <a:pt x="258" y="23"/>
                    <a:pt x="206" y="75"/>
                  </a:cubicBezTo>
                  <a:cubicBezTo>
                    <a:pt x="1" y="212"/>
                    <a:pt x="1" y="485"/>
                    <a:pt x="137" y="621"/>
                  </a:cubicBezTo>
                  <a:cubicBezTo>
                    <a:pt x="181" y="751"/>
                    <a:pt x="306" y="798"/>
                    <a:pt x="445" y="798"/>
                  </a:cubicBezTo>
                  <a:cubicBezTo>
                    <a:pt x="524" y="798"/>
                    <a:pt x="609" y="783"/>
                    <a:pt x="683" y="758"/>
                  </a:cubicBezTo>
                  <a:cubicBezTo>
                    <a:pt x="820" y="621"/>
                    <a:pt x="888" y="348"/>
                    <a:pt x="752" y="143"/>
                  </a:cubicBezTo>
                  <a:cubicBezTo>
                    <a:pt x="667" y="59"/>
                    <a:pt x="531" y="1"/>
                    <a:pt x="407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" name="Google Shape;798;p3"/>
            <p:cNvSpPr/>
            <p:nvPr/>
          </p:nvSpPr>
          <p:spPr>
            <a:xfrm>
              <a:off x="2848906" y="1962258"/>
              <a:ext cx="30529" cy="28363"/>
            </a:xfrm>
            <a:custGeom>
              <a:avLst/>
              <a:gdLst/>
              <a:ahLst/>
              <a:cxnLst/>
              <a:rect l="l" t="t" r="r" b="b"/>
              <a:pathLst>
                <a:path w="888" h="825" extrusionOk="0">
                  <a:moveTo>
                    <a:pt x="389" y="0"/>
                  </a:moveTo>
                  <a:cubicBezTo>
                    <a:pt x="319" y="0"/>
                    <a:pt x="253" y="23"/>
                    <a:pt x="205" y="71"/>
                  </a:cubicBezTo>
                  <a:cubicBezTo>
                    <a:pt x="0" y="208"/>
                    <a:pt x="0" y="481"/>
                    <a:pt x="68" y="617"/>
                  </a:cubicBezTo>
                  <a:cubicBezTo>
                    <a:pt x="156" y="750"/>
                    <a:pt x="302" y="825"/>
                    <a:pt x="430" y="825"/>
                  </a:cubicBezTo>
                  <a:cubicBezTo>
                    <a:pt x="501" y="825"/>
                    <a:pt x="566" y="802"/>
                    <a:pt x="614" y="754"/>
                  </a:cubicBezTo>
                  <a:cubicBezTo>
                    <a:pt x="819" y="617"/>
                    <a:pt x="887" y="344"/>
                    <a:pt x="751" y="208"/>
                  </a:cubicBezTo>
                  <a:cubicBezTo>
                    <a:pt x="663" y="76"/>
                    <a:pt x="518" y="0"/>
                    <a:pt x="38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" name="Google Shape;799;p3"/>
            <p:cNvSpPr/>
            <p:nvPr/>
          </p:nvSpPr>
          <p:spPr>
            <a:xfrm>
              <a:off x="1826857" y="1949675"/>
              <a:ext cx="34242" cy="15333"/>
            </a:xfrm>
            <a:custGeom>
              <a:avLst/>
              <a:gdLst/>
              <a:ahLst/>
              <a:cxnLst/>
              <a:rect l="l" t="t" r="r" b="b"/>
              <a:pathLst>
                <a:path w="996" h="446" extrusionOk="0">
                  <a:moveTo>
                    <a:pt x="449" y="1"/>
                  </a:moveTo>
                  <a:cubicBezTo>
                    <a:pt x="344" y="1"/>
                    <a:pt x="248" y="51"/>
                    <a:pt x="173" y="164"/>
                  </a:cubicBezTo>
                  <a:cubicBezTo>
                    <a:pt x="0" y="365"/>
                    <a:pt x="154" y="445"/>
                    <a:pt x="355" y="445"/>
                  </a:cubicBezTo>
                  <a:cubicBezTo>
                    <a:pt x="631" y="445"/>
                    <a:pt x="995" y="294"/>
                    <a:pt x="719" y="96"/>
                  </a:cubicBezTo>
                  <a:cubicBezTo>
                    <a:pt x="627" y="35"/>
                    <a:pt x="535" y="1"/>
                    <a:pt x="44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" name="Google Shape;800;p3"/>
            <p:cNvSpPr/>
            <p:nvPr/>
          </p:nvSpPr>
          <p:spPr>
            <a:xfrm>
              <a:off x="2832816" y="2703044"/>
              <a:ext cx="39193" cy="27573"/>
            </a:xfrm>
            <a:custGeom>
              <a:avLst/>
              <a:gdLst/>
              <a:ahLst/>
              <a:cxnLst/>
              <a:rect l="l" t="t" r="r" b="b"/>
              <a:pathLst>
                <a:path w="1140" h="802" extrusionOk="0">
                  <a:moveTo>
                    <a:pt x="572" y="0"/>
                  </a:moveTo>
                  <a:cubicBezTo>
                    <a:pt x="249" y="0"/>
                    <a:pt x="1" y="487"/>
                    <a:pt x="332" y="708"/>
                  </a:cubicBezTo>
                  <a:cubicBezTo>
                    <a:pt x="424" y="774"/>
                    <a:pt x="513" y="801"/>
                    <a:pt x="595" y="801"/>
                  </a:cubicBezTo>
                  <a:cubicBezTo>
                    <a:pt x="937" y="801"/>
                    <a:pt x="1140" y="314"/>
                    <a:pt x="809" y="94"/>
                  </a:cubicBezTo>
                  <a:cubicBezTo>
                    <a:pt x="730" y="28"/>
                    <a:pt x="649" y="0"/>
                    <a:pt x="5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01" name="Google Shape;801;p3"/>
          <p:cNvSpPr txBox="1">
            <a:spLocks noGrp="1"/>
          </p:cNvSpPr>
          <p:nvPr>
            <p:ph type="subTitle" idx="1"/>
          </p:nvPr>
        </p:nvSpPr>
        <p:spPr>
          <a:xfrm>
            <a:off x="3397363" y="3064050"/>
            <a:ext cx="2349300" cy="581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3000" b="1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9pPr>
          </a:lstStyle>
          <a:p>
            <a:endParaRPr/>
          </a:p>
        </p:txBody>
      </p:sp>
      <p:sp>
        <p:nvSpPr>
          <p:cNvPr id="802" name="Google Shape;802;p3"/>
          <p:cNvSpPr txBox="1">
            <a:spLocks noGrp="1"/>
          </p:cNvSpPr>
          <p:nvPr>
            <p:ph type="subTitle" idx="2"/>
          </p:nvPr>
        </p:nvSpPr>
        <p:spPr>
          <a:xfrm>
            <a:off x="3397363" y="3565750"/>
            <a:ext cx="2349300" cy="519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Roboto Light"/>
              <a:buNone/>
              <a:defRPr sz="1400">
                <a:solidFill>
                  <a:schemeClr val="lt1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03" name="Google Shape;803;p3"/>
          <p:cNvSpPr txBox="1">
            <a:spLocks noGrp="1"/>
          </p:cNvSpPr>
          <p:nvPr>
            <p:ph type="title" hasCustomPrompt="1"/>
          </p:nvPr>
        </p:nvSpPr>
        <p:spPr>
          <a:xfrm>
            <a:off x="3985451" y="1701775"/>
            <a:ext cx="1146600" cy="876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76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spTree>
      <p:nvGrpSpPr>
        <p:cNvPr id="1" name="Shape 8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05" name="Google Shape;805;p4"/>
          <p:cNvGrpSpPr/>
          <p:nvPr/>
        </p:nvGrpSpPr>
        <p:grpSpPr>
          <a:xfrm>
            <a:off x="237195" y="237553"/>
            <a:ext cx="8669501" cy="4668503"/>
            <a:chOff x="237195" y="237553"/>
            <a:chExt cx="8669501" cy="4668503"/>
          </a:xfrm>
        </p:grpSpPr>
        <p:sp>
          <p:nvSpPr>
            <p:cNvPr id="806" name="Google Shape;806;p4"/>
            <p:cNvSpPr/>
            <p:nvPr/>
          </p:nvSpPr>
          <p:spPr>
            <a:xfrm rot="5400000">
              <a:off x="8738903" y="241642"/>
              <a:ext cx="171881" cy="163703"/>
            </a:xfrm>
            <a:custGeom>
              <a:avLst/>
              <a:gdLst/>
              <a:ahLst/>
              <a:cxnLst/>
              <a:rect l="l" t="t" r="r" b="b"/>
              <a:pathLst>
                <a:path w="5444" h="5185" extrusionOk="0">
                  <a:moveTo>
                    <a:pt x="518" y="4191"/>
                  </a:moveTo>
                  <a:lnTo>
                    <a:pt x="518" y="4191"/>
                  </a:lnTo>
                  <a:lnTo>
                    <a:pt x="518" y="4191"/>
                  </a:lnTo>
                  <a:close/>
                  <a:moveTo>
                    <a:pt x="1887" y="0"/>
                  </a:moveTo>
                  <a:lnTo>
                    <a:pt x="2247" y="1930"/>
                  </a:lnTo>
                  <a:lnTo>
                    <a:pt x="518" y="994"/>
                  </a:lnTo>
                  <a:lnTo>
                    <a:pt x="1944" y="2333"/>
                  </a:lnTo>
                  <a:lnTo>
                    <a:pt x="0" y="2592"/>
                  </a:lnTo>
                  <a:lnTo>
                    <a:pt x="1944" y="2837"/>
                  </a:lnTo>
                  <a:lnTo>
                    <a:pt x="518" y="4191"/>
                  </a:lnTo>
                  <a:lnTo>
                    <a:pt x="2247" y="3255"/>
                  </a:lnTo>
                  <a:lnTo>
                    <a:pt x="1887" y="5185"/>
                  </a:lnTo>
                  <a:lnTo>
                    <a:pt x="2722" y="3413"/>
                  </a:lnTo>
                  <a:lnTo>
                    <a:pt x="3572" y="5185"/>
                  </a:lnTo>
                  <a:lnTo>
                    <a:pt x="3197" y="3255"/>
                  </a:lnTo>
                  <a:lnTo>
                    <a:pt x="4925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5" y="994"/>
                  </a:lnTo>
                  <a:lnTo>
                    <a:pt x="3197" y="1930"/>
                  </a:lnTo>
                  <a:lnTo>
                    <a:pt x="3572" y="0"/>
                  </a:lnTo>
                  <a:lnTo>
                    <a:pt x="2722" y="1771"/>
                  </a:lnTo>
                  <a:lnTo>
                    <a:pt x="188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" name="Google Shape;807;p4"/>
            <p:cNvSpPr/>
            <p:nvPr/>
          </p:nvSpPr>
          <p:spPr>
            <a:xfrm rot="5400000">
              <a:off x="8738887" y="4726518"/>
              <a:ext cx="171912" cy="163703"/>
            </a:xfrm>
            <a:custGeom>
              <a:avLst/>
              <a:gdLst/>
              <a:ahLst/>
              <a:cxnLst/>
              <a:rect l="l" t="t" r="r" b="b"/>
              <a:pathLst>
                <a:path w="5445" h="5185" extrusionOk="0">
                  <a:moveTo>
                    <a:pt x="3558" y="0"/>
                  </a:moveTo>
                  <a:lnTo>
                    <a:pt x="3558" y="0"/>
                  </a:lnTo>
                  <a:lnTo>
                    <a:pt x="3558" y="0"/>
                  </a:lnTo>
                  <a:close/>
                  <a:moveTo>
                    <a:pt x="519" y="4191"/>
                  </a:moveTo>
                  <a:lnTo>
                    <a:pt x="519" y="4191"/>
                  </a:lnTo>
                  <a:lnTo>
                    <a:pt x="519" y="4191"/>
                  </a:lnTo>
                  <a:close/>
                  <a:moveTo>
                    <a:pt x="1873" y="0"/>
                  </a:moveTo>
                  <a:lnTo>
                    <a:pt x="2247" y="1930"/>
                  </a:lnTo>
                  <a:lnTo>
                    <a:pt x="519" y="994"/>
                  </a:lnTo>
                  <a:lnTo>
                    <a:pt x="1945" y="2333"/>
                  </a:lnTo>
                  <a:lnTo>
                    <a:pt x="0" y="2592"/>
                  </a:lnTo>
                  <a:lnTo>
                    <a:pt x="1945" y="2837"/>
                  </a:lnTo>
                  <a:lnTo>
                    <a:pt x="519" y="4191"/>
                  </a:lnTo>
                  <a:lnTo>
                    <a:pt x="2247" y="3255"/>
                  </a:lnTo>
                  <a:lnTo>
                    <a:pt x="1873" y="5185"/>
                  </a:lnTo>
                  <a:lnTo>
                    <a:pt x="2722" y="3413"/>
                  </a:lnTo>
                  <a:lnTo>
                    <a:pt x="3558" y="5185"/>
                  </a:lnTo>
                  <a:lnTo>
                    <a:pt x="3197" y="3255"/>
                  </a:lnTo>
                  <a:lnTo>
                    <a:pt x="4926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6" y="994"/>
                  </a:lnTo>
                  <a:lnTo>
                    <a:pt x="3197" y="1930"/>
                  </a:lnTo>
                  <a:lnTo>
                    <a:pt x="3558" y="0"/>
                  </a:lnTo>
                  <a:lnTo>
                    <a:pt x="2722" y="1771"/>
                  </a:lnTo>
                  <a:lnTo>
                    <a:pt x="1873" y="0"/>
                  </a:lnTo>
                  <a:close/>
                  <a:moveTo>
                    <a:pt x="1873" y="5185"/>
                  </a:moveTo>
                  <a:lnTo>
                    <a:pt x="1873" y="5185"/>
                  </a:lnTo>
                  <a:lnTo>
                    <a:pt x="1873" y="5185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" name="Google Shape;808;p4"/>
            <p:cNvSpPr/>
            <p:nvPr/>
          </p:nvSpPr>
          <p:spPr>
            <a:xfrm rot="5400000">
              <a:off x="232906" y="241847"/>
              <a:ext cx="171881" cy="163293"/>
            </a:xfrm>
            <a:custGeom>
              <a:avLst/>
              <a:gdLst/>
              <a:ahLst/>
              <a:cxnLst/>
              <a:rect l="l" t="t" r="r" b="b"/>
              <a:pathLst>
                <a:path w="5444" h="5172" extrusionOk="0">
                  <a:moveTo>
                    <a:pt x="3572" y="1"/>
                  </a:moveTo>
                  <a:lnTo>
                    <a:pt x="2722" y="1772"/>
                  </a:lnTo>
                  <a:lnTo>
                    <a:pt x="1887" y="1"/>
                  </a:lnTo>
                  <a:lnTo>
                    <a:pt x="1887" y="1"/>
                  </a:lnTo>
                  <a:lnTo>
                    <a:pt x="2247" y="1916"/>
                  </a:lnTo>
                  <a:lnTo>
                    <a:pt x="518" y="980"/>
                  </a:lnTo>
                  <a:lnTo>
                    <a:pt x="518" y="980"/>
                  </a:lnTo>
                  <a:lnTo>
                    <a:pt x="1944" y="2334"/>
                  </a:lnTo>
                  <a:lnTo>
                    <a:pt x="0" y="2579"/>
                  </a:lnTo>
                  <a:lnTo>
                    <a:pt x="1944" y="2838"/>
                  </a:lnTo>
                  <a:lnTo>
                    <a:pt x="518" y="4177"/>
                  </a:lnTo>
                  <a:lnTo>
                    <a:pt x="2247" y="3241"/>
                  </a:lnTo>
                  <a:lnTo>
                    <a:pt x="1887" y="5171"/>
                  </a:lnTo>
                  <a:lnTo>
                    <a:pt x="2722" y="3400"/>
                  </a:lnTo>
                  <a:lnTo>
                    <a:pt x="3572" y="5171"/>
                  </a:lnTo>
                  <a:lnTo>
                    <a:pt x="3197" y="3241"/>
                  </a:lnTo>
                  <a:lnTo>
                    <a:pt x="4925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5" y="980"/>
                  </a:lnTo>
                  <a:lnTo>
                    <a:pt x="3197" y="1916"/>
                  </a:lnTo>
                  <a:lnTo>
                    <a:pt x="3572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" name="Google Shape;809;p4"/>
            <p:cNvSpPr/>
            <p:nvPr/>
          </p:nvSpPr>
          <p:spPr>
            <a:xfrm rot="5400000">
              <a:off x="232890" y="4738449"/>
              <a:ext cx="171912" cy="163293"/>
            </a:xfrm>
            <a:custGeom>
              <a:avLst/>
              <a:gdLst/>
              <a:ahLst/>
              <a:cxnLst/>
              <a:rect l="l" t="t" r="r" b="b"/>
              <a:pathLst>
                <a:path w="5445" h="5172" extrusionOk="0">
                  <a:moveTo>
                    <a:pt x="1873" y="1"/>
                  </a:moveTo>
                  <a:lnTo>
                    <a:pt x="2247" y="1916"/>
                  </a:lnTo>
                  <a:lnTo>
                    <a:pt x="519" y="980"/>
                  </a:lnTo>
                  <a:lnTo>
                    <a:pt x="519" y="980"/>
                  </a:lnTo>
                  <a:lnTo>
                    <a:pt x="1945" y="2334"/>
                  </a:lnTo>
                  <a:lnTo>
                    <a:pt x="0" y="2579"/>
                  </a:lnTo>
                  <a:lnTo>
                    <a:pt x="1945" y="2838"/>
                  </a:lnTo>
                  <a:lnTo>
                    <a:pt x="519" y="4177"/>
                  </a:lnTo>
                  <a:lnTo>
                    <a:pt x="2247" y="3241"/>
                  </a:lnTo>
                  <a:lnTo>
                    <a:pt x="1873" y="5171"/>
                  </a:lnTo>
                  <a:lnTo>
                    <a:pt x="2722" y="3400"/>
                  </a:lnTo>
                  <a:lnTo>
                    <a:pt x="3558" y="5171"/>
                  </a:lnTo>
                  <a:lnTo>
                    <a:pt x="3197" y="3241"/>
                  </a:lnTo>
                  <a:lnTo>
                    <a:pt x="3197" y="3241"/>
                  </a:lnTo>
                  <a:lnTo>
                    <a:pt x="4926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6" y="980"/>
                  </a:lnTo>
                  <a:lnTo>
                    <a:pt x="4926" y="980"/>
                  </a:lnTo>
                  <a:lnTo>
                    <a:pt x="3197" y="1916"/>
                  </a:lnTo>
                  <a:lnTo>
                    <a:pt x="3558" y="1"/>
                  </a:lnTo>
                  <a:lnTo>
                    <a:pt x="2722" y="1772"/>
                  </a:lnTo>
                  <a:lnTo>
                    <a:pt x="18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810" name="Google Shape;810;p4"/>
            <p:cNvGrpSpPr/>
            <p:nvPr/>
          </p:nvGrpSpPr>
          <p:grpSpPr>
            <a:xfrm rot="5400000">
              <a:off x="2237697" y="-1762942"/>
              <a:ext cx="4668496" cy="8669501"/>
              <a:chOff x="2402975" y="240825"/>
              <a:chExt cx="2813025" cy="5223850"/>
            </a:xfrm>
          </p:grpSpPr>
          <p:sp>
            <p:nvSpPr>
              <p:cNvPr id="811" name="Google Shape;811;p4"/>
              <p:cNvSpPr/>
              <p:nvPr/>
            </p:nvSpPr>
            <p:spPr>
              <a:xfrm>
                <a:off x="2470125" y="328325"/>
                <a:ext cx="2678725" cy="5048525"/>
              </a:xfrm>
              <a:custGeom>
                <a:avLst/>
                <a:gdLst/>
                <a:ahLst/>
                <a:cxnLst/>
                <a:rect l="l" t="t" r="r" b="b"/>
                <a:pathLst>
                  <a:path w="107149" h="201941" fill="none" extrusionOk="0">
                    <a:moveTo>
                      <a:pt x="107149" y="197071"/>
                    </a:moveTo>
                    <a:lnTo>
                      <a:pt x="107149" y="4884"/>
                    </a:lnTo>
                    <a:cubicBezTo>
                      <a:pt x="104450" y="4884"/>
                      <a:pt x="102266" y="2700"/>
                      <a:pt x="102266" y="0"/>
                    </a:cubicBezTo>
                    <a:lnTo>
                      <a:pt x="5087" y="0"/>
                    </a:lnTo>
                    <a:cubicBezTo>
                      <a:pt x="5087" y="2808"/>
                      <a:pt x="2808" y="5087"/>
                      <a:pt x="0" y="5087"/>
                    </a:cubicBezTo>
                    <a:lnTo>
                      <a:pt x="0" y="196854"/>
                    </a:lnTo>
                    <a:cubicBezTo>
                      <a:pt x="2808" y="196854"/>
                      <a:pt x="5087" y="199132"/>
                      <a:pt x="5087" y="201940"/>
                    </a:cubicBezTo>
                    <a:lnTo>
                      <a:pt x="102266" y="201940"/>
                    </a:lnTo>
                    <a:cubicBezTo>
                      <a:pt x="102266" y="199255"/>
                      <a:pt x="104450" y="197071"/>
                      <a:pt x="107149" y="197071"/>
                    </a:cubicBezTo>
                    <a:close/>
                  </a:path>
                </a:pathLst>
              </a:custGeom>
              <a:noFill/>
              <a:ln w="507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2" name="Google Shape;812;p4"/>
              <p:cNvSpPr/>
              <p:nvPr/>
            </p:nvSpPr>
            <p:spPr>
              <a:xfrm>
                <a:off x="2402975" y="240825"/>
                <a:ext cx="2813025" cy="5223850"/>
              </a:xfrm>
              <a:custGeom>
                <a:avLst/>
                <a:gdLst/>
                <a:ahLst/>
                <a:cxnLst/>
                <a:rect l="l" t="t" r="r" b="b"/>
                <a:pathLst>
                  <a:path w="112521" h="208954" fill="none" extrusionOk="0">
                    <a:moveTo>
                      <a:pt x="112521" y="197315"/>
                    </a:moveTo>
                    <a:lnTo>
                      <a:pt x="112521" y="11639"/>
                    </a:lnTo>
                    <a:cubicBezTo>
                      <a:pt x="106091" y="11639"/>
                      <a:pt x="100882" y="6430"/>
                      <a:pt x="100882" y="1"/>
                    </a:cubicBezTo>
                    <a:lnTo>
                      <a:pt x="11639" y="1"/>
                    </a:lnTo>
                    <a:cubicBezTo>
                      <a:pt x="11639" y="6430"/>
                      <a:pt x="6430" y="11639"/>
                      <a:pt x="1" y="11639"/>
                    </a:cubicBezTo>
                    <a:lnTo>
                      <a:pt x="1" y="197315"/>
                    </a:lnTo>
                    <a:cubicBezTo>
                      <a:pt x="6430" y="197315"/>
                      <a:pt x="11639" y="202524"/>
                      <a:pt x="11639" y="208954"/>
                    </a:cubicBezTo>
                    <a:lnTo>
                      <a:pt x="100882" y="208954"/>
                    </a:lnTo>
                    <a:cubicBezTo>
                      <a:pt x="100882" y="202524"/>
                      <a:pt x="106091" y="197315"/>
                      <a:pt x="112521" y="197315"/>
                    </a:cubicBezTo>
                    <a:close/>
                  </a:path>
                </a:pathLst>
              </a:custGeom>
              <a:noFill/>
              <a:ln w="542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813" name="Google Shape;813;p4"/>
          <p:cNvGrpSpPr/>
          <p:nvPr/>
        </p:nvGrpSpPr>
        <p:grpSpPr>
          <a:xfrm>
            <a:off x="574225" y="2647628"/>
            <a:ext cx="278002" cy="193821"/>
            <a:chOff x="728750" y="1320253"/>
            <a:chExt cx="278002" cy="193821"/>
          </a:xfrm>
        </p:grpSpPr>
        <p:sp>
          <p:nvSpPr>
            <p:cNvPr id="814" name="Google Shape;814;p4"/>
            <p:cNvSpPr/>
            <p:nvPr/>
          </p:nvSpPr>
          <p:spPr>
            <a:xfrm>
              <a:off x="728750" y="1320253"/>
              <a:ext cx="35655" cy="27711"/>
            </a:xfrm>
            <a:custGeom>
              <a:avLst/>
              <a:gdLst/>
              <a:ahLst/>
              <a:cxnLst/>
              <a:rect l="l" t="t" r="r" b="b"/>
              <a:pathLst>
                <a:path w="1324" h="1029" extrusionOk="0">
                  <a:moveTo>
                    <a:pt x="662" y="0"/>
                  </a:moveTo>
                  <a:cubicBezTo>
                    <a:pt x="0" y="0"/>
                    <a:pt x="0" y="1028"/>
                    <a:pt x="662" y="1028"/>
                  </a:cubicBezTo>
                  <a:cubicBezTo>
                    <a:pt x="1324" y="1028"/>
                    <a:pt x="1324" y="0"/>
                    <a:pt x="66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" name="Google Shape;815;p4"/>
            <p:cNvSpPr/>
            <p:nvPr/>
          </p:nvSpPr>
          <p:spPr>
            <a:xfrm>
              <a:off x="880799" y="1486363"/>
              <a:ext cx="36059" cy="27711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677" y="0"/>
                  </a:moveTo>
                  <a:cubicBezTo>
                    <a:pt x="1" y="0"/>
                    <a:pt x="15" y="1028"/>
                    <a:pt x="677" y="1028"/>
                  </a:cubicBezTo>
                  <a:cubicBezTo>
                    <a:pt x="1339" y="1028"/>
                    <a:pt x="1339" y="0"/>
                    <a:pt x="677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" name="Google Shape;816;p4"/>
            <p:cNvSpPr/>
            <p:nvPr/>
          </p:nvSpPr>
          <p:spPr>
            <a:xfrm>
              <a:off x="971070" y="1341098"/>
              <a:ext cx="35682" cy="27711"/>
            </a:xfrm>
            <a:custGeom>
              <a:avLst/>
              <a:gdLst/>
              <a:ahLst/>
              <a:cxnLst/>
              <a:rect l="l" t="t" r="r" b="b"/>
              <a:pathLst>
                <a:path w="1325" h="1029" extrusionOk="0">
                  <a:moveTo>
                    <a:pt x="662" y="1"/>
                  </a:moveTo>
                  <a:cubicBezTo>
                    <a:pt x="0" y="1"/>
                    <a:pt x="0" y="1029"/>
                    <a:pt x="662" y="1029"/>
                  </a:cubicBezTo>
                  <a:cubicBezTo>
                    <a:pt x="1324" y="1029"/>
                    <a:pt x="1324" y="1"/>
                    <a:pt x="662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17" name="Google Shape;817;p4"/>
          <p:cNvGrpSpPr/>
          <p:nvPr/>
        </p:nvGrpSpPr>
        <p:grpSpPr>
          <a:xfrm>
            <a:off x="8138302" y="3870989"/>
            <a:ext cx="584925" cy="610847"/>
            <a:chOff x="1609851" y="1570464"/>
            <a:chExt cx="1473733" cy="1539433"/>
          </a:xfrm>
        </p:grpSpPr>
        <p:sp>
          <p:nvSpPr>
            <p:cNvPr id="818" name="Google Shape;818;p4"/>
            <p:cNvSpPr/>
            <p:nvPr/>
          </p:nvSpPr>
          <p:spPr>
            <a:xfrm>
              <a:off x="2083882" y="2441068"/>
              <a:ext cx="117373" cy="86844"/>
            </a:xfrm>
            <a:custGeom>
              <a:avLst/>
              <a:gdLst/>
              <a:ahLst/>
              <a:cxnLst/>
              <a:rect l="l" t="t" r="r" b="b"/>
              <a:pathLst>
                <a:path w="3414" h="2526" extrusionOk="0">
                  <a:moveTo>
                    <a:pt x="3413" y="0"/>
                  </a:moveTo>
                  <a:lnTo>
                    <a:pt x="0" y="2389"/>
                  </a:lnTo>
                  <a:lnTo>
                    <a:pt x="68" y="2526"/>
                  </a:lnTo>
                  <a:lnTo>
                    <a:pt x="3413" y="69"/>
                  </a:lnTo>
                  <a:lnTo>
                    <a:pt x="341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" name="Google Shape;819;p4"/>
            <p:cNvSpPr/>
            <p:nvPr/>
          </p:nvSpPr>
          <p:spPr>
            <a:xfrm>
              <a:off x="2039291" y="2403525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2935" y="0"/>
                  </a:moveTo>
                  <a:lnTo>
                    <a:pt x="0" y="888"/>
                  </a:lnTo>
                  <a:lnTo>
                    <a:pt x="0" y="1024"/>
                  </a:lnTo>
                  <a:lnTo>
                    <a:pt x="2935" y="69"/>
                  </a:lnTo>
                  <a:lnTo>
                    <a:pt x="293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" name="Google Shape;820;p4"/>
            <p:cNvSpPr/>
            <p:nvPr/>
          </p:nvSpPr>
          <p:spPr>
            <a:xfrm>
              <a:off x="2151920" y="2513816"/>
              <a:ext cx="68107" cy="86844"/>
            </a:xfrm>
            <a:custGeom>
              <a:avLst/>
              <a:gdLst/>
              <a:ahLst/>
              <a:cxnLst/>
              <a:rect l="l" t="t" r="r" b="b"/>
              <a:pathLst>
                <a:path w="1981" h="2526" extrusionOk="0">
                  <a:moveTo>
                    <a:pt x="1980" y="0"/>
                  </a:moveTo>
                  <a:lnTo>
                    <a:pt x="1" y="2458"/>
                  </a:lnTo>
                  <a:lnTo>
                    <a:pt x="137" y="2526"/>
                  </a:lnTo>
                  <a:lnTo>
                    <a:pt x="198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" name="Google Shape;821;p4"/>
            <p:cNvSpPr/>
            <p:nvPr/>
          </p:nvSpPr>
          <p:spPr>
            <a:xfrm>
              <a:off x="2241102" y="2509106"/>
              <a:ext cx="49301" cy="133807"/>
            </a:xfrm>
            <a:custGeom>
              <a:avLst/>
              <a:gdLst/>
              <a:ahLst/>
              <a:cxnLst/>
              <a:rect l="l" t="t" r="r" b="b"/>
              <a:pathLst>
                <a:path w="1434" h="3892" extrusionOk="0">
                  <a:moveTo>
                    <a:pt x="1366" y="1"/>
                  </a:moveTo>
                  <a:lnTo>
                    <a:pt x="0" y="3892"/>
                  </a:lnTo>
                  <a:lnTo>
                    <a:pt x="69" y="3892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" name="Google Shape;822;p4"/>
            <p:cNvSpPr/>
            <p:nvPr/>
          </p:nvSpPr>
          <p:spPr>
            <a:xfrm>
              <a:off x="2158968" y="2074990"/>
              <a:ext cx="61059" cy="89216"/>
            </a:xfrm>
            <a:custGeom>
              <a:avLst/>
              <a:gdLst/>
              <a:ahLst/>
              <a:cxnLst/>
              <a:rect l="l" t="t" r="r" b="b"/>
              <a:pathLst>
                <a:path w="1776" h="2595" extrusionOk="0">
                  <a:moveTo>
                    <a:pt x="69" y="0"/>
                  </a:moveTo>
                  <a:lnTo>
                    <a:pt x="0" y="69"/>
                  </a:lnTo>
                  <a:lnTo>
                    <a:pt x="1775" y="2594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" name="Google Shape;823;p4"/>
            <p:cNvSpPr/>
            <p:nvPr/>
          </p:nvSpPr>
          <p:spPr>
            <a:xfrm>
              <a:off x="2022858" y="2333115"/>
              <a:ext cx="145531" cy="4744"/>
            </a:xfrm>
            <a:custGeom>
              <a:avLst/>
              <a:gdLst/>
              <a:ahLst/>
              <a:cxnLst/>
              <a:rect l="l" t="t" r="r" b="b"/>
              <a:pathLst>
                <a:path w="4233" h="138" extrusionOk="0">
                  <a:moveTo>
                    <a:pt x="1" y="1"/>
                  </a:moveTo>
                  <a:lnTo>
                    <a:pt x="1" y="69"/>
                  </a:lnTo>
                  <a:lnTo>
                    <a:pt x="4232" y="137"/>
                  </a:lnTo>
                  <a:lnTo>
                    <a:pt x="4232" y="69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" name="Google Shape;824;p4"/>
            <p:cNvSpPr/>
            <p:nvPr/>
          </p:nvSpPr>
          <p:spPr>
            <a:xfrm>
              <a:off x="2346717" y="2016303"/>
              <a:ext cx="4710" cy="105650"/>
            </a:xfrm>
            <a:custGeom>
              <a:avLst/>
              <a:gdLst/>
              <a:ahLst/>
              <a:cxnLst/>
              <a:rect l="l" t="t" r="r" b="b"/>
              <a:pathLst>
                <a:path w="137" h="3073" extrusionOk="0">
                  <a:moveTo>
                    <a:pt x="0" y="1"/>
                  </a:moveTo>
                  <a:lnTo>
                    <a:pt x="0" y="3072"/>
                  </a:lnTo>
                  <a:lnTo>
                    <a:pt x="137" y="3072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" name="Google Shape;825;p4"/>
            <p:cNvSpPr/>
            <p:nvPr/>
          </p:nvSpPr>
          <p:spPr>
            <a:xfrm>
              <a:off x="2086220" y="2143028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69" y="1"/>
                  </a:moveTo>
                  <a:lnTo>
                    <a:pt x="0" y="137"/>
                  </a:lnTo>
                  <a:lnTo>
                    <a:pt x="3413" y="2595"/>
                  </a:lnTo>
                  <a:lnTo>
                    <a:pt x="3413" y="2526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" name="Google Shape;826;p4"/>
            <p:cNvSpPr/>
            <p:nvPr/>
          </p:nvSpPr>
          <p:spPr>
            <a:xfrm>
              <a:off x="2492179" y="2445744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1" y="1"/>
                  </a:moveTo>
                  <a:cubicBezTo>
                    <a:pt x="1" y="1"/>
                    <a:pt x="1" y="1"/>
                    <a:pt x="1" y="69"/>
                  </a:cubicBezTo>
                  <a:lnTo>
                    <a:pt x="3277" y="2595"/>
                  </a:lnTo>
                  <a:cubicBezTo>
                    <a:pt x="3346" y="2527"/>
                    <a:pt x="3346" y="2527"/>
                    <a:pt x="3414" y="2458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" name="Google Shape;827;p4"/>
            <p:cNvSpPr/>
            <p:nvPr/>
          </p:nvSpPr>
          <p:spPr>
            <a:xfrm>
              <a:off x="2342007" y="2556069"/>
              <a:ext cx="4744" cy="105615"/>
            </a:xfrm>
            <a:custGeom>
              <a:avLst/>
              <a:gdLst/>
              <a:ahLst/>
              <a:cxnLst/>
              <a:rect l="l" t="t" r="r" b="b"/>
              <a:pathLst>
                <a:path w="138" h="3072" extrusionOk="0">
                  <a:moveTo>
                    <a:pt x="69" y="0"/>
                  </a:moveTo>
                  <a:lnTo>
                    <a:pt x="1" y="3072"/>
                  </a:lnTo>
                  <a:lnTo>
                    <a:pt x="137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" name="Google Shape;828;p4"/>
            <p:cNvSpPr/>
            <p:nvPr/>
          </p:nvSpPr>
          <p:spPr>
            <a:xfrm>
              <a:off x="2553203" y="2241596"/>
              <a:ext cx="103278" cy="32902"/>
            </a:xfrm>
            <a:custGeom>
              <a:avLst/>
              <a:gdLst/>
              <a:ahLst/>
              <a:cxnLst/>
              <a:rect l="l" t="t" r="r" b="b"/>
              <a:pathLst>
                <a:path w="3004" h="957" extrusionOk="0">
                  <a:moveTo>
                    <a:pt x="2936" y="1"/>
                  </a:moveTo>
                  <a:lnTo>
                    <a:pt x="1" y="888"/>
                  </a:lnTo>
                  <a:lnTo>
                    <a:pt x="1" y="956"/>
                  </a:lnTo>
                  <a:lnTo>
                    <a:pt x="3004" y="137"/>
                  </a:lnTo>
                  <a:cubicBezTo>
                    <a:pt x="3004" y="137"/>
                    <a:pt x="3004" y="1"/>
                    <a:pt x="2936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" name="Google Shape;829;p4"/>
            <p:cNvSpPr/>
            <p:nvPr/>
          </p:nvSpPr>
          <p:spPr>
            <a:xfrm>
              <a:off x="2527384" y="2340163"/>
              <a:ext cx="143193" cy="4710"/>
            </a:xfrm>
            <a:custGeom>
              <a:avLst/>
              <a:gdLst/>
              <a:ahLst/>
              <a:cxnLst/>
              <a:rect l="l" t="t" r="r" b="b"/>
              <a:pathLst>
                <a:path w="4165" h="137" extrusionOk="0">
                  <a:moveTo>
                    <a:pt x="1" y="0"/>
                  </a:moveTo>
                  <a:lnTo>
                    <a:pt x="1" y="69"/>
                  </a:lnTo>
                  <a:lnTo>
                    <a:pt x="4165" y="137"/>
                  </a:lnTo>
                  <a:lnTo>
                    <a:pt x="416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" name="Google Shape;830;p4"/>
            <p:cNvSpPr/>
            <p:nvPr/>
          </p:nvSpPr>
          <p:spPr>
            <a:xfrm>
              <a:off x="2471070" y="2513816"/>
              <a:ext cx="65735" cy="89216"/>
            </a:xfrm>
            <a:custGeom>
              <a:avLst/>
              <a:gdLst/>
              <a:ahLst/>
              <a:cxnLst/>
              <a:rect l="l" t="t" r="r" b="b"/>
              <a:pathLst>
                <a:path w="1912" h="2595" extrusionOk="0">
                  <a:moveTo>
                    <a:pt x="1" y="0"/>
                  </a:moveTo>
                  <a:lnTo>
                    <a:pt x="1775" y="2594"/>
                  </a:lnTo>
                  <a:lnTo>
                    <a:pt x="1912" y="252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" name="Google Shape;831;p4"/>
            <p:cNvSpPr/>
            <p:nvPr/>
          </p:nvSpPr>
          <p:spPr>
            <a:xfrm>
              <a:off x="2400659" y="2509106"/>
              <a:ext cx="44625" cy="138517"/>
            </a:xfrm>
            <a:custGeom>
              <a:avLst/>
              <a:gdLst/>
              <a:ahLst/>
              <a:cxnLst/>
              <a:rect l="l" t="t" r="r" b="b"/>
              <a:pathLst>
                <a:path w="1298" h="4029" extrusionOk="0">
                  <a:moveTo>
                    <a:pt x="1" y="1"/>
                  </a:moveTo>
                  <a:lnTo>
                    <a:pt x="1161" y="4028"/>
                  </a:lnTo>
                  <a:lnTo>
                    <a:pt x="1298" y="4028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" name="Google Shape;832;p4"/>
            <p:cNvSpPr/>
            <p:nvPr/>
          </p:nvSpPr>
          <p:spPr>
            <a:xfrm>
              <a:off x="1936048" y="2030399"/>
              <a:ext cx="145496" cy="110325"/>
            </a:xfrm>
            <a:custGeom>
              <a:avLst/>
              <a:gdLst/>
              <a:ahLst/>
              <a:cxnLst/>
              <a:rect l="l" t="t" r="r" b="b"/>
              <a:pathLst>
                <a:path w="4232" h="3209" extrusionOk="0">
                  <a:moveTo>
                    <a:pt x="137" y="0"/>
                  </a:moveTo>
                  <a:lnTo>
                    <a:pt x="0" y="137"/>
                  </a:lnTo>
                  <a:lnTo>
                    <a:pt x="4164" y="3209"/>
                  </a:lnTo>
                  <a:lnTo>
                    <a:pt x="4232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" name="Google Shape;833;p4"/>
            <p:cNvSpPr/>
            <p:nvPr/>
          </p:nvSpPr>
          <p:spPr>
            <a:xfrm>
              <a:off x="1860928" y="2171185"/>
              <a:ext cx="169012" cy="61059"/>
            </a:xfrm>
            <a:custGeom>
              <a:avLst/>
              <a:gdLst/>
              <a:ahLst/>
              <a:cxnLst/>
              <a:rect l="l" t="t" r="r" b="b"/>
              <a:pathLst>
                <a:path w="4916" h="1776" extrusionOk="0">
                  <a:moveTo>
                    <a:pt x="69" y="1"/>
                  </a:moveTo>
                  <a:lnTo>
                    <a:pt x="1" y="206"/>
                  </a:lnTo>
                  <a:lnTo>
                    <a:pt x="4915" y="1776"/>
                  </a:lnTo>
                  <a:lnTo>
                    <a:pt x="4915" y="1707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" name="Google Shape;834;p4"/>
            <p:cNvSpPr/>
            <p:nvPr/>
          </p:nvSpPr>
          <p:spPr>
            <a:xfrm>
              <a:off x="2766772" y="2654603"/>
              <a:ext cx="79796" cy="63397"/>
            </a:xfrm>
            <a:custGeom>
              <a:avLst/>
              <a:gdLst/>
              <a:ahLst/>
              <a:cxnLst/>
              <a:rect l="l" t="t" r="r" b="b"/>
              <a:pathLst>
                <a:path w="2321" h="1844" extrusionOk="0">
                  <a:moveTo>
                    <a:pt x="137" y="1"/>
                  </a:moveTo>
                  <a:cubicBezTo>
                    <a:pt x="137" y="69"/>
                    <a:pt x="68" y="137"/>
                    <a:pt x="0" y="206"/>
                  </a:cubicBezTo>
                  <a:lnTo>
                    <a:pt x="2184" y="1844"/>
                  </a:lnTo>
                  <a:lnTo>
                    <a:pt x="2253" y="1776"/>
                  </a:lnTo>
                  <a:lnTo>
                    <a:pt x="2321" y="1639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" name="Google Shape;835;p4"/>
            <p:cNvSpPr/>
            <p:nvPr/>
          </p:nvSpPr>
          <p:spPr>
            <a:xfrm>
              <a:off x="1837481" y="2328440"/>
              <a:ext cx="176026" cy="9420"/>
            </a:xfrm>
            <a:custGeom>
              <a:avLst/>
              <a:gdLst/>
              <a:ahLst/>
              <a:cxnLst/>
              <a:rect l="l" t="t" r="r" b="b"/>
              <a:pathLst>
                <a:path w="5120" h="274" extrusionOk="0">
                  <a:moveTo>
                    <a:pt x="0" y="0"/>
                  </a:moveTo>
                  <a:cubicBezTo>
                    <a:pt x="0" y="68"/>
                    <a:pt x="0" y="137"/>
                    <a:pt x="0" y="205"/>
                  </a:cubicBezTo>
                  <a:lnTo>
                    <a:pt x="5120" y="273"/>
                  </a:lnTo>
                  <a:lnTo>
                    <a:pt x="5120" y="137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" name="Google Shape;836;p4"/>
            <p:cNvSpPr/>
            <p:nvPr/>
          </p:nvSpPr>
          <p:spPr>
            <a:xfrm>
              <a:off x="1722479" y="2323729"/>
              <a:ext cx="93892" cy="9420"/>
            </a:xfrm>
            <a:custGeom>
              <a:avLst/>
              <a:gdLst/>
              <a:ahLst/>
              <a:cxnLst/>
              <a:rect l="l" t="t" r="r" b="b"/>
              <a:pathLst>
                <a:path w="2731" h="274" extrusionOk="0">
                  <a:moveTo>
                    <a:pt x="1" y="1"/>
                  </a:moveTo>
                  <a:lnTo>
                    <a:pt x="1" y="205"/>
                  </a:lnTo>
                  <a:lnTo>
                    <a:pt x="1" y="274"/>
                  </a:lnTo>
                  <a:lnTo>
                    <a:pt x="2731" y="274"/>
                  </a:lnTo>
                  <a:cubicBezTo>
                    <a:pt x="2731" y="205"/>
                    <a:pt x="2731" y="137"/>
                    <a:pt x="2731" y="69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" name="Google Shape;837;p4"/>
            <p:cNvSpPr/>
            <p:nvPr/>
          </p:nvSpPr>
          <p:spPr>
            <a:xfrm>
              <a:off x="2403032" y="2032737"/>
              <a:ext cx="49301" cy="136145"/>
            </a:xfrm>
            <a:custGeom>
              <a:avLst/>
              <a:gdLst/>
              <a:ahLst/>
              <a:cxnLst/>
              <a:rect l="l" t="t" r="r" b="b"/>
              <a:pathLst>
                <a:path w="1434" h="3960" extrusionOk="0">
                  <a:moveTo>
                    <a:pt x="1365" y="1"/>
                  </a:moveTo>
                  <a:lnTo>
                    <a:pt x="0" y="3960"/>
                  </a:lnTo>
                  <a:lnTo>
                    <a:pt x="68" y="3960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" name="Google Shape;838;p4"/>
            <p:cNvSpPr/>
            <p:nvPr/>
          </p:nvSpPr>
          <p:spPr>
            <a:xfrm>
              <a:off x="2611890" y="2539636"/>
              <a:ext cx="147868" cy="110325"/>
            </a:xfrm>
            <a:custGeom>
              <a:avLst/>
              <a:gdLst/>
              <a:ahLst/>
              <a:cxnLst/>
              <a:rect l="l" t="t" r="r" b="b"/>
              <a:pathLst>
                <a:path w="4301" h="3209" extrusionOk="0">
                  <a:moveTo>
                    <a:pt x="137" y="0"/>
                  </a:moveTo>
                  <a:lnTo>
                    <a:pt x="0" y="69"/>
                  </a:lnTo>
                  <a:lnTo>
                    <a:pt x="4164" y="3208"/>
                  </a:lnTo>
                  <a:lnTo>
                    <a:pt x="4300" y="3004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" name="Google Shape;839;p4"/>
            <p:cNvSpPr/>
            <p:nvPr/>
          </p:nvSpPr>
          <p:spPr>
            <a:xfrm>
              <a:off x="2663494" y="2443406"/>
              <a:ext cx="171350" cy="63397"/>
            </a:xfrm>
            <a:custGeom>
              <a:avLst/>
              <a:gdLst/>
              <a:ahLst/>
              <a:cxnLst/>
              <a:rect l="l" t="t" r="r" b="b"/>
              <a:pathLst>
                <a:path w="4984" h="1844" extrusionOk="0">
                  <a:moveTo>
                    <a:pt x="1" y="1"/>
                  </a:moveTo>
                  <a:cubicBezTo>
                    <a:pt x="1" y="69"/>
                    <a:pt x="1" y="69"/>
                    <a:pt x="1" y="137"/>
                  </a:cubicBezTo>
                  <a:lnTo>
                    <a:pt x="4915" y="1844"/>
                  </a:lnTo>
                  <a:lnTo>
                    <a:pt x="4984" y="1707"/>
                  </a:lnTo>
                  <a:lnTo>
                    <a:pt x="4984" y="1639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" name="Google Shape;840;p4"/>
            <p:cNvSpPr/>
            <p:nvPr/>
          </p:nvSpPr>
          <p:spPr>
            <a:xfrm>
              <a:off x="2851244" y="211019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80"/>
                  </a:lnTo>
                  <a:cubicBezTo>
                    <a:pt x="0" y="1980"/>
                    <a:pt x="69" y="2048"/>
                    <a:pt x="69" y="2116"/>
                  </a:cubicBezTo>
                  <a:lnTo>
                    <a:pt x="6212" y="205"/>
                  </a:lnTo>
                  <a:cubicBezTo>
                    <a:pt x="6212" y="137"/>
                    <a:pt x="6212" y="68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" name="Google Shape;841;p4"/>
            <p:cNvSpPr/>
            <p:nvPr/>
          </p:nvSpPr>
          <p:spPr>
            <a:xfrm>
              <a:off x="2250488" y="2030399"/>
              <a:ext cx="44625" cy="138483"/>
            </a:xfrm>
            <a:custGeom>
              <a:avLst/>
              <a:gdLst/>
              <a:ahLst/>
              <a:cxnLst/>
              <a:rect l="l" t="t" r="r" b="b"/>
              <a:pathLst>
                <a:path w="1298" h="4028" extrusionOk="0">
                  <a:moveTo>
                    <a:pt x="69" y="0"/>
                  </a:moveTo>
                  <a:lnTo>
                    <a:pt x="0" y="69"/>
                  </a:lnTo>
                  <a:lnTo>
                    <a:pt x="1229" y="4028"/>
                  </a:lnTo>
                  <a:lnTo>
                    <a:pt x="1297" y="4028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" name="Google Shape;842;p4"/>
            <p:cNvSpPr/>
            <p:nvPr/>
          </p:nvSpPr>
          <p:spPr>
            <a:xfrm>
              <a:off x="2489841" y="2150076"/>
              <a:ext cx="119711" cy="86878"/>
            </a:xfrm>
            <a:custGeom>
              <a:avLst/>
              <a:gdLst/>
              <a:ahLst/>
              <a:cxnLst/>
              <a:rect l="l" t="t" r="r" b="b"/>
              <a:pathLst>
                <a:path w="3482" h="2527" extrusionOk="0">
                  <a:moveTo>
                    <a:pt x="3414" y="1"/>
                  </a:moveTo>
                  <a:lnTo>
                    <a:pt x="1" y="2458"/>
                  </a:lnTo>
                  <a:lnTo>
                    <a:pt x="69" y="2458"/>
                  </a:lnTo>
                  <a:lnTo>
                    <a:pt x="69" y="2526"/>
                  </a:lnTo>
                  <a:lnTo>
                    <a:pt x="3482" y="137"/>
                  </a:lnTo>
                  <a:lnTo>
                    <a:pt x="341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" name="Google Shape;843;p4"/>
            <p:cNvSpPr/>
            <p:nvPr/>
          </p:nvSpPr>
          <p:spPr>
            <a:xfrm>
              <a:off x="2473407" y="2077328"/>
              <a:ext cx="68107" cy="89216"/>
            </a:xfrm>
            <a:custGeom>
              <a:avLst/>
              <a:gdLst/>
              <a:ahLst/>
              <a:cxnLst/>
              <a:rect l="l" t="t" r="r" b="b"/>
              <a:pathLst>
                <a:path w="1981" h="2595" extrusionOk="0">
                  <a:moveTo>
                    <a:pt x="1844" y="1"/>
                  </a:moveTo>
                  <a:lnTo>
                    <a:pt x="1" y="2526"/>
                  </a:lnTo>
                  <a:lnTo>
                    <a:pt x="69" y="2526"/>
                  </a:lnTo>
                  <a:lnTo>
                    <a:pt x="69" y="2594"/>
                  </a:lnTo>
                  <a:lnTo>
                    <a:pt x="1980" y="137"/>
                  </a:lnTo>
                  <a:lnTo>
                    <a:pt x="184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" name="Google Shape;844;p4"/>
            <p:cNvSpPr/>
            <p:nvPr/>
          </p:nvSpPr>
          <p:spPr>
            <a:xfrm>
              <a:off x="2041629" y="2234548"/>
              <a:ext cx="100940" cy="37577"/>
            </a:xfrm>
            <a:custGeom>
              <a:avLst/>
              <a:gdLst/>
              <a:ahLst/>
              <a:cxnLst/>
              <a:rect l="l" t="t" r="r" b="b"/>
              <a:pathLst>
                <a:path w="2936" h="1093" extrusionOk="0">
                  <a:moveTo>
                    <a:pt x="1" y="1"/>
                  </a:moveTo>
                  <a:lnTo>
                    <a:pt x="1" y="137"/>
                  </a:lnTo>
                  <a:lnTo>
                    <a:pt x="2936" y="1093"/>
                  </a:lnTo>
                  <a:cubicBezTo>
                    <a:pt x="2936" y="1025"/>
                    <a:pt x="2936" y="1025"/>
                    <a:pt x="2936" y="1025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" name="Google Shape;845;p4"/>
            <p:cNvSpPr/>
            <p:nvPr/>
          </p:nvSpPr>
          <p:spPr>
            <a:xfrm>
              <a:off x="1846866" y="1959989"/>
              <a:ext cx="77458" cy="63397"/>
            </a:xfrm>
            <a:custGeom>
              <a:avLst/>
              <a:gdLst/>
              <a:ahLst/>
              <a:cxnLst/>
              <a:rect l="l" t="t" r="r" b="b"/>
              <a:pathLst>
                <a:path w="2253" h="1844" extrusionOk="0">
                  <a:moveTo>
                    <a:pt x="137" y="1"/>
                  </a:moveTo>
                  <a:lnTo>
                    <a:pt x="69" y="69"/>
                  </a:lnTo>
                  <a:cubicBezTo>
                    <a:pt x="69" y="137"/>
                    <a:pt x="0" y="137"/>
                    <a:pt x="0" y="205"/>
                  </a:cubicBezTo>
                  <a:lnTo>
                    <a:pt x="2184" y="1844"/>
                  </a:lnTo>
                  <a:lnTo>
                    <a:pt x="2253" y="170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" name="Google Shape;846;p4"/>
            <p:cNvSpPr/>
            <p:nvPr/>
          </p:nvSpPr>
          <p:spPr>
            <a:xfrm>
              <a:off x="2553203" y="2408201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1" y="1"/>
                  </a:moveTo>
                  <a:lnTo>
                    <a:pt x="1" y="69"/>
                  </a:lnTo>
                  <a:lnTo>
                    <a:pt x="2936" y="1025"/>
                  </a:lnTo>
                  <a:lnTo>
                    <a:pt x="2936" y="956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" name="Google Shape;847;p4"/>
            <p:cNvSpPr/>
            <p:nvPr/>
          </p:nvSpPr>
          <p:spPr>
            <a:xfrm>
              <a:off x="2665832" y="2182943"/>
              <a:ext cx="171350" cy="58687"/>
            </a:xfrm>
            <a:custGeom>
              <a:avLst/>
              <a:gdLst/>
              <a:ahLst/>
              <a:cxnLst/>
              <a:rect l="l" t="t" r="r" b="b"/>
              <a:pathLst>
                <a:path w="4984" h="1707" extrusionOk="0">
                  <a:moveTo>
                    <a:pt x="4916" y="0"/>
                  </a:moveTo>
                  <a:lnTo>
                    <a:pt x="1" y="1570"/>
                  </a:lnTo>
                  <a:lnTo>
                    <a:pt x="1" y="1707"/>
                  </a:lnTo>
                  <a:lnTo>
                    <a:pt x="4984" y="137"/>
                  </a:lnTo>
                  <a:lnTo>
                    <a:pt x="4916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" name="Google Shape;848;p4"/>
            <p:cNvSpPr/>
            <p:nvPr/>
          </p:nvSpPr>
          <p:spPr>
            <a:xfrm>
              <a:off x="1858590" y="2436358"/>
              <a:ext cx="171350" cy="58721"/>
            </a:xfrm>
            <a:custGeom>
              <a:avLst/>
              <a:gdLst/>
              <a:ahLst/>
              <a:cxnLst/>
              <a:rect l="l" t="t" r="r" b="b"/>
              <a:pathLst>
                <a:path w="4984" h="1708" extrusionOk="0">
                  <a:moveTo>
                    <a:pt x="4915" y="1"/>
                  </a:moveTo>
                  <a:lnTo>
                    <a:pt x="1" y="1503"/>
                  </a:lnTo>
                  <a:lnTo>
                    <a:pt x="69" y="1707"/>
                  </a:lnTo>
                  <a:lnTo>
                    <a:pt x="4983" y="137"/>
                  </a:lnTo>
                  <a:cubicBezTo>
                    <a:pt x="4983" y="69"/>
                    <a:pt x="4983" y="69"/>
                    <a:pt x="4915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" name="Google Shape;849;p4"/>
            <p:cNvSpPr/>
            <p:nvPr/>
          </p:nvSpPr>
          <p:spPr>
            <a:xfrm>
              <a:off x="1633298" y="2096099"/>
              <a:ext cx="213603" cy="77493"/>
            </a:xfrm>
            <a:custGeom>
              <a:avLst/>
              <a:gdLst/>
              <a:ahLst/>
              <a:cxnLst/>
              <a:rect l="l" t="t" r="r" b="b"/>
              <a:pathLst>
                <a:path w="6213" h="2254" extrusionOk="0">
                  <a:moveTo>
                    <a:pt x="69" y="1"/>
                  </a:moveTo>
                  <a:cubicBezTo>
                    <a:pt x="69" y="69"/>
                    <a:pt x="69" y="137"/>
                    <a:pt x="1" y="205"/>
                  </a:cubicBezTo>
                  <a:lnTo>
                    <a:pt x="6144" y="2185"/>
                  </a:lnTo>
                  <a:lnTo>
                    <a:pt x="6144" y="2253"/>
                  </a:lnTo>
                  <a:lnTo>
                    <a:pt x="6212" y="2048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" name="Google Shape;850;p4"/>
            <p:cNvSpPr/>
            <p:nvPr/>
          </p:nvSpPr>
          <p:spPr>
            <a:xfrm>
              <a:off x="2661157" y="1732359"/>
              <a:ext cx="136145" cy="183074"/>
            </a:xfrm>
            <a:custGeom>
              <a:avLst/>
              <a:gdLst/>
              <a:ahLst/>
              <a:cxnLst/>
              <a:rect l="l" t="t" r="r" b="b"/>
              <a:pathLst>
                <a:path w="3960" h="5325" extrusionOk="0">
                  <a:moveTo>
                    <a:pt x="3755" y="1"/>
                  </a:moveTo>
                  <a:lnTo>
                    <a:pt x="0" y="5188"/>
                  </a:lnTo>
                  <a:lnTo>
                    <a:pt x="137" y="5325"/>
                  </a:lnTo>
                  <a:lnTo>
                    <a:pt x="3959" y="137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" name="Google Shape;851;p4"/>
            <p:cNvSpPr/>
            <p:nvPr/>
          </p:nvSpPr>
          <p:spPr>
            <a:xfrm>
              <a:off x="1907856" y="1722973"/>
              <a:ext cx="136145" cy="185446"/>
            </a:xfrm>
            <a:custGeom>
              <a:avLst/>
              <a:gdLst/>
              <a:ahLst/>
              <a:cxnLst/>
              <a:rect l="l" t="t" r="r" b="b"/>
              <a:pathLst>
                <a:path w="3960" h="5394" extrusionOk="0">
                  <a:moveTo>
                    <a:pt x="206" y="1"/>
                  </a:moveTo>
                  <a:lnTo>
                    <a:pt x="1" y="137"/>
                  </a:lnTo>
                  <a:lnTo>
                    <a:pt x="3755" y="5393"/>
                  </a:lnTo>
                  <a:lnTo>
                    <a:pt x="3960" y="5325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" name="Google Shape;852;p4"/>
            <p:cNvSpPr/>
            <p:nvPr/>
          </p:nvSpPr>
          <p:spPr>
            <a:xfrm>
              <a:off x="2515660" y="1746455"/>
              <a:ext cx="37577" cy="91554"/>
            </a:xfrm>
            <a:custGeom>
              <a:avLst/>
              <a:gdLst/>
              <a:ahLst/>
              <a:cxnLst/>
              <a:rect l="l" t="t" r="r" b="b"/>
              <a:pathLst>
                <a:path w="1093" h="2663" extrusionOk="0">
                  <a:moveTo>
                    <a:pt x="888" y="0"/>
                  </a:moveTo>
                  <a:lnTo>
                    <a:pt x="1" y="2594"/>
                  </a:lnTo>
                  <a:lnTo>
                    <a:pt x="137" y="2662"/>
                  </a:lnTo>
                  <a:lnTo>
                    <a:pt x="1093" y="137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" name="Google Shape;853;p4"/>
            <p:cNvSpPr/>
            <p:nvPr/>
          </p:nvSpPr>
          <p:spPr>
            <a:xfrm>
              <a:off x="2161306" y="1741745"/>
              <a:ext cx="32902" cy="93926"/>
            </a:xfrm>
            <a:custGeom>
              <a:avLst/>
              <a:gdLst/>
              <a:ahLst/>
              <a:cxnLst/>
              <a:rect l="l" t="t" r="r" b="b"/>
              <a:pathLst>
                <a:path w="957" h="2732" extrusionOk="0">
                  <a:moveTo>
                    <a:pt x="137" y="1"/>
                  </a:moveTo>
                  <a:lnTo>
                    <a:pt x="1" y="69"/>
                  </a:lnTo>
                  <a:lnTo>
                    <a:pt x="752" y="2731"/>
                  </a:lnTo>
                  <a:lnTo>
                    <a:pt x="956" y="266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" name="Google Shape;854;p4"/>
            <p:cNvSpPr/>
            <p:nvPr/>
          </p:nvSpPr>
          <p:spPr>
            <a:xfrm>
              <a:off x="1835108" y="2640541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0"/>
                  </a:moveTo>
                  <a:lnTo>
                    <a:pt x="1" y="1570"/>
                  </a:lnTo>
                  <a:lnTo>
                    <a:pt x="137" y="1775"/>
                  </a:lnTo>
                  <a:lnTo>
                    <a:pt x="2322" y="137"/>
                  </a:lnTo>
                  <a:cubicBezTo>
                    <a:pt x="2322" y="137"/>
                    <a:pt x="2253" y="69"/>
                    <a:pt x="225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" name="Google Shape;855;p4"/>
            <p:cNvSpPr/>
            <p:nvPr/>
          </p:nvSpPr>
          <p:spPr>
            <a:xfrm>
              <a:off x="2349055" y="1586863"/>
              <a:ext cx="9420" cy="222989"/>
            </a:xfrm>
            <a:custGeom>
              <a:avLst/>
              <a:gdLst/>
              <a:ahLst/>
              <a:cxnLst/>
              <a:rect l="l" t="t" r="r" b="b"/>
              <a:pathLst>
                <a:path w="274" h="6486" extrusionOk="0">
                  <a:moveTo>
                    <a:pt x="69" y="1"/>
                  </a:moveTo>
                  <a:lnTo>
                    <a:pt x="0" y="6485"/>
                  </a:lnTo>
                  <a:lnTo>
                    <a:pt x="205" y="6485"/>
                  </a:lnTo>
                  <a:lnTo>
                    <a:pt x="2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" name="Google Shape;856;p4"/>
            <p:cNvSpPr/>
            <p:nvPr/>
          </p:nvSpPr>
          <p:spPr>
            <a:xfrm>
              <a:off x="1628622" y="249504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12"/>
                  </a:lnTo>
                  <a:cubicBezTo>
                    <a:pt x="0" y="1980"/>
                    <a:pt x="0" y="2048"/>
                    <a:pt x="69" y="2116"/>
                  </a:cubicBezTo>
                  <a:lnTo>
                    <a:pt x="6212" y="137"/>
                  </a:lnTo>
                  <a:cubicBezTo>
                    <a:pt x="6212" y="137"/>
                    <a:pt x="6212" y="69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" name="Google Shape;857;p4"/>
            <p:cNvSpPr/>
            <p:nvPr/>
          </p:nvSpPr>
          <p:spPr>
            <a:xfrm>
              <a:off x="2651771" y="2769604"/>
              <a:ext cx="133807" cy="185411"/>
            </a:xfrm>
            <a:custGeom>
              <a:avLst/>
              <a:gdLst/>
              <a:ahLst/>
              <a:cxnLst/>
              <a:rect l="l" t="t" r="r" b="b"/>
              <a:pathLst>
                <a:path w="3892" h="5393" extrusionOk="0">
                  <a:moveTo>
                    <a:pt x="69" y="0"/>
                  </a:moveTo>
                  <a:lnTo>
                    <a:pt x="0" y="137"/>
                  </a:lnTo>
                  <a:lnTo>
                    <a:pt x="3686" y="5393"/>
                  </a:lnTo>
                  <a:lnTo>
                    <a:pt x="3891" y="525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" name="Google Shape;858;p4"/>
            <p:cNvSpPr/>
            <p:nvPr/>
          </p:nvSpPr>
          <p:spPr>
            <a:xfrm>
              <a:off x="2499227" y="2847027"/>
              <a:ext cx="35240" cy="89216"/>
            </a:xfrm>
            <a:custGeom>
              <a:avLst/>
              <a:gdLst/>
              <a:ahLst/>
              <a:cxnLst/>
              <a:rect l="l" t="t" r="r" b="b"/>
              <a:pathLst>
                <a:path w="1025" h="2595" extrusionOk="0">
                  <a:moveTo>
                    <a:pt x="1" y="1"/>
                  </a:moveTo>
                  <a:lnTo>
                    <a:pt x="820" y="2595"/>
                  </a:lnTo>
                  <a:lnTo>
                    <a:pt x="1025" y="252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" name="Google Shape;859;p4"/>
            <p:cNvSpPr/>
            <p:nvPr/>
          </p:nvSpPr>
          <p:spPr>
            <a:xfrm>
              <a:off x="2848906" y="2504431"/>
              <a:ext cx="213569" cy="79830"/>
            </a:xfrm>
            <a:custGeom>
              <a:avLst/>
              <a:gdLst/>
              <a:ahLst/>
              <a:cxnLst/>
              <a:rect l="l" t="t" r="r" b="b"/>
              <a:pathLst>
                <a:path w="6212" h="2322" extrusionOk="0">
                  <a:moveTo>
                    <a:pt x="68" y="0"/>
                  </a:moveTo>
                  <a:cubicBezTo>
                    <a:pt x="0" y="69"/>
                    <a:pt x="0" y="137"/>
                    <a:pt x="0" y="205"/>
                  </a:cubicBezTo>
                  <a:lnTo>
                    <a:pt x="6075" y="2321"/>
                  </a:lnTo>
                  <a:lnTo>
                    <a:pt x="6211" y="2048"/>
                  </a:lnTo>
                  <a:lnTo>
                    <a:pt x="6211" y="1980"/>
                  </a:lnTo>
                  <a:lnTo>
                    <a:pt x="6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" name="Google Shape;860;p4"/>
            <p:cNvSpPr/>
            <p:nvPr/>
          </p:nvSpPr>
          <p:spPr>
            <a:xfrm>
              <a:off x="2142534" y="2840014"/>
              <a:ext cx="35240" cy="89182"/>
            </a:xfrm>
            <a:custGeom>
              <a:avLst/>
              <a:gdLst/>
              <a:ahLst/>
              <a:cxnLst/>
              <a:rect l="l" t="t" r="r" b="b"/>
              <a:pathLst>
                <a:path w="1025" h="2594" extrusionOk="0">
                  <a:moveTo>
                    <a:pt x="888" y="0"/>
                  </a:moveTo>
                  <a:lnTo>
                    <a:pt x="1" y="2526"/>
                  </a:lnTo>
                  <a:lnTo>
                    <a:pt x="205" y="2594"/>
                  </a:lnTo>
                  <a:lnTo>
                    <a:pt x="1025" y="68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" name="Google Shape;861;p4"/>
            <p:cNvSpPr/>
            <p:nvPr/>
          </p:nvSpPr>
          <p:spPr>
            <a:xfrm>
              <a:off x="1896133" y="2762556"/>
              <a:ext cx="136145" cy="180736"/>
            </a:xfrm>
            <a:custGeom>
              <a:avLst/>
              <a:gdLst/>
              <a:ahLst/>
              <a:cxnLst/>
              <a:rect l="l" t="t" r="r" b="b"/>
              <a:pathLst>
                <a:path w="3960" h="5257" extrusionOk="0">
                  <a:moveTo>
                    <a:pt x="3823" y="1"/>
                  </a:moveTo>
                  <a:lnTo>
                    <a:pt x="1" y="5120"/>
                  </a:lnTo>
                  <a:lnTo>
                    <a:pt x="137" y="5257"/>
                  </a:lnTo>
                  <a:lnTo>
                    <a:pt x="3960" y="69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" name="Google Shape;862;p4"/>
            <p:cNvSpPr/>
            <p:nvPr/>
          </p:nvSpPr>
          <p:spPr>
            <a:xfrm>
              <a:off x="2332621" y="2868171"/>
              <a:ext cx="9420" cy="222954"/>
            </a:xfrm>
            <a:custGeom>
              <a:avLst/>
              <a:gdLst/>
              <a:ahLst/>
              <a:cxnLst/>
              <a:rect l="l" t="t" r="r" b="b"/>
              <a:pathLst>
                <a:path w="274" h="6485" extrusionOk="0">
                  <a:moveTo>
                    <a:pt x="137" y="0"/>
                  </a:moveTo>
                  <a:lnTo>
                    <a:pt x="0" y="6485"/>
                  </a:lnTo>
                  <a:lnTo>
                    <a:pt x="274" y="6485"/>
                  </a:lnTo>
                  <a:lnTo>
                    <a:pt x="274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" name="Google Shape;863;p4"/>
            <p:cNvSpPr/>
            <p:nvPr/>
          </p:nvSpPr>
          <p:spPr>
            <a:xfrm>
              <a:off x="2349055" y="1828589"/>
              <a:ext cx="7082" cy="176026"/>
            </a:xfrm>
            <a:custGeom>
              <a:avLst/>
              <a:gdLst/>
              <a:ahLst/>
              <a:cxnLst/>
              <a:rect l="l" t="t" r="r" b="b"/>
              <a:pathLst>
                <a:path w="206" h="5120" extrusionOk="0">
                  <a:moveTo>
                    <a:pt x="0" y="0"/>
                  </a:moveTo>
                  <a:lnTo>
                    <a:pt x="0" y="5120"/>
                  </a:lnTo>
                  <a:lnTo>
                    <a:pt x="69" y="5120"/>
                  </a:lnTo>
                  <a:lnTo>
                    <a:pt x="20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" name="Google Shape;864;p4"/>
            <p:cNvSpPr/>
            <p:nvPr/>
          </p:nvSpPr>
          <p:spPr>
            <a:xfrm>
              <a:off x="2048677" y="1922446"/>
              <a:ext cx="105615" cy="147868"/>
            </a:xfrm>
            <a:custGeom>
              <a:avLst/>
              <a:gdLst/>
              <a:ahLst/>
              <a:cxnLst/>
              <a:rect l="l" t="t" r="r" b="b"/>
              <a:pathLst>
                <a:path w="3072" h="4301" extrusionOk="0">
                  <a:moveTo>
                    <a:pt x="137" y="1"/>
                  </a:moveTo>
                  <a:lnTo>
                    <a:pt x="0" y="69"/>
                  </a:lnTo>
                  <a:lnTo>
                    <a:pt x="2048" y="2936"/>
                  </a:lnTo>
                  <a:lnTo>
                    <a:pt x="3004" y="4301"/>
                  </a:lnTo>
                  <a:lnTo>
                    <a:pt x="3072" y="4164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" name="Google Shape;865;p4"/>
            <p:cNvSpPr/>
            <p:nvPr/>
          </p:nvSpPr>
          <p:spPr>
            <a:xfrm>
              <a:off x="2039291" y="260533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0" y="4164"/>
                  </a:lnTo>
                  <a:lnTo>
                    <a:pt x="137" y="4232"/>
                  </a:lnTo>
                  <a:lnTo>
                    <a:pt x="3208" y="137"/>
                  </a:lnTo>
                  <a:lnTo>
                    <a:pt x="3072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" name="Google Shape;866;p4"/>
            <p:cNvSpPr/>
            <p:nvPr/>
          </p:nvSpPr>
          <p:spPr>
            <a:xfrm>
              <a:off x="2194173" y="1849698"/>
              <a:ext cx="56349" cy="171350"/>
            </a:xfrm>
            <a:custGeom>
              <a:avLst/>
              <a:gdLst/>
              <a:ahLst/>
              <a:cxnLst/>
              <a:rect l="l" t="t" r="r" b="b"/>
              <a:pathLst>
                <a:path w="1639" h="4984" extrusionOk="0">
                  <a:moveTo>
                    <a:pt x="137" y="1"/>
                  </a:moveTo>
                  <a:lnTo>
                    <a:pt x="0" y="69"/>
                  </a:lnTo>
                  <a:lnTo>
                    <a:pt x="1502" y="4983"/>
                  </a:lnTo>
                  <a:lnTo>
                    <a:pt x="1638" y="498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" name="Google Shape;867;p4"/>
            <p:cNvSpPr/>
            <p:nvPr/>
          </p:nvSpPr>
          <p:spPr>
            <a:xfrm>
              <a:off x="1926628" y="2530250"/>
              <a:ext cx="147903" cy="105615"/>
            </a:xfrm>
            <a:custGeom>
              <a:avLst/>
              <a:gdLst/>
              <a:ahLst/>
              <a:cxnLst/>
              <a:rect l="l" t="t" r="r" b="b"/>
              <a:pathLst>
                <a:path w="4302" h="3072" extrusionOk="0">
                  <a:moveTo>
                    <a:pt x="4301" y="0"/>
                  </a:moveTo>
                  <a:lnTo>
                    <a:pt x="1" y="2935"/>
                  </a:lnTo>
                  <a:lnTo>
                    <a:pt x="138" y="3072"/>
                  </a:lnTo>
                  <a:lnTo>
                    <a:pt x="4301" y="69"/>
                  </a:lnTo>
                  <a:lnTo>
                    <a:pt x="4301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" name="Google Shape;868;p4"/>
            <p:cNvSpPr/>
            <p:nvPr/>
          </p:nvSpPr>
          <p:spPr>
            <a:xfrm>
              <a:off x="2778496" y="1976423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1"/>
                  </a:moveTo>
                  <a:lnTo>
                    <a:pt x="0" y="1570"/>
                  </a:lnTo>
                  <a:lnTo>
                    <a:pt x="69" y="1775"/>
                  </a:lnTo>
                  <a:lnTo>
                    <a:pt x="2321" y="205"/>
                  </a:lnTo>
                  <a:lnTo>
                    <a:pt x="2253" y="69"/>
                  </a:lnTo>
                  <a:lnTo>
                    <a:pt x="225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" name="Google Shape;869;p4"/>
            <p:cNvSpPr/>
            <p:nvPr/>
          </p:nvSpPr>
          <p:spPr>
            <a:xfrm>
              <a:off x="2452298" y="1852036"/>
              <a:ext cx="63397" cy="169012"/>
            </a:xfrm>
            <a:custGeom>
              <a:avLst/>
              <a:gdLst/>
              <a:ahLst/>
              <a:cxnLst/>
              <a:rect l="l" t="t" r="r" b="b"/>
              <a:pathLst>
                <a:path w="1844" h="4916" extrusionOk="0">
                  <a:moveTo>
                    <a:pt x="1639" y="1"/>
                  </a:moveTo>
                  <a:lnTo>
                    <a:pt x="1" y="4915"/>
                  </a:lnTo>
                  <a:lnTo>
                    <a:pt x="137" y="4915"/>
                  </a:lnTo>
                  <a:lnTo>
                    <a:pt x="1844" y="69"/>
                  </a:lnTo>
                  <a:lnTo>
                    <a:pt x="163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" name="Google Shape;870;p4"/>
            <p:cNvSpPr/>
            <p:nvPr/>
          </p:nvSpPr>
          <p:spPr>
            <a:xfrm>
              <a:off x="2618904" y="2042123"/>
              <a:ext cx="150241" cy="105650"/>
            </a:xfrm>
            <a:custGeom>
              <a:avLst/>
              <a:gdLst/>
              <a:ahLst/>
              <a:cxnLst/>
              <a:rect l="l" t="t" r="r" b="b"/>
              <a:pathLst>
                <a:path w="4370" h="3073" extrusionOk="0">
                  <a:moveTo>
                    <a:pt x="4233" y="1"/>
                  </a:moveTo>
                  <a:lnTo>
                    <a:pt x="1" y="3004"/>
                  </a:lnTo>
                  <a:lnTo>
                    <a:pt x="69" y="3072"/>
                  </a:lnTo>
                  <a:lnTo>
                    <a:pt x="4369" y="137"/>
                  </a:lnTo>
                  <a:lnTo>
                    <a:pt x="423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" name="Google Shape;871;p4"/>
            <p:cNvSpPr/>
            <p:nvPr/>
          </p:nvSpPr>
          <p:spPr>
            <a:xfrm>
              <a:off x="2543818" y="192715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1" y="4164"/>
                  </a:lnTo>
                  <a:lnTo>
                    <a:pt x="137" y="4232"/>
                  </a:lnTo>
                  <a:lnTo>
                    <a:pt x="3209" y="68"/>
                  </a:lnTo>
                  <a:cubicBezTo>
                    <a:pt x="3140" y="68"/>
                    <a:pt x="3072" y="0"/>
                    <a:pt x="30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" name="Google Shape;872;p4"/>
            <p:cNvSpPr/>
            <p:nvPr/>
          </p:nvSpPr>
          <p:spPr>
            <a:xfrm>
              <a:off x="2682266" y="2342501"/>
              <a:ext cx="176060" cy="7082"/>
            </a:xfrm>
            <a:custGeom>
              <a:avLst/>
              <a:gdLst/>
              <a:ahLst/>
              <a:cxnLst/>
              <a:rect l="l" t="t" r="r" b="b"/>
              <a:pathLst>
                <a:path w="5121" h="206" extrusionOk="0">
                  <a:moveTo>
                    <a:pt x="1" y="1"/>
                  </a:moveTo>
                  <a:lnTo>
                    <a:pt x="1" y="69"/>
                  </a:lnTo>
                  <a:lnTo>
                    <a:pt x="5120" y="205"/>
                  </a:lnTo>
                  <a:lnTo>
                    <a:pt x="512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" name="Google Shape;873;p4"/>
            <p:cNvSpPr/>
            <p:nvPr/>
          </p:nvSpPr>
          <p:spPr>
            <a:xfrm>
              <a:off x="2877063" y="2344839"/>
              <a:ext cx="93892" cy="7082"/>
            </a:xfrm>
            <a:custGeom>
              <a:avLst/>
              <a:gdLst/>
              <a:ahLst/>
              <a:cxnLst/>
              <a:rect l="l" t="t" r="r" b="b"/>
              <a:pathLst>
                <a:path w="2731" h="206" extrusionOk="0">
                  <a:moveTo>
                    <a:pt x="0" y="1"/>
                  </a:moveTo>
                  <a:cubicBezTo>
                    <a:pt x="0" y="69"/>
                    <a:pt x="0" y="137"/>
                    <a:pt x="0" y="206"/>
                  </a:cubicBezTo>
                  <a:lnTo>
                    <a:pt x="2730" y="206"/>
                  </a:lnTo>
                  <a:lnTo>
                    <a:pt x="273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" name="Google Shape;874;p4"/>
            <p:cNvSpPr/>
            <p:nvPr/>
          </p:nvSpPr>
          <p:spPr>
            <a:xfrm>
              <a:off x="2539142" y="2610012"/>
              <a:ext cx="107953" cy="147903"/>
            </a:xfrm>
            <a:custGeom>
              <a:avLst/>
              <a:gdLst/>
              <a:ahLst/>
              <a:cxnLst/>
              <a:rect l="l" t="t" r="r" b="b"/>
              <a:pathLst>
                <a:path w="3140" h="4302" extrusionOk="0">
                  <a:moveTo>
                    <a:pt x="137" y="1"/>
                  </a:moveTo>
                  <a:lnTo>
                    <a:pt x="0" y="69"/>
                  </a:lnTo>
                  <a:lnTo>
                    <a:pt x="2935" y="4301"/>
                  </a:lnTo>
                  <a:lnTo>
                    <a:pt x="3140" y="4165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" name="Google Shape;875;p4"/>
            <p:cNvSpPr/>
            <p:nvPr/>
          </p:nvSpPr>
          <p:spPr>
            <a:xfrm>
              <a:off x="2442912" y="2656975"/>
              <a:ext cx="58687" cy="171316"/>
            </a:xfrm>
            <a:custGeom>
              <a:avLst/>
              <a:gdLst/>
              <a:ahLst/>
              <a:cxnLst/>
              <a:rect l="l" t="t" r="r" b="b"/>
              <a:pathLst>
                <a:path w="1707" h="4983" extrusionOk="0">
                  <a:moveTo>
                    <a:pt x="1" y="0"/>
                  </a:moveTo>
                  <a:lnTo>
                    <a:pt x="1502" y="4983"/>
                  </a:lnTo>
                  <a:lnTo>
                    <a:pt x="1707" y="4915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" name="Google Shape;876;p4"/>
            <p:cNvSpPr/>
            <p:nvPr/>
          </p:nvSpPr>
          <p:spPr>
            <a:xfrm>
              <a:off x="2177739" y="2656975"/>
              <a:ext cx="63397" cy="168978"/>
            </a:xfrm>
            <a:custGeom>
              <a:avLst/>
              <a:gdLst/>
              <a:ahLst/>
              <a:cxnLst/>
              <a:rect l="l" t="t" r="r" b="b"/>
              <a:pathLst>
                <a:path w="1844" h="4915" extrusionOk="0">
                  <a:moveTo>
                    <a:pt x="1707" y="0"/>
                  </a:moveTo>
                  <a:lnTo>
                    <a:pt x="1" y="4846"/>
                  </a:lnTo>
                  <a:lnTo>
                    <a:pt x="205" y="4915"/>
                  </a:lnTo>
                  <a:lnTo>
                    <a:pt x="184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" name="Google Shape;877;p4"/>
            <p:cNvSpPr/>
            <p:nvPr/>
          </p:nvSpPr>
          <p:spPr>
            <a:xfrm>
              <a:off x="2337297" y="2673374"/>
              <a:ext cx="7082" cy="176060"/>
            </a:xfrm>
            <a:custGeom>
              <a:avLst/>
              <a:gdLst/>
              <a:ahLst/>
              <a:cxnLst/>
              <a:rect l="l" t="t" r="r" b="b"/>
              <a:pathLst>
                <a:path w="206" h="5121" extrusionOk="0">
                  <a:moveTo>
                    <a:pt x="138" y="1"/>
                  </a:moveTo>
                  <a:lnTo>
                    <a:pt x="1" y="5120"/>
                  </a:lnTo>
                  <a:lnTo>
                    <a:pt x="206" y="5120"/>
                  </a:lnTo>
                  <a:lnTo>
                    <a:pt x="206" y="1776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" name="Google Shape;878;p4"/>
            <p:cNvSpPr/>
            <p:nvPr/>
          </p:nvSpPr>
          <p:spPr>
            <a:xfrm>
              <a:off x="2333962" y="1570464"/>
              <a:ext cx="36237" cy="24788"/>
            </a:xfrm>
            <a:custGeom>
              <a:avLst/>
              <a:gdLst/>
              <a:ahLst/>
              <a:cxnLst/>
              <a:rect l="l" t="t" r="r" b="b"/>
              <a:pathLst>
                <a:path w="1054" h="721" extrusionOk="0">
                  <a:moveTo>
                    <a:pt x="576" y="0"/>
                  </a:moveTo>
                  <a:cubicBezTo>
                    <a:pt x="1" y="0"/>
                    <a:pt x="587" y="721"/>
                    <a:pt x="893" y="721"/>
                  </a:cubicBezTo>
                  <a:cubicBezTo>
                    <a:pt x="986" y="721"/>
                    <a:pt x="1054" y="654"/>
                    <a:pt x="1054" y="478"/>
                  </a:cubicBezTo>
                  <a:cubicBezTo>
                    <a:pt x="1054" y="205"/>
                    <a:pt x="849" y="0"/>
                    <a:pt x="57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" name="Google Shape;879;p4"/>
            <p:cNvSpPr/>
            <p:nvPr/>
          </p:nvSpPr>
          <p:spPr>
            <a:xfrm>
              <a:off x="2323236" y="3077030"/>
              <a:ext cx="32902" cy="32867"/>
            </a:xfrm>
            <a:custGeom>
              <a:avLst/>
              <a:gdLst/>
              <a:ahLst/>
              <a:cxnLst/>
              <a:rect l="l" t="t" r="r" b="b"/>
              <a:pathLst>
                <a:path w="957" h="956" extrusionOk="0">
                  <a:moveTo>
                    <a:pt x="478" y="0"/>
                  </a:moveTo>
                  <a:cubicBezTo>
                    <a:pt x="205" y="0"/>
                    <a:pt x="0" y="205"/>
                    <a:pt x="0" y="478"/>
                  </a:cubicBezTo>
                  <a:cubicBezTo>
                    <a:pt x="0" y="751"/>
                    <a:pt x="205" y="956"/>
                    <a:pt x="478" y="956"/>
                  </a:cubicBezTo>
                  <a:cubicBezTo>
                    <a:pt x="751" y="956"/>
                    <a:pt x="956" y="751"/>
                    <a:pt x="956" y="478"/>
                  </a:cubicBezTo>
                  <a:cubicBezTo>
                    <a:pt x="956" y="205"/>
                    <a:pt x="751" y="0"/>
                    <a:pt x="478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" name="Google Shape;880;p4"/>
            <p:cNvSpPr/>
            <p:nvPr/>
          </p:nvSpPr>
          <p:spPr>
            <a:xfrm>
              <a:off x="3048344" y="2095515"/>
              <a:ext cx="35240" cy="34071"/>
            </a:xfrm>
            <a:custGeom>
              <a:avLst/>
              <a:gdLst/>
              <a:ahLst/>
              <a:cxnLst/>
              <a:rect l="l" t="t" r="r" b="b"/>
              <a:pathLst>
                <a:path w="1025" h="991" extrusionOk="0">
                  <a:moveTo>
                    <a:pt x="482" y="0"/>
                  </a:moveTo>
                  <a:cubicBezTo>
                    <a:pt x="436" y="0"/>
                    <a:pt x="389" y="6"/>
                    <a:pt x="342" y="18"/>
                  </a:cubicBezTo>
                  <a:cubicBezTo>
                    <a:pt x="137" y="154"/>
                    <a:pt x="1" y="359"/>
                    <a:pt x="69" y="632"/>
                  </a:cubicBezTo>
                  <a:cubicBezTo>
                    <a:pt x="126" y="858"/>
                    <a:pt x="323" y="991"/>
                    <a:pt x="544" y="991"/>
                  </a:cubicBezTo>
                  <a:cubicBezTo>
                    <a:pt x="590" y="991"/>
                    <a:pt x="637" y="985"/>
                    <a:pt x="683" y="973"/>
                  </a:cubicBezTo>
                  <a:cubicBezTo>
                    <a:pt x="888" y="837"/>
                    <a:pt x="1025" y="564"/>
                    <a:pt x="957" y="359"/>
                  </a:cubicBezTo>
                  <a:cubicBezTo>
                    <a:pt x="900" y="133"/>
                    <a:pt x="703" y="0"/>
                    <a:pt x="48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" name="Google Shape;881;p4"/>
            <p:cNvSpPr/>
            <p:nvPr/>
          </p:nvSpPr>
          <p:spPr>
            <a:xfrm>
              <a:off x="1609851" y="2550741"/>
              <a:ext cx="37577" cy="31767"/>
            </a:xfrm>
            <a:custGeom>
              <a:avLst/>
              <a:gdLst/>
              <a:ahLst/>
              <a:cxnLst/>
              <a:rect l="l" t="t" r="r" b="b"/>
              <a:pathLst>
                <a:path w="1093" h="924" extrusionOk="0">
                  <a:moveTo>
                    <a:pt x="524" y="1"/>
                  </a:moveTo>
                  <a:cubicBezTo>
                    <a:pt x="485" y="1"/>
                    <a:pt x="446" y="6"/>
                    <a:pt x="410" y="19"/>
                  </a:cubicBezTo>
                  <a:cubicBezTo>
                    <a:pt x="137" y="87"/>
                    <a:pt x="0" y="360"/>
                    <a:pt x="69" y="633"/>
                  </a:cubicBezTo>
                  <a:cubicBezTo>
                    <a:pt x="181" y="801"/>
                    <a:pt x="339" y="924"/>
                    <a:pt x="544" y="924"/>
                  </a:cubicBezTo>
                  <a:cubicBezTo>
                    <a:pt x="588" y="924"/>
                    <a:pt x="634" y="918"/>
                    <a:pt x="683" y="906"/>
                  </a:cubicBezTo>
                  <a:cubicBezTo>
                    <a:pt x="956" y="838"/>
                    <a:pt x="1092" y="565"/>
                    <a:pt x="1024" y="292"/>
                  </a:cubicBezTo>
                  <a:cubicBezTo>
                    <a:pt x="912" y="123"/>
                    <a:pt x="707" y="1"/>
                    <a:pt x="52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" name="Google Shape;882;p4"/>
            <p:cNvSpPr/>
            <p:nvPr/>
          </p:nvSpPr>
          <p:spPr>
            <a:xfrm>
              <a:off x="2764400" y="2936656"/>
              <a:ext cx="37577" cy="32558"/>
            </a:xfrm>
            <a:custGeom>
              <a:avLst/>
              <a:gdLst/>
              <a:ahLst/>
              <a:cxnLst/>
              <a:rect l="l" t="t" r="r" b="b"/>
              <a:pathLst>
                <a:path w="1093" h="947" extrusionOk="0">
                  <a:moveTo>
                    <a:pt x="578" y="1"/>
                  </a:moveTo>
                  <a:cubicBezTo>
                    <a:pt x="469" y="1"/>
                    <a:pt x="360" y="39"/>
                    <a:pt x="274" y="124"/>
                  </a:cubicBezTo>
                  <a:cubicBezTo>
                    <a:pt x="69" y="261"/>
                    <a:pt x="1" y="534"/>
                    <a:pt x="206" y="739"/>
                  </a:cubicBezTo>
                  <a:cubicBezTo>
                    <a:pt x="294" y="871"/>
                    <a:pt x="439" y="946"/>
                    <a:pt x="586" y="946"/>
                  </a:cubicBezTo>
                  <a:cubicBezTo>
                    <a:pt x="666" y="946"/>
                    <a:pt x="747" y="923"/>
                    <a:pt x="820" y="875"/>
                  </a:cubicBezTo>
                  <a:cubicBezTo>
                    <a:pt x="1025" y="739"/>
                    <a:pt x="1093" y="397"/>
                    <a:pt x="956" y="193"/>
                  </a:cubicBezTo>
                  <a:cubicBezTo>
                    <a:pt x="877" y="74"/>
                    <a:pt x="729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" name="Google Shape;883;p4"/>
            <p:cNvSpPr/>
            <p:nvPr/>
          </p:nvSpPr>
          <p:spPr>
            <a:xfrm>
              <a:off x="1891457" y="1710321"/>
              <a:ext cx="41187" cy="32214"/>
            </a:xfrm>
            <a:custGeom>
              <a:avLst/>
              <a:gdLst/>
              <a:ahLst/>
              <a:cxnLst/>
              <a:rect l="l" t="t" r="r" b="b"/>
              <a:pathLst>
                <a:path w="1198" h="937" extrusionOk="0">
                  <a:moveTo>
                    <a:pt x="578" y="1"/>
                  </a:moveTo>
                  <a:cubicBezTo>
                    <a:pt x="471" y="1"/>
                    <a:pt x="365" y="34"/>
                    <a:pt x="273" y="96"/>
                  </a:cubicBezTo>
                  <a:cubicBezTo>
                    <a:pt x="68" y="232"/>
                    <a:pt x="0" y="505"/>
                    <a:pt x="205" y="710"/>
                  </a:cubicBezTo>
                  <a:cubicBezTo>
                    <a:pt x="305" y="870"/>
                    <a:pt x="440" y="936"/>
                    <a:pt x="572" y="936"/>
                  </a:cubicBezTo>
                  <a:cubicBezTo>
                    <a:pt x="892" y="936"/>
                    <a:pt x="1197" y="550"/>
                    <a:pt x="956" y="164"/>
                  </a:cubicBezTo>
                  <a:cubicBezTo>
                    <a:pt x="843" y="51"/>
                    <a:pt x="710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" name="Google Shape;884;p4"/>
            <p:cNvSpPr/>
            <p:nvPr/>
          </p:nvSpPr>
          <p:spPr>
            <a:xfrm>
              <a:off x="1879699" y="2928267"/>
              <a:ext cx="37577" cy="32386"/>
            </a:xfrm>
            <a:custGeom>
              <a:avLst/>
              <a:gdLst/>
              <a:ahLst/>
              <a:cxnLst/>
              <a:rect l="l" t="t" r="r" b="b"/>
              <a:pathLst>
                <a:path w="1093" h="942" extrusionOk="0">
                  <a:moveTo>
                    <a:pt x="492" y="0"/>
                  </a:moveTo>
                  <a:cubicBezTo>
                    <a:pt x="350" y="0"/>
                    <a:pt x="213" y="51"/>
                    <a:pt x="137" y="164"/>
                  </a:cubicBezTo>
                  <a:cubicBezTo>
                    <a:pt x="1" y="437"/>
                    <a:pt x="69" y="710"/>
                    <a:pt x="274" y="846"/>
                  </a:cubicBezTo>
                  <a:cubicBezTo>
                    <a:pt x="366" y="907"/>
                    <a:pt x="472" y="941"/>
                    <a:pt x="573" y="941"/>
                  </a:cubicBezTo>
                  <a:cubicBezTo>
                    <a:pt x="697" y="941"/>
                    <a:pt x="813" y="891"/>
                    <a:pt x="888" y="778"/>
                  </a:cubicBezTo>
                  <a:cubicBezTo>
                    <a:pt x="1093" y="505"/>
                    <a:pt x="1025" y="232"/>
                    <a:pt x="820" y="95"/>
                  </a:cubicBezTo>
                  <a:cubicBezTo>
                    <a:pt x="728" y="34"/>
                    <a:pt x="608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" name="Google Shape;885;p4"/>
            <p:cNvSpPr/>
            <p:nvPr/>
          </p:nvSpPr>
          <p:spPr>
            <a:xfrm>
              <a:off x="2778496" y="1718676"/>
              <a:ext cx="34689" cy="32558"/>
            </a:xfrm>
            <a:custGeom>
              <a:avLst/>
              <a:gdLst/>
              <a:ahLst/>
              <a:cxnLst/>
              <a:rect l="l" t="t" r="r" b="b"/>
              <a:pathLst>
                <a:path w="1009" h="947" extrusionOk="0">
                  <a:moveTo>
                    <a:pt x="483" y="1"/>
                  </a:moveTo>
                  <a:cubicBezTo>
                    <a:pt x="348" y="1"/>
                    <a:pt x="217" y="61"/>
                    <a:pt x="137" y="194"/>
                  </a:cubicBezTo>
                  <a:cubicBezTo>
                    <a:pt x="0" y="399"/>
                    <a:pt x="0" y="672"/>
                    <a:pt x="205" y="877"/>
                  </a:cubicBezTo>
                  <a:cubicBezTo>
                    <a:pt x="285" y="924"/>
                    <a:pt x="372" y="946"/>
                    <a:pt x="458" y="946"/>
                  </a:cubicBezTo>
                  <a:cubicBezTo>
                    <a:pt x="740" y="946"/>
                    <a:pt x="1008" y="713"/>
                    <a:pt x="956" y="399"/>
                  </a:cubicBezTo>
                  <a:cubicBezTo>
                    <a:pt x="914" y="149"/>
                    <a:pt x="695" y="1"/>
                    <a:pt x="48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" name="Google Shape;886;p4"/>
            <p:cNvSpPr/>
            <p:nvPr/>
          </p:nvSpPr>
          <p:spPr>
            <a:xfrm>
              <a:off x="1614526" y="2086095"/>
              <a:ext cx="35239" cy="31767"/>
            </a:xfrm>
            <a:custGeom>
              <a:avLst/>
              <a:gdLst/>
              <a:ahLst/>
              <a:cxnLst/>
              <a:rect l="l" t="t" r="r" b="b"/>
              <a:pathLst>
                <a:path w="1025" h="924" extrusionOk="0">
                  <a:moveTo>
                    <a:pt x="539" y="1"/>
                  </a:moveTo>
                  <a:cubicBezTo>
                    <a:pt x="320" y="1"/>
                    <a:pt x="125" y="123"/>
                    <a:pt x="69" y="292"/>
                  </a:cubicBezTo>
                  <a:cubicBezTo>
                    <a:pt x="1" y="565"/>
                    <a:pt x="137" y="838"/>
                    <a:pt x="410" y="906"/>
                  </a:cubicBezTo>
                  <a:cubicBezTo>
                    <a:pt x="445" y="918"/>
                    <a:pt x="483" y="923"/>
                    <a:pt x="520" y="923"/>
                  </a:cubicBezTo>
                  <a:cubicBezTo>
                    <a:pt x="703" y="923"/>
                    <a:pt x="900" y="791"/>
                    <a:pt x="956" y="565"/>
                  </a:cubicBezTo>
                  <a:cubicBezTo>
                    <a:pt x="1025" y="360"/>
                    <a:pt x="888" y="87"/>
                    <a:pt x="683" y="19"/>
                  </a:cubicBezTo>
                  <a:cubicBezTo>
                    <a:pt x="635" y="7"/>
                    <a:pt x="587" y="1"/>
                    <a:pt x="53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" name="Google Shape;887;p4"/>
            <p:cNvSpPr/>
            <p:nvPr/>
          </p:nvSpPr>
          <p:spPr>
            <a:xfrm>
              <a:off x="3043668" y="2562499"/>
              <a:ext cx="35240" cy="31733"/>
            </a:xfrm>
            <a:custGeom>
              <a:avLst/>
              <a:gdLst/>
              <a:ahLst/>
              <a:cxnLst/>
              <a:rect l="l" t="t" r="r" b="b"/>
              <a:pathLst>
                <a:path w="1025" h="923" extrusionOk="0">
                  <a:moveTo>
                    <a:pt x="539" y="0"/>
                  </a:moveTo>
                  <a:cubicBezTo>
                    <a:pt x="320" y="0"/>
                    <a:pt x="125" y="122"/>
                    <a:pt x="69" y="291"/>
                  </a:cubicBezTo>
                  <a:cubicBezTo>
                    <a:pt x="0" y="564"/>
                    <a:pt x="137" y="837"/>
                    <a:pt x="342" y="905"/>
                  </a:cubicBezTo>
                  <a:cubicBezTo>
                    <a:pt x="389" y="917"/>
                    <a:pt x="435" y="923"/>
                    <a:pt x="481" y="923"/>
                  </a:cubicBezTo>
                  <a:cubicBezTo>
                    <a:pt x="702" y="923"/>
                    <a:pt x="899" y="790"/>
                    <a:pt x="956" y="564"/>
                  </a:cubicBezTo>
                  <a:cubicBezTo>
                    <a:pt x="1024" y="359"/>
                    <a:pt x="888" y="86"/>
                    <a:pt x="683" y="18"/>
                  </a:cubicBezTo>
                  <a:cubicBezTo>
                    <a:pt x="635" y="6"/>
                    <a:pt x="586" y="0"/>
                    <a:pt x="53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" name="Google Shape;888;p4"/>
            <p:cNvSpPr/>
            <p:nvPr/>
          </p:nvSpPr>
          <p:spPr>
            <a:xfrm>
              <a:off x="2534432" y="1729127"/>
              <a:ext cx="30529" cy="27366"/>
            </a:xfrm>
            <a:custGeom>
              <a:avLst/>
              <a:gdLst/>
              <a:ahLst/>
              <a:cxnLst/>
              <a:rect l="l" t="t" r="r" b="b"/>
              <a:pathLst>
                <a:path w="888" h="796" extrusionOk="0">
                  <a:moveTo>
                    <a:pt x="453" y="1"/>
                  </a:moveTo>
                  <a:cubicBezTo>
                    <a:pt x="286" y="1"/>
                    <a:pt x="120" y="78"/>
                    <a:pt x="69" y="231"/>
                  </a:cubicBezTo>
                  <a:cubicBezTo>
                    <a:pt x="1" y="436"/>
                    <a:pt x="137" y="709"/>
                    <a:pt x="342" y="777"/>
                  </a:cubicBezTo>
                  <a:cubicBezTo>
                    <a:pt x="378" y="789"/>
                    <a:pt x="414" y="795"/>
                    <a:pt x="450" y="795"/>
                  </a:cubicBezTo>
                  <a:cubicBezTo>
                    <a:pt x="615" y="795"/>
                    <a:pt x="764" y="673"/>
                    <a:pt x="820" y="504"/>
                  </a:cubicBezTo>
                  <a:cubicBezTo>
                    <a:pt x="888" y="300"/>
                    <a:pt x="820" y="95"/>
                    <a:pt x="615" y="26"/>
                  </a:cubicBezTo>
                  <a:cubicBezTo>
                    <a:pt x="564" y="9"/>
                    <a:pt x="508" y="1"/>
                    <a:pt x="45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" name="Google Shape;889;p4"/>
            <p:cNvSpPr/>
            <p:nvPr/>
          </p:nvSpPr>
          <p:spPr>
            <a:xfrm>
              <a:off x="2132392" y="2923729"/>
              <a:ext cx="26610" cy="22931"/>
            </a:xfrm>
            <a:custGeom>
              <a:avLst/>
              <a:gdLst/>
              <a:ahLst/>
              <a:cxnLst/>
              <a:rect l="l" t="t" r="r" b="b"/>
              <a:pathLst>
                <a:path w="774" h="667" extrusionOk="0">
                  <a:moveTo>
                    <a:pt x="316" y="0"/>
                  </a:moveTo>
                  <a:cubicBezTo>
                    <a:pt x="1" y="0"/>
                    <a:pt x="308" y="667"/>
                    <a:pt x="545" y="667"/>
                  </a:cubicBezTo>
                  <a:cubicBezTo>
                    <a:pt x="607" y="667"/>
                    <a:pt x="665" y="620"/>
                    <a:pt x="705" y="500"/>
                  </a:cubicBezTo>
                  <a:cubicBezTo>
                    <a:pt x="773" y="296"/>
                    <a:pt x="637" y="91"/>
                    <a:pt x="432" y="22"/>
                  </a:cubicBezTo>
                  <a:cubicBezTo>
                    <a:pt x="386" y="7"/>
                    <a:pt x="348" y="0"/>
                    <a:pt x="31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" name="Google Shape;890;p4"/>
            <p:cNvSpPr/>
            <p:nvPr/>
          </p:nvSpPr>
          <p:spPr>
            <a:xfrm>
              <a:off x="2961707" y="2340438"/>
              <a:ext cx="30358" cy="20869"/>
            </a:xfrm>
            <a:custGeom>
              <a:avLst/>
              <a:gdLst/>
              <a:ahLst/>
              <a:cxnLst/>
              <a:rect l="l" t="t" r="r" b="b"/>
              <a:pathLst>
                <a:path w="883" h="607" extrusionOk="0">
                  <a:moveTo>
                    <a:pt x="752" y="1"/>
                  </a:moveTo>
                  <a:cubicBezTo>
                    <a:pt x="497" y="1"/>
                    <a:pt x="1" y="607"/>
                    <a:pt x="473" y="607"/>
                  </a:cubicBezTo>
                  <a:cubicBezTo>
                    <a:pt x="678" y="607"/>
                    <a:pt x="883" y="402"/>
                    <a:pt x="883" y="197"/>
                  </a:cubicBezTo>
                  <a:cubicBezTo>
                    <a:pt x="883" y="55"/>
                    <a:pt x="828" y="1"/>
                    <a:pt x="752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" name="Google Shape;891;p4"/>
            <p:cNvSpPr/>
            <p:nvPr/>
          </p:nvSpPr>
          <p:spPr>
            <a:xfrm>
              <a:off x="1701370" y="2316235"/>
              <a:ext cx="28192" cy="26301"/>
            </a:xfrm>
            <a:custGeom>
              <a:avLst/>
              <a:gdLst/>
              <a:ahLst/>
              <a:cxnLst/>
              <a:rect l="l" t="t" r="r" b="b"/>
              <a:pathLst>
                <a:path w="820" h="765" extrusionOk="0">
                  <a:moveTo>
                    <a:pt x="492" y="0"/>
                  </a:moveTo>
                  <a:cubicBezTo>
                    <a:pt x="465" y="0"/>
                    <a:pt x="437" y="5"/>
                    <a:pt x="410" y="14"/>
                  </a:cubicBezTo>
                  <a:cubicBezTo>
                    <a:pt x="205" y="14"/>
                    <a:pt x="0" y="150"/>
                    <a:pt x="0" y="355"/>
                  </a:cubicBezTo>
                  <a:cubicBezTo>
                    <a:pt x="0" y="560"/>
                    <a:pt x="205" y="765"/>
                    <a:pt x="410" y="765"/>
                  </a:cubicBezTo>
                  <a:cubicBezTo>
                    <a:pt x="615" y="765"/>
                    <a:pt x="819" y="560"/>
                    <a:pt x="819" y="355"/>
                  </a:cubicBezTo>
                  <a:cubicBezTo>
                    <a:pt x="819" y="178"/>
                    <a:pt x="666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" name="Google Shape;892;p4"/>
            <p:cNvSpPr/>
            <p:nvPr/>
          </p:nvSpPr>
          <p:spPr>
            <a:xfrm>
              <a:off x="2517998" y="2928611"/>
              <a:ext cx="36030" cy="27298"/>
            </a:xfrm>
            <a:custGeom>
              <a:avLst/>
              <a:gdLst/>
              <a:ahLst/>
              <a:cxnLst/>
              <a:rect l="l" t="t" r="r" b="b"/>
              <a:pathLst>
                <a:path w="1048" h="794" extrusionOk="0">
                  <a:moveTo>
                    <a:pt x="456" y="0"/>
                  </a:moveTo>
                  <a:cubicBezTo>
                    <a:pt x="420" y="0"/>
                    <a:pt x="382" y="6"/>
                    <a:pt x="342" y="17"/>
                  </a:cubicBezTo>
                  <a:cubicBezTo>
                    <a:pt x="137" y="85"/>
                    <a:pt x="1" y="358"/>
                    <a:pt x="69" y="563"/>
                  </a:cubicBezTo>
                  <a:cubicBezTo>
                    <a:pt x="120" y="717"/>
                    <a:pt x="248" y="793"/>
                    <a:pt x="395" y="793"/>
                  </a:cubicBezTo>
                  <a:cubicBezTo>
                    <a:pt x="444" y="793"/>
                    <a:pt x="496" y="785"/>
                    <a:pt x="547" y="768"/>
                  </a:cubicBezTo>
                  <a:cubicBezTo>
                    <a:pt x="1048" y="643"/>
                    <a:pt x="859" y="0"/>
                    <a:pt x="45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" name="Google Shape;893;p4"/>
            <p:cNvSpPr/>
            <p:nvPr/>
          </p:nvSpPr>
          <p:spPr>
            <a:xfrm>
              <a:off x="2145010" y="1732600"/>
              <a:ext cx="33108" cy="17121"/>
            </a:xfrm>
            <a:custGeom>
              <a:avLst/>
              <a:gdLst/>
              <a:ahLst/>
              <a:cxnLst/>
              <a:rect l="l" t="t" r="r" b="b"/>
              <a:pathLst>
                <a:path w="963" h="498" extrusionOk="0">
                  <a:moveTo>
                    <a:pt x="214" y="1"/>
                  </a:moveTo>
                  <a:cubicBezTo>
                    <a:pt x="86" y="1"/>
                    <a:pt x="0" y="72"/>
                    <a:pt x="65" y="267"/>
                  </a:cubicBezTo>
                  <a:cubicBezTo>
                    <a:pt x="116" y="420"/>
                    <a:pt x="244" y="497"/>
                    <a:pt x="392" y="497"/>
                  </a:cubicBezTo>
                  <a:cubicBezTo>
                    <a:pt x="441" y="497"/>
                    <a:pt x="492" y="489"/>
                    <a:pt x="543" y="472"/>
                  </a:cubicBezTo>
                  <a:cubicBezTo>
                    <a:pt x="963" y="332"/>
                    <a:pt x="491" y="1"/>
                    <a:pt x="21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" name="Google Shape;894;p4"/>
            <p:cNvSpPr/>
            <p:nvPr/>
          </p:nvSpPr>
          <p:spPr>
            <a:xfrm>
              <a:off x="1816337" y="2689601"/>
              <a:ext cx="30564" cy="27470"/>
            </a:xfrm>
            <a:custGeom>
              <a:avLst/>
              <a:gdLst/>
              <a:ahLst/>
              <a:cxnLst/>
              <a:rect l="l" t="t" r="r" b="b"/>
              <a:pathLst>
                <a:path w="889" h="799" extrusionOk="0">
                  <a:moveTo>
                    <a:pt x="407" y="1"/>
                  </a:moveTo>
                  <a:cubicBezTo>
                    <a:pt x="330" y="1"/>
                    <a:pt x="258" y="23"/>
                    <a:pt x="206" y="75"/>
                  </a:cubicBezTo>
                  <a:cubicBezTo>
                    <a:pt x="1" y="212"/>
                    <a:pt x="1" y="485"/>
                    <a:pt x="137" y="621"/>
                  </a:cubicBezTo>
                  <a:cubicBezTo>
                    <a:pt x="181" y="751"/>
                    <a:pt x="306" y="798"/>
                    <a:pt x="445" y="798"/>
                  </a:cubicBezTo>
                  <a:cubicBezTo>
                    <a:pt x="524" y="798"/>
                    <a:pt x="609" y="783"/>
                    <a:pt x="683" y="758"/>
                  </a:cubicBezTo>
                  <a:cubicBezTo>
                    <a:pt x="820" y="621"/>
                    <a:pt x="888" y="348"/>
                    <a:pt x="752" y="143"/>
                  </a:cubicBezTo>
                  <a:cubicBezTo>
                    <a:pt x="667" y="59"/>
                    <a:pt x="531" y="1"/>
                    <a:pt x="407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" name="Google Shape;895;p4"/>
            <p:cNvSpPr/>
            <p:nvPr/>
          </p:nvSpPr>
          <p:spPr>
            <a:xfrm>
              <a:off x="2848906" y="1962258"/>
              <a:ext cx="30529" cy="28363"/>
            </a:xfrm>
            <a:custGeom>
              <a:avLst/>
              <a:gdLst/>
              <a:ahLst/>
              <a:cxnLst/>
              <a:rect l="l" t="t" r="r" b="b"/>
              <a:pathLst>
                <a:path w="888" h="825" extrusionOk="0">
                  <a:moveTo>
                    <a:pt x="389" y="0"/>
                  </a:moveTo>
                  <a:cubicBezTo>
                    <a:pt x="319" y="0"/>
                    <a:pt x="253" y="23"/>
                    <a:pt x="205" y="71"/>
                  </a:cubicBezTo>
                  <a:cubicBezTo>
                    <a:pt x="0" y="208"/>
                    <a:pt x="0" y="481"/>
                    <a:pt x="68" y="617"/>
                  </a:cubicBezTo>
                  <a:cubicBezTo>
                    <a:pt x="156" y="750"/>
                    <a:pt x="302" y="825"/>
                    <a:pt x="430" y="825"/>
                  </a:cubicBezTo>
                  <a:cubicBezTo>
                    <a:pt x="501" y="825"/>
                    <a:pt x="566" y="802"/>
                    <a:pt x="614" y="754"/>
                  </a:cubicBezTo>
                  <a:cubicBezTo>
                    <a:pt x="819" y="617"/>
                    <a:pt x="887" y="344"/>
                    <a:pt x="751" y="208"/>
                  </a:cubicBezTo>
                  <a:cubicBezTo>
                    <a:pt x="663" y="76"/>
                    <a:pt x="518" y="0"/>
                    <a:pt x="38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" name="Google Shape;896;p4"/>
            <p:cNvSpPr/>
            <p:nvPr/>
          </p:nvSpPr>
          <p:spPr>
            <a:xfrm>
              <a:off x="1826857" y="1949675"/>
              <a:ext cx="34242" cy="15333"/>
            </a:xfrm>
            <a:custGeom>
              <a:avLst/>
              <a:gdLst/>
              <a:ahLst/>
              <a:cxnLst/>
              <a:rect l="l" t="t" r="r" b="b"/>
              <a:pathLst>
                <a:path w="996" h="446" extrusionOk="0">
                  <a:moveTo>
                    <a:pt x="449" y="1"/>
                  </a:moveTo>
                  <a:cubicBezTo>
                    <a:pt x="344" y="1"/>
                    <a:pt x="248" y="51"/>
                    <a:pt x="173" y="164"/>
                  </a:cubicBezTo>
                  <a:cubicBezTo>
                    <a:pt x="0" y="365"/>
                    <a:pt x="154" y="445"/>
                    <a:pt x="355" y="445"/>
                  </a:cubicBezTo>
                  <a:cubicBezTo>
                    <a:pt x="631" y="445"/>
                    <a:pt x="995" y="294"/>
                    <a:pt x="719" y="96"/>
                  </a:cubicBezTo>
                  <a:cubicBezTo>
                    <a:pt x="627" y="35"/>
                    <a:pt x="535" y="1"/>
                    <a:pt x="44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" name="Google Shape;897;p4"/>
            <p:cNvSpPr/>
            <p:nvPr/>
          </p:nvSpPr>
          <p:spPr>
            <a:xfrm>
              <a:off x="2832816" y="2703044"/>
              <a:ext cx="39193" cy="27573"/>
            </a:xfrm>
            <a:custGeom>
              <a:avLst/>
              <a:gdLst/>
              <a:ahLst/>
              <a:cxnLst/>
              <a:rect l="l" t="t" r="r" b="b"/>
              <a:pathLst>
                <a:path w="1140" h="802" extrusionOk="0">
                  <a:moveTo>
                    <a:pt x="572" y="0"/>
                  </a:moveTo>
                  <a:cubicBezTo>
                    <a:pt x="249" y="0"/>
                    <a:pt x="1" y="487"/>
                    <a:pt x="332" y="708"/>
                  </a:cubicBezTo>
                  <a:cubicBezTo>
                    <a:pt x="424" y="774"/>
                    <a:pt x="513" y="801"/>
                    <a:pt x="595" y="801"/>
                  </a:cubicBezTo>
                  <a:cubicBezTo>
                    <a:pt x="937" y="801"/>
                    <a:pt x="1140" y="314"/>
                    <a:pt x="809" y="94"/>
                  </a:cubicBezTo>
                  <a:cubicBezTo>
                    <a:pt x="730" y="28"/>
                    <a:pt x="649" y="0"/>
                    <a:pt x="5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98" name="Google Shape;898;p4"/>
          <p:cNvGrpSpPr/>
          <p:nvPr/>
        </p:nvGrpSpPr>
        <p:grpSpPr>
          <a:xfrm>
            <a:off x="771336" y="411946"/>
            <a:ext cx="615873" cy="643021"/>
            <a:chOff x="1609851" y="1570464"/>
            <a:chExt cx="1473733" cy="1539433"/>
          </a:xfrm>
        </p:grpSpPr>
        <p:sp>
          <p:nvSpPr>
            <p:cNvPr id="899" name="Google Shape;899;p4"/>
            <p:cNvSpPr/>
            <p:nvPr/>
          </p:nvSpPr>
          <p:spPr>
            <a:xfrm>
              <a:off x="2083882" y="2441068"/>
              <a:ext cx="117373" cy="86844"/>
            </a:xfrm>
            <a:custGeom>
              <a:avLst/>
              <a:gdLst/>
              <a:ahLst/>
              <a:cxnLst/>
              <a:rect l="l" t="t" r="r" b="b"/>
              <a:pathLst>
                <a:path w="3414" h="2526" extrusionOk="0">
                  <a:moveTo>
                    <a:pt x="3413" y="0"/>
                  </a:moveTo>
                  <a:lnTo>
                    <a:pt x="0" y="2389"/>
                  </a:lnTo>
                  <a:lnTo>
                    <a:pt x="68" y="2526"/>
                  </a:lnTo>
                  <a:lnTo>
                    <a:pt x="3413" y="69"/>
                  </a:lnTo>
                  <a:lnTo>
                    <a:pt x="341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" name="Google Shape;900;p4"/>
            <p:cNvSpPr/>
            <p:nvPr/>
          </p:nvSpPr>
          <p:spPr>
            <a:xfrm>
              <a:off x="2039291" y="2403525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2935" y="0"/>
                  </a:moveTo>
                  <a:lnTo>
                    <a:pt x="0" y="888"/>
                  </a:lnTo>
                  <a:lnTo>
                    <a:pt x="0" y="1024"/>
                  </a:lnTo>
                  <a:lnTo>
                    <a:pt x="2935" y="69"/>
                  </a:lnTo>
                  <a:lnTo>
                    <a:pt x="293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" name="Google Shape;901;p4"/>
            <p:cNvSpPr/>
            <p:nvPr/>
          </p:nvSpPr>
          <p:spPr>
            <a:xfrm>
              <a:off x="2151920" y="2513816"/>
              <a:ext cx="68107" cy="86844"/>
            </a:xfrm>
            <a:custGeom>
              <a:avLst/>
              <a:gdLst/>
              <a:ahLst/>
              <a:cxnLst/>
              <a:rect l="l" t="t" r="r" b="b"/>
              <a:pathLst>
                <a:path w="1981" h="2526" extrusionOk="0">
                  <a:moveTo>
                    <a:pt x="1980" y="0"/>
                  </a:moveTo>
                  <a:lnTo>
                    <a:pt x="1" y="2458"/>
                  </a:lnTo>
                  <a:lnTo>
                    <a:pt x="137" y="2526"/>
                  </a:lnTo>
                  <a:lnTo>
                    <a:pt x="198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" name="Google Shape;902;p4"/>
            <p:cNvSpPr/>
            <p:nvPr/>
          </p:nvSpPr>
          <p:spPr>
            <a:xfrm>
              <a:off x="2241102" y="2509106"/>
              <a:ext cx="49301" cy="133807"/>
            </a:xfrm>
            <a:custGeom>
              <a:avLst/>
              <a:gdLst/>
              <a:ahLst/>
              <a:cxnLst/>
              <a:rect l="l" t="t" r="r" b="b"/>
              <a:pathLst>
                <a:path w="1434" h="3892" extrusionOk="0">
                  <a:moveTo>
                    <a:pt x="1366" y="1"/>
                  </a:moveTo>
                  <a:lnTo>
                    <a:pt x="0" y="3892"/>
                  </a:lnTo>
                  <a:lnTo>
                    <a:pt x="69" y="3892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" name="Google Shape;903;p4"/>
            <p:cNvSpPr/>
            <p:nvPr/>
          </p:nvSpPr>
          <p:spPr>
            <a:xfrm>
              <a:off x="2158968" y="2074990"/>
              <a:ext cx="61059" cy="89216"/>
            </a:xfrm>
            <a:custGeom>
              <a:avLst/>
              <a:gdLst/>
              <a:ahLst/>
              <a:cxnLst/>
              <a:rect l="l" t="t" r="r" b="b"/>
              <a:pathLst>
                <a:path w="1776" h="2595" extrusionOk="0">
                  <a:moveTo>
                    <a:pt x="69" y="0"/>
                  </a:moveTo>
                  <a:lnTo>
                    <a:pt x="0" y="69"/>
                  </a:lnTo>
                  <a:lnTo>
                    <a:pt x="1775" y="2594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" name="Google Shape;904;p4"/>
            <p:cNvSpPr/>
            <p:nvPr/>
          </p:nvSpPr>
          <p:spPr>
            <a:xfrm>
              <a:off x="2022858" y="2333115"/>
              <a:ext cx="145531" cy="4744"/>
            </a:xfrm>
            <a:custGeom>
              <a:avLst/>
              <a:gdLst/>
              <a:ahLst/>
              <a:cxnLst/>
              <a:rect l="l" t="t" r="r" b="b"/>
              <a:pathLst>
                <a:path w="4233" h="138" extrusionOk="0">
                  <a:moveTo>
                    <a:pt x="1" y="1"/>
                  </a:moveTo>
                  <a:lnTo>
                    <a:pt x="1" y="69"/>
                  </a:lnTo>
                  <a:lnTo>
                    <a:pt x="4232" y="137"/>
                  </a:lnTo>
                  <a:lnTo>
                    <a:pt x="4232" y="69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" name="Google Shape;905;p4"/>
            <p:cNvSpPr/>
            <p:nvPr/>
          </p:nvSpPr>
          <p:spPr>
            <a:xfrm>
              <a:off x="2346717" y="2016303"/>
              <a:ext cx="4710" cy="105650"/>
            </a:xfrm>
            <a:custGeom>
              <a:avLst/>
              <a:gdLst/>
              <a:ahLst/>
              <a:cxnLst/>
              <a:rect l="l" t="t" r="r" b="b"/>
              <a:pathLst>
                <a:path w="137" h="3073" extrusionOk="0">
                  <a:moveTo>
                    <a:pt x="0" y="1"/>
                  </a:moveTo>
                  <a:lnTo>
                    <a:pt x="0" y="3072"/>
                  </a:lnTo>
                  <a:lnTo>
                    <a:pt x="137" y="3072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" name="Google Shape;906;p4"/>
            <p:cNvSpPr/>
            <p:nvPr/>
          </p:nvSpPr>
          <p:spPr>
            <a:xfrm>
              <a:off x="2086220" y="2143028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69" y="1"/>
                  </a:moveTo>
                  <a:lnTo>
                    <a:pt x="0" y="137"/>
                  </a:lnTo>
                  <a:lnTo>
                    <a:pt x="3413" y="2595"/>
                  </a:lnTo>
                  <a:lnTo>
                    <a:pt x="3413" y="2526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" name="Google Shape;907;p4"/>
            <p:cNvSpPr/>
            <p:nvPr/>
          </p:nvSpPr>
          <p:spPr>
            <a:xfrm>
              <a:off x="2492179" y="2445744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1" y="1"/>
                  </a:moveTo>
                  <a:cubicBezTo>
                    <a:pt x="1" y="1"/>
                    <a:pt x="1" y="1"/>
                    <a:pt x="1" y="69"/>
                  </a:cubicBezTo>
                  <a:lnTo>
                    <a:pt x="3277" y="2595"/>
                  </a:lnTo>
                  <a:cubicBezTo>
                    <a:pt x="3346" y="2527"/>
                    <a:pt x="3346" y="2527"/>
                    <a:pt x="3414" y="2458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" name="Google Shape;908;p4"/>
            <p:cNvSpPr/>
            <p:nvPr/>
          </p:nvSpPr>
          <p:spPr>
            <a:xfrm>
              <a:off x="2342007" y="2556069"/>
              <a:ext cx="4744" cy="105615"/>
            </a:xfrm>
            <a:custGeom>
              <a:avLst/>
              <a:gdLst/>
              <a:ahLst/>
              <a:cxnLst/>
              <a:rect l="l" t="t" r="r" b="b"/>
              <a:pathLst>
                <a:path w="138" h="3072" extrusionOk="0">
                  <a:moveTo>
                    <a:pt x="69" y="0"/>
                  </a:moveTo>
                  <a:lnTo>
                    <a:pt x="1" y="3072"/>
                  </a:lnTo>
                  <a:lnTo>
                    <a:pt x="137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" name="Google Shape;909;p4"/>
            <p:cNvSpPr/>
            <p:nvPr/>
          </p:nvSpPr>
          <p:spPr>
            <a:xfrm>
              <a:off x="2553203" y="2241596"/>
              <a:ext cx="103278" cy="32902"/>
            </a:xfrm>
            <a:custGeom>
              <a:avLst/>
              <a:gdLst/>
              <a:ahLst/>
              <a:cxnLst/>
              <a:rect l="l" t="t" r="r" b="b"/>
              <a:pathLst>
                <a:path w="3004" h="957" extrusionOk="0">
                  <a:moveTo>
                    <a:pt x="2936" y="1"/>
                  </a:moveTo>
                  <a:lnTo>
                    <a:pt x="1" y="888"/>
                  </a:lnTo>
                  <a:lnTo>
                    <a:pt x="1" y="956"/>
                  </a:lnTo>
                  <a:lnTo>
                    <a:pt x="3004" y="137"/>
                  </a:lnTo>
                  <a:cubicBezTo>
                    <a:pt x="3004" y="137"/>
                    <a:pt x="3004" y="1"/>
                    <a:pt x="2936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" name="Google Shape;910;p4"/>
            <p:cNvSpPr/>
            <p:nvPr/>
          </p:nvSpPr>
          <p:spPr>
            <a:xfrm>
              <a:off x="2527384" y="2340163"/>
              <a:ext cx="143193" cy="4710"/>
            </a:xfrm>
            <a:custGeom>
              <a:avLst/>
              <a:gdLst/>
              <a:ahLst/>
              <a:cxnLst/>
              <a:rect l="l" t="t" r="r" b="b"/>
              <a:pathLst>
                <a:path w="4165" h="137" extrusionOk="0">
                  <a:moveTo>
                    <a:pt x="1" y="0"/>
                  </a:moveTo>
                  <a:lnTo>
                    <a:pt x="1" y="69"/>
                  </a:lnTo>
                  <a:lnTo>
                    <a:pt x="4165" y="137"/>
                  </a:lnTo>
                  <a:lnTo>
                    <a:pt x="416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" name="Google Shape;911;p4"/>
            <p:cNvSpPr/>
            <p:nvPr/>
          </p:nvSpPr>
          <p:spPr>
            <a:xfrm>
              <a:off x="2471070" y="2513816"/>
              <a:ext cx="65735" cy="89216"/>
            </a:xfrm>
            <a:custGeom>
              <a:avLst/>
              <a:gdLst/>
              <a:ahLst/>
              <a:cxnLst/>
              <a:rect l="l" t="t" r="r" b="b"/>
              <a:pathLst>
                <a:path w="1912" h="2595" extrusionOk="0">
                  <a:moveTo>
                    <a:pt x="1" y="0"/>
                  </a:moveTo>
                  <a:lnTo>
                    <a:pt x="1775" y="2594"/>
                  </a:lnTo>
                  <a:lnTo>
                    <a:pt x="1912" y="252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" name="Google Shape;912;p4"/>
            <p:cNvSpPr/>
            <p:nvPr/>
          </p:nvSpPr>
          <p:spPr>
            <a:xfrm>
              <a:off x="2400659" y="2509106"/>
              <a:ext cx="44625" cy="138517"/>
            </a:xfrm>
            <a:custGeom>
              <a:avLst/>
              <a:gdLst/>
              <a:ahLst/>
              <a:cxnLst/>
              <a:rect l="l" t="t" r="r" b="b"/>
              <a:pathLst>
                <a:path w="1298" h="4029" extrusionOk="0">
                  <a:moveTo>
                    <a:pt x="1" y="1"/>
                  </a:moveTo>
                  <a:lnTo>
                    <a:pt x="1161" y="4028"/>
                  </a:lnTo>
                  <a:lnTo>
                    <a:pt x="1298" y="4028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" name="Google Shape;913;p4"/>
            <p:cNvSpPr/>
            <p:nvPr/>
          </p:nvSpPr>
          <p:spPr>
            <a:xfrm>
              <a:off x="1936048" y="2030399"/>
              <a:ext cx="145496" cy="110325"/>
            </a:xfrm>
            <a:custGeom>
              <a:avLst/>
              <a:gdLst/>
              <a:ahLst/>
              <a:cxnLst/>
              <a:rect l="l" t="t" r="r" b="b"/>
              <a:pathLst>
                <a:path w="4232" h="3209" extrusionOk="0">
                  <a:moveTo>
                    <a:pt x="137" y="0"/>
                  </a:moveTo>
                  <a:lnTo>
                    <a:pt x="0" y="137"/>
                  </a:lnTo>
                  <a:lnTo>
                    <a:pt x="4164" y="3209"/>
                  </a:lnTo>
                  <a:lnTo>
                    <a:pt x="4232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" name="Google Shape;914;p4"/>
            <p:cNvSpPr/>
            <p:nvPr/>
          </p:nvSpPr>
          <p:spPr>
            <a:xfrm>
              <a:off x="1860928" y="2171185"/>
              <a:ext cx="169012" cy="61059"/>
            </a:xfrm>
            <a:custGeom>
              <a:avLst/>
              <a:gdLst/>
              <a:ahLst/>
              <a:cxnLst/>
              <a:rect l="l" t="t" r="r" b="b"/>
              <a:pathLst>
                <a:path w="4916" h="1776" extrusionOk="0">
                  <a:moveTo>
                    <a:pt x="69" y="1"/>
                  </a:moveTo>
                  <a:lnTo>
                    <a:pt x="1" y="206"/>
                  </a:lnTo>
                  <a:lnTo>
                    <a:pt x="4915" y="1776"/>
                  </a:lnTo>
                  <a:lnTo>
                    <a:pt x="4915" y="1707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" name="Google Shape;915;p4"/>
            <p:cNvSpPr/>
            <p:nvPr/>
          </p:nvSpPr>
          <p:spPr>
            <a:xfrm>
              <a:off x="2766772" y="2654603"/>
              <a:ext cx="79796" cy="63397"/>
            </a:xfrm>
            <a:custGeom>
              <a:avLst/>
              <a:gdLst/>
              <a:ahLst/>
              <a:cxnLst/>
              <a:rect l="l" t="t" r="r" b="b"/>
              <a:pathLst>
                <a:path w="2321" h="1844" extrusionOk="0">
                  <a:moveTo>
                    <a:pt x="137" y="1"/>
                  </a:moveTo>
                  <a:cubicBezTo>
                    <a:pt x="137" y="69"/>
                    <a:pt x="68" y="137"/>
                    <a:pt x="0" y="206"/>
                  </a:cubicBezTo>
                  <a:lnTo>
                    <a:pt x="2184" y="1844"/>
                  </a:lnTo>
                  <a:lnTo>
                    <a:pt x="2253" y="1776"/>
                  </a:lnTo>
                  <a:lnTo>
                    <a:pt x="2321" y="1639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" name="Google Shape;916;p4"/>
            <p:cNvSpPr/>
            <p:nvPr/>
          </p:nvSpPr>
          <p:spPr>
            <a:xfrm>
              <a:off x="1837481" y="2328440"/>
              <a:ext cx="176026" cy="9420"/>
            </a:xfrm>
            <a:custGeom>
              <a:avLst/>
              <a:gdLst/>
              <a:ahLst/>
              <a:cxnLst/>
              <a:rect l="l" t="t" r="r" b="b"/>
              <a:pathLst>
                <a:path w="5120" h="274" extrusionOk="0">
                  <a:moveTo>
                    <a:pt x="0" y="0"/>
                  </a:moveTo>
                  <a:cubicBezTo>
                    <a:pt x="0" y="68"/>
                    <a:pt x="0" y="137"/>
                    <a:pt x="0" y="205"/>
                  </a:cubicBezTo>
                  <a:lnTo>
                    <a:pt x="5120" y="273"/>
                  </a:lnTo>
                  <a:lnTo>
                    <a:pt x="5120" y="137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" name="Google Shape;917;p4"/>
            <p:cNvSpPr/>
            <p:nvPr/>
          </p:nvSpPr>
          <p:spPr>
            <a:xfrm>
              <a:off x="1722479" y="2323729"/>
              <a:ext cx="93892" cy="9420"/>
            </a:xfrm>
            <a:custGeom>
              <a:avLst/>
              <a:gdLst/>
              <a:ahLst/>
              <a:cxnLst/>
              <a:rect l="l" t="t" r="r" b="b"/>
              <a:pathLst>
                <a:path w="2731" h="274" extrusionOk="0">
                  <a:moveTo>
                    <a:pt x="1" y="1"/>
                  </a:moveTo>
                  <a:lnTo>
                    <a:pt x="1" y="205"/>
                  </a:lnTo>
                  <a:lnTo>
                    <a:pt x="1" y="274"/>
                  </a:lnTo>
                  <a:lnTo>
                    <a:pt x="2731" y="274"/>
                  </a:lnTo>
                  <a:cubicBezTo>
                    <a:pt x="2731" y="205"/>
                    <a:pt x="2731" y="137"/>
                    <a:pt x="2731" y="69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" name="Google Shape;918;p4"/>
            <p:cNvSpPr/>
            <p:nvPr/>
          </p:nvSpPr>
          <p:spPr>
            <a:xfrm>
              <a:off x="2403032" y="2032737"/>
              <a:ext cx="49301" cy="136145"/>
            </a:xfrm>
            <a:custGeom>
              <a:avLst/>
              <a:gdLst/>
              <a:ahLst/>
              <a:cxnLst/>
              <a:rect l="l" t="t" r="r" b="b"/>
              <a:pathLst>
                <a:path w="1434" h="3960" extrusionOk="0">
                  <a:moveTo>
                    <a:pt x="1365" y="1"/>
                  </a:moveTo>
                  <a:lnTo>
                    <a:pt x="0" y="3960"/>
                  </a:lnTo>
                  <a:lnTo>
                    <a:pt x="68" y="3960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" name="Google Shape;919;p4"/>
            <p:cNvSpPr/>
            <p:nvPr/>
          </p:nvSpPr>
          <p:spPr>
            <a:xfrm>
              <a:off x="2611890" y="2539636"/>
              <a:ext cx="147868" cy="110325"/>
            </a:xfrm>
            <a:custGeom>
              <a:avLst/>
              <a:gdLst/>
              <a:ahLst/>
              <a:cxnLst/>
              <a:rect l="l" t="t" r="r" b="b"/>
              <a:pathLst>
                <a:path w="4301" h="3209" extrusionOk="0">
                  <a:moveTo>
                    <a:pt x="137" y="0"/>
                  </a:moveTo>
                  <a:lnTo>
                    <a:pt x="0" y="69"/>
                  </a:lnTo>
                  <a:lnTo>
                    <a:pt x="4164" y="3208"/>
                  </a:lnTo>
                  <a:lnTo>
                    <a:pt x="4300" y="3004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" name="Google Shape;920;p4"/>
            <p:cNvSpPr/>
            <p:nvPr/>
          </p:nvSpPr>
          <p:spPr>
            <a:xfrm>
              <a:off x="2663494" y="2443406"/>
              <a:ext cx="171350" cy="63397"/>
            </a:xfrm>
            <a:custGeom>
              <a:avLst/>
              <a:gdLst/>
              <a:ahLst/>
              <a:cxnLst/>
              <a:rect l="l" t="t" r="r" b="b"/>
              <a:pathLst>
                <a:path w="4984" h="1844" extrusionOk="0">
                  <a:moveTo>
                    <a:pt x="1" y="1"/>
                  </a:moveTo>
                  <a:cubicBezTo>
                    <a:pt x="1" y="69"/>
                    <a:pt x="1" y="69"/>
                    <a:pt x="1" y="137"/>
                  </a:cubicBezTo>
                  <a:lnTo>
                    <a:pt x="4915" y="1844"/>
                  </a:lnTo>
                  <a:lnTo>
                    <a:pt x="4984" y="1707"/>
                  </a:lnTo>
                  <a:lnTo>
                    <a:pt x="4984" y="1639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" name="Google Shape;921;p4"/>
            <p:cNvSpPr/>
            <p:nvPr/>
          </p:nvSpPr>
          <p:spPr>
            <a:xfrm>
              <a:off x="2851244" y="211019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80"/>
                  </a:lnTo>
                  <a:cubicBezTo>
                    <a:pt x="0" y="1980"/>
                    <a:pt x="69" y="2048"/>
                    <a:pt x="69" y="2116"/>
                  </a:cubicBezTo>
                  <a:lnTo>
                    <a:pt x="6212" y="205"/>
                  </a:lnTo>
                  <a:cubicBezTo>
                    <a:pt x="6212" y="137"/>
                    <a:pt x="6212" y="68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" name="Google Shape;922;p4"/>
            <p:cNvSpPr/>
            <p:nvPr/>
          </p:nvSpPr>
          <p:spPr>
            <a:xfrm>
              <a:off x="2250488" y="2030399"/>
              <a:ext cx="44625" cy="138483"/>
            </a:xfrm>
            <a:custGeom>
              <a:avLst/>
              <a:gdLst/>
              <a:ahLst/>
              <a:cxnLst/>
              <a:rect l="l" t="t" r="r" b="b"/>
              <a:pathLst>
                <a:path w="1298" h="4028" extrusionOk="0">
                  <a:moveTo>
                    <a:pt x="69" y="0"/>
                  </a:moveTo>
                  <a:lnTo>
                    <a:pt x="0" y="69"/>
                  </a:lnTo>
                  <a:lnTo>
                    <a:pt x="1229" y="4028"/>
                  </a:lnTo>
                  <a:lnTo>
                    <a:pt x="1297" y="4028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" name="Google Shape;923;p4"/>
            <p:cNvSpPr/>
            <p:nvPr/>
          </p:nvSpPr>
          <p:spPr>
            <a:xfrm>
              <a:off x="2489841" y="2150076"/>
              <a:ext cx="119711" cy="86878"/>
            </a:xfrm>
            <a:custGeom>
              <a:avLst/>
              <a:gdLst/>
              <a:ahLst/>
              <a:cxnLst/>
              <a:rect l="l" t="t" r="r" b="b"/>
              <a:pathLst>
                <a:path w="3482" h="2527" extrusionOk="0">
                  <a:moveTo>
                    <a:pt x="3414" y="1"/>
                  </a:moveTo>
                  <a:lnTo>
                    <a:pt x="1" y="2458"/>
                  </a:lnTo>
                  <a:lnTo>
                    <a:pt x="69" y="2458"/>
                  </a:lnTo>
                  <a:lnTo>
                    <a:pt x="69" y="2526"/>
                  </a:lnTo>
                  <a:lnTo>
                    <a:pt x="3482" y="137"/>
                  </a:lnTo>
                  <a:lnTo>
                    <a:pt x="341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" name="Google Shape;924;p4"/>
            <p:cNvSpPr/>
            <p:nvPr/>
          </p:nvSpPr>
          <p:spPr>
            <a:xfrm>
              <a:off x="2473407" y="2077328"/>
              <a:ext cx="68107" cy="89216"/>
            </a:xfrm>
            <a:custGeom>
              <a:avLst/>
              <a:gdLst/>
              <a:ahLst/>
              <a:cxnLst/>
              <a:rect l="l" t="t" r="r" b="b"/>
              <a:pathLst>
                <a:path w="1981" h="2595" extrusionOk="0">
                  <a:moveTo>
                    <a:pt x="1844" y="1"/>
                  </a:moveTo>
                  <a:lnTo>
                    <a:pt x="1" y="2526"/>
                  </a:lnTo>
                  <a:lnTo>
                    <a:pt x="69" y="2526"/>
                  </a:lnTo>
                  <a:lnTo>
                    <a:pt x="69" y="2594"/>
                  </a:lnTo>
                  <a:lnTo>
                    <a:pt x="1980" y="137"/>
                  </a:lnTo>
                  <a:lnTo>
                    <a:pt x="184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" name="Google Shape;925;p4"/>
            <p:cNvSpPr/>
            <p:nvPr/>
          </p:nvSpPr>
          <p:spPr>
            <a:xfrm>
              <a:off x="2041629" y="2234548"/>
              <a:ext cx="100940" cy="37577"/>
            </a:xfrm>
            <a:custGeom>
              <a:avLst/>
              <a:gdLst/>
              <a:ahLst/>
              <a:cxnLst/>
              <a:rect l="l" t="t" r="r" b="b"/>
              <a:pathLst>
                <a:path w="2936" h="1093" extrusionOk="0">
                  <a:moveTo>
                    <a:pt x="1" y="1"/>
                  </a:moveTo>
                  <a:lnTo>
                    <a:pt x="1" y="137"/>
                  </a:lnTo>
                  <a:lnTo>
                    <a:pt x="2936" y="1093"/>
                  </a:lnTo>
                  <a:cubicBezTo>
                    <a:pt x="2936" y="1025"/>
                    <a:pt x="2936" y="1025"/>
                    <a:pt x="2936" y="1025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" name="Google Shape;926;p4"/>
            <p:cNvSpPr/>
            <p:nvPr/>
          </p:nvSpPr>
          <p:spPr>
            <a:xfrm>
              <a:off x="1846866" y="1959989"/>
              <a:ext cx="77458" cy="63397"/>
            </a:xfrm>
            <a:custGeom>
              <a:avLst/>
              <a:gdLst/>
              <a:ahLst/>
              <a:cxnLst/>
              <a:rect l="l" t="t" r="r" b="b"/>
              <a:pathLst>
                <a:path w="2253" h="1844" extrusionOk="0">
                  <a:moveTo>
                    <a:pt x="137" y="1"/>
                  </a:moveTo>
                  <a:lnTo>
                    <a:pt x="69" y="69"/>
                  </a:lnTo>
                  <a:cubicBezTo>
                    <a:pt x="69" y="137"/>
                    <a:pt x="0" y="137"/>
                    <a:pt x="0" y="205"/>
                  </a:cubicBezTo>
                  <a:lnTo>
                    <a:pt x="2184" y="1844"/>
                  </a:lnTo>
                  <a:lnTo>
                    <a:pt x="2253" y="170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" name="Google Shape;927;p4"/>
            <p:cNvSpPr/>
            <p:nvPr/>
          </p:nvSpPr>
          <p:spPr>
            <a:xfrm>
              <a:off x="2553203" y="2408201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1" y="1"/>
                  </a:moveTo>
                  <a:lnTo>
                    <a:pt x="1" y="69"/>
                  </a:lnTo>
                  <a:lnTo>
                    <a:pt x="2936" y="1025"/>
                  </a:lnTo>
                  <a:lnTo>
                    <a:pt x="2936" y="956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" name="Google Shape;928;p4"/>
            <p:cNvSpPr/>
            <p:nvPr/>
          </p:nvSpPr>
          <p:spPr>
            <a:xfrm>
              <a:off x="2665832" y="2182943"/>
              <a:ext cx="171350" cy="58687"/>
            </a:xfrm>
            <a:custGeom>
              <a:avLst/>
              <a:gdLst/>
              <a:ahLst/>
              <a:cxnLst/>
              <a:rect l="l" t="t" r="r" b="b"/>
              <a:pathLst>
                <a:path w="4984" h="1707" extrusionOk="0">
                  <a:moveTo>
                    <a:pt x="4916" y="0"/>
                  </a:moveTo>
                  <a:lnTo>
                    <a:pt x="1" y="1570"/>
                  </a:lnTo>
                  <a:lnTo>
                    <a:pt x="1" y="1707"/>
                  </a:lnTo>
                  <a:lnTo>
                    <a:pt x="4984" y="137"/>
                  </a:lnTo>
                  <a:lnTo>
                    <a:pt x="4916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" name="Google Shape;929;p4"/>
            <p:cNvSpPr/>
            <p:nvPr/>
          </p:nvSpPr>
          <p:spPr>
            <a:xfrm>
              <a:off x="1858590" y="2436358"/>
              <a:ext cx="171350" cy="58721"/>
            </a:xfrm>
            <a:custGeom>
              <a:avLst/>
              <a:gdLst/>
              <a:ahLst/>
              <a:cxnLst/>
              <a:rect l="l" t="t" r="r" b="b"/>
              <a:pathLst>
                <a:path w="4984" h="1708" extrusionOk="0">
                  <a:moveTo>
                    <a:pt x="4915" y="1"/>
                  </a:moveTo>
                  <a:lnTo>
                    <a:pt x="1" y="1503"/>
                  </a:lnTo>
                  <a:lnTo>
                    <a:pt x="69" y="1707"/>
                  </a:lnTo>
                  <a:lnTo>
                    <a:pt x="4983" y="137"/>
                  </a:lnTo>
                  <a:cubicBezTo>
                    <a:pt x="4983" y="69"/>
                    <a:pt x="4983" y="69"/>
                    <a:pt x="4915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" name="Google Shape;930;p4"/>
            <p:cNvSpPr/>
            <p:nvPr/>
          </p:nvSpPr>
          <p:spPr>
            <a:xfrm>
              <a:off x="1633298" y="2096099"/>
              <a:ext cx="213603" cy="77493"/>
            </a:xfrm>
            <a:custGeom>
              <a:avLst/>
              <a:gdLst/>
              <a:ahLst/>
              <a:cxnLst/>
              <a:rect l="l" t="t" r="r" b="b"/>
              <a:pathLst>
                <a:path w="6213" h="2254" extrusionOk="0">
                  <a:moveTo>
                    <a:pt x="69" y="1"/>
                  </a:moveTo>
                  <a:cubicBezTo>
                    <a:pt x="69" y="69"/>
                    <a:pt x="69" y="137"/>
                    <a:pt x="1" y="205"/>
                  </a:cubicBezTo>
                  <a:lnTo>
                    <a:pt x="6144" y="2185"/>
                  </a:lnTo>
                  <a:lnTo>
                    <a:pt x="6144" y="2253"/>
                  </a:lnTo>
                  <a:lnTo>
                    <a:pt x="6212" y="2048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" name="Google Shape;931;p4"/>
            <p:cNvSpPr/>
            <p:nvPr/>
          </p:nvSpPr>
          <p:spPr>
            <a:xfrm>
              <a:off x="2661157" y="1732359"/>
              <a:ext cx="136145" cy="183074"/>
            </a:xfrm>
            <a:custGeom>
              <a:avLst/>
              <a:gdLst/>
              <a:ahLst/>
              <a:cxnLst/>
              <a:rect l="l" t="t" r="r" b="b"/>
              <a:pathLst>
                <a:path w="3960" h="5325" extrusionOk="0">
                  <a:moveTo>
                    <a:pt x="3755" y="1"/>
                  </a:moveTo>
                  <a:lnTo>
                    <a:pt x="0" y="5188"/>
                  </a:lnTo>
                  <a:lnTo>
                    <a:pt x="137" y="5325"/>
                  </a:lnTo>
                  <a:lnTo>
                    <a:pt x="3959" y="137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" name="Google Shape;932;p4"/>
            <p:cNvSpPr/>
            <p:nvPr/>
          </p:nvSpPr>
          <p:spPr>
            <a:xfrm>
              <a:off x="1907856" y="1722973"/>
              <a:ext cx="136145" cy="185446"/>
            </a:xfrm>
            <a:custGeom>
              <a:avLst/>
              <a:gdLst/>
              <a:ahLst/>
              <a:cxnLst/>
              <a:rect l="l" t="t" r="r" b="b"/>
              <a:pathLst>
                <a:path w="3960" h="5394" extrusionOk="0">
                  <a:moveTo>
                    <a:pt x="206" y="1"/>
                  </a:moveTo>
                  <a:lnTo>
                    <a:pt x="1" y="137"/>
                  </a:lnTo>
                  <a:lnTo>
                    <a:pt x="3755" y="5393"/>
                  </a:lnTo>
                  <a:lnTo>
                    <a:pt x="3960" y="5325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" name="Google Shape;933;p4"/>
            <p:cNvSpPr/>
            <p:nvPr/>
          </p:nvSpPr>
          <p:spPr>
            <a:xfrm>
              <a:off x="2515660" y="1746455"/>
              <a:ext cx="37577" cy="91554"/>
            </a:xfrm>
            <a:custGeom>
              <a:avLst/>
              <a:gdLst/>
              <a:ahLst/>
              <a:cxnLst/>
              <a:rect l="l" t="t" r="r" b="b"/>
              <a:pathLst>
                <a:path w="1093" h="2663" extrusionOk="0">
                  <a:moveTo>
                    <a:pt x="888" y="0"/>
                  </a:moveTo>
                  <a:lnTo>
                    <a:pt x="1" y="2594"/>
                  </a:lnTo>
                  <a:lnTo>
                    <a:pt x="137" y="2662"/>
                  </a:lnTo>
                  <a:lnTo>
                    <a:pt x="1093" y="137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" name="Google Shape;934;p4"/>
            <p:cNvSpPr/>
            <p:nvPr/>
          </p:nvSpPr>
          <p:spPr>
            <a:xfrm>
              <a:off x="2161306" y="1741745"/>
              <a:ext cx="32902" cy="93926"/>
            </a:xfrm>
            <a:custGeom>
              <a:avLst/>
              <a:gdLst/>
              <a:ahLst/>
              <a:cxnLst/>
              <a:rect l="l" t="t" r="r" b="b"/>
              <a:pathLst>
                <a:path w="957" h="2732" extrusionOk="0">
                  <a:moveTo>
                    <a:pt x="137" y="1"/>
                  </a:moveTo>
                  <a:lnTo>
                    <a:pt x="1" y="69"/>
                  </a:lnTo>
                  <a:lnTo>
                    <a:pt x="752" y="2731"/>
                  </a:lnTo>
                  <a:lnTo>
                    <a:pt x="956" y="266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" name="Google Shape;935;p4"/>
            <p:cNvSpPr/>
            <p:nvPr/>
          </p:nvSpPr>
          <p:spPr>
            <a:xfrm>
              <a:off x="1835108" y="2640541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0"/>
                  </a:moveTo>
                  <a:lnTo>
                    <a:pt x="1" y="1570"/>
                  </a:lnTo>
                  <a:lnTo>
                    <a:pt x="137" y="1775"/>
                  </a:lnTo>
                  <a:lnTo>
                    <a:pt x="2322" y="137"/>
                  </a:lnTo>
                  <a:cubicBezTo>
                    <a:pt x="2322" y="137"/>
                    <a:pt x="2253" y="69"/>
                    <a:pt x="225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" name="Google Shape;936;p4"/>
            <p:cNvSpPr/>
            <p:nvPr/>
          </p:nvSpPr>
          <p:spPr>
            <a:xfrm>
              <a:off x="2349055" y="1586863"/>
              <a:ext cx="9420" cy="222989"/>
            </a:xfrm>
            <a:custGeom>
              <a:avLst/>
              <a:gdLst/>
              <a:ahLst/>
              <a:cxnLst/>
              <a:rect l="l" t="t" r="r" b="b"/>
              <a:pathLst>
                <a:path w="274" h="6486" extrusionOk="0">
                  <a:moveTo>
                    <a:pt x="69" y="1"/>
                  </a:moveTo>
                  <a:lnTo>
                    <a:pt x="0" y="6485"/>
                  </a:lnTo>
                  <a:lnTo>
                    <a:pt x="205" y="6485"/>
                  </a:lnTo>
                  <a:lnTo>
                    <a:pt x="2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" name="Google Shape;937;p4"/>
            <p:cNvSpPr/>
            <p:nvPr/>
          </p:nvSpPr>
          <p:spPr>
            <a:xfrm>
              <a:off x="1628622" y="249504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12"/>
                  </a:lnTo>
                  <a:cubicBezTo>
                    <a:pt x="0" y="1980"/>
                    <a:pt x="0" y="2048"/>
                    <a:pt x="69" y="2116"/>
                  </a:cubicBezTo>
                  <a:lnTo>
                    <a:pt x="6212" y="137"/>
                  </a:lnTo>
                  <a:cubicBezTo>
                    <a:pt x="6212" y="137"/>
                    <a:pt x="6212" y="69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" name="Google Shape;938;p4"/>
            <p:cNvSpPr/>
            <p:nvPr/>
          </p:nvSpPr>
          <p:spPr>
            <a:xfrm>
              <a:off x="2651771" y="2769604"/>
              <a:ext cx="133807" cy="185411"/>
            </a:xfrm>
            <a:custGeom>
              <a:avLst/>
              <a:gdLst/>
              <a:ahLst/>
              <a:cxnLst/>
              <a:rect l="l" t="t" r="r" b="b"/>
              <a:pathLst>
                <a:path w="3892" h="5393" extrusionOk="0">
                  <a:moveTo>
                    <a:pt x="69" y="0"/>
                  </a:moveTo>
                  <a:lnTo>
                    <a:pt x="0" y="137"/>
                  </a:lnTo>
                  <a:lnTo>
                    <a:pt x="3686" y="5393"/>
                  </a:lnTo>
                  <a:lnTo>
                    <a:pt x="3891" y="525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" name="Google Shape;939;p4"/>
            <p:cNvSpPr/>
            <p:nvPr/>
          </p:nvSpPr>
          <p:spPr>
            <a:xfrm>
              <a:off x="2499227" y="2847027"/>
              <a:ext cx="35240" cy="89216"/>
            </a:xfrm>
            <a:custGeom>
              <a:avLst/>
              <a:gdLst/>
              <a:ahLst/>
              <a:cxnLst/>
              <a:rect l="l" t="t" r="r" b="b"/>
              <a:pathLst>
                <a:path w="1025" h="2595" extrusionOk="0">
                  <a:moveTo>
                    <a:pt x="1" y="1"/>
                  </a:moveTo>
                  <a:lnTo>
                    <a:pt x="820" y="2595"/>
                  </a:lnTo>
                  <a:lnTo>
                    <a:pt x="1025" y="252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" name="Google Shape;940;p4"/>
            <p:cNvSpPr/>
            <p:nvPr/>
          </p:nvSpPr>
          <p:spPr>
            <a:xfrm>
              <a:off x="2848906" y="2504431"/>
              <a:ext cx="213569" cy="79830"/>
            </a:xfrm>
            <a:custGeom>
              <a:avLst/>
              <a:gdLst/>
              <a:ahLst/>
              <a:cxnLst/>
              <a:rect l="l" t="t" r="r" b="b"/>
              <a:pathLst>
                <a:path w="6212" h="2322" extrusionOk="0">
                  <a:moveTo>
                    <a:pt x="68" y="0"/>
                  </a:moveTo>
                  <a:cubicBezTo>
                    <a:pt x="0" y="69"/>
                    <a:pt x="0" y="137"/>
                    <a:pt x="0" y="205"/>
                  </a:cubicBezTo>
                  <a:lnTo>
                    <a:pt x="6075" y="2321"/>
                  </a:lnTo>
                  <a:lnTo>
                    <a:pt x="6211" y="2048"/>
                  </a:lnTo>
                  <a:lnTo>
                    <a:pt x="6211" y="1980"/>
                  </a:lnTo>
                  <a:lnTo>
                    <a:pt x="6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" name="Google Shape;941;p4"/>
            <p:cNvSpPr/>
            <p:nvPr/>
          </p:nvSpPr>
          <p:spPr>
            <a:xfrm>
              <a:off x="2142534" y="2840014"/>
              <a:ext cx="35240" cy="89182"/>
            </a:xfrm>
            <a:custGeom>
              <a:avLst/>
              <a:gdLst/>
              <a:ahLst/>
              <a:cxnLst/>
              <a:rect l="l" t="t" r="r" b="b"/>
              <a:pathLst>
                <a:path w="1025" h="2594" extrusionOk="0">
                  <a:moveTo>
                    <a:pt x="888" y="0"/>
                  </a:moveTo>
                  <a:lnTo>
                    <a:pt x="1" y="2526"/>
                  </a:lnTo>
                  <a:lnTo>
                    <a:pt x="205" y="2594"/>
                  </a:lnTo>
                  <a:lnTo>
                    <a:pt x="1025" y="68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" name="Google Shape;942;p4"/>
            <p:cNvSpPr/>
            <p:nvPr/>
          </p:nvSpPr>
          <p:spPr>
            <a:xfrm>
              <a:off x="1896133" y="2762556"/>
              <a:ext cx="136145" cy="180736"/>
            </a:xfrm>
            <a:custGeom>
              <a:avLst/>
              <a:gdLst/>
              <a:ahLst/>
              <a:cxnLst/>
              <a:rect l="l" t="t" r="r" b="b"/>
              <a:pathLst>
                <a:path w="3960" h="5257" extrusionOk="0">
                  <a:moveTo>
                    <a:pt x="3823" y="1"/>
                  </a:moveTo>
                  <a:lnTo>
                    <a:pt x="1" y="5120"/>
                  </a:lnTo>
                  <a:lnTo>
                    <a:pt x="137" y="5257"/>
                  </a:lnTo>
                  <a:lnTo>
                    <a:pt x="3960" y="69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" name="Google Shape;943;p4"/>
            <p:cNvSpPr/>
            <p:nvPr/>
          </p:nvSpPr>
          <p:spPr>
            <a:xfrm>
              <a:off x="2332621" y="2868171"/>
              <a:ext cx="9420" cy="222954"/>
            </a:xfrm>
            <a:custGeom>
              <a:avLst/>
              <a:gdLst/>
              <a:ahLst/>
              <a:cxnLst/>
              <a:rect l="l" t="t" r="r" b="b"/>
              <a:pathLst>
                <a:path w="274" h="6485" extrusionOk="0">
                  <a:moveTo>
                    <a:pt x="137" y="0"/>
                  </a:moveTo>
                  <a:lnTo>
                    <a:pt x="0" y="6485"/>
                  </a:lnTo>
                  <a:lnTo>
                    <a:pt x="274" y="6485"/>
                  </a:lnTo>
                  <a:lnTo>
                    <a:pt x="274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" name="Google Shape;944;p4"/>
            <p:cNvSpPr/>
            <p:nvPr/>
          </p:nvSpPr>
          <p:spPr>
            <a:xfrm>
              <a:off x="2349055" y="1828589"/>
              <a:ext cx="7082" cy="176026"/>
            </a:xfrm>
            <a:custGeom>
              <a:avLst/>
              <a:gdLst/>
              <a:ahLst/>
              <a:cxnLst/>
              <a:rect l="l" t="t" r="r" b="b"/>
              <a:pathLst>
                <a:path w="206" h="5120" extrusionOk="0">
                  <a:moveTo>
                    <a:pt x="0" y="0"/>
                  </a:moveTo>
                  <a:lnTo>
                    <a:pt x="0" y="5120"/>
                  </a:lnTo>
                  <a:lnTo>
                    <a:pt x="69" y="5120"/>
                  </a:lnTo>
                  <a:lnTo>
                    <a:pt x="20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" name="Google Shape;945;p4"/>
            <p:cNvSpPr/>
            <p:nvPr/>
          </p:nvSpPr>
          <p:spPr>
            <a:xfrm>
              <a:off x="2048677" y="1922446"/>
              <a:ext cx="105615" cy="147868"/>
            </a:xfrm>
            <a:custGeom>
              <a:avLst/>
              <a:gdLst/>
              <a:ahLst/>
              <a:cxnLst/>
              <a:rect l="l" t="t" r="r" b="b"/>
              <a:pathLst>
                <a:path w="3072" h="4301" extrusionOk="0">
                  <a:moveTo>
                    <a:pt x="137" y="1"/>
                  </a:moveTo>
                  <a:lnTo>
                    <a:pt x="0" y="69"/>
                  </a:lnTo>
                  <a:lnTo>
                    <a:pt x="2048" y="2936"/>
                  </a:lnTo>
                  <a:lnTo>
                    <a:pt x="3004" y="4301"/>
                  </a:lnTo>
                  <a:lnTo>
                    <a:pt x="3072" y="4164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" name="Google Shape;946;p4"/>
            <p:cNvSpPr/>
            <p:nvPr/>
          </p:nvSpPr>
          <p:spPr>
            <a:xfrm>
              <a:off x="2039291" y="260533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0" y="4164"/>
                  </a:lnTo>
                  <a:lnTo>
                    <a:pt x="137" y="4232"/>
                  </a:lnTo>
                  <a:lnTo>
                    <a:pt x="3208" y="137"/>
                  </a:lnTo>
                  <a:lnTo>
                    <a:pt x="3072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" name="Google Shape;947;p4"/>
            <p:cNvSpPr/>
            <p:nvPr/>
          </p:nvSpPr>
          <p:spPr>
            <a:xfrm>
              <a:off x="2194173" y="1849698"/>
              <a:ext cx="56349" cy="171350"/>
            </a:xfrm>
            <a:custGeom>
              <a:avLst/>
              <a:gdLst/>
              <a:ahLst/>
              <a:cxnLst/>
              <a:rect l="l" t="t" r="r" b="b"/>
              <a:pathLst>
                <a:path w="1639" h="4984" extrusionOk="0">
                  <a:moveTo>
                    <a:pt x="137" y="1"/>
                  </a:moveTo>
                  <a:lnTo>
                    <a:pt x="0" y="69"/>
                  </a:lnTo>
                  <a:lnTo>
                    <a:pt x="1502" y="4983"/>
                  </a:lnTo>
                  <a:lnTo>
                    <a:pt x="1638" y="498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" name="Google Shape;948;p4"/>
            <p:cNvSpPr/>
            <p:nvPr/>
          </p:nvSpPr>
          <p:spPr>
            <a:xfrm>
              <a:off x="1926628" y="2530250"/>
              <a:ext cx="147903" cy="105615"/>
            </a:xfrm>
            <a:custGeom>
              <a:avLst/>
              <a:gdLst/>
              <a:ahLst/>
              <a:cxnLst/>
              <a:rect l="l" t="t" r="r" b="b"/>
              <a:pathLst>
                <a:path w="4302" h="3072" extrusionOk="0">
                  <a:moveTo>
                    <a:pt x="4301" y="0"/>
                  </a:moveTo>
                  <a:lnTo>
                    <a:pt x="1" y="2935"/>
                  </a:lnTo>
                  <a:lnTo>
                    <a:pt x="138" y="3072"/>
                  </a:lnTo>
                  <a:lnTo>
                    <a:pt x="4301" y="69"/>
                  </a:lnTo>
                  <a:lnTo>
                    <a:pt x="4301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" name="Google Shape;949;p4"/>
            <p:cNvSpPr/>
            <p:nvPr/>
          </p:nvSpPr>
          <p:spPr>
            <a:xfrm>
              <a:off x="2778496" y="1976423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1"/>
                  </a:moveTo>
                  <a:lnTo>
                    <a:pt x="0" y="1570"/>
                  </a:lnTo>
                  <a:lnTo>
                    <a:pt x="69" y="1775"/>
                  </a:lnTo>
                  <a:lnTo>
                    <a:pt x="2321" y="205"/>
                  </a:lnTo>
                  <a:lnTo>
                    <a:pt x="2253" y="69"/>
                  </a:lnTo>
                  <a:lnTo>
                    <a:pt x="225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" name="Google Shape;950;p4"/>
            <p:cNvSpPr/>
            <p:nvPr/>
          </p:nvSpPr>
          <p:spPr>
            <a:xfrm>
              <a:off x="2452298" y="1852036"/>
              <a:ext cx="63397" cy="169012"/>
            </a:xfrm>
            <a:custGeom>
              <a:avLst/>
              <a:gdLst/>
              <a:ahLst/>
              <a:cxnLst/>
              <a:rect l="l" t="t" r="r" b="b"/>
              <a:pathLst>
                <a:path w="1844" h="4916" extrusionOk="0">
                  <a:moveTo>
                    <a:pt x="1639" y="1"/>
                  </a:moveTo>
                  <a:lnTo>
                    <a:pt x="1" y="4915"/>
                  </a:lnTo>
                  <a:lnTo>
                    <a:pt x="137" y="4915"/>
                  </a:lnTo>
                  <a:lnTo>
                    <a:pt x="1844" y="69"/>
                  </a:lnTo>
                  <a:lnTo>
                    <a:pt x="163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" name="Google Shape;951;p4"/>
            <p:cNvSpPr/>
            <p:nvPr/>
          </p:nvSpPr>
          <p:spPr>
            <a:xfrm>
              <a:off x="2618904" y="2042123"/>
              <a:ext cx="150241" cy="105650"/>
            </a:xfrm>
            <a:custGeom>
              <a:avLst/>
              <a:gdLst/>
              <a:ahLst/>
              <a:cxnLst/>
              <a:rect l="l" t="t" r="r" b="b"/>
              <a:pathLst>
                <a:path w="4370" h="3073" extrusionOk="0">
                  <a:moveTo>
                    <a:pt x="4233" y="1"/>
                  </a:moveTo>
                  <a:lnTo>
                    <a:pt x="1" y="3004"/>
                  </a:lnTo>
                  <a:lnTo>
                    <a:pt x="69" y="3072"/>
                  </a:lnTo>
                  <a:lnTo>
                    <a:pt x="4369" y="137"/>
                  </a:lnTo>
                  <a:lnTo>
                    <a:pt x="423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" name="Google Shape;952;p4"/>
            <p:cNvSpPr/>
            <p:nvPr/>
          </p:nvSpPr>
          <p:spPr>
            <a:xfrm>
              <a:off x="2543818" y="192715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1" y="4164"/>
                  </a:lnTo>
                  <a:lnTo>
                    <a:pt x="137" y="4232"/>
                  </a:lnTo>
                  <a:lnTo>
                    <a:pt x="3209" y="68"/>
                  </a:lnTo>
                  <a:cubicBezTo>
                    <a:pt x="3140" y="68"/>
                    <a:pt x="3072" y="0"/>
                    <a:pt x="30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" name="Google Shape;953;p4"/>
            <p:cNvSpPr/>
            <p:nvPr/>
          </p:nvSpPr>
          <p:spPr>
            <a:xfrm>
              <a:off x="2682266" y="2342501"/>
              <a:ext cx="176060" cy="7082"/>
            </a:xfrm>
            <a:custGeom>
              <a:avLst/>
              <a:gdLst/>
              <a:ahLst/>
              <a:cxnLst/>
              <a:rect l="l" t="t" r="r" b="b"/>
              <a:pathLst>
                <a:path w="5121" h="206" extrusionOk="0">
                  <a:moveTo>
                    <a:pt x="1" y="1"/>
                  </a:moveTo>
                  <a:lnTo>
                    <a:pt x="1" y="69"/>
                  </a:lnTo>
                  <a:lnTo>
                    <a:pt x="5120" y="205"/>
                  </a:lnTo>
                  <a:lnTo>
                    <a:pt x="512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" name="Google Shape;954;p4"/>
            <p:cNvSpPr/>
            <p:nvPr/>
          </p:nvSpPr>
          <p:spPr>
            <a:xfrm>
              <a:off x="2877063" y="2344839"/>
              <a:ext cx="93892" cy="7082"/>
            </a:xfrm>
            <a:custGeom>
              <a:avLst/>
              <a:gdLst/>
              <a:ahLst/>
              <a:cxnLst/>
              <a:rect l="l" t="t" r="r" b="b"/>
              <a:pathLst>
                <a:path w="2731" h="206" extrusionOk="0">
                  <a:moveTo>
                    <a:pt x="0" y="1"/>
                  </a:moveTo>
                  <a:cubicBezTo>
                    <a:pt x="0" y="69"/>
                    <a:pt x="0" y="137"/>
                    <a:pt x="0" y="206"/>
                  </a:cubicBezTo>
                  <a:lnTo>
                    <a:pt x="2730" y="206"/>
                  </a:lnTo>
                  <a:lnTo>
                    <a:pt x="273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" name="Google Shape;955;p4"/>
            <p:cNvSpPr/>
            <p:nvPr/>
          </p:nvSpPr>
          <p:spPr>
            <a:xfrm>
              <a:off x="2539142" y="2610012"/>
              <a:ext cx="107953" cy="147903"/>
            </a:xfrm>
            <a:custGeom>
              <a:avLst/>
              <a:gdLst/>
              <a:ahLst/>
              <a:cxnLst/>
              <a:rect l="l" t="t" r="r" b="b"/>
              <a:pathLst>
                <a:path w="3140" h="4302" extrusionOk="0">
                  <a:moveTo>
                    <a:pt x="137" y="1"/>
                  </a:moveTo>
                  <a:lnTo>
                    <a:pt x="0" y="69"/>
                  </a:lnTo>
                  <a:lnTo>
                    <a:pt x="2935" y="4301"/>
                  </a:lnTo>
                  <a:lnTo>
                    <a:pt x="3140" y="4165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" name="Google Shape;956;p4"/>
            <p:cNvSpPr/>
            <p:nvPr/>
          </p:nvSpPr>
          <p:spPr>
            <a:xfrm>
              <a:off x="2442912" y="2656975"/>
              <a:ext cx="58687" cy="171316"/>
            </a:xfrm>
            <a:custGeom>
              <a:avLst/>
              <a:gdLst/>
              <a:ahLst/>
              <a:cxnLst/>
              <a:rect l="l" t="t" r="r" b="b"/>
              <a:pathLst>
                <a:path w="1707" h="4983" extrusionOk="0">
                  <a:moveTo>
                    <a:pt x="1" y="0"/>
                  </a:moveTo>
                  <a:lnTo>
                    <a:pt x="1502" y="4983"/>
                  </a:lnTo>
                  <a:lnTo>
                    <a:pt x="1707" y="4915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" name="Google Shape;957;p4"/>
            <p:cNvSpPr/>
            <p:nvPr/>
          </p:nvSpPr>
          <p:spPr>
            <a:xfrm>
              <a:off x="2177739" y="2656975"/>
              <a:ext cx="63397" cy="168978"/>
            </a:xfrm>
            <a:custGeom>
              <a:avLst/>
              <a:gdLst/>
              <a:ahLst/>
              <a:cxnLst/>
              <a:rect l="l" t="t" r="r" b="b"/>
              <a:pathLst>
                <a:path w="1844" h="4915" extrusionOk="0">
                  <a:moveTo>
                    <a:pt x="1707" y="0"/>
                  </a:moveTo>
                  <a:lnTo>
                    <a:pt x="1" y="4846"/>
                  </a:lnTo>
                  <a:lnTo>
                    <a:pt x="205" y="4915"/>
                  </a:lnTo>
                  <a:lnTo>
                    <a:pt x="184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" name="Google Shape;958;p4"/>
            <p:cNvSpPr/>
            <p:nvPr/>
          </p:nvSpPr>
          <p:spPr>
            <a:xfrm>
              <a:off x="2337297" y="2673374"/>
              <a:ext cx="7082" cy="176060"/>
            </a:xfrm>
            <a:custGeom>
              <a:avLst/>
              <a:gdLst/>
              <a:ahLst/>
              <a:cxnLst/>
              <a:rect l="l" t="t" r="r" b="b"/>
              <a:pathLst>
                <a:path w="206" h="5121" extrusionOk="0">
                  <a:moveTo>
                    <a:pt x="138" y="1"/>
                  </a:moveTo>
                  <a:lnTo>
                    <a:pt x="1" y="5120"/>
                  </a:lnTo>
                  <a:lnTo>
                    <a:pt x="206" y="5120"/>
                  </a:lnTo>
                  <a:lnTo>
                    <a:pt x="206" y="1776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" name="Google Shape;959;p4"/>
            <p:cNvSpPr/>
            <p:nvPr/>
          </p:nvSpPr>
          <p:spPr>
            <a:xfrm>
              <a:off x="2333962" y="1570464"/>
              <a:ext cx="36237" cy="24788"/>
            </a:xfrm>
            <a:custGeom>
              <a:avLst/>
              <a:gdLst/>
              <a:ahLst/>
              <a:cxnLst/>
              <a:rect l="l" t="t" r="r" b="b"/>
              <a:pathLst>
                <a:path w="1054" h="721" extrusionOk="0">
                  <a:moveTo>
                    <a:pt x="576" y="0"/>
                  </a:moveTo>
                  <a:cubicBezTo>
                    <a:pt x="1" y="0"/>
                    <a:pt x="587" y="721"/>
                    <a:pt x="893" y="721"/>
                  </a:cubicBezTo>
                  <a:cubicBezTo>
                    <a:pt x="986" y="721"/>
                    <a:pt x="1054" y="654"/>
                    <a:pt x="1054" y="478"/>
                  </a:cubicBezTo>
                  <a:cubicBezTo>
                    <a:pt x="1054" y="205"/>
                    <a:pt x="849" y="0"/>
                    <a:pt x="57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" name="Google Shape;960;p4"/>
            <p:cNvSpPr/>
            <p:nvPr/>
          </p:nvSpPr>
          <p:spPr>
            <a:xfrm>
              <a:off x="2323236" y="3077030"/>
              <a:ext cx="32902" cy="32867"/>
            </a:xfrm>
            <a:custGeom>
              <a:avLst/>
              <a:gdLst/>
              <a:ahLst/>
              <a:cxnLst/>
              <a:rect l="l" t="t" r="r" b="b"/>
              <a:pathLst>
                <a:path w="957" h="956" extrusionOk="0">
                  <a:moveTo>
                    <a:pt x="478" y="0"/>
                  </a:moveTo>
                  <a:cubicBezTo>
                    <a:pt x="205" y="0"/>
                    <a:pt x="0" y="205"/>
                    <a:pt x="0" y="478"/>
                  </a:cubicBezTo>
                  <a:cubicBezTo>
                    <a:pt x="0" y="751"/>
                    <a:pt x="205" y="956"/>
                    <a:pt x="478" y="956"/>
                  </a:cubicBezTo>
                  <a:cubicBezTo>
                    <a:pt x="751" y="956"/>
                    <a:pt x="956" y="751"/>
                    <a:pt x="956" y="478"/>
                  </a:cubicBezTo>
                  <a:cubicBezTo>
                    <a:pt x="956" y="205"/>
                    <a:pt x="751" y="0"/>
                    <a:pt x="478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" name="Google Shape;961;p4"/>
            <p:cNvSpPr/>
            <p:nvPr/>
          </p:nvSpPr>
          <p:spPr>
            <a:xfrm>
              <a:off x="3048344" y="2095515"/>
              <a:ext cx="35240" cy="34071"/>
            </a:xfrm>
            <a:custGeom>
              <a:avLst/>
              <a:gdLst/>
              <a:ahLst/>
              <a:cxnLst/>
              <a:rect l="l" t="t" r="r" b="b"/>
              <a:pathLst>
                <a:path w="1025" h="991" extrusionOk="0">
                  <a:moveTo>
                    <a:pt x="482" y="0"/>
                  </a:moveTo>
                  <a:cubicBezTo>
                    <a:pt x="436" y="0"/>
                    <a:pt x="389" y="6"/>
                    <a:pt x="342" y="18"/>
                  </a:cubicBezTo>
                  <a:cubicBezTo>
                    <a:pt x="137" y="154"/>
                    <a:pt x="1" y="359"/>
                    <a:pt x="69" y="632"/>
                  </a:cubicBezTo>
                  <a:cubicBezTo>
                    <a:pt x="126" y="858"/>
                    <a:pt x="323" y="991"/>
                    <a:pt x="544" y="991"/>
                  </a:cubicBezTo>
                  <a:cubicBezTo>
                    <a:pt x="590" y="991"/>
                    <a:pt x="637" y="985"/>
                    <a:pt x="683" y="973"/>
                  </a:cubicBezTo>
                  <a:cubicBezTo>
                    <a:pt x="888" y="837"/>
                    <a:pt x="1025" y="564"/>
                    <a:pt x="957" y="359"/>
                  </a:cubicBezTo>
                  <a:cubicBezTo>
                    <a:pt x="900" y="133"/>
                    <a:pt x="703" y="0"/>
                    <a:pt x="48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" name="Google Shape;962;p4"/>
            <p:cNvSpPr/>
            <p:nvPr/>
          </p:nvSpPr>
          <p:spPr>
            <a:xfrm>
              <a:off x="1609851" y="2550741"/>
              <a:ext cx="37577" cy="31767"/>
            </a:xfrm>
            <a:custGeom>
              <a:avLst/>
              <a:gdLst/>
              <a:ahLst/>
              <a:cxnLst/>
              <a:rect l="l" t="t" r="r" b="b"/>
              <a:pathLst>
                <a:path w="1093" h="924" extrusionOk="0">
                  <a:moveTo>
                    <a:pt x="524" y="1"/>
                  </a:moveTo>
                  <a:cubicBezTo>
                    <a:pt x="485" y="1"/>
                    <a:pt x="446" y="6"/>
                    <a:pt x="410" y="19"/>
                  </a:cubicBezTo>
                  <a:cubicBezTo>
                    <a:pt x="137" y="87"/>
                    <a:pt x="0" y="360"/>
                    <a:pt x="69" y="633"/>
                  </a:cubicBezTo>
                  <a:cubicBezTo>
                    <a:pt x="181" y="801"/>
                    <a:pt x="339" y="924"/>
                    <a:pt x="544" y="924"/>
                  </a:cubicBezTo>
                  <a:cubicBezTo>
                    <a:pt x="588" y="924"/>
                    <a:pt x="634" y="918"/>
                    <a:pt x="683" y="906"/>
                  </a:cubicBezTo>
                  <a:cubicBezTo>
                    <a:pt x="956" y="838"/>
                    <a:pt x="1092" y="565"/>
                    <a:pt x="1024" y="292"/>
                  </a:cubicBezTo>
                  <a:cubicBezTo>
                    <a:pt x="912" y="123"/>
                    <a:pt x="707" y="1"/>
                    <a:pt x="52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" name="Google Shape;963;p4"/>
            <p:cNvSpPr/>
            <p:nvPr/>
          </p:nvSpPr>
          <p:spPr>
            <a:xfrm>
              <a:off x="2764400" y="2936656"/>
              <a:ext cx="37577" cy="32558"/>
            </a:xfrm>
            <a:custGeom>
              <a:avLst/>
              <a:gdLst/>
              <a:ahLst/>
              <a:cxnLst/>
              <a:rect l="l" t="t" r="r" b="b"/>
              <a:pathLst>
                <a:path w="1093" h="947" extrusionOk="0">
                  <a:moveTo>
                    <a:pt x="578" y="1"/>
                  </a:moveTo>
                  <a:cubicBezTo>
                    <a:pt x="469" y="1"/>
                    <a:pt x="360" y="39"/>
                    <a:pt x="274" y="124"/>
                  </a:cubicBezTo>
                  <a:cubicBezTo>
                    <a:pt x="69" y="261"/>
                    <a:pt x="1" y="534"/>
                    <a:pt x="206" y="739"/>
                  </a:cubicBezTo>
                  <a:cubicBezTo>
                    <a:pt x="294" y="871"/>
                    <a:pt x="439" y="946"/>
                    <a:pt x="586" y="946"/>
                  </a:cubicBezTo>
                  <a:cubicBezTo>
                    <a:pt x="666" y="946"/>
                    <a:pt x="747" y="923"/>
                    <a:pt x="820" y="875"/>
                  </a:cubicBezTo>
                  <a:cubicBezTo>
                    <a:pt x="1025" y="739"/>
                    <a:pt x="1093" y="397"/>
                    <a:pt x="956" y="193"/>
                  </a:cubicBezTo>
                  <a:cubicBezTo>
                    <a:pt x="877" y="74"/>
                    <a:pt x="729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" name="Google Shape;964;p4"/>
            <p:cNvSpPr/>
            <p:nvPr/>
          </p:nvSpPr>
          <p:spPr>
            <a:xfrm>
              <a:off x="1891457" y="1710321"/>
              <a:ext cx="41187" cy="32214"/>
            </a:xfrm>
            <a:custGeom>
              <a:avLst/>
              <a:gdLst/>
              <a:ahLst/>
              <a:cxnLst/>
              <a:rect l="l" t="t" r="r" b="b"/>
              <a:pathLst>
                <a:path w="1198" h="937" extrusionOk="0">
                  <a:moveTo>
                    <a:pt x="578" y="1"/>
                  </a:moveTo>
                  <a:cubicBezTo>
                    <a:pt x="471" y="1"/>
                    <a:pt x="365" y="34"/>
                    <a:pt x="273" y="96"/>
                  </a:cubicBezTo>
                  <a:cubicBezTo>
                    <a:pt x="68" y="232"/>
                    <a:pt x="0" y="505"/>
                    <a:pt x="205" y="710"/>
                  </a:cubicBezTo>
                  <a:cubicBezTo>
                    <a:pt x="305" y="870"/>
                    <a:pt x="440" y="936"/>
                    <a:pt x="572" y="936"/>
                  </a:cubicBezTo>
                  <a:cubicBezTo>
                    <a:pt x="892" y="936"/>
                    <a:pt x="1197" y="550"/>
                    <a:pt x="956" y="164"/>
                  </a:cubicBezTo>
                  <a:cubicBezTo>
                    <a:pt x="843" y="51"/>
                    <a:pt x="710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" name="Google Shape;965;p4"/>
            <p:cNvSpPr/>
            <p:nvPr/>
          </p:nvSpPr>
          <p:spPr>
            <a:xfrm>
              <a:off x="1879699" y="2928267"/>
              <a:ext cx="37577" cy="32386"/>
            </a:xfrm>
            <a:custGeom>
              <a:avLst/>
              <a:gdLst/>
              <a:ahLst/>
              <a:cxnLst/>
              <a:rect l="l" t="t" r="r" b="b"/>
              <a:pathLst>
                <a:path w="1093" h="942" extrusionOk="0">
                  <a:moveTo>
                    <a:pt x="492" y="0"/>
                  </a:moveTo>
                  <a:cubicBezTo>
                    <a:pt x="350" y="0"/>
                    <a:pt x="213" y="51"/>
                    <a:pt x="137" y="164"/>
                  </a:cubicBezTo>
                  <a:cubicBezTo>
                    <a:pt x="1" y="437"/>
                    <a:pt x="69" y="710"/>
                    <a:pt x="274" y="846"/>
                  </a:cubicBezTo>
                  <a:cubicBezTo>
                    <a:pt x="366" y="907"/>
                    <a:pt x="472" y="941"/>
                    <a:pt x="573" y="941"/>
                  </a:cubicBezTo>
                  <a:cubicBezTo>
                    <a:pt x="697" y="941"/>
                    <a:pt x="813" y="891"/>
                    <a:pt x="888" y="778"/>
                  </a:cubicBezTo>
                  <a:cubicBezTo>
                    <a:pt x="1093" y="505"/>
                    <a:pt x="1025" y="232"/>
                    <a:pt x="820" y="95"/>
                  </a:cubicBezTo>
                  <a:cubicBezTo>
                    <a:pt x="728" y="34"/>
                    <a:pt x="608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" name="Google Shape;966;p4"/>
            <p:cNvSpPr/>
            <p:nvPr/>
          </p:nvSpPr>
          <p:spPr>
            <a:xfrm>
              <a:off x="2778496" y="1718676"/>
              <a:ext cx="34689" cy="32558"/>
            </a:xfrm>
            <a:custGeom>
              <a:avLst/>
              <a:gdLst/>
              <a:ahLst/>
              <a:cxnLst/>
              <a:rect l="l" t="t" r="r" b="b"/>
              <a:pathLst>
                <a:path w="1009" h="947" extrusionOk="0">
                  <a:moveTo>
                    <a:pt x="483" y="1"/>
                  </a:moveTo>
                  <a:cubicBezTo>
                    <a:pt x="348" y="1"/>
                    <a:pt x="217" y="61"/>
                    <a:pt x="137" y="194"/>
                  </a:cubicBezTo>
                  <a:cubicBezTo>
                    <a:pt x="0" y="399"/>
                    <a:pt x="0" y="672"/>
                    <a:pt x="205" y="877"/>
                  </a:cubicBezTo>
                  <a:cubicBezTo>
                    <a:pt x="285" y="924"/>
                    <a:pt x="372" y="946"/>
                    <a:pt x="458" y="946"/>
                  </a:cubicBezTo>
                  <a:cubicBezTo>
                    <a:pt x="740" y="946"/>
                    <a:pt x="1008" y="713"/>
                    <a:pt x="956" y="399"/>
                  </a:cubicBezTo>
                  <a:cubicBezTo>
                    <a:pt x="914" y="149"/>
                    <a:pt x="695" y="1"/>
                    <a:pt x="48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" name="Google Shape;967;p4"/>
            <p:cNvSpPr/>
            <p:nvPr/>
          </p:nvSpPr>
          <p:spPr>
            <a:xfrm>
              <a:off x="1614526" y="2086095"/>
              <a:ext cx="35239" cy="31767"/>
            </a:xfrm>
            <a:custGeom>
              <a:avLst/>
              <a:gdLst/>
              <a:ahLst/>
              <a:cxnLst/>
              <a:rect l="l" t="t" r="r" b="b"/>
              <a:pathLst>
                <a:path w="1025" h="924" extrusionOk="0">
                  <a:moveTo>
                    <a:pt x="539" y="1"/>
                  </a:moveTo>
                  <a:cubicBezTo>
                    <a:pt x="320" y="1"/>
                    <a:pt x="125" y="123"/>
                    <a:pt x="69" y="292"/>
                  </a:cubicBezTo>
                  <a:cubicBezTo>
                    <a:pt x="1" y="565"/>
                    <a:pt x="137" y="838"/>
                    <a:pt x="410" y="906"/>
                  </a:cubicBezTo>
                  <a:cubicBezTo>
                    <a:pt x="445" y="918"/>
                    <a:pt x="483" y="923"/>
                    <a:pt x="520" y="923"/>
                  </a:cubicBezTo>
                  <a:cubicBezTo>
                    <a:pt x="703" y="923"/>
                    <a:pt x="900" y="791"/>
                    <a:pt x="956" y="565"/>
                  </a:cubicBezTo>
                  <a:cubicBezTo>
                    <a:pt x="1025" y="360"/>
                    <a:pt x="888" y="87"/>
                    <a:pt x="683" y="19"/>
                  </a:cubicBezTo>
                  <a:cubicBezTo>
                    <a:pt x="635" y="7"/>
                    <a:pt x="587" y="1"/>
                    <a:pt x="53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" name="Google Shape;968;p4"/>
            <p:cNvSpPr/>
            <p:nvPr/>
          </p:nvSpPr>
          <p:spPr>
            <a:xfrm>
              <a:off x="3043668" y="2562499"/>
              <a:ext cx="35240" cy="31733"/>
            </a:xfrm>
            <a:custGeom>
              <a:avLst/>
              <a:gdLst/>
              <a:ahLst/>
              <a:cxnLst/>
              <a:rect l="l" t="t" r="r" b="b"/>
              <a:pathLst>
                <a:path w="1025" h="923" extrusionOk="0">
                  <a:moveTo>
                    <a:pt x="539" y="0"/>
                  </a:moveTo>
                  <a:cubicBezTo>
                    <a:pt x="320" y="0"/>
                    <a:pt x="125" y="122"/>
                    <a:pt x="69" y="291"/>
                  </a:cubicBezTo>
                  <a:cubicBezTo>
                    <a:pt x="0" y="564"/>
                    <a:pt x="137" y="837"/>
                    <a:pt x="342" y="905"/>
                  </a:cubicBezTo>
                  <a:cubicBezTo>
                    <a:pt x="389" y="917"/>
                    <a:pt x="435" y="923"/>
                    <a:pt x="481" y="923"/>
                  </a:cubicBezTo>
                  <a:cubicBezTo>
                    <a:pt x="702" y="923"/>
                    <a:pt x="899" y="790"/>
                    <a:pt x="956" y="564"/>
                  </a:cubicBezTo>
                  <a:cubicBezTo>
                    <a:pt x="1024" y="359"/>
                    <a:pt x="888" y="86"/>
                    <a:pt x="683" y="18"/>
                  </a:cubicBezTo>
                  <a:cubicBezTo>
                    <a:pt x="635" y="6"/>
                    <a:pt x="586" y="0"/>
                    <a:pt x="53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" name="Google Shape;969;p4"/>
            <p:cNvSpPr/>
            <p:nvPr/>
          </p:nvSpPr>
          <p:spPr>
            <a:xfrm>
              <a:off x="2534432" y="1729127"/>
              <a:ext cx="30529" cy="27366"/>
            </a:xfrm>
            <a:custGeom>
              <a:avLst/>
              <a:gdLst/>
              <a:ahLst/>
              <a:cxnLst/>
              <a:rect l="l" t="t" r="r" b="b"/>
              <a:pathLst>
                <a:path w="888" h="796" extrusionOk="0">
                  <a:moveTo>
                    <a:pt x="453" y="1"/>
                  </a:moveTo>
                  <a:cubicBezTo>
                    <a:pt x="286" y="1"/>
                    <a:pt x="120" y="78"/>
                    <a:pt x="69" y="231"/>
                  </a:cubicBezTo>
                  <a:cubicBezTo>
                    <a:pt x="1" y="436"/>
                    <a:pt x="137" y="709"/>
                    <a:pt x="342" y="777"/>
                  </a:cubicBezTo>
                  <a:cubicBezTo>
                    <a:pt x="378" y="789"/>
                    <a:pt x="414" y="795"/>
                    <a:pt x="450" y="795"/>
                  </a:cubicBezTo>
                  <a:cubicBezTo>
                    <a:pt x="615" y="795"/>
                    <a:pt x="764" y="673"/>
                    <a:pt x="820" y="504"/>
                  </a:cubicBezTo>
                  <a:cubicBezTo>
                    <a:pt x="888" y="300"/>
                    <a:pt x="820" y="95"/>
                    <a:pt x="615" y="26"/>
                  </a:cubicBezTo>
                  <a:cubicBezTo>
                    <a:pt x="564" y="9"/>
                    <a:pt x="508" y="1"/>
                    <a:pt x="45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" name="Google Shape;970;p4"/>
            <p:cNvSpPr/>
            <p:nvPr/>
          </p:nvSpPr>
          <p:spPr>
            <a:xfrm>
              <a:off x="2132392" y="2923729"/>
              <a:ext cx="26610" cy="22931"/>
            </a:xfrm>
            <a:custGeom>
              <a:avLst/>
              <a:gdLst/>
              <a:ahLst/>
              <a:cxnLst/>
              <a:rect l="l" t="t" r="r" b="b"/>
              <a:pathLst>
                <a:path w="774" h="667" extrusionOk="0">
                  <a:moveTo>
                    <a:pt x="316" y="0"/>
                  </a:moveTo>
                  <a:cubicBezTo>
                    <a:pt x="1" y="0"/>
                    <a:pt x="308" y="667"/>
                    <a:pt x="545" y="667"/>
                  </a:cubicBezTo>
                  <a:cubicBezTo>
                    <a:pt x="607" y="667"/>
                    <a:pt x="665" y="620"/>
                    <a:pt x="705" y="500"/>
                  </a:cubicBezTo>
                  <a:cubicBezTo>
                    <a:pt x="773" y="296"/>
                    <a:pt x="637" y="91"/>
                    <a:pt x="432" y="22"/>
                  </a:cubicBezTo>
                  <a:cubicBezTo>
                    <a:pt x="386" y="7"/>
                    <a:pt x="348" y="0"/>
                    <a:pt x="31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" name="Google Shape;971;p4"/>
            <p:cNvSpPr/>
            <p:nvPr/>
          </p:nvSpPr>
          <p:spPr>
            <a:xfrm>
              <a:off x="2961707" y="2340438"/>
              <a:ext cx="30358" cy="20869"/>
            </a:xfrm>
            <a:custGeom>
              <a:avLst/>
              <a:gdLst/>
              <a:ahLst/>
              <a:cxnLst/>
              <a:rect l="l" t="t" r="r" b="b"/>
              <a:pathLst>
                <a:path w="883" h="607" extrusionOk="0">
                  <a:moveTo>
                    <a:pt x="752" y="1"/>
                  </a:moveTo>
                  <a:cubicBezTo>
                    <a:pt x="497" y="1"/>
                    <a:pt x="1" y="607"/>
                    <a:pt x="473" y="607"/>
                  </a:cubicBezTo>
                  <a:cubicBezTo>
                    <a:pt x="678" y="607"/>
                    <a:pt x="883" y="402"/>
                    <a:pt x="883" y="197"/>
                  </a:cubicBezTo>
                  <a:cubicBezTo>
                    <a:pt x="883" y="55"/>
                    <a:pt x="828" y="1"/>
                    <a:pt x="752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" name="Google Shape;972;p4"/>
            <p:cNvSpPr/>
            <p:nvPr/>
          </p:nvSpPr>
          <p:spPr>
            <a:xfrm>
              <a:off x="1701370" y="2316235"/>
              <a:ext cx="28192" cy="26301"/>
            </a:xfrm>
            <a:custGeom>
              <a:avLst/>
              <a:gdLst/>
              <a:ahLst/>
              <a:cxnLst/>
              <a:rect l="l" t="t" r="r" b="b"/>
              <a:pathLst>
                <a:path w="820" h="765" extrusionOk="0">
                  <a:moveTo>
                    <a:pt x="492" y="0"/>
                  </a:moveTo>
                  <a:cubicBezTo>
                    <a:pt x="465" y="0"/>
                    <a:pt x="437" y="5"/>
                    <a:pt x="410" y="14"/>
                  </a:cubicBezTo>
                  <a:cubicBezTo>
                    <a:pt x="205" y="14"/>
                    <a:pt x="0" y="150"/>
                    <a:pt x="0" y="355"/>
                  </a:cubicBezTo>
                  <a:cubicBezTo>
                    <a:pt x="0" y="560"/>
                    <a:pt x="205" y="765"/>
                    <a:pt x="410" y="765"/>
                  </a:cubicBezTo>
                  <a:cubicBezTo>
                    <a:pt x="615" y="765"/>
                    <a:pt x="819" y="560"/>
                    <a:pt x="819" y="355"/>
                  </a:cubicBezTo>
                  <a:cubicBezTo>
                    <a:pt x="819" y="178"/>
                    <a:pt x="666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" name="Google Shape;973;p4"/>
            <p:cNvSpPr/>
            <p:nvPr/>
          </p:nvSpPr>
          <p:spPr>
            <a:xfrm>
              <a:off x="2517998" y="2928611"/>
              <a:ext cx="36030" cy="27298"/>
            </a:xfrm>
            <a:custGeom>
              <a:avLst/>
              <a:gdLst/>
              <a:ahLst/>
              <a:cxnLst/>
              <a:rect l="l" t="t" r="r" b="b"/>
              <a:pathLst>
                <a:path w="1048" h="794" extrusionOk="0">
                  <a:moveTo>
                    <a:pt x="456" y="0"/>
                  </a:moveTo>
                  <a:cubicBezTo>
                    <a:pt x="420" y="0"/>
                    <a:pt x="382" y="6"/>
                    <a:pt x="342" y="17"/>
                  </a:cubicBezTo>
                  <a:cubicBezTo>
                    <a:pt x="137" y="85"/>
                    <a:pt x="1" y="358"/>
                    <a:pt x="69" y="563"/>
                  </a:cubicBezTo>
                  <a:cubicBezTo>
                    <a:pt x="120" y="717"/>
                    <a:pt x="248" y="793"/>
                    <a:pt x="395" y="793"/>
                  </a:cubicBezTo>
                  <a:cubicBezTo>
                    <a:pt x="444" y="793"/>
                    <a:pt x="496" y="785"/>
                    <a:pt x="547" y="768"/>
                  </a:cubicBezTo>
                  <a:cubicBezTo>
                    <a:pt x="1048" y="643"/>
                    <a:pt x="859" y="0"/>
                    <a:pt x="45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" name="Google Shape;974;p4"/>
            <p:cNvSpPr/>
            <p:nvPr/>
          </p:nvSpPr>
          <p:spPr>
            <a:xfrm>
              <a:off x="2145010" y="1732600"/>
              <a:ext cx="33108" cy="17121"/>
            </a:xfrm>
            <a:custGeom>
              <a:avLst/>
              <a:gdLst/>
              <a:ahLst/>
              <a:cxnLst/>
              <a:rect l="l" t="t" r="r" b="b"/>
              <a:pathLst>
                <a:path w="963" h="498" extrusionOk="0">
                  <a:moveTo>
                    <a:pt x="214" y="1"/>
                  </a:moveTo>
                  <a:cubicBezTo>
                    <a:pt x="86" y="1"/>
                    <a:pt x="0" y="72"/>
                    <a:pt x="65" y="267"/>
                  </a:cubicBezTo>
                  <a:cubicBezTo>
                    <a:pt x="116" y="420"/>
                    <a:pt x="244" y="497"/>
                    <a:pt x="392" y="497"/>
                  </a:cubicBezTo>
                  <a:cubicBezTo>
                    <a:pt x="441" y="497"/>
                    <a:pt x="492" y="489"/>
                    <a:pt x="543" y="472"/>
                  </a:cubicBezTo>
                  <a:cubicBezTo>
                    <a:pt x="963" y="332"/>
                    <a:pt x="491" y="1"/>
                    <a:pt x="21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" name="Google Shape;975;p4"/>
            <p:cNvSpPr/>
            <p:nvPr/>
          </p:nvSpPr>
          <p:spPr>
            <a:xfrm>
              <a:off x="1816337" y="2689601"/>
              <a:ext cx="30564" cy="27470"/>
            </a:xfrm>
            <a:custGeom>
              <a:avLst/>
              <a:gdLst/>
              <a:ahLst/>
              <a:cxnLst/>
              <a:rect l="l" t="t" r="r" b="b"/>
              <a:pathLst>
                <a:path w="889" h="799" extrusionOk="0">
                  <a:moveTo>
                    <a:pt x="407" y="1"/>
                  </a:moveTo>
                  <a:cubicBezTo>
                    <a:pt x="330" y="1"/>
                    <a:pt x="258" y="23"/>
                    <a:pt x="206" y="75"/>
                  </a:cubicBezTo>
                  <a:cubicBezTo>
                    <a:pt x="1" y="212"/>
                    <a:pt x="1" y="485"/>
                    <a:pt x="137" y="621"/>
                  </a:cubicBezTo>
                  <a:cubicBezTo>
                    <a:pt x="181" y="751"/>
                    <a:pt x="306" y="798"/>
                    <a:pt x="445" y="798"/>
                  </a:cubicBezTo>
                  <a:cubicBezTo>
                    <a:pt x="524" y="798"/>
                    <a:pt x="609" y="783"/>
                    <a:pt x="683" y="758"/>
                  </a:cubicBezTo>
                  <a:cubicBezTo>
                    <a:pt x="820" y="621"/>
                    <a:pt x="888" y="348"/>
                    <a:pt x="752" y="143"/>
                  </a:cubicBezTo>
                  <a:cubicBezTo>
                    <a:pt x="667" y="59"/>
                    <a:pt x="531" y="1"/>
                    <a:pt x="407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" name="Google Shape;976;p4"/>
            <p:cNvSpPr/>
            <p:nvPr/>
          </p:nvSpPr>
          <p:spPr>
            <a:xfrm>
              <a:off x="2848906" y="1962258"/>
              <a:ext cx="30529" cy="28363"/>
            </a:xfrm>
            <a:custGeom>
              <a:avLst/>
              <a:gdLst/>
              <a:ahLst/>
              <a:cxnLst/>
              <a:rect l="l" t="t" r="r" b="b"/>
              <a:pathLst>
                <a:path w="888" h="825" extrusionOk="0">
                  <a:moveTo>
                    <a:pt x="389" y="0"/>
                  </a:moveTo>
                  <a:cubicBezTo>
                    <a:pt x="319" y="0"/>
                    <a:pt x="253" y="23"/>
                    <a:pt x="205" y="71"/>
                  </a:cubicBezTo>
                  <a:cubicBezTo>
                    <a:pt x="0" y="208"/>
                    <a:pt x="0" y="481"/>
                    <a:pt x="68" y="617"/>
                  </a:cubicBezTo>
                  <a:cubicBezTo>
                    <a:pt x="156" y="750"/>
                    <a:pt x="302" y="825"/>
                    <a:pt x="430" y="825"/>
                  </a:cubicBezTo>
                  <a:cubicBezTo>
                    <a:pt x="501" y="825"/>
                    <a:pt x="566" y="802"/>
                    <a:pt x="614" y="754"/>
                  </a:cubicBezTo>
                  <a:cubicBezTo>
                    <a:pt x="819" y="617"/>
                    <a:pt x="887" y="344"/>
                    <a:pt x="751" y="208"/>
                  </a:cubicBezTo>
                  <a:cubicBezTo>
                    <a:pt x="663" y="76"/>
                    <a:pt x="518" y="0"/>
                    <a:pt x="38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" name="Google Shape;977;p4"/>
            <p:cNvSpPr/>
            <p:nvPr/>
          </p:nvSpPr>
          <p:spPr>
            <a:xfrm>
              <a:off x="1826857" y="1949675"/>
              <a:ext cx="34242" cy="15333"/>
            </a:xfrm>
            <a:custGeom>
              <a:avLst/>
              <a:gdLst/>
              <a:ahLst/>
              <a:cxnLst/>
              <a:rect l="l" t="t" r="r" b="b"/>
              <a:pathLst>
                <a:path w="996" h="446" extrusionOk="0">
                  <a:moveTo>
                    <a:pt x="449" y="1"/>
                  </a:moveTo>
                  <a:cubicBezTo>
                    <a:pt x="344" y="1"/>
                    <a:pt x="248" y="51"/>
                    <a:pt x="173" y="164"/>
                  </a:cubicBezTo>
                  <a:cubicBezTo>
                    <a:pt x="0" y="365"/>
                    <a:pt x="154" y="445"/>
                    <a:pt x="355" y="445"/>
                  </a:cubicBezTo>
                  <a:cubicBezTo>
                    <a:pt x="631" y="445"/>
                    <a:pt x="995" y="294"/>
                    <a:pt x="719" y="96"/>
                  </a:cubicBezTo>
                  <a:cubicBezTo>
                    <a:pt x="627" y="35"/>
                    <a:pt x="535" y="1"/>
                    <a:pt x="44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" name="Google Shape;978;p4"/>
            <p:cNvSpPr/>
            <p:nvPr/>
          </p:nvSpPr>
          <p:spPr>
            <a:xfrm>
              <a:off x="2832816" y="2703044"/>
              <a:ext cx="39193" cy="27573"/>
            </a:xfrm>
            <a:custGeom>
              <a:avLst/>
              <a:gdLst/>
              <a:ahLst/>
              <a:cxnLst/>
              <a:rect l="l" t="t" r="r" b="b"/>
              <a:pathLst>
                <a:path w="1140" h="802" extrusionOk="0">
                  <a:moveTo>
                    <a:pt x="572" y="0"/>
                  </a:moveTo>
                  <a:cubicBezTo>
                    <a:pt x="249" y="0"/>
                    <a:pt x="1" y="487"/>
                    <a:pt x="332" y="708"/>
                  </a:cubicBezTo>
                  <a:cubicBezTo>
                    <a:pt x="424" y="774"/>
                    <a:pt x="513" y="801"/>
                    <a:pt x="595" y="801"/>
                  </a:cubicBezTo>
                  <a:cubicBezTo>
                    <a:pt x="937" y="801"/>
                    <a:pt x="1140" y="314"/>
                    <a:pt x="809" y="94"/>
                  </a:cubicBezTo>
                  <a:cubicBezTo>
                    <a:pt x="730" y="28"/>
                    <a:pt x="649" y="0"/>
                    <a:pt x="5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79" name="Google Shape;979;p4"/>
          <p:cNvGrpSpPr/>
          <p:nvPr/>
        </p:nvGrpSpPr>
        <p:grpSpPr>
          <a:xfrm>
            <a:off x="528573" y="492195"/>
            <a:ext cx="415563" cy="479297"/>
            <a:chOff x="528573" y="492195"/>
            <a:chExt cx="415563" cy="479297"/>
          </a:xfrm>
        </p:grpSpPr>
        <p:grpSp>
          <p:nvGrpSpPr>
            <p:cNvPr id="980" name="Google Shape;980;p4"/>
            <p:cNvGrpSpPr/>
            <p:nvPr/>
          </p:nvGrpSpPr>
          <p:grpSpPr>
            <a:xfrm rot="-2222507">
              <a:off x="611435" y="531243"/>
              <a:ext cx="249841" cy="358802"/>
              <a:chOff x="1531572" y="545100"/>
              <a:chExt cx="249840" cy="358800"/>
            </a:xfrm>
          </p:grpSpPr>
          <p:sp>
            <p:nvSpPr>
              <p:cNvPr id="981" name="Google Shape;981;p4"/>
              <p:cNvSpPr/>
              <p:nvPr/>
            </p:nvSpPr>
            <p:spPr>
              <a:xfrm>
                <a:off x="1618396" y="884214"/>
                <a:ext cx="13680" cy="19686"/>
              </a:xfrm>
              <a:custGeom>
                <a:avLst/>
                <a:gdLst/>
                <a:ahLst/>
                <a:cxnLst/>
                <a:rect l="l" t="t" r="r" b="b"/>
                <a:pathLst>
                  <a:path w="508" h="731" extrusionOk="0">
                    <a:moveTo>
                      <a:pt x="254" y="1"/>
                    </a:moveTo>
                    <a:cubicBezTo>
                      <a:pt x="127" y="1"/>
                      <a:pt x="1" y="89"/>
                      <a:pt x="1" y="265"/>
                    </a:cubicBezTo>
                    <a:lnTo>
                      <a:pt x="1" y="476"/>
                    </a:lnTo>
                    <a:cubicBezTo>
                      <a:pt x="1" y="610"/>
                      <a:pt x="102" y="731"/>
                      <a:pt x="233" y="731"/>
                    </a:cubicBezTo>
                    <a:cubicBezTo>
                      <a:pt x="240" y="731"/>
                      <a:pt x="247" y="730"/>
                      <a:pt x="254" y="730"/>
                    </a:cubicBezTo>
                    <a:cubicBezTo>
                      <a:pt x="261" y="730"/>
                      <a:pt x="269" y="731"/>
                      <a:pt x="276" y="731"/>
                    </a:cubicBezTo>
                    <a:cubicBezTo>
                      <a:pt x="406" y="731"/>
                      <a:pt x="508" y="610"/>
                      <a:pt x="508" y="476"/>
                    </a:cubicBezTo>
                    <a:lnTo>
                      <a:pt x="508" y="265"/>
                    </a:lnTo>
                    <a:cubicBezTo>
                      <a:pt x="508" y="89"/>
                      <a:pt x="381" y="1"/>
                      <a:pt x="25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2" name="Google Shape;982;p4"/>
              <p:cNvSpPr/>
              <p:nvPr/>
            </p:nvSpPr>
            <p:spPr>
              <a:xfrm>
                <a:off x="1614599" y="545100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5" y="1028"/>
                      <a:pt x="1325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3" name="Google Shape;983;p4"/>
              <p:cNvSpPr/>
              <p:nvPr/>
            </p:nvSpPr>
            <p:spPr>
              <a:xfrm>
                <a:off x="1628252" y="738895"/>
                <a:ext cx="35682" cy="27684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8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4" name="Google Shape;984;p4"/>
              <p:cNvSpPr/>
              <p:nvPr/>
            </p:nvSpPr>
            <p:spPr>
              <a:xfrm>
                <a:off x="1542032" y="843631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5" name="Google Shape;985;p4"/>
              <p:cNvSpPr/>
              <p:nvPr/>
            </p:nvSpPr>
            <p:spPr>
              <a:xfrm>
                <a:off x="1745730" y="593871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6" name="Google Shape;986;p4"/>
              <p:cNvSpPr/>
              <p:nvPr/>
            </p:nvSpPr>
            <p:spPr>
              <a:xfrm>
                <a:off x="1531572" y="649000"/>
                <a:ext cx="35655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029" extrusionOk="0">
                    <a:moveTo>
                      <a:pt x="662" y="1"/>
                    </a:moveTo>
                    <a:cubicBezTo>
                      <a:pt x="0" y="1"/>
                      <a:pt x="0" y="1029"/>
                      <a:pt x="662" y="1029"/>
                    </a:cubicBezTo>
                    <a:cubicBezTo>
                      <a:pt x="1324" y="1029"/>
                      <a:pt x="1324" y="1"/>
                      <a:pt x="66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987" name="Google Shape;987;p4"/>
            <p:cNvSpPr/>
            <p:nvPr/>
          </p:nvSpPr>
          <p:spPr>
            <a:xfrm rot="-4338311">
              <a:off x="648590" y="936442"/>
              <a:ext cx="35654" cy="27710"/>
            </a:xfrm>
            <a:custGeom>
              <a:avLst/>
              <a:gdLst/>
              <a:ahLst/>
              <a:cxnLst/>
              <a:rect l="l" t="t" r="r" b="b"/>
              <a:pathLst>
                <a:path w="1324" h="1029" extrusionOk="0">
                  <a:moveTo>
                    <a:pt x="662" y="1"/>
                  </a:moveTo>
                  <a:cubicBezTo>
                    <a:pt x="0" y="1"/>
                    <a:pt x="0" y="1029"/>
                    <a:pt x="662" y="1029"/>
                  </a:cubicBezTo>
                  <a:cubicBezTo>
                    <a:pt x="1324" y="1029"/>
                    <a:pt x="1324" y="1"/>
                    <a:pt x="662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" name="Google Shape;988;p4"/>
            <p:cNvSpPr/>
            <p:nvPr/>
          </p:nvSpPr>
          <p:spPr>
            <a:xfrm rot="-4338311">
              <a:off x="535756" y="826365"/>
              <a:ext cx="35654" cy="27710"/>
            </a:xfrm>
            <a:custGeom>
              <a:avLst/>
              <a:gdLst/>
              <a:ahLst/>
              <a:cxnLst/>
              <a:rect l="l" t="t" r="r" b="b"/>
              <a:pathLst>
                <a:path w="1324" h="1029" extrusionOk="0">
                  <a:moveTo>
                    <a:pt x="662" y="1"/>
                  </a:moveTo>
                  <a:cubicBezTo>
                    <a:pt x="0" y="1"/>
                    <a:pt x="0" y="1029"/>
                    <a:pt x="662" y="1029"/>
                  </a:cubicBezTo>
                  <a:cubicBezTo>
                    <a:pt x="1324" y="1029"/>
                    <a:pt x="1324" y="1"/>
                    <a:pt x="662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89" name="Google Shape;989;p4"/>
          <p:cNvGrpSpPr/>
          <p:nvPr/>
        </p:nvGrpSpPr>
        <p:grpSpPr>
          <a:xfrm rot="3999914">
            <a:off x="8031502" y="3794396"/>
            <a:ext cx="792641" cy="777955"/>
            <a:chOff x="64529" y="145474"/>
            <a:chExt cx="792647" cy="777960"/>
          </a:xfrm>
        </p:grpSpPr>
        <p:grpSp>
          <p:nvGrpSpPr>
            <p:cNvPr id="990" name="Google Shape;990;p4"/>
            <p:cNvGrpSpPr/>
            <p:nvPr/>
          </p:nvGrpSpPr>
          <p:grpSpPr>
            <a:xfrm rot="-2222507">
              <a:off x="429785" y="122303"/>
              <a:ext cx="199214" cy="824302"/>
              <a:chOff x="1497825" y="47044"/>
              <a:chExt cx="199213" cy="824298"/>
            </a:xfrm>
          </p:grpSpPr>
          <p:sp>
            <p:nvSpPr>
              <p:cNvPr id="991" name="Google Shape;991;p4"/>
              <p:cNvSpPr/>
              <p:nvPr/>
            </p:nvSpPr>
            <p:spPr>
              <a:xfrm>
                <a:off x="1661355" y="781486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5" y="1028"/>
                      <a:pt x="1325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2" name="Google Shape;992;p4"/>
              <p:cNvSpPr/>
              <p:nvPr/>
            </p:nvSpPr>
            <p:spPr>
              <a:xfrm>
                <a:off x="1497825" y="47044"/>
                <a:ext cx="35682" cy="27684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8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3" name="Google Shape;993;p4"/>
              <p:cNvSpPr/>
              <p:nvPr/>
            </p:nvSpPr>
            <p:spPr>
              <a:xfrm>
                <a:off x="1542032" y="843631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4" name="Google Shape;994;p4"/>
              <p:cNvSpPr/>
              <p:nvPr/>
            </p:nvSpPr>
            <p:spPr>
              <a:xfrm>
                <a:off x="1547009" y="706868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995" name="Google Shape;995;p4"/>
            <p:cNvSpPr/>
            <p:nvPr/>
          </p:nvSpPr>
          <p:spPr>
            <a:xfrm rot="-4338311">
              <a:off x="109429" y="454889"/>
              <a:ext cx="35654" cy="27710"/>
            </a:xfrm>
            <a:custGeom>
              <a:avLst/>
              <a:gdLst/>
              <a:ahLst/>
              <a:cxnLst/>
              <a:rect l="l" t="t" r="r" b="b"/>
              <a:pathLst>
                <a:path w="1324" h="1029" extrusionOk="0">
                  <a:moveTo>
                    <a:pt x="662" y="1"/>
                  </a:moveTo>
                  <a:cubicBezTo>
                    <a:pt x="0" y="1"/>
                    <a:pt x="0" y="1029"/>
                    <a:pt x="662" y="1029"/>
                  </a:cubicBezTo>
                  <a:cubicBezTo>
                    <a:pt x="1324" y="1029"/>
                    <a:pt x="1324" y="1"/>
                    <a:pt x="662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" name="Google Shape;996;p4"/>
            <p:cNvSpPr/>
            <p:nvPr/>
          </p:nvSpPr>
          <p:spPr>
            <a:xfrm rot="-4338311">
              <a:off x="65320" y="327611"/>
              <a:ext cx="35654" cy="27710"/>
            </a:xfrm>
            <a:custGeom>
              <a:avLst/>
              <a:gdLst/>
              <a:ahLst/>
              <a:cxnLst/>
              <a:rect l="l" t="t" r="r" b="b"/>
              <a:pathLst>
                <a:path w="1324" h="1029" extrusionOk="0">
                  <a:moveTo>
                    <a:pt x="662" y="1"/>
                  </a:moveTo>
                  <a:cubicBezTo>
                    <a:pt x="0" y="1"/>
                    <a:pt x="0" y="1029"/>
                    <a:pt x="662" y="1029"/>
                  </a:cubicBezTo>
                  <a:cubicBezTo>
                    <a:pt x="1324" y="1029"/>
                    <a:pt x="1324" y="1"/>
                    <a:pt x="662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97" name="Google Shape;997;p4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800" cy="45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998" name="Google Shape;998;p4"/>
          <p:cNvSpPr txBox="1">
            <a:spLocks noGrp="1"/>
          </p:cNvSpPr>
          <p:nvPr>
            <p:ph type="body" idx="1"/>
          </p:nvPr>
        </p:nvSpPr>
        <p:spPr>
          <a:xfrm>
            <a:off x="713100" y="1161425"/>
            <a:ext cx="7717800" cy="3442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87350">
              <a:spcBef>
                <a:spcPts val="0"/>
              </a:spcBef>
              <a:spcAft>
                <a:spcPts val="0"/>
              </a:spcAft>
              <a:buSzPts val="2500"/>
              <a:buAutoNum type="arabicPeriod"/>
              <a:defRPr sz="1200"/>
            </a:lvl1pPr>
            <a:lvl2pPr marL="914400" lvl="1" indent="-317500">
              <a:spcBef>
                <a:spcPts val="1600"/>
              </a:spcBef>
              <a:spcAft>
                <a:spcPts val="0"/>
              </a:spcAft>
              <a:buSzPts val="1400"/>
              <a:buAutoNum type="alphaLcPeriod"/>
              <a:defRPr/>
            </a:lvl2pPr>
            <a:lvl3pPr marL="1371600" lvl="2" indent="-317500">
              <a:spcBef>
                <a:spcPts val="1600"/>
              </a:spcBef>
              <a:spcAft>
                <a:spcPts val="0"/>
              </a:spcAft>
              <a:buSzPts val="1400"/>
              <a:buAutoNum type="romanLcPeriod"/>
              <a:defRPr/>
            </a:lvl3pPr>
            <a:lvl4pPr marL="1828800" lvl="3" indent="-317500">
              <a:spcBef>
                <a:spcPts val="1600"/>
              </a:spcBef>
              <a:spcAft>
                <a:spcPts val="0"/>
              </a:spcAft>
              <a:buSzPts val="1400"/>
              <a:buAutoNum type="arabicPeriod"/>
              <a:defRPr/>
            </a:lvl4pPr>
            <a:lvl5pPr marL="2286000" lvl="4" indent="-317500">
              <a:spcBef>
                <a:spcPts val="1600"/>
              </a:spcBef>
              <a:spcAft>
                <a:spcPts val="0"/>
              </a:spcAft>
              <a:buSzPts val="1400"/>
              <a:buAutoNum type="alphaLcPeriod"/>
              <a:defRPr/>
            </a:lvl5pPr>
            <a:lvl6pPr marL="2743200" lvl="5" indent="-317500">
              <a:spcBef>
                <a:spcPts val="1600"/>
              </a:spcBef>
              <a:spcAft>
                <a:spcPts val="0"/>
              </a:spcAft>
              <a:buSzPts val="1400"/>
              <a:buAutoNum type="romanLcPeriod"/>
              <a:defRPr/>
            </a:lvl6pPr>
            <a:lvl7pPr marL="3200400" lvl="6" indent="-317500">
              <a:spcBef>
                <a:spcPts val="1600"/>
              </a:spcBef>
              <a:spcAft>
                <a:spcPts val="0"/>
              </a:spcAft>
              <a:buSzPts val="1400"/>
              <a:buAutoNum type="arabicPeriod"/>
              <a:defRPr/>
            </a:lvl7pPr>
            <a:lvl8pPr marL="3657600" lvl="7" indent="-317500">
              <a:spcBef>
                <a:spcPts val="1600"/>
              </a:spcBef>
              <a:spcAft>
                <a:spcPts val="0"/>
              </a:spcAft>
              <a:buSzPts val="1400"/>
              <a:buAutoNum type="alphaLcPeriod"/>
              <a:defRPr/>
            </a:lvl8pPr>
            <a:lvl9pPr marL="4114800" lvl="8" indent="-317500">
              <a:spcBef>
                <a:spcPts val="1600"/>
              </a:spcBef>
              <a:spcAft>
                <a:spcPts val="1600"/>
              </a:spcAft>
              <a:buSzPts val="1400"/>
              <a:buAutoNum type="romanLcPeriod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spTree>
      <p:nvGrpSpPr>
        <p:cNvPr id="1" name="Shape 9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00" name="Google Shape;1000;p5"/>
          <p:cNvGrpSpPr/>
          <p:nvPr/>
        </p:nvGrpSpPr>
        <p:grpSpPr>
          <a:xfrm>
            <a:off x="237195" y="237553"/>
            <a:ext cx="8669501" cy="4668503"/>
            <a:chOff x="237195" y="237553"/>
            <a:chExt cx="8669501" cy="4668503"/>
          </a:xfrm>
        </p:grpSpPr>
        <p:sp>
          <p:nvSpPr>
            <p:cNvPr id="1001" name="Google Shape;1001;p5"/>
            <p:cNvSpPr/>
            <p:nvPr/>
          </p:nvSpPr>
          <p:spPr>
            <a:xfrm rot="5400000">
              <a:off x="8738903" y="241642"/>
              <a:ext cx="171881" cy="163703"/>
            </a:xfrm>
            <a:custGeom>
              <a:avLst/>
              <a:gdLst/>
              <a:ahLst/>
              <a:cxnLst/>
              <a:rect l="l" t="t" r="r" b="b"/>
              <a:pathLst>
                <a:path w="5444" h="5185" extrusionOk="0">
                  <a:moveTo>
                    <a:pt x="518" y="4191"/>
                  </a:moveTo>
                  <a:lnTo>
                    <a:pt x="518" y="4191"/>
                  </a:lnTo>
                  <a:lnTo>
                    <a:pt x="518" y="4191"/>
                  </a:lnTo>
                  <a:close/>
                  <a:moveTo>
                    <a:pt x="1887" y="0"/>
                  </a:moveTo>
                  <a:lnTo>
                    <a:pt x="2247" y="1930"/>
                  </a:lnTo>
                  <a:lnTo>
                    <a:pt x="518" y="994"/>
                  </a:lnTo>
                  <a:lnTo>
                    <a:pt x="1944" y="2333"/>
                  </a:lnTo>
                  <a:lnTo>
                    <a:pt x="0" y="2592"/>
                  </a:lnTo>
                  <a:lnTo>
                    <a:pt x="1944" y="2837"/>
                  </a:lnTo>
                  <a:lnTo>
                    <a:pt x="518" y="4191"/>
                  </a:lnTo>
                  <a:lnTo>
                    <a:pt x="2247" y="3255"/>
                  </a:lnTo>
                  <a:lnTo>
                    <a:pt x="1887" y="5185"/>
                  </a:lnTo>
                  <a:lnTo>
                    <a:pt x="2722" y="3413"/>
                  </a:lnTo>
                  <a:lnTo>
                    <a:pt x="3572" y="5185"/>
                  </a:lnTo>
                  <a:lnTo>
                    <a:pt x="3197" y="3255"/>
                  </a:lnTo>
                  <a:lnTo>
                    <a:pt x="4925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5" y="994"/>
                  </a:lnTo>
                  <a:lnTo>
                    <a:pt x="3197" y="1930"/>
                  </a:lnTo>
                  <a:lnTo>
                    <a:pt x="3572" y="0"/>
                  </a:lnTo>
                  <a:lnTo>
                    <a:pt x="2722" y="1771"/>
                  </a:lnTo>
                  <a:lnTo>
                    <a:pt x="188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" name="Google Shape;1002;p5"/>
            <p:cNvSpPr/>
            <p:nvPr/>
          </p:nvSpPr>
          <p:spPr>
            <a:xfrm rot="5400000">
              <a:off x="8738887" y="4726518"/>
              <a:ext cx="171912" cy="163703"/>
            </a:xfrm>
            <a:custGeom>
              <a:avLst/>
              <a:gdLst/>
              <a:ahLst/>
              <a:cxnLst/>
              <a:rect l="l" t="t" r="r" b="b"/>
              <a:pathLst>
                <a:path w="5445" h="5185" extrusionOk="0">
                  <a:moveTo>
                    <a:pt x="3558" y="0"/>
                  </a:moveTo>
                  <a:lnTo>
                    <a:pt x="3558" y="0"/>
                  </a:lnTo>
                  <a:lnTo>
                    <a:pt x="3558" y="0"/>
                  </a:lnTo>
                  <a:close/>
                  <a:moveTo>
                    <a:pt x="519" y="4191"/>
                  </a:moveTo>
                  <a:lnTo>
                    <a:pt x="519" y="4191"/>
                  </a:lnTo>
                  <a:lnTo>
                    <a:pt x="519" y="4191"/>
                  </a:lnTo>
                  <a:close/>
                  <a:moveTo>
                    <a:pt x="1873" y="0"/>
                  </a:moveTo>
                  <a:lnTo>
                    <a:pt x="2247" y="1930"/>
                  </a:lnTo>
                  <a:lnTo>
                    <a:pt x="519" y="994"/>
                  </a:lnTo>
                  <a:lnTo>
                    <a:pt x="1945" y="2333"/>
                  </a:lnTo>
                  <a:lnTo>
                    <a:pt x="0" y="2592"/>
                  </a:lnTo>
                  <a:lnTo>
                    <a:pt x="1945" y="2837"/>
                  </a:lnTo>
                  <a:lnTo>
                    <a:pt x="519" y="4191"/>
                  </a:lnTo>
                  <a:lnTo>
                    <a:pt x="2247" y="3255"/>
                  </a:lnTo>
                  <a:lnTo>
                    <a:pt x="1873" y="5185"/>
                  </a:lnTo>
                  <a:lnTo>
                    <a:pt x="2722" y="3413"/>
                  </a:lnTo>
                  <a:lnTo>
                    <a:pt x="3558" y="5185"/>
                  </a:lnTo>
                  <a:lnTo>
                    <a:pt x="3197" y="3255"/>
                  </a:lnTo>
                  <a:lnTo>
                    <a:pt x="4926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6" y="994"/>
                  </a:lnTo>
                  <a:lnTo>
                    <a:pt x="3197" y="1930"/>
                  </a:lnTo>
                  <a:lnTo>
                    <a:pt x="3558" y="0"/>
                  </a:lnTo>
                  <a:lnTo>
                    <a:pt x="2722" y="1771"/>
                  </a:lnTo>
                  <a:lnTo>
                    <a:pt x="1873" y="0"/>
                  </a:lnTo>
                  <a:close/>
                  <a:moveTo>
                    <a:pt x="1873" y="5185"/>
                  </a:moveTo>
                  <a:lnTo>
                    <a:pt x="1873" y="5185"/>
                  </a:lnTo>
                  <a:lnTo>
                    <a:pt x="1873" y="5185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" name="Google Shape;1003;p5"/>
            <p:cNvSpPr/>
            <p:nvPr/>
          </p:nvSpPr>
          <p:spPr>
            <a:xfrm rot="5400000">
              <a:off x="232906" y="241847"/>
              <a:ext cx="171881" cy="163293"/>
            </a:xfrm>
            <a:custGeom>
              <a:avLst/>
              <a:gdLst/>
              <a:ahLst/>
              <a:cxnLst/>
              <a:rect l="l" t="t" r="r" b="b"/>
              <a:pathLst>
                <a:path w="5444" h="5172" extrusionOk="0">
                  <a:moveTo>
                    <a:pt x="3572" y="1"/>
                  </a:moveTo>
                  <a:lnTo>
                    <a:pt x="2722" y="1772"/>
                  </a:lnTo>
                  <a:lnTo>
                    <a:pt x="1887" y="1"/>
                  </a:lnTo>
                  <a:lnTo>
                    <a:pt x="1887" y="1"/>
                  </a:lnTo>
                  <a:lnTo>
                    <a:pt x="2247" y="1916"/>
                  </a:lnTo>
                  <a:lnTo>
                    <a:pt x="518" y="980"/>
                  </a:lnTo>
                  <a:lnTo>
                    <a:pt x="518" y="980"/>
                  </a:lnTo>
                  <a:lnTo>
                    <a:pt x="1944" y="2334"/>
                  </a:lnTo>
                  <a:lnTo>
                    <a:pt x="0" y="2579"/>
                  </a:lnTo>
                  <a:lnTo>
                    <a:pt x="1944" y="2838"/>
                  </a:lnTo>
                  <a:lnTo>
                    <a:pt x="518" y="4177"/>
                  </a:lnTo>
                  <a:lnTo>
                    <a:pt x="2247" y="3241"/>
                  </a:lnTo>
                  <a:lnTo>
                    <a:pt x="1887" y="5171"/>
                  </a:lnTo>
                  <a:lnTo>
                    <a:pt x="2722" y="3400"/>
                  </a:lnTo>
                  <a:lnTo>
                    <a:pt x="3572" y="5171"/>
                  </a:lnTo>
                  <a:lnTo>
                    <a:pt x="3197" y="3241"/>
                  </a:lnTo>
                  <a:lnTo>
                    <a:pt x="4925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5" y="980"/>
                  </a:lnTo>
                  <a:lnTo>
                    <a:pt x="3197" y="1916"/>
                  </a:lnTo>
                  <a:lnTo>
                    <a:pt x="3572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" name="Google Shape;1004;p5"/>
            <p:cNvSpPr/>
            <p:nvPr/>
          </p:nvSpPr>
          <p:spPr>
            <a:xfrm rot="5400000">
              <a:off x="232890" y="4738449"/>
              <a:ext cx="171912" cy="163293"/>
            </a:xfrm>
            <a:custGeom>
              <a:avLst/>
              <a:gdLst/>
              <a:ahLst/>
              <a:cxnLst/>
              <a:rect l="l" t="t" r="r" b="b"/>
              <a:pathLst>
                <a:path w="5445" h="5172" extrusionOk="0">
                  <a:moveTo>
                    <a:pt x="1873" y="1"/>
                  </a:moveTo>
                  <a:lnTo>
                    <a:pt x="2247" y="1916"/>
                  </a:lnTo>
                  <a:lnTo>
                    <a:pt x="519" y="980"/>
                  </a:lnTo>
                  <a:lnTo>
                    <a:pt x="519" y="980"/>
                  </a:lnTo>
                  <a:lnTo>
                    <a:pt x="1945" y="2334"/>
                  </a:lnTo>
                  <a:lnTo>
                    <a:pt x="0" y="2579"/>
                  </a:lnTo>
                  <a:lnTo>
                    <a:pt x="1945" y="2838"/>
                  </a:lnTo>
                  <a:lnTo>
                    <a:pt x="519" y="4177"/>
                  </a:lnTo>
                  <a:lnTo>
                    <a:pt x="2247" y="3241"/>
                  </a:lnTo>
                  <a:lnTo>
                    <a:pt x="1873" y="5171"/>
                  </a:lnTo>
                  <a:lnTo>
                    <a:pt x="2722" y="3400"/>
                  </a:lnTo>
                  <a:lnTo>
                    <a:pt x="3558" y="5171"/>
                  </a:lnTo>
                  <a:lnTo>
                    <a:pt x="3197" y="3241"/>
                  </a:lnTo>
                  <a:lnTo>
                    <a:pt x="3197" y="3241"/>
                  </a:lnTo>
                  <a:lnTo>
                    <a:pt x="4926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6" y="980"/>
                  </a:lnTo>
                  <a:lnTo>
                    <a:pt x="4926" y="980"/>
                  </a:lnTo>
                  <a:lnTo>
                    <a:pt x="3197" y="1916"/>
                  </a:lnTo>
                  <a:lnTo>
                    <a:pt x="3558" y="1"/>
                  </a:lnTo>
                  <a:lnTo>
                    <a:pt x="2722" y="1772"/>
                  </a:lnTo>
                  <a:lnTo>
                    <a:pt x="18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005" name="Google Shape;1005;p5"/>
            <p:cNvGrpSpPr/>
            <p:nvPr/>
          </p:nvGrpSpPr>
          <p:grpSpPr>
            <a:xfrm rot="5400000">
              <a:off x="2237697" y="-1762942"/>
              <a:ext cx="4668496" cy="8669501"/>
              <a:chOff x="2402975" y="240825"/>
              <a:chExt cx="2813025" cy="5223850"/>
            </a:xfrm>
          </p:grpSpPr>
          <p:sp>
            <p:nvSpPr>
              <p:cNvPr id="1006" name="Google Shape;1006;p5"/>
              <p:cNvSpPr/>
              <p:nvPr/>
            </p:nvSpPr>
            <p:spPr>
              <a:xfrm>
                <a:off x="2470125" y="328325"/>
                <a:ext cx="2678725" cy="5048525"/>
              </a:xfrm>
              <a:custGeom>
                <a:avLst/>
                <a:gdLst/>
                <a:ahLst/>
                <a:cxnLst/>
                <a:rect l="l" t="t" r="r" b="b"/>
                <a:pathLst>
                  <a:path w="107149" h="201941" fill="none" extrusionOk="0">
                    <a:moveTo>
                      <a:pt x="107149" y="197071"/>
                    </a:moveTo>
                    <a:lnTo>
                      <a:pt x="107149" y="4884"/>
                    </a:lnTo>
                    <a:cubicBezTo>
                      <a:pt x="104450" y="4884"/>
                      <a:pt x="102266" y="2700"/>
                      <a:pt x="102266" y="0"/>
                    </a:cubicBezTo>
                    <a:lnTo>
                      <a:pt x="5087" y="0"/>
                    </a:lnTo>
                    <a:cubicBezTo>
                      <a:pt x="5087" y="2808"/>
                      <a:pt x="2808" y="5087"/>
                      <a:pt x="0" y="5087"/>
                    </a:cubicBezTo>
                    <a:lnTo>
                      <a:pt x="0" y="196854"/>
                    </a:lnTo>
                    <a:cubicBezTo>
                      <a:pt x="2808" y="196854"/>
                      <a:pt x="5087" y="199132"/>
                      <a:pt x="5087" y="201940"/>
                    </a:cubicBezTo>
                    <a:lnTo>
                      <a:pt x="102266" y="201940"/>
                    </a:lnTo>
                    <a:cubicBezTo>
                      <a:pt x="102266" y="199255"/>
                      <a:pt x="104450" y="197071"/>
                      <a:pt x="107149" y="197071"/>
                    </a:cubicBezTo>
                    <a:close/>
                  </a:path>
                </a:pathLst>
              </a:custGeom>
              <a:noFill/>
              <a:ln w="507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7" name="Google Shape;1007;p5"/>
              <p:cNvSpPr/>
              <p:nvPr/>
            </p:nvSpPr>
            <p:spPr>
              <a:xfrm>
                <a:off x="2402975" y="240825"/>
                <a:ext cx="2813025" cy="5223850"/>
              </a:xfrm>
              <a:custGeom>
                <a:avLst/>
                <a:gdLst/>
                <a:ahLst/>
                <a:cxnLst/>
                <a:rect l="l" t="t" r="r" b="b"/>
                <a:pathLst>
                  <a:path w="112521" h="208954" fill="none" extrusionOk="0">
                    <a:moveTo>
                      <a:pt x="112521" y="197315"/>
                    </a:moveTo>
                    <a:lnTo>
                      <a:pt x="112521" y="11639"/>
                    </a:lnTo>
                    <a:cubicBezTo>
                      <a:pt x="106091" y="11639"/>
                      <a:pt x="100882" y="6430"/>
                      <a:pt x="100882" y="1"/>
                    </a:cubicBezTo>
                    <a:lnTo>
                      <a:pt x="11639" y="1"/>
                    </a:lnTo>
                    <a:cubicBezTo>
                      <a:pt x="11639" y="6430"/>
                      <a:pt x="6430" y="11639"/>
                      <a:pt x="1" y="11639"/>
                    </a:cubicBezTo>
                    <a:lnTo>
                      <a:pt x="1" y="197315"/>
                    </a:lnTo>
                    <a:cubicBezTo>
                      <a:pt x="6430" y="197315"/>
                      <a:pt x="11639" y="202524"/>
                      <a:pt x="11639" y="208954"/>
                    </a:cubicBezTo>
                    <a:lnTo>
                      <a:pt x="100882" y="208954"/>
                    </a:lnTo>
                    <a:cubicBezTo>
                      <a:pt x="100882" y="202524"/>
                      <a:pt x="106091" y="197315"/>
                      <a:pt x="112521" y="197315"/>
                    </a:cubicBezTo>
                    <a:close/>
                  </a:path>
                </a:pathLst>
              </a:custGeom>
              <a:noFill/>
              <a:ln w="542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008" name="Google Shape;1008;p5"/>
          <p:cNvGrpSpPr/>
          <p:nvPr/>
        </p:nvGrpSpPr>
        <p:grpSpPr>
          <a:xfrm>
            <a:off x="546179" y="1234366"/>
            <a:ext cx="8052258" cy="3298769"/>
            <a:chOff x="546179" y="1234366"/>
            <a:chExt cx="8052258" cy="3298769"/>
          </a:xfrm>
        </p:grpSpPr>
        <p:grpSp>
          <p:nvGrpSpPr>
            <p:cNvPr id="1009" name="Google Shape;1009;p5"/>
            <p:cNvGrpSpPr/>
            <p:nvPr/>
          </p:nvGrpSpPr>
          <p:grpSpPr>
            <a:xfrm>
              <a:off x="546179" y="1234366"/>
              <a:ext cx="1086583" cy="1134870"/>
              <a:chOff x="1609851" y="1570464"/>
              <a:chExt cx="1473733" cy="1539433"/>
            </a:xfrm>
          </p:grpSpPr>
          <p:sp>
            <p:nvSpPr>
              <p:cNvPr id="1010" name="Google Shape;1010;p5"/>
              <p:cNvSpPr/>
              <p:nvPr/>
            </p:nvSpPr>
            <p:spPr>
              <a:xfrm>
                <a:off x="2083882" y="2441068"/>
                <a:ext cx="117373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26" extrusionOk="0">
                    <a:moveTo>
                      <a:pt x="3413" y="0"/>
                    </a:moveTo>
                    <a:lnTo>
                      <a:pt x="0" y="2389"/>
                    </a:lnTo>
                    <a:lnTo>
                      <a:pt x="68" y="2526"/>
                    </a:lnTo>
                    <a:lnTo>
                      <a:pt x="3413" y="69"/>
                    </a:lnTo>
                    <a:lnTo>
                      <a:pt x="341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1" name="Google Shape;1011;p5"/>
              <p:cNvSpPr/>
              <p:nvPr/>
            </p:nvSpPr>
            <p:spPr>
              <a:xfrm>
                <a:off x="2039291" y="2403525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2935" y="0"/>
                    </a:moveTo>
                    <a:lnTo>
                      <a:pt x="0" y="888"/>
                    </a:lnTo>
                    <a:lnTo>
                      <a:pt x="0" y="1024"/>
                    </a:lnTo>
                    <a:lnTo>
                      <a:pt x="2935" y="69"/>
                    </a:lnTo>
                    <a:lnTo>
                      <a:pt x="293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2" name="Google Shape;1012;p5"/>
              <p:cNvSpPr/>
              <p:nvPr/>
            </p:nvSpPr>
            <p:spPr>
              <a:xfrm>
                <a:off x="2151920" y="2513816"/>
                <a:ext cx="68107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26" extrusionOk="0">
                    <a:moveTo>
                      <a:pt x="1980" y="0"/>
                    </a:moveTo>
                    <a:lnTo>
                      <a:pt x="1" y="2458"/>
                    </a:lnTo>
                    <a:lnTo>
                      <a:pt x="137" y="2526"/>
                    </a:lnTo>
                    <a:lnTo>
                      <a:pt x="198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3" name="Google Shape;1013;p5"/>
              <p:cNvSpPr/>
              <p:nvPr/>
            </p:nvSpPr>
            <p:spPr>
              <a:xfrm>
                <a:off x="2241102" y="2509106"/>
                <a:ext cx="49301" cy="133807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892" extrusionOk="0">
                    <a:moveTo>
                      <a:pt x="1366" y="1"/>
                    </a:moveTo>
                    <a:lnTo>
                      <a:pt x="0" y="3892"/>
                    </a:lnTo>
                    <a:lnTo>
                      <a:pt x="69" y="3892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4" name="Google Shape;1014;p5"/>
              <p:cNvSpPr/>
              <p:nvPr/>
            </p:nvSpPr>
            <p:spPr>
              <a:xfrm>
                <a:off x="2158968" y="2074990"/>
                <a:ext cx="61059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2595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775" y="2594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5" name="Google Shape;1015;p5"/>
              <p:cNvSpPr/>
              <p:nvPr/>
            </p:nvSpPr>
            <p:spPr>
              <a:xfrm>
                <a:off x="2022858" y="2333115"/>
                <a:ext cx="145531" cy="4744"/>
              </a:xfrm>
              <a:custGeom>
                <a:avLst/>
                <a:gdLst/>
                <a:ahLst/>
                <a:cxnLst/>
                <a:rect l="l" t="t" r="r" b="b"/>
                <a:pathLst>
                  <a:path w="4233" h="138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4232" y="137"/>
                    </a:lnTo>
                    <a:lnTo>
                      <a:pt x="4232" y="69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6" name="Google Shape;1016;p5"/>
              <p:cNvSpPr/>
              <p:nvPr/>
            </p:nvSpPr>
            <p:spPr>
              <a:xfrm>
                <a:off x="2346717" y="2016303"/>
                <a:ext cx="4710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3073" extrusionOk="0">
                    <a:moveTo>
                      <a:pt x="0" y="1"/>
                    </a:moveTo>
                    <a:lnTo>
                      <a:pt x="0" y="3072"/>
                    </a:lnTo>
                    <a:lnTo>
                      <a:pt x="137" y="3072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7" name="Google Shape;1017;p5"/>
              <p:cNvSpPr/>
              <p:nvPr/>
            </p:nvSpPr>
            <p:spPr>
              <a:xfrm>
                <a:off x="2086220" y="2143028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69" y="1"/>
                    </a:moveTo>
                    <a:lnTo>
                      <a:pt x="0" y="137"/>
                    </a:lnTo>
                    <a:lnTo>
                      <a:pt x="3413" y="2595"/>
                    </a:lnTo>
                    <a:lnTo>
                      <a:pt x="3413" y="2526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8" name="Google Shape;1018;p5"/>
              <p:cNvSpPr/>
              <p:nvPr/>
            </p:nvSpPr>
            <p:spPr>
              <a:xfrm>
                <a:off x="2492179" y="2445744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69"/>
                    </a:cubicBezTo>
                    <a:lnTo>
                      <a:pt x="3277" y="2595"/>
                    </a:lnTo>
                    <a:cubicBezTo>
                      <a:pt x="3346" y="2527"/>
                      <a:pt x="3346" y="2527"/>
                      <a:pt x="3414" y="2458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9" name="Google Shape;1019;p5"/>
              <p:cNvSpPr/>
              <p:nvPr/>
            </p:nvSpPr>
            <p:spPr>
              <a:xfrm>
                <a:off x="2342007" y="2556069"/>
                <a:ext cx="4744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138" h="3072" extrusionOk="0">
                    <a:moveTo>
                      <a:pt x="69" y="0"/>
                    </a:moveTo>
                    <a:lnTo>
                      <a:pt x="1" y="3072"/>
                    </a:lnTo>
                    <a:lnTo>
                      <a:pt x="137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0" name="Google Shape;1020;p5"/>
              <p:cNvSpPr/>
              <p:nvPr/>
            </p:nvSpPr>
            <p:spPr>
              <a:xfrm>
                <a:off x="2553203" y="2241596"/>
                <a:ext cx="103278" cy="32902"/>
              </a:xfrm>
              <a:custGeom>
                <a:avLst/>
                <a:gdLst/>
                <a:ahLst/>
                <a:cxnLst/>
                <a:rect l="l" t="t" r="r" b="b"/>
                <a:pathLst>
                  <a:path w="3004" h="957" extrusionOk="0">
                    <a:moveTo>
                      <a:pt x="2936" y="1"/>
                    </a:moveTo>
                    <a:lnTo>
                      <a:pt x="1" y="888"/>
                    </a:lnTo>
                    <a:lnTo>
                      <a:pt x="1" y="956"/>
                    </a:lnTo>
                    <a:lnTo>
                      <a:pt x="3004" y="137"/>
                    </a:lnTo>
                    <a:cubicBezTo>
                      <a:pt x="3004" y="137"/>
                      <a:pt x="3004" y="1"/>
                      <a:pt x="2936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1" name="Google Shape;1021;p5"/>
              <p:cNvSpPr/>
              <p:nvPr/>
            </p:nvSpPr>
            <p:spPr>
              <a:xfrm>
                <a:off x="2527384" y="2340163"/>
                <a:ext cx="143193" cy="4710"/>
              </a:xfrm>
              <a:custGeom>
                <a:avLst/>
                <a:gdLst/>
                <a:ahLst/>
                <a:cxnLst/>
                <a:rect l="l" t="t" r="r" b="b"/>
                <a:pathLst>
                  <a:path w="4165" h="137" extrusionOk="0">
                    <a:moveTo>
                      <a:pt x="1" y="0"/>
                    </a:moveTo>
                    <a:lnTo>
                      <a:pt x="1" y="69"/>
                    </a:lnTo>
                    <a:lnTo>
                      <a:pt x="4165" y="137"/>
                    </a:lnTo>
                    <a:lnTo>
                      <a:pt x="416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2" name="Google Shape;1022;p5"/>
              <p:cNvSpPr/>
              <p:nvPr/>
            </p:nvSpPr>
            <p:spPr>
              <a:xfrm>
                <a:off x="2471070" y="2513816"/>
                <a:ext cx="65735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2595" extrusionOk="0">
                    <a:moveTo>
                      <a:pt x="1" y="0"/>
                    </a:moveTo>
                    <a:lnTo>
                      <a:pt x="1775" y="2594"/>
                    </a:lnTo>
                    <a:lnTo>
                      <a:pt x="1912" y="252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3" name="Google Shape;1023;p5"/>
              <p:cNvSpPr/>
              <p:nvPr/>
            </p:nvSpPr>
            <p:spPr>
              <a:xfrm>
                <a:off x="2400659" y="2509106"/>
                <a:ext cx="44625" cy="138517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9" extrusionOk="0">
                    <a:moveTo>
                      <a:pt x="1" y="1"/>
                    </a:moveTo>
                    <a:lnTo>
                      <a:pt x="1161" y="4028"/>
                    </a:lnTo>
                    <a:lnTo>
                      <a:pt x="1298" y="4028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4" name="Google Shape;1024;p5"/>
              <p:cNvSpPr/>
              <p:nvPr/>
            </p:nvSpPr>
            <p:spPr>
              <a:xfrm>
                <a:off x="1936048" y="2030399"/>
                <a:ext cx="145496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232" h="3209" extrusionOk="0">
                    <a:moveTo>
                      <a:pt x="137" y="0"/>
                    </a:moveTo>
                    <a:lnTo>
                      <a:pt x="0" y="137"/>
                    </a:lnTo>
                    <a:lnTo>
                      <a:pt x="4164" y="3209"/>
                    </a:lnTo>
                    <a:lnTo>
                      <a:pt x="4232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5" name="Google Shape;1025;p5"/>
              <p:cNvSpPr/>
              <p:nvPr/>
            </p:nvSpPr>
            <p:spPr>
              <a:xfrm>
                <a:off x="1860928" y="2171185"/>
                <a:ext cx="169012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4916" h="1776" extrusionOk="0">
                    <a:moveTo>
                      <a:pt x="69" y="1"/>
                    </a:moveTo>
                    <a:lnTo>
                      <a:pt x="1" y="206"/>
                    </a:lnTo>
                    <a:lnTo>
                      <a:pt x="4915" y="1776"/>
                    </a:lnTo>
                    <a:lnTo>
                      <a:pt x="4915" y="1707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6" name="Google Shape;1026;p5"/>
              <p:cNvSpPr/>
              <p:nvPr/>
            </p:nvSpPr>
            <p:spPr>
              <a:xfrm>
                <a:off x="2766772" y="2654603"/>
                <a:ext cx="79796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321" h="1844" extrusionOk="0">
                    <a:moveTo>
                      <a:pt x="137" y="1"/>
                    </a:moveTo>
                    <a:cubicBezTo>
                      <a:pt x="137" y="69"/>
                      <a:pt x="68" y="137"/>
                      <a:pt x="0" y="206"/>
                    </a:cubicBezTo>
                    <a:lnTo>
                      <a:pt x="2184" y="1844"/>
                    </a:lnTo>
                    <a:lnTo>
                      <a:pt x="2253" y="1776"/>
                    </a:lnTo>
                    <a:lnTo>
                      <a:pt x="2321" y="1639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7" name="Google Shape;1027;p5"/>
              <p:cNvSpPr/>
              <p:nvPr/>
            </p:nvSpPr>
            <p:spPr>
              <a:xfrm>
                <a:off x="1837481" y="2328440"/>
                <a:ext cx="176026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5120" h="274" extrusionOk="0">
                    <a:moveTo>
                      <a:pt x="0" y="0"/>
                    </a:moveTo>
                    <a:cubicBezTo>
                      <a:pt x="0" y="68"/>
                      <a:pt x="0" y="137"/>
                      <a:pt x="0" y="205"/>
                    </a:cubicBezTo>
                    <a:lnTo>
                      <a:pt x="5120" y="273"/>
                    </a:lnTo>
                    <a:lnTo>
                      <a:pt x="5120" y="137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8" name="Google Shape;1028;p5"/>
              <p:cNvSpPr/>
              <p:nvPr/>
            </p:nvSpPr>
            <p:spPr>
              <a:xfrm>
                <a:off x="1722479" y="2323729"/>
                <a:ext cx="93892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74" extrusionOk="0">
                    <a:moveTo>
                      <a:pt x="1" y="1"/>
                    </a:moveTo>
                    <a:lnTo>
                      <a:pt x="1" y="205"/>
                    </a:lnTo>
                    <a:lnTo>
                      <a:pt x="1" y="274"/>
                    </a:lnTo>
                    <a:lnTo>
                      <a:pt x="2731" y="274"/>
                    </a:lnTo>
                    <a:cubicBezTo>
                      <a:pt x="2731" y="205"/>
                      <a:pt x="2731" y="137"/>
                      <a:pt x="2731" y="69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9" name="Google Shape;1029;p5"/>
              <p:cNvSpPr/>
              <p:nvPr/>
            </p:nvSpPr>
            <p:spPr>
              <a:xfrm>
                <a:off x="2403032" y="2032737"/>
                <a:ext cx="49301" cy="136145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960" extrusionOk="0">
                    <a:moveTo>
                      <a:pt x="1365" y="1"/>
                    </a:moveTo>
                    <a:lnTo>
                      <a:pt x="0" y="3960"/>
                    </a:lnTo>
                    <a:lnTo>
                      <a:pt x="68" y="3960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0" name="Google Shape;1030;p5"/>
              <p:cNvSpPr/>
              <p:nvPr/>
            </p:nvSpPr>
            <p:spPr>
              <a:xfrm>
                <a:off x="2611890" y="2539636"/>
                <a:ext cx="147868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301" h="3209" extrusionOk="0">
                    <a:moveTo>
                      <a:pt x="137" y="0"/>
                    </a:moveTo>
                    <a:lnTo>
                      <a:pt x="0" y="69"/>
                    </a:lnTo>
                    <a:lnTo>
                      <a:pt x="4164" y="3208"/>
                    </a:lnTo>
                    <a:lnTo>
                      <a:pt x="4300" y="3004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1" name="Google Shape;1031;p5"/>
              <p:cNvSpPr/>
              <p:nvPr/>
            </p:nvSpPr>
            <p:spPr>
              <a:xfrm>
                <a:off x="2663494" y="2443406"/>
                <a:ext cx="171350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844" extrusionOk="0">
                    <a:moveTo>
                      <a:pt x="1" y="1"/>
                    </a:moveTo>
                    <a:cubicBezTo>
                      <a:pt x="1" y="69"/>
                      <a:pt x="1" y="69"/>
                      <a:pt x="1" y="137"/>
                    </a:cubicBezTo>
                    <a:lnTo>
                      <a:pt x="4915" y="1844"/>
                    </a:lnTo>
                    <a:lnTo>
                      <a:pt x="4984" y="1707"/>
                    </a:lnTo>
                    <a:lnTo>
                      <a:pt x="4984" y="1639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2" name="Google Shape;1032;p5"/>
              <p:cNvSpPr/>
              <p:nvPr/>
            </p:nvSpPr>
            <p:spPr>
              <a:xfrm>
                <a:off x="2851244" y="211019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80"/>
                    </a:lnTo>
                    <a:cubicBezTo>
                      <a:pt x="0" y="1980"/>
                      <a:pt x="69" y="2048"/>
                      <a:pt x="69" y="2116"/>
                    </a:cubicBezTo>
                    <a:lnTo>
                      <a:pt x="6212" y="205"/>
                    </a:lnTo>
                    <a:cubicBezTo>
                      <a:pt x="6212" y="137"/>
                      <a:pt x="6212" y="68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3" name="Google Shape;1033;p5"/>
              <p:cNvSpPr/>
              <p:nvPr/>
            </p:nvSpPr>
            <p:spPr>
              <a:xfrm>
                <a:off x="2250488" y="2030399"/>
                <a:ext cx="44625" cy="138483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8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229" y="4028"/>
                    </a:lnTo>
                    <a:lnTo>
                      <a:pt x="1297" y="4028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4" name="Google Shape;1034;p5"/>
              <p:cNvSpPr/>
              <p:nvPr/>
            </p:nvSpPr>
            <p:spPr>
              <a:xfrm>
                <a:off x="2489841" y="2150076"/>
                <a:ext cx="119711" cy="86878"/>
              </a:xfrm>
              <a:custGeom>
                <a:avLst/>
                <a:gdLst/>
                <a:ahLst/>
                <a:cxnLst/>
                <a:rect l="l" t="t" r="r" b="b"/>
                <a:pathLst>
                  <a:path w="3482" h="2527" extrusionOk="0">
                    <a:moveTo>
                      <a:pt x="3414" y="1"/>
                    </a:moveTo>
                    <a:lnTo>
                      <a:pt x="1" y="2458"/>
                    </a:lnTo>
                    <a:lnTo>
                      <a:pt x="69" y="2458"/>
                    </a:lnTo>
                    <a:lnTo>
                      <a:pt x="69" y="2526"/>
                    </a:lnTo>
                    <a:lnTo>
                      <a:pt x="3482" y="137"/>
                    </a:lnTo>
                    <a:lnTo>
                      <a:pt x="341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5" name="Google Shape;1035;p5"/>
              <p:cNvSpPr/>
              <p:nvPr/>
            </p:nvSpPr>
            <p:spPr>
              <a:xfrm>
                <a:off x="2473407" y="2077328"/>
                <a:ext cx="68107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95" extrusionOk="0">
                    <a:moveTo>
                      <a:pt x="1844" y="1"/>
                    </a:moveTo>
                    <a:lnTo>
                      <a:pt x="1" y="2526"/>
                    </a:lnTo>
                    <a:lnTo>
                      <a:pt x="69" y="2526"/>
                    </a:lnTo>
                    <a:lnTo>
                      <a:pt x="69" y="2594"/>
                    </a:lnTo>
                    <a:lnTo>
                      <a:pt x="1980" y="137"/>
                    </a:lnTo>
                    <a:lnTo>
                      <a:pt x="184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6" name="Google Shape;1036;p5"/>
              <p:cNvSpPr/>
              <p:nvPr/>
            </p:nvSpPr>
            <p:spPr>
              <a:xfrm>
                <a:off x="2041629" y="2234548"/>
                <a:ext cx="100940" cy="37577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93" extrusionOk="0">
                    <a:moveTo>
                      <a:pt x="1" y="1"/>
                    </a:moveTo>
                    <a:lnTo>
                      <a:pt x="1" y="137"/>
                    </a:lnTo>
                    <a:lnTo>
                      <a:pt x="2936" y="1093"/>
                    </a:lnTo>
                    <a:cubicBezTo>
                      <a:pt x="2936" y="1025"/>
                      <a:pt x="2936" y="1025"/>
                      <a:pt x="2936" y="1025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7" name="Google Shape;1037;p5"/>
              <p:cNvSpPr/>
              <p:nvPr/>
            </p:nvSpPr>
            <p:spPr>
              <a:xfrm>
                <a:off x="1846866" y="1959989"/>
                <a:ext cx="77458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253" h="1844" extrusionOk="0">
                    <a:moveTo>
                      <a:pt x="137" y="1"/>
                    </a:moveTo>
                    <a:lnTo>
                      <a:pt x="69" y="69"/>
                    </a:lnTo>
                    <a:cubicBezTo>
                      <a:pt x="69" y="137"/>
                      <a:pt x="0" y="137"/>
                      <a:pt x="0" y="205"/>
                    </a:cubicBezTo>
                    <a:lnTo>
                      <a:pt x="2184" y="1844"/>
                    </a:lnTo>
                    <a:lnTo>
                      <a:pt x="2253" y="170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8" name="Google Shape;1038;p5"/>
              <p:cNvSpPr/>
              <p:nvPr/>
            </p:nvSpPr>
            <p:spPr>
              <a:xfrm>
                <a:off x="2553203" y="2408201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2936" y="1025"/>
                    </a:lnTo>
                    <a:lnTo>
                      <a:pt x="2936" y="956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9" name="Google Shape;1039;p5"/>
              <p:cNvSpPr/>
              <p:nvPr/>
            </p:nvSpPr>
            <p:spPr>
              <a:xfrm>
                <a:off x="2665832" y="2182943"/>
                <a:ext cx="171350" cy="5868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7" extrusionOk="0">
                    <a:moveTo>
                      <a:pt x="4916" y="0"/>
                    </a:moveTo>
                    <a:lnTo>
                      <a:pt x="1" y="1570"/>
                    </a:lnTo>
                    <a:lnTo>
                      <a:pt x="1" y="1707"/>
                    </a:lnTo>
                    <a:lnTo>
                      <a:pt x="4984" y="137"/>
                    </a:lnTo>
                    <a:lnTo>
                      <a:pt x="491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0" name="Google Shape;1040;p5"/>
              <p:cNvSpPr/>
              <p:nvPr/>
            </p:nvSpPr>
            <p:spPr>
              <a:xfrm>
                <a:off x="1858590" y="2436358"/>
                <a:ext cx="171350" cy="58721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8" extrusionOk="0">
                    <a:moveTo>
                      <a:pt x="4915" y="1"/>
                    </a:moveTo>
                    <a:lnTo>
                      <a:pt x="1" y="1503"/>
                    </a:lnTo>
                    <a:lnTo>
                      <a:pt x="69" y="1707"/>
                    </a:lnTo>
                    <a:lnTo>
                      <a:pt x="4983" y="137"/>
                    </a:lnTo>
                    <a:cubicBezTo>
                      <a:pt x="4983" y="69"/>
                      <a:pt x="4983" y="69"/>
                      <a:pt x="4915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1" name="Google Shape;1041;p5"/>
              <p:cNvSpPr/>
              <p:nvPr/>
            </p:nvSpPr>
            <p:spPr>
              <a:xfrm>
                <a:off x="1633298" y="2096099"/>
                <a:ext cx="213603" cy="77493"/>
              </a:xfrm>
              <a:custGeom>
                <a:avLst/>
                <a:gdLst/>
                <a:ahLst/>
                <a:cxnLst/>
                <a:rect l="l" t="t" r="r" b="b"/>
                <a:pathLst>
                  <a:path w="6213" h="2254" extrusionOk="0">
                    <a:moveTo>
                      <a:pt x="69" y="1"/>
                    </a:moveTo>
                    <a:cubicBezTo>
                      <a:pt x="69" y="69"/>
                      <a:pt x="69" y="137"/>
                      <a:pt x="1" y="205"/>
                    </a:cubicBezTo>
                    <a:lnTo>
                      <a:pt x="6144" y="2185"/>
                    </a:lnTo>
                    <a:lnTo>
                      <a:pt x="6144" y="2253"/>
                    </a:lnTo>
                    <a:lnTo>
                      <a:pt x="6212" y="2048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2" name="Google Shape;1042;p5"/>
              <p:cNvSpPr/>
              <p:nvPr/>
            </p:nvSpPr>
            <p:spPr>
              <a:xfrm>
                <a:off x="2661157" y="1732359"/>
                <a:ext cx="136145" cy="183074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25" extrusionOk="0">
                    <a:moveTo>
                      <a:pt x="3755" y="1"/>
                    </a:moveTo>
                    <a:lnTo>
                      <a:pt x="0" y="5188"/>
                    </a:lnTo>
                    <a:lnTo>
                      <a:pt x="137" y="5325"/>
                    </a:lnTo>
                    <a:lnTo>
                      <a:pt x="3959" y="137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3" name="Google Shape;1043;p5"/>
              <p:cNvSpPr/>
              <p:nvPr/>
            </p:nvSpPr>
            <p:spPr>
              <a:xfrm>
                <a:off x="1907856" y="1722973"/>
                <a:ext cx="136145" cy="18544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94" extrusionOk="0">
                    <a:moveTo>
                      <a:pt x="206" y="1"/>
                    </a:moveTo>
                    <a:lnTo>
                      <a:pt x="1" y="137"/>
                    </a:lnTo>
                    <a:lnTo>
                      <a:pt x="3755" y="5393"/>
                    </a:lnTo>
                    <a:lnTo>
                      <a:pt x="3960" y="5325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4" name="Google Shape;1044;p5"/>
              <p:cNvSpPr/>
              <p:nvPr/>
            </p:nvSpPr>
            <p:spPr>
              <a:xfrm>
                <a:off x="2515660" y="1746455"/>
                <a:ext cx="37577" cy="91554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2663" extrusionOk="0">
                    <a:moveTo>
                      <a:pt x="888" y="0"/>
                    </a:moveTo>
                    <a:lnTo>
                      <a:pt x="1" y="2594"/>
                    </a:lnTo>
                    <a:lnTo>
                      <a:pt x="137" y="2662"/>
                    </a:lnTo>
                    <a:lnTo>
                      <a:pt x="1093" y="137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5" name="Google Shape;1045;p5"/>
              <p:cNvSpPr/>
              <p:nvPr/>
            </p:nvSpPr>
            <p:spPr>
              <a:xfrm>
                <a:off x="2161306" y="1741745"/>
                <a:ext cx="32902" cy="93926"/>
              </a:xfrm>
              <a:custGeom>
                <a:avLst/>
                <a:gdLst/>
                <a:ahLst/>
                <a:cxnLst/>
                <a:rect l="l" t="t" r="r" b="b"/>
                <a:pathLst>
                  <a:path w="957" h="2732" extrusionOk="0">
                    <a:moveTo>
                      <a:pt x="137" y="1"/>
                    </a:moveTo>
                    <a:lnTo>
                      <a:pt x="1" y="69"/>
                    </a:lnTo>
                    <a:lnTo>
                      <a:pt x="752" y="2731"/>
                    </a:lnTo>
                    <a:lnTo>
                      <a:pt x="956" y="266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6" name="Google Shape;1046;p5"/>
              <p:cNvSpPr/>
              <p:nvPr/>
            </p:nvSpPr>
            <p:spPr>
              <a:xfrm>
                <a:off x="1835108" y="2640541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0"/>
                    </a:moveTo>
                    <a:lnTo>
                      <a:pt x="1" y="1570"/>
                    </a:lnTo>
                    <a:lnTo>
                      <a:pt x="137" y="1775"/>
                    </a:lnTo>
                    <a:lnTo>
                      <a:pt x="2322" y="137"/>
                    </a:lnTo>
                    <a:cubicBezTo>
                      <a:pt x="2322" y="137"/>
                      <a:pt x="2253" y="69"/>
                      <a:pt x="225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7" name="Google Shape;1047;p5"/>
              <p:cNvSpPr/>
              <p:nvPr/>
            </p:nvSpPr>
            <p:spPr>
              <a:xfrm>
                <a:off x="2349055" y="1586863"/>
                <a:ext cx="9420" cy="222989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6" extrusionOk="0">
                    <a:moveTo>
                      <a:pt x="69" y="1"/>
                    </a:moveTo>
                    <a:lnTo>
                      <a:pt x="0" y="6485"/>
                    </a:lnTo>
                    <a:lnTo>
                      <a:pt x="205" y="6485"/>
                    </a:lnTo>
                    <a:lnTo>
                      <a:pt x="27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8" name="Google Shape;1048;p5"/>
              <p:cNvSpPr/>
              <p:nvPr/>
            </p:nvSpPr>
            <p:spPr>
              <a:xfrm>
                <a:off x="1628622" y="249504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12"/>
                    </a:lnTo>
                    <a:cubicBezTo>
                      <a:pt x="0" y="1980"/>
                      <a:pt x="0" y="2048"/>
                      <a:pt x="69" y="2116"/>
                    </a:cubicBezTo>
                    <a:lnTo>
                      <a:pt x="6212" y="137"/>
                    </a:lnTo>
                    <a:cubicBezTo>
                      <a:pt x="6212" y="137"/>
                      <a:pt x="6212" y="69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9" name="Google Shape;1049;p5"/>
              <p:cNvSpPr/>
              <p:nvPr/>
            </p:nvSpPr>
            <p:spPr>
              <a:xfrm>
                <a:off x="2651771" y="2769604"/>
                <a:ext cx="133807" cy="185411"/>
              </a:xfrm>
              <a:custGeom>
                <a:avLst/>
                <a:gdLst/>
                <a:ahLst/>
                <a:cxnLst/>
                <a:rect l="l" t="t" r="r" b="b"/>
                <a:pathLst>
                  <a:path w="3892" h="5393" extrusionOk="0">
                    <a:moveTo>
                      <a:pt x="69" y="0"/>
                    </a:moveTo>
                    <a:lnTo>
                      <a:pt x="0" y="137"/>
                    </a:lnTo>
                    <a:lnTo>
                      <a:pt x="3686" y="5393"/>
                    </a:lnTo>
                    <a:lnTo>
                      <a:pt x="3891" y="525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0" name="Google Shape;1050;p5"/>
              <p:cNvSpPr/>
              <p:nvPr/>
            </p:nvSpPr>
            <p:spPr>
              <a:xfrm>
                <a:off x="2499227" y="2847027"/>
                <a:ext cx="35240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5" extrusionOk="0">
                    <a:moveTo>
                      <a:pt x="1" y="1"/>
                    </a:moveTo>
                    <a:lnTo>
                      <a:pt x="820" y="2595"/>
                    </a:lnTo>
                    <a:lnTo>
                      <a:pt x="1025" y="252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1" name="Google Shape;1051;p5"/>
              <p:cNvSpPr/>
              <p:nvPr/>
            </p:nvSpPr>
            <p:spPr>
              <a:xfrm>
                <a:off x="2848906" y="2504431"/>
                <a:ext cx="213569" cy="79830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322" extrusionOk="0">
                    <a:moveTo>
                      <a:pt x="68" y="0"/>
                    </a:moveTo>
                    <a:cubicBezTo>
                      <a:pt x="0" y="69"/>
                      <a:pt x="0" y="137"/>
                      <a:pt x="0" y="205"/>
                    </a:cubicBezTo>
                    <a:lnTo>
                      <a:pt x="6075" y="2321"/>
                    </a:lnTo>
                    <a:lnTo>
                      <a:pt x="6211" y="2048"/>
                    </a:lnTo>
                    <a:lnTo>
                      <a:pt x="6211" y="1980"/>
                    </a:lnTo>
                    <a:lnTo>
                      <a:pt x="6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2" name="Google Shape;1052;p5"/>
              <p:cNvSpPr/>
              <p:nvPr/>
            </p:nvSpPr>
            <p:spPr>
              <a:xfrm>
                <a:off x="2142534" y="2840014"/>
                <a:ext cx="35240" cy="89182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4" extrusionOk="0">
                    <a:moveTo>
                      <a:pt x="888" y="0"/>
                    </a:moveTo>
                    <a:lnTo>
                      <a:pt x="1" y="2526"/>
                    </a:lnTo>
                    <a:lnTo>
                      <a:pt x="205" y="2594"/>
                    </a:lnTo>
                    <a:lnTo>
                      <a:pt x="1025" y="68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3" name="Google Shape;1053;p5"/>
              <p:cNvSpPr/>
              <p:nvPr/>
            </p:nvSpPr>
            <p:spPr>
              <a:xfrm>
                <a:off x="1896133" y="2762556"/>
                <a:ext cx="136145" cy="18073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257" extrusionOk="0">
                    <a:moveTo>
                      <a:pt x="3823" y="1"/>
                    </a:moveTo>
                    <a:lnTo>
                      <a:pt x="1" y="5120"/>
                    </a:lnTo>
                    <a:lnTo>
                      <a:pt x="137" y="5257"/>
                    </a:lnTo>
                    <a:lnTo>
                      <a:pt x="3960" y="69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4" name="Google Shape;1054;p5"/>
              <p:cNvSpPr/>
              <p:nvPr/>
            </p:nvSpPr>
            <p:spPr>
              <a:xfrm>
                <a:off x="2332621" y="2868171"/>
                <a:ext cx="9420" cy="222954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5" extrusionOk="0">
                    <a:moveTo>
                      <a:pt x="137" y="0"/>
                    </a:moveTo>
                    <a:lnTo>
                      <a:pt x="0" y="6485"/>
                    </a:lnTo>
                    <a:lnTo>
                      <a:pt x="274" y="6485"/>
                    </a:lnTo>
                    <a:lnTo>
                      <a:pt x="274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5" name="Google Shape;1055;p5"/>
              <p:cNvSpPr/>
              <p:nvPr/>
            </p:nvSpPr>
            <p:spPr>
              <a:xfrm>
                <a:off x="2349055" y="1828589"/>
                <a:ext cx="7082" cy="176026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0" extrusionOk="0">
                    <a:moveTo>
                      <a:pt x="0" y="0"/>
                    </a:moveTo>
                    <a:lnTo>
                      <a:pt x="0" y="5120"/>
                    </a:lnTo>
                    <a:lnTo>
                      <a:pt x="69" y="5120"/>
                    </a:lnTo>
                    <a:lnTo>
                      <a:pt x="20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6" name="Google Shape;1056;p5"/>
              <p:cNvSpPr/>
              <p:nvPr/>
            </p:nvSpPr>
            <p:spPr>
              <a:xfrm>
                <a:off x="2048677" y="1922446"/>
                <a:ext cx="105615" cy="147868"/>
              </a:xfrm>
              <a:custGeom>
                <a:avLst/>
                <a:gdLst/>
                <a:ahLst/>
                <a:cxnLst/>
                <a:rect l="l" t="t" r="r" b="b"/>
                <a:pathLst>
                  <a:path w="3072" h="4301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048" y="2936"/>
                    </a:lnTo>
                    <a:lnTo>
                      <a:pt x="3004" y="4301"/>
                    </a:lnTo>
                    <a:lnTo>
                      <a:pt x="3072" y="4164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7" name="Google Shape;1057;p5"/>
              <p:cNvSpPr/>
              <p:nvPr/>
            </p:nvSpPr>
            <p:spPr>
              <a:xfrm>
                <a:off x="2039291" y="260533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0" y="4164"/>
                    </a:lnTo>
                    <a:lnTo>
                      <a:pt x="137" y="4232"/>
                    </a:lnTo>
                    <a:lnTo>
                      <a:pt x="3208" y="137"/>
                    </a:lnTo>
                    <a:lnTo>
                      <a:pt x="307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8" name="Google Shape;1058;p5"/>
              <p:cNvSpPr/>
              <p:nvPr/>
            </p:nvSpPr>
            <p:spPr>
              <a:xfrm>
                <a:off x="2194173" y="1849698"/>
                <a:ext cx="56349" cy="171350"/>
              </a:xfrm>
              <a:custGeom>
                <a:avLst/>
                <a:gdLst/>
                <a:ahLst/>
                <a:cxnLst/>
                <a:rect l="l" t="t" r="r" b="b"/>
                <a:pathLst>
                  <a:path w="1639" h="4984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1502" y="4983"/>
                    </a:lnTo>
                    <a:lnTo>
                      <a:pt x="1638" y="498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9" name="Google Shape;1059;p5"/>
              <p:cNvSpPr/>
              <p:nvPr/>
            </p:nvSpPr>
            <p:spPr>
              <a:xfrm>
                <a:off x="1926628" y="2530250"/>
                <a:ext cx="147903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4302" h="3072" extrusionOk="0">
                    <a:moveTo>
                      <a:pt x="4301" y="0"/>
                    </a:moveTo>
                    <a:lnTo>
                      <a:pt x="1" y="2935"/>
                    </a:lnTo>
                    <a:lnTo>
                      <a:pt x="138" y="3072"/>
                    </a:lnTo>
                    <a:lnTo>
                      <a:pt x="4301" y="69"/>
                    </a:lnTo>
                    <a:lnTo>
                      <a:pt x="4301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0" name="Google Shape;1060;p5"/>
              <p:cNvSpPr/>
              <p:nvPr/>
            </p:nvSpPr>
            <p:spPr>
              <a:xfrm>
                <a:off x="2778496" y="1976423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1"/>
                    </a:moveTo>
                    <a:lnTo>
                      <a:pt x="0" y="1570"/>
                    </a:lnTo>
                    <a:lnTo>
                      <a:pt x="69" y="1775"/>
                    </a:lnTo>
                    <a:lnTo>
                      <a:pt x="2321" y="205"/>
                    </a:lnTo>
                    <a:lnTo>
                      <a:pt x="2253" y="69"/>
                    </a:lnTo>
                    <a:lnTo>
                      <a:pt x="225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1" name="Google Shape;1061;p5"/>
              <p:cNvSpPr/>
              <p:nvPr/>
            </p:nvSpPr>
            <p:spPr>
              <a:xfrm>
                <a:off x="2452298" y="1852036"/>
                <a:ext cx="63397" cy="169012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6" extrusionOk="0">
                    <a:moveTo>
                      <a:pt x="1639" y="1"/>
                    </a:moveTo>
                    <a:lnTo>
                      <a:pt x="1" y="4915"/>
                    </a:lnTo>
                    <a:lnTo>
                      <a:pt x="137" y="4915"/>
                    </a:lnTo>
                    <a:lnTo>
                      <a:pt x="1844" y="69"/>
                    </a:lnTo>
                    <a:lnTo>
                      <a:pt x="163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2" name="Google Shape;1062;p5"/>
              <p:cNvSpPr/>
              <p:nvPr/>
            </p:nvSpPr>
            <p:spPr>
              <a:xfrm>
                <a:off x="2618904" y="2042123"/>
                <a:ext cx="150241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4370" h="3073" extrusionOk="0">
                    <a:moveTo>
                      <a:pt x="4233" y="1"/>
                    </a:moveTo>
                    <a:lnTo>
                      <a:pt x="1" y="3004"/>
                    </a:lnTo>
                    <a:lnTo>
                      <a:pt x="69" y="3072"/>
                    </a:lnTo>
                    <a:lnTo>
                      <a:pt x="4369" y="137"/>
                    </a:lnTo>
                    <a:lnTo>
                      <a:pt x="423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3" name="Google Shape;1063;p5"/>
              <p:cNvSpPr/>
              <p:nvPr/>
            </p:nvSpPr>
            <p:spPr>
              <a:xfrm>
                <a:off x="2543818" y="192715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1" y="4164"/>
                    </a:lnTo>
                    <a:lnTo>
                      <a:pt x="137" y="4232"/>
                    </a:lnTo>
                    <a:lnTo>
                      <a:pt x="3209" y="68"/>
                    </a:lnTo>
                    <a:cubicBezTo>
                      <a:pt x="3140" y="68"/>
                      <a:pt x="3072" y="0"/>
                      <a:pt x="30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4" name="Google Shape;1064;p5"/>
              <p:cNvSpPr/>
              <p:nvPr/>
            </p:nvSpPr>
            <p:spPr>
              <a:xfrm>
                <a:off x="2682266" y="2342501"/>
                <a:ext cx="176060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5121" h="206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5120" y="205"/>
                    </a:lnTo>
                    <a:lnTo>
                      <a:pt x="512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5" name="Google Shape;1065;p5"/>
              <p:cNvSpPr/>
              <p:nvPr/>
            </p:nvSpPr>
            <p:spPr>
              <a:xfrm>
                <a:off x="2877063" y="2344839"/>
                <a:ext cx="93892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06" extrusionOk="0">
                    <a:moveTo>
                      <a:pt x="0" y="1"/>
                    </a:moveTo>
                    <a:cubicBezTo>
                      <a:pt x="0" y="69"/>
                      <a:pt x="0" y="137"/>
                      <a:pt x="0" y="206"/>
                    </a:cubicBezTo>
                    <a:lnTo>
                      <a:pt x="2730" y="206"/>
                    </a:lnTo>
                    <a:lnTo>
                      <a:pt x="27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6" name="Google Shape;1066;p5"/>
              <p:cNvSpPr/>
              <p:nvPr/>
            </p:nvSpPr>
            <p:spPr>
              <a:xfrm>
                <a:off x="2539142" y="2610012"/>
                <a:ext cx="107953" cy="147903"/>
              </a:xfrm>
              <a:custGeom>
                <a:avLst/>
                <a:gdLst/>
                <a:ahLst/>
                <a:cxnLst/>
                <a:rect l="l" t="t" r="r" b="b"/>
                <a:pathLst>
                  <a:path w="3140" h="4302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935" y="4301"/>
                    </a:lnTo>
                    <a:lnTo>
                      <a:pt x="3140" y="4165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7" name="Google Shape;1067;p5"/>
              <p:cNvSpPr/>
              <p:nvPr/>
            </p:nvSpPr>
            <p:spPr>
              <a:xfrm>
                <a:off x="2442912" y="2656975"/>
                <a:ext cx="58687" cy="171316"/>
              </a:xfrm>
              <a:custGeom>
                <a:avLst/>
                <a:gdLst/>
                <a:ahLst/>
                <a:cxnLst/>
                <a:rect l="l" t="t" r="r" b="b"/>
                <a:pathLst>
                  <a:path w="1707" h="4983" extrusionOk="0">
                    <a:moveTo>
                      <a:pt x="1" y="0"/>
                    </a:moveTo>
                    <a:lnTo>
                      <a:pt x="1502" y="4983"/>
                    </a:lnTo>
                    <a:lnTo>
                      <a:pt x="1707" y="4915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8" name="Google Shape;1068;p5"/>
              <p:cNvSpPr/>
              <p:nvPr/>
            </p:nvSpPr>
            <p:spPr>
              <a:xfrm>
                <a:off x="2177739" y="2656975"/>
                <a:ext cx="63397" cy="168978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5" extrusionOk="0">
                    <a:moveTo>
                      <a:pt x="1707" y="0"/>
                    </a:moveTo>
                    <a:lnTo>
                      <a:pt x="1" y="4846"/>
                    </a:lnTo>
                    <a:lnTo>
                      <a:pt x="205" y="4915"/>
                    </a:lnTo>
                    <a:lnTo>
                      <a:pt x="18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9" name="Google Shape;1069;p5"/>
              <p:cNvSpPr/>
              <p:nvPr/>
            </p:nvSpPr>
            <p:spPr>
              <a:xfrm>
                <a:off x="2337297" y="2673374"/>
                <a:ext cx="7082" cy="17606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1" extrusionOk="0">
                    <a:moveTo>
                      <a:pt x="138" y="1"/>
                    </a:moveTo>
                    <a:lnTo>
                      <a:pt x="1" y="5120"/>
                    </a:lnTo>
                    <a:lnTo>
                      <a:pt x="206" y="5120"/>
                    </a:lnTo>
                    <a:lnTo>
                      <a:pt x="206" y="1776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0" name="Google Shape;1070;p5"/>
              <p:cNvSpPr/>
              <p:nvPr/>
            </p:nvSpPr>
            <p:spPr>
              <a:xfrm>
                <a:off x="2333962" y="1570464"/>
                <a:ext cx="36237" cy="24788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721" extrusionOk="0">
                    <a:moveTo>
                      <a:pt x="576" y="0"/>
                    </a:moveTo>
                    <a:cubicBezTo>
                      <a:pt x="1" y="0"/>
                      <a:pt x="587" y="721"/>
                      <a:pt x="893" y="721"/>
                    </a:cubicBezTo>
                    <a:cubicBezTo>
                      <a:pt x="986" y="721"/>
                      <a:pt x="1054" y="654"/>
                      <a:pt x="1054" y="478"/>
                    </a:cubicBezTo>
                    <a:cubicBezTo>
                      <a:pt x="1054" y="205"/>
                      <a:pt x="849" y="0"/>
                      <a:pt x="5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1" name="Google Shape;1071;p5"/>
              <p:cNvSpPr/>
              <p:nvPr/>
            </p:nvSpPr>
            <p:spPr>
              <a:xfrm>
                <a:off x="2323236" y="3077030"/>
                <a:ext cx="32902" cy="32867"/>
              </a:xfrm>
              <a:custGeom>
                <a:avLst/>
                <a:gdLst/>
                <a:ahLst/>
                <a:cxnLst/>
                <a:rect l="l" t="t" r="r" b="b"/>
                <a:pathLst>
                  <a:path w="957" h="956" extrusionOk="0">
                    <a:moveTo>
                      <a:pt x="478" y="0"/>
                    </a:moveTo>
                    <a:cubicBezTo>
                      <a:pt x="205" y="0"/>
                      <a:pt x="0" y="205"/>
                      <a:pt x="0" y="478"/>
                    </a:cubicBezTo>
                    <a:cubicBezTo>
                      <a:pt x="0" y="751"/>
                      <a:pt x="205" y="956"/>
                      <a:pt x="478" y="956"/>
                    </a:cubicBezTo>
                    <a:cubicBezTo>
                      <a:pt x="751" y="956"/>
                      <a:pt x="956" y="751"/>
                      <a:pt x="956" y="478"/>
                    </a:cubicBezTo>
                    <a:cubicBezTo>
                      <a:pt x="956" y="205"/>
                      <a:pt x="751" y="0"/>
                      <a:pt x="478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2" name="Google Shape;1072;p5"/>
              <p:cNvSpPr/>
              <p:nvPr/>
            </p:nvSpPr>
            <p:spPr>
              <a:xfrm>
                <a:off x="3048344" y="2095515"/>
                <a:ext cx="35240" cy="34071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91" extrusionOk="0">
                    <a:moveTo>
                      <a:pt x="482" y="0"/>
                    </a:moveTo>
                    <a:cubicBezTo>
                      <a:pt x="436" y="0"/>
                      <a:pt x="389" y="6"/>
                      <a:pt x="342" y="18"/>
                    </a:cubicBezTo>
                    <a:cubicBezTo>
                      <a:pt x="137" y="154"/>
                      <a:pt x="1" y="359"/>
                      <a:pt x="69" y="632"/>
                    </a:cubicBezTo>
                    <a:cubicBezTo>
                      <a:pt x="126" y="858"/>
                      <a:pt x="323" y="991"/>
                      <a:pt x="544" y="991"/>
                    </a:cubicBezTo>
                    <a:cubicBezTo>
                      <a:pt x="590" y="991"/>
                      <a:pt x="637" y="985"/>
                      <a:pt x="683" y="973"/>
                    </a:cubicBezTo>
                    <a:cubicBezTo>
                      <a:pt x="888" y="837"/>
                      <a:pt x="1025" y="564"/>
                      <a:pt x="957" y="359"/>
                    </a:cubicBezTo>
                    <a:cubicBezTo>
                      <a:pt x="900" y="133"/>
                      <a:pt x="703" y="0"/>
                      <a:pt x="48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3" name="Google Shape;1073;p5"/>
              <p:cNvSpPr/>
              <p:nvPr/>
            </p:nvSpPr>
            <p:spPr>
              <a:xfrm>
                <a:off x="1609851" y="2550741"/>
                <a:ext cx="37577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24" extrusionOk="0">
                    <a:moveTo>
                      <a:pt x="524" y="1"/>
                    </a:moveTo>
                    <a:cubicBezTo>
                      <a:pt x="485" y="1"/>
                      <a:pt x="446" y="6"/>
                      <a:pt x="410" y="19"/>
                    </a:cubicBezTo>
                    <a:cubicBezTo>
                      <a:pt x="137" y="87"/>
                      <a:pt x="0" y="360"/>
                      <a:pt x="69" y="633"/>
                    </a:cubicBezTo>
                    <a:cubicBezTo>
                      <a:pt x="181" y="801"/>
                      <a:pt x="339" y="924"/>
                      <a:pt x="544" y="924"/>
                    </a:cubicBezTo>
                    <a:cubicBezTo>
                      <a:pt x="588" y="924"/>
                      <a:pt x="634" y="918"/>
                      <a:pt x="683" y="906"/>
                    </a:cubicBezTo>
                    <a:cubicBezTo>
                      <a:pt x="956" y="838"/>
                      <a:pt x="1092" y="565"/>
                      <a:pt x="1024" y="292"/>
                    </a:cubicBezTo>
                    <a:cubicBezTo>
                      <a:pt x="912" y="123"/>
                      <a:pt x="707" y="1"/>
                      <a:pt x="52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4" name="Google Shape;1074;p5"/>
              <p:cNvSpPr/>
              <p:nvPr/>
            </p:nvSpPr>
            <p:spPr>
              <a:xfrm>
                <a:off x="2764400" y="2936656"/>
                <a:ext cx="37577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7" extrusionOk="0">
                    <a:moveTo>
                      <a:pt x="578" y="1"/>
                    </a:moveTo>
                    <a:cubicBezTo>
                      <a:pt x="469" y="1"/>
                      <a:pt x="360" y="39"/>
                      <a:pt x="274" y="124"/>
                    </a:cubicBezTo>
                    <a:cubicBezTo>
                      <a:pt x="69" y="261"/>
                      <a:pt x="1" y="534"/>
                      <a:pt x="206" y="739"/>
                    </a:cubicBezTo>
                    <a:cubicBezTo>
                      <a:pt x="294" y="871"/>
                      <a:pt x="439" y="946"/>
                      <a:pt x="586" y="946"/>
                    </a:cubicBezTo>
                    <a:cubicBezTo>
                      <a:pt x="666" y="946"/>
                      <a:pt x="747" y="923"/>
                      <a:pt x="820" y="875"/>
                    </a:cubicBezTo>
                    <a:cubicBezTo>
                      <a:pt x="1025" y="739"/>
                      <a:pt x="1093" y="397"/>
                      <a:pt x="956" y="193"/>
                    </a:cubicBezTo>
                    <a:cubicBezTo>
                      <a:pt x="877" y="74"/>
                      <a:pt x="729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5" name="Google Shape;1075;p5"/>
              <p:cNvSpPr/>
              <p:nvPr/>
            </p:nvSpPr>
            <p:spPr>
              <a:xfrm>
                <a:off x="1891457" y="1710321"/>
                <a:ext cx="41187" cy="32214"/>
              </a:xfrm>
              <a:custGeom>
                <a:avLst/>
                <a:gdLst/>
                <a:ahLst/>
                <a:cxnLst/>
                <a:rect l="l" t="t" r="r" b="b"/>
                <a:pathLst>
                  <a:path w="1198" h="937" extrusionOk="0">
                    <a:moveTo>
                      <a:pt x="578" y="1"/>
                    </a:moveTo>
                    <a:cubicBezTo>
                      <a:pt x="471" y="1"/>
                      <a:pt x="365" y="34"/>
                      <a:pt x="273" y="96"/>
                    </a:cubicBezTo>
                    <a:cubicBezTo>
                      <a:pt x="68" y="232"/>
                      <a:pt x="0" y="505"/>
                      <a:pt x="205" y="710"/>
                    </a:cubicBezTo>
                    <a:cubicBezTo>
                      <a:pt x="305" y="870"/>
                      <a:pt x="440" y="936"/>
                      <a:pt x="572" y="936"/>
                    </a:cubicBezTo>
                    <a:cubicBezTo>
                      <a:pt x="892" y="936"/>
                      <a:pt x="1197" y="550"/>
                      <a:pt x="956" y="164"/>
                    </a:cubicBezTo>
                    <a:cubicBezTo>
                      <a:pt x="843" y="51"/>
                      <a:pt x="710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6" name="Google Shape;1076;p5"/>
              <p:cNvSpPr/>
              <p:nvPr/>
            </p:nvSpPr>
            <p:spPr>
              <a:xfrm>
                <a:off x="1879699" y="2928267"/>
                <a:ext cx="37577" cy="32386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2" extrusionOk="0">
                    <a:moveTo>
                      <a:pt x="492" y="0"/>
                    </a:moveTo>
                    <a:cubicBezTo>
                      <a:pt x="350" y="0"/>
                      <a:pt x="213" y="51"/>
                      <a:pt x="137" y="164"/>
                    </a:cubicBezTo>
                    <a:cubicBezTo>
                      <a:pt x="1" y="437"/>
                      <a:pt x="69" y="710"/>
                      <a:pt x="274" y="846"/>
                    </a:cubicBezTo>
                    <a:cubicBezTo>
                      <a:pt x="366" y="907"/>
                      <a:pt x="472" y="941"/>
                      <a:pt x="573" y="941"/>
                    </a:cubicBezTo>
                    <a:cubicBezTo>
                      <a:pt x="697" y="941"/>
                      <a:pt x="813" y="891"/>
                      <a:pt x="888" y="778"/>
                    </a:cubicBezTo>
                    <a:cubicBezTo>
                      <a:pt x="1093" y="505"/>
                      <a:pt x="1025" y="232"/>
                      <a:pt x="820" y="95"/>
                    </a:cubicBezTo>
                    <a:cubicBezTo>
                      <a:pt x="728" y="34"/>
                      <a:pt x="608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7" name="Google Shape;1077;p5"/>
              <p:cNvSpPr/>
              <p:nvPr/>
            </p:nvSpPr>
            <p:spPr>
              <a:xfrm>
                <a:off x="2778496" y="1718676"/>
                <a:ext cx="34689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09" h="947" extrusionOk="0">
                    <a:moveTo>
                      <a:pt x="483" y="1"/>
                    </a:moveTo>
                    <a:cubicBezTo>
                      <a:pt x="348" y="1"/>
                      <a:pt x="217" y="61"/>
                      <a:pt x="137" y="194"/>
                    </a:cubicBezTo>
                    <a:cubicBezTo>
                      <a:pt x="0" y="399"/>
                      <a:pt x="0" y="672"/>
                      <a:pt x="205" y="877"/>
                    </a:cubicBezTo>
                    <a:cubicBezTo>
                      <a:pt x="285" y="924"/>
                      <a:pt x="372" y="946"/>
                      <a:pt x="458" y="946"/>
                    </a:cubicBezTo>
                    <a:cubicBezTo>
                      <a:pt x="740" y="946"/>
                      <a:pt x="1008" y="713"/>
                      <a:pt x="956" y="399"/>
                    </a:cubicBezTo>
                    <a:cubicBezTo>
                      <a:pt x="914" y="149"/>
                      <a:pt x="695" y="1"/>
                      <a:pt x="48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8" name="Google Shape;1078;p5"/>
              <p:cNvSpPr/>
              <p:nvPr/>
            </p:nvSpPr>
            <p:spPr>
              <a:xfrm>
                <a:off x="1614526" y="2086095"/>
                <a:ext cx="35239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4" extrusionOk="0">
                    <a:moveTo>
                      <a:pt x="539" y="1"/>
                    </a:moveTo>
                    <a:cubicBezTo>
                      <a:pt x="320" y="1"/>
                      <a:pt x="125" y="123"/>
                      <a:pt x="69" y="292"/>
                    </a:cubicBezTo>
                    <a:cubicBezTo>
                      <a:pt x="1" y="565"/>
                      <a:pt x="137" y="838"/>
                      <a:pt x="410" y="906"/>
                    </a:cubicBezTo>
                    <a:cubicBezTo>
                      <a:pt x="445" y="918"/>
                      <a:pt x="483" y="923"/>
                      <a:pt x="520" y="923"/>
                    </a:cubicBezTo>
                    <a:cubicBezTo>
                      <a:pt x="703" y="923"/>
                      <a:pt x="900" y="791"/>
                      <a:pt x="956" y="565"/>
                    </a:cubicBezTo>
                    <a:cubicBezTo>
                      <a:pt x="1025" y="360"/>
                      <a:pt x="888" y="87"/>
                      <a:pt x="683" y="19"/>
                    </a:cubicBezTo>
                    <a:cubicBezTo>
                      <a:pt x="635" y="7"/>
                      <a:pt x="587" y="1"/>
                      <a:pt x="53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9" name="Google Shape;1079;p5"/>
              <p:cNvSpPr/>
              <p:nvPr/>
            </p:nvSpPr>
            <p:spPr>
              <a:xfrm>
                <a:off x="3043668" y="2562499"/>
                <a:ext cx="35240" cy="31733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3" extrusionOk="0">
                    <a:moveTo>
                      <a:pt x="539" y="0"/>
                    </a:moveTo>
                    <a:cubicBezTo>
                      <a:pt x="320" y="0"/>
                      <a:pt x="125" y="122"/>
                      <a:pt x="69" y="291"/>
                    </a:cubicBezTo>
                    <a:cubicBezTo>
                      <a:pt x="0" y="564"/>
                      <a:pt x="137" y="837"/>
                      <a:pt x="342" y="905"/>
                    </a:cubicBezTo>
                    <a:cubicBezTo>
                      <a:pt x="389" y="917"/>
                      <a:pt x="435" y="923"/>
                      <a:pt x="481" y="923"/>
                    </a:cubicBezTo>
                    <a:cubicBezTo>
                      <a:pt x="702" y="923"/>
                      <a:pt x="899" y="790"/>
                      <a:pt x="956" y="564"/>
                    </a:cubicBezTo>
                    <a:cubicBezTo>
                      <a:pt x="1024" y="359"/>
                      <a:pt x="888" y="86"/>
                      <a:pt x="683" y="18"/>
                    </a:cubicBezTo>
                    <a:cubicBezTo>
                      <a:pt x="635" y="6"/>
                      <a:pt x="586" y="0"/>
                      <a:pt x="53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0" name="Google Shape;1080;p5"/>
              <p:cNvSpPr/>
              <p:nvPr/>
            </p:nvSpPr>
            <p:spPr>
              <a:xfrm>
                <a:off x="2534432" y="1729127"/>
                <a:ext cx="30529" cy="27366"/>
              </a:xfrm>
              <a:custGeom>
                <a:avLst/>
                <a:gdLst/>
                <a:ahLst/>
                <a:cxnLst/>
                <a:rect l="l" t="t" r="r" b="b"/>
                <a:pathLst>
                  <a:path w="888" h="796" extrusionOk="0">
                    <a:moveTo>
                      <a:pt x="453" y="1"/>
                    </a:moveTo>
                    <a:cubicBezTo>
                      <a:pt x="286" y="1"/>
                      <a:pt x="120" y="78"/>
                      <a:pt x="69" y="231"/>
                    </a:cubicBezTo>
                    <a:cubicBezTo>
                      <a:pt x="1" y="436"/>
                      <a:pt x="137" y="709"/>
                      <a:pt x="342" y="777"/>
                    </a:cubicBezTo>
                    <a:cubicBezTo>
                      <a:pt x="378" y="789"/>
                      <a:pt x="414" y="795"/>
                      <a:pt x="450" y="795"/>
                    </a:cubicBezTo>
                    <a:cubicBezTo>
                      <a:pt x="615" y="795"/>
                      <a:pt x="764" y="673"/>
                      <a:pt x="820" y="504"/>
                    </a:cubicBezTo>
                    <a:cubicBezTo>
                      <a:pt x="888" y="300"/>
                      <a:pt x="820" y="95"/>
                      <a:pt x="615" y="26"/>
                    </a:cubicBezTo>
                    <a:cubicBezTo>
                      <a:pt x="564" y="9"/>
                      <a:pt x="508" y="1"/>
                      <a:pt x="45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1" name="Google Shape;1081;p5"/>
              <p:cNvSpPr/>
              <p:nvPr/>
            </p:nvSpPr>
            <p:spPr>
              <a:xfrm>
                <a:off x="2132392" y="2923729"/>
                <a:ext cx="26610" cy="22931"/>
              </a:xfrm>
              <a:custGeom>
                <a:avLst/>
                <a:gdLst/>
                <a:ahLst/>
                <a:cxnLst/>
                <a:rect l="l" t="t" r="r" b="b"/>
                <a:pathLst>
                  <a:path w="774" h="667" extrusionOk="0">
                    <a:moveTo>
                      <a:pt x="316" y="0"/>
                    </a:moveTo>
                    <a:cubicBezTo>
                      <a:pt x="1" y="0"/>
                      <a:pt x="308" y="667"/>
                      <a:pt x="545" y="667"/>
                    </a:cubicBezTo>
                    <a:cubicBezTo>
                      <a:pt x="607" y="667"/>
                      <a:pt x="665" y="620"/>
                      <a:pt x="705" y="500"/>
                    </a:cubicBezTo>
                    <a:cubicBezTo>
                      <a:pt x="773" y="296"/>
                      <a:pt x="637" y="91"/>
                      <a:pt x="432" y="22"/>
                    </a:cubicBezTo>
                    <a:cubicBezTo>
                      <a:pt x="386" y="7"/>
                      <a:pt x="348" y="0"/>
                      <a:pt x="31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2" name="Google Shape;1082;p5"/>
              <p:cNvSpPr/>
              <p:nvPr/>
            </p:nvSpPr>
            <p:spPr>
              <a:xfrm>
                <a:off x="2961707" y="2340438"/>
                <a:ext cx="30358" cy="20869"/>
              </a:xfrm>
              <a:custGeom>
                <a:avLst/>
                <a:gdLst/>
                <a:ahLst/>
                <a:cxnLst/>
                <a:rect l="l" t="t" r="r" b="b"/>
                <a:pathLst>
                  <a:path w="883" h="607" extrusionOk="0">
                    <a:moveTo>
                      <a:pt x="752" y="1"/>
                    </a:moveTo>
                    <a:cubicBezTo>
                      <a:pt x="497" y="1"/>
                      <a:pt x="1" y="607"/>
                      <a:pt x="473" y="607"/>
                    </a:cubicBezTo>
                    <a:cubicBezTo>
                      <a:pt x="678" y="607"/>
                      <a:pt x="883" y="402"/>
                      <a:pt x="883" y="197"/>
                    </a:cubicBezTo>
                    <a:cubicBezTo>
                      <a:pt x="883" y="55"/>
                      <a:pt x="828" y="1"/>
                      <a:pt x="75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3" name="Google Shape;1083;p5"/>
              <p:cNvSpPr/>
              <p:nvPr/>
            </p:nvSpPr>
            <p:spPr>
              <a:xfrm>
                <a:off x="1701370" y="2316235"/>
                <a:ext cx="28192" cy="26301"/>
              </a:xfrm>
              <a:custGeom>
                <a:avLst/>
                <a:gdLst/>
                <a:ahLst/>
                <a:cxnLst/>
                <a:rect l="l" t="t" r="r" b="b"/>
                <a:pathLst>
                  <a:path w="820" h="765" extrusionOk="0">
                    <a:moveTo>
                      <a:pt x="492" y="0"/>
                    </a:moveTo>
                    <a:cubicBezTo>
                      <a:pt x="465" y="0"/>
                      <a:pt x="437" y="5"/>
                      <a:pt x="410" y="14"/>
                    </a:cubicBezTo>
                    <a:cubicBezTo>
                      <a:pt x="205" y="14"/>
                      <a:pt x="0" y="150"/>
                      <a:pt x="0" y="355"/>
                    </a:cubicBezTo>
                    <a:cubicBezTo>
                      <a:pt x="0" y="560"/>
                      <a:pt x="205" y="765"/>
                      <a:pt x="410" y="765"/>
                    </a:cubicBezTo>
                    <a:cubicBezTo>
                      <a:pt x="615" y="765"/>
                      <a:pt x="819" y="560"/>
                      <a:pt x="819" y="355"/>
                    </a:cubicBezTo>
                    <a:cubicBezTo>
                      <a:pt x="819" y="178"/>
                      <a:pt x="666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4" name="Google Shape;1084;p5"/>
              <p:cNvSpPr/>
              <p:nvPr/>
            </p:nvSpPr>
            <p:spPr>
              <a:xfrm>
                <a:off x="2517998" y="2928611"/>
                <a:ext cx="36030" cy="27298"/>
              </a:xfrm>
              <a:custGeom>
                <a:avLst/>
                <a:gdLst/>
                <a:ahLst/>
                <a:cxnLst/>
                <a:rect l="l" t="t" r="r" b="b"/>
                <a:pathLst>
                  <a:path w="1048" h="794" extrusionOk="0">
                    <a:moveTo>
                      <a:pt x="456" y="0"/>
                    </a:moveTo>
                    <a:cubicBezTo>
                      <a:pt x="420" y="0"/>
                      <a:pt x="382" y="6"/>
                      <a:pt x="342" y="17"/>
                    </a:cubicBezTo>
                    <a:cubicBezTo>
                      <a:pt x="137" y="85"/>
                      <a:pt x="1" y="358"/>
                      <a:pt x="69" y="563"/>
                    </a:cubicBezTo>
                    <a:cubicBezTo>
                      <a:pt x="120" y="717"/>
                      <a:pt x="248" y="793"/>
                      <a:pt x="395" y="793"/>
                    </a:cubicBezTo>
                    <a:cubicBezTo>
                      <a:pt x="444" y="793"/>
                      <a:pt x="496" y="785"/>
                      <a:pt x="547" y="768"/>
                    </a:cubicBezTo>
                    <a:cubicBezTo>
                      <a:pt x="1048" y="643"/>
                      <a:pt x="859" y="0"/>
                      <a:pt x="45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5" name="Google Shape;1085;p5"/>
              <p:cNvSpPr/>
              <p:nvPr/>
            </p:nvSpPr>
            <p:spPr>
              <a:xfrm>
                <a:off x="2145010" y="1732600"/>
                <a:ext cx="33108" cy="17121"/>
              </a:xfrm>
              <a:custGeom>
                <a:avLst/>
                <a:gdLst/>
                <a:ahLst/>
                <a:cxnLst/>
                <a:rect l="l" t="t" r="r" b="b"/>
                <a:pathLst>
                  <a:path w="963" h="498" extrusionOk="0">
                    <a:moveTo>
                      <a:pt x="214" y="1"/>
                    </a:moveTo>
                    <a:cubicBezTo>
                      <a:pt x="86" y="1"/>
                      <a:pt x="0" y="72"/>
                      <a:pt x="65" y="267"/>
                    </a:cubicBezTo>
                    <a:cubicBezTo>
                      <a:pt x="116" y="420"/>
                      <a:pt x="244" y="497"/>
                      <a:pt x="392" y="497"/>
                    </a:cubicBezTo>
                    <a:cubicBezTo>
                      <a:pt x="441" y="497"/>
                      <a:pt x="492" y="489"/>
                      <a:pt x="543" y="472"/>
                    </a:cubicBezTo>
                    <a:cubicBezTo>
                      <a:pt x="963" y="332"/>
                      <a:pt x="491" y="1"/>
                      <a:pt x="21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6" name="Google Shape;1086;p5"/>
              <p:cNvSpPr/>
              <p:nvPr/>
            </p:nvSpPr>
            <p:spPr>
              <a:xfrm>
                <a:off x="1816337" y="2689601"/>
                <a:ext cx="30564" cy="2747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799" extrusionOk="0">
                    <a:moveTo>
                      <a:pt x="407" y="1"/>
                    </a:moveTo>
                    <a:cubicBezTo>
                      <a:pt x="330" y="1"/>
                      <a:pt x="258" y="23"/>
                      <a:pt x="206" y="75"/>
                    </a:cubicBezTo>
                    <a:cubicBezTo>
                      <a:pt x="1" y="212"/>
                      <a:pt x="1" y="485"/>
                      <a:pt x="137" y="621"/>
                    </a:cubicBezTo>
                    <a:cubicBezTo>
                      <a:pt x="181" y="751"/>
                      <a:pt x="306" y="798"/>
                      <a:pt x="445" y="798"/>
                    </a:cubicBezTo>
                    <a:cubicBezTo>
                      <a:pt x="524" y="798"/>
                      <a:pt x="609" y="783"/>
                      <a:pt x="683" y="758"/>
                    </a:cubicBezTo>
                    <a:cubicBezTo>
                      <a:pt x="820" y="621"/>
                      <a:pt x="888" y="348"/>
                      <a:pt x="752" y="143"/>
                    </a:cubicBezTo>
                    <a:cubicBezTo>
                      <a:pt x="667" y="59"/>
                      <a:pt x="531" y="1"/>
                      <a:pt x="407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7" name="Google Shape;1087;p5"/>
              <p:cNvSpPr/>
              <p:nvPr/>
            </p:nvSpPr>
            <p:spPr>
              <a:xfrm>
                <a:off x="2848906" y="1962258"/>
                <a:ext cx="30529" cy="28363"/>
              </a:xfrm>
              <a:custGeom>
                <a:avLst/>
                <a:gdLst/>
                <a:ahLst/>
                <a:cxnLst/>
                <a:rect l="l" t="t" r="r" b="b"/>
                <a:pathLst>
                  <a:path w="888" h="825" extrusionOk="0">
                    <a:moveTo>
                      <a:pt x="389" y="0"/>
                    </a:moveTo>
                    <a:cubicBezTo>
                      <a:pt x="319" y="0"/>
                      <a:pt x="253" y="23"/>
                      <a:pt x="205" y="71"/>
                    </a:cubicBezTo>
                    <a:cubicBezTo>
                      <a:pt x="0" y="208"/>
                      <a:pt x="0" y="481"/>
                      <a:pt x="68" y="617"/>
                    </a:cubicBezTo>
                    <a:cubicBezTo>
                      <a:pt x="156" y="750"/>
                      <a:pt x="302" y="825"/>
                      <a:pt x="430" y="825"/>
                    </a:cubicBezTo>
                    <a:cubicBezTo>
                      <a:pt x="501" y="825"/>
                      <a:pt x="566" y="802"/>
                      <a:pt x="614" y="754"/>
                    </a:cubicBezTo>
                    <a:cubicBezTo>
                      <a:pt x="819" y="617"/>
                      <a:pt x="887" y="344"/>
                      <a:pt x="751" y="208"/>
                    </a:cubicBezTo>
                    <a:cubicBezTo>
                      <a:pt x="663" y="76"/>
                      <a:pt x="518" y="0"/>
                      <a:pt x="38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8" name="Google Shape;1088;p5"/>
              <p:cNvSpPr/>
              <p:nvPr/>
            </p:nvSpPr>
            <p:spPr>
              <a:xfrm>
                <a:off x="1826857" y="1949675"/>
                <a:ext cx="34242" cy="15333"/>
              </a:xfrm>
              <a:custGeom>
                <a:avLst/>
                <a:gdLst/>
                <a:ahLst/>
                <a:cxnLst/>
                <a:rect l="l" t="t" r="r" b="b"/>
                <a:pathLst>
                  <a:path w="996" h="446" extrusionOk="0">
                    <a:moveTo>
                      <a:pt x="449" y="1"/>
                    </a:moveTo>
                    <a:cubicBezTo>
                      <a:pt x="344" y="1"/>
                      <a:pt x="248" y="51"/>
                      <a:pt x="173" y="164"/>
                    </a:cubicBezTo>
                    <a:cubicBezTo>
                      <a:pt x="0" y="365"/>
                      <a:pt x="154" y="445"/>
                      <a:pt x="355" y="445"/>
                    </a:cubicBezTo>
                    <a:cubicBezTo>
                      <a:pt x="631" y="445"/>
                      <a:pt x="995" y="294"/>
                      <a:pt x="719" y="96"/>
                    </a:cubicBezTo>
                    <a:cubicBezTo>
                      <a:pt x="627" y="35"/>
                      <a:pt x="535" y="1"/>
                      <a:pt x="44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9" name="Google Shape;1089;p5"/>
              <p:cNvSpPr/>
              <p:nvPr/>
            </p:nvSpPr>
            <p:spPr>
              <a:xfrm>
                <a:off x="2832816" y="2703044"/>
                <a:ext cx="39193" cy="27573"/>
              </a:xfrm>
              <a:custGeom>
                <a:avLst/>
                <a:gdLst/>
                <a:ahLst/>
                <a:cxnLst/>
                <a:rect l="l" t="t" r="r" b="b"/>
                <a:pathLst>
                  <a:path w="1140" h="802" extrusionOk="0">
                    <a:moveTo>
                      <a:pt x="572" y="0"/>
                    </a:moveTo>
                    <a:cubicBezTo>
                      <a:pt x="249" y="0"/>
                      <a:pt x="1" y="487"/>
                      <a:pt x="332" y="708"/>
                    </a:cubicBezTo>
                    <a:cubicBezTo>
                      <a:pt x="424" y="774"/>
                      <a:pt x="513" y="801"/>
                      <a:pt x="595" y="801"/>
                    </a:cubicBezTo>
                    <a:cubicBezTo>
                      <a:pt x="937" y="801"/>
                      <a:pt x="1140" y="314"/>
                      <a:pt x="809" y="94"/>
                    </a:cubicBezTo>
                    <a:cubicBezTo>
                      <a:pt x="730" y="28"/>
                      <a:pt x="649" y="0"/>
                      <a:pt x="5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90" name="Google Shape;1090;p5"/>
            <p:cNvGrpSpPr/>
            <p:nvPr/>
          </p:nvGrpSpPr>
          <p:grpSpPr>
            <a:xfrm>
              <a:off x="7048546" y="1715098"/>
              <a:ext cx="891903" cy="931357"/>
              <a:chOff x="1609851" y="1570464"/>
              <a:chExt cx="1473733" cy="1539433"/>
            </a:xfrm>
          </p:grpSpPr>
          <p:sp>
            <p:nvSpPr>
              <p:cNvPr id="1091" name="Google Shape;1091;p5"/>
              <p:cNvSpPr/>
              <p:nvPr/>
            </p:nvSpPr>
            <p:spPr>
              <a:xfrm>
                <a:off x="2083882" y="2441068"/>
                <a:ext cx="117373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26" extrusionOk="0">
                    <a:moveTo>
                      <a:pt x="3413" y="0"/>
                    </a:moveTo>
                    <a:lnTo>
                      <a:pt x="0" y="2389"/>
                    </a:lnTo>
                    <a:lnTo>
                      <a:pt x="68" y="2526"/>
                    </a:lnTo>
                    <a:lnTo>
                      <a:pt x="3413" y="69"/>
                    </a:lnTo>
                    <a:lnTo>
                      <a:pt x="341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2" name="Google Shape;1092;p5"/>
              <p:cNvSpPr/>
              <p:nvPr/>
            </p:nvSpPr>
            <p:spPr>
              <a:xfrm>
                <a:off x="2039291" y="2403525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2935" y="0"/>
                    </a:moveTo>
                    <a:lnTo>
                      <a:pt x="0" y="888"/>
                    </a:lnTo>
                    <a:lnTo>
                      <a:pt x="0" y="1024"/>
                    </a:lnTo>
                    <a:lnTo>
                      <a:pt x="2935" y="69"/>
                    </a:lnTo>
                    <a:lnTo>
                      <a:pt x="293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3" name="Google Shape;1093;p5"/>
              <p:cNvSpPr/>
              <p:nvPr/>
            </p:nvSpPr>
            <p:spPr>
              <a:xfrm>
                <a:off x="2151920" y="2513816"/>
                <a:ext cx="68107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26" extrusionOk="0">
                    <a:moveTo>
                      <a:pt x="1980" y="0"/>
                    </a:moveTo>
                    <a:lnTo>
                      <a:pt x="1" y="2458"/>
                    </a:lnTo>
                    <a:lnTo>
                      <a:pt x="137" y="2526"/>
                    </a:lnTo>
                    <a:lnTo>
                      <a:pt x="198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4" name="Google Shape;1094;p5"/>
              <p:cNvSpPr/>
              <p:nvPr/>
            </p:nvSpPr>
            <p:spPr>
              <a:xfrm>
                <a:off x="2241102" y="2509106"/>
                <a:ext cx="49301" cy="133807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892" extrusionOk="0">
                    <a:moveTo>
                      <a:pt x="1366" y="1"/>
                    </a:moveTo>
                    <a:lnTo>
                      <a:pt x="0" y="3892"/>
                    </a:lnTo>
                    <a:lnTo>
                      <a:pt x="69" y="3892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5" name="Google Shape;1095;p5"/>
              <p:cNvSpPr/>
              <p:nvPr/>
            </p:nvSpPr>
            <p:spPr>
              <a:xfrm>
                <a:off x="2158968" y="2074990"/>
                <a:ext cx="61059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2595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775" y="2594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6" name="Google Shape;1096;p5"/>
              <p:cNvSpPr/>
              <p:nvPr/>
            </p:nvSpPr>
            <p:spPr>
              <a:xfrm>
                <a:off x="2022858" y="2333115"/>
                <a:ext cx="145531" cy="4744"/>
              </a:xfrm>
              <a:custGeom>
                <a:avLst/>
                <a:gdLst/>
                <a:ahLst/>
                <a:cxnLst/>
                <a:rect l="l" t="t" r="r" b="b"/>
                <a:pathLst>
                  <a:path w="4233" h="138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4232" y="137"/>
                    </a:lnTo>
                    <a:lnTo>
                      <a:pt x="4232" y="69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7" name="Google Shape;1097;p5"/>
              <p:cNvSpPr/>
              <p:nvPr/>
            </p:nvSpPr>
            <p:spPr>
              <a:xfrm>
                <a:off x="2346717" y="2016303"/>
                <a:ext cx="4710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3073" extrusionOk="0">
                    <a:moveTo>
                      <a:pt x="0" y="1"/>
                    </a:moveTo>
                    <a:lnTo>
                      <a:pt x="0" y="3072"/>
                    </a:lnTo>
                    <a:lnTo>
                      <a:pt x="137" y="3072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8" name="Google Shape;1098;p5"/>
              <p:cNvSpPr/>
              <p:nvPr/>
            </p:nvSpPr>
            <p:spPr>
              <a:xfrm>
                <a:off x="2086220" y="2143028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69" y="1"/>
                    </a:moveTo>
                    <a:lnTo>
                      <a:pt x="0" y="137"/>
                    </a:lnTo>
                    <a:lnTo>
                      <a:pt x="3413" y="2595"/>
                    </a:lnTo>
                    <a:lnTo>
                      <a:pt x="3413" y="2526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9" name="Google Shape;1099;p5"/>
              <p:cNvSpPr/>
              <p:nvPr/>
            </p:nvSpPr>
            <p:spPr>
              <a:xfrm>
                <a:off x="2492179" y="2445744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69"/>
                    </a:cubicBezTo>
                    <a:lnTo>
                      <a:pt x="3277" y="2595"/>
                    </a:lnTo>
                    <a:cubicBezTo>
                      <a:pt x="3346" y="2527"/>
                      <a:pt x="3346" y="2527"/>
                      <a:pt x="3414" y="2458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0" name="Google Shape;1100;p5"/>
              <p:cNvSpPr/>
              <p:nvPr/>
            </p:nvSpPr>
            <p:spPr>
              <a:xfrm>
                <a:off x="2342007" y="2556069"/>
                <a:ext cx="4744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138" h="3072" extrusionOk="0">
                    <a:moveTo>
                      <a:pt x="69" y="0"/>
                    </a:moveTo>
                    <a:lnTo>
                      <a:pt x="1" y="3072"/>
                    </a:lnTo>
                    <a:lnTo>
                      <a:pt x="137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1" name="Google Shape;1101;p5"/>
              <p:cNvSpPr/>
              <p:nvPr/>
            </p:nvSpPr>
            <p:spPr>
              <a:xfrm>
                <a:off x="2553203" y="2241596"/>
                <a:ext cx="103278" cy="32902"/>
              </a:xfrm>
              <a:custGeom>
                <a:avLst/>
                <a:gdLst/>
                <a:ahLst/>
                <a:cxnLst/>
                <a:rect l="l" t="t" r="r" b="b"/>
                <a:pathLst>
                  <a:path w="3004" h="957" extrusionOk="0">
                    <a:moveTo>
                      <a:pt x="2936" y="1"/>
                    </a:moveTo>
                    <a:lnTo>
                      <a:pt x="1" y="888"/>
                    </a:lnTo>
                    <a:lnTo>
                      <a:pt x="1" y="956"/>
                    </a:lnTo>
                    <a:lnTo>
                      <a:pt x="3004" y="137"/>
                    </a:lnTo>
                    <a:cubicBezTo>
                      <a:pt x="3004" y="137"/>
                      <a:pt x="3004" y="1"/>
                      <a:pt x="2936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2" name="Google Shape;1102;p5"/>
              <p:cNvSpPr/>
              <p:nvPr/>
            </p:nvSpPr>
            <p:spPr>
              <a:xfrm>
                <a:off x="2527384" y="2340163"/>
                <a:ext cx="143193" cy="4710"/>
              </a:xfrm>
              <a:custGeom>
                <a:avLst/>
                <a:gdLst/>
                <a:ahLst/>
                <a:cxnLst/>
                <a:rect l="l" t="t" r="r" b="b"/>
                <a:pathLst>
                  <a:path w="4165" h="137" extrusionOk="0">
                    <a:moveTo>
                      <a:pt x="1" y="0"/>
                    </a:moveTo>
                    <a:lnTo>
                      <a:pt x="1" y="69"/>
                    </a:lnTo>
                    <a:lnTo>
                      <a:pt x="4165" y="137"/>
                    </a:lnTo>
                    <a:lnTo>
                      <a:pt x="416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3" name="Google Shape;1103;p5"/>
              <p:cNvSpPr/>
              <p:nvPr/>
            </p:nvSpPr>
            <p:spPr>
              <a:xfrm>
                <a:off x="2471070" y="2513816"/>
                <a:ext cx="65735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2595" extrusionOk="0">
                    <a:moveTo>
                      <a:pt x="1" y="0"/>
                    </a:moveTo>
                    <a:lnTo>
                      <a:pt x="1775" y="2594"/>
                    </a:lnTo>
                    <a:lnTo>
                      <a:pt x="1912" y="252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4" name="Google Shape;1104;p5"/>
              <p:cNvSpPr/>
              <p:nvPr/>
            </p:nvSpPr>
            <p:spPr>
              <a:xfrm>
                <a:off x="2400659" y="2509106"/>
                <a:ext cx="44625" cy="138517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9" extrusionOk="0">
                    <a:moveTo>
                      <a:pt x="1" y="1"/>
                    </a:moveTo>
                    <a:lnTo>
                      <a:pt x="1161" y="4028"/>
                    </a:lnTo>
                    <a:lnTo>
                      <a:pt x="1298" y="4028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5" name="Google Shape;1105;p5"/>
              <p:cNvSpPr/>
              <p:nvPr/>
            </p:nvSpPr>
            <p:spPr>
              <a:xfrm>
                <a:off x="1936048" y="2030399"/>
                <a:ext cx="145496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232" h="3209" extrusionOk="0">
                    <a:moveTo>
                      <a:pt x="137" y="0"/>
                    </a:moveTo>
                    <a:lnTo>
                      <a:pt x="0" y="137"/>
                    </a:lnTo>
                    <a:lnTo>
                      <a:pt x="4164" y="3209"/>
                    </a:lnTo>
                    <a:lnTo>
                      <a:pt x="4232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6" name="Google Shape;1106;p5"/>
              <p:cNvSpPr/>
              <p:nvPr/>
            </p:nvSpPr>
            <p:spPr>
              <a:xfrm>
                <a:off x="1860928" y="2171185"/>
                <a:ext cx="169012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4916" h="1776" extrusionOk="0">
                    <a:moveTo>
                      <a:pt x="69" y="1"/>
                    </a:moveTo>
                    <a:lnTo>
                      <a:pt x="1" y="206"/>
                    </a:lnTo>
                    <a:lnTo>
                      <a:pt x="4915" y="1776"/>
                    </a:lnTo>
                    <a:lnTo>
                      <a:pt x="4915" y="1707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7" name="Google Shape;1107;p5"/>
              <p:cNvSpPr/>
              <p:nvPr/>
            </p:nvSpPr>
            <p:spPr>
              <a:xfrm>
                <a:off x="2766772" y="2654603"/>
                <a:ext cx="79796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321" h="1844" extrusionOk="0">
                    <a:moveTo>
                      <a:pt x="137" y="1"/>
                    </a:moveTo>
                    <a:cubicBezTo>
                      <a:pt x="137" y="69"/>
                      <a:pt x="68" y="137"/>
                      <a:pt x="0" y="206"/>
                    </a:cubicBezTo>
                    <a:lnTo>
                      <a:pt x="2184" y="1844"/>
                    </a:lnTo>
                    <a:lnTo>
                      <a:pt x="2253" y="1776"/>
                    </a:lnTo>
                    <a:lnTo>
                      <a:pt x="2321" y="1639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8" name="Google Shape;1108;p5"/>
              <p:cNvSpPr/>
              <p:nvPr/>
            </p:nvSpPr>
            <p:spPr>
              <a:xfrm>
                <a:off x="1837481" y="2328440"/>
                <a:ext cx="176026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5120" h="274" extrusionOk="0">
                    <a:moveTo>
                      <a:pt x="0" y="0"/>
                    </a:moveTo>
                    <a:cubicBezTo>
                      <a:pt x="0" y="68"/>
                      <a:pt x="0" y="137"/>
                      <a:pt x="0" y="205"/>
                    </a:cubicBezTo>
                    <a:lnTo>
                      <a:pt x="5120" y="273"/>
                    </a:lnTo>
                    <a:lnTo>
                      <a:pt x="5120" y="137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9" name="Google Shape;1109;p5"/>
              <p:cNvSpPr/>
              <p:nvPr/>
            </p:nvSpPr>
            <p:spPr>
              <a:xfrm>
                <a:off x="1722479" y="2323729"/>
                <a:ext cx="93892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74" extrusionOk="0">
                    <a:moveTo>
                      <a:pt x="1" y="1"/>
                    </a:moveTo>
                    <a:lnTo>
                      <a:pt x="1" y="205"/>
                    </a:lnTo>
                    <a:lnTo>
                      <a:pt x="1" y="274"/>
                    </a:lnTo>
                    <a:lnTo>
                      <a:pt x="2731" y="274"/>
                    </a:lnTo>
                    <a:cubicBezTo>
                      <a:pt x="2731" y="205"/>
                      <a:pt x="2731" y="137"/>
                      <a:pt x="2731" y="69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0" name="Google Shape;1110;p5"/>
              <p:cNvSpPr/>
              <p:nvPr/>
            </p:nvSpPr>
            <p:spPr>
              <a:xfrm>
                <a:off x="2403032" y="2032737"/>
                <a:ext cx="49301" cy="136145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960" extrusionOk="0">
                    <a:moveTo>
                      <a:pt x="1365" y="1"/>
                    </a:moveTo>
                    <a:lnTo>
                      <a:pt x="0" y="3960"/>
                    </a:lnTo>
                    <a:lnTo>
                      <a:pt x="68" y="3960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1" name="Google Shape;1111;p5"/>
              <p:cNvSpPr/>
              <p:nvPr/>
            </p:nvSpPr>
            <p:spPr>
              <a:xfrm>
                <a:off x="2611890" y="2539636"/>
                <a:ext cx="147868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301" h="3209" extrusionOk="0">
                    <a:moveTo>
                      <a:pt x="137" y="0"/>
                    </a:moveTo>
                    <a:lnTo>
                      <a:pt x="0" y="69"/>
                    </a:lnTo>
                    <a:lnTo>
                      <a:pt x="4164" y="3208"/>
                    </a:lnTo>
                    <a:lnTo>
                      <a:pt x="4300" y="3004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2" name="Google Shape;1112;p5"/>
              <p:cNvSpPr/>
              <p:nvPr/>
            </p:nvSpPr>
            <p:spPr>
              <a:xfrm>
                <a:off x="2663494" y="2443406"/>
                <a:ext cx="171350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844" extrusionOk="0">
                    <a:moveTo>
                      <a:pt x="1" y="1"/>
                    </a:moveTo>
                    <a:cubicBezTo>
                      <a:pt x="1" y="69"/>
                      <a:pt x="1" y="69"/>
                      <a:pt x="1" y="137"/>
                    </a:cubicBezTo>
                    <a:lnTo>
                      <a:pt x="4915" y="1844"/>
                    </a:lnTo>
                    <a:lnTo>
                      <a:pt x="4984" y="1707"/>
                    </a:lnTo>
                    <a:lnTo>
                      <a:pt x="4984" y="1639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3" name="Google Shape;1113;p5"/>
              <p:cNvSpPr/>
              <p:nvPr/>
            </p:nvSpPr>
            <p:spPr>
              <a:xfrm>
                <a:off x="2851244" y="211019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80"/>
                    </a:lnTo>
                    <a:cubicBezTo>
                      <a:pt x="0" y="1980"/>
                      <a:pt x="69" y="2048"/>
                      <a:pt x="69" y="2116"/>
                    </a:cubicBezTo>
                    <a:lnTo>
                      <a:pt x="6212" y="205"/>
                    </a:lnTo>
                    <a:cubicBezTo>
                      <a:pt x="6212" y="137"/>
                      <a:pt x="6212" y="68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4" name="Google Shape;1114;p5"/>
              <p:cNvSpPr/>
              <p:nvPr/>
            </p:nvSpPr>
            <p:spPr>
              <a:xfrm>
                <a:off x="2250488" y="2030399"/>
                <a:ext cx="44625" cy="138483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8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229" y="4028"/>
                    </a:lnTo>
                    <a:lnTo>
                      <a:pt x="1297" y="4028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5" name="Google Shape;1115;p5"/>
              <p:cNvSpPr/>
              <p:nvPr/>
            </p:nvSpPr>
            <p:spPr>
              <a:xfrm>
                <a:off x="2489841" y="2150076"/>
                <a:ext cx="119711" cy="86878"/>
              </a:xfrm>
              <a:custGeom>
                <a:avLst/>
                <a:gdLst/>
                <a:ahLst/>
                <a:cxnLst/>
                <a:rect l="l" t="t" r="r" b="b"/>
                <a:pathLst>
                  <a:path w="3482" h="2527" extrusionOk="0">
                    <a:moveTo>
                      <a:pt x="3414" y="1"/>
                    </a:moveTo>
                    <a:lnTo>
                      <a:pt x="1" y="2458"/>
                    </a:lnTo>
                    <a:lnTo>
                      <a:pt x="69" y="2458"/>
                    </a:lnTo>
                    <a:lnTo>
                      <a:pt x="69" y="2526"/>
                    </a:lnTo>
                    <a:lnTo>
                      <a:pt x="3482" y="137"/>
                    </a:lnTo>
                    <a:lnTo>
                      <a:pt x="341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6" name="Google Shape;1116;p5"/>
              <p:cNvSpPr/>
              <p:nvPr/>
            </p:nvSpPr>
            <p:spPr>
              <a:xfrm>
                <a:off x="2473407" y="2077328"/>
                <a:ext cx="68107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95" extrusionOk="0">
                    <a:moveTo>
                      <a:pt x="1844" y="1"/>
                    </a:moveTo>
                    <a:lnTo>
                      <a:pt x="1" y="2526"/>
                    </a:lnTo>
                    <a:lnTo>
                      <a:pt x="69" y="2526"/>
                    </a:lnTo>
                    <a:lnTo>
                      <a:pt x="69" y="2594"/>
                    </a:lnTo>
                    <a:lnTo>
                      <a:pt x="1980" y="137"/>
                    </a:lnTo>
                    <a:lnTo>
                      <a:pt x="184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7" name="Google Shape;1117;p5"/>
              <p:cNvSpPr/>
              <p:nvPr/>
            </p:nvSpPr>
            <p:spPr>
              <a:xfrm>
                <a:off x="2041629" y="2234548"/>
                <a:ext cx="100940" cy="37577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93" extrusionOk="0">
                    <a:moveTo>
                      <a:pt x="1" y="1"/>
                    </a:moveTo>
                    <a:lnTo>
                      <a:pt x="1" y="137"/>
                    </a:lnTo>
                    <a:lnTo>
                      <a:pt x="2936" y="1093"/>
                    </a:lnTo>
                    <a:cubicBezTo>
                      <a:pt x="2936" y="1025"/>
                      <a:pt x="2936" y="1025"/>
                      <a:pt x="2936" y="1025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8" name="Google Shape;1118;p5"/>
              <p:cNvSpPr/>
              <p:nvPr/>
            </p:nvSpPr>
            <p:spPr>
              <a:xfrm>
                <a:off x="1846866" y="1959989"/>
                <a:ext cx="77458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253" h="1844" extrusionOk="0">
                    <a:moveTo>
                      <a:pt x="137" y="1"/>
                    </a:moveTo>
                    <a:lnTo>
                      <a:pt x="69" y="69"/>
                    </a:lnTo>
                    <a:cubicBezTo>
                      <a:pt x="69" y="137"/>
                      <a:pt x="0" y="137"/>
                      <a:pt x="0" y="205"/>
                    </a:cubicBezTo>
                    <a:lnTo>
                      <a:pt x="2184" y="1844"/>
                    </a:lnTo>
                    <a:lnTo>
                      <a:pt x="2253" y="170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9" name="Google Shape;1119;p5"/>
              <p:cNvSpPr/>
              <p:nvPr/>
            </p:nvSpPr>
            <p:spPr>
              <a:xfrm>
                <a:off x="2553203" y="2408201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2936" y="1025"/>
                    </a:lnTo>
                    <a:lnTo>
                      <a:pt x="2936" y="956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0" name="Google Shape;1120;p5"/>
              <p:cNvSpPr/>
              <p:nvPr/>
            </p:nvSpPr>
            <p:spPr>
              <a:xfrm>
                <a:off x="2665832" y="2182943"/>
                <a:ext cx="171350" cy="5868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7" extrusionOk="0">
                    <a:moveTo>
                      <a:pt x="4916" y="0"/>
                    </a:moveTo>
                    <a:lnTo>
                      <a:pt x="1" y="1570"/>
                    </a:lnTo>
                    <a:lnTo>
                      <a:pt x="1" y="1707"/>
                    </a:lnTo>
                    <a:lnTo>
                      <a:pt x="4984" y="137"/>
                    </a:lnTo>
                    <a:lnTo>
                      <a:pt x="491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1" name="Google Shape;1121;p5"/>
              <p:cNvSpPr/>
              <p:nvPr/>
            </p:nvSpPr>
            <p:spPr>
              <a:xfrm>
                <a:off x="1858590" y="2436358"/>
                <a:ext cx="171350" cy="58721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8" extrusionOk="0">
                    <a:moveTo>
                      <a:pt x="4915" y="1"/>
                    </a:moveTo>
                    <a:lnTo>
                      <a:pt x="1" y="1503"/>
                    </a:lnTo>
                    <a:lnTo>
                      <a:pt x="69" y="1707"/>
                    </a:lnTo>
                    <a:lnTo>
                      <a:pt x="4983" y="137"/>
                    </a:lnTo>
                    <a:cubicBezTo>
                      <a:pt x="4983" y="69"/>
                      <a:pt x="4983" y="69"/>
                      <a:pt x="4915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2" name="Google Shape;1122;p5"/>
              <p:cNvSpPr/>
              <p:nvPr/>
            </p:nvSpPr>
            <p:spPr>
              <a:xfrm>
                <a:off x="1633298" y="2096099"/>
                <a:ext cx="213603" cy="77493"/>
              </a:xfrm>
              <a:custGeom>
                <a:avLst/>
                <a:gdLst/>
                <a:ahLst/>
                <a:cxnLst/>
                <a:rect l="l" t="t" r="r" b="b"/>
                <a:pathLst>
                  <a:path w="6213" h="2254" extrusionOk="0">
                    <a:moveTo>
                      <a:pt x="69" y="1"/>
                    </a:moveTo>
                    <a:cubicBezTo>
                      <a:pt x="69" y="69"/>
                      <a:pt x="69" y="137"/>
                      <a:pt x="1" y="205"/>
                    </a:cubicBezTo>
                    <a:lnTo>
                      <a:pt x="6144" y="2185"/>
                    </a:lnTo>
                    <a:lnTo>
                      <a:pt x="6144" y="2253"/>
                    </a:lnTo>
                    <a:lnTo>
                      <a:pt x="6212" y="2048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3" name="Google Shape;1123;p5"/>
              <p:cNvSpPr/>
              <p:nvPr/>
            </p:nvSpPr>
            <p:spPr>
              <a:xfrm>
                <a:off x="2661157" y="1732359"/>
                <a:ext cx="136145" cy="183074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25" extrusionOk="0">
                    <a:moveTo>
                      <a:pt x="3755" y="1"/>
                    </a:moveTo>
                    <a:lnTo>
                      <a:pt x="0" y="5188"/>
                    </a:lnTo>
                    <a:lnTo>
                      <a:pt x="137" y="5325"/>
                    </a:lnTo>
                    <a:lnTo>
                      <a:pt x="3959" y="137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4" name="Google Shape;1124;p5"/>
              <p:cNvSpPr/>
              <p:nvPr/>
            </p:nvSpPr>
            <p:spPr>
              <a:xfrm>
                <a:off x="1907856" y="1722973"/>
                <a:ext cx="136145" cy="18544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94" extrusionOk="0">
                    <a:moveTo>
                      <a:pt x="206" y="1"/>
                    </a:moveTo>
                    <a:lnTo>
                      <a:pt x="1" y="137"/>
                    </a:lnTo>
                    <a:lnTo>
                      <a:pt x="3755" y="5393"/>
                    </a:lnTo>
                    <a:lnTo>
                      <a:pt x="3960" y="5325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5" name="Google Shape;1125;p5"/>
              <p:cNvSpPr/>
              <p:nvPr/>
            </p:nvSpPr>
            <p:spPr>
              <a:xfrm>
                <a:off x="2515660" y="1746455"/>
                <a:ext cx="37577" cy="91554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2663" extrusionOk="0">
                    <a:moveTo>
                      <a:pt x="888" y="0"/>
                    </a:moveTo>
                    <a:lnTo>
                      <a:pt x="1" y="2594"/>
                    </a:lnTo>
                    <a:lnTo>
                      <a:pt x="137" y="2662"/>
                    </a:lnTo>
                    <a:lnTo>
                      <a:pt x="1093" y="137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6" name="Google Shape;1126;p5"/>
              <p:cNvSpPr/>
              <p:nvPr/>
            </p:nvSpPr>
            <p:spPr>
              <a:xfrm>
                <a:off x="2161306" y="1741745"/>
                <a:ext cx="32902" cy="93926"/>
              </a:xfrm>
              <a:custGeom>
                <a:avLst/>
                <a:gdLst/>
                <a:ahLst/>
                <a:cxnLst/>
                <a:rect l="l" t="t" r="r" b="b"/>
                <a:pathLst>
                  <a:path w="957" h="2732" extrusionOk="0">
                    <a:moveTo>
                      <a:pt x="137" y="1"/>
                    </a:moveTo>
                    <a:lnTo>
                      <a:pt x="1" y="69"/>
                    </a:lnTo>
                    <a:lnTo>
                      <a:pt x="752" y="2731"/>
                    </a:lnTo>
                    <a:lnTo>
                      <a:pt x="956" y="266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7" name="Google Shape;1127;p5"/>
              <p:cNvSpPr/>
              <p:nvPr/>
            </p:nvSpPr>
            <p:spPr>
              <a:xfrm>
                <a:off x="1835108" y="2640541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0"/>
                    </a:moveTo>
                    <a:lnTo>
                      <a:pt x="1" y="1570"/>
                    </a:lnTo>
                    <a:lnTo>
                      <a:pt x="137" y="1775"/>
                    </a:lnTo>
                    <a:lnTo>
                      <a:pt x="2322" y="137"/>
                    </a:lnTo>
                    <a:cubicBezTo>
                      <a:pt x="2322" y="137"/>
                      <a:pt x="2253" y="69"/>
                      <a:pt x="225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8" name="Google Shape;1128;p5"/>
              <p:cNvSpPr/>
              <p:nvPr/>
            </p:nvSpPr>
            <p:spPr>
              <a:xfrm>
                <a:off x="2349055" y="1586863"/>
                <a:ext cx="9420" cy="222989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6" extrusionOk="0">
                    <a:moveTo>
                      <a:pt x="69" y="1"/>
                    </a:moveTo>
                    <a:lnTo>
                      <a:pt x="0" y="6485"/>
                    </a:lnTo>
                    <a:lnTo>
                      <a:pt x="205" y="6485"/>
                    </a:lnTo>
                    <a:lnTo>
                      <a:pt x="27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9" name="Google Shape;1129;p5"/>
              <p:cNvSpPr/>
              <p:nvPr/>
            </p:nvSpPr>
            <p:spPr>
              <a:xfrm>
                <a:off x="1628622" y="249504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12"/>
                    </a:lnTo>
                    <a:cubicBezTo>
                      <a:pt x="0" y="1980"/>
                      <a:pt x="0" y="2048"/>
                      <a:pt x="69" y="2116"/>
                    </a:cubicBezTo>
                    <a:lnTo>
                      <a:pt x="6212" y="137"/>
                    </a:lnTo>
                    <a:cubicBezTo>
                      <a:pt x="6212" y="137"/>
                      <a:pt x="6212" y="69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0" name="Google Shape;1130;p5"/>
              <p:cNvSpPr/>
              <p:nvPr/>
            </p:nvSpPr>
            <p:spPr>
              <a:xfrm>
                <a:off x="2651771" y="2769604"/>
                <a:ext cx="133807" cy="185411"/>
              </a:xfrm>
              <a:custGeom>
                <a:avLst/>
                <a:gdLst/>
                <a:ahLst/>
                <a:cxnLst/>
                <a:rect l="l" t="t" r="r" b="b"/>
                <a:pathLst>
                  <a:path w="3892" h="5393" extrusionOk="0">
                    <a:moveTo>
                      <a:pt x="69" y="0"/>
                    </a:moveTo>
                    <a:lnTo>
                      <a:pt x="0" y="137"/>
                    </a:lnTo>
                    <a:lnTo>
                      <a:pt x="3686" y="5393"/>
                    </a:lnTo>
                    <a:lnTo>
                      <a:pt x="3891" y="525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1" name="Google Shape;1131;p5"/>
              <p:cNvSpPr/>
              <p:nvPr/>
            </p:nvSpPr>
            <p:spPr>
              <a:xfrm>
                <a:off x="2499227" y="2847027"/>
                <a:ext cx="35240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5" extrusionOk="0">
                    <a:moveTo>
                      <a:pt x="1" y="1"/>
                    </a:moveTo>
                    <a:lnTo>
                      <a:pt x="820" y="2595"/>
                    </a:lnTo>
                    <a:lnTo>
                      <a:pt x="1025" y="252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2" name="Google Shape;1132;p5"/>
              <p:cNvSpPr/>
              <p:nvPr/>
            </p:nvSpPr>
            <p:spPr>
              <a:xfrm>
                <a:off x="2848906" y="2504431"/>
                <a:ext cx="213569" cy="79830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322" extrusionOk="0">
                    <a:moveTo>
                      <a:pt x="68" y="0"/>
                    </a:moveTo>
                    <a:cubicBezTo>
                      <a:pt x="0" y="69"/>
                      <a:pt x="0" y="137"/>
                      <a:pt x="0" y="205"/>
                    </a:cubicBezTo>
                    <a:lnTo>
                      <a:pt x="6075" y="2321"/>
                    </a:lnTo>
                    <a:lnTo>
                      <a:pt x="6211" y="2048"/>
                    </a:lnTo>
                    <a:lnTo>
                      <a:pt x="6211" y="1980"/>
                    </a:lnTo>
                    <a:lnTo>
                      <a:pt x="6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3" name="Google Shape;1133;p5"/>
              <p:cNvSpPr/>
              <p:nvPr/>
            </p:nvSpPr>
            <p:spPr>
              <a:xfrm>
                <a:off x="2142534" y="2840014"/>
                <a:ext cx="35240" cy="89182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4" extrusionOk="0">
                    <a:moveTo>
                      <a:pt x="888" y="0"/>
                    </a:moveTo>
                    <a:lnTo>
                      <a:pt x="1" y="2526"/>
                    </a:lnTo>
                    <a:lnTo>
                      <a:pt x="205" y="2594"/>
                    </a:lnTo>
                    <a:lnTo>
                      <a:pt x="1025" y="68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4" name="Google Shape;1134;p5"/>
              <p:cNvSpPr/>
              <p:nvPr/>
            </p:nvSpPr>
            <p:spPr>
              <a:xfrm>
                <a:off x="1896133" y="2762556"/>
                <a:ext cx="136145" cy="18073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257" extrusionOk="0">
                    <a:moveTo>
                      <a:pt x="3823" y="1"/>
                    </a:moveTo>
                    <a:lnTo>
                      <a:pt x="1" y="5120"/>
                    </a:lnTo>
                    <a:lnTo>
                      <a:pt x="137" y="5257"/>
                    </a:lnTo>
                    <a:lnTo>
                      <a:pt x="3960" y="69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5" name="Google Shape;1135;p5"/>
              <p:cNvSpPr/>
              <p:nvPr/>
            </p:nvSpPr>
            <p:spPr>
              <a:xfrm>
                <a:off x="2332621" y="2868171"/>
                <a:ext cx="9420" cy="222954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5" extrusionOk="0">
                    <a:moveTo>
                      <a:pt x="137" y="0"/>
                    </a:moveTo>
                    <a:lnTo>
                      <a:pt x="0" y="6485"/>
                    </a:lnTo>
                    <a:lnTo>
                      <a:pt x="274" y="6485"/>
                    </a:lnTo>
                    <a:lnTo>
                      <a:pt x="274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6" name="Google Shape;1136;p5"/>
              <p:cNvSpPr/>
              <p:nvPr/>
            </p:nvSpPr>
            <p:spPr>
              <a:xfrm>
                <a:off x="2349055" y="1828589"/>
                <a:ext cx="7082" cy="176026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0" extrusionOk="0">
                    <a:moveTo>
                      <a:pt x="0" y="0"/>
                    </a:moveTo>
                    <a:lnTo>
                      <a:pt x="0" y="5120"/>
                    </a:lnTo>
                    <a:lnTo>
                      <a:pt x="69" y="5120"/>
                    </a:lnTo>
                    <a:lnTo>
                      <a:pt x="20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7" name="Google Shape;1137;p5"/>
              <p:cNvSpPr/>
              <p:nvPr/>
            </p:nvSpPr>
            <p:spPr>
              <a:xfrm>
                <a:off x="2048677" y="1922446"/>
                <a:ext cx="105615" cy="147868"/>
              </a:xfrm>
              <a:custGeom>
                <a:avLst/>
                <a:gdLst/>
                <a:ahLst/>
                <a:cxnLst/>
                <a:rect l="l" t="t" r="r" b="b"/>
                <a:pathLst>
                  <a:path w="3072" h="4301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048" y="2936"/>
                    </a:lnTo>
                    <a:lnTo>
                      <a:pt x="3004" y="4301"/>
                    </a:lnTo>
                    <a:lnTo>
                      <a:pt x="3072" y="4164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8" name="Google Shape;1138;p5"/>
              <p:cNvSpPr/>
              <p:nvPr/>
            </p:nvSpPr>
            <p:spPr>
              <a:xfrm>
                <a:off x="2039291" y="260533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0" y="4164"/>
                    </a:lnTo>
                    <a:lnTo>
                      <a:pt x="137" y="4232"/>
                    </a:lnTo>
                    <a:lnTo>
                      <a:pt x="3208" y="137"/>
                    </a:lnTo>
                    <a:lnTo>
                      <a:pt x="307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9" name="Google Shape;1139;p5"/>
              <p:cNvSpPr/>
              <p:nvPr/>
            </p:nvSpPr>
            <p:spPr>
              <a:xfrm>
                <a:off x="2194173" y="1849698"/>
                <a:ext cx="56349" cy="171350"/>
              </a:xfrm>
              <a:custGeom>
                <a:avLst/>
                <a:gdLst/>
                <a:ahLst/>
                <a:cxnLst/>
                <a:rect l="l" t="t" r="r" b="b"/>
                <a:pathLst>
                  <a:path w="1639" h="4984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1502" y="4983"/>
                    </a:lnTo>
                    <a:lnTo>
                      <a:pt x="1638" y="498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0" name="Google Shape;1140;p5"/>
              <p:cNvSpPr/>
              <p:nvPr/>
            </p:nvSpPr>
            <p:spPr>
              <a:xfrm>
                <a:off x="1926628" y="2530250"/>
                <a:ext cx="147903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4302" h="3072" extrusionOk="0">
                    <a:moveTo>
                      <a:pt x="4301" y="0"/>
                    </a:moveTo>
                    <a:lnTo>
                      <a:pt x="1" y="2935"/>
                    </a:lnTo>
                    <a:lnTo>
                      <a:pt x="138" y="3072"/>
                    </a:lnTo>
                    <a:lnTo>
                      <a:pt x="4301" y="69"/>
                    </a:lnTo>
                    <a:lnTo>
                      <a:pt x="4301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1" name="Google Shape;1141;p5"/>
              <p:cNvSpPr/>
              <p:nvPr/>
            </p:nvSpPr>
            <p:spPr>
              <a:xfrm>
                <a:off x="2778496" y="1976423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1"/>
                    </a:moveTo>
                    <a:lnTo>
                      <a:pt x="0" y="1570"/>
                    </a:lnTo>
                    <a:lnTo>
                      <a:pt x="69" y="1775"/>
                    </a:lnTo>
                    <a:lnTo>
                      <a:pt x="2321" y="205"/>
                    </a:lnTo>
                    <a:lnTo>
                      <a:pt x="2253" y="69"/>
                    </a:lnTo>
                    <a:lnTo>
                      <a:pt x="225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2" name="Google Shape;1142;p5"/>
              <p:cNvSpPr/>
              <p:nvPr/>
            </p:nvSpPr>
            <p:spPr>
              <a:xfrm>
                <a:off x="2452298" y="1852036"/>
                <a:ext cx="63397" cy="169012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6" extrusionOk="0">
                    <a:moveTo>
                      <a:pt x="1639" y="1"/>
                    </a:moveTo>
                    <a:lnTo>
                      <a:pt x="1" y="4915"/>
                    </a:lnTo>
                    <a:lnTo>
                      <a:pt x="137" y="4915"/>
                    </a:lnTo>
                    <a:lnTo>
                      <a:pt x="1844" y="69"/>
                    </a:lnTo>
                    <a:lnTo>
                      <a:pt x="163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3" name="Google Shape;1143;p5"/>
              <p:cNvSpPr/>
              <p:nvPr/>
            </p:nvSpPr>
            <p:spPr>
              <a:xfrm>
                <a:off x="2618904" y="2042123"/>
                <a:ext cx="150241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4370" h="3073" extrusionOk="0">
                    <a:moveTo>
                      <a:pt x="4233" y="1"/>
                    </a:moveTo>
                    <a:lnTo>
                      <a:pt x="1" y="3004"/>
                    </a:lnTo>
                    <a:lnTo>
                      <a:pt x="69" y="3072"/>
                    </a:lnTo>
                    <a:lnTo>
                      <a:pt x="4369" y="137"/>
                    </a:lnTo>
                    <a:lnTo>
                      <a:pt x="423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4" name="Google Shape;1144;p5"/>
              <p:cNvSpPr/>
              <p:nvPr/>
            </p:nvSpPr>
            <p:spPr>
              <a:xfrm>
                <a:off x="2543818" y="192715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1" y="4164"/>
                    </a:lnTo>
                    <a:lnTo>
                      <a:pt x="137" y="4232"/>
                    </a:lnTo>
                    <a:lnTo>
                      <a:pt x="3209" y="68"/>
                    </a:lnTo>
                    <a:cubicBezTo>
                      <a:pt x="3140" y="68"/>
                      <a:pt x="3072" y="0"/>
                      <a:pt x="30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5" name="Google Shape;1145;p5"/>
              <p:cNvSpPr/>
              <p:nvPr/>
            </p:nvSpPr>
            <p:spPr>
              <a:xfrm>
                <a:off x="2682266" y="2342501"/>
                <a:ext cx="176060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5121" h="206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5120" y="205"/>
                    </a:lnTo>
                    <a:lnTo>
                      <a:pt x="512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6" name="Google Shape;1146;p5"/>
              <p:cNvSpPr/>
              <p:nvPr/>
            </p:nvSpPr>
            <p:spPr>
              <a:xfrm>
                <a:off x="2877063" y="2344839"/>
                <a:ext cx="93892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06" extrusionOk="0">
                    <a:moveTo>
                      <a:pt x="0" y="1"/>
                    </a:moveTo>
                    <a:cubicBezTo>
                      <a:pt x="0" y="69"/>
                      <a:pt x="0" y="137"/>
                      <a:pt x="0" y="206"/>
                    </a:cubicBezTo>
                    <a:lnTo>
                      <a:pt x="2730" y="206"/>
                    </a:lnTo>
                    <a:lnTo>
                      <a:pt x="27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7" name="Google Shape;1147;p5"/>
              <p:cNvSpPr/>
              <p:nvPr/>
            </p:nvSpPr>
            <p:spPr>
              <a:xfrm>
                <a:off x="2539142" y="2610012"/>
                <a:ext cx="107953" cy="147903"/>
              </a:xfrm>
              <a:custGeom>
                <a:avLst/>
                <a:gdLst/>
                <a:ahLst/>
                <a:cxnLst/>
                <a:rect l="l" t="t" r="r" b="b"/>
                <a:pathLst>
                  <a:path w="3140" h="4302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935" y="4301"/>
                    </a:lnTo>
                    <a:lnTo>
                      <a:pt x="3140" y="4165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8" name="Google Shape;1148;p5"/>
              <p:cNvSpPr/>
              <p:nvPr/>
            </p:nvSpPr>
            <p:spPr>
              <a:xfrm>
                <a:off x="2442912" y="2656975"/>
                <a:ext cx="58687" cy="171316"/>
              </a:xfrm>
              <a:custGeom>
                <a:avLst/>
                <a:gdLst/>
                <a:ahLst/>
                <a:cxnLst/>
                <a:rect l="l" t="t" r="r" b="b"/>
                <a:pathLst>
                  <a:path w="1707" h="4983" extrusionOk="0">
                    <a:moveTo>
                      <a:pt x="1" y="0"/>
                    </a:moveTo>
                    <a:lnTo>
                      <a:pt x="1502" y="4983"/>
                    </a:lnTo>
                    <a:lnTo>
                      <a:pt x="1707" y="4915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9" name="Google Shape;1149;p5"/>
              <p:cNvSpPr/>
              <p:nvPr/>
            </p:nvSpPr>
            <p:spPr>
              <a:xfrm>
                <a:off x="2177739" y="2656975"/>
                <a:ext cx="63397" cy="168978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5" extrusionOk="0">
                    <a:moveTo>
                      <a:pt x="1707" y="0"/>
                    </a:moveTo>
                    <a:lnTo>
                      <a:pt x="1" y="4846"/>
                    </a:lnTo>
                    <a:lnTo>
                      <a:pt x="205" y="4915"/>
                    </a:lnTo>
                    <a:lnTo>
                      <a:pt x="18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0" name="Google Shape;1150;p5"/>
              <p:cNvSpPr/>
              <p:nvPr/>
            </p:nvSpPr>
            <p:spPr>
              <a:xfrm>
                <a:off x="2337297" y="2673374"/>
                <a:ext cx="7082" cy="17606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1" extrusionOk="0">
                    <a:moveTo>
                      <a:pt x="138" y="1"/>
                    </a:moveTo>
                    <a:lnTo>
                      <a:pt x="1" y="5120"/>
                    </a:lnTo>
                    <a:lnTo>
                      <a:pt x="206" y="5120"/>
                    </a:lnTo>
                    <a:lnTo>
                      <a:pt x="206" y="1776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1" name="Google Shape;1151;p5"/>
              <p:cNvSpPr/>
              <p:nvPr/>
            </p:nvSpPr>
            <p:spPr>
              <a:xfrm>
                <a:off x="2333962" y="1570464"/>
                <a:ext cx="36237" cy="24788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721" extrusionOk="0">
                    <a:moveTo>
                      <a:pt x="576" y="0"/>
                    </a:moveTo>
                    <a:cubicBezTo>
                      <a:pt x="1" y="0"/>
                      <a:pt x="587" y="721"/>
                      <a:pt x="893" y="721"/>
                    </a:cubicBezTo>
                    <a:cubicBezTo>
                      <a:pt x="986" y="721"/>
                      <a:pt x="1054" y="654"/>
                      <a:pt x="1054" y="478"/>
                    </a:cubicBezTo>
                    <a:cubicBezTo>
                      <a:pt x="1054" y="205"/>
                      <a:pt x="849" y="0"/>
                      <a:pt x="5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2" name="Google Shape;1152;p5"/>
              <p:cNvSpPr/>
              <p:nvPr/>
            </p:nvSpPr>
            <p:spPr>
              <a:xfrm>
                <a:off x="2323236" y="3077030"/>
                <a:ext cx="32902" cy="32867"/>
              </a:xfrm>
              <a:custGeom>
                <a:avLst/>
                <a:gdLst/>
                <a:ahLst/>
                <a:cxnLst/>
                <a:rect l="l" t="t" r="r" b="b"/>
                <a:pathLst>
                  <a:path w="957" h="956" extrusionOk="0">
                    <a:moveTo>
                      <a:pt x="478" y="0"/>
                    </a:moveTo>
                    <a:cubicBezTo>
                      <a:pt x="205" y="0"/>
                      <a:pt x="0" y="205"/>
                      <a:pt x="0" y="478"/>
                    </a:cubicBezTo>
                    <a:cubicBezTo>
                      <a:pt x="0" y="751"/>
                      <a:pt x="205" y="956"/>
                      <a:pt x="478" y="956"/>
                    </a:cubicBezTo>
                    <a:cubicBezTo>
                      <a:pt x="751" y="956"/>
                      <a:pt x="956" y="751"/>
                      <a:pt x="956" y="478"/>
                    </a:cubicBezTo>
                    <a:cubicBezTo>
                      <a:pt x="956" y="205"/>
                      <a:pt x="751" y="0"/>
                      <a:pt x="478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3" name="Google Shape;1153;p5"/>
              <p:cNvSpPr/>
              <p:nvPr/>
            </p:nvSpPr>
            <p:spPr>
              <a:xfrm>
                <a:off x="3048344" y="2095515"/>
                <a:ext cx="35240" cy="34071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91" extrusionOk="0">
                    <a:moveTo>
                      <a:pt x="482" y="0"/>
                    </a:moveTo>
                    <a:cubicBezTo>
                      <a:pt x="436" y="0"/>
                      <a:pt x="389" y="6"/>
                      <a:pt x="342" y="18"/>
                    </a:cubicBezTo>
                    <a:cubicBezTo>
                      <a:pt x="137" y="154"/>
                      <a:pt x="1" y="359"/>
                      <a:pt x="69" y="632"/>
                    </a:cubicBezTo>
                    <a:cubicBezTo>
                      <a:pt x="126" y="858"/>
                      <a:pt x="323" y="991"/>
                      <a:pt x="544" y="991"/>
                    </a:cubicBezTo>
                    <a:cubicBezTo>
                      <a:pt x="590" y="991"/>
                      <a:pt x="637" y="985"/>
                      <a:pt x="683" y="973"/>
                    </a:cubicBezTo>
                    <a:cubicBezTo>
                      <a:pt x="888" y="837"/>
                      <a:pt x="1025" y="564"/>
                      <a:pt x="957" y="359"/>
                    </a:cubicBezTo>
                    <a:cubicBezTo>
                      <a:pt x="900" y="133"/>
                      <a:pt x="703" y="0"/>
                      <a:pt x="48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4" name="Google Shape;1154;p5"/>
              <p:cNvSpPr/>
              <p:nvPr/>
            </p:nvSpPr>
            <p:spPr>
              <a:xfrm>
                <a:off x="1609851" y="2550741"/>
                <a:ext cx="37577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24" extrusionOk="0">
                    <a:moveTo>
                      <a:pt x="524" y="1"/>
                    </a:moveTo>
                    <a:cubicBezTo>
                      <a:pt x="485" y="1"/>
                      <a:pt x="446" y="6"/>
                      <a:pt x="410" y="19"/>
                    </a:cubicBezTo>
                    <a:cubicBezTo>
                      <a:pt x="137" y="87"/>
                      <a:pt x="0" y="360"/>
                      <a:pt x="69" y="633"/>
                    </a:cubicBezTo>
                    <a:cubicBezTo>
                      <a:pt x="181" y="801"/>
                      <a:pt x="339" y="924"/>
                      <a:pt x="544" y="924"/>
                    </a:cubicBezTo>
                    <a:cubicBezTo>
                      <a:pt x="588" y="924"/>
                      <a:pt x="634" y="918"/>
                      <a:pt x="683" y="906"/>
                    </a:cubicBezTo>
                    <a:cubicBezTo>
                      <a:pt x="956" y="838"/>
                      <a:pt x="1092" y="565"/>
                      <a:pt x="1024" y="292"/>
                    </a:cubicBezTo>
                    <a:cubicBezTo>
                      <a:pt x="912" y="123"/>
                      <a:pt x="707" y="1"/>
                      <a:pt x="52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5" name="Google Shape;1155;p5"/>
              <p:cNvSpPr/>
              <p:nvPr/>
            </p:nvSpPr>
            <p:spPr>
              <a:xfrm>
                <a:off x="2764400" y="2936656"/>
                <a:ext cx="37577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7" extrusionOk="0">
                    <a:moveTo>
                      <a:pt x="578" y="1"/>
                    </a:moveTo>
                    <a:cubicBezTo>
                      <a:pt x="469" y="1"/>
                      <a:pt x="360" y="39"/>
                      <a:pt x="274" y="124"/>
                    </a:cubicBezTo>
                    <a:cubicBezTo>
                      <a:pt x="69" y="261"/>
                      <a:pt x="1" y="534"/>
                      <a:pt x="206" y="739"/>
                    </a:cubicBezTo>
                    <a:cubicBezTo>
                      <a:pt x="294" y="871"/>
                      <a:pt x="439" y="946"/>
                      <a:pt x="586" y="946"/>
                    </a:cubicBezTo>
                    <a:cubicBezTo>
                      <a:pt x="666" y="946"/>
                      <a:pt x="747" y="923"/>
                      <a:pt x="820" y="875"/>
                    </a:cubicBezTo>
                    <a:cubicBezTo>
                      <a:pt x="1025" y="739"/>
                      <a:pt x="1093" y="397"/>
                      <a:pt x="956" y="193"/>
                    </a:cubicBezTo>
                    <a:cubicBezTo>
                      <a:pt x="877" y="74"/>
                      <a:pt x="729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6" name="Google Shape;1156;p5"/>
              <p:cNvSpPr/>
              <p:nvPr/>
            </p:nvSpPr>
            <p:spPr>
              <a:xfrm>
                <a:off x="1891457" y="1710321"/>
                <a:ext cx="41187" cy="32214"/>
              </a:xfrm>
              <a:custGeom>
                <a:avLst/>
                <a:gdLst/>
                <a:ahLst/>
                <a:cxnLst/>
                <a:rect l="l" t="t" r="r" b="b"/>
                <a:pathLst>
                  <a:path w="1198" h="937" extrusionOk="0">
                    <a:moveTo>
                      <a:pt x="578" y="1"/>
                    </a:moveTo>
                    <a:cubicBezTo>
                      <a:pt x="471" y="1"/>
                      <a:pt x="365" y="34"/>
                      <a:pt x="273" y="96"/>
                    </a:cubicBezTo>
                    <a:cubicBezTo>
                      <a:pt x="68" y="232"/>
                      <a:pt x="0" y="505"/>
                      <a:pt x="205" y="710"/>
                    </a:cubicBezTo>
                    <a:cubicBezTo>
                      <a:pt x="305" y="870"/>
                      <a:pt x="440" y="936"/>
                      <a:pt x="572" y="936"/>
                    </a:cubicBezTo>
                    <a:cubicBezTo>
                      <a:pt x="892" y="936"/>
                      <a:pt x="1197" y="550"/>
                      <a:pt x="956" y="164"/>
                    </a:cubicBezTo>
                    <a:cubicBezTo>
                      <a:pt x="843" y="51"/>
                      <a:pt x="710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7" name="Google Shape;1157;p5"/>
              <p:cNvSpPr/>
              <p:nvPr/>
            </p:nvSpPr>
            <p:spPr>
              <a:xfrm>
                <a:off x="1879699" y="2928267"/>
                <a:ext cx="37577" cy="32386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2" extrusionOk="0">
                    <a:moveTo>
                      <a:pt x="492" y="0"/>
                    </a:moveTo>
                    <a:cubicBezTo>
                      <a:pt x="350" y="0"/>
                      <a:pt x="213" y="51"/>
                      <a:pt x="137" y="164"/>
                    </a:cubicBezTo>
                    <a:cubicBezTo>
                      <a:pt x="1" y="437"/>
                      <a:pt x="69" y="710"/>
                      <a:pt x="274" y="846"/>
                    </a:cubicBezTo>
                    <a:cubicBezTo>
                      <a:pt x="366" y="907"/>
                      <a:pt x="472" y="941"/>
                      <a:pt x="573" y="941"/>
                    </a:cubicBezTo>
                    <a:cubicBezTo>
                      <a:pt x="697" y="941"/>
                      <a:pt x="813" y="891"/>
                      <a:pt x="888" y="778"/>
                    </a:cubicBezTo>
                    <a:cubicBezTo>
                      <a:pt x="1093" y="505"/>
                      <a:pt x="1025" y="232"/>
                      <a:pt x="820" y="95"/>
                    </a:cubicBezTo>
                    <a:cubicBezTo>
                      <a:pt x="728" y="34"/>
                      <a:pt x="608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8" name="Google Shape;1158;p5"/>
              <p:cNvSpPr/>
              <p:nvPr/>
            </p:nvSpPr>
            <p:spPr>
              <a:xfrm>
                <a:off x="2778496" y="1718676"/>
                <a:ext cx="34689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09" h="947" extrusionOk="0">
                    <a:moveTo>
                      <a:pt x="483" y="1"/>
                    </a:moveTo>
                    <a:cubicBezTo>
                      <a:pt x="348" y="1"/>
                      <a:pt x="217" y="61"/>
                      <a:pt x="137" y="194"/>
                    </a:cubicBezTo>
                    <a:cubicBezTo>
                      <a:pt x="0" y="399"/>
                      <a:pt x="0" y="672"/>
                      <a:pt x="205" y="877"/>
                    </a:cubicBezTo>
                    <a:cubicBezTo>
                      <a:pt x="285" y="924"/>
                      <a:pt x="372" y="946"/>
                      <a:pt x="458" y="946"/>
                    </a:cubicBezTo>
                    <a:cubicBezTo>
                      <a:pt x="740" y="946"/>
                      <a:pt x="1008" y="713"/>
                      <a:pt x="956" y="399"/>
                    </a:cubicBezTo>
                    <a:cubicBezTo>
                      <a:pt x="914" y="149"/>
                      <a:pt x="695" y="1"/>
                      <a:pt x="48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9" name="Google Shape;1159;p5"/>
              <p:cNvSpPr/>
              <p:nvPr/>
            </p:nvSpPr>
            <p:spPr>
              <a:xfrm>
                <a:off x="1614526" y="2086095"/>
                <a:ext cx="35239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4" extrusionOk="0">
                    <a:moveTo>
                      <a:pt x="539" y="1"/>
                    </a:moveTo>
                    <a:cubicBezTo>
                      <a:pt x="320" y="1"/>
                      <a:pt x="125" y="123"/>
                      <a:pt x="69" y="292"/>
                    </a:cubicBezTo>
                    <a:cubicBezTo>
                      <a:pt x="1" y="565"/>
                      <a:pt x="137" y="838"/>
                      <a:pt x="410" y="906"/>
                    </a:cubicBezTo>
                    <a:cubicBezTo>
                      <a:pt x="445" y="918"/>
                      <a:pt x="483" y="923"/>
                      <a:pt x="520" y="923"/>
                    </a:cubicBezTo>
                    <a:cubicBezTo>
                      <a:pt x="703" y="923"/>
                      <a:pt x="900" y="791"/>
                      <a:pt x="956" y="565"/>
                    </a:cubicBezTo>
                    <a:cubicBezTo>
                      <a:pt x="1025" y="360"/>
                      <a:pt x="888" y="87"/>
                      <a:pt x="683" y="19"/>
                    </a:cubicBezTo>
                    <a:cubicBezTo>
                      <a:pt x="635" y="7"/>
                      <a:pt x="587" y="1"/>
                      <a:pt x="53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0" name="Google Shape;1160;p5"/>
              <p:cNvSpPr/>
              <p:nvPr/>
            </p:nvSpPr>
            <p:spPr>
              <a:xfrm>
                <a:off x="3043668" y="2562499"/>
                <a:ext cx="35240" cy="31733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3" extrusionOk="0">
                    <a:moveTo>
                      <a:pt x="539" y="0"/>
                    </a:moveTo>
                    <a:cubicBezTo>
                      <a:pt x="320" y="0"/>
                      <a:pt x="125" y="122"/>
                      <a:pt x="69" y="291"/>
                    </a:cubicBezTo>
                    <a:cubicBezTo>
                      <a:pt x="0" y="564"/>
                      <a:pt x="137" y="837"/>
                      <a:pt x="342" y="905"/>
                    </a:cubicBezTo>
                    <a:cubicBezTo>
                      <a:pt x="389" y="917"/>
                      <a:pt x="435" y="923"/>
                      <a:pt x="481" y="923"/>
                    </a:cubicBezTo>
                    <a:cubicBezTo>
                      <a:pt x="702" y="923"/>
                      <a:pt x="899" y="790"/>
                      <a:pt x="956" y="564"/>
                    </a:cubicBezTo>
                    <a:cubicBezTo>
                      <a:pt x="1024" y="359"/>
                      <a:pt x="888" y="86"/>
                      <a:pt x="683" y="18"/>
                    </a:cubicBezTo>
                    <a:cubicBezTo>
                      <a:pt x="635" y="6"/>
                      <a:pt x="586" y="0"/>
                      <a:pt x="53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1" name="Google Shape;1161;p5"/>
              <p:cNvSpPr/>
              <p:nvPr/>
            </p:nvSpPr>
            <p:spPr>
              <a:xfrm>
                <a:off x="2534432" y="1729127"/>
                <a:ext cx="30529" cy="27366"/>
              </a:xfrm>
              <a:custGeom>
                <a:avLst/>
                <a:gdLst/>
                <a:ahLst/>
                <a:cxnLst/>
                <a:rect l="l" t="t" r="r" b="b"/>
                <a:pathLst>
                  <a:path w="888" h="796" extrusionOk="0">
                    <a:moveTo>
                      <a:pt x="453" y="1"/>
                    </a:moveTo>
                    <a:cubicBezTo>
                      <a:pt x="286" y="1"/>
                      <a:pt x="120" y="78"/>
                      <a:pt x="69" y="231"/>
                    </a:cubicBezTo>
                    <a:cubicBezTo>
                      <a:pt x="1" y="436"/>
                      <a:pt x="137" y="709"/>
                      <a:pt x="342" y="777"/>
                    </a:cubicBezTo>
                    <a:cubicBezTo>
                      <a:pt x="378" y="789"/>
                      <a:pt x="414" y="795"/>
                      <a:pt x="450" y="795"/>
                    </a:cubicBezTo>
                    <a:cubicBezTo>
                      <a:pt x="615" y="795"/>
                      <a:pt x="764" y="673"/>
                      <a:pt x="820" y="504"/>
                    </a:cubicBezTo>
                    <a:cubicBezTo>
                      <a:pt x="888" y="300"/>
                      <a:pt x="820" y="95"/>
                      <a:pt x="615" y="26"/>
                    </a:cubicBezTo>
                    <a:cubicBezTo>
                      <a:pt x="564" y="9"/>
                      <a:pt x="508" y="1"/>
                      <a:pt x="45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2" name="Google Shape;1162;p5"/>
              <p:cNvSpPr/>
              <p:nvPr/>
            </p:nvSpPr>
            <p:spPr>
              <a:xfrm>
                <a:off x="2132392" y="2923729"/>
                <a:ext cx="26610" cy="22931"/>
              </a:xfrm>
              <a:custGeom>
                <a:avLst/>
                <a:gdLst/>
                <a:ahLst/>
                <a:cxnLst/>
                <a:rect l="l" t="t" r="r" b="b"/>
                <a:pathLst>
                  <a:path w="774" h="667" extrusionOk="0">
                    <a:moveTo>
                      <a:pt x="316" y="0"/>
                    </a:moveTo>
                    <a:cubicBezTo>
                      <a:pt x="1" y="0"/>
                      <a:pt x="308" y="667"/>
                      <a:pt x="545" y="667"/>
                    </a:cubicBezTo>
                    <a:cubicBezTo>
                      <a:pt x="607" y="667"/>
                      <a:pt x="665" y="620"/>
                      <a:pt x="705" y="500"/>
                    </a:cubicBezTo>
                    <a:cubicBezTo>
                      <a:pt x="773" y="296"/>
                      <a:pt x="637" y="91"/>
                      <a:pt x="432" y="22"/>
                    </a:cubicBezTo>
                    <a:cubicBezTo>
                      <a:pt x="386" y="7"/>
                      <a:pt x="348" y="0"/>
                      <a:pt x="31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3" name="Google Shape;1163;p5"/>
              <p:cNvSpPr/>
              <p:nvPr/>
            </p:nvSpPr>
            <p:spPr>
              <a:xfrm>
                <a:off x="2961707" y="2340438"/>
                <a:ext cx="30358" cy="20869"/>
              </a:xfrm>
              <a:custGeom>
                <a:avLst/>
                <a:gdLst/>
                <a:ahLst/>
                <a:cxnLst/>
                <a:rect l="l" t="t" r="r" b="b"/>
                <a:pathLst>
                  <a:path w="883" h="607" extrusionOk="0">
                    <a:moveTo>
                      <a:pt x="752" y="1"/>
                    </a:moveTo>
                    <a:cubicBezTo>
                      <a:pt x="497" y="1"/>
                      <a:pt x="1" y="607"/>
                      <a:pt x="473" y="607"/>
                    </a:cubicBezTo>
                    <a:cubicBezTo>
                      <a:pt x="678" y="607"/>
                      <a:pt x="883" y="402"/>
                      <a:pt x="883" y="197"/>
                    </a:cubicBezTo>
                    <a:cubicBezTo>
                      <a:pt x="883" y="55"/>
                      <a:pt x="828" y="1"/>
                      <a:pt x="75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4" name="Google Shape;1164;p5"/>
              <p:cNvSpPr/>
              <p:nvPr/>
            </p:nvSpPr>
            <p:spPr>
              <a:xfrm>
                <a:off x="1701370" y="2316235"/>
                <a:ext cx="28192" cy="26301"/>
              </a:xfrm>
              <a:custGeom>
                <a:avLst/>
                <a:gdLst/>
                <a:ahLst/>
                <a:cxnLst/>
                <a:rect l="l" t="t" r="r" b="b"/>
                <a:pathLst>
                  <a:path w="820" h="765" extrusionOk="0">
                    <a:moveTo>
                      <a:pt x="492" y="0"/>
                    </a:moveTo>
                    <a:cubicBezTo>
                      <a:pt x="465" y="0"/>
                      <a:pt x="437" y="5"/>
                      <a:pt x="410" y="14"/>
                    </a:cubicBezTo>
                    <a:cubicBezTo>
                      <a:pt x="205" y="14"/>
                      <a:pt x="0" y="150"/>
                      <a:pt x="0" y="355"/>
                    </a:cubicBezTo>
                    <a:cubicBezTo>
                      <a:pt x="0" y="560"/>
                      <a:pt x="205" y="765"/>
                      <a:pt x="410" y="765"/>
                    </a:cubicBezTo>
                    <a:cubicBezTo>
                      <a:pt x="615" y="765"/>
                      <a:pt x="819" y="560"/>
                      <a:pt x="819" y="355"/>
                    </a:cubicBezTo>
                    <a:cubicBezTo>
                      <a:pt x="819" y="178"/>
                      <a:pt x="666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5" name="Google Shape;1165;p5"/>
              <p:cNvSpPr/>
              <p:nvPr/>
            </p:nvSpPr>
            <p:spPr>
              <a:xfrm>
                <a:off x="2517998" y="2928611"/>
                <a:ext cx="36030" cy="27298"/>
              </a:xfrm>
              <a:custGeom>
                <a:avLst/>
                <a:gdLst/>
                <a:ahLst/>
                <a:cxnLst/>
                <a:rect l="l" t="t" r="r" b="b"/>
                <a:pathLst>
                  <a:path w="1048" h="794" extrusionOk="0">
                    <a:moveTo>
                      <a:pt x="456" y="0"/>
                    </a:moveTo>
                    <a:cubicBezTo>
                      <a:pt x="420" y="0"/>
                      <a:pt x="382" y="6"/>
                      <a:pt x="342" y="17"/>
                    </a:cubicBezTo>
                    <a:cubicBezTo>
                      <a:pt x="137" y="85"/>
                      <a:pt x="1" y="358"/>
                      <a:pt x="69" y="563"/>
                    </a:cubicBezTo>
                    <a:cubicBezTo>
                      <a:pt x="120" y="717"/>
                      <a:pt x="248" y="793"/>
                      <a:pt x="395" y="793"/>
                    </a:cubicBezTo>
                    <a:cubicBezTo>
                      <a:pt x="444" y="793"/>
                      <a:pt x="496" y="785"/>
                      <a:pt x="547" y="768"/>
                    </a:cubicBezTo>
                    <a:cubicBezTo>
                      <a:pt x="1048" y="643"/>
                      <a:pt x="859" y="0"/>
                      <a:pt x="45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6" name="Google Shape;1166;p5"/>
              <p:cNvSpPr/>
              <p:nvPr/>
            </p:nvSpPr>
            <p:spPr>
              <a:xfrm>
                <a:off x="2145010" y="1732600"/>
                <a:ext cx="33108" cy="17121"/>
              </a:xfrm>
              <a:custGeom>
                <a:avLst/>
                <a:gdLst/>
                <a:ahLst/>
                <a:cxnLst/>
                <a:rect l="l" t="t" r="r" b="b"/>
                <a:pathLst>
                  <a:path w="963" h="498" extrusionOk="0">
                    <a:moveTo>
                      <a:pt x="214" y="1"/>
                    </a:moveTo>
                    <a:cubicBezTo>
                      <a:pt x="86" y="1"/>
                      <a:pt x="0" y="72"/>
                      <a:pt x="65" y="267"/>
                    </a:cubicBezTo>
                    <a:cubicBezTo>
                      <a:pt x="116" y="420"/>
                      <a:pt x="244" y="497"/>
                      <a:pt x="392" y="497"/>
                    </a:cubicBezTo>
                    <a:cubicBezTo>
                      <a:pt x="441" y="497"/>
                      <a:pt x="492" y="489"/>
                      <a:pt x="543" y="472"/>
                    </a:cubicBezTo>
                    <a:cubicBezTo>
                      <a:pt x="963" y="332"/>
                      <a:pt x="491" y="1"/>
                      <a:pt x="21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7" name="Google Shape;1167;p5"/>
              <p:cNvSpPr/>
              <p:nvPr/>
            </p:nvSpPr>
            <p:spPr>
              <a:xfrm>
                <a:off x="1816337" y="2689601"/>
                <a:ext cx="30564" cy="2747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799" extrusionOk="0">
                    <a:moveTo>
                      <a:pt x="407" y="1"/>
                    </a:moveTo>
                    <a:cubicBezTo>
                      <a:pt x="330" y="1"/>
                      <a:pt x="258" y="23"/>
                      <a:pt x="206" y="75"/>
                    </a:cubicBezTo>
                    <a:cubicBezTo>
                      <a:pt x="1" y="212"/>
                      <a:pt x="1" y="485"/>
                      <a:pt x="137" y="621"/>
                    </a:cubicBezTo>
                    <a:cubicBezTo>
                      <a:pt x="181" y="751"/>
                      <a:pt x="306" y="798"/>
                      <a:pt x="445" y="798"/>
                    </a:cubicBezTo>
                    <a:cubicBezTo>
                      <a:pt x="524" y="798"/>
                      <a:pt x="609" y="783"/>
                      <a:pt x="683" y="758"/>
                    </a:cubicBezTo>
                    <a:cubicBezTo>
                      <a:pt x="820" y="621"/>
                      <a:pt x="888" y="348"/>
                      <a:pt x="752" y="143"/>
                    </a:cubicBezTo>
                    <a:cubicBezTo>
                      <a:pt x="667" y="59"/>
                      <a:pt x="531" y="1"/>
                      <a:pt x="407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8" name="Google Shape;1168;p5"/>
              <p:cNvSpPr/>
              <p:nvPr/>
            </p:nvSpPr>
            <p:spPr>
              <a:xfrm>
                <a:off x="2848906" y="1962258"/>
                <a:ext cx="30529" cy="28363"/>
              </a:xfrm>
              <a:custGeom>
                <a:avLst/>
                <a:gdLst/>
                <a:ahLst/>
                <a:cxnLst/>
                <a:rect l="l" t="t" r="r" b="b"/>
                <a:pathLst>
                  <a:path w="888" h="825" extrusionOk="0">
                    <a:moveTo>
                      <a:pt x="389" y="0"/>
                    </a:moveTo>
                    <a:cubicBezTo>
                      <a:pt x="319" y="0"/>
                      <a:pt x="253" y="23"/>
                      <a:pt x="205" y="71"/>
                    </a:cubicBezTo>
                    <a:cubicBezTo>
                      <a:pt x="0" y="208"/>
                      <a:pt x="0" y="481"/>
                      <a:pt x="68" y="617"/>
                    </a:cubicBezTo>
                    <a:cubicBezTo>
                      <a:pt x="156" y="750"/>
                      <a:pt x="302" y="825"/>
                      <a:pt x="430" y="825"/>
                    </a:cubicBezTo>
                    <a:cubicBezTo>
                      <a:pt x="501" y="825"/>
                      <a:pt x="566" y="802"/>
                      <a:pt x="614" y="754"/>
                    </a:cubicBezTo>
                    <a:cubicBezTo>
                      <a:pt x="819" y="617"/>
                      <a:pt x="887" y="344"/>
                      <a:pt x="751" y="208"/>
                    </a:cubicBezTo>
                    <a:cubicBezTo>
                      <a:pt x="663" y="76"/>
                      <a:pt x="518" y="0"/>
                      <a:pt x="38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9" name="Google Shape;1169;p5"/>
              <p:cNvSpPr/>
              <p:nvPr/>
            </p:nvSpPr>
            <p:spPr>
              <a:xfrm>
                <a:off x="1826857" y="1949675"/>
                <a:ext cx="34242" cy="15333"/>
              </a:xfrm>
              <a:custGeom>
                <a:avLst/>
                <a:gdLst/>
                <a:ahLst/>
                <a:cxnLst/>
                <a:rect l="l" t="t" r="r" b="b"/>
                <a:pathLst>
                  <a:path w="996" h="446" extrusionOk="0">
                    <a:moveTo>
                      <a:pt x="449" y="1"/>
                    </a:moveTo>
                    <a:cubicBezTo>
                      <a:pt x="344" y="1"/>
                      <a:pt x="248" y="51"/>
                      <a:pt x="173" y="164"/>
                    </a:cubicBezTo>
                    <a:cubicBezTo>
                      <a:pt x="0" y="365"/>
                      <a:pt x="154" y="445"/>
                      <a:pt x="355" y="445"/>
                    </a:cubicBezTo>
                    <a:cubicBezTo>
                      <a:pt x="631" y="445"/>
                      <a:pt x="995" y="294"/>
                      <a:pt x="719" y="96"/>
                    </a:cubicBezTo>
                    <a:cubicBezTo>
                      <a:pt x="627" y="35"/>
                      <a:pt x="535" y="1"/>
                      <a:pt x="44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0" name="Google Shape;1170;p5"/>
              <p:cNvSpPr/>
              <p:nvPr/>
            </p:nvSpPr>
            <p:spPr>
              <a:xfrm>
                <a:off x="2832816" y="2703044"/>
                <a:ext cx="39193" cy="27573"/>
              </a:xfrm>
              <a:custGeom>
                <a:avLst/>
                <a:gdLst/>
                <a:ahLst/>
                <a:cxnLst/>
                <a:rect l="l" t="t" r="r" b="b"/>
                <a:pathLst>
                  <a:path w="1140" h="802" extrusionOk="0">
                    <a:moveTo>
                      <a:pt x="572" y="0"/>
                    </a:moveTo>
                    <a:cubicBezTo>
                      <a:pt x="249" y="0"/>
                      <a:pt x="1" y="487"/>
                      <a:pt x="332" y="708"/>
                    </a:cubicBezTo>
                    <a:cubicBezTo>
                      <a:pt x="424" y="774"/>
                      <a:pt x="513" y="801"/>
                      <a:pt x="595" y="801"/>
                    </a:cubicBezTo>
                    <a:cubicBezTo>
                      <a:pt x="937" y="801"/>
                      <a:pt x="1140" y="314"/>
                      <a:pt x="809" y="94"/>
                    </a:cubicBezTo>
                    <a:cubicBezTo>
                      <a:pt x="730" y="28"/>
                      <a:pt x="649" y="0"/>
                      <a:pt x="5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171" name="Google Shape;1171;p5"/>
            <p:cNvGrpSpPr/>
            <p:nvPr/>
          </p:nvGrpSpPr>
          <p:grpSpPr>
            <a:xfrm rot="5257287">
              <a:off x="7013647" y="1295264"/>
              <a:ext cx="243465" cy="572656"/>
              <a:chOff x="8049700" y="765200"/>
              <a:chExt cx="243474" cy="572678"/>
            </a:xfrm>
          </p:grpSpPr>
          <p:sp>
            <p:nvSpPr>
              <p:cNvPr id="1172" name="Google Shape;1172;p5"/>
              <p:cNvSpPr/>
              <p:nvPr/>
            </p:nvSpPr>
            <p:spPr>
              <a:xfrm>
                <a:off x="8049700" y="765200"/>
                <a:ext cx="38237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1029" extrusionOk="0">
                    <a:moveTo>
                      <a:pt x="676" y="0"/>
                    </a:moveTo>
                    <a:cubicBezTo>
                      <a:pt x="14" y="0"/>
                      <a:pt x="0" y="1028"/>
                      <a:pt x="676" y="1028"/>
                    </a:cubicBezTo>
                    <a:cubicBezTo>
                      <a:pt x="1324" y="1028"/>
                      <a:pt x="1338" y="0"/>
                      <a:pt x="6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3" name="Google Shape;1173;p5"/>
              <p:cNvSpPr/>
              <p:nvPr/>
            </p:nvSpPr>
            <p:spPr>
              <a:xfrm>
                <a:off x="8188925" y="963190"/>
                <a:ext cx="38237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1029" extrusionOk="0">
                    <a:moveTo>
                      <a:pt x="676" y="0"/>
                    </a:moveTo>
                    <a:cubicBezTo>
                      <a:pt x="0" y="0"/>
                      <a:pt x="14" y="1028"/>
                      <a:pt x="676" y="1028"/>
                    </a:cubicBezTo>
                    <a:cubicBezTo>
                      <a:pt x="1338" y="1028"/>
                      <a:pt x="1338" y="0"/>
                      <a:pt x="6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4" name="Google Shape;1174;p5"/>
              <p:cNvSpPr/>
              <p:nvPr/>
            </p:nvSpPr>
            <p:spPr>
              <a:xfrm>
                <a:off x="8255309" y="772430"/>
                <a:ext cx="37865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5" name="Google Shape;1175;p5"/>
              <p:cNvSpPr/>
              <p:nvPr/>
            </p:nvSpPr>
            <p:spPr>
              <a:xfrm>
                <a:off x="8152290" y="831187"/>
                <a:ext cx="37865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6" name="Google Shape;1176;p5"/>
              <p:cNvSpPr/>
              <p:nvPr/>
            </p:nvSpPr>
            <p:spPr>
              <a:xfrm>
                <a:off x="8211044" y="1308471"/>
                <a:ext cx="37865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177" name="Google Shape;1177;p5"/>
            <p:cNvGrpSpPr/>
            <p:nvPr/>
          </p:nvGrpSpPr>
          <p:grpSpPr>
            <a:xfrm rot="-2700000">
              <a:off x="7707209" y="3917183"/>
              <a:ext cx="517742" cy="507176"/>
              <a:chOff x="5149323" y="558862"/>
              <a:chExt cx="517747" cy="507181"/>
            </a:xfrm>
          </p:grpSpPr>
          <p:grpSp>
            <p:nvGrpSpPr>
              <p:cNvPr id="1178" name="Google Shape;1178;p5"/>
              <p:cNvGrpSpPr/>
              <p:nvPr/>
            </p:nvGrpSpPr>
            <p:grpSpPr>
              <a:xfrm rot="5258332">
                <a:off x="5328666" y="539566"/>
                <a:ext cx="305701" cy="358818"/>
                <a:chOff x="1399963" y="545100"/>
                <a:chExt cx="305686" cy="358800"/>
              </a:xfrm>
            </p:grpSpPr>
            <p:sp>
              <p:nvSpPr>
                <p:cNvPr id="1179" name="Google Shape;1179;p5"/>
                <p:cNvSpPr/>
                <p:nvPr/>
              </p:nvSpPr>
              <p:spPr>
                <a:xfrm>
                  <a:off x="1618396" y="884214"/>
                  <a:ext cx="13680" cy="196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731" extrusionOk="0">
                      <a:moveTo>
                        <a:pt x="254" y="1"/>
                      </a:moveTo>
                      <a:cubicBezTo>
                        <a:pt x="127" y="1"/>
                        <a:pt x="1" y="89"/>
                        <a:pt x="1" y="265"/>
                      </a:cubicBezTo>
                      <a:lnTo>
                        <a:pt x="1" y="476"/>
                      </a:lnTo>
                      <a:cubicBezTo>
                        <a:pt x="1" y="610"/>
                        <a:pt x="102" y="731"/>
                        <a:pt x="233" y="731"/>
                      </a:cubicBezTo>
                      <a:cubicBezTo>
                        <a:pt x="240" y="731"/>
                        <a:pt x="247" y="730"/>
                        <a:pt x="254" y="730"/>
                      </a:cubicBezTo>
                      <a:cubicBezTo>
                        <a:pt x="261" y="730"/>
                        <a:pt x="269" y="731"/>
                        <a:pt x="276" y="731"/>
                      </a:cubicBezTo>
                      <a:cubicBezTo>
                        <a:pt x="406" y="731"/>
                        <a:pt x="508" y="610"/>
                        <a:pt x="508" y="476"/>
                      </a:cubicBezTo>
                      <a:lnTo>
                        <a:pt x="508" y="265"/>
                      </a:lnTo>
                      <a:cubicBezTo>
                        <a:pt x="508" y="89"/>
                        <a:pt x="381" y="1"/>
                        <a:pt x="254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80" name="Google Shape;1180;p5"/>
                <p:cNvSpPr/>
                <p:nvPr/>
              </p:nvSpPr>
              <p:spPr>
                <a:xfrm>
                  <a:off x="1614599" y="545100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5" y="1028"/>
                        <a:pt x="1325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81" name="Google Shape;1181;p5"/>
                <p:cNvSpPr/>
                <p:nvPr/>
              </p:nvSpPr>
              <p:spPr>
                <a:xfrm>
                  <a:off x="1628252" y="738895"/>
                  <a:ext cx="35682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8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82" name="Google Shape;1182;p5"/>
                <p:cNvSpPr/>
                <p:nvPr/>
              </p:nvSpPr>
              <p:spPr>
                <a:xfrm>
                  <a:off x="1399963" y="649000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83" name="Google Shape;1183;p5"/>
                <p:cNvSpPr/>
                <p:nvPr/>
              </p:nvSpPr>
              <p:spPr>
                <a:xfrm>
                  <a:off x="1669967" y="628155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84" name="Google Shape;1184;p5"/>
                <p:cNvSpPr/>
                <p:nvPr/>
              </p:nvSpPr>
              <p:spPr>
                <a:xfrm>
                  <a:off x="1531572" y="649000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1"/>
                      </a:moveTo>
                      <a:cubicBezTo>
                        <a:pt x="0" y="1"/>
                        <a:pt x="0" y="1029"/>
                        <a:pt x="662" y="1029"/>
                      </a:cubicBezTo>
                      <a:cubicBezTo>
                        <a:pt x="1324" y="1029"/>
                        <a:pt x="1324" y="1"/>
                        <a:pt x="662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1185" name="Google Shape;1185;p5"/>
              <p:cNvGrpSpPr/>
              <p:nvPr/>
            </p:nvGrpSpPr>
            <p:grpSpPr>
              <a:xfrm rot="-8599838">
                <a:off x="5183097" y="818722"/>
                <a:ext cx="243479" cy="193795"/>
                <a:chOff x="728750" y="586816"/>
                <a:chExt cx="243477" cy="193794"/>
              </a:xfrm>
            </p:grpSpPr>
            <p:sp>
              <p:nvSpPr>
                <p:cNvPr id="1186" name="Google Shape;1186;p5"/>
                <p:cNvSpPr/>
                <p:nvPr/>
              </p:nvSpPr>
              <p:spPr>
                <a:xfrm>
                  <a:off x="728750" y="600470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0"/>
                      </a:moveTo>
                      <a:cubicBezTo>
                        <a:pt x="0" y="0"/>
                        <a:pt x="0" y="1028"/>
                        <a:pt x="662" y="1028"/>
                      </a:cubicBezTo>
                      <a:cubicBezTo>
                        <a:pt x="1324" y="1028"/>
                        <a:pt x="1324" y="0"/>
                        <a:pt x="662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87" name="Google Shape;1187;p5"/>
                <p:cNvSpPr/>
                <p:nvPr/>
              </p:nvSpPr>
              <p:spPr>
                <a:xfrm>
                  <a:off x="735564" y="752926"/>
                  <a:ext cx="36059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9" h="1028" extrusionOk="0">
                      <a:moveTo>
                        <a:pt x="677" y="0"/>
                      </a:moveTo>
                      <a:cubicBezTo>
                        <a:pt x="1" y="0"/>
                        <a:pt x="1" y="1028"/>
                        <a:pt x="677" y="1028"/>
                      </a:cubicBezTo>
                      <a:cubicBezTo>
                        <a:pt x="1338" y="1028"/>
                        <a:pt x="1338" y="0"/>
                        <a:pt x="677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88" name="Google Shape;1188;p5"/>
                <p:cNvSpPr/>
                <p:nvPr/>
              </p:nvSpPr>
              <p:spPr>
                <a:xfrm>
                  <a:off x="936168" y="586816"/>
                  <a:ext cx="36059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9" h="1029" extrusionOk="0">
                      <a:moveTo>
                        <a:pt x="677" y="0"/>
                      </a:moveTo>
                      <a:cubicBezTo>
                        <a:pt x="1" y="0"/>
                        <a:pt x="1" y="1028"/>
                        <a:pt x="677" y="1028"/>
                      </a:cubicBezTo>
                      <a:cubicBezTo>
                        <a:pt x="1339" y="1028"/>
                        <a:pt x="1339" y="0"/>
                        <a:pt x="677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1189" name="Google Shape;1189;p5"/>
            <p:cNvGrpSpPr/>
            <p:nvPr/>
          </p:nvGrpSpPr>
          <p:grpSpPr>
            <a:xfrm>
              <a:off x="7234054" y="2473379"/>
              <a:ext cx="1364382" cy="1424899"/>
              <a:chOff x="1609851" y="1570464"/>
              <a:chExt cx="1473733" cy="1539433"/>
            </a:xfrm>
          </p:grpSpPr>
          <p:sp>
            <p:nvSpPr>
              <p:cNvPr id="1190" name="Google Shape;1190;p5"/>
              <p:cNvSpPr/>
              <p:nvPr/>
            </p:nvSpPr>
            <p:spPr>
              <a:xfrm>
                <a:off x="2083882" y="2441068"/>
                <a:ext cx="117373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26" extrusionOk="0">
                    <a:moveTo>
                      <a:pt x="3413" y="0"/>
                    </a:moveTo>
                    <a:lnTo>
                      <a:pt x="0" y="2389"/>
                    </a:lnTo>
                    <a:lnTo>
                      <a:pt x="68" y="2526"/>
                    </a:lnTo>
                    <a:lnTo>
                      <a:pt x="3413" y="69"/>
                    </a:lnTo>
                    <a:lnTo>
                      <a:pt x="341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1" name="Google Shape;1191;p5"/>
              <p:cNvSpPr/>
              <p:nvPr/>
            </p:nvSpPr>
            <p:spPr>
              <a:xfrm>
                <a:off x="2039291" y="2403525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2935" y="0"/>
                    </a:moveTo>
                    <a:lnTo>
                      <a:pt x="0" y="888"/>
                    </a:lnTo>
                    <a:lnTo>
                      <a:pt x="0" y="1024"/>
                    </a:lnTo>
                    <a:lnTo>
                      <a:pt x="2935" y="69"/>
                    </a:lnTo>
                    <a:lnTo>
                      <a:pt x="293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2" name="Google Shape;1192;p5"/>
              <p:cNvSpPr/>
              <p:nvPr/>
            </p:nvSpPr>
            <p:spPr>
              <a:xfrm>
                <a:off x="2151920" y="2513816"/>
                <a:ext cx="68107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26" extrusionOk="0">
                    <a:moveTo>
                      <a:pt x="1980" y="0"/>
                    </a:moveTo>
                    <a:lnTo>
                      <a:pt x="1" y="2458"/>
                    </a:lnTo>
                    <a:lnTo>
                      <a:pt x="137" y="2526"/>
                    </a:lnTo>
                    <a:lnTo>
                      <a:pt x="198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3" name="Google Shape;1193;p5"/>
              <p:cNvSpPr/>
              <p:nvPr/>
            </p:nvSpPr>
            <p:spPr>
              <a:xfrm>
                <a:off x="2241102" y="2509106"/>
                <a:ext cx="49301" cy="133807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892" extrusionOk="0">
                    <a:moveTo>
                      <a:pt x="1366" y="1"/>
                    </a:moveTo>
                    <a:lnTo>
                      <a:pt x="0" y="3892"/>
                    </a:lnTo>
                    <a:lnTo>
                      <a:pt x="69" y="3892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4" name="Google Shape;1194;p5"/>
              <p:cNvSpPr/>
              <p:nvPr/>
            </p:nvSpPr>
            <p:spPr>
              <a:xfrm>
                <a:off x="2158968" y="2074990"/>
                <a:ext cx="61059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2595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775" y="2594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5" name="Google Shape;1195;p5"/>
              <p:cNvSpPr/>
              <p:nvPr/>
            </p:nvSpPr>
            <p:spPr>
              <a:xfrm>
                <a:off x="2022858" y="2333115"/>
                <a:ext cx="145531" cy="4744"/>
              </a:xfrm>
              <a:custGeom>
                <a:avLst/>
                <a:gdLst/>
                <a:ahLst/>
                <a:cxnLst/>
                <a:rect l="l" t="t" r="r" b="b"/>
                <a:pathLst>
                  <a:path w="4233" h="138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4232" y="137"/>
                    </a:lnTo>
                    <a:lnTo>
                      <a:pt x="4232" y="69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6" name="Google Shape;1196;p5"/>
              <p:cNvSpPr/>
              <p:nvPr/>
            </p:nvSpPr>
            <p:spPr>
              <a:xfrm>
                <a:off x="2346717" y="2016303"/>
                <a:ext cx="4710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3073" extrusionOk="0">
                    <a:moveTo>
                      <a:pt x="0" y="1"/>
                    </a:moveTo>
                    <a:lnTo>
                      <a:pt x="0" y="3072"/>
                    </a:lnTo>
                    <a:lnTo>
                      <a:pt x="137" y="3072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7" name="Google Shape;1197;p5"/>
              <p:cNvSpPr/>
              <p:nvPr/>
            </p:nvSpPr>
            <p:spPr>
              <a:xfrm>
                <a:off x="2086220" y="2143028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69" y="1"/>
                    </a:moveTo>
                    <a:lnTo>
                      <a:pt x="0" y="137"/>
                    </a:lnTo>
                    <a:lnTo>
                      <a:pt x="3413" y="2595"/>
                    </a:lnTo>
                    <a:lnTo>
                      <a:pt x="3413" y="2526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8" name="Google Shape;1198;p5"/>
              <p:cNvSpPr/>
              <p:nvPr/>
            </p:nvSpPr>
            <p:spPr>
              <a:xfrm>
                <a:off x="2492179" y="2445744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69"/>
                    </a:cubicBezTo>
                    <a:lnTo>
                      <a:pt x="3277" y="2595"/>
                    </a:lnTo>
                    <a:cubicBezTo>
                      <a:pt x="3346" y="2527"/>
                      <a:pt x="3346" y="2527"/>
                      <a:pt x="3414" y="2458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9" name="Google Shape;1199;p5"/>
              <p:cNvSpPr/>
              <p:nvPr/>
            </p:nvSpPr>
            <p:spPr>
              <a:xfrm>
                <a:off x="2342007" y="2556069"/>
                <a:ext cx="4744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138" h="3072" extrusionOk="0">
                    <a:moveTo>
                      <a:pt x="69" y="0"/>
                    </a:moveTo>
                    <a:lnTo>
                      <a:pt x="1" y="3072"/>
                    </a:lnTo>
                    <a:lnTo>
                      <a:pt x="137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0" name="Google Shape;1200;p5"/>
              <p:cNvSpPr/>
              <p:nvPr/>
            </p:nvSpPr>
            <p:spPr>
              <a:xfrm>
                <a:off x="2553203" y="2241596"/>
                <a:ext cx="103278" cy="32902"/>
              </a:xfrm>
              <a:custGeom>
                <a:avLst/>
                <a:gdLst/>
                <a:ahLst/>
                <a:cxnLst/>
                <a:rect l="l" t="t" r="r" b="b"/>
                <a:pathLst>
                  <a:path w="3004" h="957" extrusionOk="0">
                    <a:moveTo>
                      <a:pt x="2936" y="1"/>
                    </a:moveTo>
                    <a:lnTo>
                      <a:pt x="1" y="888"/>
                    </a:lnTo>
                    <a:lnTo>
                      <a:pt x="1" y="956"/>
                    </a:lnTo>
                    <a:lnTo>
                      <a:pt x="3004" y="137"/>
                    </a:lnTo>
                    <a:cubicBezTo>
                      <a:pt x="3004" y="137"/>
                      <a:pt x="3004" y="1"/>
                      <a:pt x="2936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1" name="Google Shape;1201;p5"/>
              <p:cNvSpPr/>
              <p:nvPr/>
            </p:nvSpPr>
            <p:spPr>
              <a:xfrm>
                <a:off x="2527384" y="2340163"/>
                <a:ext cx="143193" cy="4710"/>
              </a:xfrm>
              <a:custGeom>
                <a:avLst/>
                <a:gdLst/>
                <a:ahLst/>
                <a:cxnLst/>
                <a:rect l="l" t="t" r="r" b="b"/>
                <a:pathLst>
                  <a:path w="4165" h="137" extrusionOk="0">
                    <a:moveTo>
                      <a:pt x="1" y="0"/>
                    </a:moveTo>
                    <a:lnTo>
                      <a:pt x="1" y="69"/>
                    </a:lnTo>
                    <a:lnTo>
                      <a:pt x="4165" y="137"/>
                    </a:lnTo>
                    <a:lnTo>
                      <a:pt x="416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2" name="Google Shape;1202;p5"/>
              <p:cNvSpPr/>
              <p:nvPr/>
            </p:nvSpPr>
            <p:spPr>
              <a:xfrm>
                <a:off x="2471070" y="2513816"/>
                <a:ext cx="65735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2595" extrusionOk="0">
                    <a:moveTo>
                      <a:pt x="1" y="0"/>
                    </a:moveTo>
                    <a:lnTo>
                      <a:pt x="1775" y="2594"/>
                    </a:lnTo>
                    <a:lnTo>
                      <a:pt x="1912" y="252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3" name="Google Shape;1203;p5"/>
              <p:cNvSpPr/>
              <p:nvPr/>
            </p:nvSpPr>
            <p:spPr>
              <a:xfrm>
                <a:off x="2400659" y="2509106"/>
                <a:ext cx="44625" cy="138517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9" extrusionOk="0">
                    <a:moveTo>
                      <a:pt x="1" y="1"/>
                    </a:moveTo>
                    <a:lnTo>
                      <a:pt x="1161" y="4028"/>
                    </a:lnTo>
                    <a:lnTo>
                      <a:pt x="1298" y="4028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4" name="Google Shape;1204;p5"/>
              <p:cNvSpPr/>
              <p:nvPr/>
            </p:nvSpPr>
            <p:spPr>
              <a:xfrm>
                <a:off x="1936048" y="2030399"/>
                <a:ext cx="145496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232" h="3209" extrusionOk="0">
                    <a:moveTo>
                      <a:pt x="137" y="0"/>
                    </a:moveTo>
                    <a:lnTo>
                      <a:pt x="0" y="137"/>
                    </a:lnTo>
                    <a:lnTo>
                      <a:pt x="4164" y="3209"/>
                    </a:lnTo>
                    <a:lnTo>
                      <a:pt x="4232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5" name="Google Shape;1205;p5"/>
              <p:cNvSpPr/>
              <p:nvPr/>
            </p:nvSpPr>
            <p:spPr>
              <a:xfrm>
                <a:off x="1860928" y="2171185"/>
                <a:ext cx="169012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4916" h="1776" extrusionOk="0">
                    <a:moveTo>
                      <a:pt x="69" y="1"/>
                    </a:moveTo>
                    <a:lnTo>
                      <a:pt x="1" y="206"/>
                    </a:lnTo>
                    <a:lnTo>
                      <a:pt x="4915" y="1776"/>
                    </a:lnTo>
                    <a:lnTo>
                      <a:pt x="4915" y="1707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6" name="Google Shape;1206;p5"/>
              <p:cNvSpPr/>
              <p:nvPr/>
            </p:nvSpPr>
            <p:spPr>
              <a:xfrm>
                <a:off x="2766772" y="2654603"/>
                <a:ext cx="79796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321" h="1844" extrusionOk="0">
                    <a:moveTo>
                      <a:pt x="137" y="1"/>
                    </a:moveTo>
                    <a:cubicBezTo>
                      <a:pt x="137" y="69"/>
                      <a:pt x="68" y="137"/>
                      <a:pt x="0" y="206"/>
                    </a:cubicBezTo>
                    <a:lnTo>
                      <a:pt x="2184" y="1844"/>
                    </a:lnTo>
                    <a:lnTo>
                      <a:pt x="2253" y="1776"/>
                    </a:lnTo>
                    <a:lnTo>
                      <a:pt x="2321" y="1639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7" name="Google Shape;1207;p5"/>
              <p:cNvSpPr/>
              <p:nvPr/>
            </p:nvSpPr>
            <p:spPr>
              <a:xfrm>
                <a:off x="1837481" y="2328440"/>
                <a:ext cx="176026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5120" h="274" extrusionOk="0">
                    <a:moveTo>
                      <a:pt x="0" y="0"/>
                    </a:moveTo>
                    <a:cubicBezTo>
                      <a:pt x="0" y="68"/>
                      <a:pt x="0" y="137"/>
                      <a:pt x="0" y="205"/>
                    </a:cubicBezTo>
                    <a:lnTo>
                      <a:pt x="5120" y="273"/>
                    </a:lnTo>
                    <a:lnTo>
                      <a:pt x="5120" y="137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8" name="Google Shape;1208;p5"/>
              <p:cNvSpPr/>
              <p:nvPr/>
            </p:nvSpPr>
            <p:spPr>
              <a:xfrm>
                <a:off x="1722479" y="2323729"/>
                <a:ext cx="93892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74" extrusionOk="0">
                    <a:moveTo>
                      <a:pt x="1" y="1"/>
                    </a:moveTo>
                    <a:lnTo>
                      <a:pt x="1" y="205"/>
                    </a:lnTo>
                    <a:lnTo>
                      <a:pt x="1" y="274"/>
                    </a:lnTo>
                    <a:lnTo>
                      <a:pt x="2731" y="274"/>
                    </a:lnTo>
                    <a:cubicBezTo>
                      <a:pt x="2731" y="205"/>
                      <a:pt x="2731" y="137"/>
                      <a:pt x="2731" y="69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9" name="Google Shape;1209;p5"/>
              <p:cNvSpPr/>
              <p:nvPr/>
            </p:nvSpPr>
            <p:spPr>
              <a:xfrm>
                <a:off x="2403032" y="2032737"/>
                <a:ext cx="49301" cy="136145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960" extrusionOk="0">
                    <a:moveTo>
                      <a:pt x="1365" y="1"/>
                    </a:moveTo>
                    <a:lnTo>
                      <a:pt x="0" y="3960"/>
                    </a:lnTo>
                    <a:lnTo>
                      <a:pt x="68" y="3960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0" name="Google Shape;1210;p5"/>
              <p:cNvSpPr/>
              <p:nvPr/>
            </p:nvSpPr>
            <p:spPr>
              <a:xfrm>
                <a:off x="2611890" y="2539636"/>
                <a:ext cx="147868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301" h="3209" extrusionOk="0">
                    <a:moveTo>
                      <a:pt x="137" y="0"/>
                    </a:moveTo>
                    <a:lnTo>
                      <a:pt x="0" y="69"/>
                    </a:lnTo>
                    <a:lnTo>
                      <a:pt x="4164" y="3208"/>
                    </a:lnTo>
                    <a:lnTo>
                      <a:pt x="4300" y="3004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1" name="Google Shape;1211;p5"/>
              <p:cNvSpPr/>
              <p:nvPr/>
            </p:nvSpPr>
            <p:spPr>
              <a:xfrm>
                <a:off x="2663494" y="2443406"/>
                <a:ext cx="171350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844" extrusionOk="0">
                    <a:moveTo>
                      <a:pt x="1" y="1"/>
                    </a:moveTo>
                    <a:cubicBezTo>
                      <a:pt x="1" y="69"/>
                      <a:pt x="1" y="69"/>
                      <a:pt x="1" y="137"/>
                    </a:cubicBezTo>
                    <a:lnTo>
                      <a:pt x="4915" y="1844"/>
                    </a:lnTo>
                    <a:lnTo>
                      <a:pt x="4984" y="1707"/>
                    </a:lnTo>
                    <a:lnTo>
                      <a:pt x="4984" y="1639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2" name="Google Shape;1212;p5"/>
              <p:cNvSpPr/>
              <p:nvPr/>
            </p:nvSpPr>
            <p:spPr>
              <a:xfrm>
                <a:off x="2851244" y="211019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80"/>
                    </a:lnTo>
                    <a:cubicBezTo>
                      <a:pt x="0" y="1980"/>
                      <a:pt x="69" y="2048"/>
                      <a:pt x="69" y="2116"/>
                    </a:cubicBezTo>
                    <a:lnTo>
                      <a:pt x="6212" y="205"/>
                    </a:lnTo>
                    <a:cubicBezTo>
                      <a:pt x="6212" y="137"/>
                      <a:pt x="6212" y="68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3" name="Google Shape;1213;p5"/>
              <p:cNvSpPr/>
              <p:nvPr/>
            </p:nvSpPr>
            <p:spPr>
              <a:xfrm>
                <a:off x="2250488" y="2030399"/>
                <a:ext cx="44625" cy="138483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8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229" y="4028"/>
                    </a:lnTo>
                    <a:lnTo>
                      <a:pt x="1297" y="4028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4" name="Google Shape;1214;p5"/>
              <p:cNvSpPr/>
              <p:nvPr/>
            </p:nvSpPr>
            <p:spPr>
              <a:xfrm>
                <a:off x="2489841" y="2150076"/>
                <a:ext cx="119711" cy="86878"/>
              </a:xfrm>
              <a:custGeom>
                <a:avLst/>
                <a:gdLst/>
                <a:ahLst/>
                <a:cxnLst/>
                <a:rect l="l" t="t" r="r" b="b"/>
                <a:pathLst>
                  <a:path w="3482" h="2527" extrusionOk="0">
                    <a:moveTo>
                      <a:pt x="3414" y="1"/>
                    </a:moveTo>
                    <a:lnTo>
                      <a:pt x="1" y="2458"/>
                    </a:lnTo>
                    <a:lnTo>
                      <a:pt x="69" y="2458"/>
                    </a:lnTo>
                    <a:lnTo>
                      <a:pt x="69" y="2526"/>
                    </a:lnTo>
                    <a:lnTo>
                      <a:pt x="3482" y="137"/>
                    </a:lnTo>
                    <a:lnTo>
                      <a:pt x="341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5" name="Google Shape;1215;p5"/>
              <p:cNvSpPr/>
              <p:nvPr/>
            </p:nvSpPr>
            <p:spPr>
              <a:xfrm>
                <a:off x="2473407" y="2077328"/>
                <a:ext cx="68107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95" extrusionOk="0">
                    <a:moveTo>
                      <a:pt x="1844" y="1"/>
                    </a:moveTo>
                    <a:lnTo>
                      <a:pt x="1" y="2526"/>
                    </a:lnTo>
                    <a:lnTo>
                      <a:pt x="69" y="2526"/>
                    </a:lnTo>
                    <a:lnTo>
                      <a:pt x="69" y="2594"/>
                    </a:lnTo>
                    <a:lnTo>
                      <a:pt x="1980" y="137"/>
                    </a:lnTo>
                    <a:lnTo>
                      <a:pt x="184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6" name="Google Shape;1216;p5"/>
              <p:cNvSpPr/>
              <p:nvPr/>
            </p:nvSpPr>
            <p:spPr>
              <a:xfrm>
                <a:off x="2041629" y="2234548"/>
                <a:ext cx="100940" cy="37577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93" extrusionOk="0">
                    <a:moveTo>
                      <a:pt x="1" y="1"/>
                    </a:moveTo>
                    <a:lnTo>
                      <a:pt x="1" y="137"/>
                    </a:lnTo>
                    <a:lnTo>
                      <a:pt x="2936" y="1093"/>
                    </a:lnTo>
                    <a:cubicBezTo>
                      <a:pt x="2936" y="1025"/>
                      <a:pt x="2936" y="1025"/>
                      <a:pt x="2936" y="1025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7" name="Google Shape;1217;p5"/>
              <p:cNvSpPr/>
              <p:nvPr/>
            </p:nvSpPr>
            <p:spPr>
              <a:xfrm>
                <a:off x="1846866" y="1959989"/>
                <a:ext cx="77458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253" h="1844" extrusionOk="0">
                    <a:moveTo>
                      <a:pt x="137" y="1"/>
                    </a:moveTo>
                    <a:lnTo>
                      <a:pt x="69" y="69"/>
                    </a:lnTo>
                    <a:cubicBezTo>
                      <a:pt x="69" y="137"/>
                      <a:pt x="0" y="137"/>
                      <a:pt x="0" y="205"/>
                    </a:cubicBezTo>
                    <a:lnTo>
                      <a:pt x="2184" y="1844"/>
                    </a:lnTo>
                    <a:lnTo>
                      <a:pt x="2253" y="170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8" name="Google Shape;1218;p5"/>
              <p:cNvSpPr/>
              <p:nvPr/>
            </p:nvSpPr>
            <p:spPr>
              <a:xfrm>
                <a:off x="2553203" y="2408201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2936" y="1025"/>
                    </a:lnTo>
                    <a:lnTo>
                      <a:pt x="2936" y="956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9" name="Google Shape;1219;p5"/>
              <p:cNvSpPr/>
              <p:nvPr/>
            </p:nvSpPr>
            <p:spPr>
              <a:xfrm>
                <a:off x="2665832" y="2182943"/>
                <a:ext cx="171350" cy="5868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7" extrusionOk="0">
                    <a:moveTo>
                      <a:pt x="4916" y="0"/>
                    </a:moveTo>
                    <a:lnTo>
                      <a:pt x="1" y="1570"/>
                    </a:lnTo>
                    <a:lnTo>
                      <a:pt x="1" y="1707"/>
                    </a:lnTo>
                    <a:lnTo>
                      <a:pt x="4984" y="137"/>
                    </a:lnTo>
                    <a:lnTo>
                      <a:pt x="491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0" name="Google Shape;1220;p5"/>
              <p:cNvSpPr/>
              <p:nvPr/>
            </p:nvSpPr>
            <p:spPr>
              <a:xfrm>
                <a:off x="1858590" y="2436358"/>
                <a:ext cx="171350" cy="58721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8" extrusionOk="0">
                    <a:moveTo>
                      <a:pt x="4915" y="1"/>
                    </a:moveTo>
                    <a:lnTo>
                      <a:pt x="1" y="1503"/>
                    </a:lnTo>
                    <a:lnTo>
                      <a:pt x="69" y="1707"/>
                    </a:lnTo>
                    <a:lnTo>
                      <a:pt x="4983" y="137"/>
                    </a:lnTo>
                    <a:cubicBezTo>
                      <a:pt x="4983" y="69"/>
                      <a:pt x="4983" y="69"/>
                      <a:pt x="4915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1" name="Google Shape;1221;p5"/>
              <p:cNvSpPr/>
              <p:nvPr/>
            </p:nvSpPr>
            <p:spPr>
              <a:xfrm>
                <a:off x="1633298" y="2096099"/>
                <a:ext cx="213603" cy="77493"/>
              </a:xfrm>
              <a:custGeom>
                <a:avLst/>
                <a:gdLst/>
                <a:ahLst/>
                <a:cxnLst/>
                <a:rect l="l" t="t" r="r" b="b"/>
                <a:pathLst>
                  <a:path w="6213" h="2254" extrusionOk="0">
                    <a:moveTo>
                      <a:pt x="69" y="1"/>
                    </a:moveTo>
                    <a:cubicBezTo>
                      <a:pt x="69" y="69"/>
                      <a:pt x="69" y="137"/>
                      <a:pt x="1" y="205"/>
                    </a:cubicBezTo>
                    <a:lnTo>
                      <a:pt x="6144" y="2185"/>
                    </a:lnTo>
                    <a:lnTo>
                      <a:pt x="6144" y="2253"/>
                    </a:lnTo>
                    <a:lnTo>
                      <a:pt x="6212" y="2048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2" name="Google Shape;1222;p5"/>
              <p:cNvSpPr/>
              <p:nvPr/>
            </p:nvSpPr>
            <p:spPr>
              <a:xfrm>
                <a:off x="2661157" y="1732359"/>
                <a:ext cx="136145" cy="183074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25" extrusionOk="0">
                    <a:moveTo>
                      <a:pt x="3755" y="1"/>
                    </a:moveTo>
                    <a:lnTo>
                      <a:pt x="0" y="5188"/>
                    </a:lnTo>
                    <a:lnTo>
                      <a:pt x="137" y="5325"/>
                    </a:lnTo>
                    <a:lnTo>
                      <a:pt x="3959" y="137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3" name="Google Shape;1223;p5"/>
              <p:cNvSpPr/>
              <p:nvPr/>
            </p:nvSpPr>
            <p:spPr>
              <a:xfrm>
                <a:off x="1907856" y="1722973"/>
                <a:ext cx="136145" cy="18544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94" extrusionOk="0">
                    <a:moveTo>
                      <a:pt x="206" y="1"/>
                    </a:moveTo>
                    <a:lnTo>
                      <a:pt x="1" y="137"/>
                    </a:lnTo>
                    <a:lnTo>
                      <a:pt x="3755" y="5393"/>
                    </a:lnTo>
                    <a:lnTo>
                      <a:pt x="3960" y="5325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4" name="Google Shape;1224;p5"/>
              <p:cNvSpPr/>
              <p:nvPr/>
            </p:nvSpPr>
            <p:spPr>
              <a:xfrm>
                <a:off x="2515660" y="1746455"/>
                <a:ext cx="37577" cy="91554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2663" extrusionOk="0">
                    <a:moveTo>
                      <a:pt x="888" y="0"/>
                    </a:moveTo>
                    <a:lnTo>
                      <a:pt x="1" y="2594"/>
                    </a:lnTo>
                    <a:lnTo>
                      <a:pt x="137" y="2662"/>
                    </a:lnTo>
                    <a:lnTo>
                      <a:pt x="1093" y="137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5" name="Google Shape;1225;p5"/>
              <p:cNvSpPr/>
              <p:nvPr/>
            </p:nvSpPr>
            <p:spPr>
              <a:xfrm>
                <a:off x="2161306" y="1741745"/>
                <a:ext cx="32902" cy="93926"/>
              </a:xfrm>
              <a:custGeom>
                <a:avLst/>
                <a:gdLst/>
                <a:ahLst/>
                <a:cxnLst/>
                <a:rect l="l" t="t" r="r" b="b"/>
                <a:pathLst>
                  <a:path w="957" h="2732" extrusionOk="0">
                    <a:moveTo>
                      <a:pt x="137" y="1"/>
                    </a:moveTo>
                    <a:lnTo>
                      <a:pt x="1" y="69"/>
                    </a:lnTo>
                    <a:lnTo>
                      <a:pt x="752" y="2731"/>
                    </a:lnTo>
                    <a:lnTo>
                      <a:pt x="956" y="266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6" name="Google Shape;1226;p5"/>
              <p:cNvSpPr/>
              <p:nvPr/>
            </p:nvSpPr>
            <p:spPr>
              <a:xfrm>
                <a:off x="1835108" y="2640541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0"/>
                    </a:moveTo>
                    <a:lnTo>
                      <a:pt x="1" y="1570"/>
                    </a:lnTo>
                    <a:lnTo>
                      <a:pt x="137" y="1775"/>
                    </a:lnTo>
                    <a:lnTo>
                      <a:pt x="2322" y="137"/>
                    </a:lnTo>
                    <a:cubicBezTo>
                      <a:pt x="2322" y="137"/>
                      <a:pt x="2253" y="69"/>
                      <a:pt x="225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7" name="Google Shape;1227;p5"/>
              <p:cNvSpPr/>
              <p:nvPr/>
            </p:nvSpPr>
            <p:spPr>
              <a:xfrm>
                <a:off x="2349055" y="1586863"/>
                <a:ext cx="9420" cy="222989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6" extrusionOk="0">
                    <a:moveTo>
                      <a:pt x="69" y="1"/>
                    </a:moveTo>
                    <a:lnTo>
                      <a:pt x="0" y="6485"/>
                    </a:lnTo>
                    <a:lnTo>
                      <a:pt x="205" y="6485"/>
                    </a:lnTo>
                    <a:lnTo>
                      <a:pt x="27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8" name="Google Shape;1228;p5"/>
              <p:cNvSpPr/>
              <p:nvPr/>
            </p:nvSpPr>
            <p:spPr>
              <a:xfrm>
                <a:off x="1628622" y="249504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12"/>
                    </a:lnTo>
                    <a:cubicBezTo>
                      <a:pt x="0" y="1980"/>
                      <a:pt x="0" y="2048"/>
                      <a:pt x="69" y="2116"/>
                    </a:cubicBezTo>
                    <a:lnTo>
                      <a:pt x="6212" y="137"/>
                    </a:lnTo>
                    <a:cubicBezTo>
                      <a:pt x="6212" y="137"/>
                      <a:pt x="6212" y="69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9" name="Google Shape;1229;p5"/>
              <p:cNvSpPr/>
              <p:nvPr/>
            </p:nvSpPr>
            <p:spPr>
              <a:xfrm>
                <a:off x="2651771" y="2769604"/>
                <a:ext cx="133807" cy="185411"/>
              </a:xfrm>
              <a:custGeom>
                <a:avLst/>
                <a:gdLst/>
                <a:ahLst/>
                <a:cxnLst/>
                <a:rect l="l" t="t" r="r" b="b"/>
                <a:pathLst>
                  <a:path w="3892" h="5393" extrusionOk="0">
                    <a:moveTo>
                      <a:pt x="69" y="0"/>
                    </a:moveTo>
                    <a:lnTo>
                      <a:pt x="0" y="137"/>
                    </a:lnTo>
                    <a:lnTo>
                      <a:pt x="3686" y="5393"/>
                    </a:lnTo>
                    <a:lnTo>
                      <a:pt x="3891" y="525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0" name="Google Shape;1230;p5"/>
              <p:cNvSpPr/>
              <p:nvPr/>
            </p:nvSpPr>
            <p:spPr>
              <a:xfrm>
                <a:off x="2499227" y="2847027"/>
                <a:ext cx="35240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5" extrusionOk="0">
                    <a:moveTo>
                      <a:pt x="1" y="1"/>
                    </a:moveTo>
                    <a:lnTo>
                      <a:pt x="820" y="2595"/>
                    </a:lnTo>
                    <a:lnTo>
                      <a:pt x="1025" y="252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1" name="Google Shape;1231;p5"/>
              <p:cNvSpPr/>
              <p:nvPr/>
            </p:nvSpPr>
            <p:spPr>
              <a:xfrm>
                <a:off x="2848906" y="2504431"/>
                <a:ext cx="213569" cy="79830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322" extrusionOk="0">
                    <a:moveTo>
                      <a:pt x="68" y="0"/>
                    </a:moveTo>
                    <a:cubicBezTo>
                      <a:pt x="0" y="69"/>
                      <a:pt x="0" y="137"/>
                      <a:pt x="0" y="205"/>
                    </a:cubicBezTo>
                    <a:lnTo>
                      <a:pt x="6075" y="2321"/>
                    </a:lnTo>
                    <a:lnTo>
                      <a:pt x="6211" y="2048"/>
                    </a:lnTo>
                    <a:lnTo>
                      <a:pt x="6211" y="1980"/>
                    </a:lnTo>
                    <a:lnTo>
                      <a:pt x="6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2" name="Google Shape;1232;p5"/>
              <p:cNvSpPr/>
              <p:nvPr/>
            </p:nvSpPr>
            <p:spPr>
              <a:xfrm>
                <a:off x="2142534" y="2840014"/>
                <a:ext cx="35240" cy="89182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4" extrusionOk="0">
                    <a:moveTo>
                      <a:pt x="888" y="0"/>
                    </a:moveTo>
                    <a:lnTo>
                      <a:pt x="1" y="2526"/>
                    </a:lnTo>
                    <a:lnTo>
                      <a:pt x="205" y="2594"/>
                    </a:lnTo>
                    <a:lnTo>
                      <a:pt x="1025" y="68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3" name="Google Shape;1233;p5"/>
              <p:cNvSpPr/>
              <p:nvPr/>
            </p:nvSpPr>
            <p:spPr>
              <a:xfrm>
                <a:off x="1896133" y="2762556"/>
                <a:ext cx="136145" cy="18073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257" extrusionOk="0">
                    <a:moveTo>
                      <a:pt x="3823" y="1"/>
                    </a:moveTo>
                    <a:lnTo>
                      <a:pt x="1" y="5120"/>
                    </a:lnTo>
                    <a:lnTo>
                      <a:pt x="137" y="5257"/>
                    </a:lnTo>
                    <a:lnTo>
                      <a:pt x="3960" y="69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4" name="Google Shape;1234;p5"/>
              <p:cNvSpPr/>
              <p:nvPr/>
            </p:nvSpPr>
            <p:spPr>
              <a:xfrm>
                <a:off x="2332621" y="2868171"/>
                <a:ext cx="9420" cy="222954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5" extrusionOk="0">
                    <a:moveTo>
                      <a:pt x="137" y="0"/>
                    </a:moveTo>
                    <a:lnTo>
                      <a:pt x="0" y="6485"/>
                    </a:lnTo>
                    <a:lnTo>
                      <a:pt x="274" y="6485"/>
                    </a:lnTo>
                    <a:lnTo>
                      <a:pt x="274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5" name="Google Shape;1235;p5"/>
              <p:cNvSpPr/>
              <p:nvPr/>
            </p:nvSpPr>
            <p:spPr>
              <a:xfrm>
                <a:off x="2349055" y="1828589"/>
                <a:ext cx="7082" cy="176026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0" extrusionOk="0">
                    <a:moveTo>
                      <a:pt x="0" y="0"/>
                    </a:moveTo>
                    <a:lnTo>
                      <a:pt x="0" y="5120"/>
                    </a:lnTo>
                    <a:lnTo>
                      <a:pt x="69" y="5120"/>
                    </a:lnTo>
                    <a:lnTo>
                      <a:pt x="20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6" name="Google Shape;1236;p5"/>
              <p:cNvSpPr/>
              <p:nvPr/>
            </p:nvSpPr>
            <p:spPr>
              <a:xfrm>
                <a:off x="2048677" y="1922446"/>
                <a:ext cx="105615" cy="147868"/>
              </a:xfrm>
              <a:custGeom>
                <a:avLst/>
                <a:gdLst/>
                <a:ahLst/>
                <a:cxnLst/>
                <a:rect l="l" t="t" r="r" b="b"/>
                <a:pathLst>
                  <a:path w="3072" h="4301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048" y="2936"/>
                    </a:lnTo>
                    <a:lnTo>
                      <a:pt x="3004" y="4301"/>
                    </a:lnTo>
                    <a:lnTo>
                      <a:pt x="3072" y="4164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7" name="Google Shape;1237;p5"/>
              <p:cNvSpPr/>
              <p:nvPr/>
            </p:nvSpPr>
            <p:spPr>
              <a:xfrm>
                <a:off x="2039291" y="260533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0" y="4164"/>
                    </a:lnTo>
                    <a:lnTo>
                      <a:pt x="137" y="4232"/>
                    </a:lnTo>
                    <a:lnTo>
                      <a:pt x="3208" y="137"/>
                    </a:lnTo>
                    <a:lnTo>
                      <a:pt x="307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8" name="Google Shape;1238;p5"/>
              <p:cNvSpPr/>
              <p:nvPr/>
            </p:nvSpPr>
            <p:spPr>
              <a:xfrm>
                <a:off x="2194173" y="1849698"/>
                <a:ext cx="56349" cy="171350"/>
              </a:xfrm>
              <a:custGeom>
                <a:avLst/>
                <a:gdLst/>
                <a:ahLst/>
                <a:cxnLst/>
                <a:rect l="l" t="t" r="r" b="b"/>
                <a:pathLst>
                  <a:path w="1639" h="4984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1502" y="4983"/>
                    </a:lnTo>
                    <a:lnTo>
                      <a:pt x="1638" y="498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9" name="Google Shape;1239;p5"/>
              <p:cNvSpPr/>
              <p:nvPr/>
            </p:nvSpPr>
            <p:spPr>
              <a:xfrm>
                <a:off x="1926628" y="2530250"/>
                <a:ext cx="147903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4302" h="3072" extrusionOk="0">
                    <a:moveTo>
                      <a:pt x="4301" y="0"/>
                    </a:moveTo>
                    <a:lnTo>
                      <a:pt x="1" y="2935"/>
                    </a:lnTo>
                    <a:lnTo>
                      <a:pt x="138" y="3072"/>
                    </a:lnTo>
                    <a:lnTo>
                      <a:pt x="4301" y="69"/>
                    </a:lnTo>
                    <a:lnTo>
                      <a:pt x="4301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0" name="Google Shape;1240;p5"/>
              <p:cNvSpPr/>
              <p:nvPr/>
            </p:nvSpPr>
            <p:spPr>
              <a:xfrm>
                <a:off x="2778496" y="1976423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1"/>
                    </a:moveTo>
                    <a:lnTo>
                      <a:pt x="0" y="1570"/>
                    </a:lnTo>
                    <a:lnTo>
                      <a:pt x="69" y="1775"/>
                    </a:lnTo>
                    <a:lnTo>
                      <a:pt x="2321" y="205"/>
                    </a:lnTo>
                    <a:lnTo>
                      <a:pt x="2253" y="69"/>
                    </a:lnTo>
                    <a:lnTo>
                      <a:pt x="225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1" name="Google Shape;1241;p5"/>
              <p:cNvSpPr/>
              <p:nvPr/>
            </p:nvSpPr>
            <p:spPr>
              <a:xfrm>
                <a:off x="2452298" y="1852036"/>
                <a:ext cx="63397" cy="169012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6" extrusionOk="0">
                    <a:moveTo>
                      <a:pt x="1639" y="1"/>
                    </a:moveTo>
                    <a:lnTo>
                      <a:pt x="1" y="4915"/>
                    </a:lnTo>
                    <a:lnTo>
                      <a:pt x="137" y="4915"/>
                    </a:lnTo>
                    <a:lnTo>
                      <a:pt x="1844" y="69"/>
                    </a:lnTo>
                    <a:lnTo>
                      <a:pt x="163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2" name="Google Shape;1242;p5"/>
              <p:cNvSpPr/>
              <p:nvPr/>
            </p:nvSpPr>
            <p:spPr>
              <a:xfrm>
                <a:off x="2618904" y="2042123"/>
                <a:ext cx="150241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4370" h="3073" extrusionOk="0">
                    <a:moveTo>
                      <a:pt x="4233" y="1"/>
                    </a:moveTo>
                    <a:lnTo>
                      <a:pt x="1" y="3004"/>
                    </a:lnTo>
                    <a:lnTo>
                      <a:pt x="69" y="3072"/>
                    </a:lnTo>
                    <a:lnTo>
                      <a:pt x="4369" y="137"/>
                    </a:lnTo>
                    <a:lnTo>
                      <a:pt x="423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3" name="Google Shape;1243;p5"/>
              <p:cNvSpPr/>
              <p:nvPr/>
            </p:nvSpPr>
            <p:spPr>
              <a:xfrm>
                <a:off x="2543818" y="192715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1" y="4164"/>
                    </a:lnTo>
                    <a:lnTo>
                      <a:pt x="137" y="4232"/>
                    </a:lnTo>
                    <a:lnTo>
                      <a:pt x="3209" y="68"/>
                    </a:lnTo>
                    <a:cubicBezTo>
                      <a:pt x="3140" y="68"/>
                      <a:pt x="3072" y="0"/>
                      <a:pt x="30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4" name="Google Shape;1244;p5"/>
              <p:cNvSpPr/>
              <p:nvPr/>
            </p:nvSpPr>
            <p:spPr>
              <a:xfrm>
                <a:off x="2682266" y="2342501"/>
                <a:ext cx="176060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5121" h="206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5120" y="205"/>
                    </a:lnTo>
                    <a:lnTo>
                      <a:pt x="512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5" name="Google Shape;1245;p5"/>
              <p:cNvSpPr/>
              <p:nvPr/>
            </p:nvSpPr>
            <p:spPr>
              <a:xfrm>
                <a:off x="2877063" y="2344839"/>
                <a:ext cx="93892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06" extrusionOk="0">
                    <a:moveTo>
                      <a:pt x="0" y="1"/>
                    </a:moveTo>
                    <a:cubicBezTo>
                      <a:pt x="0" y="69"/>
                      <a:pt x="0" y="137"/>
                      <a:pt x="0" y="206"/>
                    </a:cubicBezTo>
                    <a:lnTo>
                      <a:pt x="2730" y="206"/>
                    </a:lnTo>
                    <a:lnTo>
                      <a:pt x="27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6" name="Google Shape;1246;p5"/>
              <p:cNvSpPr/>
              <p:nvPr/>
            </p:nvSpPr>
            <p:spPr>
              <a:xfrm>
                <a:off x="2539142" y="2610012"/>
                <a:ext cx="107953" cy="147903"/>
              </a:xfrm>
              <a:custGeom>
                <a:avLst/>
                <a:gdLst/>
                <a:ahLst/>
                <a:cxnLst/>
                <a:rect l="l" t="t" r="r" b="b"/>
                <a:pathLst>
                  <a:path w="3140" h="4302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935" y="4301"/>
                    </a:lnTo>
                    <a:lnTo>
                      <a:pt x="3140" y="4165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7" name="Google Shape;1247;p5"/>
              <p:cNvSpPr/>
              <p:nvPr/>
            </p:nvSpPr>
            <p:spPr>
              <a:xfrm>
                <a:off x="2442912" y="2656975"/>
                <a:ext cx="58687" cy="171316"/>
              </a:xfrm>
              <a:custGeom>
                <a:avLst/>
                <a:gdLst/>
                <a:ahLst/>
                <a:cxnLst/>
                <a:rect l="l" t="t" r="r" b="b"/>
                <a:pathLst>
                  <a:path w="1707" h="4983" extrusionOk="0">
                    <a:moveTo>
                      <a:pt x="1" y="0"/>
                    </a:moveTo>
                    <a:lnTo>
                      <a:pt x="1502" y="4983"/>
                    </a:lnTo>
                    <a:lnTo>
                      <a:pt x="1707" y="4915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8" name="Google Shape;1248;p5"/>
              <p:cNvSpPr/>
              <p:nvPr/>
            </p:nvSpPr>
            <p:spPr>
              <a:xfrm>
                <a:off x="2177739" y="2656975"/>
                <a:ext cx="63397" cy="168978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5" extrusionOk="0">
                    <a:moveTo>
                      <a:pt x="1707" y="0"/>
                    </a:moveTo>
                    <a:lnTo>
                      <a:pt x="1" y="4846"/>
                    </a:lnTo>
                    <a:lnTo>
                      <a:pt x="205" y="4915"/>
                    </a:lnTo>
                    <a:lnTo>
                      <a:pt x="18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9" name="Google Shape;1249;p5"/>
              <p:cNvSpPr/>
              <p:nvPr/>
            </p:nvSpPr>
            <p:spPr>
              <a:xfrm>
                <a:off x="2337297" y="2673374"/>
                <a:ext cx="7082" cy="17606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1" extrusionOk="0">
                    <a:moveTo>
                      <a:pt x="138" y="1"/>
                    </a:moveTo>
                    <a:lnTo>
                      <a:pt x="1" y="5120"/>
                    </a:lnTo>
                    <a:lnTo>
                      <a:pt x="206" y="5120"/>
                    </a:lnTo>
                    <a:lnTo>
                      <a:pt x="206" y="1776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0" name="Google Shape;1250;p5"/>
              <p:cNvSpPr/>
              <p:nvPr/>
            </p:nvSpPr>
            <p:spPr>
              <a:xfrm>
                <a:off x="2333962" y="1570464"/>
                <a:ext cx="36237" cy="24788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721" extrusionOk="0">
                    <a:moveTo>
                      <a:pt x="576" y="0"/>
                    </a:moveTo>
                    <a:cubicBezTo>
                      <a:pt x="1" y="0"/>
                      <a:pt x="587" y="721"/>
                      <a:pt x="893" y="721"/>
                    </a:cubicBezTo>
                    <a:cubicBezTo>
                      <a:pt x="986" y="721"/>
                      <a:pt x="1054" y="654"/>
                      <a:pt x="1054" y="478"/>
                    </a:cubicBezTo>
                    <a:cubicBezTo>
                      <a:pt x="1054" y="205"/>
                      <a:pt x="849" y="0"/>
                      <a:pt x="5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1" name="Google Shape;1251;p5"/>
              <p:cNvSpPr/>
              <p:nvPr/>
            </p:nvSpPr>
            <p:spPr>
              <a:xfrm>
                <a:off x="2323236" y="3077030"/>
                <a:ext cx="32902" cy="32867"/>
              </a:xfrm>
              <a:custGeom>
                <a:avLst/>
                <a:gdLst/>
                <a:ahLst/>
                <a:cxnLst/>
                <a:rect l="l" t="t" r="r" b="b"/>
                <a:pathLst>
                  <a:path w="957" h="956" extrusionOk="0">
                    <a:moveTo>
                      <a:pt x="478" y="0"/>
                    </a:moveTo>
                    <a:cubicBezTo>
                      <a:pt x="205" y="0"/>
                      <a:pt x="0" y="205"/>
                      <a:pt x="0" y="478"/>
                    </a:cubicBezTo>
                    <a:cubicBezTo>
                      <a:pt x="0" y="751"/>
                      <a:pt x="205" y="956"/>
                      <a:pt x="478" y="956"/>
                    </a:cubicBezTo>
                    <a:cubicBezTo>
                      <a:pt x="751" y="956"/>
                      <a:pt x="956" y="751"/>
                      <a:pt x="956" y="478"/>
                    </a:cubicBezTo>
                    <a:cubicBezTo>
                      <a:pt x="956" y="205"/>
                      <a:pt x="751" y="0"/>
                      <a:pt x="478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2" name="Google Shape;1252;p5"/>
              <p:cNvSpPr/>
              <p:nvPr/>
            </p:nvSpPr>
            <p:spPr>
              <a:xfrm>
                <a:off x="3048344" y="2095515"/>
                <a:ext cx="35240" cy="34071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91" extrusionOk="0">
                    <a:moveTo>
                      <a:pt x="482" y="0"/>
                    </a:moveTo>
                    <a:cubicBezTo>
                      <a:pt x="436" y="0"/>
                      <a:pt x="389" y="6"/>
                      <a:pt x="342" y="18"/>
                    </a:cubicBezTo>
                    <a:cubicBezTo>
                      <a:pt x="137" y="154"/>
                      <a:pt x="1" y="359"/>
                      <a:pt x="69" y="632"/>
                    </a:cubicBezTo>
                    <a:cubicBezTo>
                      <a:pt x="126" y="858"/>
                      <a:pt x="323" y="991"/>
                      <a:pt x="544" y="991"/>
                    </a:cubicBezTo>
                    <a:cubicBezTo>
                      <a:pt x="590" y="991"/>
                      <a:pt x="637" y="985"/>
                      <a:pt x="683" y="973"/>
                    </a:cubicBezTo>
                    <a:cubicBezTo>
                      <a:pt x="888" y="837"/>
                      <a:pt x="1025" y="564"/>
                      <a:pt x="957" y="359"/>
                    </a:cubicBezTo>
                    <a:cubicBezTo>
                      <a:pt x="900" y="133"/>
                      <a:pt x="703" y="0"/>
                      <a:pt x="48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3" name="Google Shape;1253;p5"/>
              <p:cNvSpPr/>
              <p:nvPr/>
            </p:nvSpPr>
            <p:spPr>
              <a:xfrm>
                <a:off x="1609851" y="2550741"/>
                <a:ext cx="37577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24" extrusionOk="0">
                    <a:moveTo>
                      <a:pt x="524" y="1"/>
                    </a:moveTo>
                    <a:cubicBezTo>
                      <a:pt x="485" y="1"/>
                      <a:pt x="446" y="6"/>
                      <a:pt x="410" y="19"/>
                    </a:cubicBezTo>
                    <a:cubicBezTo>
                      <a:pt x="137" y="87"/>
                      <a:pt x="0" y="360"/>
                      <a:pt x="69" y="633"/>
                    </a:cubicBezTo>
                    <a:cubicBezTo>
                      <a:pt x="181" y="801"/>
                      <a:pt x="339" y="924"/>
                      <a:pt x="544" y="924"/>
                    </a:cubicBezTo>
                    <a:cubicBezTo>
                      <a:pt x="588" y="924"/>
                      <a:pt x="634" y="918"/>
                      <a:pt x="683" y="906"/>
                    </a:cubicBezTo>
                    <a:cubicBezTo>
                      <a:pt x="956" y="838"/>
                      <a:pt x="1092" y="565"/>
                      <a:pt x="1024" y="292"/>
                    </a:cubicBezTo>
                    <a:cubicBezTo>
                      <a:pt x="912" y="123"/>
                      <a:pt x="707" y="1"/>
                      <a:pt x="52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4" name="Google Shape;1254;p5"/>
              <p:cNvSpPr/>
              <p:nvPr/>
            </p:nvSpPr>
            <p:spPr>
              <a:xfrm>
                <a:off x="2764400" y="2936656"/>
                <a:ext cx="37577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7" extrusionOk="0">
                    <a:moveTo>
                      <a:pt x="578" y="1"/>
                    </a:moveTo>
                    <a:cubicBezTo>
                      <a:pt x="469" y="1"/>
                      <a:pt x="360" y="39"/>
                      <a:pt x="274" y="124"/>
                    </a:cubicBezTo>
                    <a:cubicBezTo>
                      <a:pt x="69" y="261"/>
                      <a:pt x="1" y="534"/>
                      <a:pt x="206" y="739"/>
                    </a:cubicBezTo>
                    <a:cubicBezTo>
                      <a:pt x="294" y="871"/>
                      <a:pt x="439" y="946"/>
                      <a:pt x="586" y="946"/>
                    </a:cubicBezTo>
                    <a:cubicBezTo>
                      <a:pt x="666" y="946"/>
                      <a:pt x="747" y="923"/>
                      <a:pt x="820" y="875"/>
                    </a:cubicBezTo>
                    <a:cubicBezTo>
                      <a:pt x="1025" y="739"/>
                      <a:pt x="1093" y="397"/>
                      <a:pt x="956" y="193"/>
                    </a:cubicBezTo>
                    <a:cubicBezTo>
                      <a:pt x="877" y="74"/>
                      <a:pt x="729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5" name="Google Shape;1255;p5"/>
              <p:cNvSpPr/>
              <p:nvPr/>
            </p:nvSpPr>
            <p:spPr>
              <a:xfrm>
                <a:off x="1891457" y="1710321"/>
                <a:ext cx="41187" cy="32214"/>
              </a:xfrm>
              <a:custGeom>
                <a:avLst/>
                <a:gdLst/>
                <a:ahLst/>
                <a:cxnLst/>
                <a:rect l="l" t="t" r="r" b="b"/>
                <a:pathLst>
                  <a:path w="1198" h="937" extrusionOk="0">
                    <a:moveTo>
                      <a:pt x="578" y="1"/>
                    </a:moveTo>
                    <a:cubicBezTo>
                      <a:pt x="471" y="1"/>
                      <a:pt x="365" y="34"/>
                      <a:pt x="273" y="96"/>
                    </a:cubicBezTo>
                    <a:cubicBezTo>
                      <a:pt x="68" y="232"/>
                      <a:pt x="0" y="505"/>
                      <a:pt x="205" y="710"/>
                    </a:cubicBezTo>
                    <a:cubicBezTo>
                      <a:pt x="305" y="870"/>
                      <a:pt x="440" y="936"/>
                      <a:pt x="572" y="936"/>
                    </a:cubicBezTo>
                    <a:cubicBezTo>
                      <a:pt x="892" y="936"/>
                      <a:pt x="1197" y="550"/>
                      <a:pt x="956" y="164"/>
                    </a:cubicBezTo>
                    <a:cubicBezTo>
                      <a:pt x="843" y="51"/>
                      <a:pt x="710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6" name="Google Shape;1256;p5"/>
              <p:cNvSpPr/>
              <p:nvPr/>
            </p:nvSpPr>
            <p:spPr>
              <a:xfrm>
                <a:off x="1879699" y="2928267"/>
                <a:ext cx="37577" cy="32386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2" extrusionOk="0">
                    <a:moveTo>
                      <a:pt x="492" y="0"/>
                    </a:moveTo>
                    <a:cubicBezTo>
                      <a:pt x="350" y="0"/>
                      <a:pt x="213" y="51"/>
                      <a:pt x="137" y="164"/>
                    </a:cubicBezTo>
                    <a:cubicBezTo>
                      <a:pt x="1" y="437"/>
                      <a:pt x="69" y="710"/>
                      <a:pt x="274" y="846"/>
                    </a:cubicBezTo>
                    <a:cubicBezTo>
                      <a:pt x="366" y="907"/>
                      <a:pt x="472" y="941"/>
                      <a:pt x="573" y="941"/>
                    </a:cubicBezTo>
                    <a:cubicBezTo>
                      <a:pt x="697" y="941"/>
                      <a:pt x="813" y="891"/>
                      <a:pt x="888" y="778"/>
                    </a:cubicBezTo>
                    <a:cubicBezTo>
                      <a:pt x="1093" y="505"/>
                      <a:pt x="1025" y="232"/>
                      <a:pt x="820" y="95"/>
                    </a:cubicBezTo>
                    <a:cubicBezTo>
                      <a:pt x="728" y="34"/>
                      <a:pt x="608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7" name="Google Shape;1257;p5"/>
              <p:cNvSpPr/>
              <p:nvPr/>
            </p:nvSpPr>
            <p:spPr>
              <a:xfrm>
                <a:off x="2778496" y="1718676"/>
                <a:ext cx="34689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09" h="947" extrusionOk="0">
                    <a:moveTo>
                      <a:pt x="483" y="1"/>
                    </a:moveTo>
                    <a:cubicBezTo>
                      <a:pt x="348" y="1"/>
                      <a:pt x="217" y="61"/>
                      <a:pt x="137" y="194"/>
                    </a:cubicBezTo>
                    <a:cubicBezTo>
                      <a:pt x="0" y="399"/>
                      <a:pt x="0" y="672"/>
                      <a:pt x="205" y="877"/>
                    </a:cubicBezTo>
                    <a:cubicBezTo>
                      <a:pt x="285" y="924"/>
                      <a:pt x="372" y="946"/>
                      <a:pt x="458" y="946"/>
                    </a:cubicBezTo>
                    <a:cubicBezTo>
                      <a:pt x="740" y="946"/>
                      <a:pt x="1008" y="713"/>
                      <a:pt x="956" y="399"/>
                    </a:cubicBezTo>
                    <a:cubicBezTo>
                      <a:pt x="914" y="149"/>
                      <a:pt x="695" y="1"/>
                      <a:pt x="48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8" name="Google Shape;1258;p5"/>
              <p:cNvSpPr/>
              <p:nvPr/>
            </p:nvSpPr>
            <p:spPr>
              <a:xfrm>
                <a:off x="1614526" y="2086095"/>
                <a:ext cx="35239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4" extrusionOk="0">
                    <a:moveTo>
                      <a:pt x="539" y="1"/>
                    </a:moveTo>
                    <a:cubicBezTo>
                      <a:pt x="320" y="1"/>
                      <a:pt x="125" y="123"/>
                      <a:pt x="69" y="292"/>
                    </a:cubicBezTo>
                    <a:cubicBezTo>
                      <a:pt x="1" y="565"/>
                      <a:pt x="137" y="838"/>
                      <a:pt x="410" y="906"/>
                    </a:cubicBezTo>
                    <a:cubicBezTo>
                      <a:pt x="445" y="918"/>
                      <a:pt x="483" y="923"/>
                      <a:pt x="520" y="923"/>
                    </a:cubicBezTo>
                    <a:cubicBezTo>
                      <a:pt x="703" y="923"/>
                      <a:pt x="900" y="791"/>
                      <a:pt x="956" y="565"/>
                    </a:cubicBezTo>
                    <a:cubicBezTo>
                      <a:pt x="1025" y="360"/>
                      <a:pt x="888" y="87"/>
                      <a:pt x="683" y="19"/>
                    </a:cubicBezTo>
                    <a:cubicBezTo>
                      <a:pt x="635" y="7"/>
                      <a:pt x="587" y="1"/>
                      <a:pt x="53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9" name="Google Shape;1259;p5"/>
              <p:cNvSpPr/>
              <p:nvPr/>
            </p:nvSpPr>
            <p:spPr>
              <a:xfrm>
                <a:off x="3043668" y="2562499"/>
                <a:ext cx="35240" cy="31733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3" extrusionOk="0">
                    <a:moveTo>
                      <a:pt x="539" y="0"/>
                    </a:moveTo>
                    <a:cubicBezTo>
                      <a:pt x="320" y="0"/>
                      <a:pt x="125" y="122"/>
                      <a:pt x="69" y="291"/>
                    </a:cubicBezTo>
                    <a:cubicBezTo>
                      <a:pt x="0" y="564"/>
                      <a:pt x="137" y="837"/>
                      <a:pt x="342" y="905"/>
                    </a:cubicBezTo>
                    <a:cubicBezTo>
                      <a:pt x="389" y="917"/>
                      <a:pt x="435" y="923"/>
                      <a:pt x="481" y="923"/>
                    </a:cubicBezTo>
                    <a:cubicBezTo>
                      <a:pt x="702" y="923"/>
                      <a:pt x="899" y="790"/>
                      <a:pt x="956" y="564"/>
                    </a:cubicBezTo>
                    <a:cubicBezTo>
                      <a:pt x="1024" y="359"/>
                      <a:pt x="888" y="86"/>
                      <a:pt x="683" y="18"/>
                    </a:cubicBezTo>
                    <a:cubicBezTo>
                      <a:pt x="635" y="6"/>
                      <a:pt x="586" y="0"/>
                      <a:pt x="53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0" name="Google Shape;1260;p5"/>
              <p:cNvSpPr/>
              <p:nvPr/>
            </p:nvSpPr>
            <p:spPr>
              <a:xfrm>
                <a:off x="2534432" y="1729127"/>
                <a:ext cx="30529" cy="27366"/>
              </a:xfrm>
              <a:custGeom>
                <a:avLst/>
                <a:gdLst/>
                <a:ahLst/>
                <a:cxnLst/>
                <a:rect l="l" t="t" r="r" b="b"/>
                <a:pathLst>
                  <a:path w="888" h="796" extrusionOk="0">
                    <a:moveTo>
                      <a:pt x="453" y="1"/>
                    </a:moveTo>
                    <a:cubicBezTo>
                      <a:pt x="286" y="1"/>
                      <a:pt x="120" y="78"/>
                      <a:pt x="69" y="231"/>
                    </a:cubicBezTo>
                    <a:cubicBezTo>
                      <a:pt x="1" y="436"/>
                      <a:pt x="137" y="709"/>
                      <a:pt x="342" y="777"/>
                    </a:cubicBezTo>
                    <a:cubicBezTo>
                      <a:pt x="378" y="789"/>
                      <a:pt x="414" y="795"/>
                      <a:pt x="450" y="795"/>
                    </a:cubicBezTo>
                    <a:cubicBezTo>
                      <a:pt x="615" y="795"/>
                      <a:pt x="764" y="673"/>
                      <a:pt x="820" y="504"/>
                    </a:cubicBezTo>
                    <a:cubicBezTo>
                      <a:pt x="888" y="300"/>
                      <a:pt x="820" y="95"/>
                      <a:pt x="615" y="26"/>
                    </a:cubicBezTo>
                    <a:cubicBezTo>
                      <a:pt x="564" y="9"/>
                      <a:pt x="508" y="1"/>
                      <a:pt x="45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1" name="Google Shape;1261;p5"/>
              <p:cNvSpPr/>
              <p:nvPr/>
            </p:nvSpPr>
            <p:spPr>
              <a:xfrm>
                <a:off x="2132392" y="2923729"/>
                <a:ext cx="26610" cy="22931"/>
              </a:xfrm>
              <a:custGeom>
                <a:avLst/>
                <a:gdLst/>
                <a:ahLst/>
                <a:cxnLst/>
                <a:rect l="l" t="t" r="r" b="b"/>
                <a:pathLst>
                  <a:path w="774" h="667" extrusionOk="0">
                    <a:moveTo>
                      <a:pt x="316" y="0"/>
                    </a:moveTo>
                    <a:cubicBezTo>
                      <a:pt x="1" y="0"/>
                      <a:pt x="308" y="667"/>
                      <a:pt x="545" y="667"/>
                    </a:cubicBezTo>
                    <a:cubicBezTo>
                      <a:pt x="607" y="667"/>
                      <a:pt x="665" y="620"/>
                      <a:pt x="705" y="500"/>
                    </a:cubicBezTo>
                    <a:cubicBezTo>
                      <a:pt x="773" y="296"/>
                      <a:pt x="637" y="91"/>
                      <a:pt x="432" y="22"/>
                    </a:cubicBezTo>
                    <a:cubicBezTo>
                      <a:pt x="386" y="7"/>
                      <a:pt x="348" y="0"/>
                      <a:pt x="31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2" name="Google Shape;1262;p5"/>
              <p:cNvSpPr/>
              <p:nvPr/>
            </p:nvSpPr>
            <p:spPr>
              <a:xfrm>
                <a:off x="2961707" y="2340438"/>
                <a:ext cx="30358" cy="20869"/>
              </a:xfrm>
              <a:custGeom>
                <a:avLst/>
                <a:gdLst/>
                <a:ahLst/>
                <a:cxnLst/>
                <a:rect l="l" t="t" r="r" b="b"/>
                <a:pathLst>
                  <a:path w="883" h="607" extrusionOk="0">
                    <a:moveTo>
                      <a:pt x="752" y="1"/>
                    </a:moveTo>
                    <a:cubicBezTo>
                      <a:pt x="497" y="1"/>
                      <a:pt x="1" y="607"/>
                      <a:pt x="473" y="607"/>
                    </a:cubicBezTo>
                    <a:cubicBezTo>
                      <a:pt x="678" y="607"/>
                      <a:pt x="883" y="402"/>
                      <a:pt x="883" y="197"/>
                    </a:cubicBezTo>
                    <a:cubicBezTo>
                      <a:pt x="883" y="55"/>
                      <a:pt x="828" y="1"/>
                      <a:pt x="75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3" name="Google Shape;1263;p5"/>
              <p:cNvSpPr/>
              <p:nvPr/>
            </p:nvSpPr>
            <p:spPr>
              <a:xfrm>
                <a:off x="1701370" y="2316235"/>
                <a:ext cx="28192" cy="26301"/>
              </a:xfrm>
              <a:custGeom>
                <a:avLst/>
                <a:gdLst/>
                <a:ahLst/>
                <a:cxnLst/>
                <a:rect l="l" t="t" r="r" b="b"/>
                <a:pathLst>
                  <a:path w="820" h="765" extrusionOk="0">
                    <a:moveTo>
                      <a:pt x="492" y="0"/>
                    </a:moveTo>
                    <a:cubicBezTo>
                      <a:pt x="465" y="0"/>
                      <a:pt x="437" y="5"/>
                      <a:pt x="410" y="14"/>
                    </a:cubicBezTo>
                    <a:cubicBezTo>
                      <a:pt x="205" y="14"/>
                      <a:pt x="0" y="150"/>
                      <a:pt x="0" y="355"/>
                    </a:cubicBezTo>
                    <a:cubicBezTo>
                      <a:pt x="0" y="560"/>
                      <a:pt x="205" y="765"/>
                      <a:pt x="410" y="765"/>
                    </a:cubicBezTo>
                    <a:cubicBezTo>
                      <a:pt x="615" y="765"/>
                      <a:pt x="819" y="560"/>
                      <a:pt x="819" y="355"/>
                    </a:cubicBezTo>
                    <a:cubicBezTo>
                      <a:pt x="819" y="178"/>
                      <a:pt x="666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4" name="Google Shape;1264;p5"/>
              <p:cNvSpPr/>
              <p:nvPr/>
            </p:nvSpPr>
            <p:spPr>
              <a:xfrm>
                <a:off x="2517998" y="2928611"/>
                <a:ext cx="36030" cy="27298"/>
              </a:xfrm>
              <a:custGeom>
                <a:avLst/>
                <a:gdLst/>
                <a:ahLst/>
                <a:cxnLst/>
                <a:rect l="l" t="t" r="r" b="b"/>
                <a:pathLst>
                  <a:path w="1048" h="794" extrusionOk="0">
                    <a:moveTo>
                      <a:pt x="456" y="0"/>
                    </a:moveTo>
                    <a:cubicBezTo>
                      <a:pt x="420" y="0"/>
                      <a:pt x="382" y="6"/>
                      <a:pt x="342" y="17"/>
                    </a:cubicBezTo>
                    <a:cubicBezTo>
                      <a:pt x="137" y="85"/>
                      <a:pt x="1" y="358"/>
                      <a:pt x="69" y="563"/>
                    </a:cubicBezTo>
                    <a:cubicBezTo>
                      <a:pt x="120" y="717"/>
                      <a:pt x="248" y="793"/>
                      <a:pt x="395" y="793"/>
                    </a:cubicBezTo>
                    <a:cubicBezTo>
                      <a:pt x="444" y="793"/>
                      <a:pt x="496" y="785"/>
                      <a:pt x="547" y="768"/>
                    </a:cubicBezTo>
                    <a:cubicBezTo>
                      <a:pt x="1048" y="643"/>
                      <a:pt x="859" y="0"/>
                      <a:pt x="45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5" name="Google Shape;1265;p5"/>
              <p:cNvSpPr/>
              <p:nvPr/>
            </p:nvSpPr>
            <p:spPr>
              <a:xfrm>
                <a:off x="2145010" y="1732600"/>
                <a:ext cx="33108" cy="17121"/>
              </a:xfrm>
              <a:custGeom>
                <a:avLst/>
                <a:gdLst/>
                <a:ahLst/>
                <a:cxnLst/>
                <a:rect l="l" t="t" r="r" b="b"/>
                <a:pathLst>
                  <a:path w="963" h="498" extrusionOk="0">
                    <a:moveTo>
                      <a:pt x="214" y="1"/>
                    </a:moveTo>
                    <a:cubicBezTo>
                      <a:pt x="86" y="1"/>
                      <a:pt x="0" y="72"/>
                      <a:pt x="65" y="267"/>
                    </a:cubicBezTo>
                    <a:cubicBezTo>
                      <a:pt x="116" y="420"/>
                      <a:pt x="244" y="497"/>
                      <a:pt x="392" y="497"/>
                    </a:cubicBezTo>
                    <a:cubicBezTo>
                      <a:pt x="441" y="497"/>
                      <a:pt x="492" y="489"/>
                      <a:pt x="543" y="472"/>
                    </a:cubicBezTo>
                    <a:cubicBezTo>
                      <a:pt x="963" y="332"/>
                      <a:pt x="491" y="1"/>
                      <a:pt x="21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6" name="Google Shape;1266;p5"/>
              <p:cNvSpPr/>
              <p:nvPr/>
            </p:nvSpPr>
            <p:spPr>
              <a:xfrm>
                <a:off x="1816337" y="2689601"/>
                <a:ext cx="30564" cy="2747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799" extrusionOk="0">
                    <a:moveTo>
                      <a:pt x="407" y="1"/>
                    </a:moveTo>
                    <a:cubicBezTo>
                      <a:pt x="330" y="1"/>
                      <a:pt x="258" y="23"/>
                      <a:pt x="206" y="75"/>
                    </a:cubicBezTo>
                    <a:cubicBezTo>
                      <a:pt x="1" y="212"/>
                      <a:pt x="1" y="485"/>
                      <a:pt x="137" y="621"/>
                    </a:cubicBezTo>
                    <a:cubicBezTo>
                      <a:pt x="181" y="751"/>
                      <a:pt x="306" y="798"/>
                      <a:pt x="445" y="798"/>
                    </a:cubicBezTo>
                    <a:cubicBezTo>
                      <a:pt x="524" y="798"/>
                      <a:pt x="609" y="783"/>
                      <a:pt x="683" y="758"/>
                    </a:cubicBezTo>
                    <a:cubicBezTo>
                      <a:pt x="820" y="621"/>
                      <a:pt x="888" y="348"/>
                      <a:pt x="752" y="143"/>
                    </a:cubicBezTo>
                    <a:cubicBezTo>
                      <a:pt x="667" y="59"/>
                      <a:pt x="531" y="1"/>
                      <a:pt x="407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7" name="Google Shape;1267;p5"/>
              <p:cNvSpPr/>
              <p:nvPr/>
            </p:nvSpPr>
            <p:spPr>
              <a:xfrm>
                <a:off x="2848906" y="1962258"/>
                <a:ext cx="30529" cy="28363"/>
              </a:xfrm>
              <a:custGeom>
                <a:avLst/>
                <a:gdLst/>
                <a:ahLst/>
                <a:cxnLst/>
                <a:rect l="l" t="t" r="r" b="b"/>
                <a:pathLst>
                  <a:path w="888" h="825" extrusionOk="0">
                    <a:moveTo>
                      <a:pt x="389" y="0"/>
                    </a:moveTo>
                    <a:cubicBezTo>
                      <a:pt x="319" y="0"/>
                      <a:pt x="253" y="23"/>
                      <a:pt x="205" y="71"/>
                    </a:cubicBezTo>
                    <a:cubicBezTo>
                      <a:pt x="0" y="208"/>
                      <a:pt x="0" y="481"/>
                      <a:pt x="68" y="617"/>
                    </a:cubicBezTo>
                    <a:cubicBezTo>
                      <a:pt x="156" y="750"/>
                      <a:pt x="302" y="825"/>
                      <a:pt x="430" y="825"/>
                    </a:cubicBezTo>
                    <a:cubicBezTo>
                      <a:pt x="501" y="825"/>
                      <a:pt x="566" y="802"/>
                      <a:pt x="614" y="754"/>
                    </a:cubicBezTo>
                    <a:cubicBezTo>
                      <a:pt x="819" y="617"/>
                      <a:pt x="887" y="344"/>
                      <a:pt x="751" y="208"/>
                    </a:cubicBezTo>
                    <a:cubicBezTo>
                      <a:pt x="663" y="76"/>
                      <a:pt x="518" y="0"/>
                      <a:pt x="38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8" name="Google Shape;1268;p5"/>
              <p:cNvSpPr/>
              <p:nvPr/>
            </p:nvSpPr>
            <p:spPr>
              <a:xfrm>
                <a:off x="1826857" y="1949675"/>
                <a:ext cx="34242" cy="15333"/>
              </a:xfrm>
              <a:custGeom>
                <a:avLst/>
                <a:gdLst/>
                <a:ahLst/>
                <a:cxnLst/>
                <a:rect l="l" t="t" r="r" b="b"/>
                <a:pathLst>
                  <a:path w="996" h="446" extrusionOk="0">
                    <a:moveTo>
                      <a:pt x="449" y="1"/>
                    </a:moveTo>
                    <a:cubicBezTo>
                      <a:pt x="344" y="1"/>
                      <a:pt x="248" y="51"/>
                      <a:pt x="173" y="164"/>
                    </a:cubicBezTo>
                    <a:cubicBezTo>
                      <a:pt x="0" y="365"/>
                      <a:pt x="154" y="445"/>
                      <a:pt x="355" y="445"/>
                    </a:cubicBezTo>
                    <a:cubicBezTo>
                      <a:pt x="631" y="445"/>
                      <a:pt x="995" y="294"/>
                      <a:pt x="719" y="96"/>
                    </a:cubicBezTo>
                    <a:cubicBezTo>
                      <a:pt x="627" y="35"/>
                      <a:pt x="535" y="1"/>
                      <a:pt x="44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9" name="Google Shape;1269;p5"/>
              <p:cNvSpPr/>
              <p:nvPr/>
            </p:nvSpPr>
            <p:spPr>
              <a:xfrm>
                <a:off x="2832816" y="2703044"/>
                <a:ext cx="39193" cy="27573"/>
              </a:xfrm>
              <a:custGeom>
                <a:avLst/>
                <a:gdLst/>
                <a:ahLst/>
                <a:cxnLst/>
                <a:rect l="l" t="t" r="r" b="b"/>
                <a:pathLst>
                  <a:path w="1140" h="802" extrusionOk="0">
                    <a:moveTo>
                      <a:pt x="572" y="0"/>
                    </a:moveTo>
                    <a:cubicBezTo>
                      <a:pt x="249" y="0"/>
                      <a:pt x="1" y="487"/>
                      <a:pt x="332" y="708"/>
                    </a:cubicBezTo>
                    <a:cubicBezTo>
                      <a:pt x="424" y="774"/>
                      <a:pt x="513" y="801"/>
                      <a:pt x="595" y="801"/>
                    </a:cubicBezTo>
                    <a:cubicBezTo>
                      <a:pt x="937" y="801"/>
                      <a:pt x="1140" y="314"/>
                      <a:pt x="809" y="94"/>
                    </a:cubicBezTo>
                    <a:cubicBezTo>
                      <a:pt x="730" y="28"/>
                      <a:pt x="649" y="0"/>
                      <a:pt x="5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70" name="Google Shape;1270;p5"/>
            <p:cNvGrpSpPr/>
            <p:nvPr/>
          </p:nvGrpSpPr>
          <p:grpSpPr>
            <a:xfrm rot="5745030">
              <a:off x="1396257" y="3317096"/>
              <a:ext cx="305696" cy="358812"/>
              <a:chOff x="1399963" y="545100"/>
              <a:chExt cx="305686" cy="358800"/>
            </a:xfrm>
          </p:grpSpPr>
          <p:sp>
            <p:nvSpPr>
              <p:cNvPr id="1271" name="Google Shape;1271;p5"/>
              <p:cNvSpPr/>
              <p:nvPr/>
            </p:nvSpPr>
            <p:spPr>
              <a:xfrm>
                <a:off x="1618396" y="884214"/>
                <a:ext cx="13680" cy="19686"/>
              </a:xfrm>
              <a:custGeom>
                <a:avLst/>
                <a:gdLst/>
                <a:ahLst/>
                <a:cxnLst/>
                <a:rect l="l" t="t" r="r" b="b"/>
                <a:pathLst>
                  <a:path w="508" h="731" extrusionOk="0">
                    <a:moveTo>
                      <a:pt x="254" y="1"/>
                    </a:moveTo>
                    <a:cubicBezTo>
                      <a:pt x="127" y="1"/>
                      <a:pt x="1" y="89"/>
                      <a:pt x="1" y="265"/>
                    </a:cubicBezTo>
                    <a:lnTo>
                      <a:pt x="1" y="476"/>
                    </a:lnTo>
                    <a:cubicBezTo>
                      <a:pt x="1" y="610"/>
                      <a:pt x="102" y="731"/>
                      <a:pt x="233" y="731"/>
                    </a:cubicBezTo>
                    <a:cubicBezTo>
                      <a:pt x="240" y="731"/>
                      <a:pt x="247" y="730"/>
                      <a:pt x="254" y="730"/>
                    </a:cubicBezTo>
                    <a:cubicBezTo>
                      <a:pt x="261" y="730"/>
                      <a:pt x="269" y="731"/>
                      <a:pt x="276" y="731"/>
                    </a:cubicBezTo>
                    <a:cubicBezTo>
                      <a:pt x="406" y="731"/>
                      <a:pt x="508" y="610"/>
                      <a:pt x="508" y="476"/>
                    </a:cubicBezTo>
                    <a:lnTo>
                      <a:pt x="508" y="265"/>
                    </a:lnTo>
                    <a:cubicBezTo>
                      <a:pt x="508" y="89"/>
                      <a:pt x="381" y="1"/>
                      <a:pt x="25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2" name="Google Shape;1272;p5"/>
              <p:cNvSpPr/>
              <p:nvPr/>
            </p:nvSpPr>
            <p:spPr>
              <a:xfrm>
                <a:off x="1614599" y="545100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5" y="1028"/>
                      <a:pt x="1325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3" name="Google Shape;1273;p5"/>
              <p:cNvSpPr/>
              <p:nvPr/>
            </p:nvSpPr>
            <p:spPr>
              <a:xfrm>
                <a:off x="1628252" y="738895"/>
                <a:ext cx="35682" cy="27684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8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4" name="Google Shape;1274;p5"/>
              <p:cNvSpPr/>
              <p:nvPr/>
            </p:nvSpPr>
            <p:spPr>
              <a:xfrm>
                <a:off x="1399963" y="649000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5" name="Google Shape;1275;p5"/>
              <p:cNvSpPr/>
              <p:nvPr/>
            </p:nvSpPr>
            <p:spPr>
              <a:xfrm>
                <a:off x="1669967" y="628155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6" name="Google Shape;1276;p5"/>
              <p:cNvSpPr/>
              <p:nvPr/>
            </p:nvSpPr>
            <p:spPr>
              <a:xfrm>
                <a:off x="1531572" y="649000"/>
                <a:ext cx="35655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029" extrusionOk="0">
                    <a:moveTo>
                      <a:pt x="662" y="1"/>
                    </a:moveTo>
                    <a:cubicBezTo>
                      <a:pt x="0" y="1"/>
                      <a:pt x="0" y="1029"/>
                      <a:pt x="662" y="1029"/>
                    </a:cubicBezTo>
                    <a:cubicBezTo>
                      <a:pt x="1324" y="1029"/>
                      <a:pt x="1324" y="1"/>
                      <a:pt x="66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77" name="Google Shape;1277;p5"/>
            <p:cNvGrpSpPr/>
            <p:nvPr/>
          </p:nvGrpSpPr>
          <p:grpSpPr>
            <a:xfrm>
              <a:off x="1143564" y="3751470"/>
              <a:ext cx="599367" cy="625780"/>
              <a:chOff x="1609851" y="1570464"/>
              <a:chExt cx="1473733" cy="1539433"/>
            </a:xfrm>
          </p:grpSpPr>
          <p:sp>
            <p:nvSpPr>
              <p:cNvPr id="1278" name="Google Shape;1278;p5"/>
              <p:cNvSpPr/>
              <p:nvPr/>
            </p:nvSpPr>
            <p:spPr>
              <a:xfrm>
                <a:off x="2083882" y="2441068"/>
                <a:ext cx="117373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26" extrusionOk="0">
                    <a:moveTo>
                      <a:pt x="3413" y="0"/>
                    </a:moveTo>
                    <a:lnTo>
                      <a:pt x="0" y="2389"/>
                    </a:lnTo>
                    <a:lnTo>
                      <a:pt x="68" y="2526"/>
                    </a:lnTo>
                    <a:lnTo>
                      <a:pt x="3413" y="69"/>
                    </a:lnTo>
                    <a:lnTo>
                      <a:pt x="341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9" name="Google Shape;1279;p5"/>
              <p:cNvSpPr/>
              <p:nvPr/>
            </p:nvSpPr>
            <p:spPr>
              <a:xfrm>
                <a:off x="2039291" y="2403525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2935" y="0"/>
                    </a:moveTo>
                    <a:lnTo>
                      <a:pt x="0" y="888"/>
                    </a:lnTo>
                    <a:lnTo>
                      <a:pt x="0" y="1024"/>
                    </a:lnTo>
                    <a:lnTo>
                      <a:pt x="2935" y="69"/>
                    </a:lnTo>
                    <a:lnTo>
                      <a:pt x="293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0" name="Google Shape;1280;p5"/>
              <p:cNvSpPr/>
              <p:nvPr/>
            </p:nvSpPr>
            <p:spPr>
              <a:xfrm>
                <a:off x="2151920" y="2513816"/>
                <a:ext cx="68107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26" extrusionOk="0">
                    <a:moveTo>
                      <a:pt x="1980" y="0"/>
                    </a:moveTo>
                    <a:lnTo>
                      <a:pt x="1" y="2458"/>
                    </a:lnTo>
                    <a:lnTo>
                      <a:pt x="137" y="2526"/>
                    </a:lnTo>
                    <a:lnTo>
                      <a:pt x="198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1" name="Google Shape;1281;p5"/>
              <p:cNvSpPr/>
              <p:nvPr/>
            </p:nvSpPr>
            <p:spPr>
              <a:xfrm>
                <a:off x="2241102" y="2509106"/>
                <a:ext cx="49301" cy="133807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892" extrusionOk="0">
                    <a:moveTo>
                      <a:pt x="1366" y="1"/>
                    </a:moveTo>
                    <a:lnTo>
                      <a:pt x="0" y="3892"/>
                    </a:lnTo>
                    <a:lnTo>
                      <a:pt x="69" y="3892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2" name="Google Shape;1282;p5"/>
              <p:cNvSpPr/>
              <p:nvPr/>
            </p:nvSpPr>
            <p:spPr>
              <a:xfrm>
                <a:off x="2158968" y="2074990"/>
                <a:ext cx="61059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2595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775" y="2594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3" name="Google Shape;1283;p5"/>
              <p:cNvSpPr/>
              <p:nvPr/>
            </p:nvSpPr>
            <p:spPr>
              <a:xfrm>
                <a:off x="2022858" y="2333115"/>
                <a:ext cx="145531" cy="4744"/>
              </a:xfrm>
              <a:custGeom>
                <a:avLst/>
                <a:gdLst/>
                <a:ahLst/>
                <a:cxnLst/>
                <a:rect l="l" t="t" r="r" b="b"/>
                <a:pathLst>
                  <a:path w="4233" h="138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4232" y="137"/>
                    </a:lnTo>
                    <a:lnTo>
                      <a:pt x="4232" y="69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4" name="Google Shape;1284;p5"/>
              <p:cNvSpPr/>
              <p:nvPr/>
            </p:nvSpPr>
            <p:spPr>
              <a:xfrm>
                <a:off x="2346717" y="2016303"/>
                <a:ext cx="4710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3073" extrusionOk="0">
                    <a:moveTo>
                      <a:pt x="0" y="1"/>
                    </a:moveTo>
                    <a:lnTo>
                      <a:pt x="0" y="3072"/>
                    </a:lnTo>
                    <a:lnTo>
                      <a:pt x="137" y="3072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5" name="Google Shape;1285;p5"/>
              <p:cNvSpPr/>
              <p:nvPr/>
            </p:nvSpPr>
            <p:spPr>
              <a:xfrm>
                <a:off x="2086220" y="2143028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69" y="1"/>
                    </a:moveTo>
                    <a:lnTo>
                      <a:pt x="0" y="137"/>
                    </a:lnTo>
                    <a:lnTo>
                      <a:pt x="3413" y="2595"/>
                    </a:lnTo>
                    <a:lnTo>
                      <a:pt x="3413" y="2526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6" name="Google Shape;1286;p5"/>
              <p:cNvSpPr/>
              <p:nvPr/>
            </p:nvSpPr>
            <p:spPr>
              <a:xfrm>
                <a:off x="2492179" y="2445744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69"/>
                    </a:cubicBezTo>
                    <a:lnTo>
                      <a:pt x="3277" y="2595"/>
                    </a:lnTo>
                    <a:cubicBezTo>
                      <a:pt x="3346" y="2527"/>
                      <a:pt x="3346" y="2527"/>
                      <a:pt x="3414" y="2458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7" name="Google Shape;1287;p5"/>
              <p:cNvSpPr/>
              <p:nvPr/>
            </p:nvSpPr>
            <p:spPr>
              <a:xfrm>
                <a:off x="2342007" y="2556069"/>
                <a:ext cx="4744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138" h="3072" extrusionOk="0">
                    <a:moveTo>
                      <a:pt x="69" y="0"/>
                    </a:moveTo>
                    <a:lnTo>
                      <a:pt x="1" y="3072"/>
                    </a:lnTo>
                    <a:lnTo>
                      <a:pt x="137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8" name="Google Shape;1288;p5"/>
              <p:cNvSpPr/>
              <p:nvPr/>
            </p:nvSpPr>
            <p:spPr>
              <a:xfrm>
                <a:off x="2553203" y="2241596"/>
                <a:ext cx="103278" cy="32902"/>
              </a:xfrm>
              <a:custGeom>
                <a:avLst/>
                <a:gdLst/>
                <a:ahLst/>
                <a:cxnLst/>
                <a:rect l="l" t="t" r="r" b="b"/>
                <a:pathLst>
                  <a:path w="3004" h="957" extrusionOk="0">
                    <a:moveTo>
                      <a:pt x="2936" y="1"/>
                    </a:moveTo>
                    <a:lnTo>
                      <a:pt x="1" y="888"/>
                    </a:lnTo>
                    <a:lnTo>
                      <a:pt x="1" y="956"/>
                    </a:lnTo>
                    <a:lnTo>
                      <a:pt x="3004" y="137"/>
                    </a:lnTo>
                    <a:cubicBezTo>
                      <a:pt x="3004" y="137"/>
                      <a:pt x="3004" y="1"/>
                      <a:pt x="2936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9" name="Google Shape;1289;p5"/>
              <p:cNvSpPr/>
              <p:nvPr/>
            </p:nvSpPr>
            <p:spPr>
              <a:xfrm>
                <a:off x="2527384" y="2340163"/>
                <a:ext cx="143193" cy="4710"/>
              </a:xfrm>
              <a:custGeom>
                <a:avLst/>
                <a:gdLst/>
                <a:ahLst/>
                <a:cxnLst/>
                <a:rect l="l" t="t" r="r" b="b"/>
                <a:pathLst>
                  <a:path w="4165" h="137" extrusionOk="0">
                    <a:moveTo>
                      <a:pt x="1" y="0"/>
                    </a:moveTo>
                    <a:lnTo>
                      <a:pt x="1" y="69"/>
                    </a:lnTo>
                    <a:lnTo>
                      <a:pt x="4165" y="137"/>
                    </a:lnTo>
                    <a:lnTo>
                      <a:pt x="416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0" name="Google Shape;1290;p5"/>
              <p:cNvSpPr/>
              <p:nvPr/>
            </p:nvSpPr>
            <p:spPr>
              <a:xfrm>
                <a:off x="2471070" y="2513816"/>
                <a:ext cx="65735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2595" extrusionOk="0">
                    <a:moveTo>
                      <a:pt x="1" y="0"/>
                    </a:moveTo>
                    <a:lnTo>
                      <a:pt x="1775" y="2594"/>
                    </a:lnTo>
                    <a:lnTo>
                      <a:pt x="1912" y="252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1" name="Google Shape;1291;p5"/>
              <p:cNvSpPr/>
              <p:nvPr/>
            </p:nvSpPr>
            <p:spPr>
              <a:xfrm>
                <a:off x="2400659" y="2509106"/>
                <a:ext cx="44625" cy="138517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9" extrusionOk="0">
                    <a:moveTo>
                      <a:pt x="1" y="1"/>
                    </a:moveTo>
                    <a:lnTo>
                      <a:pt x="1161" y="4028"/>
                    </a:lnTo>
                    <a:lnTo>
                      <a:pt x="1298" y="4028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2" name="Google Shape;1292;p5"/>
              <p:cNvSpPr/>
              <p:nvPr/>
            </p:nvSpPr>
            <p:spPr>
              <a:xfrm>
                <a:off x="1936048" y="2030399"/>
                <a:ext cx="145496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232" h="3209" extrusionOk="0">
                    <a:moveTo>
                      <a:pt x="137" y="0"/>
                    </a:moveTo>
                    <a:lnTo>
                      <a:pt x="0" y="137"/>
                    </a:lnTo>
                    <a:lnTo>
                      <a:pt x="4164" y="3209"/>
                    </a:lnTo>
                    <a:lnTo>
                      <a:pt x="4232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3" name="Google Shape;1293;p5"/>
              <p:cNvSpPr/>
              <p:nvPr/>
            </p:nvSpPr>
            <p:spPr>
              <a:xfrm>
                <a:off x="1860928" y="2171185"/>
                <a:ext cx="169012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4916" h="1776" extrusionOk="0">
                    <a:moveTo>
                      <a:pt x="69" y="1"/>
                    </a:moveTo>
                    <a:lnTo>
                      <a:pt x="1" y="206"/>
                    </a:lnTo>
                    <a:lnTo>
                      <a:pt x="4915" y="1776"/>
                    </a:lnTo>
                    <a:lnTo>
                      <a:pt x="4915" y="1707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4" name="Google Shape;1294;p5"/>
              <p:cNvSpPr/>
              <p:nvPr/>
            </p:nvSpPr>
            <p:spPr>
              <a:xfrm>
                <a:off x="2766772" y="2654603"/>
                <a:ext cx="79796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321" h="1844" extrusionOk="0">
                    <a:moveTo>
                      <a:pt x="137" y="1"/>
                    </a:moveTo>
                    <a:cubicBezTo>
                      <a:pt x="137" y="69"/>
                      <a:pt x="68" y="137"/>
                      <a:pt x="0" y="206"/>
                    </a:cubicBezTo>
                    <a:lnTo>
                      <a:pt x="2184" y="1844"/>
                    </a:lnTo>
                    <a:lnTo>
                      <a:pt x="2253" y="1776"/>
                    </a:lnTo>
                    <a:lnTo>
                      <a:pt x="2321" y="1639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5" name="Google Shape;1295;p5"/>
              <p:cNvSpPr/>
              <p:nvPr/>
            </p:nvSpPr>
            <p:spPr>
              <a:xfrm>
                <a:off x="1837481" y="2328440"/>
                <a:ext cx="176026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5120" h="274" extrusionOk="0">
                    <a:moveTo>
                      <a:pt x="0" y="0"/>
                    </a:moveTo>
                    <a:cubicBezTo>
                      <a:pt x="0" y="68"/>
                      <a:pt x="0" y="137"/>
                      <a:pt x="0" y="205"/>
                    </a:cubicBezTo>
                    <a:lnTo>
                      <a:pt x="5120" y="273"/>
                    </a:lnTo>
                    <a:lnTo>
                      <a:pt x="5120" y="137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6" name="Google Shape;1296;p5"/>
              <p:cNvSpPr/>
              <p:nvPr/>
            </p:nvSpPr>
            <p:spPr>
              <a:xfrm>
                <a:off x="1722479" y="2323729"/>
                <a:ext cx="93892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74" extrusionOk="0">
                    <a:moveTo>
                      <a:pt x="1" y="1"/>
                    </a:moveTo>
                    <a:lnTo>
                      <a:pt x="1" y="205"/>
                    </a:lnTo>
                    <a:lnTo>
                      <a:pt x="1" y="274"/>
                    </a:lnTo>
                    <a:lnTo>
                      <a:pt x="2731" y="274"/>
                    </a:lnTo>
                    <a:cubicBezTo>
                      <a:pt x="2731" y="205"/>
                      <a:pt x="2731" y="137"/>
                      <a:pt x="2731" y="69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7" name="Google Shape;1297;p5"/>
              <p:cNvSpPr/>
              <p:nvPr/>
            </p:nvSpPr>
            <p:spPr>
              <a:xfrm>
                <a:off x="2403032" y="2032737"/>
                <a:ext cx="49301" cy="136145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960" extrusionOk="0">
                    <a:moveTo>
                      <a:pt x="1365" y="1"/>
                    </a:moveTo>
                    <a:lnTo>
                      <a:pt x="0" y="3960"/>
                    </a:lnTo>
                    <a:lnTo>
                      <a:pt x="68" y="3960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8" name="Google Shape;1298;p5"/>
              <p:cNvSpPr/>
              <p:nvPr/>
            </p:nvSpPr>
            <p:spPr>
              <a:xfrm>
                <a:off x="2611890" y="2539636"/>
                <a:ext cx="147868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301" h="3209" extrusionOk="0">
                    <a:moveTo>
                      <a:pt x="137" y="0"/>
                    </a:moveTo>
                    <a:lnTo>
                      <a:pt x="0" y="69"/>
                    </a:lnTo>
                    <a:lnTo>
                      <a:pt x="4164" y="3208"/>
                    </a:lnTo>
                    <a:lnTo>
                      <a:pt x="4300" y="3004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9" name="Google Shape;1299;p5"/>
              <p:cNvSpPr/>
              <p:nvPr/>
            </p:nvSpPr>
            <p:spPr>
              <a:xfrm>
                <a:off x="2663494" y="2443406"/>
                <a:ext cx="171350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844" extrusionOk="0">
                    <a:moveTo>
                      <a:pt x="1" y="1"/>
                    </a:moveTo>
                    <a:cubicBezTo>
                      <a:pt x="1" y="69"/>
                      <a:pt x="1" y="69"/>
                      <a:pt x="1" y="137"/>
                    </a:cubicBezTo>
                    <a:lnTo>
                      <a:pt x="4915" y="1844"/>
                    </a:lnTo>
                    <a:lnTo>
                      <a:pt x="4984" y="1707"/>
                    </a:lnTo>
                    <a:lnTo>
                      <a:pt x="4984" y="1639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0" name="Google Shape;1300;p5"/>
              <p:cNvSpPr/>
              <p:nvPr/>
            </p:nvSpPr>
            <p:spPr>
              <a:xfrm>
                <a:off x="2851244" y="211019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80"/>
                    </a:lnTo>
                    <a:cubicBezTo>
                      <a:pt x="0" y="1980"/>
                      <a:pt x="69" y="2048"/>
                      <a:pt x="69" y="2116"/>
                    </a:cubicBezTo>
                    <a:lnTo>
                      <a:pt x="6212" y="205"/>
                    </a:lnTo>
                    <a:cubicBezTo>
                      <a:pt x="6212" y="137"/>
                      <a:pt x="6212" y="68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1" name="Google Shape;1301;p5"/>
              <p:cNvSpPr/>
              <p:nvPr/>
            </p:nvSpPr>
            <p:spPr>
              <a:xfrm>
                <a:off x="2250488" y="2030399"/>
                <a:ext cx="44625" cy="138483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8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229" y="4028"/>
                    </a:lnTo>
                    <a:lnTo>
                      <a:pt x="1297" y="4028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2" name="Google Shape;1302;p5"/>
              <p:cNvSpPr/>
              <p:nvPr/>
            </p:nvSpPr>
            <p:spPr>
              <a:xfrm>
                <a:off x="2489841" y="2150076"/>
                <a:ext cx="119711" cy="86878"/>
              </a:xfrm>
              <a:custGeom>
                <a:avLst/>
                <a:gdLst/>
                <a:ahLst/>
                <a:cxnLst/>
                <a:rect l="l" t="t" r="r" b="b"/>
                <a:pathLst>
                  <a:path w="3482" h="2527" extrusionOk="0">
                    <a:moveTo>
                      <a:pt x="3414" y="1"/>
                    </a:moveTo>
                    <a:lnTo>
                      <a:pt x="1" y="2458"/>
                    </a:lnTo>
                    <a:lnTo>
                      <a:pt x="69" y="2458"/>
                    </a:lnTo>
                    <a:lnTo>
                      <a:pt x="69" y="2526"/>
                    </a:lnTo>
                    <a:lnTo>
                      <a:pt x="3482" y="137"/>
                    </a:lnTo>
                    <a:lnTo>
                      <a:pt x="341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3" name="Google Shape;1303;p5"/>
              <p:cNvSpPr/>
              <p:nvPr/>
            </p:nvSpPr>
            <p:spPr>
              <a:xfrm>
                <a:off x="2473407" y="2077328"/>
                <a:ext cx="68107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95" extrusionOk="0">
                    <a:moveTo>
                      <a:pt x="1844" y="1"/>
                    </a:moveTo>
                    <a:lnTo>
                      <a:pt x="1" y="2526"/>
                    </a:lnTo>
                    <a:lnTo>
                      <a:pt x="69" y="2526"/>
                    </a:lnTo>
                    <a:lnTo>
                      <a:pt x="69" y="2594"/>
                    </a:lnTo>
                    <a:lnTo>
                      <a:pt x="1980" y="137"/>
                    </a:lnTo>
                    <a:lnTo>
                      <a:pt x="184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4" name="Google Shape;1304;p5"/>
              <p:cNvSpPr/>
              <p:nvPr/>
            </p:nvSpPr>
            <p:spPr>
              <a:xfrm>
                <a:off x="2041629" y="2234548"/>
                <a:ext cx="100940" cy="37577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93" extrusionOk="0">
                    <a:moveTo>
                      <a:pt x="1" y="1"/>
                    </a:moveTo>
                    <a:lnTo>
                      <a:pt x="1" y="137"/>
                    </a:lnTo>
                    <a:lnTo>
                      <a:pt x="2936" y="1093"/>
                    </a:lnTo>
                    <a:cubicBezTo>
                      <a:pt x="2936" y="1025"/>
                      <a:pt x="2936" y="1025"/>
                      <a:pt x="2936" y="1025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5" name="Google Shape;1305;p5"/>
              <p:cNvSpPr/>
              <p:nvPr/>
            </p:nvSpPr>
            <p:spPr>
              <a:xfrm>
                <a:off x="1846866" y="1959989"/>
                <a:ext cx="77458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253" h="1844" extrusionOk="0">
                    <a:moveTo>
                      <a:pt x="137" y="1"/>
                    </a:moveTo>
                    <a:lnTo>
                      <a:pt x="69" y="69"/>
                    </a:lnTo>
                    <a:cubicBezTo>
                      <a:pt x="69" y="137"/>
                      <a:pt x="0" y="137"/>
                      <a:pt x="0" y="205"/>
                    </a:cubicBezTo>
                    <a:lnTo>
                      <a:pt x="2184" y="1844"/>
                    </a:lnTo>
                    <a:lnTo>
                      <a:pt x="2253" y="170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6" name="Google Shape;1306;p5"/>
              <p:cNvSpPr/>
              <p:nvPr/>
            </p:nvSpPr>
            <p:spPr>
              <a:xfrm>
                <a:off x="2553203" y="2408201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2936" y="1025"/>
                    </a:lnTo>
                    <a:lnTo>
                      <a:pt x="2936" y="956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7" name="Google Shape;1307;p5"/>
              <p:cNvSpPr/>
              <p:nvPr/>
            </p:nvSpPr>
            <p:spPr>
              <a:xfrm>
                <a:off x="2665832" y="2182943"/>
                <a:ext cx="171350" cy="5868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7" extrusionOk="0">
                    <a:moveTo>
                      <a:pt x="4916" y="0"/>
                    </a:moveTo>
                    <a:lnTo>
                      <a:pt x="1" y="1570"/>
                    </a:lnTo>
                    <a:lnTo>
                      <a:pt x="1" y="1707"/>
                    </a:lnTo>
                    <a:lnTo>
                      <a:pt x="4984" y="137"/>
                    </a:lnTo>
                    <a:lnTo>
                      <a:pt x="491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8" name="Google Shape;1308;p5"/>
              <p:cNvSpPr/>
              <p:nvPr/>
            </p:nvSpPr>
            <p:spPr>
              <a:xfrm>
                <a:off x="1858590" y="2436358"/>
                <a:ext cx="171350" cy="58721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8" extrusionOk="0">
                    <a:moveTo>
                      <a:pt x="4915" y="1"/>
                    </a:moveTo>
                    <a:lnTo>
                      <a:pt x="1" y="1503"/>
                    </a:lnTo>
                    <a:lnTo>
                      <a:pt x="69" y="1707"/>
                    </a:lnTo>
                    <a:lnTo>
                      <a:pt x="4983" y="137"/>
                    </a:lnTo>
                    <a:cubicBezTo>
                      <a:pt x="4983" y="69"/>
                      <a:pt x="4983" y="69"/>
                      <a:pt x="4915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9" name="Google Shape;1309;p5"/>
              <p:cNvSpPr/>
              <p:nvPr/>
            </p:nvSpPr>
            <p:spPr>
              <a:xfrm>
                <a:off x="1633298" y="2096099"/>
                <a:ext cx="213603" cy="77493"/>
              </a:xfrm>
              <a:custGeom>
                <a:avLst/>
                <a:gdLst/>
                <a:ahLst/>
                <a:cxnLst/>
                <a:rect l="l" t="t" r="r" b="b"/>
                <a:pathLst>
                  <a:path w="6213" h="2254" extrusionOk="0">
                    <a:moveTo>
                      <a:pt x="69" y="1"/>
                    </a:moveTo>
                    <a:cubicBezTo>
                      <a:pt x="69" y="69"/>
                      <a:pt x="69" y="137"/>
                      <a:pt x="1" y="205"/>
                    </a:cubicBezTo>
                    <a:lnTo>
                      <a:pt x="6144" y="2185"/>
                    </a:lnTo>
                    <a:lnTo>
                      <a:pt x="6144" y="2253"/>
                    </a:lnTo>
                    <a:lnTo>
                      <a:pt x="6212" y="2048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0" name="Google Shape;1310;p5"/>
              <p:cNvSpPr/>
              <p:nvPr/>
            </p:nvSpPr>
            <p:spPr>
              <a:xfrm>
                <a:off x="2661157" y="1732359"/>
                <a:ext cx="136145" cy="183074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25" extrusionOk="0">
                    <a:moveTo>
                      <a:pt x="3755" y="1"/>
                    </a:moveTo>
                    <a:lnTo>
                      <a:pt x="0" y="5188"/>
                    </a:lnTo>
                    <a:lnTo>
                      <a:pt x="137" y="5325"/>
                    </a:lnTo>
                    <a:lnTo>
                      <a:pt x="3959" y="137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1" name="Google Shape;1311;p5"/>
              <p:cNvSpPr/>
              <p:nvPr/>
            </p:nvSpPr>
            <p:spPr>
              <a:xfrm>
                <a:off x="1907856" y="1722973"/>
                <a:ext cx="136145" cy="18544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94" extrusionOk="0">
                    <a:moveTo>
                      <a:pt x="206" y="1"/>
                    </a:moveTo>
                    <a:lnTo>
                      <a:pt x="1" y="137"/>
                    </a:lnTo>
                    <a:lnTo>
                      <a:pt x="3755" y="5393"/>
                    </a:lnTo>
                    <a:lnTo>
                      <a:pt x="3960" y="5325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2" name="Google Shape;1312;p5"/>
              <p:cNvSpPr/>
              <p:nvPr/>
            </p:nvSpPr>
            <p:spPr>
              <a:xfrm>
                <a:off x="2515660" y="1746455"/>
                <a:ext cx="37577" cy="91554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2663" extrusionOk="0">
                    <a:moveTo>
                      <a:pt x="888" y="0"/>
                    </a:moveTo>
                    <a:lnTo>
                      <a:pt x="1" y="2594"/>
                    </a:lnTo>
                    <a:lnTo>
                      <a:pt x="137" y="2662"/>
                    </a:lnTo>
                    <a:lnTo>
                      <a:pt x="1093" y="137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3" name="Google Shape;1313;p5"/>
              <p:cNvSpPr/>
              <p:nvPr/>
            </p:nvSpPr>
            <p:spPr>
              <a:xfrm>
                <a:off x="2161306" y="1741745"/>
                <a:ext cx="32902" cy="93926"/>
              </a:xfrm>
              <a:custGeom>
                <a:avLst/>
                <a:gdLst/>
                <a:ahLst/>
                <a:cxnLst/>
                <a:rect l="l" t="t" r="r" b="b"/>
                <a:pathLst>
                  <a:path w="957" h="2732" extrusionOk="0">
                    <a:moveTo>
                      <a:pt x="137" y="1"/>
                    </a:moveTo>
                    <a:lnTo>
                      <a:pt x="1" y="69"/>
                    </a:lnTo>
                    <a:lnTo>
                      <a:pt x="752" y="2731"/>
                    </a:lnTo>
                    <a:lnTo>
                      <a:pt x="956" y="266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4" name="Google Shape;1314;p5"/>
              <p:cNvSpPr/>
              <p:nvPr/>
            </p:nvSpPr>
            <p:spPr>
              <a:xfrm>
                <a:off x="1835108" y="2640541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0"/>
                    </a:moveTo>
                    <a:lnTo>
                      <a:pt x="1" y="1570"/>
                    </a:lnTo>
                    <a:lnTo>
                      <a:pt x="137" y="1775"/>
                    </a:lnTo>
                    <a:lnTo>
                      <a:pt x="2322" y="137"/>
                    </a:lnTo>
                    <a:cubicBezTo>
                      <a:pt x="2322" y="137"/>
                      <a:pt x="2253" y="69"/>
                      <a:pt x="225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5" name="Google Shape;1315;p5"/>
              <p:cNvSpPr/>
              <p:nvPr/>
            </p:nvSpPr>
            <p:spPr>
              <a:xfrm>
                <a:off x="2349055" y="1586863"/>
                <a:ext cx="9420" cy="222989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6" extrusionOk="0">
                    <a:moveTo>
                      <a:pt x="69" y="1"/>
                    </a:moveTo>
                    <a:lnTo>
                      <a:pt x="0" y="6485"/>
                    </a:lnTo>
                    <a:lnTo>
                      <a:pt x="205" y="6485"/>
                    </a:lnTo>
                    <a:lnTo>
                      <a:pt x="27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6" name="Google Shape;1316;p5"/>
              <p:cNvSpPr/>
              <p:nvPr/>
            </p:nvSpPr>
            <p:spPr>
              <a:xfrm>
                <a:off x="1628622" y="249504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12"/>
                    </a:lnTo>
                    <a:cubicBezTo>
                      <a:pt x="0" y="1980"/>
                      <a:pt x="0" y="2048"/>
                      <a:pt x="69" y="2116"/>
                    </a:cubicBezTo>
                    <a:lnTo>
                      <a:pt x="6212" y="137"/>
                    </a:lnTo>
                    <a:cubicBezTo>
                      <a:pt x="6212" y="137"/>
                      <a:pt x="6212" y="69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7" name="Google Shape;1317;p5"/>
              <p:cNvSpPr/>
              <p:nvPr/>
            </p:nvSpPr>
            <p:spPr>
              <a:xfrm>
                <a:off x="2651771" y="2769604"/>
                <a:ext cx="133807" cy="185411"/>
              </a:xfrm>
              <a:custGeom>
                <a:avLst/>
                <a:gdLst/>
                <a:ahLst/>
                <a:cxnLst/>
                <a:rect l="l" t="t" r="r" b="b"/>
                <a:pathLst>
                  <a:path w="3892" h="5393" extrusionOk="0">
                    <a:moveTo>
                      <a:pt x="69" y="0"/>
                    </a:moveTo>
                    <a:lnTo>
                      <a:pt x="0" y="137"/>
                    </a:lnTo>
                    <a:lnTo>
                      <a:pt x="3686" y="5393"/>
                    </a:lnTo>
                    <a:lnTo>
                      <a:pt x="3891" y="525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8" name="Google Shape;1318;p5"/>
              <p:cNvSpPr/>
              <p:nvPr/>
            </p:nvSpPr>
            <p:spPr>
              <a:xfrm>
                <a:off x="2499227" y="2847027"/>
                <a:ext cx="35240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5" extrusionOk="0">
                    <a:moveTo>
                      <a:pt x="1" y="1"/>
                    </a:moveTo>
                    <a:lnTo>
                      <a:pt x="820" y="2595"/>
                    </a:lnTo>
                    <a:lnTo>
                      <a:pt x="1025" y="252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9" name="Google Shape;1319;p5"/>
              <p:cNvSpPr/>
              <p:nvPr/>
            </p:nvSpPr>
            <p:spPr>
              <a:xfrm>
                <a:off x="2848906" y="2504431"/>
                <a:ext cx="213569" cy="79830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322" extrusionOk="0">
                    <a:moveTo>
                      <a:pt x="68" y="0"/>
                    </a:moveTo>
                    <a:cubicBezTo>
                      <a:pt x="0" y="69"/>
                      <a:pt x="0" y="137"/>
                      <a:pt x="0" y="205"/>
                    </a:cubicBezTo>
                    <a:lnTo>
                      <a:pt x="6075" y="2321"/>
                    </a:lnTo>
                    <a:lnTo>
                      <a:pt x="6211" y="2048"/>
                    </a:lnTo>
                    <a:lnTo>
                      <a:pt x="6211" y="1980"/>
                    </a:lnTo>
                    <a:lnTo>
                      <a:pt x="6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0" name="Google Shape;1320;p5"/>
              <p:cNvSpPr/>
              <p:nvPr/>
            </p:nvSpPr>
            <p:spPr>
              <a:xfrm>
                <a:off x="2142534" y="2840014"/>
                <a:ext cx="35240" cy="89182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4" extrusionOk="0">
                    <a:moveTo>
                      <a:pt x="888" y="0"/>
                    </a:moveTo>
                    <a:lnTo>
                      <a:pt x="1" y="2526"/>
                    </a:lnTo>
                    <a:lnTo>
                      <a:pt x="205" y="2594"/>
                    </a:lnTo>
                    <a:lnTo>
                      <a:pt x="1025" y="68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1" name="Google Shape;1321;p5"/>
              <p:cNvSpPr/>
              <p:nvPr/>
            </p:nvSpPr>
            <p:spPr>
              <a:xfrm>
                <a:off x="1896133" y="2762556"/>
                <a:ext cx="136145" cy="18073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257" extrusionOk="0">
                    <a:moveTo>
                      <a:pt x="3823" y="1"/>
                    </a:moveTo>
                    <a:lnTo>
                      <a:pt x="1" y="5120"/>
                    </a:lnTo>
                    <a:lnTo>
                      <a:pt x="137" y="5257"/>
                    </a:lnTo>
                    <a:lnTo>
                      <a:pt x="3960" y="69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2" name="Google Shape;1322;p5"/>
              <p:cNvSpPr/>
              <p:nvPr/>
            </p:nvSpPr>
            <p:spPr>
              <a:xfrm>
                <a:off x="2332621" y="2868171"/>
                <a:ext cx="9420" cy="222954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5" extrusionOk="0">
                    <a:moveTo>
                      <a:pt x="137" y="0"/>
                    </a:moveTo>
                    <a:lnTo>
                      <a:pt x="0" y="6485"/>
                    </a:lnTo>
                    <a:lnTo>
                      <a:pt x="274" y="6485"/>
                    </a:lnTo>
                    <a:lnTo>
                      <a:pt x="274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3" name="Google Shape;1323;p5"/>
              <p:cNvSpPr/>
              <p:nvPr/>
            </p:nvSpPr>
            <p:spPr>
              <a:xfrm>
                <a:off x="2349055" y="1828589"/>
                <a:ext cx="7082" cy="176026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0" extrusionOk="0">
                    <a:moveTo>
                      <a:pt x="0" y="0"/>
                    </a:moveTo>
                    <a:lnTo>
                      <a:pt x="0" y="5120"/>
                    </a:lnTo>
                    <a:lnTo>
                      <a:pt x="69" y="5120"/>
                    </a:lnTo>
                    <a:lnTo>
                      <a:pt x="20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4" name="Google Shape;1324;p5"/>
              <p:cNvSpPr/>
              <p:nvPr/>
            </p:nvSpPr>
            <p:spPr>
              <a:xfrm>
                <a:off x="2048677" y="1922446"/>
                <a:ext cx="105615" cy="147868"/>
              </a:xfrm>
              <a:custGeom>
                <a:avLst/>
                <a:gdLst/>
                <a:ahLst/>
                <a:cxnLst/>
                <a:rect l="l" t="t" r="r" b="b"/>
                <a:pathLst>
                  <a:path w="3072" h="4301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048" y="2936"/>
                    </a:lnTo>
                    <a:lnTo>
                      <a:pt x="3004" y="4301"/>
                    </a:lnTo>
                    <a:lnTo>
                      <a:pt x="3072" y="4164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5" name="Google Shape;1325;p5"/>
              <p:cNvSpPr/>
              <p:nvPr/>
            </p:nvSpPr>
            <p:spPr>
              <a:xfrm>
                <a:off x="2039291" y="260533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0" y="4164"/>
                    </a:lnTo>
                    <a:lnTo>
                      <a:pt x="137" y="4232"/>
                    </a:lnTo>
                    <a:lnTo>
                      <a:pt x="3208" y="137"/>
                    </a:lnTo>
                    <a:lnTo>
                      <a:pt x="307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6" name="Google Shape;1326;p5"/>
              <p:cNvSpPr/>
              <p:nvPr/>
            </p:nvSpPr>
            <p:spPr>
              <a:xfrm>
                <a:off x="2194173" y="1849698"/>
                <a:ext cx="56349" cy="171350"/>
              </a:xfrm>
              <a:custGeom>
                <a:avLst/>
                <a:gdLst/>
                <a:ahLst/>
                <a:cxnLst/>
                <a:rect l="l" t="t" r="r" b="b"/>
                <a:pathLst>
                  <a:path w="1639" h="4984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1502" y="4983"/>
                    </a:lnTo>
                    <a:lnTo>
                      <a:pt x="1638" y="498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7" name="Google Shape;1327;p5"/>
              <p:cNvSpPr/>
              <p:nvPr/>
            </p:nvSpPr>
            <p:spPr>
              <a:xfrm>
                <a:off x="1926628" y="2530250"/>
                <a:ext cx="147903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4302" h="3072" extrusionOk="0">
                    <a:moveTo>
                      <a:pt x="4301" y="0"/>
                    </a:moveTo>
                    <a:lnTo>
                      <a:pt x="1" y="2935"/>
                    </a:lnTo>
                    <a:lnTo>
                      <a:pt x="138" y="3072"/>
                    </a:lnTo>
                    <a:lnTo>
                      <a:pt x="4301" y="69"/>
                    </a:lnTo>
                    <a:lnTo>
                      <a:pt x="4301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8" name="Google Shape;1328;p5"/>
              <p:cNvSpPr/>
              <p:nvPr/>
            </p:nvSpPr>
            <p:spPr>
              <a:xfrm>
                <a:off x="2778496" y="1976423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1"/>
                    </a:moveTo>
                    <a:lnTo>
                      <a:pt x="0" y="1570"/>
                    </a:lnTo>
                    <a:lnTo>
                      <a:pt x="69" y="1775"/>
                    </a:lnTo>
                    <a:lnTo>
                      <a:pt x="2321" y="205"/>
                    </a:lnTo>
                    <a:lnTo>
                      <a:pt x="2253" y="69"/>
                    </a:lnTo>
                    <a:lnTo>
                      <a:pt x="225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9" name="Google Shape;1329;p5"/>
              <p:cNvSpPr/>
              <p:nvPr/>
            </p:nvSpPr>
            <p:spPr>
              <a:xfrm>
                <a:off x="2452298" y="1852036"/>
                <a:ext cx="63397" cy="169012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6" extrusionOk="0">
                    <a:moveTo>
                      <a:pt x="1639" y="1"/>
                    </a:moveTo>
                    <a:lnTo>
                      <a:pt x="1" y="4915"/>
                    </a:lnTo>
                    <a:lnTo>
                      <a:pt x="137" y="4915"/>
                    </a:lnTo>
                    <a:lnTo>
                      <a:pt x="1844" y="69"/>
                    </a:lnTo>
                    <a:lnTo>
                      <a:pt x="163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0" name="Google Shape;1330;p5"/>
              <p:cNvSpPr/>
              <p:nvPr/>
            </p:nvSpPr>
            <p:spPr>
              <a:xfrm>
                <a:off x="2618904" y="2042123"/>
                <a:ext cx="150241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4370" h="3073" extrusionOk="0">
                    <a:moveTo>
                      <a:pt x="4233" y="1"/>
                    </a:moveTo>
                    <a:lnTo>
                      <a:pt x="1" y="3004"/>
                    </a:lnTo>
                    <a:lnTo>
                      <a:pt x="69" y="3072"/>
                    </a:lnTo>
                    <a:lnTo>
                      <a:pt x="4369" y="137"/>
                    </a:lnTo>
                    <a:lnTo>
                      <a:pt x="423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1" name="Google Shape;1331;p5"/>
              <p:cNvSpPr/>
              <p:nvPr/>
            </p:nvSpPr>
            <p:spPr>
              <a:xfrm>
                <a:off x="2543818" y="192715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1" y="4164"/>
                    </a:lnTo>
                    <a:lnTo>
                      <a:pt x="137" y="4232"/>
                    </a:lnTo>
                    <a:lnTo>
                      <a:pt x="3209" y="68"/>
                    </a:lnTo>
                    <a:cubicBezTo>
                      <a:pt x="3140" y="68"/>
                      <a:pt x="3072" y="0"/>
                      <a:pt x="30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2" name="Google Shape;1332;p5"/>
              <p:cNvSpPr/>
              <p:nvPr/>
            </p:nvSpPr>
            <p:spPr>
              <a:xfrm>
                <a:off x="2682266" y="2342501"/>
                <a:ext cx="176060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5121" h="206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5120" y="205"/>
                    </a:lnTo>
                    <a:lnTo>
                      <a:pt x="512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3" name="Google Shape;1333;p5"/>
              <p:cNvSpPr/>
              <p:nvPr/>
            </p:nvSpPr>
            <p:spPr>
              <a:xfrm>
                <a:off x="2877063" y="2344839"/>
                <a:ext cx="93892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06" extrusionOk="0">
                    <a:moveTo>
                      <a:pt x="0" y="1"/>
                    </a:moveTo>
                    <a:cubicBezTo>
                      <a:pt x="0" y="69"/>
                      <a:pt x="0" y="137"/>
                      <a:pt x="0" y="206"/>
                    </a:cubicBezTo>
                    <a:lnTo>
                      <a:pt x="2730" y="206"/>
                    </a:lnTo>
                    <a:lnTo>
                      <a:pt x="27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4" name="Google Shape;1334;p5"/>
              <p:cNvSpPr/>
              <p:nvPr/>
            </p:nvSpPr>
            <p:spPr>
              <a:xfrm>
                <a:off x="2539142" y="2610012"/>
                <a:ext cx="107953" cy="147903"/>
              </a:xfrm>
              <a:custGeom>
                <a:avLst/>
                <a:gdLst/>
                <a:ahLst/>
                <a:cxnLst/>
                <a:rect l="l" t="t" r="r" b="b"/>
                <a:pathLst>
                  <a:path w="3140" h="4302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935" y="4301"/>
                    </a:lnTo>
                    <a:lnTo>
                      <a:pt x="3140" y="4165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5" name="Google Shape;1335;p5"/>
              <p:cNvSpPr/>
              <p:nvPr/>
            </p:nvSpPr>
            <p:spPr>
              <a:xfrm>
                <a:off x="2442912" y="2656975"/>
                <a:ext cx="58687" cy="171316"/>
              </a:xfrm>
              <a:custGeom>
                <a:avLst/>
                <a:gdLst/>
                <a:ahLst/>
                <a:cxnLst/>
                <a:rect l="l" t="t" r="r" b="b"/>
                <a:pathLst>
                  <a:path w="1707" h="4983" extrusionOk="0">
                    <a:moveTo>
                      <a:pt x="1" y="0"/>
                    </a:moveTo>
                    <a:lnTo>
                      <a:pt x="1502" y="4983"/>
                    </a:lnTo>
                    <a:lnTo>
                      <a:pt x="1707" y="4915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6" name="Google Shape;1336;p5"/>
              <p:cNvSpPr/>
              <p:nvPr/>
            </p:nvSpPr>
            <p:spPr>
              <a:xfrm>
                <a:off x="2177739" y="2656975"/>
                <a:ext cx="63397" cy="168978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5" extrusionOk="0">
                    <a:moveTo>
                      <a:pt x="1707" y="0"/>
                    </a:moveTo>
                    <a:lnTo>
                      <a:pt x="1" y="4846"/>
                    </a:lnTo>
                    <a:lnTo>
                      <a:pt x="205" y="4915"/>
                    </a:lnTo>
                    <a:lnTo>
                      <a:pt x="18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7" name="Google Shape;1337;p5"/>
              <p:cNvSpPr/>
              <p:nvPr/>
            </p:nvSpPr>
            <p:spPr>
              <a:xfrm>
                <a:off x="2337297" y="2673374"/>
                <a:ext cx="7082" cy="17606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1" extrusionOk="0">
                    <a:moveTo>
                      <a:pt x="138" y="1"/>
                    </a:moveTo>
                    <a:lnTo>
                      <a:pt x="1" y="5120"/>
                    </a:lnTo>
                    <a:lnTo>
                      <a:pt x="206" y="5120"/>
                    </a:lnTo>
                    <a:lnTo>
                      <a:pt x="206" y="1776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8" name="Google Shape;1338;p5"/>
              <p:cNvSpPr/>
              <p:nvPr/>
            </p:nvSpPr>
            <p:spPr>
              <a:xfrm>
                <a:off x="2333962" y="1570464"/>
                <a:ext cx="36237" cy="24788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721" extrusionOk="0">
                    <a:moveTo>
                      <a:pt x="576" y="0"/>
                    </a:moveTo>
                    <a:cubicBezTo>
                      <a:pt x="1" y="0"/>
                      <a:pt x="587" y="721"/>
                      <a:pt x="893" y="721"/>
                    </a:cubicBezTo>
                    <a:cubicBezTo>
                      <a:pt x="986" y="721"/>
                      <a:pt x="1054" y="654"/>
                      <a:pt x="1054" y="478"/>
                    </a:cubicBezTo>
                    <a:cubicBezTo>
                      <a:pt x="1054" y="205"/>
                      <a:pt x="849" y="0"/>
                      <a:pt x="5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9" name="Google Shape;1339;p5"/>
              <p:cNvSpPr/>
              <p:nvPr/>
            </p:nvSpPr>
            <p:spPr>
              <a:xfrm>
                <a:off x="2323236" y="3077030"/>
                <a:ext cx="32902" cy="32867"/>
              </a:xfrm>
              <a:custGeom>
                <a:avLst/>
                <a:gdLst/>
                <a:ahLst/>
                <a:cxnLst/>
                <a:rect l="l" t="t" r="r" b="b"/>
                <a:pathLst>
                  <a:path w="957" h="956" extrusionOk="0">
                    <a:moveTo>
                      <a:pt x="478" y="0"/>
                    </a:moveTo>
                    <a:cubicBezTo>
                      <a:pt x="205" y="0"/>
                      <a:pt x="0" y="205"/>
                      <a:pt x="0" y="478"/>
                    </a:cubicBezTo>
                    <a:cubicBezTo>
                      <a:pt x="0" y="751"/>
                      <a:pt x="205" y="956"/>
                      <a:pt x="478" y="956"/>
                    </a:cubicBezTo>
                    <a:cubicBezTo>
                      <a:pt x="751" y="956"/>
                      <a:pt x="956" y="751"/>
                      <a:pt x="956" y="478"/>
                    </a:cubicBezTo>
                    <a:cubicBezTo>
                      <a:pt x="956" y="205"/>
                      <a:pt x="751" y="0"/>
                      <a:pt x="478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0" name="Google Shape;1340;p5"/>
              <p:cNvSpPr/>
              <p:nvPr/>
            </p:nvSpPr>
            <p:spPr>
              <a:xfrm>
                <a:off x="3048344" y="2095515"/>
                <a:ext cx="35240" cy="34071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91" extrusionOk="0">
                    <a:moveTo>
                      <a:pt x="482" y="0"/>
                    </a:moveTo>
                    <a:cubicBezTo>
                      <a:pt x="436" y="0"/>
                      <a:pt x="389" y="6"/>
                      <a:pt x="342" y="18"/>
                    </a:cubicBezTo>
                    <a:cubicBezTo>
                      <a:pt x="137" y="154"/>
                      <a:pt x="1" y="359"/>
                      <a:pt x="69" y="632"/>
                    </a:cubicBezTo>
                    <a:cubicBezTo>
                      <a:pt x="126" y="858"/>
                      <a:pt x="323" y="991"/>
                      <a:pt x="544" y="991"/>
                    </a:cubicBezTo>
                    <a:cubicBezTo>
                      <a:pt x="590" y="991"/>
                      <a:pt x="637" y="985"/>
                      <a:pt x="683" y="973"/>
                    </a:cubicBezTo>
                    <a:cubicBezTo>
                      <a:pt x="888" y="837"/>
                      <a:pt x="1025" y="564"/>
                      <a:pt x="957" y="359"/>
                    </a:cubicBezTo>
                    <a:cubicBezTo>
                      <a:pt x="900" y="133"/>
                      <a:pt x="703" y="0"/>
                      <a:pt x="48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1" name="Google Shape;1341;p5"/>
              <p:cNvSpPr/>
              <p:nvPr/>
            </p:nvSpPr>
            <p:spPr>
              <a:xfrm>
                <a:off x="1609851" y="2550741"/>
                <a:ext cx="37577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24" extrusionOk="0">
                    <a:moveTo>
                      <a:pt x="524" y="1"/>
                    </a:moveTo>
                    <a:cubicBezTo>
                      <a:pt x="485" y="1"/>
                      <a:pt x="446" y="6"/>
                      <a:pt x="410" y="19"/>
                    </a:cubicBezTo>
                    <a:cubicBezTo>
                      <a:pt x="137" y="87"/>
                      <a:pt x="0" y="360"/>
                      <a:pt x="69" y="633"/>
                    </a:cubicBezTo>
                    <a:cubicBezTo>
                      <a:pt x="181" y="801"/>
                      <a:pt x="339" y="924"/>
                      <a:pt x="544" y="924"/>
                    </a:cubicBezTo>
                    <a:cubicBezTo>
                      <a:pt x="588" y="924"/>
                      <a:pt x="634" y="918"/>
                      <a:pt x="683" y="906"/>
                    </a:cubicBezTo>
                    <a:cubicBezTo>
                      <a:pt x="956" y="838"/>
                      <a:pt x="1092" y="565"/>
                      <a:pt x="1024" y="292"/>
                    </a:cubicBezTo>
                    <a:cubicBezTo>
                      <a:pt x="912" y="123"/>
                      <a:pt x="707" y="1"/>
                      <a:pt x="52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2" name="Google Shape;1342;p5"/>
              <p:cNvSpPr/>
              <p:nvPr/>
            </p:nvSpPr>
            <p:spPr>
              <a:xfrm>
                <a:off x="2764400" y="2936656"/>
                <a:ext cx="37577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7" extrusionOk="0">
                    <a:moveTo>
                      <a:pt x="578" y="1"/>
                    </a:moveTo>
                    <a:cubicBezTo>
                      <a:pt x="469" y="1"/>
                      <a:pt x="360" y="39"/>
                      <a:pt x="274" y="124"/>
                    </a:cubicBezTo>
                    <a:cubicBezTo>
                      <a:pt x="69" y="261"/>
                      <a:pt x="1" y="534"/>
                      <a:pt x="206" y="739"/>
                    </a:cubicBezTo>
                    <a:cubicBezTo>
                      <a:pt x="294" y="871"/>
                      <a:pt x="439" y="946"/>
                      <a:pt x="586" y="946"/>
                    </a:cubicBezTo>
                    <a:cubicBezTo>
                      <a:pt x="666" y="946"/>
                      <a:pt x="747" y="923"/>
                      <a:pt x="820" y="875"/>
                    </a:cubicBezTo>
                    <a:cubicBezTo>
                      <a:pt x="1025" y="739"/>
                      <a:pt x="1093" y="397"/>
                      <a:pt x="956" y="193"/>
                    </a:cubicBezTo>
                    <a:cubicBezTo>
                      <a:pt x="877" y="74"/>
                      <a:pt x="729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3" name="Google Shape;1343;p5"/>
              <p:cNvSpPr/>
              <p:nvPr/>
            </p:nvSpPr>
            <p:spPr>
              <a:xfrm>
                <a:off x="1891457" y="1710321"/>
                <a:ext cx="41187" cy="32214"/>
              </a:xfrm>
              <a:custGeom>
                <a:avLst/>
                <a:gdLst/>
                <a:ahLst/>
                <a:cxnLst/>
                <a:rect l="l" t="t" r="r" b="b"/>
                <a:pathLst>
                  <a:path w="1198" h="937" extrusionOk="0">
                    <a:moveTo>
                      <a:pt x="578" y="1"/>
                    </a:moveTo>
                    <a:cubicBezTo>
                      <a:pt x="471" y="1"/>
                      <a:pt x="365" y="34"/>
                      <a:pt x="273" y="96"/>
                    </a:cubicBezTo>
                    <a:cubicBezTo>
                      <a:pt x="68" y="232"/>
                      <a:pt x="0" y="505"/>
                      <a:pt x="205" y="710"/>
                    </a:cubicBezTo>
                    <a:cubicBezTo>
                      <a:pt x="305" y="870"/>
                      <a:pt x="440" y="936"/>
                      <a:pt x="572" y="936"/>
                    </a:cubicBezTo>
                    <a:cubicBezTo>
                      <a:pt x="892" y="936"/>
                      <a:pt x="1197" y="550"/>
                      <a:pt x="956" y="164"/>
                    </a:cubicBezTo>
                    <a:cubicBezTo>
                      <a:pt x="843" y="51"/>
                      <a:pt x="710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4" name="Google Shape;1344;p5"/>
              <p:cNvSpPr/>
              <p:nvPr/>
            </p:nvSpPr>
            <p:spPr>
              <a:xfrm>
                <a:off x="1879699" y="2928267"/>
                <a:ext cx="37577" cy="32386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2" extrusionOk="0">
                    <a:moveTo>
                      <a:pt x="492" y="0"/>
                    </a:moveTo>
                    <a:cubicBezTo>
                      <a:pt x="350" y="0"/>
                      <a:pt x="213" y="51"/>
                      <a:pt x="137" y="164"/>
                    </a:cubicBezTo>
                    <a:cubicBezTo>
                      <a:pt x="1" y="437"/>
                      <a:pt x="69" y="710"/>
                      <a:pt x="274" y="846"/>
                    </a:cubicBezTo>
                    <a:cubicBezTo>
                      <a:pt x="366" y="907"/>
                      <a:pt x="472" y="941"/>
                      <a:pt x="573" y="941"/>
                    </a:cubicBezTo>
                    <a:cubicBezTo>
                      <a:pt x="697" y="941"/>
                      <a:pt x="813" y="891"/>
                      <a:pt x="888" y="778"/>
                    </a:cubicBezTo>
                    <a:cubicBezTo>
                      <a:pt x="1093" y="505"/>
                      <a:pt x="1025" y="232"/>
                      <a:pt x="820" y="95"/>
                    </a:cubicBezTo>
                    <a:cubicBezTo>
                      <a:pt x="728" y="34"/>
                      <a:pt x="608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5" name="Google Shape;1345;p5"/>
              <p:cNvSpPr/>
              <p:nvPr/>
            </p:nvSpPr>
            <p:spPr>
              <a:xfrm>
                <a:off x="2778496" y="1718676"/>
                <a:ext cx="34689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09" h="947" extrusionOk="0">
                    <a:moveTo>
                      <a:pt x="483" y="1"/>
                    </a:moveTo>
                    <a:cubicBezTo>
                      <a:pt x="348" y="1"/>
                      <a:pt x="217" y="61"/>
                      <a:pt x="137" y="194"/>
                    </a:cubicBezTo>
                    <a:cubicBezTo>
                      <a:pt x="0" y="399"/>
                      <a:pt x="0" y="672"/>
                      <a:pt x="205" y="877"/>
                    </a:cubicBezTo>
                    <a:cubicBezTo>
                      <a:pt x="285" y="924"/>
                      <a:pt x="372" y="946"/>
                      <a:pt x="458" y="946"/>
                    </a:cubicBezTo>
                    <a:cubicBezTo>
                      <a:pt x="740" y="946"/>
                      <a:pt x="1008" y="713"/>
                      <a:pt x="956" y="399"/>
                    </a:cubicBezTo>
                    <a:cubicBezTo>
                      <a:pt x="914" y="149"/>
                      <a:pt x="695" y="1"/>
                      <a:pt x="48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6" name="Google Shape;1346;p5"/>
              <p:cNvSpPr/>
              <p:nvPr/>
            </p:nvSpPr>
            <p:spPr>
              <a:xfrm>
                <a:off x="1614526" y="2086095"/>
                <a:ext cx="35239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4" extrusionOk="0">
                    <a:moveTo>
                      <a:pt x="539" y="1"/>
                    </a:moveTo>
                    <a:cubicBezTo>
                      <a:pt x="320" y="1"/>
                      <a:pt x="125" y="123"/>
                      <a:pt x="69" y="292"/>
                    </a:cubicBezTo>
                    <a:cubicBezTo>
                      <a:pt x="1" y="565"/>
                      <a:pt x="137" y="838"/>
                      <a:pt x="410" y="906"/>
                    </a:cubicBezTo>
                    <a:cubicBezTo>
                      <a:pt x="445" y="918"/>
                      <a:pt x="483" y="923"/>
                      <a:pt x="520" y="923"/>
                    </a:cubicBezTo>
                    <a:cubicBezTo>
                      <a:pt x="703" y="923"/>
                      <a:pt x="900" y="791"/>
                      <a:pt x="956" y="565"/>
                    </a:cubicBezTo>
                    <a:cubicBezTo>
                      <a:pt x="1025" y="360"/>
                      <a:pt x="888" y="87"/>
                      <a:pt x="683" y="19"/>
                    </a:cubicBezTo>
                    <a:cubicBezTo>
                      <a:pt x="635" y="7"/>
                      <a:pt x="587" y="1"/>
                      <a:pt x="53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7" name="Google Shape;1347;p5"/>
              <p:cNvSpPr/>
              <p:nvPr/>
            </p:nvSpPr>
            <p:spPr>
              <a:xfrm>
                <a:off x="3043668" y="2562499"/>
                <a:ext cx="35240" cy="31733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3" extrusionOk="0">
                    <a:moveTo>
                      <a:pt x="539" y="0"/>
                    </a:moveTo>
                    <a:cubicBezTo>
                      <a:pt x="320" y="0"/>
                      <a:pt x="125" y="122"/>
                      <a:pt x="69" y="291"/>
                    </a:cubicBezTo>
                    <a:cubicBezTo>
                      <a:pt x="0" y="564"/>
                      <a:pt x="137" y="837"/>
                      <a:pt x="342" y="905"/>
                    </a:cubicBezTo>
                    <a:cubicBezTo>
                      <a:pt x="389" y="917"/>
                      <a:pt x="435" y="923"/>
                      <a:pt x="481" y="923"/>
                    </a:cubicBezTo>
                    <a:cubicBezTo>
                      <a:pt x="702" y="923"/>
                      <a:pt x="899" y="790"/>
                      <a:pt x="956" y="564"/>
                    </a:cubicBezTo>
                    <a:cubicBezTo>
                      <a:pt x="1024" y="359"/>
                      <a:pt x="888" y="86"/>
                      <a:pt x="683" y="18"/>
                    </a:cubicBezTo>
                    <a:cubicBezTo>
                      <a:pt x="635" y="6"/>
                      <a:pt x="586" y="0"/>
                      <a:pt x="53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8" name="Google Shape;1348;p5"/>
              <p:cNvSpPr/>
              <p:nvPr/>
            </p:nvSpPr>
            <p:spPr>
              <a:xfrm>
                <a:off x="2534432" y="1729127"/>
                <a:ext cx="30529" cy="27366"/>
              </a:xfrm>
              <a:custGeom>
                <a:avLst/>
                <a:gdLst/>
                <a:ahLst/>
                <a:cxnLst/>
                <a:rect l="l" t="t" r="r" b="b"/>
                <a:pathLst>
                  <a:path w="888" h="796" extrusionOk="0">
                    <a:moveTo>
                      <a:pt x="453" y="1"/>
                    </a:moveTo>
                    <a:cubicBezTo>
                      <a:pt x="286" y="1"/>
                      <a:pt x="120" y="78"/>
                      <a:pt x="69" y="231"/>
                    </a:cubicBezTo>
                    <a:cubicBezTo>
                      <a:pt x="1" y="436"/>
                      <a:pt x="137" y="709"/>
                      <a:pt x="342" y="777"/>
                    </a:cubicBezTo>
                    <a:cubicBezTo>
                      <a:pt x="378" y="789"/>
                      <a:pt x="414" y="795"/>
                      <a:pt x="450" y="795"/>
                    </a:cubicBezTo>
                    <a:cubicBezTo>
                      <a:pt x="615" y="795"/>
                      <a:pt x="764" y="673"/>
                      <a:pt x="820" y="504"/>
                    </a:cubicBezTo>
                    <a:cubicBezTo>
                      <a:pt x="888" y="300"/>
                      <a:pt x="820" y="95"/>
                      <a:pt x="615" y="26"/>
                    </a:cubicBezTo>
                    <a:cubicBezTo>
                      <a:pt x="564" y="9"/>
                      <a:pt x="508" y="1"/>
                      <a:pt x="45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9" name="Google Shape;1349;p5"/>
              <p:cNvSpPr/>
              <p:nvPr/>
            </p:nvSpPr>
            <p:spPr>
              <a:xfrm>
                <a:off x="2132392" y="2923729"/>
                <a:ext cx="26610" cy="22931"/>
              </a:xfrm>
              <a:custGeom>
                <a:avLst/>
                <a:gdLst/>
                <a:ahLst/>
                <a:cxnLst/>
                <a:rect l="l" t="t" r="r" b="b"/>
                <a:pathLst>
                  <a:path w="774" h="667" extrusionOk="0">
                    <a:moveTo>
                      <a:pt x="316" y="0"/>
                    </a:moveTo>
                    <a:cubicBezTo>
                      <a:pt x="1" y="0"/>
                      <a:pt x="308" y="667"/>
                      <a:pt x="545" y="667"/>
                    </a:cubicBezTo>
                    <a:cubicBezTo>
                      <a:pt x="607" y="667"/>
                      <a:pt x="665" y="620"/>
                      <a:pt x="705" y="500"/>
                    </a:cubicBezTo>
                    <a:cubicBezTo>
                      <a:pt x="773" y="296"/>
                      <a:pt x="637" y="91"/>
                      <a:pt x="432" y="22"/>
                    </a:cubicBezTo>
                    <a:cubicBezTo>
                      <a:pt x="386" y="7"/>
                      <a:pt x="348" y="0"/>
                      <a:pt x="31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0" name="Google Shape;1350;p5"/>
              <p:cNvSpPr/>
              <p:nvPr/>
            </p:nvSpPr>
            <p:spPr>
              <a:xfrm>
                <a:off x="2961707" y="2340438"/>
                <a:ext cx="30358" cy="20869"/>
              </a:xfrm>
              <a:custGeom>
                <a:avLst/>
                <a:gdLst/>
                <a:ahLst/>
                <a:cxnLst/>
                <a:rect l="l" t="t" r="r" b="b"/>
                <a:pathLst>
                  <a:path w="883" h="607" extrusionOk="0">
                    <a:moveTo>
                      <a:pt x="752" y="1"/>
                    </a:moveTo>
                    <a:cubicBezTo>
                      <a:pt x="497" y="1"/>
                      <a:pt x="1" y="607"/>
                      <a:pt x="473" y="607"/>
                    </a:cubicBezTo>
                    <a:cubicBezTo>
                      <a:pt x="678" y="607"/>
                      <a:pt x="883" y="402"/>
                      <a:pt x="883" y="197"/>
                    </a:cubicBezTo>
                    <a:cubicBezTo>
                      <a:pt x="883" y="55"/>
                      <a:pt x="828" y="1"/>
                      <a:pt x="75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1" name="Google Shape;1351;p5"/>
              <p:cNvSpPr/>
              <p:nvPr/>
            </p:nvSpPr>
            <p:spPr>
              <a:xfrm>
                <a:off x="1701370" y="2316235"/>
                <a:ext cx="28192" cy="26301"/>
              </a:xfrm>
              <a:custGeom>
                <a:avLst/>
                <a:gdLst/>
                <a:ahLst/>
                <a:cxnLst/>
                <a:rect l="l" t="t" r="r" b="b"/>
                <a:pathLst>
                  <a:path w="820" h="765" extrusionOk="0">
                    <a:moveTo>
                      <a:pt x="492" y="0"/>
                    </a:moveTo>
                    <a:cubicBezTo>
                      <a:pt x="465" y="0"/>
                      <a:pt x="437" y="5"/>
                      <a:pt x="410" y="14"/>
                    </a:cubicBezTo>
                    <a:cubicBezTo>
                      <a:pt x="205" y="14"/>
                      <a:pt x="0" y="150"/>
                      <a:pt x="0" y="355"/>
                    </a:cubicBezTo>
                    <a:cubicBezTo>
                      <a:pt x="0" y="560"/>
                      <a:pt x="205" y="765"/>
                      <a:pt x="410" y="765"/>
                    </a:cubicBezTo>
                    <a:cubicBezTo>
                      <a:pt x="615" y="765"/>
                      <a:pt x="819" y="560"/>
                      <a:pt x="819" y="355"/>
                    </a:cubicBezTo>
                    <a:cubicBezTo>
                      <a:pt x="819" y="178"/>
                      <a:pt x="666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2" name="Google Shape;1352;p5"/>
              <p:cNvSpPr/>
              <p:nvPr/>
            </p:nvSpPr>
            <p:spPr>
              <a:xfrm>
                <a:off x="2517998" y="2928611"/>
                <a:ext cx="36030" cy="27298"/>
              </a:xfrm>
              <a:custGeom>
                <a:avLst/>
                <a:gdLst/>
                <a:ahLst/>
                <a:cxnLst/>
                <a:rect l="l" t="t" r="r" b="b"/>
                <a:pathLst>
                  <a:path w="1048" h="794" extrusionOk="0">
                    <a:moveTo>
                      <a:pt x="456" y="0"/>
                    </a:moveTo>
                    <a:cubicBezTo>
                      <a:pt x="420" y="0"/>
                      <a:pt x="382" y="6"/>
                      <a:pt x="342" y="17"/>
                    </a:cubicBezTo>
                    <a:cubicBezTo>
                      <a:pt x="137" y="85"/>
                      <a:pt x="1" y="358"/>
                      <a:pt x="69" y="563"/>
                    </a:cubicBezTo>
                    <a:cubicBezTo>
                      <a:pt x="120" y="717"/>
                      <a:pt x="248" y="793"/>
                      <a:pt x="395" y="793"/>
                    </a:cubicBezTo>
                    <a:cubicBezTo>
                      <a:pt x="444" y="793"/>
                      <a:pt x="496" y="785"/>
                      <a:pt x="547" y="768"/>
                    </a:cubicBezTo>
                    <a:cubicBezTo>
                      <a:pt x="1048" y="643"/>
                      <a:pt x="859" y="0"/>
                      <a:pt x="45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3" name="Google Shape;1353;p5"/>
              <p:cNvSpPr/>
              <p:nvPr/>
            </p:nvSpPr>
            <p:spPr>
              <a:xfrm>
                <a:off x="2145010" y="1732600"/>
                <a:ext cx="33108" cy="17121"/>
              </a:xfrm>
              <a:custGeom>
                <a:avLst/>
                <a:gdLst/>
                <a:ahLst/>
                <a:cxnLst/>
                <a:rect l="l" t="t" r="r" b="b"/>
                <a:pathLst>
                  <a:path w="963" h="498" extrusionOk="0">
                    <a:moveTo>
                      <a:pt x="214" y="1"/>
                    </a:moveTo>
                    <a:cubicBezTo>
                      <a:pt x="86" y="1"/>
                      <a:pt x="0" y="72"/>
                      <a:pt x="65" y="267"/>
                    </a:cubicBezTo>
                    <a:cubicBezTo>
                      <a:pt x="116" y="420"/>
                      <a:pt x="244" y="497"/>
                      <a:pt x="392" y="497"/>
                    </a:cubicBezTo>
                    <a:cubicBezTo>
                      <a:pt x="441" y="497"/>
                      <a:pt x="492" y="489"/>
                      <a:pt x="543" y="472"/>
                    </a:cubicBezTo>
                    <a:cubicBezTo>
                      <a:pt x="963" y="332"/>
                      <a:pt x="491" y="1"/>
                      <a:pt x="21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4" name="Google Shape;1354;p5"/>
              <p:cNvSpPr/>
              <p:nvPr/>
            </p:nvSpPr>
            <p:spPr>
              <a:xfrm>
                <a:off x="1816337" y="2689601"/>
                <a:ext cx="30564" cy="2747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799" extrusionOk="0">
                    <a:moveTo>
                      <a:pt x="407" y="1"/>
                    </a:moveTo>
                    <a:cubicBezTo>
                      <a:pt x="330" y="1"/>
                      <a:pt x="258" y="23"/>
                      <a:pt x="206" y="75"/>
                    </a:cubicBezTo>
                    <a:cubicBezTo>
                      <a:pt x="1" y="212"/>
                      <a:pt x="1" y="485"/>
                      <a:pt x="137" y="621"/>
                    </a:cubicBezTo>
                    <a:cubicBezTo>
                      <a:pt x="181" y="751"/>
                      <a:pt x="306" y="798"/>
                      <a:pt x="445" y="798"/>
                    </a:cubicBezTo>
                    <a:cubicBezTo>
                      <a:pt x="524" y="798"/>
                      <a:pt x="609" y="783"/>
                      <a:pt x="683" y="758"/>
                    </a:cubicBezTo>
                    <a:cubicBezTo>
                      <a:pt x="820" y="621"/>
                      <a:pt x="888" y="348"/>
                      <a:pt x="752" y="143"/>
                    </a:cubicBezTo>
                    <a:cubicBezTo>
                      <a:pt x="667" y="59"/>
                      <a:pt x="531" y="1"/>
                      <a:pt x="407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5" name="Google Shape;1355;p5"/>
              <p:cNvSpPr/>
              <p:nvPr/>
            </p:nvSpPr>
            <p:spPr>
              <a:xfrm>
                <a:off x="2848906" y="1962258"/>
                <a:ext cx="30529" cy="28363"/>
              </a:xfrm>
              <a:custGeom>
                <a:avLst/>
                <a:gdLst/>
                <a:ahLst/>
                <a:cxnLst/>
                <a:rect l="l" t="t" r="r" b="b"/>
                <a:pathLst>
                  <a:path w="888" h="825" extrusionOk="0">
                    <a:moveTo>
                      <a:pt x="389" y="0"/>
                    </a:moveTo>
                    <a:cubicBezTo>
                      <a:pt x="319" y="0"/>
                      <a:pt x="253" y="23"/>
                      <a:pt x="205" y="71"/>
                    </a:cubicBezTo>
                    <a:cubicBezTo>
                      <a:pt x="0" y="208"/>
                      <a:pt x="0" y="481"/>
                      <a:pt x="68" y="617"/>
                    </a:cubicBezTo>
                    <a:cubicBezTo>
                      <a:pt x="156" y="750"/>
                      <a:pt x="302" y="825"/>
                      <a:pt x="430" y="825"/>
                    </a:cubicBezTo>
                    <a:cubicBezTo>
                      <a:pt x="501" y="825"/>
                      <a:pt x="566" y="802"/>
                      <a:pt x="614" y="754"/>
                    </a:cubicBezTo>
                    <a:cubicBezTo>
                      <a:pt x="819" y="617"/>
                      <a:pt x="887" y="344"/>
                      <a:pt x="751" y="208"/>
                    </a:cubicBezTo>
                    <a:cubicBezTo>
                      <a:pt x="663" y="76"/>
                      <a:pt x="518" y="0"/>
                      <a:pt x="38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6" name="Google Shape;1356;p5"/>
              <p:cNvSpPr/>
              <p:nvPr/>
            </p:nvSpPr>
            <p:spPr>
              <a:xfrm>
                <a:off x="1826857" y="1949675"/>
                <a:ext cx="34242" cy="15333"/>
              </a:xfrm>
              <a:custGeom>
                <a:avLst/>
                <a:gdLst/>
                <a:ahLst/>
                <a:cxnLst/>
                <a:rect l="l" t="t" r="r" b="b"/>
                <a:pathLst>
                  <a:path w="996" h="446" extrusionOk="0">
                    <a:moveTo>
                      <a:pt x="449" y="1"/>
                    </a:moveTo>
                    <a:cubicBezTo>
                      <a:pt x="344" y="1"/>
                      <a:pt x="248" y="51"/>
                      <a:pt x="173" y="164"/>
                    </a:cubicBezTo>
                    <a:cubicBezTo>
                      <a:pt x="0" y="365"/>
                      <a:pt x="154" y="445"/>
                      <a:pt x="355" y="445"/>
                    </a:cubicBezTo>
                    <a:cubicBezTo>
                      <a:pt x="631" y="445"/>
                      <a:pt x="995" y="294"/>
                      <a:pt x="719" y="96"/>
                    </a:cubicBezTo>
                    <a:cubicBezTo>
                      <a:pt x="627" y="35"/>
                      <a:pt x="535" y="1"/>
                      <a:pt x="44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7" name="Google Shape;1357;p5"/>
              <p:cNvSpPr/>
              <p:nvPr/>
            </p:nvSpPr>
            <p:spPr>
              <a:xfrm>
                <a:off x="2832816" y="2703044"/>
                <a:ext cx="39193" cy="27573"/>
              </a:xfrm>
              <a:custGeom>
                <a:avLst/>
                <a:gdLst/>
                <a:ahLst/>
                <a:cxnLst/>
                <a:rect l="l" t="t" r="r" b="b"/>
                <a:pathLst>
                  <a:path w="1140" h="802" extrusionOk="0">
                    <a:moveTo>
                      <a:pt x="572" y="0"/>
                    </a:moveTo>
                    <a:cubicBezTo>
                      <a:pt x="249" y="0"/>
                      <a:pt x="1" y="487"/>
                      <a:pt x="332" y="708"/>
                    </a:cubicBezTo>
                    <a:cubicBezTo>
                      <a:pt x="424" y="774"/>
                      <a:pt x="513" y="801"/>
                      <a:pt x="595" y="801"/>
                    </a:cubicBezTo>
                    <a:cubicBezTo>
                      <a:pt x="937" y="801"/>
                      <a:pt x="1140" y="314"/>
                      <a:pt x="809" y="94"/>
                    </a:cubicBezTo>
                    <a:cubicBezTo>
                      <a:pt x="730" y="28"/>
                      <a:pt x="649" y="0"/>
                      <a:pt x="5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58" name="Google Shape;1358;p5"/>
            <p:cNvGrpSpPr/>
            <p:nvPr/>
          </p:nvGrpSpPr>
          <p:grpSpPr>
            <a:xfrm>
              <a:off x="547420" y="2520172"/>
              <a:ext cx="1459544" cy="1521669"/>
              <a:chOff x="1338225" y="2253400"/>
              <a:chExt cx="3047700" cy="3177425"/>
            </a:xfrm>
          </p:grpSpPr>
          <p:sp>
            <p:nvSpPr>
              <p:cNvPr id="1359" name="Google Shape;1359;p5"/>
              <p:cNvSpPr/>
              <p:nvPr/>
            </p:nvSpPr>
            <p:spPr>
              <a:xfrm>
                <a:off x="1338225" y="3164650"/>
                <a:ext cx="1940225" cy="2266175"/>
              </a:xfrm>
              <a:custGeom>
                <a:avLst/>
                <a:gdLst/>
                <a:ahLst/>
                <a:cxnLst/>
                <a:rect l="l" t="t" r="r" b="b"/>
                <a:pathLst>
                  <a:path w="77609" h="90647" extrusionOk="0">
                    <a:moveTo>
                      <a:pt x="76585" y="4847"/>
                    </a:moveTo>
                    <a:cubicBezTo>
                      <a:pt x="76517" y="4710"/>
                      <a:pt x="76380" y="4642"/>
                      <a:pt x="76244" y="4710"/>
                    </a:cubicBezTo>
                    <a:cubicBezTo>
                      <a:pt x="74128" y="3004"/>
                      <a:pt x="71739" y="1092"/>
                      <a:pt x="69145" y="69"/>
                    </a:cubicBezTo>
                    <a:cubicBezTo>
                      <a:pt x="69077" y="0"/>
                      <a:pt x="68940" y="69"/>
                      <a:pt x="68940" y="205"/>
                    </a:cubicBezTo>
                    <a:cubicBezTo>
                      <a:pt x="68053" y="69"/>
                      <a:pt x="67166" y="410"/>
                      <a:pt x="66551" y="1092"/>
                    </a:cubicBezTo>
                    <a:cubicBezTo>
                      <a:pt x="66210" y="1570"/>
                      <a:pt x="66142" y="2253"/>
                      <a:pt x="66483" y="2799"/>
                    </a:cubicBezTo>
                    <a:cubicBezTo>
                      <a:pt x="66415" y="2799"/>
                      <a:pt x="66346" y="2867"/>
                      <a:pt x="66346" y="2935"/>
                    </a:cubicBezTo>
                    <a:cubicBezTo>
                      <a:pt x="63753" y="3072"/>
                      <a:pt x="61842" y="5324"/>
                      <a:pt x="62046" y="7918"/>
                    </a:cubicBezTo>
                    <a:cubicBezTo>
                      <a:pt x="62115" y="8055"/>
                      <a:pt x="62115" y="8123"/>
                      <a:pt x="62183" y="8259"/>
                    </a:cubicBezTo>
                    <a:cubicBezTo>
                      <a:pt x="58975" y="13311"/>
                      <a:pt x="55084" y="17815"/>
                      <a:pt x="50647" y="21843"/>
                    </a:cubicBezTo>
                    <a:cubicBezTo>
                      <a:pt x="46211" y="25870"/>
                      <a:pt x="41023" y="28941"/>
                      <a:pt x="36177" y="32354"/>
                    </a:cubicBezTo>
                    <a:cubicBezTo>
                      <a:pt x="26894" y="38702"/>
                      <a:pt x="18566" y="46279"/>
                      <a:pt x="11331" y="54879"/>
                    </a:cubicBezTo>
                    <a:cubicBezTo>
                      <a:pt x="7372" y="59657"/>
                      <a:pt x="3959" y="64845"/>
                      <a:pt x="1093" y="70374"/>
                    </a:cubicBezTo>
                    <a:cubicBezTo>
                      <a:pt x="1024" y="70442"/>
                      <a:pt x="1024" y="70578"/>
                      <a:pt x="1093" y="70578"/>
                    </a:cubicBezTo>
                    <a:cubicBezTo>
                      <a:pt x="1" y="75561"/>
                      <a:pt x="5529" y="80271"/>
                      <a:pt x="8874" y="83069"/>
                    </a:cubicBezTo>
                    <a:cubicBezTo>
                      <a:pt x="11126" y="84981"/>
                      <a:pt x="13515" y="86619"/>
                      <a:pt x="16109" y="87984"/>
                    </a:cubicBezTo>
                    <a:cubicBezTo>
                      <a:pt x="18566" y="89281"/>
                      <a:pt x="21229" y="90646"/>
                      <a:pt x="24027" y="90305"/>
                    </a:cubicBezTo>
                    <a:cubicBezTo>
                      <a:pt x="24095" y="90305"/>
                      <a:pt x="24164" y="90305"/>
                      <a:pt x="24164" y="90237"/>
                    </a:cubicBezTo>
                    <a:cubicBezTo>
                      <a:pt x="24300" y="90305"/>
                      <a:pt x="24368" y="90237"/>
                      <a:pt x="24437" y="90168"/>
                    </a:cubicBezTo>
                    <a:cubicBezTo>
                      <a:pt x="33174" y="82728"/>
                      <a:pt x="40545" y="73923"/>
                      <a:pt x="46347" y="64026"/>
                    </a:cubicBezTo>
                    <a:cubicBezTo>
                      <a:pt x="49146" y="59248"/>
                      <a:pt x="51535" y="54265"/>
                      <a:pt x="53514" y="49146"/>
                    </a:cubicBezTo>
                    <a:cubicBezTo>
                      <a:pt x="55698" y="43412"/>
                      <a:pt x="56995" y="37405"/>
                      <a:pt x="58975" y="31672"/>
                    </a:cubicBezTo>
                    <a:cubicBezTo>
                      <a:pt x="60135" y="28122"/>
                      <a:pt x="61842" y="24846"/>
                      <a:pt x="64094" y="21843"/>
                    </a:cubicBezTo>
                    <a:cubicBezTo>
                      <a:pt x="66278" y="18908"/>
                      <a:pt x="68872" y="16450"/>
                      <a:pt x="71329" y="13788"/>
                    </a:cubicBezTo>
                    <a:cubicBezTo>
                      <a:pt x="71329" y="13720"/>
                      <a:pt x="71329" y="13652"/>
                      <a:pt x="71329" y="13652"/>
                    </a:cubicBezTo>
                    <a:cubicBezTo>
                      <a:pt x="72148" y="13652"/>
                      <a:pt x="73036" y="13242"/>
                      <a:pt x="73582" y="12560"/>
                    </a:cubicBezTo>
                    <a:cubicBezTo>
                      <a:pt x="74537" y="11399"/>
                      <a:pt x="74810" y="9761"/>
                      <a:pt x="74401" y="8328"/>
                    </a:cubicBezTo>
                    <a:cubicBezTo>
                      <a:pt x="76312" y="8464"/>
                      <a:pt x="77609" y="6417"/>
                      <a:pt x="76585" y="4847"/>
                    </a:cubicBezTo>
                    <a:close/>
                    <a:moveTo>
                      <a:pt x="46825" y="25597"/>
                    </a:moveTo>
                    <a:cubicBezTo>
                      <a:pt x="46961" y="27576"/>
                      <a:pt x="47439" y="29419"/>
                      <a:pt x="48258" y="31194"/>
                    </a:cubicBezTo>
                    <a:cubicBezTo>
                      <a:pt x="46279" y="30580"/>
                      <a:pt x="44163" y="31057"/>
                      <a:pt x="42661" y="32423"/>
                    </a:cubicBezTo>
                    <a:cubicBezTo>
                      <a:pt x="42456" y="31330"/>
                      <a:pt x="42183" y="30238"/>
                      <a:pt x="41774" y="29146"/>
                    </a:cubicBezTo>
                    <a:cubicBezTo>
                      <a:pt x="43480" y="27986"/>
                      <a:pt x="45187" y="26825"/>
                      <a:pt x="46825" y="25597"/>
                    </a:cubicBezTo>
                    <a:close/>
                    <a:moveTo>
                      <a:pt x="42798" y="33242"/>
                    </a:moveTo>
                    <a:lnTo>
                      <a:pt x="42798" y="33242"/>
                    </a:lnTo>
                    <a:cubicBezTo>
                      <a:pt x="44777" y="31194"/>
                      <a:pt x="47985" y="31126"/>
                      <a:pt x="50101" y="32969"/>
                    </a:cubicBezTo>
                    <a:cubicBezTo>
                      <a:pt x="52354" y="34812"/>
                      <a:pt x="52695" y="38020"/>
                      <a:pt x="50989" y="40272"/>
                    </a:cubicBezTo>
                    <a:cubicBezTo>
                      <a:pt x="49214" y="42593"/>
                      <a:pt x="45733" y="42661"/>
                      <a:pt x="43549" y="40955"/>
                    </a:cubicBezTo>
                    <a:cubicBezTo>
                      <a:pt x="41637" y="39044"/>
                      <a:pt x="40545" y="36313"/>
                      <a:pt x="42252" y="33788"/>
                    </a:cubicBezTo>
                    <a:cubicBezTo>
                      <a:pt x="42320" y="33719"/>
                      <a:pt x="42388" y="33583"/>
                      <a:pt x="42525" y="33515"/>
                    </a:cubicBezTo>
                    <a:cubicBezTo>
                      <a:pt x="42661" y="33515"/>
                      <a:pt x="42798" y="33378"/>
                      <a:pt x="42798" y="33242"/>
                    </a:cubicBezTo>
                    <a:close/>
                    <a:moveTo>
                      <a:pt x="24164" y="89759"/>
                    </a:moveTo>
                    <a:cubicBezTo>
                      <a:pt x="24095" y="89690"/>
                      <a:pt x="24027" y="89690"/>
                      <a:pt x="23959" y="89759"/>
                    </a:cubicBezTo>
                    <a:cubicBezTo>
                      <a:pt x="21024" y="90032"/>
                      <a:pt x="18293" y="88530"/>
                      <a:pt x="15836" y="87165"/>
                    </a:cubicBezTo>
                    <a:cubicBezTo>
                      <a:pt x="13720" y="85936"/>
                      <a:pt x="11673" y="84571"/>
                      <a:pt x="9761" y="83001"/>
                    </a:cubicBezTo>
                    <a:cubicBezTo>
                      <a:pt x="6007" y="79930"/>
                      <a:pt x="1502" y="75902"/>
                      <a:pt x="1434" y="70647"/>
                    </a:cubicBezTo>
                    <a:cubicBezTo>
                      <a:pt x="1502" y="70647"/>
                      <a:pt x="1570" y="70578"/>
                      <a:pt x="1570" y="70578"/>
                    </a:cubicBezTo>
                    <a:cubicBezTo>
                      <a:pt x="3959" y="65937"/>
                      <a:pt x="6826" y="61500"/>
                      <a:pt x="10034" y="57405"/>
                    </a:cubicBezTo>
                    <a:cubicBezTo>
                      <a:pt x="12423" y="58975"/>
                      <a:pt x="12150" y="62661"/>
                      <a:pt x="13174" y="65118"/>
                    </a:cubicBezTo>
                    <a:cubicBezTo>
                      <a:pt x="14198" y="67507"/>
                      <a:pt x="15836" y="69691"/>
                      <a:pt x="17816" y="71397"/>
                    </a:cubicBezTo>
                    <a:cubicBezTo>
                      <a:pt x="19727" y="73036"/>
                      <a:pt x="22048" y="74196"/>
                      <a:pt x="24505" y="74810"/>
                    </a:cubicBezTo>
                    <a:cubicBezTo>
                      <a:pt x="28327" y="75698"/>
                      <a:pt x="32559" y="75015"/>
                      <a:pt x="35494" y="78155"/>
                    </a:cubicBezTo>
                    <a:cubicBezTo>
                      <a:pt x="35494" y="78155"/>
                      <a:pt x="35563" y="78223"/>
                      <a:pt x="35631" y="78223"/>
                    </a:cubicBezTo>
                    <a:cubicBezTo>
                      <a:pt x="32081" y="82387"/>
                      <a:pt x="28259" y="86209"/>
                      <a:pt x="24164" y="89759"/>
                    </a:cubicBezTo>
                    <a:close/>
                    <a:moveTo>
                      <a:pt x="35904" y="77814"/>
                    </a:moveTo>
                    <a:cubicBezTo>
                      <a:pt x="34061" y="75425"/>
                      <a:pt x="30989" y="75015"/>
                      <a:pt x="28122" y="74674"/>
                    </a:cubicBezTo>
                    <a:cubicBezTo>
                      <a:pt x="24505" y="74333"/>
                      <a:pt x="21229" y="73377"/>
                      <a:pt x="18362" y="71056"/>
                    </a:cubicBezTo>
                    <a:cubicBezTo>
                      <a:pt x="15768" y="68872"/>
                      <a:pt x="13857" y="65937"/>
                      <a:pt x="13038" y="62661"/>
                    </a:cubicBezTo>
                    <a:cubicBezTo>
                      <a:pt x="12492" y="60613"/>
                      <a:pt x="12355" y="58156"/>
                      <a:pt x="10239" y="57063"/>
                    </a:cubicBezTo>
                    <a:lnTo>
                      <a:pt x="11126" y="55903"/>
                    </a:lnTo>
                    <a:cubicBezTo>
                      <a:pt x="13515" y="57814"/>
                      <a:pt x="14062" y="60749"/>
                      <a:pt x="15017" y="63480"/>
                    </a:cubicBezTo>
                    <a:cubicBezTo>
                      <a:pt x="15836" y="66142"/>
                      <a:pt x="17474" y="68462"/>
                      <a:pt x="19659" y="70237"/>
                    </a:cubicBezTo>
                    <a:cubicBezTo>
                      <a:pt x="21775" y="71875"/>
                      <a:pt x="24368" y="72967"/>
                      <a:pt x="27099" y="73377"/>
                    </a:cubicBezTo>
                    <a:cubicBezTo>
                      <a:pt x="30511" y="73991"/>
                      <a:pt x="34266" y="74128"/>
                      <a:pt x="36928" y="76653"/>
                    </a:cubicBezTo>
                    <a:lnTo>
                      <a:pt x="36928" y="76653"/>
                    </a:lnTo>
                    <a:lnTo>
                      <a:pt x="35904" y="77814"/>
                    </a:lnTo>
                    <a:close/>
                    <a:moveTo>
                      <a:pt x="38020" y="75288"/>
                    </a:moveTo>
                    <a:lnTo>
                      <a:pt x="37201" y="76312"/>
                    </a:lnTo>
                    <a:lnTo>
                      <a:pt x="37201" y="76312"/>
                    </a:lnTo>
                    <a:cubicBezTo>
                      <a:pt x="35153" y="74333"/>
                      <a:pt x="32491" y="73718"/>
                      <a:pt x="29761" y="73309"/>
                    </a:cubicBezTo>
                    <a:cubicBezTo>
                      <a:pt x="26211" y="72763"/>
                      <a:pt x="22798" y="72217"/>
                      <a:pt x="19932" y="69828"/>
                    </a:cubicBezTo>
                    <a:cubicBezTo>
                      <a:pt x="17201" y="67643"/>
                      <a:pt x="15904" y="64845"/>
                      <a:pt x="14881" y="61637"/>
                    </a:cubicBezTo>
                    <a:cubicBezTo>
                      <a:pt x="14130" y="59384"/>
                      <a:pt x="13379" y="57063"/>
                      <a:pt x="11399" y="55630"/>
                    </a:cubicBezTo>
                    <a:cubicBezTo>
                      <a:pt x="14812" y="51466"/>
                      <a:pt x="18498" y="47507"/>
                      <a:pt x="22525" y="43890"/>
                    </a:cubicBezTo>
                    <a:cubicBezTo>
                      <a:pt x="23618" y="45938"/>
                      <a:pt x="25802" y="46415"/>
                      <a:pt x="27986" y="46688"/>
                    </a:cubicBezTo>
                    <a:cubicBezTo>
                      <a:pt x="31058" y="47030"/>
                      <a:pt x="34197" y="47507"/>
                      <a:pt x="36859" y="49214"/>
                    </a:cubicBezTo>
                    <a:cubicBezTo>
                      <a:pt x="39931" y="51193"/>
                      <a:pt x="40614" y="54197"/>
                      <a:pt x="42047" y="57268"/>
                    </a:cubicBezTo>
                    <a:cubicBezTo>
                      <a:pt x="43071" y="59316"/>
                      <a:pt x="44777" y="61022"/>
                      <a:pt x="46825" y="62046"/>
                    </a:cubicBezTo>
                    <a:cubicBezTo>
                      <a:pt x="44231" y="66688"/>
                      <a:pt x="41296" y="71124"/>
                      <a:pt x="38020" y="75288"/>
                    </a:cubicBezTo>
                    <a:close/>
                    <a:moveTo>
                      <a:pt x="47166" y="61432"/>
                    </a:moveTo>
                    <a:cubicBezTo>
                      <a:pt x="43890" y="59930"/>
                      <a:pt x="42730" y="57200"/>
                      <a:pt x="41433" y="54060"/>
                    </a:cubicBezTo>
                    <a:cubicBezTo>
                      <a:pt x="40614" y="51944"/>
                      <a:pt x="39248" y="50169"/>
                      <a:pt x="37405" y="48873"/>
                    </a:cubicBezTo>
                    <a:cubicBezTo>
                      <a:pt x="35631" y="47712"/>
                      <a:pt x="33583" y="46961"/>
                      <a:pt x="31467" y="46552"/>
                    </a:cubicBezTo>
                    <a:cubicBezTo>
                      <a:pt x="28464" y="45938"/>
                      <a:pt x="24641" y="46484"/>
                      <a:pt x="22730" y="43617"/>
                    </a:cubicBezTo>
                    <a:lnTo>
                      <a:pt x="22730" y="43617"/>
                    </a:lnTo>
                    <a:cubicBezTo>
                      <a:pt x="23003" y="43344"/>
                      <a:pt x="23344" y="43071"/>
                      <a:pt x="23618" y="42729"/>
                    </a:cubicBezTo>
                    <a:cubicBezTo>
                      <a:pt x="24914" y="44504"/>
                      <a:pt x="27099" y="44914"/>
                      <a:pt x="29078" y="45255"/>
                    </a:cubicBezTo>
                    <a:cubicBezTo>
                      <a:pt x="32081" y="45664"/>
                      <a:pt x="35221" y="46211"/>
                      <a:pt x="37815" y="47849"/>
                    </a:cubicBezTo>
                    <a:cubicBezTo>
                      <a:pt x="42456" y="50852"/>
                      <a:pt x="42456" y="57883"/>
                      <a:pt x="47781" y="60135"/>
                    </a:cubicBezTo>
                    <a:lnTo>
                      <a:pt x="47781" y="60135"/>
                    </a:lnTo>
                    <a:cubicBezTo>
                      <a:pt x="47644" y="60545"/>
                      <a:pt x="47439" y="61022"/>
                      <a:pt x="47166" y="61432"/>
                    </a:cubicBezTo>
                    <a:close/>
                    <a:moveTo>
                      <a:pt x="54538" y="44641"/>
                    </a:moveTo>
                    <a:cubicBezTo>
                      <a:pt x="52832" y="49828"/>
                      <a:pt x="50647" y="54811"/>
                      <a:pt x="48122" y="59657"/>
                    </a:cubicBezTo>
                    <a:cubicBezTo>
                      <a:pt x="48122" y="59657"/>
                      <a:pt x="48122" y="59657"/>
                      <a:pt x="48054" y="59657"/>
                    </a:cubicBezTo>
                    <a:cubicBezTo>
                      <a:pt x="42934" y="57405"/>
                      <a:pt x="42798" y="50442"/>
                      <a:pt x="38156" y="47507"/>
                    </a:cubicBezTo>
                    <a:cubicBezTo>
                      <a:pt x="36313" y="46347"/>
                      <a:pt x="34197" y="45596"/>
                      <a:pt x="32081" y="45255"/>
                    </a:cubicBezTo>
                    <a:cubicBezTo>
                      <a:pt x="29215" y="44641"/>
                      <a:pt x="26075" y="44777"/>
                      <a:pt x="23959" y="42593"/>
                    </a:cubicBezTo>
                    <a:cubicBezTo>
                      <a:pt x="27781" y="39180"/>
                      <a:pt x="31808" y="36040"/>
                      <a:pt x="35972" y="33105"/>
                    </a:cubicBezTo>
                    <a:cubicBezTo>
                      <a:pt x="37747" y="31808"/>
                      <a:pt x="39590" y="30648"/>
                      <a:pt x="41433" y="29419"/>
                    </a:cubicBezTo>
                    <a:cubicBezTo>
                      <a:pt x="41569" y="30580"/>
                      <a:pt x="41842" y="31740"/>
                      <a:pt x="42183" y="32900"/>
                    </a:cubicBezTo>
                    <a:cubicBezTo>
                      <a:pt x="41979" y="33105"/>
                      <a:pt x="41774" y="33310"/>
                      <a:pt x="41637" y="33583"/>
                    </a:cubicBezTo>
                    <a:cubicBezTo>
                      <a:pt x="40067" y="36040"/>
                      <a:pt x="40682" y="39317"/>
                      <a:pt x="43071" y="41091"/>
                    </a:cubicBezTo>
                    <a:cubicBezTo>
                      <a:pt x="43071" y="41159"/>
                      <a:pt x="43071" y="41228"/>
                      <a:pt x="43139" y="41296"/>
                    </a:cubicBezTo>
                    <a:cubicBezTo>
                      <a:pt x="45596" y="43412"/>
                      <a:pt x="49350" y="43139"/>
                      <a:pt x="51466" y="40613"/>
                    </a:cubicBezTo>
                    <a:cubicBezTo>
                      <a:pt x="51603" y="40477"/>
                      <a:pt x="51739" y="40340"/>
                      <a:pt x="51808" y="40204"/>
                    </a:cubicBezTo>
                    <a:cubicBezTo>
                      <a:pt x="53173" y="40340"/>
                      <a:pt x="54606" y="40272"/>
                      <a:pt x="55971" y="39999"/>
                    </a:cubicBezTo>
                    <a:cubicBezTo>
                      <a:pt x="55494" y="41501"/>
                      <a:pt x="55084" y="43071"/>
                      <a:pt x="54538" y="44641"/>
                    </a:cubicBezTo>
                    <a:close/>
                    <a:moveTo>
                      <a:pt x="56040" y="39453"/>
                    </a:moveTo>
                    <a:lnTo>
                      <a:pt x="56040" y="39453"/>
                    </a:lnTo>
                    <a:cubicBezTo>
                      <a:pt x="54743" y="39658"/>
                      <a:pt x="53378" y="39794"/>
                      <a:pt x="52081" y="39794"/>
                    </a:cubicBezTo>
                    <a:cubicBezTo>
                      <a:pt x="53036" y="37951"/>
                      <a:pt x="52900" y="35699"/>
                      <a:pt x="51808" y="33924"/>
                    </a:cubicBezTo>
                    <a:cubicBezTo>
                      <a:pt x="53855" y="33924"/>
                      <a:pt x="55903" y="33719"/>
                      <a:pt x="57883" y="33310"/>
                    </a:cubicBezTo>
                    <a:cubicBezTo>
                      <a:pt x="57200" y="35289"/>
                      <a:pt x="56654" y="37405"/>
                      <a:pt x="56108" y="39453"/>
                    </a:cubicBezTo>
                    <a:close/>
                    <a:moveTo>
                      <a:pt x="60340" y="26825"/>
                    </a:moveTo>
                    <a:cubicBezTo>
                      <a:pt x="59453" y="28737"/>
                      <a:pt x="58633" y="30716"/>
                      <a:pt x="58019" y="32696"/>
                    </a:cubicBezTo>
                    <a:cubicBezTo>
                      <a:pt x="55835" y="33037"/>
                      <a:pt x="53719" y="33310"/>
                      <a:pt x="51535" y="33583"/>
                    </a:cubicBezTo>
                    <a:cubicBezTo>
                      <a:pt x="51193" y="33037"/>
                      <a:pt x="50784" y="32627"/>
                      <a:pt x="50306" y="32286"/>
                    </a:cubicBezTo>
                    <a:cubicBezTo>
                      <a:pt x="49828" y="31945"/>
                      <a:pt x="49350" y="31603"/>
                      <a:pt x="48873" y="31399"/>
                    </a:cubicBezTo>
                    <a:cubicBezTo>
                      <a:pt x="48190" y="29487"/>
                      <a:pt x="47576" y="27508"/>
                      <a:pt x="47166" y="25460"/>
                    </a:cubicBezTo>
                    <a:cubicBezTo>
                      <a:pt x="47166" y="25460"/>
                      <a:pt x="47166" y="25392"/>
                      <a:pt x="47166" y="25392"/>
                    </a:cubicBezTo>
                    <a:cubicBezTo>
                      <a:pt x="48327" y="24573"/>
                      <a:pt x="49487" y="23617"/>
                      <a:pt x="50579" y="22662"/>
                    </a:cubicBezTo>
                    <a:cubicBezTo>
                      <a:pt x="55221" y="18635"/>
                      <a:pt x="59248" y="13925"/>
                      <a:pt x="62456" y="8669"/>
                    </a:cubicBezTo>
                    <a:cubicBezTo>
                      <a:pt x="63070" y="9283"/>
                      <a:pt x="63821" y="9829"/>
                      <a:pt x="64640" y="10239"/>
                    </a:cubicBezTo>
                    <a:cubicBezTo>
                      <a:pt x="66551" y="11331"/>
                      <a:pt x="68462" y="12423"/>
                      <a:pt x="70374" y="13447"/>
                    </a:cubicBezTo>
                    <a:cubicBezTo>
                      <a:pt x="70442" y="13515"/>
                      <a:pt x="70578" y="13515"/>
                      <a:pt x="70647" y="13447"/>
                    </a:cubicBezTo>
                    <a:cubicBezTo>
                      <a:pt x="70783" y="13515"/>
                      <a:pt x="70851" y="13515"/>
                      <a:pt x="70920" y="13584"/>
                    </a:cubicBezTo>
                    <a:cubicBezTo>
                      <a:pt x="66824" y="17406"/>
                      <a:pt x="62865" y="21774"/>
                      <a:pt x="60340" y="26825"/>
                    </a:cubicBezTo>
                    <a:close/>
                    <a:moveTo>
                      <a:pt x="73582" y="11468"/>
                    </a:moveTo>
                    <a:cubicBezTo>
                      <a:pt x="72967" y="12696"/>
                      <a:pt x="71739" y="13515"/>
                      <a:pt x="70374" y="12833"/>
                    </a:cubicBezTo>
                    <a:cubicBezTo>
                      <a:pt x="70374" y="12833"/>
                      <a:pt x="70305" y="12833"/>
                      <a:pt x="70305" y="12833"/>
                    </a:cubicBezTo>
                    <a:cubicBezTo>
                      <a:pt x="68189" y="11672"/>
                      <a:pt x="66142" y="10512"/>
                      <a:pt x="64094" y="9283"/>
                    </a:cubicBezTo>
                    <a:cubicBezTo>
                      <a:pt x="60954" y="7372"/>
                      <a:pt x="63821" y="3686"/>
                      <a:pt x="66620" y="3345"/>
                    </a:cubicBezTo>
                    <a:cubicBezTo>
                      <a:pt x="68667" y="5256"/>
                      <a:pt x="71329" y="6758"/>
                      <a:pt x="73650" y="8396"/>
                    </a:cubicBezTo>
                    <a:cubicBezTo>
                      <a:pt x="73718" y="8396"/>
                      <a:pt x="73787" y="8396"/>
                      <a:pt x="73787" y="8464"/>
                    </a:cubicBezTo>
                    <a:cubicBezTo>
                      <a:pt x="74128" y="9420"/>
                      <a:pt x="74060" y="10512"/>
                      <a:pt x="73582" y="11468"/>
                    </a:cubicBezTo>
                    <a:close/>
                    <a:moveTo>
                      <a:pt x="73923" y="7713"/>
                    </a:moveTo>
                    <a:cubicBezTo>
                      <a:pt x="71671" y="6143"/>
                      <a:pt x="69350" y="4096"/>
                      <a:pt x="66893" y="2935"/>
                    </a:cubicBezTo>
                    <a:lnTo>
                      <a:pt x="66893" y="2799"/>
                    </a:lnTo>
                    <a:cubicBezTo>
                      <a:pt x="66688" y="2321"/>
                      <a:pt x="66756" y="1707"/>
                      <a:pt x="67166" y="1297"/>
                    </a:cubicBezTo>
                    <a:cubicBezTo>
                      <a:pt x="67712" y="888"/>
                      <a:pt x="68394" y="683"/>
                      <a:pt x="69077" y="683"/>
                    </a:cubicBezTo>
                    <a:cubicBezTo>
                      <a:pt x="69145" y="683"/>
                      <a:pt x="69213" y="683"/>
                      <a:pt x="69213" y="615"/>
                    </a:cubicBezTo>
                    <a:cubicBezTo>
                      <a:pt x="71398" y="2253"/>
                      <a:pt x="73787" y="3618"/>
                      <a:pt x="75902" y="5324"/>
                    </a:cubicBezTo>
                    <a:cubicBezTo>
                      <a:pt x="75971" y="5324"/>
                      <a:pt x="76039" y="5393"/>
                      <a:pt x="76176" y="5324"/>
                    </a:cubicBezTo>
                    <a:cubicBezTo>
                      <a:pt x="76722" y="6758"/>
                      <a:pt x="75356" y="8191"/>
                      <a:pt x="73923" y="7713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0" name="Google Shape;1360;p5"/>
              <p:cNvSpPr/>
              <p:nvPr/>
            </p:nvSpPr>
            <p:spPr>
              <a:xfrm>
                <a:off x="2350150" y="3946200"/>
                <a:ext cx="283275" cy="267925"/>
              </a:xfrm>
              <a:custGeom>
                <a:avLst/>
                <a:gdLst/>
                <a:ahLst/>
                <a:cxnLst/>
                <a:rect l="l" t="t" r="r" b="b"/>
                <a:pathLst>
                  <a:path w="11331" h="10717" extrusionOk="0">
                    <a:moveTo>
                      <a:pt x="7918" y="1707"/>
                    </a:moveTo>
                    <a:cubicBezTo>
                      <a:pt x="5870" y="751"/>
                      <a:pt x="3345" y="1502"/>
                      <a:pt x="2184" y="3550"/>
                    </a:cubicBezTo>
                    <a:cubicBezTo>
                      <a:pt x="1160" y="5734"/>
                      <a:pt x="2184" y="8328"/>
                      <a:pt x="4437" y="9215"/>
                    </a:cubicBezTo>
                    <a:cubicBezTo>
                      <a:pt x="4642" y="9283"/>
                      <a:pt x="4710" y="9010"/>
                      <a:pt x="4573" y="8942"/>
                    </a:cubicBezTo>
                    <a:cubicBezTo>
                      <a:pt x="0" y="6826"/>
                      <a:pt x="3208" y="0"/>
                      <a:pt x="7781" y="2116"/>
                    </a:cubicBezTo>
                    <a:cubicBezTo>
                      <a:pt x="9624" y="2799"/>
                      <a:pt x="10716" y="4710"/>
                      <a:pt x="10443" y="6621"/>
                    </a:cubicBezTo>
                    <a:cubicBezTo>
                      <a:pt x="10102" y="8874"/>
                      <a:pt x="7713" y="10239"/>
                      <a:pt x="5597" y="9420"/>
                    </a:cubicBezTo>
                    <a:cubicBezTo>
                      <a:pt x="5324" y="9283"/>
                      <a:pt x="5119" y="9761"/>
                      <a:pt x="5461" y="9829"/>
                    </a:cubicBezTo>
                    <a:cubicBezTo>
                      <a:pt x="7645" y="10717"/>
                      <a:pt x="10170" y="9488"/>
                      <a:pt x="10785" y="7167"/>
                    </a:cubicBezTo>
                    <a:cubicBezTo>
                      <a:pt x="11331" y="4915"/>
                      <a:pt x="10170" y="2594"/>
                      <a:pt x="7918" y="1707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1" name="Google Shape;1361;p5"/>
              <p:cNvSpPr/>
              <p:nvPr/>
            </p:nvSpPr>
            <p:spPr>
              <a:xfrm>
                <a:off x="3437125" y="2575925"/>
                <a:ext cx="430050" cy="382275"/>
              </a:xfrm>
              <a:custGeom>
                <a:avLst/>
                <a:gdLst/>
                <a:ahLst/>
                <a:cxnLst/>
                <a:rect l="l" t="t" r="r" b="b"/>
                <a:pathLst>
                  <a:path w="17202" h="15291" extrusionOk="0">
                    <a:moveTo>
                      <a:pt x="16724" y="5939"/>
                    </a:moveTo>
                    <a:cubicBezTo>
                      <a:pt x="16314" y="4574"/>
                      <a:pt x="14881" y="3482"/>
                      <a:pt x="13925" y="2526"/>
                    </a:cubicBezTo>
                    <a:cubicBezTo>
                      <a:pt x="13174" y="1570"/>
                      <a:pt x="12151" y="888"/>
                      <a:pt x="10990" y="478"/>
                    </a:cubicBezTo>
                    <a:cubicBezTo>
                      <a:pt x="8669" y="1"/>
                      <a:pt x="5871" y="2253"/>
                      <a:pt x="5461" y="4437"/>
                    </a:cubicBezTo>
                    <a:cubicBezTo>
                      <a:pt x="5393" y="4506"/>
                      <a:pt x="5393" y="4574"/>
                      <a:pt x="5461" y="4642"/>
                    </a:cubicBezTo>
                    <a:cubicBezTo>
                      <a:pt x="5393" y="4710"/>
                      <a:pt x="5393" y="4779"/>
                      <a:pt x="5461" y="4847"/>
                    </a:cubicBezTo>
                    <a:lnTo>
                      <a:pt x="5530" y="4983"/>
                    </a:lnTo>
                    <a:cubicBezTo>
                      <a:pt x="5257" y="6348"/>
                      <a:pt x="5120" y="7577"/>
                      <a:pt x="3823" y="8464"/>
                    </a:cubicBezTo>
                    <a:cubicBezTo>
                      <a:pt x="2731" y="9011"/>
                      <a:pt x="1639" y="9488"/>
                      <a:pt x="479" y="9898"/>
                    </a:cubicBezTo>
                    <a:cubicBezTo>
                      <a:pt x="274" y="9966"/>
                      <a:pt x="274" y="10239"/>
                      <a:pt x="410" y="10376"/>
                    </a:cubicBezTo>
                    <a:cubicBezTo>
                      <a:pt x="1" y="11536"/>
                      <a:pt x="888" y="12969"/>
                      <a:pt x="1776" y="13789"/>
                    </a:cubicBezTo>
                    <a:cubicBezTo>
                      <a:pt x="2799" y="14812"/>
                      <a:pt x="4301" y="15290"/>
                      <a:pt x="5734" y="15154"/>
                    </a:cubicBezTo>
                    <a:cubicBezTo>
                      <a:pt x="5803" y="15154"/>
                      <a:pt x="5871" y="15085"/>
                      <a:pt x="5939" y="15017"/>
                    </a:cubicBezTo>
                    <a:cubicBezTo>
                      <a:pt x="6007" y="15017"/>
                      <a:pt x="6076" y="14949"/>
                      <a:pt x="6076" y="14881"/>
                    </a:cubicBezTo>
                    <a:cubicBezTo>
                      <a:pt x="6622" y="13720"/>
                      <a:pt x="7441" y="12696"/>
                      <a:pt x="8533" y="11877"/>
                    </a:cubicBezTo>
                    <a:cubicBezTo>
                      <a:pt x="9420" y="11263"/>
                      <a:pt x="10444" y="10853"/>
                      <a:pt x="11468" y="10512"/>
                    </a:cubicBezTo>
                    <a:cubicBezTo>
                      <a:pt x="11741" y="10649"/>
                      <a:pt x="11946" y="10717"/>
                      <a:pt x="12219" y="10717"/>
                    </a:cubicBezTo>
                    <a:cubicBezTo>
                      <a:pt x="13584" y="10785"/>
                      <a:pt x="15017" y="9352"/>
                      <a:pt x="15836" y="8464"/>
                    </a:cubicBezTo>
                    <a:cubicBezTo>
                      <a:pt x="16587" y="7850"/>
                      <a:pt x="16929" y="6895"/>
                      <a:pt x="16724" y="5939"/>
                    </a:cubicBezTo>
                    <a:close/>
                    <a:moveTo>
                      <a:pt x="5598" y="14608"/>
                    </a:moveTo>
                    <a:cubicBezTo>
                      <a:pt x="3141" y="14676"/>
                      <a:pt x="1025" y="12833"/>
                      <a:pt x="820" y="10376"/>
                    </a:cubicBezTo>
                    <a:cubicBezTo>
                      <a:pt x="2253" y="10103"/>
                      <a:pt x="3687" y="9420"/>
                      <a:pt x="4779" y="8464"/>
                    </a:cubicBezTo>
                    <a:cubicBezTo>
                      <a:pt x="5598" y="7714"/>
                      <a:pt x="6007" y="6553"/>
                      <a:pt x="5939" y="5461"/>
                    </a:cubicBezTo>
                    <a:cubicBezTo>
                      <a:pt x="6895" y="6553"/>
                      <a:pt x="7919" y="7577"/>
                      <a:pt x="9011" y="8533"/>
                    </a:cubicBezTo>
                    <a:cubicBezTo>
                      <a:pt x="9557" y="9079"/>
                      <a:pt x="10171" y="9625"/>
                      <a:pt x="10854" y="10171"/>
                    </a:cubicBezTo>
                    <a:cubicBezTo>
                      <a:pt x="8465" y="10649"/>
                      <a:pt x="6485" y="12287"/>
                      <a:pt x="5598" y="14608"/>
                    </a:cubicBezTo>
                    <a:close/>
                    <a:moveTo>
                      <a:pt x="15359" y="8055"/>
                    </a:moveTo>
                    <a:cubicBezTo>
                      <a:pt x="14744" y="9011"/>
                      <a:pt x="13652" y="9557"/>
                      <a:pt x="12492" y="9625"/>
                    </a:cubicBezTo>
                    <a:cubicBezTo>
                      <a:pt x="11058" y="9625"/>
                      <a:pt x="10649" y="9147"/>
                      <a:pt x="9557" y="8260"/>
                    </a:cubicBezTo>
                    <a:cubicBezTo>
                      <a:pt x="8328" y="7168"/>
                      <a:pt x="7100" y="5939"/>
                      <a:pt x="5871" y="4847"/>
                    </a:cubicBezTo>
                    <a:lnTo>
                      <a:pt x="5871" y="4847"/>
                    </a:lnTo>
                    <a:lnTo>
                      <a:pt x="5871" y="4847"/>
                    </a:lnTo>
                    <a:cubicBezTo>
                      <a:pt x="6007" y="4779"/>
                      <a:pt x="6076" y="4710"/>
                      <a:pt x="6076" y="4574"/>
                    </a:cubicBezTo>
                    <a:cubicBezTo>
                      <a:pt x="6554" y="3277"/>
                      <a:pt x="7509" y="2185"/>
                      <a:pt x="8806" y="1570"/>
                    </a:cubicBezTo>
                    <a:cubicBezTo>
                      <a:pt x="9966" y="956"/>
                      <a:pt x="11400" y="1161"/>
                      <a:pt x="12424" y="2048"/>
                    </a:cubicBezTo>
                    <a:cubicBezTo>
                      <a:pt x="14062" y="3209"/>
                      <a:pt x="17202" y="5871"/>
                      <a:pt x="15359" y="805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2" name="Google Shape;1362;p5"/>
              <p:cNvSpPr/>
              <p:nvPr/>
            </p:nvSpPr>
            <p:spPr>
              <a:xfrm>
                <a:off x="3614600" y="2661250"/>
                <a:ext cx="40975" cy="49500"/>
              </a:xfrm>
              <a:custGeom>
                <a:avLst/>
                <a:gdLst/>
                <a:ahLst/>
                <a:cxnLst/>
                <a:rect l="l" t="t" r="r" b="b"/>
                <a:pathLst>
                  <a:path w="1639" h="1980" extrusionOk="0">
                    <a:moveTo>
                      <a:pt x="1366" y="1297"/>
                    </a:moveTo>
                    <a:cubicBezTo>
                      <a:pt x="1093" y="1502"/>
                      <a:pt x="683" y="1434"/>
                      <a:pt x="478" y="1093"/>
                    </a:cubicBezTo>
                    <a:cubicBezTo>
                      <a:pt x="342" y="819"/>
                      <a:pt x="547" y="410"/>
                      <a:pt x="888" y="342"/>
                    </a:cubicBezTo>
                    <a:cubicBezTo>
                      <a:pt x="1024" y="342"/>
                      <a:pt x="956" y="0"/>
                      <a:pt x="820" y="69"/>
                    </a:cubicBezTo>
                    <a:cubicBezTo>
                      <a:pt x="274" y="205"/>
                      <a:pt x="1" y="751"/>
                      <a:pt x="205" y="1229"/>
                    </a:cubicBezTo>
                    <a:cubicBezTo>
                      <a:pt x="410" y="1775"/>
                      <a:pt x="1093" y="1980"/>
                      <a:pt x="1502" y="1570"/>
                    </a:cubicBezTo>
                    <a:cubicBezTo>
                      <a:pt x="1639" y="1502"/>
                      <a:pt x="1570" y="1229"/>
                      <a:pt x="1366" y="1297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3" name="Google Shape;1363;p5"/>
              <p:cNvSpPr/>
              <p:nvPr/>
            </p:nvSpPr>
            <p:spPr>
              <a:xfrm>
                <a:off x="3648725" y="2664650"/>
                <a:ext cx="42700" cy="46100"/>
              </a:xfrm>
              <a:custGeom>
                <a:avLst/>
                <a:gdLst/>
                <a:ahLst/>
                <a:cxnLst/>
                <a:rect l="l" t="t" r="r" b="b"/>
                <a:pathLst>
                  <a:path w="1708" h="1844" extrusionOk="0">
                    <a:moveTo>
                      <a:pt x="1366" y="410"/>
                    </a:moveTo>
                    <a:cubicBezTo>
                      <a:pt x="1025" y="69"/>
                      <a:pt x="547" y="1"/>
                      <a:pt x="205" y="206"/>
                    </a:cubicBezTo>
                    <a:cubicBezTo>
                      <a:pt x="1" y="274"/>
                      <a:pt x="137" y="479"/>
                      <a:pt x="274" y="479"/>
                    </a:cubicBezTo>
                    <a:cubicBezTo>
                      <a:pt x="547" y="342"/>
                      <a:pt x="888" y="410"/>
                      <a:pt x="1161" y="683"/>
                    </a:cubicBezTo>
                    <a:cubicBezTo>
                      <a:pt x="1298" y="888"/>
                      <a:pt x="1298" y="1230"/>
                      <a:pt x="1161" y="1503"/>
                    </a:cubicBezTo>
                    <a:cubicBezTo>
                      <a:pt x="1025" y="1707"/>
                      <a:pt x="1298" y="1844"/>
                      <a:pt x="1434" y="1639"/>
                    </a:cubicBezTo>
                    <a:cubicBezTo>
                      <a:pt x="1707" y="1298"/>
                      <a:pt x="1707" y="752"/>
                      <a:pt x="1366" y="41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4" name="Google Shape;1364;p5"/>
              <p:cNvSpPr/>
              <p:nvPr/>
            </p:nvSpPr>
            <p:spPr>
              <a:xfrm>
                <a:off x="3769875" y="2719275"/>
                <a:ext cx="41000" cy="49500"/>
              </a:xfrm>
              <a:custGeom>
                <a:avLst/>
                <a:gdLst/>
                <a:ahLst/>
                <a:cxnLst/>
                <a:rect l="l" t="t" r="r" b="b"/>
                <a:pathLst>
                  <a:path w="1640" h="1980" extrusionOk="0">
                    <a:moveTo>
                      <a:pt x="1298" y="1297"/>
                    </a:moveTo>
                    <a:cubicBezTo>
                      <a:pt x="1161" y="1297"/>
                      <a:pt x="1025" y="1297"/>
                      <a:pt x="888" y="1297"/>
                    </a:cubicBezTo>
                    <a:cubicBezTo>
                      <a:pt x="752" y="1297"/>
                      <a:pt x="615" y="1161"/>
                      <a:pt x="547" y="1024"/>
                    </a:cubicBezTo>
                    <a:cubicBezTo>
                      <a:pt x="479" y="751"/>
                      <a:pt x="615" y="410"/>
                      <a:pt x="888" y="341"/>
                    </a:cubicBezTo>
                    <a:cubicBezTo>
                      <a:pt x="1093" y="273"/>
                      <a:pt x="1025" y="0"/>
                      <a:pt x="820" y="68"/>
                    </a:cubicBezTo>
                    <a:cubicBezTo>
                      <a:pt x="342" y="205"/>
                      <a:pt x="1" y="683"/>
                      <a:pt x="206" y="1229"/>
                    </a:cubicBezTo>
                    <a:cubicBezTo>
                      <a:pt x="411" y="1638"/>
                      <a:pt x="1093" y="1980"/>
                      <a:pt x="1503" y="1570"/>
                    </a:cubicBezTo>
                    <a:cubicBezTo>
                      <a:pt x="1639" y="1434"/>
                      <a:pt x="1434" y="1297"/>
                      <a:pt x="1298" y="1297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5" name="Google Shape;1365;p5"/>
              <p:cNvSpPr/>
              <p:nvPr/>
            </p:nvSpPr>
            <p:spPr>
              <a:xfrm>
                <a:off x="3621425" y="2806300"/>
                <a:ext cx="17100" cy="37550"/>
              </a:xfrm>
              <a:custGeom>
                <a:avLst/>
                <a:gdLst/>
                <a:ahLst/>
                <a:cxnLst/>
                <a:rect l="l" t="t" r="r" b="b"/>
                <a:pathLst>
                  <a:path w="684" h="1502" extrusionOk="0">
                    <a:moveTo>
                      <a:pt x="342" y="137"/>
                    </a:moveTo>
                    <a:cubicBezTo>
                      <a:pt x="205" y="0"/>
                      <a:pt x="1" y="137"/>
                      <a:pt x="137" y="342"/>
                    </a:cubicBezTo>
                    <a:cubicBezTo>
                      <a:pt x="342" y="546"/>
                      <a:pt x="342" y="888"/>
                      <a:pt x="137" y="1161"/>
                    </a:cubicBezTo>
                    <a:cubicBezTo>
                      <a:pt x="1" y="1297"/>
                      <a:pt x="205" y="1502"/>
                      <a:pt x="342" y="1365"/>
                    </a:cubicBezTo>
                    <a:cubicBezTo>
                      <a:pt x="683" y="1024"/>
                      <a:pt x="683" y="478"/>
                      <a:pt x="342" y="137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6" name="Google Shape;1366;p5"/>
              <p:cNvSpPr/>
              <p:nvPr/>
            </p:nvSpPr>
            <p:spPr>
              <a:xfrm>
                <a:off x="3575350" y="2818250"/>
                <a:ext cx="27325" cy="46100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1844" extrusionOk="0">
                    <a:moveTo>
                      <a:pt x="888" y="1365"/>
                    </a:moveTo>
                    <a:cubicBezTo>
                      <a:pt x="478" y="1024"/>
                      <a:pt x="547" y="410"/>
                      <a:pt x="956" y="205"/>
                    </a:cubicBezTo>
                    <a:cubicBezTo>
                      <a:pt x="1093" y="137"/>
                      <a:pt x="1025" y="0"/>
                      <a:pt x="888" y="0"/>
                    </a:cubicBezTo>
                    <a:cubicBezTo>
                      <a:pt x="137" y="205"/>
                      <a:pt x="1" y="1229"/>
                      <a:pt x="683" y="1707"/>
                    </a:cubicBezTo>
                    <a:cubicBezTo>
                      <a:pt x="888" y="1843"/>
                      <a:pt x="1025" y="1502"/>
                      <a:pt x="888" y="136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7" name="Google Shape;1367;p5"/>
              <p:cNvSpPr/>
              <p:nvPr/>
            </p:nvSpPr>
            <p:spPr>
              <a:xfrm>
                <a:off x="3208475" y="2963275"/>
                <a:ext cx="262800" cy="252600"/>
              </a:xfrm>
              <a:custGeom>
                <a:avLst/>
                <a:gdLst/>
                <a:ahLst/>
                <a:cxnLst/>
                <a:rect l="l" t="t" r="r" b="b"/>
                <a:pathLst>
                  <a:path w="10512" h="10104" extrusionOk="0">
                    <a:moveTo>
                      <a:pt x="9829" y="206"/>
                    </a:moveTo>
                    <a:cubicBezTo>
                      <a:pt x="5939" y="2663"/>
                      <a:pt x="2662" y="5871"/>
                      <a:pt x="69" y="9693"/>
                    </a:cubicBezTo>
                    <a:cubicBezTo>
                      <a:pt x="0" y="9898"/>
                      <a:pt x="273" y="10103"/>
                      <a:pt x="410" y="9967"/>
                    </a:cubicBezTo>
                    <a:cubicBezTo>
                      <a:pt x="3140" y="6349"/>
                      <a:pt x="6417" y="3209"/>
                      <a:pt x="10171" y="684"/>
                    </a:cubicBezTo>
                    <a:cubicBezTo>
                      <a:pt x="10512" y="479"/>
                      <a:pt x="10102" y="1"/>
                      <a:pt x="9829" y="20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8" name="Google Shape;1368;p5"/>
              <p:cNvSpPr/>
              <p:nvPr/>
            </p:nvSpPr>
            <p:spPr>
              <a:xfrm>
                <a:off x="3261375" y="2913800"/>
                <a:ext cx="953925" cy="346425"/>
              </a:xfrm>
              <a:custGeom>
                <a:avLst/>
                <a:gdLst/>
                <a:ahLst/>
                <a:cxnLst/>
                <a:rect l="l" t="t" r="r" b="b"/>
                <a:pathLst>
                  <a:path w="38157" h="13857" extrusionOk="0">
                    <a:moveTo>
                      <a:pt x="37747" y="69"/>
                    </a:moveTo>
                    <a:cubicBezTo>
                      <a:pt x="24436" y="0"/>
                      <a:pt x="10375" y="4505"/>
                      <a:pt x="205" y="13311"/>
                    </a:cubicBezTo>
                    <a:cubicBezTo>
                      <a:pt x="0" y="13447"/>
                      <a:pt x="273" y="13857"/>
                      <a:pt x="546" y="13652"/>
                    </a:cubicBezTo>
                    <a:cubicBezTo>
                      <a:pt x="5734" y="9625"/>
                      <a:pt x="11604" y="6417"/>
                      <a:pt x="17815" y="4096"/>
                    </a:cubicBezTo>
                    <a:cubicBezTo>
                      <a:pt x="24163" y="1843"/>
                      <a:pt x="30921" y="683"/>
                      <a:pt x="37747" y="683"/>
                    </a:cubicBezTo>
                    <a:cubicBezTo>
                      <a:pt x="38088" y="683"/>
                      <a:pt x="38156" y="69"/>
                      <a:pt x="37747" y="69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9" name="Google Shape;1369;p5"/>
              <p:cNvSpPr/>
              <p:nvPr/>
            </p:nvSpPr>
            <p:spPr>
              <a:xfrm>
                <a:off x="3362050" y="3202175"/>
                <a:ext cx="179200" cy="61475"/>
              </a:xfrm>
              <a:custGeom>
                <a:avLst/>
                <a:gdLst/>
                <a:ahLst/>
                <a:cxnLst/>
                <a:rect l="l" t="t" r="r" b="b"/>
                <a:pathLst>
                  <a:path w="7168" h="2459" extrusionOk="0">
                    <a:moveTo>
                      <a:pt x="6758" y="69"/>
                    </a:moveTo>
                    <a:cubicBezTo>
                      <a:pt x="4437" y="342"/>
                      <a:pt x="2253" y="1093"/>
                      <a:pt x="205" y="2117"/>
                    </a:cubicBezTo>
                    <a:cubicBezTo>
                      <a:pt x="1" y="2185"/>
                      <a:pt x="137" y="2458"/>
                      <a:pt x="274" y="2390"/>
                    </a:cubicBezTo>
                    <a:cubicBezTo>
                      <a:pt x="2390" y="1571"/>
                      <a:pt x="4574" y="957"/>
                      <a:pt x="6826" y="547"/>
                    </a:cubicBezTo>
                    <a:cubicBezTo>
                      <a:pt x="7168" y="479"/>
                      <a:pt x="7031" y="1"/>
                      <a:pt x="6758" y="69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0" name="Google Shape;1370;p5"/>
              <p:cNvSpPr/>
              <p:nvPr/>
            </p:nvSpPr>
            <p:spPr>
              <a:xfrm>
                <a:off x="3150450" y="2633950"/>
                <a:ext cx="293525" cy="532425"/>
              </a:xfrm>
              <a:custGeom>
                <a:avLst/>
                <a:gdLst/>
                <a:ahLst/>
                <a:cxnLst/>
                <a:rect l="l" t="t" r="r" b="b"/>
                <a:pathLst>
                  <a:path w="11741" h="21297" extrusionOk="0">
                    <a:moveTo>
                      <a:pt x="11195" y="273"/>
                    </a:moveTo>
                    <a:cubicBezTo>
                      <a:pt x="10307" y="4027"/>
                      <a:pt x="9011" y="7713"/>
                      <a:pt x="7304" y="11126"/>
                    </a:cubicBezTo>
                    <a:cubicBezTo>
                      <a:pt x="5325" y="14676"/>
                      <a:pt x="2936" y="17952"/>
                      <a:pt x="137" y="20887"/>
                    </a:cubicBezTo>
                    <a:cubicBezTo>
                      <a:pt x="1" y="21092"/>
                      <a:pt x="274" y="21297"/>
                      <a:pt x="410" y="21160"/>
                    </a:cubicBezTo>
                    <a:cubicBezTo>
                      <a:pt x="6349" y="15699"/>
                      <a:pt x="10307" y="8396"/>
                      <a:pt x="11673" y="410"/>
                    </a:cubicBezTo>
                    <a:cubicBezTo>
                      <a:pt x="11741" y="137"/>
                      <a:pt x="11263" y="0"/>
                      <a:pt x="11195" y="273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1" name="Google Shape;1371;p5"/>
              <p:cNvSpPr/>
              <p:nvPr/>
            </p:nvSpPr>
            <p:spPr>
              <a:xfrm>
                <a:off x="3104375" y="2383100"/>
                <a:ext cx="167250" cy="752550"/>
              </a:xfrm>
              <a:custGeom>
                <a:avLst/>
                <a:gdLst/>
                <a:ahLst/>
                <a:cxnLst/>
                <a:rect l="l" t="t" r="r" b="b"/>
                <a:pathLst>
                  <a:path w="6690" h="30102" extrusionOk="0">
                    <a:moveTo>
                      <a:pt x="3209" y="342"/>
                    </a:moveTo>
                    <a:cubicBezTo>
                      <a:pt x="3072" y="0"/>
                      <a:pt x="2526" y="205"/>
                      <a:pt x="2663" y="547"/>
                    </a:cubicBezTo>
                    <a:cubicBezTo>
                      <a:pt x="5871" y="10239"/>
                      <a:pt x="4915" y="20819"/>
                      <a:pt x="69" y="29829"/>
                    </a:cubicBezTo>
                    <a:cubicBezTo>
                      <a:pt x="1" y="29965"/>
                      <a:pt x="274" y="30102"/>
                      <a:pt x="342" y="29965"/>
                    </a:cubicBezTo>
                    <a:cubicBezTo>
                      <a:pt x="5598" y="20955"/>
                      <a:pt x="6690" y="10103"/>
                      <a:pt x="3209" y="342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2" name="Google Shape;1372;p5"/>
              <p:cNvSpPr/>
              <p:nvPr/>
            </p:nvSpPr>
            <p:spPr>
              <a:xfrm>
                <a:off x="3085600" y="2253400"/>
                <a:ext cx="107550" cy="109250"/>
              </a:xfrm>
              <a:custGeom>
                <a:avLst/>
                <a:gdLst/>
                <a:ahLst/>
                <a:cxnLst/>
                <a:rect l="l" t="t" r="r" b="b"/>
                <a:pathLst>
                  <a:path w="4302" h="4370" extrusionOk="0">
                    <a:moveTo>
                      <a:pt x="4165" y="2799"/>
                    </a:moveTo>
                    <a:cubicBezTo>
                      <a:pt x="3960" y="2458"/>
                      <a:pt x="3687" y="2117"/>
                      <a:pt x="3414" y="1844"/>
                    </a:cubicBezTo>
                    <a:cubicBezTo>
                      <a:pt x="3550" y="1639"/>
                      <a:pt x="3755" y="1366"/>
                      <a:pt x="3823" y="1230"/>
                    </a:cubicBezTo>
                    <a:cubicBezTo>
                      <a:pt x="4028" y="957"/>
                      <a:pt x="3755" y="683"/>
                      <a:pt x="3550" y="820"/>
                    </a:cubicBezTo>
                    <a:lnTo>
                      <a:pt x="2799" y="1093"/>
                    </a:lnTo>
                    <a:cubicBezTo>
                      <a:pt x="2526" y="752"/>
                      <a:pt x="2253" y="410"/>
                      <a:pt x="1980" y="137"/>
                    </a:cubicBezTo>
                    <a:cubicBezTo>
                      <a:pt x="1844" y="1"/>
                      <a:pt x="1639" y="69"/>
                      <a:pt x="1571" y="206"/>
                    </a:cubicBezTo>
                    <a:cubicBezTo>
                      <a:pt x="1434" y="683"/>
                      <a:pt x="1298" y="1093"/>
                      <a:pt x="1161" y="1571"/>
                    </a:cubicBezTo>
                    <a:lnTo>
                      <a:pt x="342" y="1776"/>
                    </a:lnTo>
                    <a:cubicBezTo>
                      <a:pt x="69" y="1844"/>
                      <a:pt x="1" y="2253"/>
                      <a:pt x="274" y="2322"/>
                    </a:cubicBezTo>
                    <a:lnTo>
                      <a:pt x="1093" y="2526"/>
                    </a:lnTo>
                    <a:cubicBezTo>
                      <a:pt x="1093" y="2799"/>
                      <a:pt x="1093" y="3072"/>
                      <a:pt x="1093" y="3346"/>
                    </a:cubicBezTo>
                    <a:lnTo>
                      <a:pt x="956" y="3892"/>
                    </a:lnTo>
                    <a:cubicBezTo>
                      <a:pt x="888" y="4096"/>
                      <a:pt x="1161" y="4369"/>
                      <a:pt x="1366" y="4165"/>
                    </a:cubicBezTo>
                    <a:cubicBezTo>
                      <a:pt x="1844" y="3823"/>
                      <a:pt x="2253" y="3346"/>
                      <a:pt x="2663" y="2936"/>
                    </a:cubicBezTo>
                    <a:cubicBezTo>
                      <a:pt x="3141" y="3004"/>
                      <a:pt x="3618" y="3141"/>
                      <a:pt x="4096" y="3209"/>
                    </a:cubicBezTo>
                    <a:cubicBezTo>
                      <a:pt x="4165" y="3277"/>
                      <a:pt x="4301" y="3004"/>
                      <a:pt x="4165" y="2799"/>
                    </a:cubicBezTo>
                    <a:close/>
                    <a:moveTo>
                      <a:pt x="3072" y="2526"/>
                    </a:moveTo>
                    <a:cubicBezTo>
                      <a:pt x="3072" y="2458"/>
                      <a:pt x="3072" y="2390"/>
                      <a:pt x="3072" y="2390"/>
                    </a:cubicBezTo>
                    <a:lnTo>
                      <a:pt x="3072" y="2253"/>
                    </a:lnTo>
                    <a:lnTo>
                      <a:pt x="3072" y="2185"/>
                    </a:lnTo>
                    <a:cubicBezTo>
                      <a:pt x="3141" y="2322"/>
                      <a:pt x="3277" y="2458"/>
                      <a:pt x="3345" y="259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3" name="Google Shape;1373;p5"/>
              <p:cNvSpPr/>
              <p:nvPr/>
            </p:nvSpPr>
            <p:spPr>
              <a:xfrm>
                <a:off x="3403000" y="2505950"/>
                <a:ext cx="88775" cy="90475"/>
              </a:xfrm>
              <a:custGeom>
                <a:avLst/>
                <a:gdLst/>
                <a:ahLst/>
                <a:cxnLst/>
                <a:rect l="l" t="t" r="r" b="b"/>
                <a:pathLst>
                  <a:path w="3551" h="3619" extrusionOk="0">
                    <a:moveTo>
                      <a:pt x="3277" y="1298"/>
                    </a:moveTo>
                    <a:cubicBezTo>
                      <a:pt x="3072" y="1230"/>
                      <a:pt x="2867" y="1230"/>
                      <a:pt x="2731" y="1161"/>
                    </a:cubicBezTo>
                    <a:cubicBezTo>
                      <a:pt x="2663" y="888"/>
                      <a:pt x="2594" y="547"/>
                      <a:pt x="2526" y="274"/>
                    </a:cubicBezTo>
                    <a:cubicBezTo>
                      <a:pt x="2458" y="1"/>
                      <a:pt x="2185" y="1"/>
                      <a:pt x="2117" y="138"/>
                    </a:cubicBezTo>
                    <a:cubicBezTo>
                      <a:pt x="1980" y="342"/>
                      <a:pt x="1707" y="752"/>
                      <a:pt x="1502" y="1025"/>
                    </a:cubicBezTo>
                    <a:cubicBezTo>
                      <a:pt x="1093" y="957"/>
                      <a:pt x="683" y="957"/>
                      <a:pt x="274" y="1025"/>
                    </a:cubicBezTo>
                    <a:cubicBezTo>
                      <a:pt x="69" y="1025"/>
                      <a:pt x="1" y="1298"/>
                      <a:pt x="205" y="1434"/>
                    </a:cubicBezTo>
                    <a:cubicBezTo>
                      <a:pt x="410" y="1571"/>
                      <a:pt x="615" y="1707"/>
                      <a:pt x="820" y="1912"/>
                    </a:cubicBezTo>
                    <a:cubicBezTo>
                      <a:pt x="683" y="2049"/>
                      <a:pt x="615" y="2253"/>
                      <a:pt x="478" y="2390"/>
                    </a:cubicBezTo>
                    <a:cubicBezTo>
                      <a:pt x="274" y="2527"/>
                      <a:pt x="274" y="2936"/>
                      <a:pt x="615" y="2868"/>
                    </a:cubicBezTo>
                    <a:cubicBezTo>
                      <a:pt x="956" y="2800"/>
                      <a:pt x="1298" y="2731"/>
                      <a:pt x="1707" y="2595"/>
                    </a:cubicBezTo>
                    <a:cubicBezTo>
                      <a:pt x="1980" y="2868"/>
                      <a:pt x="2253" y="3141"/>
                      <a:pt x="2458" y="3482"/>
                    </a:cubicBezTo>
                    <a:cubicBezTo>
                      <a:pt x="2594" y="3619"/>
                      <a:pt x="2936" y="3550"/>
                      <a:pt x="2936" y="3346"/>
                    </a:cubicBezTo>
                    <a:cubicBezTo>
                      <a:pt x="2936" y="2936"/>
                      <a:pt x="2936" y="2458"/>
                      <a:pt x="2799" y="2117"/>
                    </a:cubicBezTo>
                    <a:cubicBezTo>
                      <a:pt x="3004" y="1980"/>
                      <a:pt x="3141" y="1912"/>
                      <a:pt x="3345" y="1776"/>
                    </a:cubicBezTo>
                    <a:cubicBezTo>
                      <a:pt x="3550" y="1707"/>
                      <a:pt x="3482" y="1366"/>
                      <a:pt x="3277" y="1298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4" name="Google Shape;1374;p5"/>
              <p:cNvSpPr/>
              <p:nvPr/>
            </p:nvSpPr>
            <p:spPr>
              <a:xfrm>
                <a:off x="4269875" y="2854075"/>
                <a:ext cx="116050" cy="122900"/>
              </a:xfrm>
              <a:custGeom>
                <a:avLst/>
                <a:gdLst/>
                <a:ahLst/>
                <a:cxnLst/>
                <a:rect l="l" t="t" r="r" b="b"/>
                <a:pathLst>
                  <a:path w="4642" h="4916" extrusionOk="0">
                    <a:moveTo>
                      <a:pt x="4505" y="2458"/>
                    </a:moveTo>
                    <a:lnTo>
                      <a:pt x="3140" y="1707"/>
                    </a:lnTo>
                    <a:cubicBezTo>
                      <a:pt x="3140" y="1297"/>
                      <a:pt x="3208" y="820"/>
                      <a:pt x="3277" y="410"/>
                    </a:cubicBezTo>
                    <a:cubicBezTo>
                      <a:pt x="3277" y="205"/>
                      <a:pt x="3004" y="0"/>
                      <a:pt x="2867" y="205"/>
                    </a:cubicBezTo>
                    <a:cubicBezTo>
                      <a:pt x="2662" y="342"/>
                      <a:pt x="2321" y="751"/>
                      <a:pt x="2048" y="1024"/>
                    </a:cubicBezTo>
                    <a:lnTo>
                      <a:pt x="1297" y="615"/>
                    </a:lnTo>
                    <a:lnTo>
                      <a:pt x="1161" y="410"/>
                    </a:lnTo>
                    <a:cubicBezTo>
                      <a:pt x="1092" y="274"/>
                      <a:pt x="888" y="274"/>
                      <a:pt x="819" y="342"/>
                    </a:cubicBezTo>
                    <a:cubicBezTo>
                      <a:pt x="615" y="342"/>
                      <a:pt x="546" y="547"/>
                      <a:pt x="683" y="683"/>
                    </a:cubicBezTo>
                    <a:lnTo>
                      <a:pt x="683" y="683"/>
                    </a:lnTo>
                    <a:cubicBezTo>
                      <a:pt x="819" y="1161"/>
                      <a:pt x="956" y="1639"/>
                      <a:pt x="1161" y="2116"/>
                    </a:cubicBezTo>
                    <a:cubicBezTo>
                      <a:pt x="819" y="2594"/>
                      <a:pt x="478" y="3140"/>
                      <a:pt x="137" y="3686"/>
                    </a:cubicBezTo>
                    <a:cubicBezTo>
                      <a:pt x="0" y="3891"/>
                      <a:pt x="205" y="4164"/>
                      <a:pt x="478" y="4096"/>
                    </a:cubicBezTo>
                    <a:lnTo>
                      <a:pt x="1980" y="3618"/>
                    </a:lnTo>
                    <a:cubicBezTo>
                      <a:pt x="2116" y="3823"/>
                      <a:pt x="2253" y="4096"/>
                      <a:pt x="2389" y="4232"/>
                    </a:cubicBezTo>
                    <a:cubicBezTo>
                      <a:pt x="2458" y="4301"/>
                      <a:pt x="2526" y="4369"/>
                      <a:pt x="2594" y="4369"/>
                    </a:cubicBezTo>
                    <a:lnTo>
                      <a:pt x="2662" y="4642"/>
                    </a:lnTo>
                    <a:cubicBezTo>
                      <a:pt x="2799" y="4915"/>
                      <a:pt x="3208" y="4779"/>
                      <a:pt x="3208" y="4437"/>
                    </a:cubicBezTo>
                    <a:cubicBezTo>
                      <a:pt x="3140" y="4164"/>
                      <a:pt x="3140" y="3686"/>
                      <a:pt x="3140" y="3277"/>
                    </a:cubicBezTo>
                    <a:lnTo>
                      <a:pt x="4437" y="2867"/>
                    </a:lnTo>
                    <a:cubicBezTo>
                      <a:pt x="4574" y="2799"/>
                      <a:pt x="4642" y="2594"/>
                      <a:pt x="4505" y="2458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5" name="Google Shape;1375;p5"/>
              <p:cNvSpPr/>
              <p:nvPr/>
            </p:nvSpPr>
            <p:spPr>
              <a:xfrm>
                <a:off x="3587300" y="3123700"/>
                <a:ext cx="109225" cy="109225"/>
              </a:xfrm>
              <a:custGeom>
                <a:avLst/>
                <a:gdLst/>
                <a:ahLst/>
                <a:cxnLst/>
                <a:rect l="l" t="t" r="r" b="b"/>
                <a:pathLst>
                  <a:path w="4369" h="4369" extrusionOk="0">
                    <a:moveTo>
                      <a:pt x="4369" y="1911"/>
                    </a:moveTo>
                    <a:cubicBezTo>
                      <a:pt x="4369" y="1434"/>
                      <a:pt x="3686" y="1434"/>
                      <a:pt x="3413" y="1365"/>
                    </a:cubicBezTo>
                    <a:lnTo>
                      <a:pt x="2662" y="1297"/>
                    </a:lnTo>
                    <a:cubicBezTo>
                      <a:pt x="2662" y="956"/>
                      <a:pt x="2594" y="683"/>
                      <a:pt x="2594" y="341"/>
                    </a:cubicBezTo>
                    <a:cubicBezTo>
                      <a:pt x="2594" y="0"/>
                      <a:pt x="2253" y="68"/>
                      <a:pt x="2116" y="205"/>
                    </a:cubicBezTo>
                    <a:cubicBezTo>
                      <a:pt x="1912" y="478"/>
                      <a:pt x="1707" y="819"/>
                      <a:pt x="1502" y="1161"/>
                    </a:cubicBezTo>
                    <a:cubicBezTo>
                      <a:pt x="1093" y="1092"/>
                      <a:pt x="683" y="1024"/>
                      <a:pt x="273" y="1024"/>
                    </a:cubicBezTo>
                    <a:cubicBezTo>
                      <a:pt x="69" y="956"/>
                      <a:pt x="0" y="1229"/>
                      <a:pt x="137" y="1297"/>
                    </a:cubicBezTo>
                    <a:cubicBezTo>
                      <a:pt x="69" y="1365"/>
                      <a:pt x="0" y="1434"/>
                      <a:pt x="69" y="1570"/>
                    </a:cubicBezTo>
                    <a:cubicBezTo>
                      <a:pt x="273" y="1843"/>
                      <a:pt x="547" y="2116"/>
                      <a:pt x="751" y="2389"/>
                    </a:cubicBezTo>
                    <a:lnTo>
                      <a:pt x="820" y="2457"/>
                    </a:lnTo>
                    <a:cubicBezTo>
                      <a:pt x="683" y="2935"/>
                      <a:pt x="547" y="3345"/>
                      <a:pt x="410" y="3823"/>
                    </a:cubicBezTo>
                    <a:cubicBezTo>
                      <a:pt x="273" y="4027"/>
                      <a:pt x="547" y="4232"/>
                      <a:pt x="751" y="4164"/>
                    </a:cubicBezTo>
                    <a:cubicBezTo>
                      <a:pt x="1161" y="3959"/>
                      <a:pt x="1502" y="3754"/>
                      <a:pt x="1912" y="3550"/>
                    </a:cubicBezTo>
                    <a:cubicBezTo>
                      <a:pt x="2116" y="3823"/>
                      <a:pt x="2458" y="4096"/>
                      <a:pt x="2731" y="4300"/>
                    </a:cubicBezTo>
                    <a:cubicBezTo>
                      <a:pt x="2867" y="4369"/>
                      <a:pt x="3072" y="4369"/>
                      <a:pt x="3072" y="4232"/>
                    </a:cubicBezTo>
                    <a:cubicBezTo>
                      <a:pt x="3209" y="4164"/>
                      <a:pt x="3345" y="3959"/>
                      <a:pt x="3277" y="3823"/>
                    </a:cubicBezTo>
                    <a:cubicBezTo>
                      <a:pt x="3140" y="3550"/>
                      <a:pt x="3072" y="3276"/>
                      <a:pt x="3004" y="3003"/>
                    </a:cubicBezTo>
                    <a:lnTo>
                      <a:pt x="3277" y="2799"/>
                    </a:lnTo>
                    <a:cubicBezTo>
                      <a:pt x="3618" y="2662"/>
                      <a:pt x="4369" y="2321"/>
                      <a:pt x="4369" y="191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6" name="Google Shape;1376;p5"/>
              <p:cNvSpPr/>
              <p:nvPr/>
            </p:nvSpPr>
            <p:spPr>
              <a:xfrm>
                <a:off x="2539550" y="3760200"/>
                <a:ext cx="52925" cy="42675"/>
              </a:xfrm>
              <a:custGeom>
                <a:avLst/>
                <a:gdLst/>
                <a:ahLst/>
                <a:cxnLst/>
                <a:rect l="l" t="t" r="r" b="b"/>
                <a:pathLst>
                  <a:path w="2117" h="1707" extrusionOk="0">
                    <a:moveTo>
                      <a:pt x="1775" y="68"/>
                    </a:moveTo>
                    <a:cubicBezTo>
                      <a:pt x="1434" y="273"/>
                      <a:pt x="1161" y="478"/>
                      <a:pt x="888" y="683"/>
                    </a:cubicBezTo>
                    <a:cubicBezTo>
                      <a:pt x="547" y="887"/>
                      <a:pt x="274" y="1161"/>
                      <a:pt x="69" y="1434"/>
                    </a:cubicBezTo>
                    <a:cubicBezTo>
                      <a:pt x="1" y="1570"/>
                      <a:pt x="69" y="1707"/>
                      <a:pt x="205" y="1638"/>
                    </a:cubicBezTo>
                    <a:cubicBezTo>
                      <a:pt x="547" y="1502"/>
                      <a:pt x="888" y="1297"/>
                      <a:pt x="1161" y="1024"/>
                    </a:cubicBezTo>
                    <a:cubicBezTo>
                      <a:pt x="1434" y="819"/>
                      <a:pt x="1707" y="614"/>
                      <a:pt x="1980" y="341"/>
                    </a:cubicBezTo>
                    <a:cubicBezTo>
                      <a:pt x="2117" y="205"/>
                      <a:pt x="1912" y="0"/>
                      <a:pt x="1775" y="68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7" name="Google Shape;1377;p5"/>
              <p:cNvSpPr/>
              <p:nvPr/>
            </p:nvSpPr>
            <p:spPr>
              <a:xfrm>
                <a:off x="2565150" y="3765300"/>
                <a:ext cx="47800" cy="39275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1571" extrusionOk="0">
                    <a:moveTo>
                      <a:pt x="1502" y="69"/>
                    </a:moveTo>
                    <a:cubicBezTo>
                      <a:pt x="956" y="342"/>
                      <a:pt x="478" y="820"/>
                      <a:pt x="69" y="1366"/>
                    </a:cubicBezTo>
                    <a:cubicBezTo>
                      <a:pt x="0" y="1434"/>
                      <a:pt x="137" y="1571"/>
                      <a:pt x="273" y="1503"/>
                    </a:cubicBezTo>
                    <a:cubicBezTo>
                      <a:pt x="478" y="1298"/>
                      <a:pt x="683" y="1093"/>
                      <a:pt x="888" y="957"/>
                    </a:cubicBezTo>
                    <a:cubicBezTo>
                      <a:pt x="1161" y="752"/>
                      <a:pt x="1434" y="615"/>
                      <a:pt x="1707" y="479"/>
                    </a:cubicBezTo>
                    <a:cubicBezTo>
                      <a:pt x="1912" y="342"/>
                      <a:pt x="1775" y="1"/>
                      <a:pt x="1502" y="69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8" name="Google Shape;1378;p5"/>
              <p:cNvSpPr/>
              <p:nvPr/>
            </p:nvSpPr>
            <p:spPr>
              <a:xfrm>
                <a:off x="2437175" y="4229450"/>
                <a:ext cx="66575" cy="23925"/>
              </a:xfrm>
              <a:custGeom>
                <a:avLst/>
                <a:gdLst/>
                <a:ahLst/>
                <a:cxnLst/>
                <a:rect l="l" t="t" r="r" b="b"/>
                <a:pathLst>
                  <a:path w="2663" h="957" extrusionOk="0">
                    <a:moveTo>
                      <a:pt x="2389" y="547"/>
                    </a:moveTo>
                    <a:cubicBezTo>
                      <a:pt x="1638" y="547"/>
                      <a:pt x="887" y="410"/>
                      <a:pt x="273" y="69"/>
                    </a:cubicBezTo>
                    <a:cubicBezTo>
                      <a:pt x="137" y="1"/>
                      <a:pt x="0" y="274"/>
                      <a:pt x="137" y="342"/>
                    </a:cubicBezTo>
                    <a:cubicBezTo>
                      <a:pt x="819" y="752"/>
                      <a:pt x="1570" y="957"/>
                      <a:pt x="2389" y="888"/>
                    </a:cubicBezTo>
                    <a:cubicBezTo>
                      <a:pt x="2662" y="888"/>
                      <a:pt x="2594" y="547"/>
                      <a:pt x="2389" y="547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9" name="Google Shape;1379;p5"/>
              <p:cNvSpPr/>
              <p:nvPr/>
            </p:nvSpPr>
            <p:spPr>
              <a:xfrm>
                <a:off x="2455925" y="4256775"/>
                <a:ext cx="61475" cy="13675"/>
              </a:xfrm>
              <a:custGeom>
                <a:avLst/>
                <a:gdLst/>
                <a:ahLst/>
                <a:cxnLst/>
                <a:rect l="l" t="t" r="r" b="b"/>
                <a:pathLst>
                  <a:path w="2459" h="547" extrusionOk="0">
                    <a:moveTo>
                      <a:pt x="2253" y="0"/>
                    </a:moveTo>
                    <a:cubicBezTo>
                      <a:pt x="1571" y="68"/>
                      <a:pt x="888" y="68"/>
                      <a:pt x="206" y="0"/>
                    </a:cubicBezTo>
                    <a:cubicBezTo>
                      <a:pt x="69" y="0"/>
                      <a:pt x="1" y="205"/>
                      <a:pt x="137" y="205"/>
                    </a:cubicBezTo>
                    <a:cubicBezTo>
                      <a:pt x="820" y="478"/>
                      <a:pt x="1503" y="546"/>
                      <a:pt x="2253" y="410"/>
                    </a:cubicBezTo>
                    <a:cubicBezTo>
                      <a:pt x="2390" y="341"/>
                      <a:pt x="2458" y="0"/>
                      <a:pt x="225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0" name="Google Shape;1380;p5"/>
              <p:cNvSpPr/>
              <p:nvPr/>
            </p:nvSpPr>
            <p:spPr>
              <a:xfrm>
                <a:off x="2920075" y="3325050"/>
                <a:ext cx="34175" cy="52925"/>
              </a:xfrm>
              <a:custGeom>
                <a:avLst/>
                <a:gdLst/>
                <a:ahLst/>
                <a:cxnLst/>
                <a:rect l="l" t="t" r="r" b="b"/>
                <a:pathLst>
                  <a:path w="1367" h="2117" extrusionOk="0">
                    <a:moveTo>
                      <a:pt x="1230" y="1707"/>
                    </a:moveTo>
                    <a:cubicBezTo>
                      <a:pt x="683" y="1434"/>
                      <a:pt x="479" y="820"/>
                      <a:pt x="615" y="274"/>
                    </a:cubicBezTo>
                    <a:cubicBezTo>
                      <a:pt x="615" y="137"/>
                      <a:pt x="479" y="1"/>
                      <a:pt x="410" y="137"/>
                    </a:cubicBezTo>
                    <a:cubicBezTo>
                      <a:pt x="1" y="888"/>
                      <a:pt x="342" y="1707"/>
                      <a:pt x="1025" y="2048"/>
                    </a:cubicBezTo>
                    <a:cubicBezTo>
                      <a:pt x="1230" y="2116"/>
                      <a:pt x="1366" y="1843"/>
                      <a:pt x="1230" y="1707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1" name="Google Shape;1381;p5"/>
              <p:cNvSpPr/>
              <p:nvPr/>
            </p:nvSpPr>
            <p:spPr>
              <a:xfrm>
                <a:off x="2949100" y="3333575"/>
                <a:ext cx="39275" cy="44400"/>
              </a:xfrm>
              <a:custGeom>
                <a:avLst/>
                <a:gdLst/>
                <a:ahLst/>
                <a:cxnLst/>
                <a:rect l="l" t="t" r="r" b="b"/>
                <a:pathLst>
                  <a:path w="1571" h="1776" extrusionOk="0">
                    <a:moveTo>
                      <a:pt x="1434" y="1366"/>
                    </a:moveTo>
                    <a:cubicBezTo>
                      <a:pt x="888" y="1161"/>
                      <a:pt x="478" y="683"/>
                      <a:pt x="342" y="137"/>
                    </a:cubicBezTo>
                    <a:cubicBezTo>
                      <a:pt x="273" y="1"/>
                      <a:pt x="0" y="1"/>
                      <a:pt x="69" y="206"/>
                    </a:cubicBezTo>
                    <a:cubicBezTo>
                      <a:pt x="137" y="888"/>
                      <a:pt x="615" y="1502"/>
                      <a:pt x="1297" y="1707"/>
                    </a:cubicBezTo>
                    <a:cubicBezTo>
                      <a:pt x="1502" y="1775"/>
                      <a:pt x="1570" y="1502"/>
                      <a:pt x="1434" y="136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2" name="Google Shape;1382;p5"/>
              <p:cNvSpPr/>
              <p:nvPr/>
            </p:nvSpPr>
            <p:spPr>
              <a:xfrm>
                <a:off x="1969600" y="4229450"/>
                <a:ext cx="68275" cy="30750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1230" extrusionOk="0">
                    <a:moveTo>
                      <a:pt x="2526" y="888"/>
                    </a:moveTo>
                    <a:cubicBezTo>
                      <a:pt x="1775" y="683"/>
                      <a:pt x="1025" y="410"/>
                      <a:pt x="274" y="69"/>
                    </a:cubicBezTo>
                    <a:cubicBezTo>
                      <a:pt x="137" y="1"/>
                      <a:pt x="1" y="206"/>
                      <a:pt x="137" y="274"/>
                    </a:cubicBezTo>
                    <a:cubicBezTo>
                      <a:pt x="888" y="752"/>
                      <a:pt x="1707" y="1025"/>
                      <a:pt x="2526" y="1161"/>
                    </a:cubicBezTo>
                    <a:cubicBezTo>
                      <a:pt x="2731" y="1230"/>
                      <a:pt x="2731" y="888"/>
                      <a:pt x="2526" y="888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3" name="Google Shape;1383;p5"/>
              <p:cNvSpPr/>
              <p:nvPr/>
            </p:nvSpPr>
            <p:spPr>
              <a:xfrm>
                <a:off x="1995200" y="4222625"/>
                <a:ext cx="61450" cy="18800"/>
              </a:xfrm>
              <a:custGeom>
                <a:avLst/>
                <a:gdLst/>
                <a:ahLst/>
                <a:cxnLst/>
                <a:rect l="l" t="t" r="r" b="b"/>
                <a:pathLst>
                  <a:path w="2458" h="752" extrusionOk="0">
                    <a:moveTo>
                      <a:pt x="2253" y="410"/>
                    </a:moveTo>
                    <a:cubicBezTo>
                      <a:pt x="1570" y="342"/>
                      <a:pt x="888" y="274"/>
                      <a:pt x="274" y="69"/>
                    </a:cubicBezTo>
                    <a:cubicBezTo>
                      <a:pt x="69" y="1"/>
                      <a:pt x="1" y="274"/>
                      <a:pt x="137" y="342"/>
                    </a:cubicBezTo>
                    <a:cubicBezTo>
                      <a:pt x="820" y="615"/>
                      <a:pt x="1502" y="752"/>
                      <a:pt x="2185" y="752"/>
                    </a:cubicBezTo>
                    <a:cubicBezTo>
                      <a:pt x="2458" y="752"/>
                      <a:pt x="2458" y="410"/>
                      <a:pt x="2253" y="41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4" name="Google Shape;1384;p5"/>
              <p:cNvSpPr/>
              <p:nvPr/>
            </p:nvSpPr>
            <p:spPr>
              <a:xfrm>
                <a:off x="2102700" y="5089500"/>
                <a:ext cx="70000" cy="23925"/>
              </a:xfrm>
              <a:custGeom>
                <a:avLst/>
                <a:gdLst/>
                <a:ahLst/>
                <a:cxnLst/>
                <a:rect l="l" t="t" r="r" b="b"/>
                <a:pathLst>
                  <a:path w="2800" h="957" extrusionOk="0">
                    <a:moveTo>
                      <a:pt x="2663" y="615"/>
                    </a:moveTo>
                    <a:cubicBezTo>
                      <a:pt x="1912" y="137"/>
                      <a:pt x="1025" y="1"/>
                      <a:pt x="137" y="69"/>
                    </a:cubicBezTo>
                    <a:cubicBezTo>
                      <a:pt x="1" y="69"/>
                      <a:pt x="1" y="342"/>
                      <a:pt x="137" y="342"/>
                    </a:cubicBezTo>
                    <a:cubicBezTo>
                      <a:pt x="956" y="342"/>
                      <a:pt x="1775" y="547"/>
                      <a:pt x="2526" y="888"/>
                    </a:cubicBezTo>
                    <a:cubicBezTo>
                      <a:pt x="2731" y="956"/>
                      <a:pt x="2799" y="751"/>
                      <a:pt x="2663" y="61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5" name="Google Shape;1385;p5"/>
              <p:cNvSpPr/>
              <p:nvPr/>
            </p:nvSpPr>
            <p:spPr>
              <a:xfrm>
                <a:off x="2075400" y="5070725"/>
                <a:ext cx="64875" cy="18800"/>
              </a:xfrm>
              <a:custGeom>
                <a:avLst/>
                <a:gdLst/>
                <a:ahLst/>
                <a:cxnLst/>
                <a:rect l="l" t="t" r="r" b="b"/>
                <a:pathLst>
                  <a:path w="2595" h="752" extrusionOk="0">
                    <a:moveTo>
                      <a:pt x="2390" y="410"/>
                    </a:moveTo>
                    <a:cubicBezTo>
                      <a:pt x="1707" y="137"/>
                      <a:pt x="956" y="1"/>
                      <a:pt x="205" y="69"/>
                    </a:cubicBezTo>
                    <a:cubicBezTo>
                      <a:pt x="1" y="69"/>
                      <a:pt x="1" y="274"/>
                      <a:pt x="205" y="274"/>
                    </a:cubicBezTo>
                    <a:cubicBezTo>
                      <a:pt x="888" y="274"/>
                      <a:pt x="1639" y="410"/>
                      <a:pt x="2321" y="683"/>
                    </a:cubicBezTo>
                    <a:cubicBezTo>
                      <a:pt x="2458" y="752"/>
                      <a:pt x="2594" y="479"/>
                      <a:pt x="2390" y="41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6" name="Google Shape;1386;p5"/>
              <p:cNvSpPr/>
              <p:nvPr/>
            </p:nvSpPr>
            <p:spPr>
              <a:xfrm>
                <a:off x="1408200" y="4975175"/>
                <a:ext cx="37550" cy="71700"/>
              </a:xfrm>
              <a:custGeom>
                <a:avLst/>
                <a:gdLst/>
                <a:ahLst/>
                <a:cxnLst/>
                <a:rect l="l" t="t" r="r" b="b"/>
                <a:pathLst>
                  <a:path w="1502" h="2868" extrusionOk="0">
                    <a:moveTo>
                      <a:pt x="1365" y="2389"/>
                    </a:moveTo>
                    <a:cubicBezTo>
                      <a:pt x="887" y="1707"/>
                      <a:pt x="546" y="956"/>
                      <a:pt x="273" y="205"/>
                    </a:cubicBezTo>
                    <a:cubicBezTo>
                      <a:pt x="205" y="0"/>
                      <a:pt x="0" y="69"/>
                      <a:pt x="68" y="273"/>
                    </a:cubicBezTo>
                    <a:cubicBezTo>
                      <a:pt x="205" y="1092"/>
                      <a:pt x="546" y="1912"/>
                      <a:pt x="1092" y="2662"/>
                    </a:cubicBezTo>
                    <a:cubicBezTo>
                      <a:pt x="1229" y="2867"/>
                      <a:pt x="1502" y="2594"/>
                      <a:pt x="1365" y="2389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7" name="Google Shape;1387;p5"/>
              <p:cNvSpPr/>
              <p:nvPr/>
            </p:nvSpPr>
            <p:spPr>
              <a:xfrm>
                <a:off x="1435500" y="4987125"/>
                <a:ext cx="40975" cy="56325"/>
              </a:xfrm>
              <a:custGeom>
                <a:avLst/>
                <a:gdLst/>
                <a:ahLst/>
                <a:cxnLst/>
                <a:rect l="l" t="t" r="r" b="b"/>
                <a:pathLst>
                  <a:path w="1639" h="2253" extrusionOk="0">
                    <a:moveTo>
                      <a:pt x="1502" y="1911"/>
                    </a:moveTo>
                    <a:cubicBezTo>
                      <a:pt x="1297" y="1638"/>
                      <a:pt x="956" y="1502"/>
                      <a:pt x="751" y="1161"/>
                    </a:cubicBezTo>
                    <a:cubicBezTo>
                      <a:pt x="546" y="819"/>
                      <a:pt x="341" y="478"/>
                      <a:pt x="273" y="137"/>
                    </a:cubicBezTo>
                    <a:cubicBezTo>
                      <a:pt x="273" y="0"/>
                      <a:pt x="0" y="68"/>
                      <a:pt x="0" y="205"/>
                    </a:cubicBezTo>
                    <a:cubicBezTo>
                      <a:pt x="68" y="614"/>
                      <a:pt x="205" y="1024"/>
                      <a:pt x="478" y="1365"/>
                    </a:cubicBezTo>
                    <a:cubicBezTo>
                      <a:pt x="683" y="1707"/>
                      <a:pt x="956" y="1980"/>
                      <a:pt x="1297" y="2184"/>
                    </a:cubicBezTo>
                    <a:cubicBezTo>
                      <a:pt x="1502" y="2253"/>
                      <a:pt x="1638" y="2048"/>
                      <a:pt x="1502" y="191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1388" name="Google Shape;1388;p5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45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389" name="Google Shape;1389;p5"/>
          <p:cNvSpPr txBox="1">
            <a:spLocks noGrp="1"/>
          </p:cNvSpPr>
          <p:nvPr>
            <p:ph type="subTitle" idx="1"/>
          </p:nvPr>
        </p:nvSpPr>
        <p:spPr>
          <a:xfrm>
            <a:off x="2329275" y="2861175"/>
            <a:ext cx="1896300" cy="30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 b="1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9pPr>
          </a:lstStyle>
          <a:p>
            <a:endParaRPr/>
          </a:p>
        </p:txBody>
      </p:sp>
      <p:sp>
        <p:nvSpPr>
          <p:cNvPr id="1390" name="Google Shape;1390;p5"/>
          <p:cNvSpPr txBox="1">
            <a:spLocks noGrp="1"/>
          </p:cNvSpPr>
          <p:nvPr>
            <p:ph type="subTitle" idx="2"/>
          </p:nvPr>
        </p:nvSpPr>
        <p:spPr>
          <a:xfrm>
            <a:off x="2329263" y="3205776"/>
            <a:ext cx="1896300" cy="657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Roboto Light"/>
              <a:buNone/>
              <a:defRPr sz="1400">
                <a:solidFill>
                  <a:schemeClr val="lt1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91" name="Google Shape;1391;p5"/>
          <p:cNvSpPr txBox="1">
            <a:spLocks noGrp="1"/>
          </p:cNvSpPr>
          <p:nvPr>
            <p:ph type="subTitle" idx="3"/>
          </p:nvPr>
        </p:nvSpPr>
        <p:spPr>
          <a:xfrm>
            <a:off x="4918450" y="2860625"/>
            <a:ext cx="1896300" cy="30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 b="1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9pPr>
          </a:lstStyle>
          <a:p>
            <a:endParaRPr/>
          </a:p>
        </p:txBody>
      </p:sp>
      <p:sp>
        <p:nvSpPr>
          <p:cNvPr id="1392" name="Google Shape;1392;p5"/>
          <p:cNvSpPr txBox="1">
            <a:spLocks noGrp="1"/>
          </p:cNvSpPr>
          <p:nvPr>
            <p:ph type="subTitle" idx="4"/>
          </p:nvPr>
        </p:nvSpPr>
        <p:spPr>
          <a:xfrm>
            <a:off x="4918438" y="3205819"/>
            <a:ext cx="1896300" cy="657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Roboto Light"/>
              <a:buNone/>
              <a:defRPr sz="1400">
                <a:solidFill>
                  <a:schemeClr val="lt1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13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94" name="Google Shape;1394;p6"/>
          <p:cNvGrpSpPr/>
          <p:nvPr/>
        </p:nvGrpSpPr>
        <p:grpSpPr>
          <a:xfrm>
            <a:off x="237195" y="237553"/>
            <a:ext cx="8669501" cy="4668503"/>
            <a:chOff x="237195" y="237553"/>
            <a:chExt cx="8669501" cy="4668503"/>
          </a:xfrm>
        </p:grpSpPr>
        <p:sp>
          <p:nvSpPr>
            <p:cNvPr id="1395" name="Google Shape;1395;p6"/>
            <p:cNvSpPr/>
            <p:nvPr/>
          </p:nvSpPr>
          <p:spPr>
            <a:xfrm rot="5400000">
              <a:off x="8738903" y="241642"/>
              <a:ext cx="171881" cy="163703"/>
            </a:xfrm>
            <a:custGeom>
              <a:avLst/>
              <a:gdLst/>
              <a:ahLst/>
              <a:cxnLst/>
              <a:rect l="l" t="t" r="r" b="b"/>
              <a:pathLst>
                <a:path w="5444" h="5185" extrusionOk="0">
                  <a:moveTo>
                    <a:pt x="518" y="4191"/>
                  </a:moveTo>
                  <a:lnTo>
                    <a:pt x="518" y="4191"/>
                  </a:lnTo>
                  <a:lnTo>
                    <a:pt x="518" y="4191"/>
                  </a:lnTo>
                  <a:close/>
                  <a:moveTo>
                    <a:pt x="1887" y="0"/>
                  </a:moveTo>
                  <a:lnTo>
                    <a:pt x="2247" y="1930"/>
                  </a:lnTo>
                  <a:lnTo>
                    <a:pt x="518" y="994"/>
                  </a:lnTo>
                  <a:lnTo>
                    <a:pt x="1944" y="2333"/>
                  </a:lnTo>
                  <a:lnTo>
                    <a:pt x="0" y="2592"/>
                  </a:lnTo>
                  <a:lnTo>
                    <a:pt x="1944" y="2837"/>
                  </a:lnTo>
                  <a:lnTo>
                    <a:pt x="518" y="4191"/>
                  </a:lnTo>
                  <a:lnTo>
                    <a:pt x="2247" y="3255"/>
                  </a:lnTo>
                  <a:lnTo>
                    <a:pt x="1887" y="5185"/>
                  </a:lnTo>
                  <a:lnTo>
                    <a:pt x="2722" y="3413"/>
                  </a:lnTo>
                  <a:lnTo>
                    <a:pt x="3572" y="5185"/>
                  </a:lnTo>
                  <a:lnTo>
                    <a:pt x="3197" y="3255"/>
                  </a:lnTo>
                  <a:lnTo>
                    <a:pt x="4925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5" y="994"/>
                  </a:lnTo>
                  <a:lnTo>
                    <a:pt x="3197" y="1930"/>
                  </a:lnTo>
                  <a:lnTo>
                    <a:pt x="3572" y="0"/>
                  </a:lnTo>
                  <a:lnTo>
                    <a:pt x="2722" y="1771"/>
                  </a:lnTo>
                  <a:lnTo>
                    <a:pt x="188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" name="Google Shape;1396;p6"/>
            <p:cNvSpPr/>
            <p:nvPr/>
          </p:nvSpPr>
          <p:spPr>
            <a:xfrm rot="5400000">
              <a:off x="8738887" y="4726518"/>
              <a:ext cx="171912" cy="163703"/>
            </a:xfrm>
            <a:custGeom>
              <a:avLst/>
              <a:gdLst/>
              <a:ahLst/>
              <a:cxnLst/>
              <a:rect l="l" t="t" r="r" b="b"/>
              <a:pathLst>
                <a:path w="5445" h="5185" extrusionOk="0">
                  <a:moveTo>
                    <a:pt x="3558" y="0"/>
                  </a:moveTo>
                  <a:lnTo>
                    <a:pt x="3558" y="0"/>
                  </a:lnTo>
                  <a:lnTo>
                    <a:pt x="3558" y="0"/>
                  </a:lnTo>
                  <a:close/>
                  <a:moveTo>
                    <a:pt x="519" y="4191"/>
                  </a:moveTo>
                  <a:lnTo>
                    <a:pt x="519" y="4191"/>
                  </a:lnTo>
                  <a:lnTo>
                    <a:pt x="519" y="4191"/>
                  </a:lnTo>
                  <a:close/>
                  <a:moveTo>
                    <a:pt x="1873" y="0"/>
                  </a:moveTo>
                  <a:lnTo>
                    <a:pt x="2247" y="1930"/>
                  </a:lnTo>
                  <a:lnTo>
                    <a:pt x="519" y="994"/>
                  </a:lnTo>
                  <a:lnTo>
                    <a:pt x="1945" y="2333"/>
                  </a:lnTo>
                  <a:lnTo>
                    <a:pt x="0" y="2592"/>
                  </a:lnTo>
                  <a:lnTo>
                    <a:pt x="1945" y="2837"/>
                  </a:lnTo>
                  <a:lnTo>
                    <a:pt x="519" y="4191"/>
                  </a:lnTo>
                  <a:lnTo>
                    <a:pt x="2247" y="3255"/>
                  </a:lnTo>
                  <a:lnTo>
                    <a:pt x="1873" y="5185"/>
                  </a:lnTo>
                  <a:lnTo>
                    <a:pt x="2722" y="3413"/>
                  </a:lnTo>
                  <a:lnTo>
                    <a:pt x="3558" y="5185"/>
                  </a:lnTo>
                  <a:lnTo>
                    <a:pt x="3197" y="3255"/>
                  </a:lnTo>
                  <a:lnTo>
                    <a:pt x="4926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6" y="994"/>
                  </a:lnTo>
                  <a:lnTo>
                    <a:pt x="3197" y="1930"/>
                  </a:lnTo>
                  <a:lnTo>
                    <a:pt x="3558" y="0"/>
                  </a:lnTo>
                  <a:lnTo>
                    <a:pt x="2722" y="1771"/>
                  </a:lnTo>
                  <a:lnTo>
                    <a:pt x="1873" y="0"/>
                  </a:lnTo>
                  <a:close/>
                  <a:moveTo>
                    <a:pt x="1873" y="5185"/>
                  </a:moveTo>
                  <a:lnTo>
                    <a:pt x="1873" y="5185"/>
                  </a:lnTo>
                  <a:lnTo>
                    <a:pt x="1873" y="5185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" name="Google Shape;1397;p6"/>
            <p:cNvSpPr/>
            <p:nvPr/>
          </p:nvSpPr>
          <p:spPr>
            <a:xfrm rot="5400000">
              <a:off x="232906" y="241847"/>
              <a:ext cx="171881" cy="163293"/>
            </a:xfrm>
            <a:custGeom>
              <a:avLst/>
              <a:gdLst/>
              <a:ahLst/>
              <a:cxnLst/>
              <a:rect l="l" t="t" r="r" b="b"/>
              <a:pathLst>
                <a:path w="5444" h="5172" extrusionOk="0">
                  <a:moveTo>
                    <a:pt x="3572" y="1"/>
                  </a:moveTo>
                  <a:lnTo>
                    <a:pt x="2722" y="1772"/>
                  </a:lnTo>
                  <a:lnTo>
                    <a:pt x="1887" y="1"/>
                  </a:lnTo>
                  <a:lnTo>
                    <a:pt x="1887" y="1"/>
                  </a:lnTo>
                  <a:lnTo>
                    <a:pt x="2247" y="1916"/>
                  </a:lnTo>
                  <a:lnTo>
                    <a:pt x="518" y="980"/>
                  </a:lnTo>
                  <a:lnTo>
                    <a:pt x="518" y="980"/>
                  </a:lnTo>
                  <a:lnTo>
                    <a:pt x="1944" y="2334"/>
                  </a:lnTo>
                  <a:lnTo>
                    <a:pt x="0" y="2579"/>
                  </a:lnTo>
                  <a:lnTo>
                    <a:pt x="1944" y="2838"/>
                  </a:lnTo>
                  <a:lnTo>
                    <a:pt x="518" y="4177"/>
                  </a:lnTo>
                  <a:lnTo>
                    <a:pt x="2247" y="3241"/>
                  </a:lnTo>
                  <a:lnTo>
                    <a:pt x="1887" y="5171"/>
                  </a:lnTo>
                  <a:lnTo>
                    <a:pt x="2722" y="3400"/>
                  </a:lnTo>
                  <a:lnTo>
                    <a:pt x="3572" y="5171"/>
                  </a:lnTo>
                  <a:lnTo>
                    <a:pt x="3197" y="3241"/>
                  </a:lnTo>
                  <a:lnTo>
                    <a:pt x="4925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5" y="980"/>
                  </a:lnTo>
                  <a:lnTo>
                    <a:pt x="3197" y="1916"/>
                  </a:lnTo>
                  <a:lnTo>
                    <a:pt x="3572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" name="Google Shape;1398;p6"/>
            <p:cNvSpPr/>
            <p:nvPr/>
          </p:nvSpPr>
          <p:spPr>
            <a:xfrm rot="5400000">
              <a:off x="232890" y="4738449"/>
              <a:ext cx="171912" cy="163293"/>
            </a:xfrm>
            <a:custGeom>
              <a:avLst/>
              <a:gdLst/>
              <a:ahLst/>
              <a:cxnLst/>
              <a:rect l="l" t="t" r="r" b="b"/>
              <a:pathLst>
                <a:path w="5445" h="5172" extrusionOk="0">
                  <a:moveTo>
                    <a:pt x="1873" y="1"/>
                  </a:moveTo>
                  <a:lnTo>
                    <a:pt x="2247" y="1916"/>
                  </a:lnTo>
                  <a:lnTo>
                    <a:pt x="519" y="980"/>
                  </a:lnTo>
                  <a:lnTo>
                    <a:pt x="519" y="980"/>
                  </a:lnTo>
                  <a:lnTo>
                    <a:pt x="1945" y="2334"/>
                  </a:lnTo>
                  <a:lnTo>
                    <a:pt x="0" y="2579"/>
                  </a:lnTo>
                  <a:lnTo>
                    <a:pt x="1945" y="2838"/>
                  </a:lnTo>
                  <a:lnTo>
                    <a:pt x="519" y="4177"/>
                  </a:lnTo>
                  <a:lnTo>
                    <a:pt x="2247" y="3241"/>
                  </a:lnTo>
                  <a:lnTo>
                    <a:pt x="1873" y="5171"/>
                  </a:lnTo>
                  <a:lnTo>
                    <a:pt x="2722" y="3400"/>
                  </a:lnTo>
                  <a:lnTo>
                    <a:pt x="3558" y="5171"/>
                  </a:lnTo>
                  <a:lnTo>
                    <a:pt x="3197" y="3241"/>
                  </a:lnTo>
                  <a:lnTo>
                    <a:pt x="3197" y="3241"/>
                  </a:lnTo>
                  <a:lnTo>
                    <a:pt x="4926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6" y="980"/>
                  </a:lnTo>
                  <a:lnTo>
                    <a:pt x="4926" y="980"/>
                  </a:lnTo>
                  <a:lnTo>
                    <a:pt x="3197" y="1916"/>
                  </a:lnTo>
                  <a:lnTo>
                    <a:pt x="3558" y="1"/>
                  </a:lnTo>
                  <a:lnTo>
                    <a:pt x="2722" y="1772"/>
                  </a:lnTo>
                  <a:lnTo>
                    <a:pt x="18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399" name="Google Shape;1399;p6"/>
            <p:cNvGrpSpPr/>
            <p:nvPr/>
          </p:nvGrpSpPr>
          <p:grpSpPr>
            <a:xfrm rot="5400000">
              <a:off x="2237697" y="-1762942"/>
              <a:ext cx="4668496" cy="8669501"/>
              <a:chOff x="2402975" y="240825"/>
              <a:chExt cx="2813025" cy="5223850"/>
            </a:xfrm>
          </p:grpSpPr>
          <p:sp>
            <p:nvSpPr>
              <p:cNvPr id="1400" name="Google Shape;1400;p6"/>
              <p:cNvSpPr/>
              <p:nvPr/>
            </p:nvSpPr>
            <p:spPr>
              <a:xfrm>
                <a:off x="2470125" y="328325"/>
                <a:ext cx="2678725" cy="5048525"/>
              </a:xfrm>
              <a:custGeom>
                <a:avLst/>
                <a:gdLst/>
                <a:ahLst/>
                <a:cxnLst/>
                <a:rect l="l" t="t" r="r" b="b"/>
                <a:pathLst>
                  <a:path w="107149" h="201941" fill="none" extrusionOk="0">
                    <a:moveTo>
                      <a:pt x="107149" y="197071"/>
                    </a:moveTo>
                    <a:lnTo>
                      <a:pt x="107149" y="4884"/>
                    </a:lnTo>
                    <a:cubicBezTo>
                      <a:pt x="104450" y="4884"/>
                      <a:pt x="102266" y="2700"/>
                      <a:pt x="102266" y="0"/>
                    </a:cubicBezTo>
                    <a:lnTo>
                      <a:pt x="5087" y="0"/>
                    </a:lnTo>
                    <a:cubicBezTo>
                      <a:pt x="5087" y="2808"/>
                      <a:pt x="2808" y="5087"/>
                      <a:pt x="0" y="5087"/>
                    </a:cubicBezTo>
                    <a:lnTo>
                      <a:pt x="0" y="196854"/>
                    </a:lnTo>
                    <a:cubicBezTo>
                      <a:pt x="2808" y="196854"/>
                      <a:pt x="5087" y="199132"/>
                      <a:pt x="5087" y="201940"/>
                    </a:cubicBezTo>
                    <a:lnTo>
                      <a:pt x="102266" y="201940"/>
                    </a:lnTo>
                    <a:cubicBezTo>
                      <a:pt x="102266" y="199255"/>
                      <a:pt x="104450" y="197071"/>
                      <a:pt x="107149" y="197071"/>
                    </a:cubicBezTo>
                    <a:close/>
                  </a:path>
                </a:pathLst>
              </a:custGeom>
              <a:noFill/>
              <a:ln w="507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1" name="Google Shape;1401;p6"/>
              <p:cNvSpPr/>
              <p:nvPr/>
            </p:nvSpPr>
            <p:spPr>
              <a:xfrm>
                <a:off x="2402975" y="240825"/>
                <a:ext cx="2813025" cy="5223850"/>
              </a:xfrm>
              <a:custGeom>
                <a:avLst/>
                <a:gdLst/>
                <a:ahLst/>
                <a:cxnLst/>
                <a:rect l="l" t="t" r="r" b="b"/>
                <a:pathLst>
                  <a:path w="112521" h="208954" fill="none" extrusionOk="0">
                    <a:moveTo>
                      <a:pt x="112521" y="197315"/>
                    </a:moveTo>
                    <a:lnTo>
                      <a:pt x="112521" y="11639"/>
                    </a:lnTo>
                    <a:cubicBezTo>
                      <a:pt x="106091" y="11639"/>
                      <a:pt x="100882" y="6430"/>
                      <a:pt x="100882" y="1"/>
                    </a:cubicBezTo>
                    <a:lnTo>
                      <a:pt x="11639" y="1"/>
                    </a:lnTo>
                    <a:cubicBezTo>
                      <a:pt x="11639" y="6430"/>
                      <a:pt x="6430" y="11639"/>
                      <a:pt x="1" y="11639"/>
                    </a:cubicBezTo>
                    <a:lnTo>
                      <a:pt x="1" y="197315"/>
                    </a:lnTo>
                    <a:cubicBezTo>
                      <a:pt x="6430" y="197315"/>
                      <a:pt x="11639" y="202524"/>
                      <a:pt x="11639" y="208954"/>
                    </a:cubicBezTo>
                    <a:lnTo>
                      <a:pt x="100882" y="208954"/>
                    </a:lnTo>
                    <a:cubicBezTo>
                      <a:pt x="100882" y="202524"/>
                      <a:pt x="106091" y="197315"/>
                      <a:pt x="112521" y="197315"/>
                    </a:cubicBezTo>
                    <a:close/>
                  </a:path>
                </a:pathLst>
              </a:custGeom>
              <a:noFill/>
              <a:ln w="542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402" name="Google Shape;1402;p6"/>
          <p:cNvGrpSpPr/>
          <p:nvPr/>
        </p:nvGrpSpPr>
        <p:grpSpPr>
          <a:xfrm>
            <a:off x="7555845" y="451096"/>
            <a:ext cx="904371" cy="765560"/>
            <a:chOff x="7555845" y="451096"/>
            <a:chExt cx="904371" cy="765560"/>
          </a:xfrm>
        </p:grpSpPr>
        <p:grpSp>
          <p:nvGrpSpPr>
            <p:cNvPr id="1403" name="Google Shape;1403;p6"/>
            <p:cNvGrpSpPr/>
            <p:nvPr/>
          </p:nvGrpSpPr>
          <p:grpSpPr>
            <a:xfrm flipH="1">
              <a:off x="7726592" y="451096"/>
              <a:ext cx="733624" cy="765560"/>
              <a:chOff x="1609851" y="1570464"/>
              <a:chExt cx="1473733" cy="1539433"/>
            </a:xfrm>
          </p:grpSpPr>
          <p:sp>
            <p:nvSpPr>
              <p:cNvPr id="1404" name="Google Shape;1404;p6"/>
              <p:cNvSpPr/>
              <p:nvPr/>
            </p:nvSpPr>
            <p:spPr>
              <a:xfrm>
                <a:off x="2083882" y="2441068"/>
                <a:ext cx="117373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26" extrusionOk="0">
                    <a:moveTo>
                      <a:pt x="3413" y="0"/>
                    </a:moveTo>
                    <a:lnTo>
                      <a:pt x="0" y="2389"/>
                    </a:lnTo>
                    <a:lnTo>
                      <a:pt x="68" y="2526"/>
                    </a:lnTo>
                    <a:lnTo>
                      <a:pt x="3413" y="69"/>
                    </a:lnTo>
                    <a:lnTo>
                      <a:pt x="341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5" name="Google Shape;1405;p6"/>
              <p:cNvSpPr/>
              <p:nvPr/>
            </p:nvSpPr>
            <p:spPr>
              <a:xfrm>
                <a:off x="2039291" y="2403525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2935" y="0"/>
                    </a:moveTo>
                    <a:lnTo>
                      <a:pt x="0" y="888"/>
                    </a:lnTo>
                    <a:lnTo>
                      <a:pt x="0" y="1024"/>
                    </a:lnTo>
                    <a:lnTo>
                      <a:pt x="2935" y="69"/>
                    </a:lnTo>
                    <a:lnTo>
                      <a:pt x="293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6" name="Google Shape;1406;p6"/>
              <p:cNvSpPr/>
              <p:nvPr/>
            </p:nvSpPr>
            <p:spPr>
              <a:xfrm>
                <a:off x="2151920" y="2513816"/>
                <a:ext cx="68107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26" extrusionOk="0">
                    <a:moveTo>
                      <a:pt x="1980" y="0"/>
                    </a:moveTo>
                    <a:lnTo>
                      <a:pt x="1" y="2458"/>
                    </a:lnTo>
                    <a:lnTo>
                      <a:pt x="137" y="2526"/>
                    </a:lnTo>
                    <a:lnTo>
                      <a:pt x="198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7" name="Google Shape;1407;p6"/>
              <p:cNvSpPr/>
              <p:nvPr/>
            </p:nvSpPr>
            <p:spPr>
              <a:xfrm>
                <a:off x="2241102" y="2509106"/>
                <a:ext cx="49301" cy="133807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892" extrusionOk="0">
                    <a:moveTo>
                      <a:pt x="1366" y="1"/>
                    </a:moveTo>
                    <a:lnTo>
                      <a:pt x="0" y="3892"/>
                    </a:lnTo>
                    <a:lnTo>
                      <a:pt x="69" y="3892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8" name="Google Shape;1408;p6"/>
              <p:cNvSpPr/>
              <p:nvPr/>
            </p:nvSpPr>
            <p:spPr>
              <a:xfrm>
                <a:off x="2158968" y="2074990"/>
                <a:ext cx="61059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2595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775" y="2594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9" name="Google Shape;1409;p6"/>
              <p:cNvSpPr/>
              <p:nvPr/>
            </p:nvSpPr>
            <p:spPr>
              <a:xfrm>
                <a:off x="2022858" y="2333115"/>
                <a:ext cx="145531" cy="4744"/>
              </a:xfrm>
              <a:custGeom>
                <a:avLst/>
                <a:gdLst/>
                <a:ahLst/>
                <a:cxnLst/>
                <a:rect l="l" t="t" r="r" b="b"/>
                <a:pathLst>
                  <a:path w="4233" h="138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4232" y="137"/>
                    </a:lnTo>
                    <a:lnTo>
                      <a:pt x="4232" y="69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0" name="Google Shape;1410;p6"/>
              <p:cNvSpPr/>
              <p:nvPr/>
            </p:nvSpPr>
            <p:spPr>
              <a:xfrm>
                <a:off x="2346717" y="2016303"/>
                <a:ext cx="4710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3073" extrusionOk="0">
                    <a:moveTo>
                      <a:pt x="0" y="1"/>
                    </a:moveTo>
                    <a:lnTo>
                      <a:pt x="0" y="3072"/>
                    </a:lnTo>
                    <a:lnTo>
                      <a:pt x="137" y="3072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1" name="Google Shape;1411;p6"/>
              <p:cNvSpPr/>
              <p:nvPr/>
            </p:nvSpPr>
            <p:spPr>
              <a:xfrm>
                <a:off x="2086220" y="2143028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69" y="1"/>
                    </a:moveTo>
                    <a:lnTo>
                      <a:pt x="0" y="137"/>
                    </a:lnTo>
                    <a:lnTo>
                      <a:pt x="3413" y="2595"/>
                    </a:lnTo>
                    <a:lnTo>
                      <a:pt x="3413" y="2526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2" name="Google Shape;1412;p6"/>
              <p:cNvSpPr/>
              <p:nvPr/>
            </p:nvSpPr>
            <p:spPr>
              <a:xfrm>
                <a:off x="2492179" y="2445744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69"/>
                    </a:cubicBezTo>
                    <a:lnTo>
                      <a:pt x="3277" y="2595"/>
                    </a:lnTo>
                    <a:cubicBezTo>
                      <a:pt x="3346" y="2527"/>
                      <a:pt x="3346" y="2527"/>
                      <a:pt x="3414" y="2458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3" name="Google Shape;1413;p6"/>
              <p:cNvSpPr/>
              <p:nvPr/>
            </p:nvSpPr>
            <p:spPr>
              <a:xfrm>
                <a:off x="2342007" y="2556069"/>
                <a:ext cx="4744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138" h="3072" extrusionOk="0">
                    <a:moveTo>
                      <a:pt x="69" y="0"/>
                    </a:moveTo>
                    <a:lnTo>
                      <a:pt x="1" y="3072"/>
                    </a:lnTo>
                    <a:lnTo>
                      <a:pt x="137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4" name="Google Shape;1414;p6"/>
              <p:cNvSpPr/>
              <p:nvPr/>
            </p:nvSpPr>
            <p:spPr>
              <a:xfrm>
                <a:off x="2553203" y="2241596"/>
                <a:ext cx="103278" cy="32902"/>
              </a:xfrm>
              <a:custGeom>
                <a:avLst/>
                <a:gdLst/>
                <a:ahLst/>
                <a:cxnLst/>
                <a:rect l="l" t="t" r="r" b="b"/>
                <a:pathLst>
                  <a:path w="3004" h="957" extrusionOk="0">
                    <a:moveTo>
                      <a:pt x="2936" y="1"/>
                    </a:moveTo>
                    <a:lnTo>
                      <a:pt x="1" y="888"/>
                    </a:lnTo>
                    <a:lnTo>
                      <a:pt x="1" y="956"/>
                    </a:lnTo>
                    <a:lnTo>
                      <a:pt x="3004" y="137"/>
                    </a:lnTo>
                    <a:cubicBezTo>
                      <a:pt x="3004" y="137"/>
                      <a:pt x="3004" y="1"/>
                      <a:pt x="2936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5" name="Google Shape;1415;p6"/>
              <p:cNvSpPr/>
              <p:nvPr/>
            </p:nvSpPr>
            <p:spPr>
              <a:xfrm>
                <a:off x="2527384" y="2340163"/>
                <a:ext cx="143193" cy="4710"/>
              </a:xfrm>
              <a:custGeom>
                <a:avLst/>
                <a:gdLst/>
                <a:ahLst/>
                <a:cxnLst/>
                <a:rect l="l" t="t" r="r" b="b"/>
                <a:pathLst>
                  <a:path w="4165" h="137" extrusionOk="0">
                    <a:moveTo>
                      <a:pt x="1" y="0"/>
                    </a:moveTo>
                    <a:lnTo>
                      <a:pt x="1" y="69"/>
                    </a:lnTo>
                    <a:lnTo>
                      <a:pt x="4165" y="137"/>
                    </a:lnTo>
                    <a:lnTo>
                      <a:pt x="416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6" name="Google Shape;1416;p6"/>
              <p:cNvSpPr/>
              <p:nvPr/>
            </p:nvSpPr>
            <p:spPr>
              <a:xfrm>
                <a:off x="2471070" y="2513816"/>
                <a:ext cx="65735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2595" extrusionOk="0">
                    <a:moveTo>
                      <a:pt x="1" y="0"/>
                    </a:moveTo>
                    <a:lnTo>
                      <a:pt x="1775" y="2594"/>
                    </a:lnTo>
                    <a:lnTo>
                      <a:pt x="1912" y="252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7" name="Google Shape;1417;p6"/>
              <p:cNvSpPr/>
              <p:nvPr/>
            </p:nvSpPr>
            <p:spPr>
              <a:xfrm>
                <a:off x="2400659" y="2509106"/>
                <a:ext cx="44625" cy="138517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9" extrusionOk="0">
                    <a:moveTo>
                      <a:pt x="1" y="1"/>
                    </a:moveTo>
                    <a:lnTo>
                      <a:pt x="1161" y="4028"/>
                    </a:lnTo>
                    <a:lnTo>
                      <a:pt x="1298" y="4028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8" name="Google Shape;1418;p6"/>
              <p:cNvSpPr/>
              <p:nvPr/>
            </p:nvSpPr>
            <p:spPr>
              <a:xfrm>
                <a:off x="1936048" y="2030399"/>
                <a:ext cx="145496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232" h="3209" extrusionOk="0">
                    <a:moveTo>
                      <a:pt x="137" y="0"/>
                    </a:moveTo>
                    <a:lnTo>
                      <a:pt x="0" y="137"/>
                    </a:lnTo>
                    <a:lnTo>
                      <a:pt x="4164" y="3209"/>
                    </a:lnTo>
                    <a:lnTo>
                      <a:pt x="4232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9" name="Google Shape;1419;p6"/>
              <p:cNvSpPr/>
              <p:nvPr/>
            </p:nvSpPr>
            <p:spPr>
              <a:xfrm>
                <a:off x="1860928" y="2171185"/>
                <a:ext cx="169012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4916" h="1776" extrusionOk="0">
                    <a:moveTo>
                      <a:pt x="69" y="1"/>
                    </a:moveTo>
                    <a:lnTo>
                      <a:pt x="1" y="206"/>
                    </a:lnTo>
                    <a:lnTo>
                      <a:pt x="4915" y="1776"/>
                    </a:lnTo>
                    <a:lnTo>
                      <a:pt x="4915" y="1707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0" name="Google Shape;1420;p6"/>
              <p:cNvSpPr/>
              <p:nvPr/>
            </p:nvSpPr>
            <p:spPr>
              <a:xfrm>
                <a:off x="2766772" y="2654603"/>
                <a:ext cx="79796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321" h="1844" extrusionOk="0">
                    <a:moveTo>
                      <a:pt x="137" y="1"/>
                    </a:moveTo>
                    <a:cubicBezTo>
                      <a:pt x="137" y="69"/>
                      <a:pt x="68" y="137"/>
                      <a:pt x="0" y="206"/>
                    </a:cubicBezTo>
                    <a:lnTo>
                      <a:pt x="2184" y="1844"/>
                    </a:lnTo>
                    <a:lnTo>
                      <a:pt x="2253" y="1776"/>
                    </a:lnTo>
                    <a:lnTo>
                      <a:pt x="2321" y="1639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1" name="Google Shape;1421;p6"/>
              <p:cNvSpPr/>
              <p:nvPr/>
            </p:nvSpPr>
            <p:spPr>
              <a:xfrm>
                <a:off x="1837481" y="2328440"/>
                <a:ext cx="176026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5120" h="274" extrusionOk="0">
                    <a:moveTo>
                      <a:pt x="0" y="0"/>
                    </a:moveTo>
                    <a:cubicBezTo>
                      <a:pt x="0" y="68"/>
                      <a:pt x="0" y="137"/>
                      <a:pt x="0" y="205"/>
                    </a:cubicBezTo>
                    <a:lnTo>
                      <a:pt x="5120" y="273"/>
                    </a:lnTo>
                    <a:lnTo>
                      <a:pt x="5120" y="137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2" name="Google Shape;1422;p6"/>
              <p:cNvSpPr/>
              <p:nvPr/>
            </p:nvSpPr>
            <p:spPr>
              <a:xfrm>
                <a:off x="1722479" y="2323729"/>
                <a:ext cx="93892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74" extrusionOk="0">
                    <a:moveTo>
                      <a:pt x="1" y="1"/>
                    </a:moveTo>
                    <a:lnTo>
                      <a:pt x="1" y="205"/>
                    </a:lnTo>
                    <a:lnTo>
                      <a:pt x="1" y="274"/>
                    </a:lnTo>
                    <a:lnTo>
                      <a:pt x="2731" y="274"/>
                    </a:lnTo>
                    <a:cubicBezTo>
                      <a:pt x="2731" y="205"/>
                      <a:pt x="2731" y="137"/>
                      <a:pt x="2731" y="69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3" name="Google Shape;1423;p6"/>
              <p:cNvSpPr/>
              <p:nvPr/>
            </p:nvSpPr>
            <p:spPr>
              <a:xfrm>
                <a:off x="2403032" y="2032737"/>
                <a:ext cx="49301" cy="136145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960" extrusionOk="0">
                    <a:moveTo>
                      <a:pt x="1365" y="1"/>
                    </a:moveTo>
                    <a:lnTo>
                      <a:pt x="0" y="3960"/>
                    </a:lnTo>
                    <a:lnTo>
                      <a:pt x="68" y="3960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4" name="Google Shape;1424;p6"/>
              <p:cNvSpPr/>
              <p:nvPr/>
            </p:nvSpPr>
            <p:spPr>
              <a:xfrm>
                <a:off x="2611890" y="2539636"/>
                <a:ext cx="147868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301" h="3209" extrusionOk="0">
                    <a:moveTo>
                      <a:pt x="137" y="0"/>
                    </a:moveTo>
                    <a:lnTo>
                      <a:pt x="0" y="69"/>
                    </a:lnTo>
                    <a:lnTo>
                      <a:pt x="4164" y="3208"/>
                    </a:lnTo>
                    <a:lnTo>
                      <a:pt x="4300" y="3004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5" name="Google Shape;1425;p6"/>
              <p:cNvSpPr/>
              <p:nvPr/>
            </p:nvSpPr>
            <p:spPr>
              <a:xfrm>
                <a:off x="2663494" y="2443406"/>
                <a:ext cx="171350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844" extrusionOk="0">
                    <a:moveTo>
                      <a:pt x="1" y="1"/>
                    </a:moveTo>
                    <a:cubicBezTo>
                      <a:pt x="1" y="69"/>
                      <a:pt x="1" y="69"/>
                      <a:pt x="1" y="137"/>
                    </a:cubicBezTo>
                    <a:lnTo>
                      <a:pt x="4915" y="1844"/>
                    </a:lnTo>
                    <a:lnTo>
                      <a:pt x="4984" y="1707"/>
                    </a:lnTo>
                    <a:lnTo>
                      <a:pt x="4984" y="1639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6" name="Google Shape;1426;p6"/>
              <p:cNvSpPr/>
              <p:nvPr/>
            </p:nvSpPr>
            <p:spPr>
              <a:xfrm>
                <a:off x="2851244" y="211019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80"/>
                    </a:lnTo>
                    <a:cubicBezTo>
                      <a:pt x="0" y="1980"/>
                      <a:pt x="69" y="2048"/>
                      <a:pt x="69" y="2116"/>
                    </a:cubicBezTo>
                    <a:lnTo>
                      <a:pt x="6212" y="205"/>
                    </a:lnTo>
                    <a:cubicBezTo>
                      <a:pt x="6212" y="137"/>
                      <a:pt x="6212" y="68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7" name="Google Shape;1427;p6"/>
              <p:cNvSpPr/>
              <p:nvPr/>
            </p:nvSpPr>
            <p:spPr>
              <a:xfrm>
                <a:off x="2250488" y="2030399"/>
                <a:ext cx="44625" cy="138483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8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229" y="4028"/>
                    </a:lnTo>
                    <a:lnTo>
                      <a:pt x="1297" y="4028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8" name="Google Shape;1428;p6"/>
              <p:cNvSpPr/>
              <p:nvPr/>
            </p:nvSpPr>
            <p:spPr>
              <a:xfrm>
                <a:off x="2489841" y="2150076"/>
                <a:ext cx="119711" cy="86878"/>
              </a:xfrm>
              <a:custGeom>
                <a:avLst/>
                <a:gdLst/>
                <a:ahLst/>
                <a:cxnLst/>
                <a:rect l="l" t="t" r="r" b="b"/>
                <a:pathLst>
                  <a:path w="3482" h="2527" extrusionOk="0">
                    <a:moveTo>
                      <a:pt x="3414" y="1"/>
                    </a:moveTo>
                    <a:lnTo>
                      <a:pt x="1" y="2458"/>
                    </a:lnTo>
                    <a:lnTo>
                      <a:pt x="69" y="2458"/>
                    </a:lnTo>
                    <a:lnTo>
                      <a:pt x="69" y="2526"/>
                    </a:lnTo>
                    <a:lnTo>
                      <a:pt x="3482" y="137"/>
                    </a:lnTo>
                    <a:lnTo>
                      <a:pt x="341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9" name="Google Shape;1429;p6"/>
              <p:cNvSpPr/>
              <p:nvPr/>
            </p:nvSpPr>
            <p:spPr>
              <a:xfrm>
                <a:off x="2473407" y="2077328"/>
                <a:ext cx="68107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95" extrusionOk="0">
                    <a:moveTo>
                      <a:pt x="1844" y="1"/>
                    </a:moveTo>
                    <a:lnTo>
                      <a:pt x="1" y="2526"/>
                    </a:lnTo>
                    <a:lnTo>
                      <a:pt x="69" y="2526"/>
                    </a:lnTo>
                    <a:lnTo>
                      <a:pt x="69" y="2594"/>
                    </a:lnTo>
                    <a:lnTo>
                      <a:pt x="1980" y="137"/>
                    </a:lnTo>
                    <a:lnTo>
                      <a:pt x="184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0" name="Google Shape;1430;p6"/>
              <p:cNvSpPr/>
              <p:nvPr/>
            </p:nvSpPr>
            <p:spPr>
              <a:xfrm>
                <a:off x="2041629" y="2234548"/>
                <a:ext cx="100940" cy="37577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93" extrusionOk="0">
                    <a:moveTo>
                      <a:pt x="1" y="1"/>
                    </a:moveTo>
                    <a:lnTo>
                      <a:pt x="1" y="137"/>
                    </a:lnTo>
                    <a:lnTo>
                      <a:pt x="2936" y="1093"/>
                    </a:lnTo>
                    <a:cubicBezTo>
                      <a:pt x="2936" y="1025"/>
                      <a:pt x="2936" y="1025"/>
                      <a:pt x="2936" y="1025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1" name="Google Shape;1431;p6"/>
              <p:cNvSpPr/>
              <p:nvPr/>
            </p:nvSpPr>
            <p:spPr>
              <a:xfrm>
                <a:off x="1846866" y="1959989"/>
                <a:ext cx="77458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253" h="1844" extrusionOk="0">
                    <a:moveTo>
                      <a:pt x="137" y="1"/>
                    </a:moveTo>
                    <a:lnTo>
                      <a:pt x="69" y="69"/>
                    </a:lnTo>
                    <a:cubicBezTo>
                      <a:pt x="69" y="137"/>
                      <a:pt x="0" y="137"/>
                      <a:pt x="0" y="205"/>
                    </a:cubicBezTo>
                    <a:lnTo>
                      <a:pt x="2184" y="1844"/>
                    </a:lnTo>
                    <a:lnTo>
                      <a:pt x="2253" y="170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2" name="Google Shape;1432;p6"/>
              <p:cNvSpPr/>
              <p:nvPr/>
            </p:nvSpPr>
            <p:spPr>
              <a:xfrm>
                <a:off x="2553203" y="2408201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2936" y="1025"/>
                    </a:lnTo>
                    <a:lnTo>
                      <a:pt x="2936" y="956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3" name="Google Shape;1433;p6"/>
              <p:cNvSpPr/>
              <p:nvPr/>
            </p:nvSpPr>
            <p:spPr>
              <a:xfrm>
                <a:off x="2665832" y="2182943"/>
                <a:ext cx="171350" cy="5868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7" extrusionOk="0">
                    <a:moveTo>
                      <a:pt x="4916" y="0"/>
                    </a:moveTo>
                    <a:lnTo>
                      <a:pt x="1" y="1570"/>
                    </a:lnTo>
                    <a:lnTo>
                      <a:pt x="1" y="1707"/>
                    </a:lnTo>
                    <a:lnTo>
                      <a:pt x="4984" y="137"/>
                    </a:lnTo>
                    <a:lnTo>
                      <a:pt x="491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4" name="Google Shape;1434;p6"/>
              <p:cNvSpPr/>
              <p:nvPr/>
            </p:nvSpPr>
            <p:spPr>
              <a:xfrm>
                <a:off x="1858590" y="2436358"/>
                <a:ext cx="171350" cy="58721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8" extrusionOk="0">
                    <a:moveTo>
                      <a:pt x="4915" y="1"/>
                    </a:moveTo>
                    <a:lnTo>
                      <a:pt x="1" y="1503"/>
                    </a:lnTo>
                    <a:lnTo>
                      <a:pt x="69" y="1707"/>
                    </a:lnTo>
                    <a:lnTo>
                      <a:pt x="4983" y="137"/>
                    </a:lnTo>
                    <a:cubicBezTo>
                      <a:pt x="4983" y="69"/>
                      <a:pt x="4983" y="69"/>
                      <a:pt x="4915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5" name="Google Shape;1435;p6"/>
              <p:cNvSpPr/>
              <p:nvPr/>
            </p:nvSpPr>
            <p:spPr>
              <a:xfrm>
                <a:off x="1633298" y="2096099"/>
                <a:ext cx="213603" cy="77493"/>
              </a:xfrm>
              <a:custGeom>
                <a:avLst/>
                <a:gdLst/>
                <a:ahLst/>
                <a:cxnLst/>
                <a:rect l="l" t="t" r="r" b="b"/>
                <a:pathLst>
                  <a:path w="6213" h="2254" extrusionOk="0">
                    <a:moveTo>
                      <a:pt x="69" y="1"/>
                    </a:moveTo>
                    <a:cubicBezTo>
                      <a:pt x="69" y="69"/>
                      <a:pt x="69" y="137"/>
                      <a:pt x="1" y="205"/>
                    </a:cubicBezTo>
                    <a:lnTo>
                      <a:pt x="6144" y="2185"/>
                    </a:lnTo>
                    <a:lnTo>
                      <a:pt x="6144" y="2253"/>
                    </a:lnTo>
                    <a:lnTo>
                      <a:pt x="6212" y="2048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6" name="Google Shape;1436;p6"/>
              <p:cNvSpPr/>
              <p:nvPr/>
            </p:nvSpPr>
            <p:spPr>
              <a:xfrm>
                <a:off x="2661157" y="1732359"/>
                <a:ext cx="136145" cy="183074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25" extrusionOk="0">
                    <a:moveTo>
                      <a:pt x="3755" y="1"/>
                    </a:moveTo>
                    <a:lnTo>
                      <a:pt x="0" y="5188"/>
                    </a:lnTo>
                    <a:lnTo>
                      <a:pt x="137" y="5325"/>
                    </a:lnTo>
                    <a:lnTo>
                      <a:pt x="3959" y="137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7" name="Google Shape;1437;p6"/>
              <p:cNvSpPr/>
              <p:nvPr/>
            </p:nvSpPr>
            <p:spPr>
              <a:xfrm>
                <a:off x="1907856" y="1722973"/>
                <a:ext cx="136145" cy="18544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94" extrusionOk="0">
                    <a:moveTo>
                      <a:pt x="206" y="1"/>
                    </a:moveTo>
                    <a:lnTo>
                      <a:pt x="1" y="137"/>
                    </a:lnTo>
                    <a:lnTo>
                      <a:pt x="3755" y="5393"/>
                    </a:lnTo>
                    <a:lnTo>
                      <a:pt x="3960" y="5325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8" name="Google Shape;1438;p6"/>
              <p:cNvSpPr/>
              <p:nvPr/>
            </p:nvSpPr>
            <p:spPr>
              <a:xfrm>
                <a:off x="2515660" y="1746455"/>
                <a:ext cx="37577" cy="91554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2663" extrusionOk="0">
                    <a:moveTo>
                      <a:pt x="888" y="0"/>
                    </a:moveTo>
                    <a:lnTo>
                      <a:pt x="1" y="2594"/>
                    </a:lnTo>
                    <a:lnTo>
                      <a:pt x="137" y="2662"/>
                    </a:lnTo>
                    <a:lnTo>
                      <a:pt x="1093" y="137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9" name="Google Shape;1439;p6"/>
              <p:cNvSpPr/>
              <p:nvPr/>
            </p:nvSpPr>
            <p:spPr>
              <a:xfrm>
                <a:off x="2161306" y="1741745"/>
                <a:ext cx="32902" cy="93926"/>
              </a:xfrm>
              <a:custGeom>
                <a:avLst/>
                <a:gdLst/>
                <a:ahLst/>
                <a:cxnLst/>
                <a:rect l="l" t="t" r="r" b="b"/>
                <a:pathLst>
                  <a:path w="957" h="2732" extrusionOk="0">
                    <a:moveTo>
                      <a:pt x="137" y="1"/>
                    </a:moveTo>
                    <a:lnTo>
                      <a:pt x="1" y="69"/>
                    </a:lnTo>
                    <a:lnTo>
                      <a:pt x="752" y="2731"/>
                    </a:lnTo>
                    <a:lnTo>
                      <a:pt x="956" y="266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0" name="Google Shape;1440;p6"/>
              <p:cNvSpPr/>
              <p:nvPr/>
            </p:nvSpPr>
            <p:spPr>
              <a:xfrm>
                <a:off x="1835108" y="2640541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0"/>
                    </a:moveTo>
                    <a:lnTo>
                      <a:pt x="1" y="1570"/>
                    </a:lnTo>
                    <a:lnTo>
                      <a:pt x="137" y="1775"/>
                    </a:lnTo>
                    <a:lnTo>
                      <a:pt x="2322" y="137"/>
                    </a:lnTo>
                    <a:cubicBezTo>
                      <a:pt x="2322" y="137"/>
                      <a:pt x="2253" y="69"/>
                      <a:pt x="225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1" name="Google Shape;1441;p6"/>
              <p:cNvSpPr/>
              <p:nvPr/>
            </p:nvSpPr>
            <p:spPr>
              <a:xfrm>
                <a:off x="2349055" y="1586863"/>
                <a:ext cx="9420" cy="222989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6" extrusionOk="0">
                    <a:moveTo>
                      <a:pt x="69" y="1"/>
                    </a:moveTo>
                    <a:lnTo>
                      <a:pt x="0" y="6485"/>
                    </a:lnTo>
                    <a:lnTo>
                      <a:pt x="205" y="6485"/>
                    </a:lnTo>
                    <a:lnTo>
                      <a:pt x="27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2" name="Google Shape;1442;p6"/>
              <p:cNvSpPr/>
              <p:nvPr/>
            </p:nvSpPr>
            <p:spPr>
              <a:xfrm>
                <a:off x="1628622" y="249504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12"/>
                    </a:lnTo>
                    <a:cubicBezTo>
                      <a:pt x="0" y="1980"/>
                      <a:pt x="0" y="2048"/>
                      <a:pt x="69" y="2116"/>
                    </a:cubicBezTo>
                    <a:lnTo>
                      <a:pt x="6212" y="137"/>
                    </a:lnTo>
                    <a:cubicBezTo>
                      <a:pt x="6212" y="137"/>
                      <a:pt x="6212" y="69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3" name="Google Shape;1443;p6"/>
              <p:cNvSpPr/>
              <p:nvPr/>
            </p:nvSpPr>
            <p:spPr>
              <a:xfrm>
                <a:off x="2651771" y="2769604"/>
                <a:ext cx="133807" cy="185411"/>
              </a:xfrm>
              <a:custGeom>
                <a:avLst/>
                <a:gdLst/>
                <a:ahLst/>
                <a:cxnLst/>
                <a:rect l="l" t="t" r="r" b="b"/>
                <a:pathLst>
                  <a:path w="3892" h="5393" extrusionOk="0">
                    <a:moveTo>
                      <a:pt x="69" y="0"/>
                    </a:moveTo>
                    <a:lnTo>
                      <a:pt x="0" y="137"/>
                    </a:lnTo>
                    <a:lnTo>
                      <a:pt x="3686" y="5393"/>
                    </a:lnTo>
                    <a:lnTo>
                      <a:pt x="3891" y="525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4" name="Google Shape;1444;p6"/>
              <p:cNvSpPr/>
              <p:nvPr/>
            </p:nvSpPr>
            <p:spPr>
              <a:xfrm>
                <a:off x="2499227" y="2847027"/>
                <a:ext cx="35240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5" extrusionOk="0">
                    <a:moveTo>
                      <a:pt x="1" y="1"/>
                    </a:moveTo>
                    <a:lnTo>
                      <a:pt x="820" y="2595"/>
                    </a:lnTo>
                    <a:lnTo>
                      <a:pt x="1025" y="252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5" name="Google Shape;1445;p6"/>
              <p:cNvSpPr/>
              <p:nvPr/>
            </p:nvSpPr>
            <p:spPr>
              <a:xfrm>
                <a:off x="2848906" y="2504431"/>
                <a:ext cx="213569" cy="79830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322" extrusionOk="0">
                    <a:moveTo>
                      <a:pt x="68" y="0"/>
                    </a:moveTo>
                    <a:cubicBezTo>
                      <a:pt x="0" y="69"/>
                      <a:pt x="0" y="137"/>
                      <a:pt x="0" y="205"/>
                    </a:cubicBezTo>
                    <a:lnTo>
                      <a:pt x="6075" y="2321"/>
                    </a:lnTo>
                    <a:lnTo>
                      <a:pt x="6211" y="2048"/>
                    </a:lnTo>
                    <a:lnTo>
                      <a:pt x="6211" y="1980"/>
                    </a:lnTo>
                    <a:lnTo>
                      <a:pt x="6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6" name="Google Shape;1446;p6"/>
              <p:cNvSpPr/>
              <p:nvPr/>
            </p:nvSpPr>
            <p:spPr>
              <a:xfrm>
                <a:off x="2142534" y="2840014"/>
                <a:ext cx="35240" cy="89182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4" extrusionOk="0">
                    <a:moveTo>
                      <a:pt x="888" y="0"/>
                    </a:moveTo>
                    <a:lnTo>
                      <a:pt x="1" y="2526"/>
                    </a:lnTo>
                    <a:lnTo>
                      <a:pt x="205" y="2594"/>
                    </a:lnTo>
                    <a:lnTo>
                      <a:pt x="1025" y="68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7" name="Google Shape;1447;p6"/>
              <p:cNvSpPr/>
              <p:nvPr/>
            </p:nvSpPr>
            <p:spPr>
              <a:xfrm>
                <a:off x="1896133" y="2762556"/>
                <a:ext cx="136145" cy="18073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257" extrusionOk="0">
                    <a:moveTo>
                      <a:pt x="3823" y="1"/>
                    </a:moveTo>
                    <a:lnTo>
                      <a:pt x="1" y="5120"/>
                    </a:lnTo>
                    <a:lnTo>
                      <a:pt x="137" y="5257"/>
                    </a:lnTo>
                    <a:lnTo>
                      <a:pt x="3960" y="69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8" name="Google Shape;1448;p6"/>
              <p:cNvSpPr/>
              <p:nvPr/>
            </p:nvSpPr>
            <p:spPr>
              <a:xfrm>
                <a:off x="2332621" y="2868171"/>
                <a:ext cx="9420" cy="222954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5" extrusionOk="0">
                    <a:moveTo>
                      <a:pt x="137" y="0"/>
                    </a:moveTo>
                    <a:lnTo>
                      <a:pt x="0" y="6485"/>
                    </a:lnTo>
                    <a:lnTo>
                      <a:pt x="274" y="6485"/>
                    </a:lnTo>
                    <a:lnTo>
                      <a:pt x="274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9" name="Google Shape;1449;p6"/>
              <p:cNvSpPr/>
              <p:nvPr/>
            </p:nvSpPr>
            <p:spPr>
              <a:xfrm>
                <a:off x="2349055" y="1828589"/>
                <a:ext cx="7082" cy="176026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0" extrusionOk="0">
                    <a:moveTo>
                      <a:pt x="0" y="0"/>
                    </a:moveTo>
                    <a:lnTo>
                      <a:pt x="0" y="5120"/>
                    </a:lnTo>
                    <a:lnTo>
                      <a:pt x="69" y="5120"/>
                    </a:lnTo>
                    <a:lnTo>
                      <a:pt x="20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0" name="Google Shape;1450;p6"/>
              <p:cNvSpPr/>
              <p:nvPr/>
            </p:nvSpPr>
            <p:spPr>
              <a:xfrm>
                <a:off x="2048677" y="1922446"/>
                <a:ext cx="105615" cy="147868"/>
              </a:xfrm>
              <a:custGeom>
                <a:avLst/>
                <a:gdLst/>
                <a:ahLst/>
                <a:cxnLst/>
                <a:rect l="l" t="t" r="r" b="b"/>
                <a:pathLst>
                  <a:path w="3072" h="4301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048" y="2936"/>
                    </a:lnTo>
                    <a:lnTo>
                      <a:pt x="3004" y="4301"/>
                    </a:lnTo>
                    <a:lnTo>
                      <a:pt x="3072" y="4164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1" name="Google Shape;1451;p6"/>
              <p:cNvSpPr/>
              <p:nvPr/>
            </p:nvSpPr>
            <p:spPr>
              <a:xfrm>
                <a:off x="2039291" y="260533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0" y="4164"/>
                    </a:lnTo>
                    <a:lnTo>
                      <a:pt x="137" y="4232"/>
                    </a:lnTo>
                    <a:lnTo>
                      <a:pt x="3208" y="137"/>
                    </a:lnTo>
                    <a:lnTo>
                      <a:pt x="307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2" name="Google Shape;1452;p6"/>
              <p:cNvSpPr/>
              <p:nvPr/>
            </p:nvSpPr>
            <p:spPr>
              <a:xfrm>
                <a:off x="2194173" y="1849698"/>
                <a:ext cx="56349" cy="171350"/>
              </a:xfrm>
              <a:custGeom>
                <a:avLst/>
                <a:gdLst/>
                <a:ahLst/>
                <a:cxnLst/>
                <a:rect l="l" t="t" r="r" b="b"/>
                <a:pathLst>
                  <a:path w="1639" h="4984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1502" y="4983"/>
                    </a:lnTo>
                    <a:lnTo>
                      <a:pt x="1638" y="498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3" name="Google Shape;1453;p6"/>
              <p:cNvSpPr/>
              <p:nvPr/>
            </p:nvSpPr>
            <p:spPr>
              <a:xfrm>
                <a:off x="1926628" y="2530250"/>
                <a:ext cx="147903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4302" h="3072" extrusionOk="0">
                    <a:moveTo>
                      <a:pt x="4301" y="0"/>
                    </a:moveTo>
                    <a:lnTo>
                      <a:pt x="1" y="2935"/>
                    </a:lnTo>
                    <a:lnTo>
                      <a:pt x="138" y="3072"/>
                    </a:lnTo>
                    <a:lnTo>
                      <a:pt x="4301" y="69"/>
                    </a:lnTo>
                    <a:lnTo>
                      <a:pt x="4301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4" name="Google Shape;1454;p6"/>
              <p:cNvSpPr/>
              <p:nvPr/>
            </p:nvSpPr>
            <p:spPr>
              <a:xfrm>
                <a:off x="2778496" y="1976423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1"/>
                    </a:moveTo>
                    <a:lnTo>
                      <a:pt x="0" y="1570"/>
                    </a:lnTo>
                    <a:lnTo>
                      <a:pt x="69" y="1775"/>
                    </a:lnTo>
                    <a:lnTo>
                      <a:pt x="2321" y="205"/>
                    </a:lnTo>
                    <a:lnTo>
                      <a:pt x="2253" y="69"/>
                    </a:lnTo>
                    <a:lnTo>
                      <a:pt x="225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5" name="Google Shape;1455;p6"/>
              <p:cNvSpPr/>
              <p:nvPr/>
            </p:nvSpPr>
            <p:spPr>
              <a:xfrm>
                <a:off x="2452298" y="1852036"/>
                <a:ext cx="63397" cy="169012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6" extrusionOk="0">
                    <a:moveTo>
                      <a:pt x="1639" y="1"/>
                    </a:moveTo>
                    <a:lnTo>
                      <a:pt x="1" y="4915"/>
                    </a:lnTo>
                    <a:lnTo>
                      <a:pt x="137" y="4915"/>
                    </a:lnTo>
                    <a:lnTo>
                      <a:pt x="1844" y="69"/>
                    </a:lnTo>
                    <a:lnTo>
                      <a:pt x="163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6" name="Google Shape;1456;p6"/>
              <p:cNvSpPr/>
              <p:nvPr/>
            </p:nvSpPr>
            <p:spPr>
              <a:xfrm>
                <a:off x="2618904" y="2042123"/>
                <a:ext cx="150241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4370" h="3073" extrusionOk="0">
                    <a:moveTo>
                      <a:pt x="4233" y="1"/>
                    </a:moveTo>
                    <a:lnTo>
                      <a:pt x="1" y="3004"/>
                    </a:lnTo>
                    <a:lnTo>
                      <a:pt x="69" y="3072"/>
                    </a:lnTo>
                    <a:lnTo>
                      <a:pt x="4369" y="137"/>
                    </a:lnTo>
                    <a:lnTo>
                      <a:pt x="423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7" name="Google Shape;1457;p6"/>
              <p:cNvSpPr/>
              <p:nvPr/>
            </p:nvSpPr>
            <p:spPr>
              <a:xfrm>
                <a:off x="2543818" y="192715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1" y="4164"/>
                    </a:lnTo>
                    <a:lnTo>
                      <a:pt x="137" y="4232"/>
                    </a:lnTo>
                    <a:lnTo>
                      <a:pt x="3209" y="68"/>
                    </a:lnTo>
                    <a:cubicBezTo>
                      <a:pt x="3140" y="68"/>
                      <a:pt x="3072" y="0"/>
                      <a:pt x="30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8" name="Google Shape;1458;p6"/>
              <p:cNvSpPr/>
              <p:nvPr/>
            </p:nvSpPr>
            <p:spPr>
              <a:xfrm>
                <a:off x="2682266" y="2342501"/>
                <a:ext cx="176060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5121" h="206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5120" y="205"/>
                    </a:lnTo>
                    <a:lnTo>
                      <a:pt x="512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9" name="Google Shape;1459;p6"/>
              <p:cNvSpPr/>
              <p:nvPr/>
            </p:nvSpPr>
            <p:spPr>
              <a:xfrm>
                <a:off x="2877063" y="2344839"/>
                <a:ext cx="93892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06" extrusionOk="0">
                    <a:moveTo>
                      <a:pt x="0" y="1"/>
                    </a:moveTo>
                    <a:cubicBezTo>
                      <a:pt x="0" y="69"/>
                      <a:pt x="0" y="137"/>
                      <a:pt x="0" y="206"/>
                    </a:cubicBezTo>
                    <a:lnTo>
                      <a:pt x="2730" y="206"/>
                    </a:lnTo>
                    <a:lnTo>
                      <a:pt x="27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0" name="Google Shape;1460;p6"/>
              <p:cNvSpPr/>
              <p:nvPr/>
            </p:nvSpPr>
            <p:spPr>
              <a:xfrm>
                <a:off x="2539142" y="2610012"/>
                <a:ext cx="107953" cy="147903"/>
              </a:xfrm>
              <a:custGeom>
                <a:avLst/>
                <a:gdLst/>
                <a:ahLst/>
                <a:cxnLst/>
                <a:rect l="l" t="t" r="r" b="b"/>
                <a:pathLst>
                  <a:path w="3140" h="4302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935" y="4301"/>
                    </a:lnTo>
                    <a:lnTo>
                      <a:pt x="3140" y="4165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1" name="Google Shape;1461;p6"/>
              <p:cNvSpPr/>
              <p:nvPr/>
            </p:nvSpPr>
            <p:spPr>
              <a:xfrm>
                <a:off x="2442912" y="2656975"/>
                <a:ext cx="58687" cy="171316"/>
              </a:xfrm>
              <a:custGeom>
                <a:avLst/>
                <a:gdLst/>
                <a:ahLst/>
                <a:cxnLst/>
                <a:rect l="l" t="t" r="r" b="b"/>
                <a:pathLst>
                  <a:path w="1707" h="4983" extrusionOk="0">
                    <a:moveTo>
                      <a:pt x="1" y="0"/>
                    </a:moveTo>
                    <a:lnTo>
                      <a:pt x="1502" y="4983"/>
                    </a:lnTo>
                    <a:lnTo>
                      <a:pt x="1707" y="4915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2" name="Google Shape;1462;p6"/>
              <p:cNvSpPr/>
              <p:nvPr/>
            </p:nvSpPr>
            <p:spPr>
              <a:xfrm>
                <a:off x="2177739" y="2656975"/>
                <a:ext cx="63397" cy="168978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5" extrusionOk="0">
                    <a:moveTo>
                      <a:pt x="1707" y="0"/>
                    </a:moveTo>
                    <a:lnTo>
                      <a:pt x="1" y="4846"/>
                    </a:lnTo>
                    <a:lnTo>
                      <a:pt x="205" y="4915"/>
                    </a:lnTo>
                    <a:lnTo>
                      <a:pt x="18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3" name="Google Shape;1463;p6"/>
              <p:cNvSpPr/>
              <p:nvPr/>
            </p:nvSpPr>
            <p:spPr>
              <a:xfrm>
                <a:off x="2337297" y="2673374"/>
                <a:ext cx="7082" cy="17606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1" extrusionOk="0">
                    <a:moveTo>
                      <a:pt x="138" y="1"/>
                    </a:moveTo>
                    <a:lnTo>
                      <a:pt x="1" y="5120"/>
                    </a:lnTo>
                    <a:lnTo>
                      <a:pt x="206" y="5120"/>
                    </a:lnTo>
                    <a:lnTo>
                      <a:pt x="206" y="1776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4" name="Google Shape;1464;p6"/>
              <p:cNvSpPr/>
              <p:nvPr/>
            </p:nvSpPr>
            <p:spPr>
              <a:xfrm>
                <a:off x="2333962" y="1570464"/>
                <a:ext cx="36237" cy="24788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721" extrusionOk="0">
                    <a:moveTo>
                      <a:pt x="576" y="0"/>
                    </a:moveTo>
                    <a:cubicBezTo>
                      <a:pt x="1" y="0"/>
                      <a:pt x="587" y="721"/>
                      <a:pt x="893" y="721"/>
                    </a:cubicBezTo>
                    <a:cubicBezTo>
                      <a:pt x="986" y="721"/>
                      <a:pt x="1054" y="654"/>
                      <a:pt x="1054" y="478"/>
                    </a:cubicBezTo>
                    <a:cubicBezTo>
                      <a:pt x="1054" y="205"/>
                      <a:pt x="849" y="0"/>
                      <a:pt x="5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5" name="Google Shape;1465;p6"/>
              <p:cNvSpPr/>
              <p:nvPr/>
            </p:nvSpPr>
            <p:spPr>
              <a:xfrm>
                <a:off x="2323236" y="3077030"/>
                <a:ext cx="32902" cy="32867"/>
              </a:xfrm>
              <a:custGeom>
                <a:avLst/>
                <a:gdLst/>
                <a:ahLst/>
                <a:cxnLst/>
                <a:rect l="l" t="t" r="r" b="b"/>
                <a:pathLst>
                  <a:path w="957" h="956" extrusionOk="0">
                    <a:moveTo>
                      <a:pt x="478" y="0"/>
                    </a:moveTo>
                    <a:cubicBezTo>
                      <a:pt x="205" y="0"/>
                      <a:pt x="0" y="205"/>
                      <a:pt x="0" y="478"/>
                    </a:cubicBezTo>
                    <a:cubicBezTo>
                      <a:pt x="0" y="751"/>
                      <a:pt x="205" y="956"/>
                      <a:pt x="478" y="956"/>
                    </a:cubicBezTo>
                    <a:cubicBezTo>
                      <a:pt x="751" y="956"/>
                      <a:pt x="956" y="751"/>
                      <a:pt x="956" y="478"/>
                    </a:cubicBezTo>
                    <a:cubicBezTo>
                      <a:pt x="956" y="205"/>
                      <a:pt x="751" y="0"/>
                      <a:pt x="478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6" name="Google Shape;1466;p6"/>
              <p:cNvSpPr/>
              <p:nvPr/>
            </p:nvSpPr>
            <p:spPr>
              <a:xfrm>
                <a:off x="3048344" y="2095515"/>
                <a:ext cx="35240" cy="34071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91" extrusionOk="0">
                    <a:moveTo>
                      <a:pt x="482" y="0"/>
                    </a:moveTo>
                    <a:cubicBezTo>
                      <a:pt x="436" y="0"/>
                      <a:pt x="389" y="6"/>
                      <a:pt x="342" y="18"/>
                    </a:cubicBezTo>
                    <a:cubicBezTo>
                      <a:pt x="137" y="154"/>
                      <a:pt x="1" y="359"/>
                      <a:pt x="69" y="632"/>
                    </a:cubicBezTo>
                    <a:cubicBezTo>
                      <a:pt x="126" y="858"/>
                      <a:pt x="323" y="991"/>
                      <a:pt x="544" y="991"/>
                    </a:cubicBezTo>
                    <a:cubicBezTo>
                      <a:pt x="590" y="991"/>
                      <a:pt x="637" y="985"/>
                      <a:pt x="683" y="973"/>
                    </a:cubicBezTo>
                    <a:cubicBezTo>
                      <a:pt x="888" y="837"/>
                      <a:pt x="1025" y="564"/>
                      <a:pt x="957" y="359"/>
                    </a:cubicBezTo>
                    <a:cubicBezTo>
                      <a:pt x="900" y="133"/>
                      <a:pt x="703" y="0"/>
                      <a:pt x="48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7" name="Google Shape;1467;p6"/>
              <p:cNvSpPr/>
              <p:nvPr/>
            </p:nvSpPr>
            <p:spPr>
              <a:xfrm>
                <a:off x="1609851" y="2550741"/>
                <a:ext cx="37577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24" extrusionOk="0">
                    <a:moveTo>
                      <a:pt x="524" y="1"/>
                    </a:moveTo>
                    <a:cubicBezTo>
                      <a:pt x="485" y="1"/>
                      <a:pt x="446" y="6"/>
                      <a:pt x="410" y="19"/>
                    </a:cubicBezTo>
                    <a:cubicBezTo>
                      <a:pt x="137" y="87"/>
                      <a:pt x="0" y="360"/>
                      <a:pt x="69" y="633"/>
                    </a:cubicBezTo>
                    <a:cubicBezTo>
                      <a:pt x="181" y="801"/>
                      <a:pt x="339" y="924"/>
                      <a:pt x="544" y="924"/>
                    </a:cubicBezTo>
                    <a:cubicBezTo>
                      <a:pt x="588" y="924"/>
                      <a:pt x="634" y="918"/>
                      <a:pt x="683" y="906"/>
                    </a:cubicBezTo>
                    <a:cubicBezTo>
                      <a:pt x="956" y="838"/>
                      <a:pt x="1092" y="565"/>
                      <a:pt x="1024" y="292"/>
                    </a:cubicBezTo>
                    <a:cubicBezTo>
                      <a:pt x="912" y="123"/>
                      <a:pt x="707" y="1"/>
                      <a:pt x="52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8" name="Google Shape;1468;p6"/>
              <p:cNvSpPr/>
              <p:nvPr/>
            </p:nvSpPr>
            <p:spPr>
              <a:xfrm>
                <a:off x="2764400" y="2936656"/>
                <a:ext cx="37577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7" extrusionOk="0">
                    <a:moveTo>
                      <a:pt x="578" y="1"/>
                    </a:moveTo>
                    <a:cubicBezTo>
                      <a:pt x="469" y="1"/>
                      <a:pt x="360" y="39"/>
                      <a:pt x="274" y="124"/>
                    </a:cubicBezTo>
                    <a:cubicBezTo>
                      <a:pt x="69" y="261"/>
                      <a:pt x="1" y="534"/>
                      <a:pt x="206" y="739"/>
                    </a:cubicBezTo>
                    <a:cubicBezTo>
                      <a:pt x="294" y="871"/>
                      <a:pt x="439" y="946"/>
                      <a:pt x="586" y="946"/>
                    </a:cubicBezTo>
                    <a:cubicBezTo>
                      <a:pt x="666" y="946"/>
                      <a:pt x="747" y="923"/>
                      <a:pt x="820" y="875"/>
                    </a:cubicBezTo>
                    <a:cubicBezTo>
                      <a:pt x="1025" y="739"/>
                      <a:pt x="1093" y="397"/>
                      <a:pt x="956" y="193"/>
                    </a:cubicBezTo>
                    <a:cubicBezTo>
                      <a:pt x="877" y="74"/>
                      <a:pt x="729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9" name="Google Shape;1469;p6"/>
              <p:cNvSpPr/>
              <p:nvPr/>
            </p:nvSpPr>
            <p:spPr>
              <a:xfrm>
                <a:off x="1891457" y="1710321"/>
                <a:ext cx="41187" cy="32214"/>
              </a:xfrm>
              <a:custGeom>
                <a:avLst/>
                <a:gdLst/>
                <a:ahLst/>
                <a:cxnLst/>
                <a:rect l="l" t="t" r="r" b="b"/>
                <a:pathLst>
                  <a:path w="1198" h="937" extrusionOk="0">
                    <a:moveTo>
                      <a:pt x="578" y="1"/>
                    </a:moveTo>
                    <a:cubicBezTo>
                      <a:pt x="471" y="1"/>
                      <a:pt x="365" y="34"/>
                      <a:pt x="273" y="96"/>
                    </a:cubicBezTo>
                    <a:cubicBezTo>
                      <a:pt x="68" y="232"/>
                      <a:pt x="0" y="505"/>
                      <a:pt x="205" y="710"/>
                    </a:cubicBezTo>
                    <a:cubicBezTo>
                      <a:pt x="305" y="870"/>
                      <a:pt x="440" y="936"/>
                      <a:pt x="572" y="936"/>
                    </a:cubicBezTo>
                    <a:cubicBezTo>
                      <a:pt x="892" y="936"/>
                      <a:pt x="1197" y="550"/>
                      <a:pt x="956" y="164"/>
                    </a:cubicBezTo>
                    <a:cubicBezTo>
                      <a:pt x="843" y="51"/>
                      <a:pt x="710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0" name="Google Shape;1470;p6"/>
              <p:cNvSpPr/>
              <p:nvPr/>
            </p:nvSpPr>
            <p:spPr>
              <a:xfrm>
                <a:off x="1879699" y="2928267"/>
                <a:ext cx="37577" cy="32386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2" extrusionOk="0">
                    <a:moveTo>
                      <a:pt x="492" y="0"/>
                    </a:moveTo>
                    <a:cubicBezTo>
                      <a:pt x="350" y="0"/>
                      <a:pt x="213" y="51"/>
                      <a:pt x="137" y="164"/>
                    </a:cubicBezTo>
                    <a:cubicBezTo>
                      <a:pt x="1" y="437"/>
                      <a:pt x="69" y="710"/>
                      <a:pt x="274" y="846"/>
                    </a:cubicBezTo>
                    <a:cubicBezTo>
                      <a:pt x="366" y="907"/>
                      <a:pt x="472" y="941"/>
                      <a:pt x="573" y="941"/>
                    </a:cubicBezTo>
                    <a:cubicBezTo>
                      <a:pt x="697" y="941"/>
                      <a:pt x="813" y="891"/>
                      <a:pt x="888" y="778"/>
                    </a:cubicBezTo>
                    <a:cubicBezTo>
                      <a:pt x="1093" y="505"/>
                      <a:pt x="1025" y="232"/>
                      <a:pt x="820" y="95"/>
                    </a:cubicBezTo>
                    <a:cubicBezTo>
                      <a:pt x="728" y="34"/>
                      <a:pt x="608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1" name="Google Shape;1471;p6"/>
              <p:cNvSpPr/>
              <p:nvPr/>
            </p:nvSpPr>
            <p:spPr>
              <a:xfrm>
                <a:off x="2778496" y="1718676"/>
                <a:ext cx="34689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09" h="947" extrusionOk="0">
                    <a:moveTo>
                      <a:pt x="483" y="1"/>
                    </a:moveTo>
                    <a:cubicBezTo>
                      <a:pt x="348" y="1"/>
                      <a:pt x="217" y="61"/>
                      <a:pt x="137" y="194"/>
                    </a:cubicBezTo>
                    <a:cubicBezTo>
                      <a:pt x="0" y="399"/>
                      <a:pt x="0" y="672"/>
                      <a:pt x="205" y="877"/>
                    </a:cubicBezTo>
                    <a:cubicBezTo>
                      <a:pt x="285" y="924"/>
                      <a:pt x="372" y="946"/>
                      <a:pt x="458" y="946"/>
                    </a:cubicBezTo>
                    <a:cubicBezTo>
                      <a:pt x="740" y="946"/>
                      <a:pt x="1008" y="713"/>
                      <a:pt x="956" y="399"/>
                    </a:cubicBezTo>
                    <a:cubicBezTo>
                      <a:pt x="914" y="149"/>
                      <a:pt x="695" y="1"/>
                      <a:pt x="48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2" name="Google Shape;1472;p6"/>
              <p:cNvSpPr/>
              <p:nvPr/>
            </p:nvSpPr>
            <p:spPr>
              <a:xfrm>
                <a:off x="1614526" y="2086095"/>
                <a:ext cx="35239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4" extrusionOk="0">
                    <a:moveTo>
                      <a:pt x="539" y="1"/>
                    </a:moveTo>
                    <a:cubicBezTo>
                      <a:pt x="320" y="1"/>
                      <a:pt x="125" y="123"/>
                      <a:pt x="69" y="292"/>
                    </a:cubicBezTo>
                    <a:cubicBezTo>
                      <a:pt x="1" y="565"/>
                      <a:pt x="137" y="838"/>
                      <a:pt x="410" y="906"/>
                    </a:cubicBezTo>
                    <a:cubicBezTo>
                      <a:pt x="445" y="918"/>
                      <a:pt x="483" y="923"/>
                      <a:pt x="520" y="923"/>
                    </a:cubicBezTo>
                    <a:cubicBezTo>
                      <a:pt x="703" y="923"/>
                      <a:pt x="900" y="791"/>
                      <a:pt x="956" y="565"/>
                    </a:cubicBezTo>
                    <a:cubicBezTo>
                      <a:pt x="1025" y="360"/>
                      <a:pt x="888" y="87"/>
                      <a:pt x="683" y="19"/>
                    </a:cubicBezTo>
                    <a:cubicBezTo>
                      <a:pt x="635" y="7"/>
                      <a:pt x="587" y="1"/>
                      <a:pt x="53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3" name="Google Shape;1473;p6"/>
              <p:cNvSpPr/>
              <p:nvPr/>
            </p:nvSpPr>
            <p:spPr>
              <a:xfrm>
                <a:off x="3043668" y="2562499"/>
                <a:ext cx="35240" cy="31733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3" extrusionOk="0">
                    <a:moveTo>
                      <a:pt x="539" y="0"/>
                    </a:moveTo>
                    <a:cubicBezTo>
                      <a:pt x="320" y="0"/>
                      <a:pt x="125" y="122"/>
                      <a:pt x="69" y="291"/>
                    </a:cubicBezTo>
                    <a:cubicBezTo>
                      <a:pt x="0" y="564"/>
                      <a:pt x="137" y="837"/>
                      <a:pt x="342" y="905"/>
                    </a:cubicBezTo>
                    <a:cubicBezTo>
                      <a:pt x="389" y="917"/>
                      <a:pt x="435" y="923"/>
                      <a:pt x="481" y="923"/>
                    </a:cubicBezTo>
                    <a:cubicBezTo>
                      <a:pt x="702" y="923"/>
                      <a:pt x="899" y="790"/>
                      <a:pt x="956" y="564"/>
                    </a:cubicBezTo>
                    <a:cubicBezTo>
                      <a:pt x="1024" y="359"/>
                      <a:pt x="888" y="86"/>
                      <a:pt x="683" y="18"/>
                    </a:cubicBezTo>
                    <a:cubicBezTo>
                      <a:pt x="635" y="6"/>
                      <a:pt x="586" y="0"/>
                      <a:pt x="53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4" name="Google Shape;1474;p6"/>
              <p:cNvSpPr/>
              <p:nvPr/>
            </p:nvSpPr>
            <p:spPr>
              <a:xfrm>
                <a:off x="2534432" y="1729127"/>
                <a:ext cx="30529" cy="27366"/>
              </a:xfrm>
              <a:custGeom>
                <a:avLst/>
                <a:gdLst/>
                <a:ahLst/>
                <a:cxnLst/>
                <a:rect l="l" t="t" r="r" b="b"/>
                <a:pathLst>
                  <a:path w="888" h="796" extrusionOk="0">
                    <a:moveTo>
                      <a:pt x="453" y="1"/>
                    </a:moveTo>
                    <a:cubicBezTo>
                      <a:pt x="286" y="1"/>
                      <a:pt x="120" y="78"/>
                      <a:pt x="69" y="231"/>
                    </a:cubicBezTo>
                    <a:cubicBezTo>
                      <a:pt x="1" y="436"/>
                      <a:pt x="137" y="709"/>
                      <a:pt x="342" y="777"/>
                    </a:cubicBezTo>
                    <a:cubicBezTo>
                      <a:pt x="378" y="789"/>
                      <a:pt x="414" y="795"/>
                      <a:pt x="450" y="795"/>
                    </a:cubicBezTo>
                    <a:cubicBezTo>
                      <a:pt x="615" y="795"/>
                      <a:pt x="764" y="673"/>
                      <a:pt x="820" y="504"/>
                    </a:cubicBezTo>
                    <a:cubicBezTo>
                      <a:pt x="888" y="300"/>
                      <a:pt x="820" y="95"/>
                      <a:pt x="615" y="26"/>
                    </a:cubicBezTo>
                    <a:cubicBezTo>
                      <a:pt x="564" y="9"/>
                      <a:pt x="508" y="1"/>
                      <a:pt x="45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5" name="Google Shape;1475;p6"/>
              <p:cNvSpPr/>
              <p:nvPr/>
            </p:nvSpPr>
            <p:spPr>
              <a:xfrm>
                <a:off x="2132392" y="2923729"/>
                <a:ext cx="26610" cy="22931"/>
              </a:xfrm>
              <a:custGeom>
                <a:avLst/>
                <a:gdLst/>
                <a:ahLst/>
                <a:cxnLst/>
                <a:rect l="l" t="t" r="r" b="b"/>
                <a:pathLst>
                  <a:path w="774" h="667" extrusionOk="0">
                    <a:moveTo>
                      <a:pt x="316" y="0"/>
                    </a:moveTo>
                    <a:cubicBezTo>
                      <a:pt x="1" y="0"/>
                      <a:pt x="308" y="667"/>
                      <a:pt x="545" y="667"/>
                    </a:cubicBezTo>
                    <a:cubicBezTo>
                      <a:pt x="607" y="667"/>
                      <a:pt x="665" y="620"/>
                      <a:pt x="705" y="500"/>
                    </a:cubicBezTo>
                    <a:cubicBezTo>
                      <a:pt x="773" y="296"/>
                      <a:pt x="637" y="91"/>
                      <a:pt x="432" y="22"/>
                    </a:cubicBezTo>
                    <a:cubicBezTo>
                      <a:pt x="386" y="7"/>
                      <a:pt x="348" y="0"/>
                      <a:pt x="31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6" name="Google Shape;1476;p6"/>
              <p:cNvSpPr/>
              <p:nvPr/>
            </p:nvSpPr>
            <p:spPr>
              <a:xfrm>
                <a:off x="2961707" y="2340438"/>
                <a:ext cx="30358" cy="20869"/>
              </a:xfrm>
              <a:custGeom>
                <a:avLst/>
                <a:gdLst/>
                <a:ahLst/>
                <a:cxnLst/>
                <a:rect l="l" t="t" r="r" b="b"/>
                <a:pathLst>
                  <a:path w="883" h="607" extrusionOk="0">
                    <a:moveTo>
                      <a:pt x="752" y="1"/>
                    </a:moveTo>
                    <a:cubicBezTo>
                      <a:pt x="497" y="1"/>
                      <a:pt x="1" y="607"/>
                      <a:pt x="473" y="607"/>
                    </a:cubicBezTo>
                    <a:cubicBezTo>
                      <a:pt x="678" y="607"/>
                      <a:pt x="883" y="402"/>
                      <a:pt x="883" y="197"/>
                    </a:cubicBezTo>
                    <a:cubicBezTo>
                      <a:pt x="883" y="55"/>
                      <a:pt x="828" y="1"/>
                      <a:pt x="75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7" name="Google Shape;1477;p6"/>
              <p:cNvSpPr/>
              <p:nvPr/>
            </p:nvSpPr>
            <p:spPr>
              <a:xfrm>
                <a:off x="1701370" y="2316235"/>
                <a:ext cx="28192" cy="26301"/>
              </a:xfrm>
              <a:custGeom>
                <a:avLst/>
                <a:gdLst/>
                <a:ahLst/>
                <a:cxnLst/>
                <a:rect l="l" t="t" r="r" b="b"/>
                <a:pathLst>
                  <a:path w="820" h="765" extrusionOk="0">
                    <a:moveTo>
                      <a:pt x="492" y="0"/>
                    </a:moveTo>
                    <a:cubicBezTo>
                      <a:pt x="465" y="0"/>
                      <a:pt x="437" y="5"/>
                      <a:pt x="410" y="14"/>
                    </a:cubicBezTo>
                    <a:cubicBezTo>
                      <a:pt x="205" y="14"/>
                      <a:pt x="0" y="150"/>
                      <a:pt x="0" y="355"/>
                    </a:cubicBezTo>
                    <a:cubicBezTo>
                      <a:pt x="0" y="560"/>
                      <a:pt x="205" y="765"/>
                      <a:pt x="410" y="765"/>
                    </a:cubicBezTo>
                    <a:cubicBezTo>
                      <a:pt x="615" y="765"/>
                      <a:pt x="819" y="560"/>
                      <a:pt x="819" y="355"/>
                    </a:cubicBezTo>
                    <a:cubicBezTo>
                      <a:pt x="819" y="178"/>
                      <a:pt x="666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8" name="Google Shape;1478;p6"/>
              <p:cNvSpPr/>
              <p:nvPr/>
            </p:nvSpPr>
            <p:spPr>
              <a:xfrm>
                <a:off x="2517998" y="2928611"/>
                <a:ext cx="36030" cy="27298"/>
              </a:xfrm>
              <a:custGeom>
                <a:avLst/>
                <a:gdLst/>
                <a:ahLst/>
                <a:cxnLst/>
                <a:rect l="l" t="t" r="r" b="b"/>
                <a:pathLst>
                  <a:path w="1048" h="794" extrusionOk="0">
                    <a:moveTo>
                      <a:pt x="456" y="0"/>
                    </a:moveTo>
                    <a:cubicBezTo>
                      <a:pt x="420" y="0"/>
                      <a:pt x="382" y="6"/>
                      <a:pt x="342" y="17"/>
                    </a:cubicBezTo>
                    <a:cubicBezTo>
                      <a:pt x="137" y="85"/>
                      <a:pt x="1" y="358"/>
                      <a:pt x="69" y="563"/>
                    </a:cubicBezTo>
                    <a:cubicBezTo>
                      <a:pt x="120" y="717"/>
                      <a:pt x="248" y="793"/>
                      <a:pt x="395" y="793"/>
                    </a:cubicBezTo>
                    <a:cubicBezTo>
                      <a:pt x="444" y="793"/>
                      <a:pt x="496" y="785"/>
                      <a:pt x="547" y="768"/>
                    </a:cubicBezTo>
                    <a:cubicBezTo>
                      <a:pt x="1048" y="643"/>
                      <a:pt x="859" y="0"/>
                      <a:pt x="45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9" name="Google Shape;1479;p6"/>
              <p:cNvSpPr/>
              <p:nvPr/>
            </p:nvSpPr>
            <p:spPr>
              <a:xfrm>
                <a:off x="2145010" y="1732600"/>
                <a:ext cx="33108" cy="17121"/>
              </a:xfrm>
              <a:custGeom>
                <a:avLst/>
                <a:gdLst/>
                <a:ahLst/>
                <a:cxnLst/>
                <a:rect l="l" t="t" r="r" b="b"/>
                <a:pathLst>
                  <a:path w="963" h="498" extrusionOk="0">
                    <a:moveTo>
                      <a:pt x="214" y="1"/>
                    </a:moveTo>
                    <a:cubicBezTo>
                      <a:pt x="86" y="1"/>
                      <a:pt x="0" y="72"/>
                      <a:pt x="65" y="267"/>
                    </a:cubicBezTo>
                    <a:cubicBezTo>
                      <a:pt x="116" y="420"/>
                      <a:pt x="244" y="497"/>
                      <a:pt x="392" y="497"/>
                    </a:cubicBezTo>
                    <a:cubicBezTo>
                      <a:pt x="441" y="497"/>
                      <a:pt x="492" y="489"/>
                      <a:pt x="543" y="472"/>
                    </a:cubicBezTo>
                    <a:cubicBezTo>
                      <a:pt x="963" y="332"/>
                      <a:pt x="491" y="1"/>
                      <a:pt x="21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0" name="Google Shape;1480;p6"/>
              <p:cNvSpPr/>
              <p:nvPr/>
            </p:nvSpPr>
            <p:spPr>
              <a:xfrm>
                <a:off x="1816337" y="2689601"/>
                <a:ext cx="30564" cy="2747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799" extrusionOk="0">
                    <a:moveTo>
                      <a:pt x="407" y="1"/>
                    </a:moveTo>
                    <a:cubicBezTo>
                      <a:pt x="330" y="1"/>
                      <a:pt x="258" y="23"/>
                      <a:pt x="206" y="75"/>
                    </a:cubicBezTo>
                    <a:cubicBezTo>
                      <a:pt x="1" y="212"/>
                      <a:pt x="1" y="485"/>
                      <a:pt x="137" y="621"/>
                    </a:cubicBezTo>
                    <a:cubicBezTo>
                      <a:pt x="181" y="751"/>
                      <a:pt x="306" y="798"/>
                      <a:pt x="445" y="798"/>
                    </a:cubicBezTo>
                    <a:cubicBezTo>
                      <a:pt x="524" y="798"/>
                      <a:pt x="609" y="783"/>
                      <a:pt x="683" y="758"/>
                    </a:cubicBezTo>
                    <a:cubicBezTo>
                      <a:pt x="820" y="621"/>
                      <a:pt x="888" y="348"/>
                      <a:pt x="752" y="143"/>
                    </a:cubicBezTo>
                    <a:cubicBezTo>
                      <a:pt x="667" y="59"/>
                      <a:pt x="531" y="1"/>
                      <a:pt x="407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1" name="Google Shape;1481;p6"/>
              <p:cNvSpPr/>
              <p:nvPr/>
            </p:nvSpPr>
            <p:spPr>
              <a:xfrm>
                <a:off x="2848906" y="1962258"/>
                <a:ext cx="30529" cy="28363"/>
              </a:xfrm>
              <a:custGeom>
                <a:avLst/>
                <a:gdLst/>
                <a:ahLst/>
                <a:cxnLst/>
                <a:rect l="l" t="t" r="r" b="b"/>
                <a:pathLst>
                  <a:path w="888" h="825" extrusionOk="0">
                    <a:moveTo>
                      <a:pt x="389" y="0"/>
                    </a:moveTo>
                    <a:cubicBezTo>
                      <a:pt x="319" y="0"/>
                      <a:pt x="253" y="23"/>
                      <a:pt x="205" y="71"/>
                    </a:cubicBezTo>
                    <a:cubicBezTo>
                      <a:pt x="0" y="208"/>
                      <a:pt x="0" y="481"/>
                      <a:pt x="68" y="617"/>
                    </a:cubicBezTo>
                    <a:cubicBezTo>
                      <a:pt x="156" y="750"/>
                      <a:pt x="302" y="825"/>
                      <a:pt x="430" y="825"/>
                    </a:cubicBezTo>
                    <a:cubicBezTo>
                      <a:pt x="501" y="825"/>
                      <a:pt x="566" y="802"/>
                      <a:pt x="614" y="754"/>
                    </a:cubicBezTo>
                    <a:cubicBezTo>
                      <a:pt x="819" y="617"/>
                      <a:pt x="887" y="344"/>
                      <a:pt x="751" y="208"/>
                    </a:cubicBezTo>
                    <a:cubicBezTo>
                      <a:pt x="663" y="76"/>
                      <a:pt x="518" y="0"/>
                      <a:pt x="38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2" name="Google Shape;1482;p6"/>
              <p:cNvSpPr/>
              <p:nvPr/>
            </p:nvSpPr>
            <p:spPr>
              <a:xfrm>
                <a:off x="1826857" y="1949675"/>
                <a:ext cx="34242" cy="15333"/>
              </a:xfrm>
              <a:custGeom>
                <a:avLst/>
                <a:gdLst/>
                <a:ahLst/>
                <a:cxnLst/>
                <a:rect l="l" t="t" r="r" b="b"/>
                <a:pathLst>
                  <a:path w="996" h="446" extrusionOk="0">
                    <a:moveTo>
                      <a:pt x="449" y="1"/>
                    </a:moveTo>
                    <a:cubicBezTo>
                      <a:pt x="344" y="1"/>
                      <a:pt x="248" y="51"/>
                      <a:pt x="173" y="164"/>
                    </a:cubicBezTo>
                    <a:cubicBezTo>
                      <a:pt x="0" y="365"/>
                      <a:pt x="154" y="445"/>
                      <a:pt x="355" y="445"/>
                    </a:cubicBezTo>
                    <a:cubicBezTo>
                      <a:pt x="631" y="445"/>
                      <a:pt x="995" y="294"/>
                      <a:pt x="719" y="96"/>
                    </a:cubicBezTo>
                    <a:cubicBezTo>
                      <a:pt x="627" y="35"/>
                      <a:pt x="535" y="1"/>
                      <a:pt x="44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3" name="Google Shape;1483;p6"/>
              <p:cNvSpPr/>
              <p:nvPr/>
            </p:nvSpPr>
            <p:spPr>
              <a:xfrm>
                <a:off x="2832816" y="2703044"/>
                <a:ext cx="39193" cy="27573"/>
              </a:xfrm>
              <a:custGeom>
                <a:avLst/>
                <a:gdLst/>
                <a:ahLst/>
                <a:cxnLst/>
                <a:rect l="l" t="t" r="r" b="b"/>
                <a:pathLst>
                  <a:path w="1140" h="802" extrusionOk="0">
                    <a:moveTo>
                      <a:pt x="572" y="0"/>
                    </a:moveTo>
                    <a:cubicBezTo>
                      <a:pt x="249" y="0"/>
                      <a:pt x="1" y="487"/>
                      <a:pt x="332" y="708"/>
                    </a:cubicBezTo>
                    <a:cubicBezTo>
                      <a:pt x="424" y="774"/>
                      <a:pt x="513" y="801"/>
                      <a:pt x="595" y="801"/>
                    </a:cubicBezTo>
                    <a:cubicBezTo>
                      <a:pt x="937" y="801"/>
                      <a:pt x="1140" y="314"/>
                      <a:pt x="809" y="94"/>
                    </a:cubicBezTo>
                    <a:cubicBezTo>
                      <a:pt x="730" y="28"/>
                      <a:pt x="649" y="0"/>
                      <a:pt x="5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84" name="Google Shape;1484;p6"/>
            <p:cNvGrpSpPr/>
            <p:nvPr/>
          </p:nvGrpSpPr>
          <p:grpSpPr>
            <a:xfrm>
              <a:off x="7555845" y="743144"/>
              <a:ext cx="351577" cy="358653"/>
              <a:chOff x="1346595" y="2866919"/>
              <a:chExt cx="351577" cy="358653"/>
            </a:xfrm>
          </p:grpSpPr>
          <p:sp>
            <p:nvSpPr>
              <p:cNvPr id="1485" name="Google Shape;1485;p6"/>
              <p:cNvSpPr/>
              <p:nvPr/>
            </p:nvSpPr>
            <p:spPr>
              <a:xfrm rot="4024300">
                <a:off x="1421778" y="2874902"/>
                <a:ext cx="35686" cy="27687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8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6" name="Google Shape;1486;p6"/>
              <p:cNvSpPr/>
              <p:nvPr/>
            </p:nvSpPr>
            <p:spPr>
              <a:xfrm rot="4024300">
                <a:off x="1554278" y="2874902"/>
                <a:ext cx="35686" cy="27687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8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7" name="Google Shape;1487;p6"/>
              <p:cNvSpPr/>
              <p:nvPr/>
            </p:nvSpPr>
            <p:spPr>
              <a:xfrm rot="4024300">
                <a:off x="1514878" y="3056627"/>
                <a:ext cx="35686" cy="27687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8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8" name="Google Shape;1488;p6"/>
              <p:cNvSpPr/>
              <p:nvPr/>
            </p:nvSpPr>
            <p:spPr>
              <a:xfrm rot="4024300">
                <a:off x="1660628" y="2994952"/>
                <a:ext cx="35686" cy="27687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8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9" name="Google Shape;1489;p6"/>
              <p:cNvSpPr/>
              <p:nvPr/>
            </p:nvSpPr>
            <p:spPr>
              <a:xfrm rot="4024300">
                <a:off x="1348453" y="3100277"/>
                <a:ext cx="35686" cy="27687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8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0" name="Google Shape;1490;p6"/>
              <p:cNvSpPr/>
              <p:nvPr/>
            </p:nvSpPr>
            <p:spPr>
              <a:xfrm rot="4024300">
                <a:off x="1554278" y="3189902"/>
                <a:ext cx="35686" cy="27687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8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1491" name="Google Shape;1491;p6"/>
          <p:cNvSpPr txBox="1">
            <a:spLocks noGrp="1"/>
          </p:cNvSpPr>
          <p:nvPr>
            <p:ph type="title"/>
          </p:nvPr>
        </p:nvSpPr>
        <p:spPr>
          <a:xfrm>
            <a:off x="713225" y="551692"/>
            <a:ext cx="7717500" cy="45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spTree>
      <p:nvGrpSpPr>
        <p:cNvPr id="1" name="Shape 14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93" name="Google Shape;1493;p7"/>
          <p:cNvGrpSpPr/>
          <p:nvPr/>
        </p:nvGrpSpPr>
        <p:grpSpPr>
          <a:xfrm>
            <a:off x="237195" y="237553"/>
            <a:ext cx="8669501" cy="4668503"/>
            <a:chOff x="237195" y="237553"/>
            <a:chExt cx="8669501" cy="4668503"/>
          </a:xfrm>
        </p:grpSpPr>
        <p:sp>
          <p:nvSpPr>
            <p:cNvPr id="1494" name="Google Shape;1494;p7"/>
            <p:cNvSpPr/>
            <p:nvPr/>
          </p:nvSpPr>
          <p:spPr>
            <a:xfrm rot="5400000">
              <a:off x="8738903" y="241642"/>
              <a:ext cx="171881" cy="163703"/>
            </a:xfrm>
            <a:custGeom>
              <a:avLst/>
              <a:gdLst/>
              <a:ahLst/>
              <a:cxnLst/>
              <a:rect l="l" t="t" r="r" b="b"/>
              <a:pathLst>
                <a:path w="5444" h="5185" extrusionOk="0">
                  <a:moveTo>
                    <a:pt x="518" y="4191"/>
                  </a:moveTo>
                  <a:lnTo>
                    <a:pt x="518" y="4191"/>
                  </a:lnTo>
                  <a:lnTo>
                    <a:pt x="518" y="4191"/>
                  </a:lnTo>
                  <a:close/>
                  <a:moveTo>
                    <a:pt x="1887" y="0"/>
                  </a:moveTo>
                  <a:lnTo>
                    <a:pt x="2247" y="1930"/>
                  </a:lnTo>
                  <a:lnTo>
                    <a:pt x="518" y="994"/>
                  </a:lnTo>
                  <a:lnTo>
                    <a:pt x="1944" y="2333"/>
                  </a:lnTo>
                  <a:lnTo>
                    <a:pt x="0" y="2592"/>
                  </a:lnTo>
                  <a:lnTo>
                    <a:pt x="1944" y="2837"/>
                  </a:lnTo>
                  <a:lnTo>
                    <a:pt x="518" y="4191"/>
                  </a:lnTo>
                  <a:lnTo>
                    <a:pt x="2247" y="3255"/>
                  </a:lnTo>
                  <a:lnTo>
                    <a:pt x="1887" y="5185"/>
                  </a:lnTo>
                  <a:lnTo>
                    <a:pt x="2722" y="3413"/>
                  </a:lnTo>
                  <a:lnTo>
                    <a:pt x="3572" y="5185"/>
                  </a:lnTo>
                  <a:lnTo>
                    <a:pt x="3197" y="3255"/>
                  </a:lnTo>
                  <a:lnTo>
                    <a:pt x="4925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5" y="994"/>
                  </a:lnTo>
                  <a:lnTo>
                    <a:pt x="3197" y="1930"/>
                  </a:lnTo>
                  <a:lnTo>
                    <a:pt x="3572" y="0"/>
                  </a:lnTo>
                  <a:lnTo>
                    <a:pt x="2722" y="1771"/>
                  </a:lnTo>
                  <a:lnTo>
                    <a:pt x="188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" name="Google Shape;1495;p7"/>
            <p:cNvSpPr/>
            <p:nvPr/>
          </p:nvSpPr>
          <p:spPr>
            <a:xfrm rot="5400000">
              <a:off x="8738887" y="4726518"/>
              <a:ext cx="171912" cy="163703"/>
            </a:xfrm>
            <a:custGeom>
              <a:avLst/>
              <a:gdLst/>
              <a:ahLst/>
              <a:cxnLst/>
              <a:rect l="l" t="t" r="r" b="b"/>
              <a:pathLst>
                <a:path w="5445" h="5185" extrusionOk="0">
                  <a:moveTo>
                    <a:pt x="3558" y="0"/>
                  </a:moveTo>
                  <a:lnTo>
                    <a:pt x="3558" y="0"/>
                  </a:lnTo>
                  <a:lnTo>
                    <a:pt x="3558" y="0"/>
                  </a:lnTo>
                  <a:close/>
                  <a:moveTo>
                    <a:pt x="519" y="4191"/>
                  </a:moveTo>
                  <a:lnTo>
                    <a:pt x="519" y="4191"/>
                  </a:lnTo>
                  <a:lnTo>
                    <a:pt x="519" y="4191"/>
                  </a:lnTo>
                  <a:close/>
                  <a:moveTo>
                    <a:pt x="1873" y="0"/>
                  </a:moveTo>
                  <a:lnTo>
                    <a:pt x="2247" y="1930"/>
                  </a:lnTo>
                  <a:lnTo>
                    <a:pt x="519" y="994"/>
                  </a:lnTo>
                  <a:lnTo>
                    <a:pt x="1945" y="2333"/>
                  </a:lnTo>
                  <a:lnTo>
                    <a:pt x="0" y="2592"/>
                  </a:lnTo>
                  <a:lnTo>
                    <a:pt x="1945" y="2837"/>
                  </a:lnTo>
                  <a:lnTo>
                    <a:pt x="519" y="4191"/>
                  </a:lnTo>
                  <a:lnTo>
                    <a:pt x="2247" y="3255"/>
                  </a:lnTo>
                  <a:lnTo>
                    <a:pt x="1873" y="5185"/>
                  </a:lnTo>
                  <a:lnTo>
                    <a:pt x="2722" y="3413"/>
                  </a:lnTo>
                  <a:lnTo>
                    <a:pt x="3558" y="5185"/>
                  </a:lnTo>
                  <a:lnTo>
                    <a:pt x="3197" y="3255"/>
                  </a:lnTo>
                  <a:lnTo>
                    <a:pt x="4926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6" y="994"/>
                  </a:lnTo>
                  <a:lnTo>
                    <a:pt x="3197" y="1930"/>
                  </a:lnTo>
                  <a:lnTo>
                    <a:pt x="3558" y="0"/>
                  </a:lnTo>
                  <a:lnTo>
                    <a:pt x="2722" y="1771"/>
                  </a:lnTo>
                  <a:lnTo>
                    <a:pt x="1873" y="0"/>
                  </a:lnTo>
                  <a:close/>
                  <a:moveTo>
                    <a:pt x="1873" y="5185"/>
                  </a:moveTo>
                  <a:lnTo>
                    <a:pt x="1873" y="5185"/>
                  </a:lnTo>
                  <a:lnTo>
                    <a:pt x="1873" y="5185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" name="Google Shape;1496;p7"/>
            <p:cNvSpPr/>
            <p:nvPr/>
          </p:nvSpPr>
          <p:spPr>
            <a:xfrm rot="5400000">
              <a:off x="232906" y="241847"/>
              <a:ext cx="171881" cy="163293"/>
            </a:xfrm>
            <a:custGeom>
              <a:avLst/>
              <a:gdLst/>
              <a:ahLst/>
              <a:cxnLst/>
              <a:rect l="l" t="t" r="r" b="b"/>
              <a:pathLst>
                <a:path w="5444" h="5172" extrusionOk="0">
                  <a:moveTo>
                    <a:pt x="3572" y="1"/>
                  </a:moveTo>
                  <a:lnTo>
                    <a:pt x="2722" y="1772"/>
                  </a:lnTo>
                  <a:lnTo>
                    <a:pt x="1887" y="1"/>
                  </a:lnTo>
                  <a:lnTo>
                    <a:pt x="1887" y="1"/>
                  </a:lnTo>
                  <a:lnTo>
                    <a:pt x="2247" y="1916"/>
                  </a:lnTo>
                  <a:lnTo>
                    <a:pt x="518" y="980"/>
                  </a:lnTo>
                  <a:lnTo>
                    <a:pt x="518" y="980"/>
                  </a:lnTo>
                  <a:lnTo>
                    <a:pt x="1944" y="2334"/>
                  </a:lnTo>
                  <a:lnTo>
                    <a:pt x="0" y="2579"/>
                  </a:lnTo>
                  <a:lnTo>
                    <a:pt x="1944" y="2838"/>
                  </a:lnTo>
                  <a:lnTo>
                    <a:pt x="518" y="4177"/>
                  </a:lnTo>
                  <a:lnTo>
                    <a:pt x="2247" y="3241"/>
                  </a:lnTo>
                  <a:lnTo>
                    <a:pt x="1887" y="5171"/>
                  </a:lnTo>
                  <a:lnTo>
                    <a:pt x="2722" y="3400"/>
                  </a:lnTo>
                  <a:lnTo>
                    <a:pt x="3572" y="5171"/>
                  </a:lnTo>
                  <a:lnTo>
                    <a:pt x="3197" y="3241"/>
                  </a:lnTo>
                  <a:lnTo>
                    <a:pt x="4925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5" y="980"/>
                  </a:lnTo>
                  <a:lnTo>
                    <a:pt x="3197" y="1916"/>
                  </a:lnTo>
                  <a:lnTo>
                    <a:pt x="3572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" name="Google Shape;1497;p7"/>
            <p:cNvSpPr/>
            <p:nvPr/>
          </p:nvSpPr>
          <p:spPr>
            <a:xfrm rot="5400000">
              <a:off x="232890" y="4738449"/>
              <a:ext cx="171912" cy="163293"/>
            </a:xfrm>
            <a:custGeom>
              <a:avLst/>
              <a:gdLst/>
              <a:ahLst/>
              <a:cxnLst/>
              <a:rect l="l" t="t" r="r" b="b"/>
              <a:pathLst>
                <a:path w="5445" h="5172" extrusionOk="0">
                  <a:moveTo>
                    <a:pt x="1873" y="1"/>
                  </a:moveTo>
                  <a:lnTo>
                    <a:pt x="2247" y="1916"/>
                  </a:lnTo>
                  <a:lnTo>
                    <a:pt x="519" y="980"/>
                  </a:lnTo>
                  <a:lnTo>
                    <a:pt x="519" y="980"/>
                  </a:lnTo>
                  <a:lnTo>
                    <a:pt x="1945" y="2334"/>
                  </a:lnTo>
                  <a:lnTo>
                    <a:pt x="0" y="2579"/>
                  </a:lnTo>
                  <a:lnTo>
                    <a:pt x="1945" y="2838"/>
                  </a:lnTo>
                  <a:lnTo>
                    <a:pt x="519" y="4177"/>
                  </a:lnTo>
                  <a:lnTo>
                    <a:pt x="2247" y="3241"/>
                  </a:lnTo>
                  <a:lnTo>
                    <a:pt x="1873" y="5171"/>
                  </a:lnTo>
                  <a:lnTo>
                    <a:pt x="2722" y="3400"/>
                  </a:lnTo>
                  <a:lnTo>
                    <a:pt x="3558" y="5171"/>
                  </a:lnTo>
                  <a:lnTo>
                    <a:pt x="3197" y="3241"/>
                  </a:lnTo>
                  <a:lnTo>
                    <a:pt x="3197" y="3241"/>
                  </a:lnTo>
                  <a:lnTo>
                    <a:pt x="4926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6" y="980"/>
                  </a:lnTo>
                  <a:lnTo>
                    <a:pt x="4926" y="980"/>
                  </a:lnTo>
                  <a:lnTo>
                    <a:pt x="3197" y="1916"/>
                  </a:lnTo>
                  <a:lnTo>
                    <a:pt x="3558" y="1"/>
                  </a:lnTo>
                  <a:lnTo>
                    <a:pt x="2722" y="1772"/>
                  </a:lnTo>
                  <a:lnTo>
                    <a:pt x="18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98" name="Google Shape;1498;p7"/>
            <p:cNvGrpSpPr/>
            <p:nvPr/>
          </p:nvGrpSpPr>
          <p:grpSpPr>
            <a:xfrm rot="5400000">
              <a:off x="2237697" y="-1762942"/>
              <a:ext cx="4668496" cy="8669501"/>
              <a:chOff x="2402975" y="240825"/>
              <a:chExt cx="2813025" cy="5223850"/>
            </a:xfrm>
          </p:grpSpPr>
          <p:sp>
            <p:nvSpPr>
              <p:cNvPr id="1499" name="Google Shape;1499;p7"/>
              <p:cNvSpPr/>
              <p:nvPr/>
            </p:nvSpPr>
            <p:spPr>
              <a:xfrm>
                <a:off x="2470125" y="328325"/>
                <a:ext cx="2678725" cy="5048525"/>
              </a:xfrm>
              <a:custGeom>
                <a:avLst/>
                <a:gdLst/>
                <a:ahLst/>
                <a:cxnLst/>
                <a:rect l="l" t="t" r="r" b="b"/>
                <a:pathLst>
                  <a:path w="107149" h="201941" fill="none" extrusionOk="0">
                    <a:moveTo>
                      <a:pt x="107149" y="197071"/>
                    </a:moveTo>
                    <a:lnTo>
                      <a:pt x="107149" y="4884"/>
                    </a:lnTo>
                    <a:cubicBezTo>
                      <a:pt x="104450" y="4884"/>
                      <a:pt x="102266" y="2700"/>
                      <a:pt x="102266" y="0"/>
                    </a:cubicBezTo>
                    <a:lnTo>
                      <a:pt x="5087" y="0"/>
                    </a:lnTo>
                    <a:cubicBezTo>
                      <a:pt x="5087" y="2808"/>
                      <a:pt x="2808" y="5087"/>
                      <a:pt x="0" y="5087"/>
                    </a:cubicBezTo>
                    <a:lnTo>
                      <a:pt x="0" y="196854"/>
                    </a:lnTo>
                    <a:cubicBezTo>
                      <a:pt x="2808" y="196854"/>
                      <a:pt x="5087" y="199132"/>
                      <a:pt x="5087" y="201940"/>
                    </a:cubicBezTo>
                    <a:lnTo>
                      <a:pt x="102266" y="201940"/>
                    </a:lnTo>
                    <a:cubicBezTo>
                      <a:pt x="102266" y="199255"/>
                      <a:pt x="104450" y="197071"/>
                      <a:pt x="107149" y="197071"/>
                    </a:cubicBezTo>
                    <a:close/>
                  </a:path>
                </a:pathLst>
              </a:custGeom>
              <a:noFill/>
              <a:ln w="507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0" name="Google Shape;1500;p7"/>
              <p:cNvSpPr/>
              <p:nvPr/>
            </p:nvSpPr>
            <p:spPr>
              <a:xfrm>
                <a:off x="2402975" y="240825"/>
                <a:ext cx="2813025" cy="5223850"/>
              </a:xfrm>
              <a:custGeom>
                <a:avLst/>
                <a:gdLst/>
                <a:ahLst/>
                <a:cxnLst/>
                <a:rect l="l" t="t" r="r" b="b"/>
                <a:pathLst>
                  <a:path w="112521" h="208954" fill="none" extrusionOk="0">
                    <a:moveTo>
                      <a:pt x="112521" y="197315"/>
                    </a:moveTo>
                    <a:lnTo>
                      <a:pt x="112521" y="11639"/>
                    </a:lnTo>
                    <a:cubicBezTo>
                      <a:pt x="106091" y="11639"/>
                      <a:pt x="100882" y="6430"/>
                      <a:pt x="100882" y="1"/>
                    </a:cubicBezTo>
                    <a:lnTo>
                      <a:pt x="11639" y="1"/>
                    </a:lnTo>
                    <a:cubicBezTo>
                      <a:pt x="11639" y="6430"/>
                      <a:pt x="6430" y="11639"/>
                      <a:pt x="1" y="11639"/>
                    </a:cubicBezTo>
                    <a:lnTo>
                      <a:pt x="1" y="197315"/>
                    </a:lnTo>
                    <a:cubicBezTo>
                      <a:pt x="6430" y="197315"/>
                      <a:pt x="11639" y="202524"/>
                      <a:pt x="11639" y="208954"/>
                    </a:cubicBezTo>
                    <a:lnTo>
                      <a:pt x="100882" y="208954"/>
                    </a:lnTo>
                    <a:cubicBezTo>
                      <a:pt x="100882" y="202524"/>
                      <a:pt x="106091" y="197315"/>
                      <a:pt x="112521" y="197315"/>
                    </a:cubicBezTo>
                    <a:close/>
                  </a:path>
                </a:pathLst>
              </a:custGeom>
              <a:noFill/>
              <a:ln w="542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01" name="Google Shape;1501;p7"/>
          <p:cNvGrpSpPr/>
          <p:nvPr/>
        </p:nvGrpSpPr>
        <p:grpSpPr>
          <a:xfrm>
            <a:off x="5709055" y="3102269"/>
            <a:ext cx="2623759" cy="1501946"/>
            <a:chOff x="428850" y="1360900"/>
            <a:chExt cx="6472025" cy="3704850"/>
          </a:xfrm>
        </p:grpSpPr>
        <p:sp>
          <p:nvSpPr>
            <p:cNvPr id="1502" name="Google Shape;1502;p7"/>
            <p:cNvSpPr/>
            <p:nvPr/>
          </p:nvSpPr>
          <p:spPr>
            <a:xfrm>
              <a:off x="880975" y="2259450"/>
              <a:ext cx="1994000" cy="302450"/>
            </a:xfrm>
            <a:custGeom>
              <a:avLst/>
              <a:gdLst/>
              <a:ahLst/>
              <a:cxnLst/>
              <a:rect l="l" t="t" r="r" b="b"/>
              <a:pathLst>
                <a:path w="79760" h="12098" extrusionOk="0">
                  <a:moveTo>
                    <a:pt x="79090" y="669"/>
                  </a:moveTo>
                  <a:lnTo>
                    <a:pt x="79090" y="11429"/>
                  </a:lnTo>
                  <a:lnTo>
                    <a:pt x="669" y="11429"/>
                  </a:lnTo>
                  <a:lnTo>
                    <a:pt x="669" y="669"/>
                  </a:lnTo>
                  <a:close/>
                  <a:moveTo>
                    <a:pt x="335" y="0"/>
                  </a:moveTo>
                  <a:cubicBezTo>
                    <a:pt x="153" y="0"/>
                    <a:pt x="1" y="152"/>
                    <a:pt x="1" y="335"/>
                  </a:cubicBezTo>
                  <a:lnTo>
                    <a:pt x="1" y="11763"/>
                  </a:lnTo>
                  <a:cubicBezTo>
                    <a:pt x="1" y="11946"/>
                    <a:pt x="153" y="12098"/>
                    <a:pt x="335" y="12098"/>
                  </a:cubicBezTo>
                  <a:lnTo>
                    <a:pt x="79425" y="12098"/>
                  </a:lnTo>
                  <a:cubicBezTo>
                    <a:pt x="79607" y="12098"/>
                    <a:pt x="79759" y="11946"/>
                    <a:pt x="79759" y="11763"/>
                  </a:cubicBezTo>
                  <a:lnTo>
                    <a:pt x="79759" y="335"/>
                  </a:lnTo>
                  <a:cubicBezTo>
                    <a:pt x="79759" y="152"/>
                    <a:pt x="79607" y="0"/>
                    <a:pt x="79425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" name="Google Shape;1503;p7"/>
            <p:cNvSpPr/>
            <p:nvPr/>
          </p:nvSpPr>
          <p:spPr>
            <a:xfrm>
              <a:off x="951650" y="2551150"/>
              <a:ext cx="1869350" cy="1112600"/>
            </a:xfrm>
            <a:custGeom>
              <a:avLst/>
              <a:gdLst/>
              <a:ahLst/>
              <a:cxnLst/>
              <a:rect l="l" t="t" r="r" b="b"/>
              <a:pathLst>
                <a:path w="74774" h="44504" extrusionOk="0">
                  <a:moveTo>
                    <a:pt x="74136" y="642"/>
                  </a:moveTo>
                  <a:lnTo>
                    <a:pt x="74136" y="43865"/>
                  </a:lnTo>
                  <a:lnTo>
                    <a:pt x="639" y="43865"/>
                  </a:lnTo>
                  <a:lnTo>
                    <a:pt x="639" y="642"/>
                  </a:lnTo>
                  <a:close/>
                  <a:moveTo>
                    <a:pt x="288" y="0"/>
                  </a:moveTo>
                  <a:cubicBezTo>
                    <a:pt x="127" y="0"/>
                    <a:pt x="1" y="141"/>
                    <a:pt x="1" y="308"/>
                  </a:cubicBezTo>
                  <a:lnTo>
                    <a:pt x="1" y="44169"/>
                  </a:lnTo>
                  <a:cubicBezTo>
                    <a:pt x="1" y="44351"/>
                    <a:pt x="153" y="44503"/>
                    <a:pt x="335" y="44503"/>
                  </a:cubicBezTo>
                  <a:lnTo>
                    <a:pt x="74470" y="44503"/>
                  </a:lnTo>
                  <a:cubicBezTo>
                    <a:pt x="74622" y="44503"/>
                    <a:pt x="74774" y="44351"/>
                    <a:pt x="74774" y="44169"/>
                  </a:cubicBezTo>
                  <a:lnTo>
                    <a:pt x="74774" y="308"/>
                  </a:lnTo>
                  <a:cubicBezTo>
                    <a:pt x="74774" y="141"/>
                    <a:pt x="74647" y="0"/>
                    <a:pt x="74509" y="0"/>
                  </a:cubicBezTo>
                  <a:cubicBezTo>
                    <a:pt x="74496" y="0"/>
                    <a:pt x="74483" y="1"/>
                    <a:pt x="74470" y="4"/>
                  </a:cubicBezTo>
                  <a:lnTo>
                    <a:pt x="335" y="4"/>
                  </a:lnTo>
                  <a:cubicBezTo>
                    <a:pt x="319" y="1"/>
                    <a:pt x="304" y="0"/>
                    <a:pt x="288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" name="Google Shape;1504;p7"/>
            <p:cNvSpPr/>
            <p:nvPr/>
          </p:nvSpPr>
          <p:spPr>
            <a:xfrm>
              <a:off x="1626425" y="2551150"/>
              <a:ext cx="503075" cy="1112600"/>
            </a:xfrm>
            <a:custGeom>
              <a:avLst/>
              <a:gdLst/>
              <a:ahLst/>
              <a:cxnLst/>
              <a:rect l="l" t="t" r="r" b="b"/>
              <a:pathLst>
                <a:path w="20123" h="44504" extrusionOk="0">
                  <a:moveTo>
                    <a:pt x="19485" y="642"/>
                  </a:moveTo>
                  <a:lnTo>
                    <a:pt x="19485" y="43865"/>
                  </a:lnTo>
                  <a:lnTo>
                    <a:pt x="639" y="43865"/>
                  </a:lnTo>
                  <a:lnTo>
                    <a:pt x="639" y="642"/>
                  </a:lnTo>
                  <a:close/>
                  <a:moveTo>
                    <a:pt x="289" y="0"/>
                  </a:moveTo>
                  <a:cubicBezTo>
                    <a:pt x="128" y="0"/>
                    <a:pt x="1" y="141"/>
                    <a:pt x="1" y="308"/>
                  </a:cubicBezTo>
                  <a:lnTo>
                    <a:pt x="1" y="44169"/>
                  </a:lnTo>
                  <a:cubicBezTo>
                    <a:pt x="1" y="44351"/>
                    <a:pt x="153" y="44503"/>
                    <a:pt x="335" y="44503"/>
                  </a:cubicBezTo>
                  <a:lnTo>
                    <a:pt x="19789" y="44503"/>
                  </a:lnTo>
                  <a:cubicBezTo>
                    <a:pt x="19971" y="44503"/>
                    <a:pt x="20123" y="44351"/>
                    <a:pt x="20123" y="44169"/>
                  </a:cubicBezTo>
                  <a:lnTo>
                    <a:pt x="20123" y="308"/>
                  </a:lnTo>
                  <a:cubicBezTo>
                    <a:pt x="20123" y="141"/>
                    <a:pt x="19996" y="0"/>
                    <a:pt x="19835" y="0"/>
                  </a:cubicBezTo>
                  <a:cubicBezTo>
                    <a:pt x="19820" y="0"/>
                    <a:pt x="19804" y="1"/>
                    <a:pt x="19789" y="4"/>
                  </a:cubicBezTo>
                  <a:lnTo>
                    <a:pt x="335" y="4"/>
                  </a:lnTo>
                  <a:cubicBezTo>
                    <a:pt x="320" y="1"/>
                    <a:pt x="304" y="0"/>
                    <a:pt x="28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" name="Google Shape;1505;p7"/>
            <p:cNvSpPr/>
            <p:nvPr/>
          </p:nvSpPr>
          <p:spPr>
            <a:xfrm>
              <a:off x="1866550" y="1370575"/>
              <a:ext cx="556275" cy="903325"/>
            </a:xfrm>
            <a:custGeom>
              <a:avLst/>
              <a:gdLst/>
              <a:ahLst/>
              <a:cxnLst/>
              <a:rect l="l" t="t" r="r" b="b"/>
              <a:pathLst>
                <a:path w="22251" h="36133" extrusionOk="0">
                  <a:moveTo>
                    <a:pt x="17993" y="1"/>
                  </a:moveTo>
                  <a:cubicBezTo>
                    <a:pt x="17707" y="1"/>
                    <a:pt x="17500" y="369"/>
                    <a:pt x="17752" y="570"/>
                  </a:cubicBezTo>
                  <a:cubicBezTo>
                    <a:pt x="20305" y="2546"/>
                    <a:pt x="21612" y="5038"/>
                    <a:pt x="21552" y="7986"/>
                  </a:cubicBezTo>
                  <a:cubicBezTo>
                    <a:pt x="21430" y="19780"/>
                    <a:pt x="487" y="35403"/>
                    <a:pt x="275" y="35555"/>
                  </a:cubicBezTo>
                  <a:cubicBezTo>
                    <a:pt x="1" y="35738"/>
                    <a:pt x="153" y="36133"/>
                    <a:pt x="457" y="36133"/>
                  </a:cubicBezTo>
                  <a:cubicBezTo>
                    <a:pt x="518" y="36133"/>
                    <a:pt x="609" y="36102"/>
                    <a:pt x="639" y="36072"/>
                  </a:cubicBezTo>
                  <a:cubicBezTo>
                    <a:pt x="1521" y="35434"/>
                    <a:pt x="22068" y="20114"/>
                    <a:pt x="22220" y="7986"/>
                  </a:cubicBezTo>
                  <a:cubicBezTo>
                    <a:pt x="22251" y="4825"/>
                    <a:pt x="20883" y="2181"/>
                    <a:pt x="18178" y="53"/>
                  </a:cubicBezTo>
                  <a:cubicBezTo>
                    <a:pt x="18115" y="17"/>
                    <a:pt x="18052" y="1"/>
                    <a:pt x="1799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" name="Google Shape;1506;p7"/>
            <p:cNvSpPr/>
            <p:nvPr/>
          </p:nvSpPr>
          <p:spPr>
            <a:xfrm>
              <a:off x="1860475" y="1360900"/>
              <a:ext cx="466125" cy="913000"/>
            </a:xfrm>
            <a:custGeom>
              <a:avLst/>
              <a:gdLst/>
              <a:ahLst/>
              <a:cxnLst/>
              <a:rect l="l" t="t" r="r" b="b"/>
              <a:pathLst>
                <a:path w="18645" h="36520" extrusionOk="0">
                  <a:moveTo>
                    <a:pt x="15301" y="1"/>
                  </a:moveTo>
                  <a:cubicBezTo>
                    <a:pt x="13177" y="1"/>
                    <a:pt x="11245" y="678"/>
                    <a:pt x="9545" y="2021"/>
                  </a:cubicBezTo>
                  <a:cubicBezTo>
                    <a:pt x="1" y="9498"/>
                    <a:pt x="366" y="35122"/>
                    <a:pt x="366" y="36216"/>
                  </a:cubicBezTo>
                  <a:cubicBezTo>
                    <a:pt x="366" y="36368"/>
                    <a:pt x="518" y="36520"/>
                    <a:pt x="700" y="36520"/>
                  </a:cubicBezTo>
                  <a:cubicBezTo>
                    <a:pt x="882" y="36520"/>
                    <a:pt x="1034" y="36368"/>
                    <a:pt x="1004" y="36185"/>
                  </a:cubicBezTo>
                  <a:cubicBezTo>
                    <a:pt x="1004" y="35942"/>
                    <a:pt x="639" y="9802"/>
                    <a:pt x="9940" y="2507"/>
                  </a:cubicBezTo>
                  <a:cubicBezTo>
                    <a:pt x="11524" y="1278"/>
                    <a:pt x="13308" y="648"/>
                    <a:pt x="15282" y="648"/>
                  </a:cubicBezTo>
                  <a:cubicBezTo>
                    <a:pt x="16187" y="648"/>
                    <a:pt x="17132" y="780"/>
                    <a:pt x="18117" y="1048"/>
                  </a:cubicBezTo>
                  <a:cubicBezTo>
                    <a:pt x="18136" y="1051"/>
                    <a:pt x="18155" y="1053"/>
                    <a:pt x="18174" y="1053"/>
                  </a:cubicBezTo>
                  <a:cubicBezTo>
                    <a:pt x="18526" y="1053"/>
                    <a:pt x="18644" y="525"/>
                    <a:pt x="18269" y="410"/>
                  </a:cubicBezTo>
                  <a:cubicBezTo>
                    <a:pt x="17243" y="137"/>
                    <a:pt x="16253" y="1"/>
                    <a:pt x="15301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" name="Google Shape;1507;p7"/>
            <p:cNvSpPr/>
            <p:nvPr/>
          </p:nvSpPr>
          <p:spPr>
            <a:xfrm>
              <a:off x="1333125" y="1371550"/>
              <a:ext cx="555400" cy="902350"/>
            </a:xfrm>
            <a:custGeom>
              <a:avLst/>
              <a:gdLst/>
              <a:ahLst/>
              <a:cxnLst/>
              <a:rect l="l" t="t" r="r" b="b"/>
              <a:pathLst>
                <a:path w="22216" h="36094" extrusionOk="0">
                  <a:moveTo>
                    <a:pt x="4236" y="1"/>
                  </a:moveTo>
                  <a:cubicBezTo>
                    <a:pt x="4184" y="1"/>
                    <a:pt x="4129" y="14"/>
                    <a:pt x="4073" y="45"/>
                  </a:cubicBezTo>
                  <a:cubicBezTo>
                    <a:pt x="1368" y="2142"/>
                    <a:pt x="0" y="4817"/>
                    <a:pt x="31" y="7947"/>
                  </a:cubicBezTo>
                  <a:cubicBezTo>
                    <a:pt x="183" y="20075"/>
                    <a:pt x="20730" y="35395"/>
                    <a:pt x="21612" y="36033"/>
                  </a:cubicBezTo>
                  <a:cubicBezTo>
                    <a:pt x="21640" y="36061"/>
                    <a:pt x="21721" y="36090"/>
                    <a:pt x="21782" y="36093"/>
                  </a:cubicBezTo>
                  <a:lnTo>
                    <a:pt x="21782" y="36093"/>
                  </a:lnTo>
                  <a:cubicBezTo>
                    <a:pt x="22102" y="36079"/>
                    <a:pt x="22215" y="35695"/>
                    <a:pt x="21976" y="35516"/>
                  </a:cubicBezTo>
                  <a:cubicBezTo>
                    <a:pt x="21764" y="35364"/>
                    <a:pt x="790" y="19741"/>
                    <a:pt x="669" y="7947"/>
                  </a:cubicBezTo>
                  <a:cubicBezTo>
                    <a:pt x="639" y="4999"/>
                    <a:pt x="1915" y="2537"/>
                    <a:pt x="4468" y="561"/>
                  </a:cubicBezTo>
                  <a:cubicBezTo>
                    <a:pt x="4671" y="334"/>
                    <a:pt x="4494" y="1"/>
                    <a:pt x="4236" y="1"/>
                  </a:cubicBezTo>
                  <a:close/>
                  <a:moveTo>
                    <a:pt x="21782" y="36093"/>
                  </a:moveTo>
                  <a:cubicBezTo>
                    <a:pt x="21776" y="36094"/>
                    <a:pt x="21770" y="36094"/>
                    <a:pt x="21764" y="36094"/>
                  </a:cubicBezTo>
                  <a:lnTo>
                    <a:pt x="21794" y="36094"/>
                  </a:lnTo>
                  <a:cubicBezTo>
                    <a:pt x="21790" y="36094"/>
                    <a:pt x="21786" y="36094"/>
                    <a:pt x="21782" y="3609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" name="Google Shape;1508;p7"/>
            <p:cNvSpPr/>
            <p:nvPr/>
          </p:nvSpPr>
          <p:spPr>
            <a:xfrm>
              <a:off x="1431900" y="1360900"/>
              <a:ext cx="464325" cy="913000"/>
            </a:xfrm>
            <a:custGeom>
              <a:avLst/>
              <a:gdLst/>
              <a:ahLst/>
              <a:cxnLst/>
              <a:rect l="l" t="t" r="r" b="b"/>
              <a:pathLst>
                <a:path w="18573" h="36520" extrusionOk="0">
                  <a:moveTo>
                    <a:pt x="3256" y="1"/>
                  </a:moveTo>
                  <a:cubicBezTo>
                    <a:pt x="2303" y="1"/>
                    <a:pt x="1309" y="137"/>
                    <a:pt x="274" y="410"/>
                  </a:cubicBezTo>
                  <a:cubicBezTo>
                    <a:pt x="122" y="471"/>
                    <a:pt x="1" y="623"/>
                    <a:pt x="31" y="805"/>
                  </a:cubicBezTo>
                  <a:cubicBezTo>
                    <a:pt x="81" y="929"/>
                    <a:pt x="192" y="1034"/>
                    <a:pt x="331" y="1034"/>
                  </a:cubicBezTo>
                  <a:cubicBezTo>
                    <a:pt x="361" y="1034"/>
                    <a:pt x="393" y="1029"/>
                    <a:pt x="426" y="1018"/>
                  </a:cubicBezTo>
                  <a:cubicBezTo>
                    <a:pt x="1394" y="764"/>
                    <a:pt x="2323" y="638"/>
                    <a:pt x="3214" y="638"/>
                  </a:cubicBezTo>
                  <a:cubicBezTo>
                    <a:pt x="5207" y="638"/>
                    <a:pt x="7006" y="1268"/>
                    <a:pt x="8603" y="2507"/>
                  </a:cubicBezTo>
                  <a:cubicBezTo>
                    <a:pt x="17904" y="9802"/>
                    <a:pt x="17509" y="35942"/>
                    <a:pt x="17509" y="36185"/>
                  </a:cubicBezTo>
                  <a:cubicBezTo>
                    <a:pt x="17509" y="36368"/>
                    <a:pt x="17661" y="36520"/>
                    <a:pt x="17843" y="36520"/>
                  </a:cubicBezTo>
                  <a:cubicBezTo>
                    <a:pt x="18025" y="36520"/>
                    <a:pt x="18177" y="36398"/>
                    <a:pt x="18177" y="36216"/>
                  </a:cubicBezTo>
                  <a:cubicBezTo>
                    <a:pt x="18208" y="35122"/>
                    <a:pt x="18572" y="9498"/>
                    <a:pt x="8998" y="2021"/>
                  </a:cubicBezTo>
                  <a:cubicBezTo>
                    <a:pt x="7298" y="678"/>
                    <a:pt x="5380" y="1"/>
                    <a:pt x="3256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" name="Google Shape;1509;p7"/>
            <p:cNvSpPr/>
            <p:nvPr/>
          </p:nvSpPr>
          <p:spPr>
            <a:xfrm>
              <a:off x="6028500" y="3513675"/>
              <a:ext cx="370075" cy="599150"/>
            </a:xfrm>
            <a:custGeom>
              <a:avLst/>
              <a:gdLst/>
              <a:ahLst/>
              <a:cxnLst/>
              <a:rect l="l" t="t" r="r" b="b"/>
              <a:pathLst>
                <a:path w="14803" h="23966" extrusionOk="0">
                  <a:moveTo>
                    <a:pt x="11859" y="0"/>
                  </a:moveTo>
                  <a:cubicBezTo>
                    <a:pt x="11759" y="0"/>
                    <a:pt x="11665" y="47"/>
                    <a:pt x="11611" y="136"/>
                  </a:cubicBezTo>
                  <a:cubicBezTo>
                    <a:pt x="11490" y="257"/>
                    <a:pt x="11520" y="470"/>
                    <a:pt x="11672" y="592"/>
                  </a:cubicBezTo>
                  <a:cubicBezTo>
                    <a:pt x="13314" y="1868"/>
                    <a:pt x="14104" y="3449"/>
                    <a:pt x="14104" y="5364"/>
                  </a:cubicBezTo>
                  <a:cubicBezTo>
                    <a:pt x="14043" y="13054"/>
                    <a:pt x="304" y="23267"/>
                    <a:pt x="183" y="23358"/>
                  </a:cubicBezTo>
                  <a:cubicBezTo>
                    <a:pt x="31" y="23480"/>
                    <a:pt x="0" y="23692"/>
                    <a:pt x="91" y="23844"/>
                  </a:cubicBezTo>
                  <a:cubicBezTo>
                    <a:pt x="152" y="23905"/>
                    <a:pt x="243" y="23966"/>
                    <a:pt x="365" y="23966"/>
                  </a:cubicBezTo>
                  <a:cubicBezTo>
                    <a:pt x="426" y="23966"/>
                    <a:pt x="487" y="23936"/>
                    <a:pt x="547" y="23905"/>
                  </a:cubicBezTo>
                  <a:cubicBezTo>
                    <a:pt x="1125" y="23480"/>
                    <a:pt x="14681" y="13388"/>
                    <a:pt x="14773" y="5364"/>
                  </a:cubicBezTo>
                  <a:cubicBezTo>
                    <a:pt x="14803" y="3267"/>
                    <a:pt x="13891" y="1473"/>
                    <a:pt x="12067" y="75"/>
                  </a:cubicBezTo>
                  <a:cubicBezTo>
                    <a:pt x="12004" y="24"/>
                    <a:pt x="11930" y="0"/>
                    <a:pt x="1185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" name="Google Shape;1510;p7"/>
            <p:cNvSpPr/>
            <p:nvPr/>
          </p:nvSpPr>
          <p:spPr>
            <a:xfrm>
              <a:off x="6023175" y="3507200"/>
              <a:ext cx="314425" cy="605625"/>
            </a:xfrm>
            <a:custGeom>
              <a:avLst/>
              <a:gdLst/>
              <a:ahLst/>
              <a:cxnLst/>
              <a:rect l="l" t="t" r="r" b="b"/>
              <a:pathLst>
                <a:path w="12577" h="24225" extrusionOk="0">
                  <a:moveTo>
                    <a:pt x="10153" y="1"/>
                  </a:moveTo>
                  <a:cubicBezTo>
                    <a:pt x="8747" y="1"/>
                    <a:pt x="7471" y="440"/>
                    <a:pt x="6323" y="1337"/>
                  </a:cubicBezTo>
                  <a:cubicBezTo>
                    <a:pt x="0" y="6292"/>
                    <a:pt x="244" y="23192"/>
                    <a:pt x="244" y="23891"/>
                  </a:cubicBezTo>
                  <a:cubicBezTo>
                    <a:pt x="244" y="24073"/>
                    <a:pt x="396" y="24225"/>
                    <a:pt x="578" y="24225"/>
                  </a:cubicBezTo>
                  <a:cubicBezTo>
                    <a:pt x="760" y="24225"/>
                    <a:pt x="912" y="24073"/>
                    <a:pt x="912" y="23891"/>
                  </a:cubicBezTo>
                  <a:cubicBezTo>
                    <a:pt x="912" y="23708"/>
                    <a:pt x="669" y="6596"/>
                    <a:pt x="6718" y="1854"/>
                  </a:cubicBezTo>
                  <a:cubicBezTo>
                    <a:pt x="7740" y="1061"/>
                    <a:pt x="8905" y="655"/>
                    <a:pt x="10184" y="655"/>
                  </a:cubicBezTo>
                  <a:cubicBezTo>
                    <a:pt x="10769" y="655"/>
                    <a:pt x="11377" y="740"/>
                    <a:pt x="12007" y="912"/>
                  </a:cubicBezTo>
                  <a:cubicBezTo>
                    <a:pt x="12042" y="922"/>
                    <a:pt x="12076" y="926"/>
                    <a:pt x="12107" y="926"/>
                  </a:cubicBezTo>
                  <a:cubicBezTo>
                    <a:pt x="12458" y="926"/>
                    <a:pt x="12577" y="357"/>
                    <a:pt x="12159" y="273"/>
                  </a:cubicBezTo>
                  <a:cubicBezTo>
                    <a:pt x="11463" y="92"/>
                    <a:pt x="10795" y="1"/>
                    <a:pt x="1015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" name="Google Shape;1511;p7"/>
            <p:cNvSpPr/>
            <p:nvPr/>
          </p:nvSpPr>
          <p:spPr>
            <a:xfrm>
              <a:off x="5676675" y="3513525"/>
              <a:ext cx="371500" cy="599300"/>
            </a:xfrm>
            <a:custGeom>
              <a:avLst/>
              <a:gdLst/>
              <a:ahLst/>
              <a:cxnLst/>
              <a:rect l="l" t="t" r="r" b="b"/>
              <a:pathLst>
                <a:path w="14860" h="23972" extrusionOk="0">
                  <a:moveTo>
                    <a:pt x="2891" y="0"/>
                  </a:moveTo>
                  <a:cubicBezTo>
                    <a:pt x="2835" y="0"/>
                    <a:pt x="2781" y="24"/>
                    <a:pt x="2736" y="81"/>
                  </a:cubicBezTo>
                  <a:cubicBezTo>
                    <a:pt x="912" y="1479"/>
                    <a:pt x="0" y="3273"/>
                    <a:pt x="30" y="5370"/>
                  </a:cubicBezTo>
                  <a:cubicBezTo>
                    <a:pt x="122" y="13394"/>
                    <a:pt x="13648" y="23486"/>
                    <a:pt x="14225" y="23911"/>
                  </a:cubicBezTo>
                  <a:cubicBezTo>
                    <a:pt x="14282" y="23940"/>
                    <a:pt x="14340" y="23968"/>
                    <a:pt x="14422" y="23972"/>
                  </a:cubicBezTo>
                  <a:lnTo>
                    <a:pt x="14422" y="23972"/>
                  </a:lnTo>
                  <a:cubicBezTo>
                    <a:pt x="14716" y="23959"/>
                    <a:pt x="14860" y="23573"/>
                    <a:pt x="14620" y="23364"/>
                  </a:cubicBezTo>
                  <a:cubicBezTo>
                    <a:pt x="14468" y="23273"/>
                    <a:pt x="760" y="13060"/>
                    <a:pt x="669" y="5370"/>
                  </a:cubicBezTo>
                  <a:cubicBezTo>
                    <a:pt x="638" y="3455"/>
                    <a:pt x="1459" y="1874"/>
                    <a:pt x="3100" y="598"/>
                  </a:cubicBezTo>
                  <a:cubicBezTo>
                    <a:pt x="3397" y="450"/>
                    <a:pt x="3131" y="0"/>
                    <a:pt x="2891" y="0"/>
                  </a:cubicBezTo>
                  <a:close/>
                  <a:moveTo>
                    <a:pt x="14422" y="23972"/>
                  </a:moveTo>
                  <a:cubicBezTo>
                    <a:pt x="14417" y="23972"/>
                    <a:pt x="14413" y="23972"/>
                    <a:pt x="14408" y="23972"/>
                  </a:cubicBezTo>
                  <a:lnTo>
                    <a:pt x="14438" y="23972"/>
                  </a:lnTo>
                  <a:cubicBezTo>
                    <a:pt x="14433" y="23972"/>
                    <a:pt x="14427" y="23972"/>
                    <a:pt x="14422" y="23972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" name="Google Shape;1512;p7"/>
            <p:cNvSpPr/>
            <p:nvPr/>
          </p:nvSpPr>
          <p:spPr>
            <a:xfrm>
              <a:off x="5738700" y="3506875"/>
              <a:ext cx="313375" cy="605950"/>
            </a:xfrm>
            <a:custGeom>
              <a:avLst/>
              <a:gdLst/>
              <a:ahLst/>
              <a:cxnLst/>
              <a:rect l="l" t="t" r="r" b="b"/>
              <a:pathLst>
                <a:path w="12535" h="24238" extrusionOk="0">
                  <a:moveTo>
                    <a:pt x="2386" y="0"/>
                  </a:moveTo>
                  <a:cubicBezTo>
                    <a:pt x="1743" y="0"/>
                    <a:pt x="1073" y="95"/>
                    <a:pt x="376" y="286"/>
                  </a:cubicBezTo>
                  <a:cubicBezTo>
                    <a:pt x="1" y="402"/>
                    <a:pt x="119" y="929"/>
                    <a:pt x="471" y="929"/>
                  </a:cubicBezTo>
                  <a:cubicBezTo>
                    <a:pt x="490" y="929"/>
                    <a:pt x="509" y="928"/>
                    <a:pt x="528" y="925"/>
                  </a:cubicBezTo>
                  <a:cubicBezTo>
                    <a:pt x="1167" y="753"/>
                    <a:pt x="1779" y="668"/>
                    <a:pt x="2364" y="668"/>
                  </a:cubicBezTo>
                  <a:cubicBezTo>
                    <a:pt x="3644" y="668"/>
                    <a:pt x="4795" y="1074"/>
                    <a:pt x="5817" y="1867"/>
                  </a:cubicBezTo>
                  <a:cubicBezTo>
                    <a:pt x="11866" y="6609"/>
                    <a:pt x="11623" y="23721"/>
                    <a:pt x="11623" y="23904"/>
                  </a:cubicBezTo>
                  <a:cubicBezTo>
                    <a:pt x="11623" y="24086"/>
                    <a:pt x="11775" y="24238"/>
                    <a:pt x="11957" y="24238"/>
                  </a:cubicBezTo>
                  <a:cubicBezTo>
                    <a:pt x="12139" y="24238"/>
                    <a:pt x="12291" y="24086"/>
                    <a:pt x="12291" y="23904"/>
                  </a:cubicBezTo>
                  <a:cubicBezTo>
                    <a:pt x="12291" y="23205"/>
                    <a:pt x="12535" y="6305"/>
                    <a:pt x="6212" y="1350"/>
                  </a:cubicBezTo>
                  <a:cubicBezTo>
                    <a:pt x="5065" y="454"/>
                    <a:pt x="3790" y="0"/>
                    <a:pt x="238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" name="Google Shape;1513;p7"/>
            <p:cNvSpPr/>
            <p:nvPr/>
          </p:nvSpPr>
          <p:spPr>
            <a:xfrm>
              <a:off x="1623125" y="2550575"/>
              <a:ext cx="507150" cy="374550"/>
            </a:xfrm>
            <a:custGeom>
              <a:avLst/>
              <a:gdLst/>
              <a:ahLst/>
              <a:cxnLst/>
              <a:rect l="l" t="t" r="r" b="b"/>
              <a:pathLst>
                <a:path w="20286" h="14982" extrusionOk="0">
                  <a:moveTo>
                    <a:pt x="508" y="1"/>
                  </a:moveTo>
                  <a:cubicBezTo>
                    <a:pt x="257" y="1"/>
                    <a:pt x="0" y="452"/>
                    <a:pt x="255" y="605"/>
                  </a:cubicBezTo>
                  <a:lnTo>
                    <a:pt x="19738" y="14921"/>
                  </a:lnTo>
                  <a:cubicBezTo>
                    <a:pt x="19799" y="14982"/>
                    <a:pt x="19860" y="14982"/>
                    <a:pt x="19921" y="14982"/>
                  </a:cubicBezTo>
                  <a:cubicBezTo>
                    <a:pt x="20042" y="14982"/>
                    <a:pt x="20133" y="14951"/>
                    <a:pt x="20194" y="14860"/>
                  </a:cubicBezTo>
                  <a:cubicBezTo>
                    <a:pt x="20285" y="14708"/>
                    <a:pt x="20255" y="14495"/>
                    <a:pt x="20133" y="14404"/>
                  </a:cubicBezTo>
                  <a:lnTo>
                    <a:pt x="650" y="57"/>
                  </a:lnTo>
                  <a:cubicBezTo>
                    <a:pt x="605" y="18"/>
                    <a:pt x="557" y="1"/>
                    <a:pt x="50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" name="Google Shape;1514;p7"/>
            <p:cNvSpPr/>
            <p:nvPr/>
          </p:nvSpPr>
          <p:spPr>
            <a:xfrm>
              <a:off x="1623225" y="2746300"/>
              <a:ext cx="507050" cy="374875"/>
            </a:xfrm>
            <a:custGeom>
              <a:avLst/>
              <a:gdLst/>
              <a:ahLst/>
              <a:cxnLst/>
              <a:rect l="l" t="t" r="r" b="b"/>
              <a:pathLst>
                <a:path w="20282" h="14995" extrusionOk="0">
                  <a:moveTo>
                    <a:pt x="489" y="1"/>
                  </a:moveTo>
                  <a:cubicBezTo>
                    <a:pt x="243" y="1"/>
                    <a:pt x="1" y="438"/>
                    <a:pt x="251" y="587"/>
                  </a:cubicBezTo>
                  <a:lnTo>
                    <a:pt x="19734" y="14904"/>
                  </a:lnTo>
                  <a:cubicBezTo>
                    <a:pt x="19795" y="14964"/>
                    <a:pt x="19856" y="14995"/>
                    <a:pt x="19917" y="14995"/>
                  </a:cubicBezTo>
                  <a:cubicBezTo>
                    <a:pt x="20038" y="14964"/>
                    <a:pt x="20129" y="14934"/>
                    <a:pt x="20190" y="14843"/>
                  </a:cubicBezTo>
                  <a:cubicBezTo>
                    <a:pt x="20281" y="14691"/>
                    <a:pt x="20251" y="14508"/>
                    <a:pt x="20129" y="14387"/>
                  </a:cubicBezTo>
                  <a:lnTo>
                    <a:pt x="646" y="71"/>
                  </a:lnTo>
                  <a:cubicBezTo>
                    <a:pt x="597" y="22"/>
                    <a:pt x="543" y="1"/>
                    <a:pt x="48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" name="Google Shape;1515;p7"/>
            <p:cNvSpPr/>
            <p:nvPr/>
          </p:nvSpPr>
          <p:spPr>
            <a:xfrm>
              <a:off x="1623125" y="2935850"/>
              <a:ext cx="507150" cy="375300"/>
            </a:xfrm>
            <a:custGeom>
              <a:avLst/>
              <a:gdLst/>
              <a:ahLst/>
              <a:cxnLst/>
              <a:rect l="l" t="t" r="r" b="b"/>
              <a:pathLst>
                <a:path w="20286" h="15012" extrusionOk="0">
                  <a:moveTo>
                    <a:pt x="508" y="0"/>
                  </a:moveTo>
                  <a:cubicBezTo>
                    <a:pt x="257" y="0"/>
                    <a:pt x="0" y="451"/>
                    <a:pt x="255" y="604"/>
                  </a:cubicBezTo>
                  <a:lnTo>
                    <a:pt x="19738" y="14920"/>
                  </a:lnTo>
                  <a:cubicBezTo>
                    <a:pt x="19799" y="14981"/>
                    <a:pt x="19860" y="15012"/>
                    <a:pt x="19921" y="15012"/>
                  </a:cubicBezTo>
                  <a:cubicBezTo>
                    <a:pt x="20042" y="14981"/>
                    <a:pt x="20133" y="14951"/>
                    <a:pt x="20194" y="14860"/>
                  </a:cubicBezTo>
                  <a:cubicBezTo>
                    <a:pt x="20285" y="14708"/>
                    <a:pt x="20255" y="14525"/>
                    <a:pt x="20133" y="14404"/>
                  </a:cubicBezTo>
                  <a:lnTo>
                    <a:pt x="650" y="57"/>
                  </a:lnTo>
                  <a:cubicBezTo>
                    <a:pt x="605" y="17"/>
                    <a:pt x="557" y="0"/>
                    <a:pt x="508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" name="Google Shape;1516;p7"/>
            <p:cNvSpPr/>
            <p:nvPr/>
          </p:nvSpPr>
          <p:spPr>
            <a:xfrm>
              <a:off x="1621575" y="3116725"/>
              <a:ext cx="508700" cy="375275"/>
            </a:xfrm>
            <a:custGeom>
              <a:avLst/>
              <a:gdLst/>
              <a:ahLst/>
              <a:cxnLst/>
              <a:rect l="l" t="t" r="r" b="b"/>
              <a:pathLst>
                <a:path w="20348" h="15011" extrusionOk="0">
                  <a:moveTo>
                    <a:pt x="493" y="0"/>
                  </a:moveTo>
                  <a:cubicBezTo>
                    <a:pt x="210" y="0"/>
                    <a:pt x="0" y="409"/>
                    <a:pt x="317" y="603"/>
                  </a:cubicBezTo>
                  <a:lnTo>
                    <a:pt x="19800" y="14950"/>
                  </a:lnTo>
                  <a:cubicBezTo>
                    <a:pt x="19861" y="14980"/>
                    <a:pt x="19922" y="15011"/>
                    <a:pt x="19983" y="15011"/>
                  </a:cubicBezTo>
                  <a:cubicBezTo>
                    <a:pt x="20104" y="15011"/>
                    <a:pt x="20195" y="14950"/>
                    <a:pt x="20256" y="14889"/>
                  </a:cubicBezTo>
                  <a:cubicBezTo>
                    <a:pt x="20347" y="14737"/>
                    <a:pt x="20317" y="14524"/>
                    <a:pt x="20195" y="14433"/>
                  </a:cubicBezTo>
                  <a:lnTo>
                    <a:pt x="712" y="87"/>
                  </a:lnTo>
                  <a:cubicBezTo>
                    <a:pt x="639" y="26"/>
                    <a:pt x="563" y="0"/>
                    <a:pt x="49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" name="Google Shape;1517;p7"/>
            <p:cNvSpPr/>
            <p:nvPr/>
          </p:nvSpPr>
          <p:spPr>
            <a:xfrm>
              <a:off x="1623225" y="3284300"/>
              <a:ext cx="507050" cy="374875"/>
            </a:xfrm>
            <a:custGeom>
              <a:avLst/>
              <a:gdLst/>
              <a:ahLst/>
              <a:cxnLst/>
              <a:rect l="l" t="t" r="r" b="b"/>
              <a:pathLst>
                <a:path w="20282" h="14995" extrusionOk="0">
                  <a:moveTo>
                    <a:pt x="489" y="1"/>
                  </a:moveTo>
                  <a:cubicBezTo>
                    <a:pt x="243" y="1"/>
                    <a:pt x="1" y="438"/>
                    <a:pt x="251" y="587"/>
                  </a:cubicBezTo>
                  <a:lnTo>
                    <a:pt x="19734" y="14934"/>
                  </a:lnTo>
                  <a:cubicBezTo>
                    <a:pt x="19795" y="14964"/>
                    <a:pt x="19856" y="14995"/>
                    <a:pt x="19917" y="14995"/>
                  </a:cubicBezTo>
                  <a:cubicBezTo>
                    <a:pt x="20038" y="14995"/>
                    <a:pt x="20129" y="14934"/>
                    <a:pt x="20190" y="14843"/>
                  </a:cubicBezTo>
                  <a:cubicBezTo>
                    <a:pt x="20281" y="14721"/>
                    <a:pt x="20251" y="14509"/>
                    <a:pt x="20129" y="14387"/>
                  </a:cubicBezTo>
                  <a:lnTo>
                    <a:pt x="646" y="71"/>
                  </a:lnTo>
                  <a:cubicBezTo>
                    <a:pt x="597" y="22"/>
                    <a:pt x="543" y="1"/>
                    <a:pt x="48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" name="Google Shape;1518;p7"/>
            <p:cNvSpPr/>
            <p:nvPr/>
          </p:nvSpPr>
          <p:spPr>
            <a:xfrm>
              <a:off x="3026150" y="2745000"/>
              <a:ext cx="1993225" cy="301700"/>
            </a:xfrm>
            <a:custGeom>
              <a:avLst/>
              <a:gdLst/>
              <a:ahLst/>
              <a:cxnLst/>
              <a:rect l="l" t="t" r="r" b="b"/>
              <a:pathLst>
                <a:path w="79729" h="12068" extrusionOk="0">
                  <a:moveTo>
                    <a:pt x="79090" y="639"/>
                  </a:moveTo>
                  <a:lnTo>
                    <a:pt x="79090" y="11430"/>
                  </a:lnTo>
                  <a:lnTo>
                    <a:pt x="639" y="11430"/>
                  </a:lnTo>
                  <a:lnTo>
                    <a:pt x="639" y="639"/>
                  </a:lnTo>
                  <a:close/>
                  <a:moveTo>
                    <a:pt x="305" y="1"/>
                  </a:moveTo>
                  <a:cubicBezTo>
                    <a:pt x="122" y="1"/>
                    <a:pt x="1" y="153"/>
                    <a:pt x="1" y="335"/>
                  </a:cubicBezTo>
                  <a:lnTo>
                    <a:pt x="1" y="11734"/>
                  </a:lnTo>
                  <a:cubicBezTo>
                    <a:pt x="1" y="11916"/>
                    <a:pt x="122" y="12068"/>
                    <a:pt x="305" y="12068"/>
                  </a:cubicBezTo>
                  <a:lnTo>
                    <a:pt x="79394" y="12068"/>
                  </a:lnTo>
                  <a:cubicBezTo>
                    <a:pt x="79577" y="12068"/>
                    <a:pt x="79729" y="11916"/>
                    <a:pt x="79729" y="11734"/>
                  </a:cubicBezTo>
                  <a:lnTo>
                    <a:pt x="79729" y="335"/>
                  </a:lnTo>
                  <a:cubicBezTo>
                    <a:pt x="79729" y="153"/>
                    <a:pt x="79577" y="1"/>
                    <a:pt x="7939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" name="Google Shape;1519;p7"/>
            <p:cNvSpPr/>
            <p:nvPr/>
          </p:nvSpPr>
          <p:spPr>
            <a:xfrm>
              <a:off x="3096075" y="3035300"/>
              <a:ext cx="1870125" cy="2030450"/>
            </a:xfrm>
            <a:custGeom>
              <a:avLst/>
              <a:gdLst/>
              <a:ahLst/>
              <a:cxnLst/>
              <a:rect l="l" t="t" r="r" b="b"/>
              <a:pathLst>
                <a:path w="74805" h="81218" extrusionOk="0">
                  <a:moveTo>
                    <a:pt x="74135" y="669"/>
                  </a:moveTo>
                  <a:lnTo>
                    <a:pt x="74135" y="80548"/>
                  </a:lnTo>
                  <a:lnTo>
                    <a:pt x="669" y="80548"/>
                  </a:lnTo>
                  <a:lnTo>
                    <a:pt x="669" y="669"/>
                  </a:lnTo>
                  <a:close/>
                  <a:moveTo>
                    <a:pt x="335" y="0"/>
                  </a:moveTo>
                  <a:cubicBezTo>
                    <a:pt x="152" y="0"/>
                    <a:pt x="0" y="152"/>
                    <a:pt x="0" y="334"/>
                  </a:cubicBezTo>
                  <a:lnTo>
                    <a:pt x="0" y="80883"/>
                  </a:lnTo>
                  <a:cubicBezTo>
                    <a:pt x="0" y="81065"/>
                    <a:pt x="152" y="81217"/>
                    <a:pt x="335" y="81217"/>
                  </a:cubicBezTo>
                  <a:lnTo>
                    <a:pt x="74470" y="81217"/>
                  </a:lnTo>
                  <a:cubicBezTo>
                    <a:pt x="74652" y="81217"/>
                    <a:pt x="74804" y="81065"/>
                    <a:pt x="74804" y="80883"/>
                  </a:cubicBezTo>
                  <a:lnTo>
                    <a:pt x="74804" y="334"/>
                  </a:lnTo>
                  <a:cubicBezTo>
                    <a:pt x="74804" y="152"/>
                    <a:pt x="74652" y="0"/>
                    <a:pt x="74470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" name="Google Shape;1520;p7"/>
            <p:cNvSpPr/>
            <p:nvPr/>
          </p:nvSpPr>
          <p:spPr>
            <a:xfrm>
              <a:off x="3770850" y="3035300"/>
              <a:ext cx="524350" cy="2030450"/>
            </a:xfrm>
            <a:custGeom>
              <a:avLst/>
              <a:gdLst/>
              <a:ahLst/>
              <a:cxnLst/>
              <a:rect l="l" t="t" r="r" b="b"/>
              <a:pathLst>
                <a:path w="20974" h="81218" extrusionOk="0">
                  <a:moveTo>
                    <a:pt x="20305" y="669"/>
                  </a:moveTo>
                  <a:lnTo>
                    <a:pt x="20305" y="80548"/>
                  </a:lnTo>
                  <a:lnTo>
                    <a:pt x="669" y="80548"/>
                  </a:lnTo>
                  <a:lnTo>
                    <a:pt x="669" y="669"/>
                  </a:lnTo>
                  <a:close/>
                  <a:moveTo>
                    <a:pt x="335" y="0"/>
                  </a:moveTo>
                  <a:cubicBezTo>
                    <a:pt x="153" y="0"/>
                    <a:pt x="1" y="152"/>
                    <a:pt x="1" y="334"/>
                  </a:cubicBezTo>
                  <a:lnTo>
                    <a:pt x="1" y="80883"/>
                  </a:lnTo>
                  <a:cubicBezTo>
                    <a:pt x="1" y="81065"/>
                    <a:pt x="153" y="81217"/>
                    <a:pt x="335" y="81217"/>
                  </a:cubicBezTo>
                  <a:lnTo>
                    <a:pt x="20639" y="81217"/>
                  </a:lnTo>
                  <a:cubicBezTo>
                    <a:pt x="20822" y="81217"/>
                    <a:pt x="20974" y="81065"/>
                    <a:pt x="20974" y="80883"/>
                  </a:cubicBezTo>
                  <a:lnTo>
                    <a:pt x="20974" y="334"/>
                  </a:lnTo>
                  <a:cubicBezTo>
                    <a:pt x="20974" y="152"/>
                    <a:pt x="20822" y="0"/>
                    <a:pt x="2063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" name="Google Shape;1521;p7"/>
            <p:cNvSpPr/>
            <p:nvPr/>
          </p:nvSpPr>
          <p:spPr>
            <a:xfrm>
              <a:off x="3981825" y="1751725"/>
              <a:ext cx="343775" cy="1003950"/>
            </a:xfrm>
            <a:custGeom>
              <a:avLst/>
              <a:gdLst/>
              <a:ahLst/>
              <a:cxnLst/>
              <a:rect l="l" t="t" r="r" b="b"/>
              <a:pathLst>
                <a:path w="13751" h="40158" extrusionOk="0">
                  <a:moveTo>
                    <a:pt x="472" y="1"/>
                  </a:moveTo>
                  <a:cubicBezTo>
                    <a:pt x="93" y="1"/>
                    <a:pt x="1" y="585"/>
                    <a:pt x="407" y="643"/>
                  </a:cubicBezTo>
                  <a:cubicBezTo>
                    <a:pt x="3629" y="1099"/>
                    <a:pt x="5939" y="2649"/>
                    <a:pt x="7367" y="5233"/>
                  </a:cubicBezTo>
                  <a:cubicBezTo>
                    <a:pt x="13021" y="15598"/>
                    <a:pt x="2382" y="39458"/>
                    <a:pt x="2261" y="39702"/>
                  </a:cubicBezTo>
                  <a:cubicBezTo>
                    <a:pt x="2200" y="39854"/>
                    <a:pt x="2261" y="40066"/>
                    <a:pt x="2443" y="40127"/>
                  </a:cubicBezTo>
                  <a:cubicBezTo>
                    <a:pt x="2474" y="40157"/>
                    <a:pt x="2504" y="40157"/>
                    <a:pt x="2565" y="40157"/>
                  </a:cubicBezTo>
                  <a:cubicBezTo>
                    <a:pt x="2686" y="40157"/>
                    <a:pt x="2808" y="40097"/>
                    <a:pt x="2869" y="39975"/>
                  </a:cubicBezTo>
                  <a:cubicBezTo>
                    <a:pt x="3294" y="39002"/>
                    <a:pt x="13750" y="15567"/>
                    <a:pt x="7915" y="4929"/>
                  </a:cubicBezTo>
                  <a:cubicBezTo>
                    <a:pt x="6425" y="2163"/>
                    <a:pt x="3933" y="491"/>
                    <a:pt x="528" y="5"/>
                  </a:cubicBezTo>
                  <a:cubicBezTo>
                    <a:pt x="509" y="2"/>
                    <a:pt x="490" y="1"/>
                    <a:pt x="472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" name="Google Shape;1522;p7"/>
            <p:cNvSpPr/>
            <p:nvPr/>
          </p:nvSpPr>
          <p:spPr>
            <a:xfrm>
              <a:off x="3703975" y="1751450"/>
              <a:ext cx="351100" cy="1004225"/>
            </a:xfrm>
            <a:custGeom>
              <a:avLst/>
              <a:gdLst/>
              <a:ahLst/>
              <a:cxnLst/>
              <a:rect l="l" t="t" r="r" b="b"/>
              <a:pathLst>
                <a:path w="14044" h="40169" extrusionOk="0">
                  <a:moveTo>
                    <a:pt x="11594" y="1"/>
                  </a:moveTo>
                  <a:cubicBezTo>
                    <a:pt x="11562" y="1"/>
                    <a:pt x="11527" y="5"/>
                    <a:pt x="11490" y="16"/>
                  </a:cubicBezTo>
                  <a:cubicBezTo>
                    <a:pt x="8177" y="867"/>
                    <a:pt x="5867" y="2782"/>
                    <a:pt x="4651" y="5700"/>
                  </a:cubicBezTo>
                  <a:cubicBezTo>
                    <a:pt x="1" y="16885"/>
                    <a:pt x="12858" y="39074"/>
                    <a:pt x="13405" y="40017"/>
                  </a:cubicBezTo>
                  <a:cubicBezTo>
                    <a:pt x="13466" y="40108"/>
                    <a:pt x="13557" y="40168"/>
                    <a:pt x="13679" y="40168"/>
                  </a:cubicBezTo>
                  <a:cubicBezTo>
                    <a:pt x="13740" y="40168"/>
                    <a:pt x="13770" y="40138"/>
                    <a:pt x="13831" y="40138"/>
                  </a:cubicBezTo>
                  <a:cubicBezTo>
                    <a:pt x="13983" y="40017"/>
                    <a:pt x="14044" y="39834"/>
                    <a:pt x="13952" y="39682"/>
                  </a:cubicBezTo>
                  <a:cubicBezTo>
                    <a:pt x="13800" y="39439"/>
                    <a:pt x="700" y="16855"/>
                    <a:pt x="5259" y="5943"/>
                  </a:cubicBezTo>
                  <a:cubicBezTo>
                    <a:pt x="6384" y="3238"/>
                    <a:pt x="8542" y="1445"/>
                    <a:pt x="11673" y="654"/>
                  </a:cubicBezTo>
                  <a:cubicBezTo>
                    <a:pt x="12034" y="543"/>
                    <a:pt x="11938" y="1"/>
                    <a:pt x="1159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" name="Google Shape;1523;p7"/>
            <p:cNvSpPr/>
            <p:nvPr/>
          </p:nvSpPr>
          <p:spPr>
            <a:xfrm>
              <a:off x="3188775" y="2180450"/>
              <a:ext cx="867825" cy="575225"/>
            </a:xfrm>
            <a:custGeom>
              <a:avLst/>
              <a:gdLst/>
              <a:ahLst/>
              <a:cxnLst/>
              <a:rect l="l" t="t" r="r" b="b"/>
              <a:pathLst>
                <a:path w="34713" h="23009" extrusionOk="0">
                  <a:moveTo>
                    <a:pt x="1647" y="1"/>
                  </a:moveTo>
                  <a:cubicBezTo>
                    <a:pt x="1540" y="1"/>
                    <a:pt x="1432" y="54"/>
                    <a:pt x="1368" y="181"/>
                  </a:cubicBezTo>
                  <a:cubicBezTo>
                    <a:pt x="1" y="3343"/>
                    <a:pt x="122" y="6352"/>
                    <a:pt x="1703" y="9057"/>
                  </a:cubicBezTo>
                  <a:cubicBezTo>
                    <a:pt x="7751" y="19604"/>
                    <a:pt x="33162" y="22887"/>
                    <a:pt x="34256" y="23008"/>
                  </a:cubicBezTo>
                  <a:lnTo>
                    <a:pt x="34287" y="23008"/>
                  </a:lnTo>
                  <a:cubicBezTo>
                    <a:pt x="34682" y="23008"/>
                    <a:pt x="34712" y="22431"/>
                    <a:pt x="34317" y="22370"/>
                  </a:cubicBezTo>
                  <a:cubicBezTo>
                    <a:pt x="34074" y="22340"/>
                    <a:pt x="8147" y="18966"/>
                    <a:pt x="2250" y="8753"/>
                  </a:cubicBezTo>
                  <a:cubicBezTo>
                    <a:pt x="821" y="6200"/>
                    <a:pt x="700" y="3403"/>
                    <a:pt x="1946" y="425"/>
                  </a:cubicBezTo>
                  <a:cubicBezTo>
                    <a:pt x="2045" y="187"/>
                    <a:pt x="1847" y="1"/>
                    <a:pt x="1647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" name="Google Shape;1524;p7"/>
            <p:cNvSpPr/>
            <p:nvPr/>
          </p:nvSpPr>
          <p:spPr>
            <a:xfrm>
              <a:off x="3220700" y="2107450"/>
              <a:ext cx="835150" cy="648225"/>
            </a:xfrm>
            <a:custGeom>
              <a:avLst/>
              <a:gdLst/>
              <a:ahLst/>
              <a:cxnLst/>
              <a:rect l="l" t="t" r="r" b="b"/>
              <a:pathLst>
                <a:path w="33406" h="25929" extrusionOk="0">
                  <a:moveTo>
                    <a:pt x="7040" y="1"/>
                  </a:moveTo>
                  <a:cubicBezTo>
                    <a:pt x="4528" y="1"/>
                    <a:pt x="2203" y="1010"/>
                    <a:pt x="152" y="3010"/>
                  </a:cubicBezTo>
                  <a:cubicBezTo>
                    <a:pt x="0" y="3132"/>
                    <a:pt x="0" y="3345"/>
                    <a:pt x="152" y="3466"/>
                  </a:cubicBezTo>
                  <a:cubicBezTo>
                    <a:pt x="213" y="3527"/>
                    <a:pt x="296" y="3557"/>
                    <a:pt x="380" y="3557"/>
                  </a:cubicBezTo>
                  <a:cubicBezTo>
                    <a:pt x="464" y="3557"/>
                    <a:pt x="547" y="3527"/>
                    <a:pt x="608" y="3466"/>
                  </a:cubicBezTo>
                  <a:cubicBezTo>
                    <a:pt x="2532" y="1592"/>
                    <a:pt x="4689" y="647"/>
                    <a:pt x="7042" y="647"/>
                  </a:cubicBezTo>
                  <a:cubicBezTo>
                    <a:pt x="7514" y="647"/>
                    <a:pt x="7993" y="685"/>
                    <a:pt x="8481" y="761"/>
                  </a:cubicBezTo>
                  <a:cubicBezTo>
                    <a:pt x="20122" y="2554"/>
                    <a:pt x="32584" y="25533"/>
                    <a:pt x="32706" y="25746"/>
                  </a:cubicBezTo>
                  <a:cubicBezTo>
                    <a:pt x="32767" y="25868"/>
                    <a:pt x="32888" y="25928"/>
                    <a:pt x="33010" y="25928"/>
                  </a:cubicBezTo>
                  <a:cubicBezTo>
                    <a:pt x="33253" y="25928"/>
                    <a:pt x="33405" y="25685"/>
                    <a:pt x="33283" y="25473"/>
                  </a:cubicBezTo>
                  <a:cubicBezTo>
                    <a:pt x="32767" y="24500"/>
                    <a:pt x="20548" y="1977"/>
                    <a:pt x="8572" y="123"/>
                  </a:cubicBezTo>
                  <a:cubicBezTo>
                    <a:pt x="8054" y="41"/>
                    <a:pt x="7543" y="1"/>
                    <a:pt x="7040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" name="Google Shape;1525;p7"/>
            <p:cNvSpPr/>
            <p:nvPr/>
          </p:nvSpPr>
          <p:spPr>
            <a:xfrm>
              <a:off x="4023900" y="2176475"/>
              <a:ext cx="865550" cy="576150"/>
            </a:xfrm>
            <a:custGeom>
              <a:avLst/>
              <a:gdLst/>
              <a:ahLst/>
              <a:cxnLst/>
              <a:rect l="l" t="t" r="r" b="b"/>
              <a:pathLst>
                <a:path w="34622" h="23046" extrusionOk="0">
                  <a:moveTo>
                    <a:pt x="32988" y="0"/>
                  </a:moveTo>
                  <a:cubicBezTo>
                    <a:pt x="32944" y="0"/>
                    <a:pt x="32900" y="11"/>
                    <a:pt x="32858" y="36"/>
                  </a:cubicBezTo>
                  <a:cubicBezTo>
                    <a:pt x="32676" y="97"/>
                    <a:pt x="32615" y="280"/>
                    <a:pt x="32676" y="462"/>
                  </a:cubicBezTo>
                  <a:cubicBezTo>
                    <a:pt x="33922" y="3441"/>
                    <a:pt x="33831" y="6237"/>
                    <a:pt x="32372" y="8760"/>
                  </a:cubicBezTo>
                  <a:cubicBezTo>
                    <a:pt x="26475" y="19003"/>
                    <a:pt x="578" y="22347"/>
                    <a:pt x="304" y="22377"/>
                  </a:cubicBezTo>
                  <a:cubicBezTo>
                    <a:pt x="122" y="22408"/>
                    <a:pt x="0" y="22590"/>
                    <a:pt x="31" y="22772"/>
                  </a:cubicBezTo>
                  <a:cubicBezTo>
                    <a:pt x="31" y="22924"/>
                    <a:pt x="183" y="23046"/>
                    <a:pt x="335" y="23046"/>
                  </a:cubicBezTo>
                  <a:lnTo>
                    <a:pt x="396" y="23046"/>
                  </a:lnTo>
                  <a:cubicBezTo>
                    <a:pt x="1459" y="22894"/>
                    <a:pt x="26870" y="19611"/>
                    <a:pt x="32949" y="9094"/>
                  </a:cubicBezTo>
                  <a:cubicBezTo>
                    <a:pt x="34500" y="6359"/>
                    <a:pt x="34621" y="3380"/>
                    <a:pt x="33284" y="188"/>
                  </a:cubicBezTo>
                  <a:cubicBezTo>
                    <a:pt x="33218" y="78"/>
                    <a:pt x="33104" y="0"/>
                    <a:pt x="32988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" name="Google Shape;1526;p7"/>
            <p:cNvSpPr/>
            <p:nvPr/>
          </p:nvSpPr>
          <p:spPr>
            <a:xfrm>
              <a:off x="4023150" y="2104425"/>
              <a:ext cx="836525" cy="648200"/>
            </a:xfrm>
            <a:custGeom>
              <a:avLst/>
              <a:gdLst/>
              <a:ahLst/>
              <a:cxnLst/>
              <a:rect l="l" t="t" r="r" b="b"/>
              <a:pathLst>
                <a:path w="33461" h="25928" extrusionOk="0">
                  <a:moveTo>
                    <a:pt x="26348" y="0"/>
                  </a:moveTo>
                  <a:cubicBezTo>
                    <a:pt x="25842" y="0"/>
                    <a:pt x="25327" y="41"/>
                    <a:pt x="24803" y="122"/>
                  </a:cubicBezTo>
                  <a:cubicBezTo>
                    <a:pt x="12827" y="1976"/>
                    <a:pt x="608" y="24499"/>
                    <a:pt x="91" y="25442"/>
                  </a:cubicBezTo>
                  <a:cubicBezTo>
                    <a:pt x="0" y="25594"/>
                    <a:pt x="61" y="25806"/>
                    <a:pt x="213" y="25898"/>
                  </a:cubicBezTo>
                  <a:cubicBezTo>
                    <a:pt x="274" y="25928"/>
                    <a:pt x="334" y="25928"/>
                    <a:pt x="365" y="25928"/>
                  </a:cubicBezTo>
                  <a:cubicBezTo>
                    <a:pt x="486" y="25928"/>
                    <a:pt x="608" y="25867"/>
                    <a:pt x="669" y="25746"/>
                  </a:cubicBezTo>
                  <a:cubicBezTo>
                    <a:pt x="790" y="25533"/>
                    <a:pt x="13253" y="2554"/>
                    <a:pt x="24924" y="760"/>
                  </a:cubicBezTo>
                  <a:cubicBezTo>
                    <a:pt x="25407" y="684"/>
                    <a:pt x="25882" y="646"/>
                    <a:pt x="26350" y="646"/>
                  </a:cubicBezTo>
                  <a:cubicBezTo>
                    <a:pt x="28686" y="646"/>
                    <a:pt x="30842" y="1592"/>
                    <a:pt x="32767" y="3466"/>
                  </a:cubicBezTo>
                  <a:cubicBezTo>
                    <a:pt x="32839" y="3525"/>
                    <a:pt x="32915" y="3550"/>
                    <a:pt x="32987" y="3550"/>
                  </a:cubicBezTo>
                  <a:cubicBezTo>
                    <a:pt x="33250" y="3550"/>
                    <a:pt x="33461" y="3218"/>
                    <a:pt x="33223" y="2979"/>
                  </a:cubicBezTo>
                  <a:cubicBezTo>
                    <a:pt x="31172" y="1005"/>
                    <a:pt x="28869" y="0"/>
                    <a:pt x="26348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" name="Google Shape;1527;p7"/>
            <p:cNvSpPr/>
            <p:nvPr/>
          </p:nvSpPr>
          <p:spPr>
            <a:xfrm>
              <a:off x="3099075" y="3035650"/>
              <a:ext cx="691550" cy="375050"/>
            </a:xfrm>
            <a:custGeom>
              <a:avLst/>
              <a:gdLst/>
              <a:ahLst/>
              <a:cxnLst/>
              <a:rect l="l" t="t" r="r" b="b"/>
              <a:pathLst>
                <a:path w="27662" h="15002" extrusionOk="0">
                  <a:moveTo>
                    <a:pt x="479" y="1"/>
                  </a:moveTo>
                  <a:cubicBezTo>
                    <a:pt x="191" y="1"/>
                    <a:pt x="1" y="444"/>
                    <a:pt x="336" y="624"/>
                  </a:cubicBezTo>
                  <a:lnTo>
                    <a:pt x="27054" y="14971"/>
                  </a:lnTo>
                  <a:cubicBezTo>
                    <a:pt x="27115" y="14971"/>
                    <a:pt x="27145" y="15001"/>
                    <a:pt x="27206" y="15001"/>
                  </a:cubicBezTo>
                  <a:cubicBezTo>
                    <a:pt x="27540" y="15001"/>
                    <a:pt x="27662" y="14546"/>
                    <a:pt x="27358" y="14394"/>
                  </a:cubicBezTo>
                  <a:lnTo>
                    <a:pt x="640" y="47"/>
                  </a:lnTo>
                  <a:cubicBezTo>
                    <a:pt x="585" y="15"/>
                    <a:pt x="530" y="1"/>
                    <a:pt x="47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" name="Google Shape;1528;p7"/>
            <p:cNvSpPr/>
            <p:nvPr/>
          </p:nvSpPr>
          <p:spPr>
            <a:xfrm>
              <a:off x="3425075" y="3035650"/>
              <a:ext cx="365550" cy="200275"/>
            </a:xfrm>
            <a:custGeom>
              <a:avLst/>
              <a:gdLst/>
              <a:ahLst/>
              <a:cxnLst/>
              <a:rect l="l" t="t" r="r" b="b"/>
              <a:pathLst>
                <a:path w="14622" h="8011" extrusionOk="0">
                  <a:moveTo>
                    <a:pt x="469" y="1"/>
                  </a:moveTo>
                  <a:cubicBezTo>
                    <a:pt x="169" y="1"/>
                    <a:pt x="1" y="444"/>
                    <a:pt x="336" y="624"/>
                  </a:cubicBezTo>
                  <a:lnTo>
                    <a:pt x="14014" y="7950"/>
                  </a:lnTo>
                  <a:cubicBezTo>
                    <a:pt x="14075" y="7980"/>
                    <a:pt x="14105" y="8011"/>
                    <a:pt x="14166" y="8011"/>
                  </a:cubicBezTo>
                  <a:cubicBezTo>
                    <a:pt x="14500" y="7980"/>
                    <a:pt x="14622" y="7555"/>
                    <a:pt x="14318" y="7372"/>
                  </a:cubicBezTo>
                  <a:lnTo>
                    <a:pt x="640" y="47"/>
                  </a:lnTo>
                  <a:cubicBezTo>
                    <a:pt x="580" y="15"/>
                    <a:pt x="522" y="1"/>
                    <a:pt x="46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" name="Google Shape;1529;p7"/>
            <p:cNvSpPr/>
            <p:nvPr/>
          </p:nvSpPr>
          <p:spPr>
            <a:xfrm>
              <a:off x="3098650" y="3231175"/>
              <a:ext cx="691975" cy="375575"/>
            </a:xfrm>
            <a:custGeom>
              <a:avLst/>
              <a:gdLst/>
              <a:ahLst/>
              <a:cxnLst/>
              <a:rect l="l" t="t" r="r" b="b"/>
              <a:pathLst>
                <a:path w="27679" h="15023" extrusionOk="0">
                  <a:moveTo>
                    <a:pt x="463" y="1"/>
                  </a:moveTo>
                  <a:cubicBezTo>
                    <a:pt x="170" y="1"/>
                    <a:pt x="1" y="469"/>
                    <a:pt x="353" y="645"/>
                  </a:cubicBezTo>
                  <a:lnTo>
                    <a:pt x="27071" y="14962"/>
                  </a:lnTo>
                  <a:cubicBezTo>
                    <a:pt x="27132" y="14992"/>
                    <a:pt x="27162" y="15023"/>
                    <a:pt x="27223" y="15023"/>
                  </a:cubicBezTo>
                  <a:cubicBezTo>
                    <a:pt x="27557" y="14992"/>
                    <a:pt x="27679" y="14567"/>
                    <a:pt x="27375" y="14384"/>
                  </a:cubicBezTo>
                  <a:lnTo>
                    <a:pt x="657" y="68"/>
                  </a:lnTo>
                  <a:cubicBezTo>
                    <a:pt x="589" y="21"/>
                    <a:pt x="523" y="1"/>
                    <a:pt x="46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" name="Google Shape;1530;p7"/>
            <p:cNvSpPr/>
            <p:nvPr/>
          </p:nvSpPr>
          <p:spPr>
            <a:xfrm>
              <a:off x="3100150" y="3421375"/>
              <a:ext cx="690475" cy="374600"/>
            </a:xfrm>
            <a:custGeom>
              <a:avLst/>
              <a:gdLst/>
              <a:ahLst/>
              <a:cxnLst/>
              <a:rect l="l" t="t" r="r" b="b"/>
              <a:pathLst>
                <a:path w="27619" h="14984" extrusionOk="0">
                  <a:moveTo>
                    <a:pt x="466" y="1"/>
                  </a:moveTo>
                  <a:cubicBezTo>
                    <a:pt x="173" y="1"/>
                    <a:pt x="1" y="420"/>
                    <a:pt x="293" y="606"/>
                  </a:cubicBezTo>
                  <a:lnTo>
                    <a:pt x="27011" y="14953"/>
                  </a:lnTo>
                  <a:cubicBezTo>
                    <a:pt x="27072" y="14953"/>
                    <a:pt x="27102" y="14983"/>
                    <a:pt x="27163" y="14983"/>
                  </a:cubicBezTo>
                  <a:cubicBezTo>
                    <a:pt x="27497" y="14983"/>
                    <a:pt x="27619" y="14527"/>
                    <a:pt x="27315" y="14375"/>
                  </a:cubicBezTo>
                  <a:lnTo>
                    <a:pt x="597" y="28"/>
                  </a:lnTo>
                  <a:cubicBezTo>
                    <a:pt x="552" y="9"/>
                    <a:pt x="507" y="1"/>
                    <a:pt x="466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" name="Google Shape;1531;p7"/>
            <p:cNvSpPr/>
            <p:nvPr/>
          </p:nvSpPr>
          <p:spPr>
            <a:xfrm>
              <a:off x="3099075" y="3602525"/>
              <a:ext cx="691550" cy="375050"/>
            </a:xfrm>
            <a:custGeom>
              <a:avLst/>
              <a:gdLst/>
              <a:ahLst/>
              <a:cxnLst/>
              <a:rect l="l" t="t" r="r" b="b"/>
              <a:pathLst>
                <a:path w="27662" h="15002" extrusionOk="0">
                  <a:moveTo>
                    <a:pt x="479" y="1"/>
                  </a:moveTo>
                  <a:cubicBezTo>
                    <a:pt x="191" y="1"/>
                    <a:pt x="1" y="444"/>
                    <a:pt x="336" y="624"/>
                  </a:cubicBezTo>
                  <a:lnTo>
                    <a:pt x="27054" y="14941"/>
                  </a:lnTo>
                  <a:cubicBezTo>
                    <a:pt x="27115" y="14971"/>
                    <a:pt x="27145" y="15002"/>
                    <a:pt x="27206" y="15002"/>
                  </a:cubicBezTo>
                  <a:cubicBezTo>
                    <a:pt x="27540" y="15002"/>
                    <a:pt x="27662" y="14546"/>
                    <a:pt x="27358" y="14363"/>
                  </a:cubicBezTo>
                  <a:lnTo>
                    <a:pt x="640" y="47"/>
                  </a:lnTo>
                  <a:cubicBezTo>
                    <a:pt x="585" y="15"/>
                    <a:pt x="530" y="1"/>
                    <a:pt x="47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" name="Google Shape;1532;p7"/>
            <p:cNvSpPr/>
            <p:nvPr/>
          </p:nvSpPr>
          <p:spPr>
            <a:xfrm>
              <a:off x="3102150" y="3769525"/>
              <a:ext cx="688475" cy="374475"/>
            </a:xfrm>
            <a:custGeom>
              <a:avLst/>
              <a:gdLst/>
              <a:ahLst/>
              <a:cxnLst/>
              <a:rect l="l" t="t" r="r" b="b"/>
              <a:pathLst>
                <a:path w="27539" h="14979" extrusionOk="0">
                  <a:moveTo>
                    <a:pt x="395" y="0"/>
                  </a:moveTo>
                  <a:cubicBezTo>
                    <a:pt x="277" y="0"/>
                    <a:pt x="159" y="63"/>
                    <a:pt x="92" y="176"/>
                  </a:cubicBezTo>
                  <a:cubicBezTo>
                    <a:pt x="0" y="328"/>
                    <a:pt x="61" y="540"/>
                    <a:pt x="213" y="601"/>
                  </a:cubicBezTo>
                  <a:lnTo>
                    <a:pt x="26931" y="14948"/>
                  </a:lnTo>
                  <a:cubicBezTo>
                    <a:pt x="26992" y="14978"/>
                    <a:pt x="27022" y="14978"/>
                    <a:pt x="27083" y="14978"/>
                  </a:cubicBezTo>
                  <a:cubicBezTo>
                    <a:pt x="27417" y="14978"/>
                    <a:pt x="27539" y="14522"/>
                    <a:pt x="27235" y="14370"/>
                  </a:cubicBezTo>
                  <a:lnTo>
                    <a:pt x="517" y="24"/>
                  </a:lnTo>
                  <a:cubicBezTo>
                    <a:pt x="478" y="8"/>
                    <a:pt x="437" y="0"/>
                    <a:pt x="395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" name="Google Shape;1533;p7"/>
            <p:cNvSpPr/>
            <p:nvPr/>
          </p:nvSpPr>
          <p:spPr>
            <a:xfrm>
              <a:off x="3099075" y="3936125"/>
              <a:ext cx="691550" cy="375050"/>
            </a:xfrm>
            <a:custGeom>
              <a:avLst/>
              <a:gdLst/>
              <a:ahLst/>
              <a:cxnLst/>
              <a:rect l="l" t="t" r="r" b="b"/>
              <a:pathLst>
                <a:path w="27662" h="15002" extrusionOk="0">
                  <a:moveTo>
                    <a:pt x="479" y="0"/>
                  </a:moveTo>
                  <a:cubicBezTo>
                    <a:pt x="191" y="0"/>
                    <a:pt x="1" y="444"/>
                    <a:pt x="336" y="624"/>
                  </a:cubicBezTo>
                  <a:lnTo>
                    <a:pt x="27054" y="14940"/>
                  </a:lnTo>
                  <a:cubicBezTo>
                    <a:pt x="27115" y="14971"/>
                    <a:pt x="27145" y="14971"/>
                    <a:pt x="27206" y="15001"/>
                  </a:cubicBezTo>
                  <a:cubicBezTo>
                    <a:pt x="27540" y="14971"/>
                    <a:pt x="27662" y="14515"/>
                    <a:pt x="27358" y="14363"/>
                  </a:cubicBezTo>
                  <a:lnTo>
                    <a:pt x="640" y="47"/>
                  </a:lnTo>
                  <a:cubicBezTo>
                    <a:pt x="585" y="14"/>
                    <a:pt x="530" y="0"/>
                    <a:pt x="47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" name="Google Shape;1534;p7"/>
            <p:cNvSpPr/>
            <p:nvPr/>
          </p:nvSpPr>
          <p:spPr>
            <a:xfrm>
              <a:off x="3102150" y="4115275"/>
              <a:ext cx="688475" cy="374475"/>
            </a:xfrm>
            <a:custGeom>
              <a:avLst/>
              <a:gdLst/>
              <a:ahLst/>
              <a:cxnLst/>
              <a:rect l="l" t="t" r="r" b="b"/>
              <a:pathLst>
                <a:path w="27539" h="14979" extrusionOk="0">
                  <a:moveTo>
                    <a:pt x="395" y="0"/>
                  </a:moveTo>
                  <a:cubicBezTo>
                    <a:pt x="277" y="0"/>
                    <a:pt x="159" y="63"/>
                    <a:pt x="92" y="176"/>
                  </a:cubicBezTo>
                  <a:cubicBezTo>
                    <a:pt x="0" y="328"/>
                    <a:pt x="61" y="540"/>
                    <a:pt x="213" y="601"/>
                  </a:cubicBezTo>
                  <a:lnTo>
                    <a:pt x="26931" y="14948"/>
                  </a:lnTo>
                  <a:cubicBezTo>
                    <a:pt x="26992" y="14978"/>
                    <a:pt x="27022" y="14978"/>
                    <a:pt x="27083" y="14978"/>
                  </a:cubicBezTo>
                  <a:cubicBezTo>
                    <a:pt x="27417" y="14978"/>
                    <a:pt x="27539" y="14522"/>
                    <a:pt x="27235" y="14370"/>
                  </a:cubicBezTo>
                  <a:lnTo>
                    <a:pt x="517" y="24"/>
                  </a:lnTo>
                  <a:cubicBezTo>
                    <a:pt x="478" y="8"/>
                    <a:pt x="437" y="0"/>
                    <a:pt x="395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" name="Google Shape;1535;p7"/>
            <p:cNvSpPr/>
            <p:nvPr/>
          </p:nvSpPr>
          <p:spPr>
            <a:xfrm>
              <a:off x="3099075" y="4279600"/>
              <a:ext cx="691550" cy="375050"/>
            </a:xfrm>
            <a:custGeom>
              <a:avLst/>
              <a:gdLst/>
              <a:ahLst/>
              <a:cxnLst/>
              <a:rect l="l" t="t" r="r" b="b"/>
              <a:pathLst>
                <a:path w="27662" h="15002" extrusionOk="0">
                  <a:moveTo>
                    <a:pt x="479" y="0"/>
                  </a:moveTo>
                  <a:cubicBezTo>
                    <a:pt x="191" y="0"/>
                    <a:pt x="1" y="443"/>
                    <a:pt x="336" y="624"/>
                  </a:cubicBezTo>
                  <a:lnTo>
                    <a:pt x="27054" y="14971"/>
                  </a:lnTo>
                  <a:cubicBezTo>
                    <a:pt x="27115" y="14971"/>
                    <a:pt x="27145" y="15001"/>
                    <a:pt x="27206" y="15001"/>
                  </a:cubicBezTo>
                  <a:cubicBezTo>
                    <a:pt x="27540" y="15001"/>
                    <a:pt x="27662" y="14545"/>
                    <a:pt x="27358" y="14393"/>
                  </a:cubicBezTo>
                  <a:lnTo>
                    <a:pt x="640" y="46"/>
                  </a:lnTo>
                  <a:cubicBezTo>
                    <a:pt x="585" y="14"/>
                    <a:pt x="530" y="0"/>
                    <a:pt x="47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" name="Google Shape;1536;p7"/>
            <p:cNvSpPr/>
            <p:nvPr/>
          </p:nvSpPr>
          <p:spPr>
            <a:xfrm>
              <a:off x="3100150" y="4451025"/>
              <a:ext cx="688200" cy="374600"/>
            </a:xfrm>
            <a:custGeom>
              <a:avLst/>
              <a:gdLst/>
              <a:ahLst/>
              <a:cxnLst/>
              <a:rect l="l" t="t" r="r" b="b"/>
              <a:pathLst>
                <a:path w="27528" h="14984" extrusionOk="0">
                  <a:moveTo>
                    <a:pt x="466" y="1"/>
                  </a:moveTo>
                  <a:cubicBezTo>
                    <a:pt x="173" y="1"/>
                    <a:pt x="1" y="420"/>
                    <a:pt x="293" y="606"/>
                  </a:cubicBezTo>
                  <a:lnTo>
                    <a:pt x="27011" y="14953"/>
                  </a:lnTo>
                  <a:cubicBezTo>
                    <a:pt x="27072" y="14983"/>
                    <a:pt x="27102" y="14983"/>
                    <a:pt x="27163" y="14983"/>
                  </a:cubicBezTo>
                  <a:cubicBezTo>
                    <a:pt x="27285" y="14983"/>
                    <a:pt x="27406" y="14922"/>
                    <a:pt x="27467" y="14801"/>
                  </a:cubicBezTo>
                  <a:cubicBezTo>
                    <a:pt x="27528" y="14649"/>
                    <a:pt x="27467" y="14466"/>
                    <a:pt x="27315" y="14375"/>
                  </a:cubicBezTo>
                  <a:lnTo>
                    <a:pt x="597" y="28"/>
                  </a:lnTo>
                  <a:cubicBezTo>
                    <a:pt x="552" y="9"/>
                    <a:pt x="507" y="1"/>
                    <a:pt x="466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" name="Google Shape;1537;p7"/>
            <p:cNvSpPr/>
            <p:nvPr/>
          </p:nvSpPr>
          <p:spPr>
            <a:xfrm>
              <a:off x="3098600" y="4624125"/>
              <a:ext cx="692025" cy="375500"/>
            </a:xfrm>
            <a:custGeom>
              <a:avLst/>
              <a:gdLst/>
              <a:ahLst/>
              <a:cxnLst/>
              <a:rect l="l" t="t" r="r" b="b"/>
              <a:pathLst>
                <a:path w="27681" h="15020" extrusionOk="0">
                  <a:moveTo>
                    <a:pt x="471" y="0"/>
                  </a:moveTo>
                  <a:cubicBezTo>
                    <a:pt x="174" y="0"/>
                    <a:pt x="0" y="490"/>
                    <a:pt x="355" y="643"/>
                  </a:cubicBezTo>
                  <a:lnTo>
                    <a:pt x="27073" y="14959"/>
                  </a:lnTo>
                  <a:cubicBezTo>
                    <a:pt x="27134" y="14989"/>
                    <a:pt x="27164" y="15020"/>
                    <a:pt x="27225" y="15020"/>
                  </a:cubicBezTo>
                  <a:cubicBezTo>
                    <a:pt x="27559" y="14989"/>
                    <a:pt x="27681" y="14564"/>
                    <a:pt x="27377" y="14412"/>
                  </a:cubicBezTo>
                  <a:lnTo>
                    <a:pt x="659" y="65"/>
                  </a:lnTo>
                  <a:cubicBezTo>
                    <a:pt x="594" y="20"/>
                    <a:pt x="530" y="0"/>
                    <a:pt x="471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" name="Google Shape;1538;p7"/>
            <p:cNvSpPr/>
            <p:nvPr/>
          </p:nvSpPr>
          <p:spPr>
            <a:xfrm>
              <a:off x="3098650" y="4789725"/>
              <a:ext cx="506575" cy="276025"/>
            </a:xfrm>
            <a:custGeom>
              <a:avLst/>
              <a:gdLst/>
              <a:ahLst/>
              <a:cxnLst/>
              <a:rect l="l" t="t" r="r" b="b"/>
              <a:pathLst>
                <a:path w="20263" h="11041" extrusionOk="0">
                  <a:moveTo>
                    <a:pt x="463" y="0"/>
                  </a:moveTo>
                  <a:cubicBezTo>
                    <a:pt x="170" y="0"/>
                    <a:pt x="1" y="469"/>
                    <a:pt x="353" y="645"/>
                  </a:cubicBezTo>
                  <a:lnTo>
                    <a:pt x="19685" y="11010"/>
                  </a:lnTo>
                  <a:cubicBezTo>
                    <a:pt x="19715" y="11010"/>
                    <a:pt x="19776" y="11040"/>
                    <a:pt x="19837" y="11040"/>
                  </a:cubicBezTo>
                  <a:cubicBezTo>
                    <a:pt x="20171" y="11040"/>
                    <a:pt x="20262" y="10584"/>
                    <a:pt x="19989" y="10432"/>
                  </a:cubicBezTo>
                  <a:lnTo>
                    <a:pt x="657" y="67"/>
                  </a:lnTo>
                  <a:cubicBezTo>
                    <a:pt x="589" y="20"/>
                    <a:pt x="523" y="0"/>
                    <a:pt x="46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" name="Google Shape;1539;p7"/>
            <p:cNvSpPr/>
            <p:nvPr/>
          </p:nvSpPr>
          <p:spPr>
            <a:xfrm>
              <a:off x="4274625" y="3035650"/>
              <a:ext cx="691575" cy="375050"/>
            </a:xfrm>
            <a:custGeom>
              <a:avLst/>
              <a:gdLst/>
              <a:ahLst/>
              <a:cxnLst/>
              <a:rect l="l" t="t" r="r" b="b"/>
              <a:pathLst>
                <a:path w="27663" h="15002" extrusionOk="0">
                  <a:moveTo>
                    <a:pt x="469" y="1"/>
                  </a:moveTo>
                  <a:cubicBezTo>
                    <a:pt x="169" y="1"/>
                    <a:pt x="1" y="444"/>
                    <a:pt x="336" y="624"/>
                  </a:cubicBezTo>
                  <a:lnTo>
                    <a:pt x="27054" y="14971"/>
                  </a:lnTo>
                  <a:cubicBezTo>
                    <a:pt x="27085" y="14971"/>
                    <a:pt x="27145" y="15001"/>
                    <a:pt x="27206" y="15001"/>
                  </a:cubicBezTo>
                  <a:cubicBezTo>
                    <a:pt x="27540" y="15001"/>
                    <a:pt x="27662" y="14546"/>
                    <a:pt x="27358" y="14394"/>
                  </a:cubicBezTo>
                  <a:lnTo>
                    <a:pt x="640" y="47"/>
                  </a:lnTo>
                  <a:cubicBezTo>
                    <a:pt x="580" y="15"/>
                    <a:pt x="523" y="1"/>
                    <a:pt x="46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" name="Google Shape;1540;p7"/>
            <p:cNvSpPr/>
            <p:nvPr/>
          </p:nvSpPr>
          <p:spPr>
            <a:xfrm>
              <a:off x="4600625" y="3035650"/>
              <a:ext cx="364800" cy="200275"/>
            </a:xfrm>
            <a:custGeom>
              <a:avLst/>
              <a:gdLst/>
              <a:ahLst/>
              <a:cxnLst/>
              <a:rect l="l" t="t" r="r" b="b"/>
              <a:pathLst>
                <a:path w="14592" h="8011" extrusionOk="0">
                  <a:moveTo>
                    <a:pt x="469" y="1"/>
                  </a:moveTo>
                  <a:cubicBezTo>
                    <a:pt x="169" y="1"/>
                    <a:pt x="1" y="444"/>
                    <a:pt x="336" y="624"/>
                  </a:cubicBezTo>
                  <a:lnTo>
                    <a:pt x="14014" y="7950"/>
                  </a:lnTo>
                  <a:cubicBezTo>
                    <a:pt x="14045" y="7980"/>
                    <a:pt x="14105" y="8011"/>
                    <a:pt x="14166" y="8011"/>
                  </a:cubicBezTo>
                  <a:cubicBezTo>
                    <a:pt x="14500" y="7980"/>
                    <a:pt x="14592" y="7555"/>
                    <a:pt x="14318" y="7372"/>
                  </a:cubicBezTo>
                  <a:lnTo>
                    <a:pt x="640" y="47"/>
                  </a:lnTo>
                  <a:cubicBezTo>
                    <a:pt x="580" y="15"/>
                    <a:pt x="523" y="1"/>
                    <a:pt x="46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" name="Google Shape;1541;p7"/>
            <p:cNvSpPr/>
            <p:nvPr/>
          </p:nvSpPr>
          <p:spPr>
            <a:xfrm>
              <a:off x="4273575" y="3231175"/>
              <a:ext cx="691850" cy="375575"/>
            </a:xfrm>
            <a:custGeom>
              <a:avLst/>
              <a:gdLst/>
              <a:ahLst/>
              <a:cxnLst/>
              <a:rect l="l" t="t" r="r" b="b"/>
              <a:pathLst>
                <a:path w="27674" h="15023" extrusionOk="0">
                  <a:moveTo>
                    <a:pt x="486" y="1"/>
                  </a:moveTo>
                  <a:cubicBezTo>
                    <a:pt x="186" y="1"/>
                    <a:pt x="1" y="469"/>
                    <a:pt x="378" y="645"/>
                  </a:cubicBezTo>
                  <a:lnTo>
                    <a:pt x="27096" y="14962"/>
                  </a:lnTo>
                  <a:cubicBezTo>
                    <a:pt x="27127" y="14992"/>
                    <a:pt x="27187" y="15023"/>
                    <a:pt x="27248" y="15023"/>
                  </a:cubicBezTo>
                  <a:cubicBezTo>
                    <a:pt x="27582" y="14992"/>
                    <a:pt x="27674" y="14567"/>
                    <a:pt x="27400" y="14384"/>
                  </a:cubicBezTo>
                  <a:lnTo>
                    <a:pt x="682" y="68"/>
                  </a:lnTo>
                  <a:cubicBezTo>
                    <a:pt x="614" y="21"/>
                    <a:pt x="548" y="1"/>
                    <a:pt x="486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" name="Google Shape;1542;p7"/>
            <p:cNvSpPr/>
            <p:nvPr/>
          </p:nvSpPr>
          <p:spPr>
            <a:xfrm>
              <a:off x="4275700" y="3421375"/>
              <a:ext cx="689725" cy="374600"/>
            </a:xfrm>
            <a:custGeom>
              <a:avLst/>
              <a:gdLst/>
              <a:ahLst/>
              <a:cxnLst/>
              <a:rect l="l" t="t" r="r" b="b"/>
              <a:pathLst>
                <a:path w="27589" h="14984" extrusionOk="0">
                  <a:moveTo>
                    <a:pt x="466" y="1"/>
                  </a:moveTo>
                  <a:cubicBezTo>
                    <a:pt x="174" y="1"/>
                    <a:pt x="1" y="420"/>
                    <a:pt x="293" y="606"/>
                  </a:cubicBezTo>
                  <a:lnTo>
                    <a:pt x="27011" y="14953"/>
                  </a:lnTo>
                  <a:cubicBezTo>
                    <a:pt x="27042" y="14953"/>
                    <a:pt x="27102" y="14983"/>
                    <a:pt x="27163" y="14983"/>
                  </a:cubicBezTo>
                  <a:cubicBezTo>
                    <a:pt x="27497" y="14983"/>
                    <a:pt x="27589" y="14527"/>
                    <a:pt x="27315" y="14375"/>
                  </a:cubicBezTo>
                  <a:lnTo>
                    <a:pt x="597" y="28"/>
                  </a:lnTo>
                  <a:cubicBezTo>
                    <a:pt x="552" y="9"/>
                    <a:pt x="508" y="1"/>
                    <a:pt x="466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" name="Google Shape;1543;p7"/>
            <p:cNvSpPr/>
            <p:nvPr/>
          </p:nvSpPr>
          <p:spPr>
            <a:xfrm>
              <a:off x="4274625" y="3602525"/>
              <a:ext cx="689275" cy="375050"/>
            </a:xfrm>
            <a:custGeom>
              <a:avLst/>
              <a:gdLst/>
              <a:ahLst/>
              <a:cxnLst/>
              <a:rect l="l" t="t" r="r" b="b"/>
              <a:pathLst>
                <a:path w="27571" h="15002" extrusionOk="0">
                  <a:moveTo>
                    <a:pt x="469" y="1"/>
                  </a:moveTo>
                  <a:cubicBezTo>
                    <a:pt x="169" y="1"/>
                    <a:pt x="1" y="444"/>
                    <a:pt x="336" y="624"/>
                  </a:cubicBezTo>
                  <a:lnTo>
                    <a:pt x="27054" y="14941"/>
                  </a:lnTo>
                  <a:cubicBezTo>
                    <a:pt x="27085" y="14971"/>
                    <a:pt x="27145" y="15002"/>
                    <a:pt x="27206" y="15002"/>
                  </a:cubicBezTo>
                  <a:cubicBezTo>
                    <a:pt x="27328" y="15002"/>
                    <a:pt x="27419" y="14910"/>
                    <a:pt x="27480" y="14819"/>
                  </a:cubicBezTo>
                  <a:cubicBezTo>
                    <a:pt x="27571" y="14667"/>
                    <a:pt x="27510" y="14454"/>
                    <a:pt x="27358" y="14363"/>
                  </a:cubicBezTo>
                  <a:lnTo>
                    <a:pt x="640" y="47"/>
                  </a:lnTo>
                  <a:cubicBezTo>
                    <a:pt x="580" y="15"/>
                    <a:pt x="523" y="1"/>
                    <a:pt x="46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" name="Google Shape;1544;p7"/>
            <p:cNvSpPr/>
            <p:nvPr/>
          </p:nvSpPr>
          <p:spPr>
            <a:xfrm>
              <a:off x="4277700" y="3769525"/>
              <a:ext cx="688500" cy="374475"/>
            </a:xfrm>
            <a:custGeom>
              <a:avLst/>
              <a:gdLst/>
              <a:ahLst/>
              <a:cxnLst/>
              <a:rect l="l" t="t" r="r" b="b"/>
              <a:pathLst>
                <a:path w="27540" h="14979" extrusionOk="0">
                  <a:moveTo>
                    <a:pt x="390" y="0"/>
                  </a:moveTo>
                  <a:cubicBezTo>
                    <a:pt x="263" y="0"/>
                    <a:pt x="129" y="63"/>
                    <a:pt x="61" y="176"/>
                  </a:cubicBezTo>
                  <a:cubicBezTo>
                    <a:pt x="1" y="328"/>
                    <a:pt x="61" y="540"/>
                    <a:pt x="213" y="601"/>
                  </a:cubicBezTo>
                  <a:lnTo>
                    <a:pt x="26931" y="14948"/>
                  </a:lnTo>
                  <a:cubicBezTo>
                    <a:pt x="26962" y="14978"/>
                    <a:pt x="27022" y="14978"/>
                    <a:pt x="27083" y="14978"/>
                  </a:cubicBezTo>
                  <a:cubicBezTo>
                    <a:pt x="27417" y="14978"/>
                    <a:pt x="27539" y="14522"/>
                    <a:pt x="27235" y="14370"/>
                  </a:cubicBezTo>
                  <a:lnTo>
                    <a:pt x="517" y="24"/>
                  </a:lnTo>
                  <a:cubicBezTo>
                    <a:pt x="478" y="8"/>
                    <a:pt x="435" y="0"/>
                    <a:pt x="390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" name="Google Shape;1545;p7"/>
            <p:cNvSpPr/>
            <p:nvPr/>
          </p:nvSpPr>
          <p:spPr>
            <a:xfrm>
              <a:off x="4274625" y="3936125"/>
              <a:ext cx="691575" cy="375050"/>
            </a:xfrm>
            <a:custGeom>
              <a:avLst/>
              <a:gdLst/>
              <a:ahLst/>
              <a:cxnLst/>
              <a:rect l="l" t="t" r="r" b="b"/>
              <a:pathLst>
                <a:path w="27663" h="15002" extrusionOk="0">
                  <a:moveTo>
                    <a:pt x="469" y="0"/>
                  </a:moveTo>
                  <a:cubicBezTo>
                    <a:pt x="169" y="0"/>
                    <a:pt x="1" y="444"/>
                    <a:pt x="336" y="624"/>
                  </a:cubicBezTo>
                  <a:lnTo>
                    <a:pt x="27054" y="14940"/>
                  </a:lnTo>
                  <a:cubicBezTo>
                    <a:pt x="27085" y="14971"/>
                    <a:pt x="27145" y="14971"/>
                    <a:pt x="27206" y="15001"/>
                  </a:cubicBezTo>
                  <a:cubicBezTo>
                    <a:pt x="27540" y="15001"/>
                    <a:pt x="27662" y="14545"/>
                    <a:pt x="27358" y="14363"/>
                  </a:cubicBezTo>
                  <a:lnTo>
                    <a:pt x="640" y="47"/>
                  </a:lnTo>
                  <a:cubicBezTo>
                    <a:pt x="580" y="14"/>
                    <a:pt x="523" y="0"/>
                    <a:pt x="46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" name="Google Shape;1546;p7"/>
            <p:cNvSpPr/>
            <p:nvPr/>
          </p:nvSpPr>
          <p:spPr>
            <a:xfrm>
              <a:off x="4277700" y="4115275"/>
              <a:ext cx="688500" cy="374475"/>
            </a:xfrm>
            <a:custGeom>
              <a:avLst/>
              <a:gdLst/>
              <a:ahLst/>
              <a:cxnLst/>
              <a:rect l="l" t="t" r="r" b="b"/>
              <a:pathLst>
                <a:path w="27540" h="14979" extrusionOk="0">
                  <a:moveTo>
                    <a:pt x="390" y="0"/>
                  </a:moveTo>
                  <a:cubicBezTo>
                    <a:pt x="263" y="0"/>
                    <a:pt x="129" y="63"/>
                    <a:pt x="61" y="176"/>
                  </a:cubicBezTo>
                  <a:cubicBezTo>
                    <a:pt x="1" y="328"/>
                    <a:pt x="61" y="540"/>
                    <a:pt x="213" y="601"/>
                  </a:cubicBezTo>
                  <a:lnTo>
                    <a:pt x="26931" y="14948"/>
                  </a:lnTo>
                  <a:cubicBezTo>
                    <a:pt x="26962" y="14978"/>
                    <a:pt x="27022" y="14978"/>
                    <a:pt x="27083" y="14978"/>
                  </a:cubicBezTo>
                  <a:cubicBezTo>
                    <a:pt x="27417" y="14978"/>
                    <a:pt x="27539" y="14522"/>
                    <a:pt x="27235" y="14370"/>
                  </a:cubicBezTo>
                  <a:lnTo>
                    <a:pt x="517" y="24"/>
                  </a:lnTo>
                  <a:cubicBezTo>
                    <a:pt x="478" y="8"/>
                    <a:pt x="435" y="0"/>
                    <a:pt x="390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" name="Google Shape;1547;p7"/>
            <p:cNvSpPr/>
            <p:nvPr/>
          </p:nvSpPr>
          <p:spPr>
            <a:xfrm>
              <a:off x="4274625" y="4279600"/>
              <a:ext cx="689275" cy="375050"/>
            </a:xfrm>
            <a:custGeom>
              <a:avLst/>
              <a:gdLst/>
              <a:ahLst/>
              <a:cxnLst/>
              <a:rect l="l" t="t" r="r" b="b"/>
              <a:pathLst>
                <a:path w="27571" h="15002" extrusionOk="0">
                  <a:moveTo>
                    <a:pt x="469" y="0"/>
                  </a:moveTo>
                  <a:cubicBezTo>
                    <a:pt x="169" y="0"/>
                    <a:pt x="1" y="443"/>
                    <a:pt x="336" y="624"/>
                  </a:cubicBezTo>
                  <a:lnTo>
                    <a:pt x="27054" y="14971"/>
                  </a:lnTo>
                  <a:cubicBezTo>
                    <a:pt x="27085" y="14971"/>
                    <a:pt x="27145" y="15001"/>
                    <a:pt x="27206" y="15001"/>
                  </a:cubicBezTo>
                  <a:cubicBezTo>
                    <a:pt x="27328" y="15001"/>
                    <a:pt x="27419" y="14940"/>
                    <a:pt x="27480" y="14819"/>
                  </a:cubicBezTo>
                  <a:cubicBezTo>
                    <a:pt x="27571" y="14667"/>
                    <a:pt x="27510" y="14454"/>
                    <a:pt x="27358" y="14393"/>
                  </a:cubicBezTo>
                  <a:lnTo>
                    <a:pt x="640" y="46"/>
                  </a:lnTo>
                  <a:cubicBezTo>
                    <a:pt x="580" y="14"/>
                    <a:pt x="523" y="0"/>
                    <a:pt x="46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" name="Google Shape;1548;p7"/>
            <p:cNvSpPr/>
            <p:nvPr/>
          </p:nvSpPr>
          <p:spPr>
            <a:xfrm>
              <a:off x="4273400" y="4450350"/>
              <a:ext cx="690500" cy="375275"/>
            </a:xfrm>
            <a:custGeom>
              <a:avLst/>
              <a:gdLst/>
              <a:ahLst/>
              <a:cxnLst/>
              <a:rect l="l" t="t" r="r" b="b"/>
              <a:pathLst>
                <a:path w="27620" h="15011" extrusionOk="0">
                  <a:moveTo>
                    <a:pt x="509" y="1"/>
                  </a:moveTo>
                  <a:cubicBezTo>
                    <a:pt x="200" y="1"/>
                    <a:pt x="1" y="479"/>
                    <a:pt x="385" y="633"/>
                  </a:cubicBezTo>
                  <a:lnTo>
                    <a:pt x="27103" y="14980"/>
                  </a:lnTo>
                  <a:cubicBezTo>
                    <a:pt x="27134" y="15010"/>
                    <a:pt x="27194" y="15010"/>
                    <a:pt x="27255" y="15010"/>
                  </a:cubicBezTo>
                  <a:cubicBezTo>
                    <a:pt x="27377" y="15010"/>
                    <a:pt x="27468" y="14949"/>
                    <a:pt x="27529" y="14828"/>
                  </a:cubicBezTo>
                  <a:cubicBezTo>
                    <a:pt x="27620" y="14676"/>
                    <a:pt x="27559" y="14493"/>
                    <a:pt x="27407" y="14402"/>
                  </a:cubicBezTo>
                  <a:lnTo>
                    <a:pt x="689" y="55"/>
                  </a:lnTo>
                  <a:cubicBezTo>
                    <a:pt x="627" y="17"/>
                    <a:pt x="566" y="1"/>
                    <a:pt x="50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" name="Google Shape;1549;p7"/>
            <p:cNvSpPr/>
            <p:nvPr/>
          </p:nvSpPr>
          <p:spPr>
            <a:xfrm>
              <a:off x="4273525" y="4624125"/>
              <a:ext cx="691900" cy="375500"/>
            </a:xfrm>
            <a:custGeom>
              <a:avLst/>
              <a:gdLst/>
              <a:ahLst/>
              <a:cxnLst/>
              <a:rect l="l" t="t" r="r" b="b"/>
              <a:pathLst>
                <a:path w="27676" h="15020" extrusionOk="0">
                  <a:moveTo>
                    <a:pt x="494" y="0"/>
                  </a:moveTo>
                  <a:cubicBezTo>
                    <a:pt x="191" y="0"/>
                    <a:pt x="0" y="490"/>
                    <a:pt x="380" y="643"/>
                  </a:cubicBezTo>
                  <a:lnTo>
                    <a:pt x="27098" y="14959"/>
                  </a:lnTo>
                  <a:cubicBezTo>
                    <a:pt x="27129" y="14989"/>
                    <a:pt x="27189" y="15020"/>
                    <a:pt x="27250" y="15020"/>
                  </a:cubicBezTo>
                  <a:cubicBezTo>
                    <a:pt x="27584" y="14989"/>
                    <a:pt x="27676" y="14564"/>
                    <a:pt x="27402" y="14412"/>
                  </a:cubicBezTo>
                  <a:lnTo>
                    <a:pt x="684" y="65"/>
                  </a:lnTo>
                  <a:cubicBezTo>
                    <a:pt x="619" y="20"/>
                    <a:pt x="554" y="0"/>
                    <a:pt x="494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" name="Google Shape;1550;p7"/>
            <p:cNvSpPr/>
            <p:nvPr/>
          </p:nvSpPr>
          <p:spPr>
            <a:xfrm>
              <a:off x="4273575" y="4789725"/>
              <a:ext cx="507200" cy="276025"/>
            </a:xfrm>
            <a:custGeom>
              <a:avLst/>
              <a:gdLst/>
              <a:ahLst/>
              <a:cxnLst/>
              <a:rect l="l" t="t" r="r" b="b"/>
              <a:pathLst>
                <a:path w="20288" h="11041" extrusionOk="0">
                  <a:moveTo>
                    <a:pt x="486" y="0"/>
                  </a:moveTo>
                  <a:cubicBezTo>
                    <a:pt x="186" y="0"/>
                    <a:pt x="1" y="469"/>
                    <a:pt x="378" y="645"/>
                  </a:cubicBezTo>
                  <a:lnTo>
                    <a:pt x="19680" y="11010"/>
                  </a:lnTo>
                  <a:cubicBezTo>
                    <a:pt x="19740" y="11010"/>
                    <a:pt x="19771" y="11040"/>
                    <a:pt x="19832" y="11040"/>
                  </a:cubicBezTo>
                  <a:cubicBezTo>
                    <a:pt x="20166" y="11040"/>
                    <a:pt x="20288" y="10584"/>
                    <a:pt x="19984" y="10432"/>
                  </a:cubicBezTo>
                  <a:lnTo>
                    <a:pt x="682" y="67"/>
                  </a:lnTo>
                  <a:cubicBezTo>
                    <a:pt x="614" y="20"/>
                    <a:pt x="548" y="0"/>
                    <a:pt x="48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" name="Google Shape;1551;p7"/>
            <p:cNvSpPr/>
            <p:nvPr/>
          </p:nvSpPr>
          <p:spPr>
            <a:xfrm>
              <a:off x="428850" y="3661450"/>
              <a:ext cx="2542625" cy="301775"/>
            </a:xfrm>
            <a:custGeom>
              <a:avLst/>
              <a:gdLst/>
              <a:ahLst/>
              <a:cxnLst/>
              <a:rect l="l" t="t" r="r" b="b"/>
              <a:pathLst>
                <a:path w="101705" h="12071" extrusionOk="0">
                  <a:moveTo>
                    <a:pt x="101036" y="638"/>
                  </a:moveTo>
                  <a:lnTo>
                    <a:pt x="101036" y="11429"/>
                  </a:lnTo>
                  <a:lnTo>
                    <a:pt x="639" y="11429"/>
                  </a:lnTo>
                  <a:lnTo>
                    <a:pt x="639" y="638"/>
                  </a:lnTo>
                  <a:close/>
                  <a:moveTo>
                    <a:pt x="304" y="0"/>
                  </a:moveTo>
                  <a:cubicBezTo>
                    <a:pt x="122" y="0"/>
                    <a:pt x="0" y="152"/>
                    <a:pt x="0" y="334"/>
                  </a:cubicBezTo>
                  <a:lnTo>
                    <a:pt x="0" y="11763"/>
                  </a:lnTo>
                  <a:cubicBezTo>
                    <a:pt x="0" y="11915"/>
                    <a:pt x="122" y="12067"/>
                    <a:pt x="304" y="12067"/>
                  </a:cubicBezTo>
                  <a:lnTo>
                    <a:pt x="101370" y="12067"/>
                  </a:lnTo>
                  <a:cubicBezTo>
                    <a:pt x="101386" y="12070"/>
                    <a:pt x="101401" y="12071"/>
                    <a:pt x="101417" y="12071"/>
                  </a:cubicBezTo>
                  <a:cubicBezTo>
                    <a:pt x="101578" y="12071"/>
                    <a:pt x="101704" y="11930"/>
                    <a:pt x="101704" y="11763"/>
                  </a:cubicBezTo>
                  <a:lnTo>
                    <a:pt x="101704" y="334"/>
                  </a:lnTo>
                  <a:cubicBezTo>
                    <a:pt x="101704" y="152"/>
                    <a:pt x="101552" y="0"/>
                    <a:pt x="101370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" name="Google Shape;1552;p7"/>
            <p:cNvSpPr/>
            <p:nvPr/>
          </p:nvSpPr>
          <p:spPr>
            <a:xfrm>
              <a:off x="518525" y="3952475"/>
              <a:ext cx="2384550" cy="1113275"/>
            </a:xfrm>
            <a:custGeom>
              <a:avLst/>
              <a:gdLst/>
              <a:ahLst/>
              <a:cxnLst/>
              <a:rect l="l" t="t" r="r" b="b"/>
              <a:pathLst>
                <a:path w="95382" h="44531" extrusionOk="0">
                  <a:moveTo>
                    <a:pt x="94713" y="669"/>
                  </a:moveTo>
                  <a:lnTo>
                    <a:pt x="94713" y="43861"/>
                  </a:lnTo>
                  <a:lnTo>
                    <a:pt x="638" y="43861"/>
                  </a:lnTo>
                  <a:lnTo>
                    <a:pt x="638" y="669"/>
                  </a:lnTo>
                  <a:close/>
                  <a:moveTo>
                    <a:pt x="334" y="1"/>
                  </a:moveTo>
                  <a:cubicBezTo>
                    <a:pt x="152" y="1"/>
                    <a:pt x="0" y="153"/>
                    <a:pt x="0" y="335"/>
                  </a:cubicBezTo>
                  <a:lnTo>
                    <a:pt x="0" y="44196"/>
                  </a:lnTo>
                  <a:cubicBezTo>
                    <a:pt x="0" y="44378"/>
                    <a:pt x="152" y="44530"/>
                    <a:pt x="334" y="44530"/>
                  </a:cubicBezTo>
                  <a:lnTo>
                    <a:pt x="95047" y="44530"/>
                  </a:lnTo>
                  <a:cubicBezTo>
                    <a:pt x="95230" y="44530"/>
                    <a:pt x="95382" y="44378"/>
                    <a:pt x="95382" y="44196"/>
                  </a:cubicBezTo>
                  <a:lnTo>
                    <a:pt x="95382" y="335"/>
                  </a:lnTo>
                  <a:cubicBezTo>
                    <a:pt x="95382" y="153"/>
                    <a:pt x="95230" y="1"/>
                    <a:pt x="95047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" name="Google Shape;1553;p7"/>
            <p:cNvSpPr/>
            <p:nvPr/>
          </p:nvSpPr>
          <p:spPr>
            <a:xfrm>
              <a:off x="1459250" y="3952475"/>
              <a:ext cx="503075" cy="1113275"/>
            </a:xfrm>
            <a:custGeom>
              <a:avLst/>
              <a:gdLst/>
              <a:ahLst/>
              <a:cxnLst/>
              <a:rect l="l" t="t" r="r" b="b"/>
              <a:pathLst>
                <a:path w="20123" h="44531" extrusionOk="0">
                  <a:moveTo>
                    <a:pt x="19454" y="669"/>
                  </a:moveTo>
                  <a:lnTo>
                    <a:pt x="19454" y="43861"/>
                  </a:lnTo>
                  <a:lnTo>
                    <a:pt x="639" y="43861"/>
                  </a:lnTo>
                  <a:lnTo>
                    <a:pt x="639" y="669"/>
                  </a:lnTo>
                  <a:close/>
                  <a:moveTo>
                    <a:pt x="335" y="1"/>
                  </a:moveTo>
                  <a:cubicBezTo>
                    <a:pt x="153" y="1"/>
                    <a:pt x="1" y="153"/>
                    <a:pt x="1" y="335"/>
                  </a:cubicBezTo>
                  <a:lnTo>
                    <a:pt x="1" y="44196"/>
                  </a:lnTo>
                  <a:cubicBezTo>
                    <a:pt x="1" y="44378"/>
                    <a:pt x="153" y="44530"/>
                    <a:pt x="335" y="44530"/>
                  </a:cubicBezTo>
                  <a:lnTo>
                    <a:pt x="19789" y="44530"/>
                  </a:lnTo>
                  <a:cubicBezTo>
                    <a:pt x="19971" y="44530"/>
                    <a:pt x="20123" y="44378"/>
                    <a:pt x="20123" y="44196"/>
                  </a:cubicBezTo>
                  <a:lnTo>
                    <a:pt x="20123" y="335"/>
                  </a:lnTo>
                  <a:cubicBezTo>
                    <a:pt x="20123" y="153"/>
                    <a:pt x="19971" y="1"/>
                    <a:pt x="1978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" name="Google Shape;1554;p7"/>
            <p:cNvSpPr/>
            <p:nvPr/>
          </p:nvSpPr>
          <p:spPr>
            <a:xfrm>
              <a:off x="1372625" y="3661450"/>
              <a:ext cx="675575" cy="297125"/>
            </a:xfrm>
            <a:custGeom>
              <a:avLst/>
              <a:gdLst/>
              <a:ahLst/>
              <a:cxnLst/>
              <a:rect l="l" t="t" r="r" b="b"/>
              <a:pathLst>
                <a:path w="27023" h="11885" extrusionOk="0">
                  <a:moveTo>
                    <a:pt x="26384" y="669"/>
                  </a:moveTo>
                  <a:lnTo>
                    <a:pt x="26384" y="11216"/>
                  </a:lnTo>
                  <a:lnTo>
                    <a:pt x="669" y="11216"/>
                  </a:lnTo>
                  <a:lnTo>
                    <a:pt x="669" y="669"/>
                  </a:lnTo>
                  <a:close/>
                  <a:moveTo>
                    <a:pt x="335" y="0"/>
                  </a:moveTo>
                  <a:cubicBezTo>
                    <a:pt x="153" y="0"/>
                    <a:pt x="1" y="152"/>
                    <a:pt x="1" y="334"/>
                  </a:cubicBezTo>
                  <a:lnTo>
                    <a:pt x="1" y="11550"/>
                  </a:lnTo>
                  <a:cubicBezTo>
                    <a:pt x="1" y="11733"/>
                    <a:pt x="153" y="11885"/>
                    <a:pt x="335" y="11885"/>
                  </a:cubicBezTo>
                  <a:lnTo>
                    <a:pt x="26719" y="11885"/>
                  </a:lnTo>
                  <a:cubicBezTo>
                    <a:pt x="26871" y="11885"/>
                    <a:pt x="27023" y="11733"/>
                    <a:pt x="27023" y="11550"/>
                  </a:cubicBezTo>
                  <a:lnTo>
                    <a:pt x="27023" y="334"/>
                  </a:lnTo>
                  <a:cubicBezTo>
                    <a:pt x="27023" y="152"/>
                    <a:pt x="26901" y="0"/>
                    <a:pt x="2671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" name="Google Shape;1555;p7"/>
            <p:cNvSpPr/>
            <p:nvPr/>
          </p:nvSpPr>
          <p:spPr>
            <a:xfrm>
              <a:off x="5159925" y="4101425"/>
              <a:ext cx="1740950" cy="211275"/>
            </a:xfrm>
            <a:custGeom>
              <a:avLst/>
              <a:gdLst/>
              <a:ahLst/>
              <a:cxnLst/>
              <a:rect l="l" t="t" r="r" b="b"/>
              <a:pathLst>
                <a:path w="69638" h="8451" extrusionOk="0">
                  <a:moveTo>
                    <a:pt x="68999" y="669"/>
                  </a:moveTo>
                  <a:lnTo>
                    <a:pt x="68999" y="7812"/>
                  </a:lnTo>
                  <a:lnTo>
                    <a:pt x="639" y="7812"/>
                  </a:lnTo>
                  <a:lnTo>
                    <a:pt x="639" y="669"/>
                  </a:lnTo>
                  <a:close/>
                  <a:moveTo>
                    <a:pt x="335" y="0"/>
                  </a:moveTo>
                  <a:cubicBezTo>
                    <a:pt x="153" y="0"/>
                    <a:pt x="1" y="152"/>
                    <a:pt x="1" y="334"/>
                  </a:cubicBezTo>
                  <a:lnTo>
                    <a:pt x="1" y="8146"/>
                  </a:lnTo>
                  <a:cubicBezTo>
                    <a:pt x="1" y="8298"/>
                    <a:pt x="153" y="8450"/>
                    <a:pt x="335" y="8450"/>
                  </a:cubicBezTo>
                  <a:lnTo>
                    <a:pt x="69303" y="8450"/>
                  </a:lnTo>
                  <a:cubicBezTo>
                    <a:pt x="69486" y="8450"/>
                    <a:pt x="69638" y="8298"/>
                    <a:pt x="69638" y="8146"/>
                  </a:cubicBezTo>
                  <a:lnTo>
                    <a:pt x="69638" y="334"/>
                  </a:lnTo>
                  <a:cubicBezTo>
                    <a:pt x="69638" y="152"/>
                    <a:pt x="69486" y="0"/>
                    <a:pt x="6930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" name="Google Shape;1556;p7"/>
            <p:cNvSpPr/>
            <p:nvPr/>
          </p:nvSpPr>
          <p:spPr>
            <a:xfrm>
              <a:off x="5220725" y="4299750"/>
              <a:ext cx="1633800" cy="766000"/>
            </a:xfrm>
            <a:custGeom>
              <a:avLst/>
              <a:gdLst/>
              <a:ahLst/>
              <a:cxnLst/>
              <a:rect l="l" t="t" r="r" b="b"/>
              <a:pathLst>
                <a:path w="65352" h="30640" extrusionOk="0">
                  <a:moveTo>
                    <a:pt x="64683" y="669"/>
                  </a:moveTo>
                  <a:lnTo>
                    <a:pt x="64683" y="29970"/>
                  </a:lnTo>
                  <a:lnTo>
                    <a:pt x="669" y="29970"/>
                  </a:lnTo>
                  <a:lnTo>
                    <a:pt x="669" y="669"/>
                  </a:lnTo>
                  <a:close/>
                  <a:moveTo>
                    <a:pt x="335" y="0"/>
                  </a:moveTo>
                  <a:cubicBezTo>
                    <a:pt x="153" y="0"/>
                    <a:pt x="1" y="152"/>
                    <a:pt x="1" y="335"/>
                  </a:cubicBezTo>
                  <a:lnTo>
                    <a:pt x="1" y="30305"/>
                  </a:lnTo>
                  <a:cubicBezTo>
                    <a:pt x="1" y="30487"/>
                    <a:pt x="153" y="30639"/>
                    <a:pt x="335" y="30639"/>
                  </a:cubicBezTo>
                  <a:lnTo>
                    <a:pt x="65017" y="30639"/>
                  </a:lnTo>
                  <a:cubicBezTo>
                    <a:pt x="65199" y="30639"/>
                    <a:pt x="65351" y="30487"/>
                    <a:pt x="65351" y="30305"/>
                  </a:cubicBezTo>
                  <a:lnTo>
                    <a:pt x="65351" y="335"/>
                  </a:lnTo>
                  <a:cubicBezTo>
                    <a:pt x="65351" y="152"/>
                    <a:pt x="65199" y="0"/>
                    <a:pt x="65017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" name="Google Shape;1557;p7"/>
            <p:cNvSpPr/>
            <p:nvPr/>
          </p:nvSpPr>
          <p:spPr>
            <a:xfrm>
              <a:off x="5862825" y="4299750"/>
              <a:ext cx="348825" cy="766000"/>
            </a:xfrm>
            <a:custGeom>
              <a:avLst/>
              <a:gdLst/>
              <a:ahLst/>
              <a:cxnLst/>
              <a:rect l="l" t="t" r="r" b="b"/>
              <a:pathLst>
                <a:path w="13953" h="30640" extrusionOk="0">
                  <a:moveTo>
                    <a:pt x="13314" y="669"/>
                  </a:moveTo>
                  <a:lnTo>
                    <a:pt x="13314" y="29970"/>
                  </a:lnTo>
                  <a:lnTo>
                    <a:pt x="670" y="29970"/>
                  </a:lnTo>
                  <a:lnTo>
                    <a:pt x="670" y="669"/>
                  </a:lnTo>
                  <a:close/>
                  <a:moveTo>
                    <a:pt x="335" y="0"/>
                  </a:moveTo>
                  <a:cubicBezTo>
                    <a:pt x="153" y="0"/>
                    <a:pt x="1" y="152"/>
                    <a:pt x="1" y="335"/>
                  </a:cubicBezTo>
                  <a:lnTo>
                    <a:pt x="1" y="30305"/>
                  </a:lnTo>
                  <a:cubicBezTo>
                    <a:pt x="1" y="30487"/>
                    <a:pt x="153" y="30639"/>
                    <a:pt x="335" y="30639"/>
                  </a:cubicBezTo>
                  <a:lnTo>
                    <a:pt x="13618" y="30639"/>
                  </a:lnTo>
                  <a:cubicBezTo>
                    <a:pt x="13801" y="30639"/>
                    <a:pt x="13953" y="30487"/>
                    <a:pt x="13953" y="30305"/>
                  </a:cubicBezTo>
                  <a:lnTo>
                    <a:pt x="13953" y="335"/>
                  </a:lnTo>
                  <a:cubicBezTo>
                    <a:pt x="13953" y="152"/>
                    <a:pt x="13801" y="0"/>
                    <a:pt x="13618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" name="Google Shape;1558;p7"/>
            <p:cNvSpPr/>
            <p:nvPr/>
          </p:nvSpPr>
          <p:spPr>
            <a:xfrm>
              <a:off x="5804325" y="4101425"/>
              <a:ext cx="466600" cy="208225"/>
            </a:xfrm>
            <a:custGeom>
              <a:avLst/>
              <a:gdLst/>
              <a:ahLst/>
              <a:cxnLst/>
              <a:rect l="l" t="t" r="r" b="b"/>
              <a:pathLst>
                <a:path w="18664" h="8329" extrusionOk="0">
                  <a:moveTo>
                    <a:pt x="17995" y="669"/>
                  </a:moveTo>
                  <a:lnTo>
                    <a:pt x="17995" y="7660"/>
                  </a:lnTo>
                  <a:lnTo>
                    <a:pt x="639" y="7660"/>
                  </a:lnTo>
                  <a:lnTo>
                    <a:pt x="639" y="669"/>
                  </a:lnTo>
                  <a:close/>
                  <a:moveTo>
                    <a:pt x="335" y="0"/>
                  </a:moveTo>
                  <a:cubicBezTo>
                    <a:pt x="153" y="0"/>
                    <a:pt x="1" y="152"/>
                    <a:pt x="1" y="334"/>
                  </a:cubicBezTo>
                  <a:lnTo>
                    <a:pt x="1" y="7994"/>
                  </a:lnTo>
                  <a:cubicBezTo>
                    <a:pt x="1" y="8176"/>
                    <a:pt x="153" y="8328"/>
                    <a:pt x="335" y="8328"/>
                  </a:cubicBezTo>
                  <a:lnTo>
                    <a:pt x="18329" y="8328"/>
                  </a:lnTo>
                  <a:cubicBezTo>
                    <a:pt x="18512" y="8328"/>
                    <a:pt x="18663" y="8176"/>
                    <a:pt x="18663" y="7994"/>
                  </a:cubicBezTo>
                  <a:lnTo>
                    <a:pt x="18663" y="334"/>
                  </a:lnTo>
                  <a:cubicBezTo>
                    <a:pt x="18663" y="152"/>
                    <a:pt x="18512" y="0"/>
                    <a:pt x="1832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" name="Google Shape;1559;p7"/>
            <p:cNvSpPr/>
            <p:nvPr/>
          </p:nvSpPr>
          <p:spPr>
            <a:xfrm>
              <a:off x="5884125" y="3816150"/>
              <a:ext cx="160350" cy="289100"/>
            </a:xfrm>
            <a:custGeom>
              <a:avLst/>
              <a:gdLst/>
              <a:ahLst/>
              <a:cxnLst/>
              <a:rect l="l" t="t" r="r" b="b"/>
              <a:pathLst>
                <a:path w="6414" h="11564" extrusionOk="0">
                  <a:moveTo>
                    <a:pt x="395" y="0"/>
                  </a:moveTo>
                  <a:cubicBezTo>
                    <a:pt x="344" y="0"/>
                    <a:pt x="292" y="14"/>
                    <a:pt x="243" y="43"/>
                  </a:cubicBezTo>
                  <a:cubicBezTo>
                    <a:pt x="61" y="104"/>
                    <a:pt x="0" y="317"/>
                    <a:pt x="91" y="469"/>
                  </a:cubicBezTo>
                  <a:lnTo>
                    <a:pt x="5775" y="11381"/>
                  </a:lnTo>
                  <a:cubicBezTo>
                    <a:pt x="5806" y="11502"/>
                    <a:pt x="5927" y="11563"/>
                    <a:pt x="6049" y="11563"/>
                  </a:cubicBezTo>
                  <a:cubicBezTo>
                    <a:pt x="6110" y="11563"/>
                    <a:pt x="6140" y="11563"/>
                    <a:pt x="6201" y="11533"/>
                  </a:cubicBezTo>
                  <a:cubicBezTo>
                    <a:pt x="6353" y="11441"/>
                    <a:pt x="6414" y="11259"/>
                    <a:pt x="6353" y="11107"/>
                  </a:cubicBezTo>
                  <a:lnTo>
                    <a:pt x="669" y="165"/>
                  </a:lnTo>
                  <a:cubicBezTo>
                    <a:pt x="607" y="61"/>
                    <a:pt x="503" y="0"/>
                    <a:pt x="395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" name="Google Shape;1560;p7"/>
            <p:cNvSpPr/>
            <p:nvPr/>
          </p:nvSpPr>
          <p:spPr>
            <a:xfrm>
              <a:off x="6028500" y="3815300"/>
              <a:ext cx="162150" cy="289950"/>
            </a:xfrm>
            <a:custGeom>
              <a:avLst/>
              <a:gdLst/>
              <a:ahLst/>
              <a:cxnLst/>
              <a:rect l="l" t="t" r="r" b="b"/>
              <a:pathLst>
                <a:path w="6486" h="11598" extrusionOk="0">
                  <a:moveTo>
                    <a:pt x="6027" y="1"/>
                  </a:moveTo>
                  <a:cubicBezTo>
                    <a:pt x="5915" y="1"/>
                    <a:pt x="5805" y="58"/>
                    <a:pt x="5745" y="199"/>
                  </a:cubicBezTo>
                  <a:lnTo>
                    <a:pt x="61" y="11141"/>
                  </a:lnTo>
                  <a:cubicBezTo>
                    <a:pt x="0" y="11293"/>
                    <a:pt x="61" y="11475"/>
                    <a:pt x="213" y="11567"/>
                  </a:cubicBezTo>
                  <a:cubicBezTo>
                    <a:pt x="243" y="11597"/>
                    <a:pt x="304" y="11597"/>
                    <a:pt x="365" y="11597"/>
                  </a:cubicBezTo>
                  <a:cubicBezTo>
                    <a:pt x="487" y="11597"/>
                    <a:pt x="578" y="11536"/>
                    <a:pt x="639" y="11415"/>
                  </a:cubicBezTo>
                  <a:lnTo>
                    <a:pt x="6323" y="503"/>
                  </a:lnTo>
                  <a:cubicBezTo>
                    <a:pt x="6485" y="238"/>
                    <a:pt x="6253" y="1"/>
                    <a:pt x="6027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" name="Google Shape;1561;p7"/>
            <p:cNvSpPr/>
            <p:nvPr/>
          </p:nvSpPr>
          <p:spPr>
            <a:xfrm>
              <a:off x="5330150" y="4561900"/>
              <a:ext cx="80575" cy="69175"/>
            </a:xfrm>
            <a:custGeom>
              <a:avLst/>
              <a:gdLst/>
              <a:ahLst/>
              <a:cxnLst/>
              <a:rect l="l" t="t" r="r" b="b"/>
              <a:pathLst>
                <a:path w="3223" h="2767" extrusionOk="0">
                  <a:moveTo>
                    <a:pt x="1789" y="669"/>
                  </a:moveTo>
                  <a:cubicBezTo>
                    <a:pt x="1801" y="669"/>
                    <a:pt x="1812" y="669"/>
                    <a:pt x="1824" y="669"/>
                  </a:cubicBezTo>
                  <a:cubicBezTo>
                    <a:pt x="2250" y="669"/>
                    <a:pt x="2554" y="973"/>
                    <a:pt x="2554" y="1399"/>
                  </a:cubicBezTo>
                  <a:cubicBezTo>
                    <a:pt x="2554" y="1826"/>
                    <a:pt x="2213" y="2117"/>
                    <a:pt x="1852" y="2117"/>
                  </a:cubicBezTo>
                  <a:cubicBezTo>
                    <a:pt x="1673" y="2117"/>
                    <a:pt x="1489" y="2046"/>
                    <a:pt x="1338" y="1885"/>
                  </a:cubicBezTo>
                  <a:cubicBezTo>
                    <a:pt x="861" y="1438"/>
                    <a:pt x="1174" y="669"/>
                    <a:pt x="1789" y="669"/>
                  </a:cubicBezTo>
                  <a:close/>
                  <a:moveTo>
                    <a:pt x="1818" y="0"/>
                  </a:moveTo>
                  <a:cubicBezTo>
                    <a:pt x="1479" y="0"/>
                    <a:pt x="1134" y="123"/>
                    <a:pt x="852" y="396"/>
                  </a:cubicBezTo>
                  <a:cubicBezTo>
                    <a:pt x="1" y="1277"/>
                    <a:pt x="609" y="2767"/>
                    <a:pt x="1824" y="2767"/>
                  </a:cubicBezTo>
                  <a:cubicBezTo>
                    <a:pt x="2615" y="2767"/>
                    <a:pt x="3223" y="2159"/>
                    <a:pt x="3223" y="1399"/>
                  </a:cubicBezTo>
                  <a:cubicBezTo>
                    <a:pt x="3223" y="552"/>
                    <a:pt x="2535" y="0"/>
                    <a:pt x="1818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" name="Google Shape;1562;p7"/>
            <p:cNvSpPr/>
            <p:nvPr/>
          </p:nvSpPr>
          <p:spPr>
            <a:xfrm>
              <a:off x="5461625" y="4420275"/>
              <a:ext cx="104125" cy="89225"/>
            </a:xfrm>
            <a:custGeom>
              <a:avLst/>
              <a:gdLst/>
              <a:ahLst/>
              <a:cxnLst/>
              <a:rect l="l" t="t" r="r" b="b"/>
              <a:pathLst>
                <a:path w="4165" h="3569" extrusionOk="0">
                  <a:moveTo>
                    <a:pt x="2401" y="651"/>
                  </a:moveTo>
                  <a:cubicBezTo>
                    <a:pt x="3009" y="651"/>
                    <a:pt x="3526" y="1167"/>
                    <a:pt x="3526" y="1806"/>
                  </a:cubicBezTo>
                  <a:cubicBezTo>
                    <a:pt x="3526" y="2483"/>
                    <a:pt x="2972" y="2938"/>
                    <a:pt x="2387" y="2938"/>
                  </a:cubicBezTo>
                  <a:cubicBezTo>
                    <a:pt x="2106" y="2938"/>
                    <a:pt x="1818" y="2833"/>
                    <a:pt x="1581" y="2596"/>
                  </a:cubicBezTo>
                  <a:cubicBezTo>
                    <a:pt x="851" y="1897"/>
                    <a:pt x="1368" y="651"/>
                    <a:pt x="2401" y="651"/>
                  </a:cubicBezTo>
                  <a:close/>
                  <a:moveTo>
                    <a:pt x="2377" y="1"/>
                  </a:moveTo>
                  <a:cubicBezTo>
                    <a:pt x="1938" y="1"/>
                    <a:pt x="1490" y="164"/>
                    <a:pt x="1125" y="529"/>
                  </a:cubicBezTo>
                  <a:cubicBezTo>
                    <a:pt x="0" y="1654"/>
                    <a:pt x="790" y="3568"/>
                    <a:pt x="2401" y="3568"/>
                  </a:cubicBezTo>
                  <a:cubicBezTo>
                    <a:pt x="3374" y="3568"/>
                    <a:pt x="4164" y="2778"/>
                    <a:pt x="4164" y="1775"/>
                  </a:cubicBezTo>
                  <a:cubicBezTo>
                    <a:pt x="4164" y="708"/>
                    <a:pt x="3291" y="1"/>
                    <a:pt x="2377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" name="Google Shape;1563;p7"/>
            <p:cNvSpPr/>
            <p:nvPr/>
          </p:nvSpPr>
          <p:spPr>
            <a:xfrm>
              <a:off x="5558875" y="4674375"/>
              <a:ext cx="74500" cy="64600"/>
            </a:xfrm>
            <a:custGeom>
              <a:avLst/>
              <a:gdLst/>
              <a:ahLst/>
              <a:cxnLst/>
              <a:rect l="l" t="t" r="r" b="b"/>
              <a:pathLst>
                <a:path w="2980" h="2584" extrusionOk="0">
                  <a:moveTo>
                    <a:pt x="1703" y="669"/>
                  </a:moveTo>
                  <a:cubicBezTo>
                    <a:pt x="2037" y="669"/>
                    <a:pt x="2311" y="943"/>
                    <a:pt x="2311" y="1307"/>
                  </a:cubicBezTo>
                  <a:cubicBezTo>
                    <a:pt x="2311" y="1676"/>
                    <a:pt x="2008" y="1920"/>
                    <a:pt x="1689" y="1920"/>
                  </a:cubicBezTo>
                  <a:cubicBezTo>
                    <a:pt x="1535" y="1920"/>
                    <a:pt x="1376" y="1862"/>
                    <a:pt x="1247" y="1733"/>
                  </a:cubicBezTo>
                  <a:cubicBezTo>
                    <a:pt x="852" y="1338"/>
                    <a:pt x="1125" y="669"/>
                    <a:pt x="1703" y="669"/>
                  </a:cubicBezTo>
                  <a:close/>
                  <a:moveTo>
                    <a:pt x="1679" y="1"/>
                  </a:moveTo>
                  <a:cubicBezTo>
                    <a:pt x="1369" y="1"/>
                    <a:pt x="1052" y="114"/>
                    <a:pt x="791" y="365"/>
                  </a:cubicBezTo>
                  <a:cubicBezTo>
                    <a:pt x="1" y="1186"/>
                    <a:pt x="548" y="2554"/>
                    <a:pt x="1703" y="2584"/>
                  </a:cubicBezTo>
                  <a:cubicBezTo>
                    <a:pt x="2402" y="2584"/>
                    <a:pt x="2979" y="2006"/>
                    <a:pt x="2979" y="1307"/>
                  </a:cubicBezTo>
                  <a:cubicBezTo>
                    <a:pt x="2979" y="520"/>
                    <a:pt x="2344" y="1"/>
                    <a:pt x="167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" name="Google Shape;1564;p7"/>
            <p:cNvSpPr/>
            <p:nvPr/>
          </p:nvSpPr>
          <p:spPr>
            <a:xfrm>
              <a:off x="5346100" y="4835700"/>
              <a:ext cx="150500" cy="128975"/>
            </a:xfrm>
            <a:custGeom>
              <a:avLst/>
              <a:gdLst/>
              <a:ahLst/>
              <a:cxnLst/>
              <a:rect l="l" t="t" r="r" b="b"/>
              <a:pathLst>
                <a:path w="6020" h="5159" extrusionOk="0">
                  <a:moveTo>
                    <a:pt x="3436" y="660"/>
                  </a:moveTo>
                  <a:cubicBezTo>
                    <a:pt x="4499" y="690"/>
                    <a:pt x="5351" y="1541"/>
                    <a:pt x="5351" y="2575"/>
                  </a:cubicBezTo>
                  <a:cubicBezTo>
                    <a:pt x="5330" y="3724"/>
                    <a:pt x="4396" y="4471"/>
                    <a:pt x="3426" y="4471"/>
                  </a:cubicBezTo>
                  <a:cubicBezTo>
                    <a:pt x="2959" y="4471"/>
                    <a:pt x="2484" y="4298"/>
                    <a:pt x="2098" y="3912"/>
                  </a:cubicBezTo>
                  <a:cubicBezTo>
                    <a:pt x="913" y="2696"/>
                    <a:pt x="1764" y="660"/>
                    <a:pt x="3436" y="660"/>
                  </a:cubicBezTo>
                  <a:close/>
                  <a:moveTo>
                    <a:pt x="3417" y="0"/>
                  </a:moveTo>
                  <a:cubicBezTo>
                    <a:pt x="2785" y="0"/>
                    <a:pt x="2140" y="232"/>
                    <a:pt x="1612" y="751"/>
                  </a:cubicBezTo>
                  <a:cubicBezTo>
                    <a:pt x="1" y="2392"/>
                    <a:pt x="1156" y="5158"/>
                    <a:pt x="3436" y="5158"/>
                  </a:cubicBezTo>
                  <a:cubicBezTo>
                    <a:pt x="4864" y="5158"/>
                    <a:pt x="6019" y="4003"/>
                    <a:pt x="6019" y="2575"/>
                  </a:cubicBezTo>
                  <a:cubicBezTo>
                    <a:pt x="6019" y="1029"/>
                    <a:pt x="4748" y="0"/>
                    <a:pt x="3417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" name="Google Shape;1565;p7"/>
            <p:cNvSpPr/>
            <p:nvPr/>
          </p:nvSpPr>
          <p:spPr>
            <a:xfrm>
              <a:off x="5732125" y="4574950"/>
              <a:ext cx="65375" cy="56125"/>
            </a:xfrm>
            <a:custGeom>
              <a:avLst/>
              <a:gdLst/>
              <a:ahLst/>
              <a:cxnLst/>
              <a:rect l="l" t="t" r="r" b="b"/>
              <a:pathLst>
                <a:path w="2615" h="2245" extrusionOk="0">
                  <a:moveTo>
                    <a:pt x="1490" y="664"/>
                  </a:moveTo>
                  <a:cubicBezTo>
                    <a:pt x="1764" y="664"/>
                    <a:pt x="1977" y="877"/>
                    <a:pt x="1977" y="1120"/>
                  </a:cubicBezTo>
                  <a:cubicBezTo>
                    <a:pt x="1977" y="1407"/>
                    <a:pt x="1741" y="1598"/>
                    <a:pt x="1504" y="1598"/>
                  </a:cubicBezTo>
                  <a:cubicBezTo>
                    <a:pt x="1390" y="1598"/>
                    <a:pt x="1275" y="1553"/>
                    <a:pt x="1186" y="1454"/>
                  </a:cubicBezTo>
                  <a:cubicBezTo>
                    <a:pt x="882" y="1151"/>
                    <a:pt x="1095" y="664"/>
                    <a:pt x="1490" y="664"/>
                  </a:cubicBezTo>
                  <a:close/>
                  <a:moveTo>
                    <a:pt x="1498" y="1"/>
                  </a:moveTo>
                  <a:cubicBezTo>
                    <a:pt x="1222" y="1"/>
                    <a:pt x="937" y="103"/>
                    <a:pt x="700" y="330"/>
                  </a:cubicBezTo>
                  <a:cubicBezTo>
                    <a:pt x="1" y="1029"/>
                    <a:pt x="518" y="2245"/>
                    <a:pt x="1490" y="2245"/>
                  </a:cubicBezTo>
                  <a:cubicBezTo>
                    <a:pt x="2129" y="2245"/>
                    <a:pt x="2615" y="1728"/>
                    <a:pt x="2615" y="1120"/>
                  </a:cubicBezTo>
                  <a:cubicBezTo>
                    <a:pt x="2615" y="443"/>
                    <a:pt x="2074" y="1"/>
                    <a:pt x="149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" name="Google Shape;1566;p7"/>
            <p:cNvSpPr/>
            <p:nvPr/>
          </p:nvSpPr>
          <p:spPr>
            <a:xfrm>
              <a:off x="5712375" y="4892375"/>
              <a:ext cx="84375" cy="72300"/>
            </a:xfrm>
            <a:custGeom>
              <a:avLst/>
              <a:gdLst/>
              <a:ahLst/>
              <a:cxnLst/>
              <a:rect l="l" t="t" r="r" b="b"/>
              <a:pathLst>
                <a:path w="3375" h="2892" extrusionOk="0">
                  <a:moveTo>
                    <a:pt x="1916" y="642"/>
                  </a:moveTo>
                  <a:cubicBezTo>
                    <a:pt x="2372" y="642"/>
                    <a:pt x="2706" y="1007"/>
                    <a:pt x="2736" y="1432"/>
                  </a:cubicBezTo>
                  <a:cubicBezTo>
                    <a:pt x="2715" y="1911"/>
                    <a:pt x="2311" y="2232"/>
                    <a:pt x="1901" y="2232"/>
                  </a:cubicBezTo>
                  <a:cubicBezTo>
                    <a:pt x="1712" y="2232"/>
                    <a:pt x="1522" y="2164"/>
                    <a:pt x="1368" y="2010"/>
                  </a:cubicBezTo>
                  <a:cubicBezTo>
                    <a:pt x="852" y="1493"/>
                    <a:pt x="1216" y="642"/>
                    <a:pt x="1916" y="642"/>
                  </a:cubicBezTo>
                  <a:close/>
                  <a:moveTo>
                    <a:pt x="1929" y="0"/>
                  </a:moveTo>
                  <a:cubicBezTo>
                    <a:pt x="1573" y="0"/>
                    <a:pt x="1209" y="133"/>
                    <a:pt x="913" y="429"/>
                  </a:cubicBezTo>
                  <a:cubicBezTo>
                    <a:pt x="1" y="1311"/>
                    <a:pt x="639" y="2891"/>
                    <a:pt x="1916" y="2891"/>
                  </a:cubicBezTo>
                  <a:cubicBezTo>
                    <a:pt x="2736" y="2891"/>
                    <a:pt x="3375" y="2253"/>
                    <a:pt x="3375" y="1432"/>
                  </a:cubicBezTo>
                  <a:cubicBezTo>
                    <a:pt x="3375" y="571"/>
                    <a:pt x="2669" y="0"/>
                    <a:pt x="192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" name="Google Shape;1567;p7"/>
            <p:cNvSpPr/>
            <p:nvPr/>
          </p:nvSpPr>
          <p:spPr>
            <a:xfrm>
              <a:off x="6358275" y="4436375"/>
              <a:ext cx="62350" cy="53375"/>
            </a:xfrm>
            <a:custGeom>
              <a:avLst/>
              <a:gdLst/>
              <a:ahLst/>
              <a:cxnLst/>
              <a:rect l="l" t="t" r="r" b="b"/>
              <a:pathLst>
                <a:path w="2494" h="2135" extrusionOk="0">
                  <a:moveTo>
                    <a:pt x="1430" y="675"/>
                  </a:moveTo>
                  <a:cubicBezTo>
                    <a:pt x="1673" y="675"/>
                    <a:pt x="1855" y="858"/>
                    <a:pt x="1855" y="1070"/>
                  </a:cubicBezTo>
                  <a:cubicBezTo>
                    <a:pt x="1855" y="1321"/>
                    <a:pt x="1640" y="1485"/>
                    <a:pt x="1427" y="1485"/>
                  </a:cubicBezTo>
                  <a:cubicBezTo>
                    <a:pt x="1330" y="1485"/>
                    <a:pt x="1232" y="1451"/>
                    <a:pt x="1156" y="1374"/>
                  </a:cubicBezTo>
                  <a:cubicBezTo>
                    <a:pt x="882" y="1101"/>
                    <a:pt x="1065" y="675"/>
                    <a:pt x="1430" y="675"/>
                  </a:cubicBezTo>
                  <a:close/>
                  <a:moveTo>
                    <a:pt x="1432" y="0"/>
                  </a:moveTo>
                  <a:cubicBezTo>
                    <a:pt x="1176" y="0"/>
                    <a:pt x="914" y="96"/>
                    <a:pt x="700" y="310"/>
                  </a:cubicBezTo>
                  <a:cubicBezTo>
                    <a:pt x="1" y="979"/>
                    <a:pt x="487" y="2134"/>
                    <a:pt x="1430" y="2134"/>
                  </a:cubicBezTo>
                  <a:cubicBezTo>
                    <a:pt x="2038" y="2134"/>
                    <a:pt x="2493" y="1678"/>
                    <a:pt x="2493" y="1070"/>
                  </a:cubicBezTo>
                  <a:cubicBezTo>
                    <a:pt x="2493" y="430"/>
                    <a:pt x="1974" y="0"/>
                    <a:pt x="143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" name="Google Shape;1568;p7"/>
            <p:cNvSpPr/>
            <p:nvPr/>
          </p:nvSpPr>
          <p:spPr>
            <a:xfrm>
              <a:off x="6259500" y="4660875"/>
              <a:ext cx="154275" cy="132075"/>
            </a:xfrm>
            <a:custGeom>
              <a:avLst/>
              <a:gdLst/>
              <a:ahLst/>
              <a:cxnLst/>
              <a:rect l="l" t="t" r="r" b="b"/>
              <a:pathLst>
                <a:path w="6171" h="5283" extrusionOk="0">
                  <a:moveTo>
                    <a:pt x="3526" y="662"/>
                  </a:moveTo>
                  <a:cubicBezTo>
                    <a:pt x="4621" y="662"/>
                    <a:pt x="5533" y="1543"/>
                    <a:pt x="5533" y="2638"/>
                  </a:cubicBezTo>
                  <a:cubicBezTo>
                    <a:pt x="5533" y="3852"/>
                    <a:pt x="4542" y="4649"/>
                    <a:pt x="3516" y="4649"/>
                  </a:cubicBezTo>
                  <a:cubicBezTo>
                    <a:pt x="3027" y="4649"/>
                    <a:pt x="2530" y="4468"/>
                    <a:pt x="2128" y="4066"/>
                  </a:cubicBezTo>
                  <a:cubicBezTo>
                    <a:pt x="882" y="2790"/>
                    <a:pt x="1764" y="662"/>
                    <a:pt x="3526" y="662"/>
                  </a:cubicBezTo>
                  <a:close/>
                  <a:moveTo>
                    <a:pt x="3511" y="0"/>
                  </a:moveTo>
                  <a:cubicBezTo>
                    <a:pt x="2863" y="0"/>
                    <a:pt x="2204" y="242"/>
                    <a:pt x="1672" y="783"/>
                  </a:cubicBezTo>
                  <a:cubicBezTo>
                    <a:pt x="1" y="2455"/>
                    <a:pt x="1186" y="5282"/>
                    <a:pt x="3526" y="5282"/>
                  </a:cubicBezTo>
                  <a:cubicBezTo>
                    <a:pt x="4985" y="5282"/>
                    <a:pt x="6171" y="4097"/>
                    <a:pt x="6171" y="2638"/>
                  </a:cubicBezTo>
                  <a:cubicBezTo>
                    <a:pt x="6171" y="1055"/>
                    <a:pt x="4864" y="0"/>
                    <a:pt x="3511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" name="Google Shape;1569;p7"/>
            <p:cNvSpPr/>
            <p:nvPr/>
          </p:nvSpPr>
          <p:spPr>
            <a:xfrm>
              <a:off x="6598425" y="4420625"/>
              <a:ext cx="95750" cy="82025"/>
            </a:xfrm>
            <a:custGeom>
              <a:avLst/>
              <a:gdLst/>
              <a:ahLst/>
              <a:cxnLst/>
              <a:rect l="l" t="t" r="r" b="b"/>
              <a:pathLst>
                <a:path w="3830" h="3281" extrusionOk="0">
                  <a:moveTo>
                    <a:pt x="2153" y="636"/>
                  </a:moveTo>
                  <a:cubicBezTo>
                    <a:pt x="2165" y="636"/>
                    <a:pt x="2177" y="636"/>
                    <a:pt x="2189" y="637"/>
                  </a:cubicBezTo>
                  <a:cubicBezTo>
                    <a:pt x="2736" y="637"/>
                    <a:pt x="3161" y="1062"/>
                    <a:pt x="3192" y="1609"/>
                  </a:cubicBezTo>
                  <a:cubicBezTo>
                    <a:pt x="3171" y="2205"/>
                    <a:pt x="2678" y="2607"/>
                    <a:pt x="2173" y="2607"/>
                  </a:cubicBezTo>
                  <a:cubicBezTo>
                    <a:pt x="1931" y="2607"/>
                    <a:pt x="1686" y="2515"/>
                    <a:pt x="1489" y="2308"/>
                  </a:cubicBezTo>
                  <a:cubicBezTo>
                    <a:pt x="860" y="1709"/>
                    <a:pt x="1295" y="636"/>
                    <a:pt x="2153" y="636"/>
                  </a:cubicBezTo>
                  <a:close/>
                  <a:moveTo>
                    <a:pt x="2182" y="0"/>
                  </a:moveTo>
                  <a:cubicBezTo>
                    <a:pt x="1779" y="0"/>
                    <a:pt x="1368" y="150"/>
                    <a:pt x="1034" y="485"/>
                  </a:cubicBezTo>
                  <a:cubicBezTo>
                    <a:pt x="0" y="1518"/>
                    <a:pt x="730" y="3281"/>
                    <a:pt x="2189" y="3281"/>
                  </a:cubicBezTo>
                  <a:cubicBezTo>
                    <a:pt x="3100" y="3281"/>
                    <a:pt x="3830" y="2551"/>
                    <a:pt x="3830" y="1640"/>
                  </a:cubicBezTo>
                  <a:cubicBezTo>
                    <a:pt x="3830" y="653"/>
                    <a:pt x="3024" y="0"/>
                    <a:pt x="218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" name="Google Shape;1570;p7"/>
            <p:cNvSpPr/>
            <p:nvPr/>
          </p:nvSpPr>
          <p:spPr>
            <a:xfrm>
              <a:off x="6523950" y="4661150"/>
              <a:ext cx="104125" cy="89225"/>
            </a:xfrm>
            <a:custGeom>
              <a:avLst/>
              <a:gdLst/>
              <a:ahLst/>
              <a:cxnLst/>
              <a:rect l="l" t="t" r="r" b="b"/>
              <a:pathLst>
                <a:path w="4165" h="3569" extrusionOk="0">
                  <a:moveTo>
                    <a:pt x="2402" y="651"/>
                  </a:moveTo>
                  <a:cubicBezTo>
                    <a:pt x="3009" y="651"/>
                    <a:pt x="3526" y="1168"/>
                    <a:pt x="3526" y="1806"/>
                  </a:cubicBezTo>
                  <a:cubicBezTo>
                    <a:pt x="3526" y="2483"/>
                    <a:pt x="2972" y="2939"/>
                    <a:pt x="2387" y="2939"/>
                  </a:cubicBezTo>
                  <a:cubicBezTo>
                    <a:pt x="2106" y="2939"/>
                    <a:pt x="1818" y="2833"/>
                    <a:pt x="1581" y="2596"/>
                  </a:cubicBezTo>
                  <a:cubicBezTo>
                    <a:pt x="851" y="1897"/>
                    <a:pt x="1368" y="651"/>
                    <a:pt x="2402" y="651"/>
                  </a:cubicBezTo>
                  <a:close/>
                  <a:moveTo>
                    <a:pt x="2377" y="1"/>
                  </a:moveTo>
                  <a:cubicBezTo>
                    <a:pt x="1938" y="1"/>
                    <a:pt x="1490" y="164"/>
                    <a:pt x="1125" y="529"/>
                  </a:cubicBezTo>
                  <a:cubicBezTo>
                    <a:pt x="0" y="1654"/>
                    <a:pt x="821" y="3569"/>
                    <a:pt x="2402" y="3569"/>
                  </a:cubicBezTo>
                  <a:cubicBezTo>
                    <a:pt x="3374" y="3569"/>
                    <a:pt x="4164" y="2748"/>
                    <a:pt x="4164" y="1776"/>
                  </a:cubicBezTo>
                  <a:cubicBezTo>
                    <a:pt x="4164" y="708"/>
                    <a:pt x="3291" y="1"/>
                    <a:pt x="2377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" name="Google Shape;1571;p7"/>
            <p:cNvSpPr/>
            <p:nvPr/>
          </p:nvSpPr>
          <p:spPr>
            <a:xfrm>
              <a:off x="6525475" y="4920175"/>
              <a:ext cx="92725" cy="79450"/>
            </a:xfrm>
            <a:custGeom>
              <a:avLst/>
              <a:gdLst/>
              <a:ahLst/>
              <a:cxnLst/>
              <a:rect l="l" t="t" r="r" b="b"/>
              <a:pathLst>
                <a:path w="3709" h="3178" extrusionOk="0">
                  <a:moveTo>
                    <a:pt x="2128" y="655"/>
                  </a:moveTo>
                  <a:cubicBezTo>
                    <a:pt x="2644" y="655"/>
                    <a:pt x="3070" y="1080"/>
                    <a:pt x="3070" y="1597"/>
                  </a:cubicBezTo>
                  <a:cubicBezTo>
                    <a:pt x="3070" y="2149"/>
                    <a:pt x="2616" y="2523"/>
                    <a:pt x="2143" y="2523"/>
                  </a:cubicBezTo>
                  <a:cubicBezTo>
                    <a:pt x="1913" y="2523"/>
                    <a:pt x="1678" y="2434"/>
                    <a:pt x="1489" y="2235"/>
                  </a:cubicBezTo>
                  <a:cubicBezTo>
                    <a:pt x="882" y="1658"/>
                    <a:pt x="1307" y="655"/>
                    <a:pt x="2128" y="655"/>
                  </a:cubicBezTo>
                  <a:close/>
                  <a:moveTo>
                    <a:pt x="2119" y="0"/>
                  </a:moveTo>
                  <a:cubicBezTo>
                    <a:pt x="1728" y="0"/>
                    <a:pt x="1329" y="147"/>
                    <a:pt x="1003" y="472"/>
                  </a:cubicBezTo>
                  <a:cubicBezTo>
                    <a:pt x="0" y="1475"/>
                    <a:pt x="730" y="3178"/>
                    <a:pt x="2128" y="3178"/>
                  </a:cubicBezTo>
                  <a:cubicBezTo>
                    <a:pt x="3009" y="3178"/>
                    <a:pt x="3708" y="2448"/>
                    <a:pt x="3708" y="1597"/>
                  </a:cubicBezTo>
                  <a:cubicBezTo>
                    <a:pt x="3708" y="632"/>
                    <a:pt x="2932" y="0"/>
                    <a:pt x="211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" name="Google Shape;1572;p7"/>
            <p:cNvSpPr/>
            <p:nvPr/>
          </p:nvSpPr>
          <p:spPr>
            <a:xfrm>
              <a:off x="6688850" y="4809300"/>
              <a:ext cx="61575" cy="52800"/>
            </a:xfrm>
            <a:custGeom>
              <a:avLst/>
              <a:gdLst/>
              <a:ahLst/>
              <a:cxnLst/>
              <a:rect l="l" t="t" r="r" b="b"/>
              <a:pathLst>
                <a:path w="2463" h="2112" extrusionOk="0">
                  <a:moveTo>
                    <a:pt x="1398" y="652"/>
                  </a:moveTo>
                  <a:cubicBezTo>
                    <a:pt x="1642" y="652"/>
                    <a:pt x="1824" y="834"/>
                    <a:pt x="1824" y="1047"/>
                  </a:cubicBezTo>
                  <a:cubicBezTo>
                    <a:pt x="1824" y="1297"/>
                    <a:pt x="1609" y="1462"/>
                    <a:pt x="1396" y="1462"/>
                  </a:cubicBezTo>
                  <a:cubicBezTo>
                    <a:pt x="1298" y="1462"/>
                    <a:pt x="1201" y="1427"/>
                    <a:pt x="1125" y="1351"/>
                  </a:cubicBezTo>
                  <a:cubicBezTo>
                    <a:pt x="882" y="1078"/>
                    <a:pt x="1064" y="652"/>
                    <a:pt x="1398" y="652"/>
                  </a:cubicBezTo>
                  <a:close/>
                  <a:moveTo>
                    <a:pt x="1418" y="0"/>
                  </a:moveTo>
                  <a:cubicBezTo>
                    <a:pt x="1156" y="0"/>
                    <a:pt x="888" y="99"/>
                    <a:pt x="669" y="318"/>
                  </a:cubicBezTo>
                  <a:cubicBezTo>
                    <a:pt x="0" y="986"/>
                    <a:pt x="456" y="2111"/>
                    <a:pt x="1398" y="2111"/>
                  </a:cubicBezTo>
                  <a:cubicBezTo>
                    <a:pt x="2006" y="2111"/>
                    <a:pt x="2462" y="1625"/>
                    <a:pt x="2462" y="1047"/>
                  </a:cubicBezTo>
                  <a:cubicBezTo>
                    <a:pt x="2462" y="414"/>
                    <a:pt x="1954" y="0"/>
                    <a:pt x="1418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73" name="Google Shape;1573;p7"/>
          <p:cNvGrpSpPr/>
          <p:nvPr/>
        </p:nvGrpSpPr>
        <p:grpSpPr>
          <a:xfrm flipH="1">
            <a:off x="6295138" y="1929276"/>
            <a:ext cx="766341" cy="799582"/>
            <a:chOff x="1609851" y="1570464"/>
            <a:chExt cx="1473733" cy="1539433"/>
          </a:xfrm>
        </p:grpSpPr>
        <p:sp>
          <p:nvSpPr>
            <p:cNvPr id="1574" name="Google Shape;1574;p7"/>
            <p:cNvSpPr/>
            <p:nvPr/>
          </p:nvSpPr>
          <p:spPr>
            <a:xfrm>
              <a:off x="2083882" y="2441068"/>
              <a:ext cx="117373" cy="86844"/>
            </a:xfrm>
            <a:custGeom>
              <a:avLst/>
              <a:gdLst/>
              <a:ahLst/>
              <a:cxnLst/>
              <a:rect l="l" t="t" r="r" b="b"/>
              <a:pathLst>
                <a:path w="3414" h="2526" extrusionOk="0">
                  <a:moveTo>
                    <a:pt x="3413" y="0"/>
                  </a:moveTo>
                  <a:lnTo>
                    <a:pt x="0" y="2389"/>
                  </a:lnTo>
                  <a:lnTo>
                    <a:pt x="68" y="2526"/>
                  </a:lnTo>
                  <a:lnTo>
                    <a:pt x="3413" y="69"/>
                  </a:lnTo>
                  <a:lnTo>
                    <a:pt x="341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" name="Google Shape;1575;p7"/>
            <p:cNvSpPr/>
            <p:nvPr/>
          </p:nvSpPr>
          <p:spPr>
            <a:xfrm>
              <a:off x="2039291" y="2403525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2935" y="0"/>
                  </a:moveTo>
                  <a:lnTo>
                    <a:pt x="0" y="888"/>
                  </a:lnTo>
                  <a:lnTo>
                    <a:pt x="0" y="1024"/>
                  </a:lnTo>
                  <a:lnTo>
                    <a:pt x="2935" y="69"/>
                  </a:lnTo>
                  <a:lnTo>
                    <a:pt x="293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" name="Google Shape;1576;p7"/>
            <p:cNvSpPr/>
            <p:nvPr/>
          </p:nvSpPr>
          <p:spPr>
            <a:xfrm>
              <a:off x="2151920" y="2513816"/>
              <a:ext cx="68107" cy="86844"/>
            </a:xfrm>
            <a:custGeom>
              <a:avLst/>
              <a:gdLst/>
              <a:ahLst/>
              <a:cxnLst/>
              <a:rect l="l" t="t" r="r" b="b"/>
              <a:pathLst>
                <a:path w="1981" h="2526" extrusionOk="0">
                  <a:moveTo>
                    <a:pt x="1980" y="0"/>
                  </a:moveTo>
                  <a:lnTo>
                    <a:pt x="1" y="2458"/>
                  </a:lnTo>
                  <a:lnTo>
                    <a:pt x="137" y="2526"/>
                  </a:lnTo>
                  <a:lnTo>
                    <a:pt x="198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" name="Google Shape;1577;p7"/>
            <p:cNvSpPr/>
            <p:nvPr/>
          </p:nvSpPr>
          <p:spPr>
            <a:xfrm>
              <a:off x="2241102" y="2509106"/>
              <a:ext cx="49301" cy="133807"/>
            </a:xfrm>
            <a:custGeom>
              <a:avLst/>
              <a:gdLst/>
              <a:ahLst/>
              <a:cxnLst/>
              <a:rect l="l" t="t" r="r" b="b"/>
              <a:pathLst>
                <a:path w="1434" h="3892" extrusionOk="0">
                  <a:moveTo>
                    <a:pt x="1366" y="1"/>
                  </a:moveTo>
                  <a:lnTo>
                    <a:pt x="0" y="3892"/>
                  </a:lnTo>
                  <a:lnTo>
                    <a:pt x="69" y="3892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" name="Google Shape;1578;p7"/>
            <p:cNvSpPr/>
            <p:nvPr/>
          </p:nvSpPr>
          <p:spPr>
            <a:xfrm>
              <a:off x="2158968" y="2074990"/>
              <a:ext cx="61059" cy="89216"/>
            </a:xfrm>
            <a:custGeom>
              <a:avLst/>
              <a:gdLst/>
              <a:ahLst/>
              <a:cxnLst/>
              <a:rect l="l" t="t" r="r" b="b"/>
              <a:pathLst>
                <a:path w="1776" h="2595" extrusionOk="0">
                  <a:moveTo>
                    <a:pt x="69" y="0"/>
                  </a:moveTo>
                  <a:lnTo>
                    <a:pt x="0" y="69"/>
                  </a:lnTo>
                  <a:lnTo>
                    <a:pt x="1775" y="2594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" name="Google Shape;1579;p7"/>
            <p:cNvSpPr/>
            <p:nvPr/>
          </p:nvSpPr>
          <p:spPr>
            <a:xfrm>
              <a:off x="2022858" y="2333115"/>
              <a:ext cx="145531" cy="4744"/>
            </a:xfrm>
            <a:custGeom>
              <a:avLst/>
              <a:gdLst/>
              <a:ahLst/>
              <a:cxnLst/>
              <a:rect l="l" t="t" r="r" b="b"/>
              <a:pathLst>
                <a:path w="4233" h="138" extrusionOk="0">
                  <a:moveTo>
                    <a:pt x="1" y="1"/>
                  </a:moveTo>
                  <a:lnTo>
                    <a:pt x="1" y="69"/>
                  </a:lnTo>
                  <a:lnTo>
                    <a:pt x="4232" y="137"/>
                  </a:lnTo>
                  <a:lnTo>
                    <a:pt x="4232" y="69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" name="Google Shape;1580;p7"/>
            <p:cNvSpPr/>
            <p:nvPr/>
          </p:nvSpPr>
          <p:spPr>
            <a:xfrm>
              <a:off x="2346717" y="2016303"/>
              <a:ext cx="4710" cy="105650"/>
            </a:xfrm>
            <a:custGeom>
              <a:avLst/>
              <a:gdLst/>
              <a:ahLst/>
              <a:cxnLst/>
              <a:rect l="l" t="t" r="r" b="b"/>
              <a:pathLst>
                <a:path w="137" h="3073" extrusionOk="0">
                  <a:moveTo>
                    <a:pt x="0" y="1"/>
                  </a:moveTo>
                  <a:lnTo>
                    <a:pt x="0" y="3072"/>
                  </a:lnTo>
                  <a:lnTo>
                    <a:pt x="137" y="3072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" name="Google Shape;1581;p7"/>
            <p:cNvSpPr/>
            <p:nvPr/>
          </p:nvSpPr>
          <p:spPr>
            <a:xfrm>
              <a:off x="2086220" y="2143028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69" y="1"/>
                  </a:moveTo>
                  <a:lnTo>
                    <a:pt x="0" y="137"/>
                  </a:lnTo>
                  <a:lnTo>
                    <a:pt x="3413" y="2595"/>
                  </a:lnTo>
                  <a:lnTo>
                    <a:pt x="3413" y="2526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" name="Google Shape;1582;p7"/>
            <p:cNvSpPr/>
            <p:nvPr/>
          </p:nvSpPr>
          <p:spPr>
            <a:xfrm>
              <a:off x="2492179" y="2445744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1" y="1"/>
                  </a:moveTo>
                  <a:cubicBezTo>
                    <a:pt x="1" y="1"/>
                    <a:pt x="1" y="1"/>
                    <a:pt x="1" y="69"/>
                  </a:cubicBezTo>
                  <a:lnTo>
                    <a:pt x="3277" y="2595"/>
                  </a:lnTo>
                  <a:cubicBezTo>
                    <a:pt x="3346" y="2527"/>
                    <a:pt x="3346" y="2527"/>
                    <a:pt x="3414" y="2458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" name="Google Shape;1583;p7"/>
            <p:cNvSpPr/>
            <p:nvPr/>
          </p:nvSpPr>
          <p:spPr>
            <a:xfrm>
              <a:off x="2342007" y="2556069"/>
              <a:ext cx="4744" cy="105615"/>
            </a:xfrm>
            <a:custGeom>
              <a:avLst/>
              <a:gdLst/>
              <a:ahLst/>
              <a:cxnLst/>
              <a:rect l="l" t="t" r="r" b="b"/>
              <a:pathLst>
                <a:path w="138" h="3072" extrusionOk="0">
                  <a:moveTo>
                    <a:pt x="69" y="0"/>
                  </a:moveTo>
                  <a:lnTo>
                    <a:pt x="1" y="3072"/>
                  </a:lnTo>
                  <a:lnTo>
                    <a:pt x="137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" name="Google Shape;1584;p7"/>
            <p:cNvSpPr/>
            <p:nvPr/>
          </p:nvSpPr>
          <p:spPr>
            <a:xfrm>
              <a:off x="2553203" y="2241596"/>
              <a:ext cx="103278" cy="32902"/>
            </a:xfrm>
            <a:custGeom>
              <a:avLst/>
              <a:gdLst/>
              <a:ahLst/>
              <a:cxnLst/>
              <a:rect l="l" t="t" r="r" b="b"/>
              <a:pathLst>
                <a:path w="3004" h="957" extrusionOk="0">
                  <a:moveTo>
                    <a:pt x="2936" y="1"/>
                  </a:moveTo>
                  <a:lnTo>
                    <a:pt x="1" y="888"/>
                  </a:lnTo>
                  <a:lnTo>
                    <a:pt x="1" y="956"/>
                  </a:lnTo>
                  <a:lnTo>
                    <a:pt x="3004" y="137"/>
                  </a:lnTo>
                  <a:cubicBezTo>
                    <a:pt x="3004" y="137"/>
                    <a:pt x="3004" y="1"/>
                    <a:pt x="2936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" name="Google Shape;1585;p7"/>
            <p:cNvSpPr/>
            <p:nvPr/>
          </p:nvSpPr>
          <p:spPr>
            <a:xfrm>
              <a:off x="2527384" y="2340163"/>
              <a:ext cx="143193" cy="4710"/>
            </a:xfrm>
            <a:custGeom>
              <a:avLst/>
              <a:gdLst/>
              <a:ahLst/>
              <a:cxnLst/>
              <a:rect l="l" t="t" r="r" b="b"/>
              <a:pathLst>
                <a:path w="4165" h="137" extrusionOk="0">
                  <a:moveTo>
                    <a:pt x="1" y="0"/>
                  </a:moveTo>
                  <a:lnTo>
                    <a:pt x="1" y="69"/>
                  </a:lnTo>
                  <a:lnTo>
                    <a:pt x="4165" y="137"/>
                  </a:lnTo>
                  <a:lnTo>
                    <a:pt x="416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" name="Google Shape;1586;p7"/>
            <p:cNvSpPr/>
            <p:nvPr/>
          </p:nvSpPr>
          <p:spPr>
            <a:xfrm>
              <a:off x="2471070" y="2513816"/>
              <a:ext cx="65735" cy="89216"/>
            </a:xfrm>
            <a:custGeom>
              <a:avLst/>
              <a:gdLst/>
              <a:ahLst/>
              <a:cxnLst/>
              <a:rect l="l" t="t" r="r" b="b"/>
              <a:pathLst>
                <a:path w="1912" h="2595" extrusionOk="0">
                  <a:moveTo>
                    <a:pt x="1" y="0"/>
                  </a:moveTo>
                  <a:lnTo>
                    <a:pt x="1775" y="2594"/>
                  </a:lnTo>
                  <a:lnTo>
                    <a:pt x="1912" y="252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" name="Google Shape;1587;p7"/>
            <p:cNvSpPr/>
            <p:nvPr/>
          </p:nvSpPr>
          <p:spPr>
            <a:xfrm>
              <a:off x="2400659" y="2509106"/>
              <a:ext cx="44625" cy="138517"/>
            </a:xfrm>
            <a:custGeom>
              <a:avLst/>
              <a:gdLst/>
              <a:ahLst/>
              <a:cxnLst/>
              <a:rect l="l" t="t" r="r" b="b"/>
              <a:pathLst>
                <a:path w="1298" h="4029" extrusionOk="0">
                  <a:moveTo>
                    <a:pt x="1" y="1"/>
                  </a:moveTo>
                  <a:lnTo>
                    <a:pt x="1161" y="4028"/>
                  </a:lnTo>
                  <a:lnTo>
                    <a:pt x="1298" y="4028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" name="Google Shape;1588;p7"/>
            <p:cNvSpPr/>
            <p:nvPr/>
          </p:nvSpPr>
          <p:spPr>
            <a:xfrm>
              <a:off x="1936048" y="2030399"/>
              <a:ext cx="145496" cy="110325"/>
            </a:xfrm>
            <a:custGeom>
              <a:avLst/>
              <a:gdLst/>
              <a:ahLst/>
              <a:cxnLst/>
              <a:rect l="l" t="t" r="r" b="b"/>
              <a:pathLst>
                <a:path w="4232" h="3209" extrusionOk="0">
                  <a:moveTo>
                    <a:pt x="137" y="0"/>
                  </a:moveTo>
                  <a:lnTo>
                    <a:pt x="0" y="137"/>
                  </a:lnTo>
                  <a:lnTo>
                    <a:pt x="4164" y="3209"/>
                  </a:lnTo>
                  <a:lnTo>
                    <a:pt x="4232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" name="Google Shape;1589;p7"/>
            <p:cNvSpPr/>
            <p:nvPr/>
          </p:nvSpPr>
          <p:spPr>
            <a:xfrm>
              <a:off x="1860928" y="2171185"/>
              <a:ext cx="169012" cy="61059"/>
            </a:xfrm>
            <a:custGeom>
              <a:avLst/>
              <a:gdLst/>
              <a:ahLst/>
              <a:cxnLst/>
              <a:rect l="l" t="t" r="r" b="b"/>
              <a:pathLst>
                <a:path w="4916" h="1776" extrusionOk="0">
                  <a:moveTo>
                    <a:pt x="69" y="1"/>
                  </a:moveTo>
                  <a:lnTo>
                    <a:pt x="1" y="206"/>
                  </a:lnTo>
                  <a:lnTo>
                    <a:pt x="4915" y="1776"/>
                  </a:lnTo>
                  <a:lnTo>
                    <a:pt x="4915" y="1707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" name="Google Shape;1590;p7"/>
            <p:cNvSpPr/>
            <p:nvPr/>
          </p:nvSpPr>
          <p:spPr>
            <a:xfrm>
              <a:off x="2766772" y="2654603"/>
              <a:ext cx="79796" cy="63397"/>
            </a:xfrm>
            <a:custGeom>
              <a:avLst/>
              <a:gdLst/>
              <a:ahLst/>
              <a:cxnLst/>
              <a:rect l="l" t="t" r="r" b="b"/>
              <a:pathLst>
                <a:path w="2321" h="1844" extrusionOk="0">
                  <a:moveTo>
                    <a:pt x="137" y="1"/>
                  </a:moveTo>
                  <a:cubicBezTo>
                    <a:pt x="137" y="69"/>
                    <a:pt x="68" y="137"/>
                    <a:pt x="0" y="206"/>
                  </a:cubicBezTo>
                  <a:lnTo>
                    <a:pt x="2184" y="1844"/>
                  </a:lnTo>
                  <a:lnTo>
                    <a:pt x="2253" y="1776"/>
                  </a:lnTo>
                  <a:lnTo>
                    <a:pt x="2321" y="1639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" name="Google Shape;1591;p7"/>
            <p:cNvSpPr/>
            <p:nvPr/>
          </p:nvSpPr>
          <p:spPr>
            <a:xfrm>
              <a:off x="1837481" y="2328440"/>
              <a:ext cx="176026" cy="9420"/>
            </a:xfrm>
            <a:custGeom>
              <a:avLst/>
              <a:gdLst/>
              <a:ahLst/>
              <a:cxnLst/>
              <a:rect l="l" t="t" r="r" b="b"/>
              <a:pathLst>
                <a:path w="5120" h="274" extrusionOk="0">
                  <a:moveTo>
                    <a:pt x="0" y="0"/>
                  </a:moveTo>
                  <a:cubicBezTo>
                    <a:pt x="0" y="68"/>
                    <a:pt x="0" y="137"/>
                    <a:pt x="0" y="205"/>
                  </a:cubicBezTo>
                  <a:lnTo>
                    <a:pt x="5120" y="273"/>
                  </a:lnTo>
                  <a:lnTo>
                    <a:pt x="5120" y="137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" name="Google Shape;1592;p7"/>
            <p:cNvSpPr/>
            <p:nvPr/>
          </p:nvSpPr>
          <p:spPr>
            <a:xfrm>
              <a:off x="1722479" y="2323729"/>
              <a:ext cx="93892" cy="9420"/>
            </a:xfrm>
            <a:custGeom>
              <a:avLst/>
              <a:gdLst/>
              <a:ahLst/>
              <a:cxnLst/>
              <a:rect l="l" t="t" r="r" b="b"/>
              <a:pathLst>
                <a:path w="2731" h="274" extrusionOk="0">
                  <a:moveTo>
                    <a:pt x="1" y="1"/>
                  </a:moveTo>
                  <a:lnTo>
                    <a:pt x="1" y="205"/>
                  </a:lnTo>
                  <a:lnTo>
                    <a:pt x="1" y="274"/>
                  </a:lnTo>
                  <a:lnTo>
                    <a:pt x="2731" y="274"/>
                  </a:lnTo>
                  <a:cubicBezTo>
                    <a:pt x="2731" y="205"/>
                    <a:pt x="2731" y="137"/>
                    <a:pt x="2731" y="69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" name="Google Shape;1593;p7"/>
            <p:cNvSpPr/>
            <p:nvPr/>
          </p:nvSpPr>
          <p:spPr>
            <a:xfrm>
              <a:off x="2403032" y="2032737"/>
              <a:ext cx="49301" cy="136145"/>
            </a:xfrm>
            <a:custGeom>
              <a:avLst/>
              <a:gdLst/>
              <a:ahLst/>
              <a:cxnLst/>
              <a:rect l="l" t="t" r="r" b="b"/>
              <a:pathLst>
                <a:path w="1434" h="3960" extrusionOk="0">
                  <a:moveTo>
                    <a:pt x="1365" y="1"/>
                  </a:moveTo>
                  <a:lnTo>
                    <a:pt x="0" y="3960"/>
                  </a:lnTo>
                  <a:lnTo>
                    <a:pt x="68" y="3960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" name="Google Shape;1594;p7"/>
            <p:cNvSpPr/>
            <p:nvPr/>
          </p:nvSpPr>
          <p:spPr>
            <a:xfrm>
              <a:off x="2611890" y="2539636"/>
              <a:ext cx="147868" cy="110325"/>
            </a:xfrm>
            <a:custGeom>
              <a:avLst/>
              <a:gdLst/>
              <a:ahLst/>
              <a:cxnLst/>
              <a:rect l="l" t="t" r="r" b="b"/>
              <a:pathLst>
                <a:path w="4301" h="3209" extrusionOk="0">
                  <a:moveTo>
                    <a:pt x="137" y="0"/>
                  </a:moveTo>
                  <a:lnTo>
                    <a:pt x="0" y="69"/>
                  </a:lnTo>
                  <a:lnTo>
                    <a:pt x="4164" y="3208"/>
                  </a:lnTo>
                  <a:lnTo>
                    <a:pt x="4300" y="3004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" name="Google Shape;1595;p7"/>
            <p:cNvSpPr/>
            <p:nvPr/>
          </p:nvSpPr>
          <p:spPr>
            <a:xfrm>
              <a:off x="2663494" y="2443406"/>
              <a:ext cx="171350" cy="63397"/>
            </a:xfrm>
            <a:custGeom>
              <a:avLst/>
              <a:gdLst/>
              <a:ahLst/>
              <a:cxnLst/>
              <a:rect l="l" t="t" r="r" b="b"/>
              <a:pathLst>
                <a:path w="4984" h="1844" extrusionOk="0">
                  <a:moveTo>
                    <a:pt x="1" y="1"/>
                  </a:moveTo>
                  <a:cubicBezTo>
                    <a:pt x="1" y="69"/>
                    <a:pt x="1" y="69"/>
                    <a:pt x="1" y="137"/>
                  </a:cubicBezTo>
                  <a:lnTo>
                    <a:pt x="4915" y="1844"/>
                  </a:lnTo>
                  <a:lnTo>
                    <a:pt x="4984" y="1707"/>
                  </a:lnTo>
                  <a:lnTo>
                    <a:pt x="4984" y="1639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" name="Google Shape;1596;p7"/>
            <p:cNvSpPr/>
            <p:nvPr/>
          </p:nvSpPr>
          <p:spPr>
            <a:xfrm>
              <a:off x="2851244" y="211019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80"/>
                  </a:lnTo>
                  <a:cubicBezTo>
                    <a:pt x="0" y="1980"/>
                    <a:pt x="69" y="2048"/>
                    <a:pt x="69" y="2116"/>
                  </a:cubicBezTo>
                  <a:lnTo>
                    <a:pt x="6212" y="205"/>
                  </a:lnTo>
                  <a:cubicBezTo>
                    <a:pt x="6212" y="137"/>
                    <a:pt x="6212" y="68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" name="Google Shape;1597;p7"/>
            <p:cNvSpPr/>
            <p:nvPr/>
          </p:nvSpPr>
          <p:spPr>
            <a:xfrm>
              <a:off x="2250488" y="2030399"/>
              <a:ext cx="44625" cy="138483"/>
            </a:xfrm>
            <a:custGeom>
              <a:avLst/>
              <a:gdLst/>
              <a:ahLst/>
              <a:cxnLst/>
              <a:rect l="l" t="t" r="r" b="b"/>
              <a:pathLst>
                <a:path w="1298" h="4028" extrusionOk="0">
                  <a:moveTo>
                    <a:pt x="69" y="0"/>
                  </a:moveTo>
                  <a:lnTo>
                    <a:pt x="0" y="69"/>
                  </a:lnTo>
                  <a:lnTo>
                    <a:pt x="1229" y="4028"/>
                  </a:lnTo>
                  <a:lnTo>
                    <a:pt x="1297" y="4028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" name="Google Shape;1598;p7"/>
            <p:cNvSpPr/>
            <p:nvPr/>
          </p:nvSpPr>
          <p:spPr>
            <a:xfrm>
              <a:off x="2489841" y="2150076"/>
              <a:ext cx="119711" cy="86878"/>
            </a:xfrm>
            <a:custGeom>
              <a:avLst/>
              <a:gdLst/>
              <a:ahLst/>
              <a:cxnLst/>
              <a:rect l="l" t="t" r="r" b="b"/>
              <a:pathLst>
                <a:path w="3482" h="2527" extrusionOk="0">
                  <a:moveTo>
                    <a:pt x="3414" y="1"/>
                  </a:moveTo>
                  <a:lnTo>
                    <a:pt x="1" y="2458"/>
                  </a:lnTo>
                  <a:lnTo>
                    <a:pt x="69" y="2458"/>
                  </a:lnTo>
                  <a:lnTo>
                    <a:pt x="69" y="2526"/>
                  </a:lnTo>
                  <a:lnTo>
                    <a:pt x="3482" y="137"/>
                  </a:lnTo>
                  <a:lnTo>
                    <a:pt x="341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" name="Google Shape;1599;p7"/>
            <p:cNvSpPr/>
            <p:nvPr/>
          </p:nvSpPr>
          <p:spPr>
            <a:xfrm>
              <a:off x="2473407" y="2077328"/>
              <a:ext cx="68107" cy="89216"/>
            </a:xfrm>
            <a:custGeom>
              <a:avLst/>
              <a:gdLst/>
              <a:ahLst/>
              <a:cxnLst/>
              <a:rect l="l" t="t" r="r" b="b"/>
              <a:pathLst>
                <a:path w="1981" h="2595" extrusionOk="0">
                  <a:moveTo>
                    <a:pt x="1844" y="1"/>
                  </a:moveTo>
                  <a:lnTo>
                    <a:pt x="1" y="2526"/>
                  </a:lnTo>
                  <a:lnTo>
                    <a:pt x="69" y="2526"/>
                  </a:lnTo>
                  <a:lnTo>
                    <a:pt x="69" y="2594"/>
                  </a:lnTo>
                  <a:lnTo>
                    <a:pt x="1980" y="137"/>
                  </a:lnTo>
                  <a:lnTo>
                    <a:pt x="184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" name="Google Shape;1600;p7"/>
            <p:cNvSpPr/>
            <p:nvPr/>
          </p:nvSpPr>
          <p:spPr>
            <a:xfrm>
              <a:off x="2041629" y="2234548"/>
              <a:ext cx="100940" cy="37577"/>
            </a:xfrm>
            <a:custGeom>
              <a:avLst/>
              <a:gdLst/>
              <a:ahLst/>
              <a:cxnLst/>
              <a:rect l="l" t="t" r="r" b="b"/>
              <a:pathLst>
                <a:path w="2936" h="1093" extrusionOk="0">
                  <a:moveTo>
                    <a:pt x="1" y="1"/>
                  </a:moveTo>
                  <a:lnTo>
                    <a:pt x="1" y="137"/>
                  </a:lnTo>
                  <a:lnTo>
                    <a:pt x="2936" y="1093"/>
                  </a:lnTo>
                  <a:cubicBezTo>
                    <a:pt x="2936" y="1025"/>
                    <a:pt x="2936" y="1025"/>
                    <a:pt x="2936" y="1025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" name="Google Shape;1601;p7"/>
            <p:cNvSpPr/>
            <p:nvPr/>
          </p:nvSpPr>
          <p:spPr>
            <a:xfrm>
              <a:off x="1846866" y="1959989"/>
              <a:ext cx="77458" cy="63397"/>
            </a:xfrm>
            <a:custGeom>
              <a:avLst/>
              <a:gdLst/>
              <a:ahLst/>
              <a:cxnLst/>
              <a:rect l="l" t="t" r="r" b="b"/>
              <a:pathLst>
                <a:path w="2253" h="1844" extrusionOk="0">
                  <a:moveTo>
                    <a:pt x="137" y="1"/>
                  </a:moveTo>
                  <a:lnTo>
                    <a:pt x="69" y="69"/>
                  </a:lnTo>
                  <a:cubicBezTo>
                    <a:pt x="69" y="137"/>
                    <a:pt x="0" y="137"/>
                    <a:pt x="0" y="205"/>
                  </a:cubicBezTo>
                  <a:lnTo>
                    <a:pt x="2184" y="1844"/>
                  </a:lnTo>
                  <a:lnTo>
                    <a:pt x="2253" y="170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" name="Google Shape;1602;p7"/>
            <p:cNvSpPr/>
            <p:nvPr/>
          </p:nvSpPr>
          <p:spPr>
            <a:xfrm>
              <a:off x="2553203" y="2408201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1" y="1"/>
                  </a:moveTo>
                  <a:lnTo>
                    <a:pt x="1" y="69"/>
                  </a:lnTo>
                  <a:lnTo>
                    <a:pt x="2936" y="1025"/>
                  </a:lnTo>
                  <a:lnTo>
                    <a:pt x="2936" y="956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" name="Google Shape;1603;p7"/>
            <p:cNvSpPr/>
            <p:nvPr/>
          </p:nvSpPr>
          <p:spPr>
            <a:xfrm>
              <a:off x="2665832" y="2182943"/>
              <a:ext cx="171350" cy="58687"/>
            </a:xfrm>
            <a:custGeom>
              <a:avLst/>
              <a:gdLst/>
              <a:ahLst/>
              <a:cxnLst/>
              <a:rect l="l" t="t" r="r" b="b"/>
              <a:pathLst>
                <a:path w="4984" h="1707" extrusionOk="0">
                  <a:moveTo>
                    <a:pt x="4916" y="0"/>
                  </a:moveTo>
                  <a:lnTo>
                    <a:pt x="1" y="1570"/>
                  </a:lnTo>
                  <a:lnTo>
                    <a:pt x="1" y="1707"/>
                  </a:lnTo>
                  <a:lnTo>
                    <a:pt x="4984" y="137"/>
                  </a:lnTo>
                  <a:lnTo>
                    <a:pt x="4916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" name="Google Shape;1604;p7"/>
            <p:cNvSpPr/>
            <p:nvPr/>
          </p:nvSpPr>
          <p:spPr>
            <a:xfrm>
              <a:off x="1858590" y="2436358"/>
              <a:ext cx="171350" cy="58721"/>
            </a:xfrm>
            <a:custGeom>
              <a:avLst/>
              <a:gdLst/>
              <a:ahLst/>
              <a:cxnLst/>
              <a:rect l="l" t="t" r="r" b="b"/>
              <a:pathLst>
                <a:path w="4984" h="1708" extrusionOk="0">
                  <a:moveTo>
                    <a:pt x="4915" y="1"/>
                  </a:moveTo>
                  <a:lnTo>
                    <a:pt x="1" y="1503"/>
                  </a:lnTo>
                  <a:lnTo>
                    <a:pt x="69" y="1707"/>
                  </a:lnTo>
                  <a:lnTo>
                    <a:pt x="4983" y="137"/>
                  </a:lnTo>
                  <a:cubicBezTo>
                    <a:pt x="4983" y="69"/>
                    <a:pt x="4983" y="69"/>
                    <a:pt x="4915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" name="Google Shape;1605;p7"/>
            <p:cNvSpPr/>
            <p:nvPr/>
          </p:nvSpPr>
          <p:spPr>
            <a:xfrm>
              <a:off x="1633298" y="2096099"/>
              <a:ext cx="213603" cy="77493"/>
            </a:xfrm>
            <a:custGeom>
              <a:avLst/>
              <a:gdLst/>
              <a:ahLst/>
              <a:cxnLst/>
              <a:rect l="l" t="t" r="r" b="b"/>
              <a:pathLst>
                <a:path w="6213" h="2254" extrusionOk="0">
                  <a:moveTo>
                    <a:pt x="69" y="1"/>
                  </a:moveTo>
                  <a:cubicBezTo>
                    <a:pt x="69" y="69"/>
                    <a:pt x="69" y="137"/>
                    <a:pt x="1" y="205"/>
                  </a:cubicBezTo>
                  <a:lnTo>
                    <a:pt x="6144" y="2185"/>
                  </a:lnTo>
                  <a:lnTo>
                    <a:pt x="6144" y="2253"/>
                  </a:lnTo>
                  <a:lnTo>
                    <a:pt x="6212" y="2048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" name="Google Shape;1606;p7"/>
            <p:cNvSpPr/>
            <p:nvPr/>
          </p:nvSpPr>
          <p:spPr>
            <a:xfrm>
              <a:off x="2661157" y="1732359"/>
              <a:ext cx="136145" cy="183074"/>
            </a:xfrm>
            <a:custGeom>
              <a:avLst/>
              <a:gdLst/>
              <a:ahLst/>
              <a:cxnLst/>
              <a:rect l="l" t="t" r="r" b="b"/>
              <a:pathLst>
                <a:path w="3960" h="5325" extrusionOk="0">
                  <a:moveTo>
                    <a:pt x="3755" y="1"/>
                  </a:moveTo>
                  <a:lnTo>
                    <a:pt x="0" y="5188"/>
                  </a:lnTo>
                  <a:lnTo>
                    <a:pt x="137" y="5325"/>
                  </a:lnTo>
                  <a:lnTo>
                    <a:pt x="3959" y="137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" name="Google Shape;1607;p7"/>
            <p:cNvSpPr/>
            <p:nvPr/>
          </p:nvSpPr>
          <p:spPr>
            <a:xfrm>
              <a:off x="1907856" y="1722973"/>
              <a:ext cx="136145" cy="185446"/>
            </a:xfrm>
            <a:custGeom>
              <a:avLst/>
              <a:gdLst/>
              <a:ahLst/>
              <a:cxnLst/>
              <a:rect l="l" t="t" r="r" b="b"/>
              <a:pathLst>
                <a:path w="3960" h="5394" extrusionOk="0">
                  <a:moveTo>
                    <a:pt x="206" y="1"/>
                  </a:moveTo>
                  <a:lnTo>
                    <a:pt x="1" y="137"/>
                  </a:lnTo>
                  <a:lnTo>
                    <a:pt x="3755" y="5393"/>
                  </a:lnTo>
                  <a:lnTo>
                    <a:pt x="3960" y="5325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" name="Google Shape;1608;p7"/>
            <p:cNvSpPr/>
            <p:nvPr/>
          </p:nvSpPr>
          <p:spPr>
            <a:xfrm>
              <a:off x="2515660" y="1746455"/>
              <a:ext cx="37577" cy="91554"/>
            </a:xfrm>
            <a:custGeom>
              <a:avLst/>
              <a:gdLst/>
              <a:ahLst/>
              <a:cxnLst/>
              <a:rect l="l" t="t" r="r" b="b"/>
              <a:pathLst>
                <a:path w="1093" h="2663" extrusionOk="0">
                  <a:moveTo>
                    <a:pt x="888" y="0"/>
                  </a:moveTo>
                  <a:lnTo>
                    <a:pt x="1" y="2594"/>
                  </a:lnTo>
                  <a:lnTo>
                    <a:pt x="137" y="2662"/>
                  </a:lnTo>
                  <a:lnTo>
                    <a:pt x="1093" y="137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" name="Google Shape;1609;p7"/>
            <p:cNvSpPr/>
            <p:nvPr/>
          </p:nvSpPr>
          <p:spPr>
            <a:xfrm>
              <a:off x="2161306" y="1741745"/>
              <a:ext cx="32902" cy="93926"/>
            </a:xfrm>
            <a:custGeom>
              <a:avLst/>
              <a:gdLst/>
              <a:ahLst/>
              <a:cxnLst/>
              <a:rect l="l" t="t" r="r" b="b"/>
              <a:pathLst>
                <a:path w="957" h="2732" extrusionOk="0">
                  <a:moveTo>
                    <a:pt x="137" y="1"/>
                  </a:moveTo>
                  <a:lnTo>
                    <a:pt x="1" y="69"/>
                  </a:lnTo>
                  <a:lnTo>
                    <a:pt x="752" y="2731"/>
                  </a:lnTo>
                  <a:lnTo>
                    <a:pt x="956" y="266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" name="Google Shape;1610;p7"/>
            <p:cNvSpPr/>
            <p:nvPr/>
          </p:nvSpPr>
          <p:spPr>
            <a:xfrm>
              <a:off x="1835108" y="2640541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0"/>
                  </a:moveTo>
                  <a:lnTo>
                    <a:pt x="1" y="1570"/>
                  </a:lnTo>
                  <a:lnTo>
                    <a:pt x="137" y="1775"/>
                  </a:lnTo>
                  <a:lnTo>
                    <a:pt x="2322" y="137"/>
                  </a:lnTo>
                  <a:cubicBezTo>
                    <a:pt x="2322" y="137"/>
                    <a:pt x="2253" y="69"/>
                    <a:pt x="225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" name="Google Shape;1611;p7"/>
            <p:cNvSpPr/>
            <p:nvPr/>
          </p:nvSpPr>
          <p:spPr>
            <a:xfrm>
              <a:off x="2349055" y="1586863"/>
              <a:ext cx="9420" cy="222989"/>
            </a:xfrm>
            <a:custGeom>
              <a:avLst/>
              <a:gdLst/>
              <a:ahLst/>
              <a:cxnLst/>
              <a:rect l="l" t="t" r="r" b="b"/>
              <a:pathLst>
                <a:path w="274" h="6486" extrusionOk="0">
                  <a:moveTo>
                    <a:pt x="69" y="1"/>
                  </a:moveTo>
                  <a:lnTo>
                    <a:pt x="0" y="6485"/>
                  </a:lnTo>
                  <a:lnTo>
                    <a:pt x="205" y="6485"/>
                  </a:lnTo>
                  <a:lnTo>
                    <a:pt x="2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" name="Google Shape;1612;p7"/>
            <p:cNvSpPr/>
            <p:nvPr/>
          </p:nvSpPr>
          <p:spPr>
            <a:xfrm>
              <a:off x="1628622" y="249504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12"/>
                  </a:lnTo>
                  <a:cubicBezTo>
                    <a:pt x="0" y="1980"/>
                    <a:pt x="0" y="2048"/>
                    <a:pt x="69" y="2116"/>
                  </a:cubicBezTo>
                  <a:lnTo>
                    <a:pt x="6212" y="137"/>
                  </a:lnTo>
                  <a:cubicBezTo>
                    <a:pt x="6212" y="137"/>
                    <a:pt x="6212" y="69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" name="Google Shape;1613;p7"/>
            <p:cNvSpPr/>
            <p:nvPr/>
          </p:nvSpPr>
          <p:spPr>
            <a:xfrm>
              <a:off x="2651771" y="2769604"/>
              <a:ext cx="133807" cy="185411"/>
            </a:xfrm>
            <a:custGeom>
              <a:avLst/>
              <a:gdLst/>
              <a:ahLst/>
              <a:cxnLst/>
              <a:rect l="l" t="t" r="r" b="b"/>
              <a:pathLst>
                <a:path w="3892" h="5393" extrusionOk="0">
                  <a:moveTo>
                    <a:pt x="69" y="0"/>
                  </a:moveTo>
                  <a:lnTo>
                    <a:pt x="0" y="137"/>
                  </a:lnTo>
                  <a:lnTo>
                    <a:pt x="3686" y="5393"/>
                  </a:lnTo>
                  <a:lnTo>
                    <a:pt x="3891" y="525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" name="Google Shape;1614;p7"/>
            <p:cNvSpPr/>
            <p:nvPr/>
          </p:nvSpPr>
          <p:spPr>
            <a:xfrm>
              <a:off x="2499227" y="2847027"/>
              <a:ext cx="35240" cy="89216"/>
            </a:xfrm>
            <a:custGeom>
              <a:avLst/>
              <a:gdLst/>
              <a:ahLst/>
              <a:cxnLst/>
              <a:rect l="l" t="t" r="r" b="b"/>
              <a:pathLst>
                <a:path w="1025" h="2595" extrusionOk="0">
                  <a:moveTo>
                    <a:pt x="1" y="1"/>
                  </a:moveTo>
                  <a:lnTo>
                    <a:pt x="820" y="2595"/>
                  </a:lnTo>
                  <a:lnTo>
                    <a:pt x="1025" y="252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" name="Google Shape;1615;p7"/>
            <p:cNvSpPr/>
            <p:nvPr/>
          </p:nvSpPr>
          <p:spPr>
            <a:xfrm>
              <a:off x="2848906" y="2504431"/>
              <a:ext cx="213569" cy="79830"/>
            </a:xfrm>
            <a:custGeom>
              <a:avLst/>
              <a:gdLst/>
              <a:ahLst/>
              <a:cxnLst/>
              <a:rect l="l" t="t" r="r" b="b"/>
              <a:pathLst>
                <a:path w="6212" h="2322" extrusionOk="0">
                  <a:moveTo>
                    <a:pt x="68" y="0"/>
                  </a:moveTo>
                  <a:cubicBezTo>
                    <a:pt x="0" y="69"/>
                    <a:pt x="0" y="137"/>
                    <a:pt x="0" y="205"/>
                  </a:cubicBezTo>
                  <a:lnTo>
                    <a:pt x="6075" y="2321"/>
                  </a:lnTo>
                  <a:lnTo>
                    <a:pt x="6211" y="2048"/>
                  </a:lnTo>
                  <a:lnTo>
                    <a:pt x="6211" y="1980"/>
                  </a:lnTo>
                  <a:lnTo>
                    <a:pt x="6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" name="Google Shape;1616;p7"/>
            <p:cNvSpPr/>
            <p:nvPr/>
          </p:nvSpPr>
          <p:spPr>
            <a:xfrm>
              <a:off x="2142534" y="2840014"/>
              <a:ext cx="35240" cy="89182"/>
            </a:xfrm>
            <a:custGeom>
              <a:avLst/>
              <a:gdLst/>
              <a:ahLst/>
              <a:cxnLst/>
              <a:rect l="l" t="t" r="r" b="b"/>
              <a:pathLst>
                <a:path w="1025" h="2594" extrusionOk="0">
                  <a:moveTo>
                    <a:pt x="888" y="0"/>
                  </a:moveTo>
                  <a:lnTo>
                    <a:pt x="1" y="2526"/>
                  </a:lnTo>
                  <a:lnTo>
                    <a:pt x="205" y="2594"/>
                  </a:lnTo>
                  <a:lnTo>
                    <a:pt x="1025" y="68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" name="Google Shape;1617;p7"/>
            <p:cNvSpPr/>
            <p:nvPr/>
          </p:nvSpPr>
          <p:spPr>
            <a:xfrm>
              <a:off x="1896133" y="2762556"/>
              <a:ext cx="136145" cy="180736"/>
            </a:xfrm>
            <a:custGeom>
              <a:avLst/>
              <a:gdLst/>
              <a:ahLst/>
              <a:cxnLst/>
              <a:rect l="l" t="t" r="r" b="b"/>
              <a:pathLst>
                <a:path w="3960" h="5257" extrusionOk="0">
                  <a:moveTo>
                    <a:pt x="3823" y="1"/>
                  </a:moveTo>
                  <a:lnTo>
                    <a:pt x="1" y="5120"/>
                  </a:lnTo>
                  <a:lnTo>
                    <a:pt x="137" y="5257"/>
                  </a:lnTo>
                  <a:lnTo>
                    <a:pt x="3960" y="69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" name="Google Shape;1618;p7"/>
            <p:cNvSpPr/>
            <p:nvPr/>
          </p:nvSpPr>
          <p:spPr>
            <a:xfrm>
              <a:off x="2332621" y="2868171"/>
              <a:ext cx="9420" cy="222954"/>
            </a:xfrm>
            <a:custGeom>
              <a:avLst/>
              <a:gdLst/>
              <a:ahLst/>
              <a:cxnLst/>
              <a:rect l="l" t="t" r="r" b="b"/>
              <a:pathLst>
                <a:path w="274" h="6485" extrusionOk="0">
                  <a:moveTo>
                    <a:pt x="137" y="0"/>
                  </a:moveTo>
                  <a:lnTo>
                    <a:pt x="0" y="6485"/>
                  </a:lnTo>
                  <a:lnTo>
                    <a:pt x="274" y="6485"/>
                  </a:lnTo>
                  <a:lnTo>
                    <a:pt x="274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" name="Google Shape;1619;p7"/>
            <p:cNvSpPr/>
            <p:nvPr/>
          </p:nvSpPr>
          <p:spPr>
            <a:xfrm>
              <a:off x="2349055" y="1828589"/>
              <a:ext cx="7082" cy="176026"/>
            </a:xfrm>
            <a:custGeom>
              <a:avLst/>
              <a:gdLst/>
              <a:ahLst/>
              <a:cxnLst/>
              <a:rect l="l" t="t" r="r" b="b"/>
              <a:pathLst>
                <a:path w="206" h="5120" extrusionOk="0">
                  <a:moveTo>
                    <a:pt x="0" y="0"/>
                  </a:moveTo>
                  <a:lnTo>
                    <a:pt x="0" y="5120"/>
                  </a:lnTo>
                  <a:lnTo>
                    <a:pt x="69" y="5120"/>
                  </a:lnTo>
                  <a:lnTo>
                    <a:pt x="20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" name="Google Shape;1620;p7"/>
            <p:cNvSpPr/>
            <p:nvPr/>
          </p:nvSpPr>
          <p:spPr>
            <a:xfrm>
              <a:off x="2048677" y="1922446"/>
              <a:ext cx="105615" cy="147868"/>
            </a:xfrm>
            <a:custGeom>
              <a:avLst/>
              <a:gdLst/>
              <a:ahLst/>
              <a:cxnLst/>
              <a:rect l="l" t="t" r="r" b="b"/>
              <a:pathLst>
                <a:path w="3072" h="4301" extrusionOk="0">
                  <a:moveTo>
                    <a:pt x="137" y="1"/>
                  </a:moveTo>
                  <a:lnTo>
                    <a:pt x="0" y="69"/>
                  </a:lnTo>
                  <a:lnTo>
                    <a:pt x="2048" y="2936"/>
                  </a:lnTo>
                  <a:lnTo>
                    <a:pt x="3004" y="4301"/>
                  </a:lnTo>
                  <a:lnTo>
                    <a:pt x="3072" y="4164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" name="Google Shape;1621;p7"/>
            <p:cNvSpPr/>
            <p:nvPr/>
          </p:nvSpPr>
          <p:spPr>
            <a:xfrm>
              <a:off x="2039291" y="260533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0" y="4164"/>
                  </a:lnTo>
                  <a:lnTo>
                    <a:pt x="137" y="4232"/>
                  </a:lnTo>
                  <a:lnTo>
                    <a:pt x="3208" y="137"/>
                  </a:lnTo>
                  <a:lnTo>
                    <a:pt x="3072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" name="Google Shape;1622;p7"/>
            <p:cNvSpPr/>
            <p:nvPr/>
          </p:nvSpPr>
          <p:spPr>
            <a:xfrm>
              <a:off x="2194173" y="1849698"/>
              <a:ext cx="56349" cy="171350"/>
            </a:xfrm>
            <a:custGeom>
              <a:avLst/>
              <a:gdLst/>
              <a:ahLst/>
              <a:cxnLst/>
              <a:rect l="l" t="t" r="r" b="b"/>
              <a:pathLst>
                <a:path w="1639" h="4984" extrusionOk="0">
                  <a:moveTo>
                    <a:pt x="137" y="1"/>
                  </a:moveTo>
                  <a:lnTo>
                    <a:pt x="0" y="69"/>
                  </a:lnTo>
                  <a:lnTo>
                    <a:pt x="1502" y="4983"/>
                  </a:lnTo>
                  <a:lnTo>
                    <a:pt x="1638" y="498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" name="Google Shape;1623;p7"/>
            <p:cNvSpPr/>
            <p:nvPr/>
          </p:nvSpPr>
          <p:spPr>
            <a:xfrm>
              <a:off x="1926628" y="2530250"/>
              <a:ext cx="147903" cy="105615"/>
            </a:xfrm>
            <a:custGeom>
              <a:avLst/>
              <a:gdLst/>
              <a:ahLst/>
              <a:cxnLst/>
              <a:rect l="l" t="t" r="r" b="b"/>
              <a:pathLst>
                <a:path w="4302" h="3072" extrusionOk="0">
                  <a:moveTo>
                    <a:pt x="4301" y="0"/>
                  </a:moveTo>
                  <a:lnTo>
                    <a:pt x="1" y="2935"/>
                  </a:lnTo>
                  <a:lnTo>
                    <a:pt x="138" y="3072"/>
                  </a:lnTo>
                  <a:lnTo>
                    <a:pt x="4301" y="69"/>
                  </a:lnTo>
                  <a:lnTo>
                    <a:pt x="4301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" name="Google Shape;1624;p7"/>
            <p:cNvSpPr/>
            <p:nvPr/>
          </p:nvSpPr>
          <p:spPr>
            <a:xfrm>
              <a:off x="2778496" y="1976423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1"/>
                  </a:moveTo>
                  <a:lnTo>
                    <a:pt x="0" y="1570"/>
                  </a:lnTo>
                  <a:lnTo>
                    <a:pt x="69" y="1775"/>
                  </a:lnTo>
                  <a:lnTo>
                    <a:pt x="2321" y="205"/>
                  </a:lnTo>
                  <a:lnTo>
                    <a:pt x="2253" y="69"/>
                  </a:lnTo>
                  <a:lnTo>
                    <a:pt x="225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" name="Google Shape;1625;p7"/>
            <p:cNvSpPr/>
            <p:nvPr/>
          </p:nvSpPr>
          <p:spPr>
            <a:xfrm>
              <a:off x="2452298" y="1852036"/>
              <a:ext cx="63397" cy="169012"/>
            </a:xfrm>
            <a:custGeom>
              <a:avLst/>
              <a:gdLst/>
              <a:ahLst/>
              <a:cxnLst/>
              <a:rect l="l" t="t" r="r" b="b"/>
              <a:pathLst>
                <a:path w="1844" h="4916" extrusionOk="0">
                  <a:moveTo>
                    <a:pt x="1639" y="1"/>
                  </a:moveTo>
                  <a:lnTo>
                    <a:pt x="1" y="4915"/>
                  </a:lnTo>
                  <a:lnTo>
                    <a:pt x="137" y="4915"/>
                  </a:lnTo>
                  <a:lnTo>
                    <a:pt x="1844" y="69"/>
                  </a:lnTo>
                  <a:lnTo>
                    <a:pt x="163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" name="Google Shape;1626;p7"/>
            <p:cNvSpPr/>
            <p:nvPr/>
          </p:nvSpPr>
          <p:spPr>
            <a:xfrm>
              <a:off x="2618904" y="2042123"/>
              <a:ext cx="150241" cy="105650"/>
            </a:xfrm>
            <a:custGeom>
              <a:avLst/>
              <a:gdLst/>
              <a:ahLst/>
              <a:cxnLst/>
              <a:rect l="l" t="t" r="r" b="b"/>
              <a:pathLst>
                <a:path w="4370" h="3073" extrusionOk="0">
                  <a:moveTo>
                    <a:pt x="4233" y="1"/>
                  </a:moveTo>
                  <a:lnTo>
                    <a:pt x="1" y="3004"/>
                  </a:lnTo>
                  <a:lnTo>
                    <a:pt x="69" y="3072"/>
                  </a:lnTo>
                  <a:lnTo>
                    <a:pt x="4369" y="137"/>
                  </a:lnTo>
                  <a:lnTo>
                    <a:pt x="423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" name="Google Shape;1627;p7"/>
            <p:cNvSpPr/>
            <p:nvPr/>
          </p:nvSpPr>
          <p:spPr>
            <a:xfrm>
              <a:off x="2543818" y="192715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1" y="4164"/>
                  </a:lnTo>
                  <a:lnTo>
                    <a:pt x="137" y="4232"/>
                  </a:lnTo>
                  <a:lnTo>
                    <a:pt x="3209" y="68"/>
                  </a:lnTo>
                  <a:cubicBezTo>
                    <a:pt x="3140" y="68"/>
                    <a:pt x="3072" y="0"/>
                    <a:pt x="30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" name="Google Shape;1628;p7"/>
            <p:cNvSpPr/>
            <p:nvPr/>
          </p:nvSpPr>
          <p:spPr>
            <a:xfrm>
              <a:off x="2682266" y="2342501"/>
              <a:ext cx="176060" cy="7082"/>
            </a:xfrm>
            <a:custGeom>
              <a:avLst/>
              <a:gdLst/>
              <a:ahLst/>
              <a:cxnLst/>
              <a:rect l="l" t="t" r="r" b="b"/>
              <a:pathLst>
                <a:path w="5121" h="206" extrusionOk="0">
                  <a:moveTo>
                    <a:pt x="1" y="1"/>
                  </a:moveTo>
                  <a:lnTo>
                    <a:pt x="1" y="69"/>
                  </a:lnTo>
                  <a:lnTo>
                    <a:pt x="5120" y="205"/>
                  </a:lnTo>
                  <a:lnTo>
                    <a:pt x="512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" name="Google Shape;1629;p7"/>
            <p:cNvSpPr/>
            <p:nvPr/>
          </p:nvSpPr>
          <p:spPr>
            <a:xfrm>
              <a:off x="2877063" y="2344839"/>
              <a:ext cx="93892" cy="7082"/>
            </a:xfrm>
            <a:custGeom>
              <a:avLst/>
              <a:gdLst/>
              <a:ahLst/>
              <a:cxnLst/>
              <a:rect l="l" t="t" r="r" b="b"/>
              <a:pathLst>
                <a:path w="2731" h="206" extrusionOk="0">
                  <a:moveTo>
                    <a:pt x="0" y="1"/>
                  </a:moveTo>
                  <a:cubicBezTo>
                    <a:pt x="0" y="69"/>
                    <a:pt x="0" y="137"/>
                    <a:pt x="0" y="206"/>
                  </a:cubicBezTo>
                  <a:lnTo>
                    <a:pt x="2730" y="206"/>
                  </a:lnTo>
                  <a:lnTo>
                    <a:pt x="273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" name="Google Shape;1630;p7"/>
            <p:cNvSpPr/>
            <p:nvPr/>
          </p:nvSpPr>
          <p:spPr>
            <a:xfrm>
              <a:off x="2539142" y="2610012"/>
              <a:ext cx="107953" cy="147903"/>
            </a:xfrm>
            <a:custGeom>
              <a:avLst/>
              <a:gdLst/>
              <a:ahLst/>
              <a:cxnLst/>
              <a:rect l="l" t="t" r="r" b="b"/>
              <a:pathLst>
                <a:path w="3140" h="4302" extrusionOk="0">
                  <a:moveTo>
                    <a:pt x="137" y="1"/>
                  </a:moveTo>
                  <a:lnTo>
                    <a:pt x="0" y="69"/>
                  </a:lnTo>
                  <a:lnTo>
                    <a:pt x="2935" y="4301"/>
                  </a:lnTo>
                  <a:lnTo>
                    <a:pt x="3140" y="4165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" name="Google Shape;1631;p7"/>
            <p:cNvSpPr/>
            <p:nvPr/>
          </p:nvSpPr>
          <p:spPr>
            <a:xfrm>
              <a:off x="2442912" y="2656975"/>
              <a:ext cx="58687" cy="171316"/>
            </a:xfrm>
            <a:custGeom>
              <a:avLst/>
              <a:gdLst/>
              <a:ahLst/>
              <a:cxnLst/>
              <a:rect l="l" t="t" r="r" b="b"/>
              <a:pathLst>
                <a:path w="1707" h="4983" extrusionOk="0">
                  <a:moveTo>
                    <a:pt x="1" y="0"/>
                  </a:moveTo>
                  <a:lnTo>
                    <a:pt x="1502" y="4983"/>
                  </a:lnTo>
                  <a:lnTo>
                    <a:pt x="1707" y="4915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" name="Google Shape;1632;p7"/>
            <p:cNvSpPr/>
            <p:nvPr/>
          </p:nvSpPr>
          <p:spPr>
            <a:xfrm>
              <a:off x="2177739" y="2656975"/>
              <a:ext cx="63397" cy="168978"/>
            </a:xfrm>
            <a:custGeom>
              <a:avLst/>
              <a:gdLst/>
              <a:ahLst/>
              <a:cxnLst/>
              <a:rect l="l" t="t" r="r" b="b"/>
              <a:pathLst>
                <a:path w="1844" h="4915" extrusionOk="0">
                  <a:moveTo>
                    <a:pt x="1707" y="0"/>
                  </a:moveTo>
                  <a:lnTo>
                    <a:pt x="1" y="4846"/>
                  </a:lnTo>
                  <a:lnTo>
                    <a:pt x="205" y="4915"/>
                  </a:lnTo>
                  <a:lnTo>
                    <a:pt x="184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" name="Google Shape;1633;p7"/>
            <p:cNvSpPr/>
            <p:nvPr/>
          </p:nvSpPr>
          <p:spPr>
            <a:xfrm>
              <a:off x="2337297" y="2673374"/>
              <a:ext cx="7082" cy="176060"/>
            </a:xfrm>
            <a:custGeom>
              <a:avLst/>
              <a:gdLst/>
              <a:ahLst/>
              <a:cxnLst/>
              <a:rect l="l" t="t" r="r" b="b"/>
              <a:pathLst>
                <a:path w="206" h="5121" extrusionOk="0">
                  <a:moveTo>
                    <a:pt x="138" y="1"/>
                  </a:moveTo>
                  <a:lnTo>
                    <a:pt x="1" y="5120"/>
                  </a:lnTo>
                  <a:lnTo>
                    <a:pt x="206" y="5120"/>
                  </a:lnTo>
                  <a:lnTo>
                    <a:pt x="206" y="1776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" name="Google Shape;1634;p7"/>
            <p:cNvSpPr/>
            <p:nvPr/>
          </p:nvSpPr>
          <p:spPr>
            <a:xfrm>
              <a:off x="2333962" y="1570464"/>
              <a:ext cx="36237" cy="24788"/>
            </a:xfrm>
            <a:custGeom>
              <a:avLst/>
              <a:gdLst/>
              <a:ahLst/>
              <a:cxnLst/>
              <a:rect l="l" t="t" r="r" b="b"/>
              <a:pathLst>
                <a:path w="1054" h="721" extrusionOk="0">
                  <a:moveTo>
                    <a:pt x="576" y="0"/>
                  </a:moveTo>
                  <a:cubicBezTo>
                    <a:pt x="1" y="0"/>
                    <a:pt x="587" y="721"/>
                    <a:pt x="893" y="721"/>
                  </a:cubicBezTo>
                  <a:cubicBezTo>
                    <a:pt x="986" y="721"/>
                    <a:pt x="1054" y="654"/>
                    <a:pt x="1054" y="478"/>
                  </a:cubicBezTo>
                  <a:cubicBezTo>
                    <a:pt x="1054" y="205"/>
                    <a:pt x="849" y="0"/>
                    <a:pt x="57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" name="Google Shape;1635;p7"/>
            <p:cNvSpPr/>
            <p:nvPr/>
          </p:nvSpPr>
          <p:spPr>
            <a:xfrm>
              <a:off x="2323236" y="3077030"/>
              <a:ext cx="32902" cy="32867"/>
            </a:xfrm>
            <a:custGeom>
              <a:avLst/>
              <a:gdLst/>
              <a:ahLst/>
              <a:cxnLst/>
              <a:rect l="l" t="t" r="r" b="b"/>
              <a:pathLst>
                <a:path w="957" h="956" extrusionOk="0">
                  <a:moveTo>
                    <a:pt x="478" y="0"/>
                  </a:moveTo>
                  <a:cubicBezTo>
                    <a:pt x="205" y="0"/>
                    <a:pt x="0" y="205"/>
                    <a:pt x="0" y="478"/>
                  </a:cubicBezTo>
                  <a:cubicBezTo>
                    <a:pt x="0" y="751"/>
                    <a:pt x="205" y="956"/>
                    <a:pt x="478" y="956"/>
                  </a:cubicBezTo>
                  <a:cubicBezTo>
                    <a:pt x="751" y="956"/>
                    <a:pt x="956" y="751"/>
                    <a:pt x="956" y="478"/>
                  </a:cubicBezTo>
                  <a:cubicBezTo>
                    <a:pt x="956" y="205"/>
                    <a:pt x="751" y="0"/>
                    <a:pt x="478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" name="Google Shape;1636;p7"/>
            <p:cNvSpPr/>
            <p:nvPr/>
          </p:nvSpPr>
          <p:spPr>
            <a:xfrm>
              <a:off x="3048344" y="2095515"/>
              <a:ext cx="35240" cy="34071"/>
            </a:xfrm>
            <a:custGeom>
              <a:avLst/>
              <a:gdLst/>
              <a:ahLst/>
              <a:cxnLst/>
              <a:rect l="l" t="t" r="r" b="b"/>
              <a:pathLst>
                <a:path w="1025" h="991" extrusionOk="0">
                  <a:moveTo>
                    <a:pt x="482" y="0"/>
                  </a:moveTo>
                  <a:cubicBezTo>
                    <a:pt x="436" y="0"/>
                    <a:pt x="389" y="6"/>
                    <a:pt x="342" y="18"/>
                  </a:cubicBezTo>
                  <a:cubicBezTo>
                    <a:pt x="137" y="154"/>
                    <a:pt x="1" y="359"/>
                    <a:pt x="69" y="632"/>
                  </a:cubicBezTo>
                  <a:cubicBezTo>
                    <a:pt x="126" y="858"/>
                    <a:pt x="323" y="991"/>
                    <a:pt x="544" y="991"/>
                  </a:cubicBezTo>
                  <a:cubicBezTo>
                    <a:pt x="590" y="991"/>
                    <a:pt x="637" y="985"/>
                    <a:pt x="683" y="973"/>
                  </a:cubicBezTo>
                  <a:cubicBezTo>
                    <a:pt x="888" y="837"/>
                    <a:pt x="1025" y="564"/>
                    <a:pt x="957" y="359"/>
                  </a:cubicBezTo>
                  <a:cubicBezTo>
                    <a:pt x="900" y="133"/>
                    <a:pt x="703" y="0"/>
                    <a:pt x="48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" name="Google Shape;1637;p7"/>
            <p:cNvSpPr/>
            <p:nvPr/>
          </p:nvSpPr>
          <p:spPr>
            <a:xfrm>
              <a:off x="1609851" y="2550741"/>
              <a:ext cx="37577" cy="31767"/>
            </a:xfrm>
            <a:custGeom>
              <a:avLst/>
              <a:gdLst/>
              <a:ahLst/>
              <a:cxnLst/>
              <a:rect l="l" t="t" r="r" b="b"/>
              <a:pathLst>
                <a:path w="1093" h="924" extrusionOk="0">
                  <a:moveTo>
                    <a:pt x="524" y="1"/>
                  </a:moveTo>
                  <a:cubicBezTo>
                    <a:pt x="485" y="1"/>
                    <a:pt x="446" y="6"/>
                    <a:pt x="410" y="19"/>
                  </a:cubicBezTo>
                  <a:cubicBezTo>
                    <a:pt x="137" y="87"/>
                    <a:pt x="0" y="360"/>
                    <a:pt x="69" y="633"/>
                  </a:cubicBezTo>
                  <a:cubicBezTo>
                    <a:pt x="181" y="801"/>
                    <a:pt x="339" y="924"/>
                    <a:pt x="544" y="924"/>
                  </a:cubicBezTo>
                  <a:cubicBezTo>
                    <a:pt x="588" y="924"/>
                    <a:pt x="634" y="918"/>
                    <a:pt x="683" y="906"/>
                  </a:cubicBezTo>
                  <a:cubicBezTo>
                    <a:pt x="956" y="838"/>
                    <a:pt x="1092" y="565"/>
                    <a:pt x="1024" y="292"/>
                  </a:cubicBezTo>
                  <a:cubicBezTo>
                    <a:pt x="912" y="123"/>
                    <a:pt x="707" y="1"/>
                    <a:pt x="52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" name="Google Shape;1638;p7"/>
            <p:cNvSpPr/>
            <p:nvPr/>
          </p:nvSpPr>
          <p:spPr>
            <a:xfrm>
              <a:off x="2764400" y="2936656"/>
              <a:ext cx="37577" cy="32558"/>
            </a:xfrm>
            <a:custGeom>
              <a:avLst/>
              <a:gdLst/>
              <a:ahLst/>
              <a:cxnLst/>
              <a:rect l="l" t="t" r="r" b="b"/>
              <a:pathLst>
                <a:path w="1093" h="947" extrusionOk="0">
                  <a:moveTo>
                    <a:pt x="578" y="1"/>
                  </a:moveTo>
                  <a:cubicBezTo>
                    <a:pt x="469" y="1"/>
                    <a:pt x="360" y="39"/>
                    <a:pt x="274" y="124"/>
                  </a:cubicBezTo>
                  <a:cubicBezTo>
                    <a:pt x="69" y="261"/>
                    <a:pt x="1" y="534"/>
                    <a:pt x="206" y="739"/>
                  </a:cubicBezTo>
                  <a:cubicBezTo>
                    <a:pt x="294" y="871"/>
                    <a:pt x="439" y="946"/>
                    <a:pt x="586" y="946"/>
                  </a:cubicBezTo>
                  <a:cubicBezTo>
                    <a:pt x="666" y="946"/>
                    <a:pt x="747" y="923"/>
                    <a:pt x="820" y="875"/>
                  </a:cubicBezTo>
                  <a:cubicBezTo>
                    <a:pt x="1025" y="739"/>
                    <a:pt x="1093" y="397"/>
                    <a:pt x="956" y="193"/>
                  </a:cubicBezTo>
                  <a:cubicBezTo>
                    <a:pt x="877" y="74"/>
                    <a:pt x="729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" name="Google Shape;1639;p7"/>
            <p:cNvSpPr/>
            <p:nvPr/>
          </p:nvSpPr>
          <p:spPr>
            <a:xfrm>
              <a:off x="1891457" y="1710321"/>
              <a:ext cx="41187" cy="32214"/>
            </a:xfrm>
            <a:custGeom>
              <a:avLst/>
              <a:gdLst/>
              <a:ahLst/>
              <a:cxnLst/>
              <a:rect l="l" t="t" r="r" b="b"/>
              <a:pathLst>
                <a:path w="1198" h="937" extrusionOk="0">
                  <a:moveTo>
                    <a:pt x="578" y="1"/>
                  </a:moveTo>
                  <a:cubicBezTo>
                    <a:pt x="471" y="1"/>
                    <a:pt x="365" y="34"/>
                    <a:pt x="273" y="96"/>
                  </a:cubicBezTo>
                  <a:cubicBezTo>
                    <a:pt x="68" y="232"/>
                    <a:pt x="0" y="505"/>
                    <a:pt x="205" y="710"/>
                  </a:cubicBezTo>
                  <a:cubicBezTo>
                    <a:pt x="305" y="870"/>
                    <a:pt x="440" y="936"/>
                    <a:pt x="572" y="936"/>
                  </a:cubicBezTo>
                  <a:cubicBezTo>
                    <a:pt x="892" y="936"/>
                    <a:pt x="1197" y="550"/>
                    <a:pt x="956" y="164"/>
                  </a:cubicBezTo>
                  <a:cubicBezTo>
                    <a:pt x="843" y="51"/>
                    <a:pt x="710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" name="Google Shape;1640;p7"/>
            <p:cNvSpPr/>
            <p:nvPr/>
          </p:nvSpPr>
          <p:spPr>
            <a:xfrm>
              <a:off x="1879699" y="2928267"/>
              <a:ext cx="37577" cy="32386"/>
            </a:xfrm>
            <a:custGeom>
              <a:avLst/>
              <a:gdLst/>
              <a:ahLst/>
              <a:cxnLst/>
              <a:rect l="l" t="t" r="r" b="b"/>
              <a:pathLst>
                <a:path w="1093" h="942" extrusionOk="0">
                  <a:moveTo>
                    <a:pt x="492" y="0"/>
                  </a:moveTo>
                  <a:cubicBezTo>
                    <a:pt x="350" y="0"/>
                    <a:pt x="213" y="51"/>
                    <a:pt x="137" y="164"/>
                  </a:cubicBezTo>
                  <a:cubicBezTo>
                    <a:pt x="1" y="437"/>
                    <a:pt x="69" y="710"/>
                    <a:pt x="274" y="846"/>
                  </a:cubicBezTo>
                  <a:cubicBezTo>
                    <a:pt x="366" y="907"/>
                    <a:pt x="472" y="941"/>
                    <a:pt x="573" y="941"/>
                  </a:cubicBezTo>
                  <a:cubicBezTo>
                    <a:pt x="697" y="941"/>
                    <a:pt x="813" y="891"/>
                    <a:pt x="888" y="778"/>
                  </a:cubicBezTo>
                  <a:cubicBezTo>
                    <a:pt x="1093" y="505"/>
                    <a:pt x="1025" y="232"/>
                    <a:pt x="820" y="95"/>
                  </a:cubicBezTo>
                  <a:cubicBezTo>
                    <a:pt x="728" y="34"/>
                    <a:pt x="608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" name="Google Shape;1641;p7"/>
            <p:cNvSpPr/>
            <p:nvPr/>
          </p:nvSpPr>
          <p:spPr>
            <a:xfrm>
              <a:off x="2778496" y="1718676"/>
              <a:ext cx="34689" cy="32558"/>
            </a:xfrm>
            <a:custGeom>
              <a:avLst/>
              <a:gdLst/>
              <a:ahLst/>
              <a:cxnLst/>
              <a:rect l="l" t="t" r="r" b="b"/>
              <a:pathLst>
                <a:path w="1009" h="947" extrusionOk="0">
                  <a:moveTo>
                    <a:pt x="483" y="1"/>
                  </a:moveTo>
                  <a:cubicBezTo>
                    <a:pt x="348" y="1"/>
                    <a:pt x="217" y="61"/>
                    <a:pt x="137" y="194"/>
                  </a:cubicBezTo>
                  <a:cubicBezTo>
                    <a:pt x="0" y="399"/>
                    <a:pt x="0" y="672"/>
                    <a:pt x="205" y="877"/>
                  </a:cubicBezTo>
                  <a:cubicBezTo>
                    <a:pt x="285" y="924"/>
                    <a:pt x="372" y="946"/>
                    <a:pt x="458" y="946"/>
                  </a:cubicBezTo>
                  <a:cubicBezTo>
                    <a:pt x="740" y="946"/>
                    <a:pt x="1008" y="713"/>
                    <a:pt x="956" y="399"/>
                  </a:cubicBezTo>
                  <a:cubicBezTo>
                    <a:pt x="914" y="149"/>
                    <a:pt x="695" y="1"/>
                    <a:pt x="48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" name="Google Shape;1642;p7"/>
            <p:cNvSpPr/>
            <p:nvPr/>
          </p:nvSpPr>
          <p:spPr>
            <a:xfrm>
              <a:off x="1614526" y="2086095"/>
              <a:ext cx="35239" cy="31767"/>
            </a:xfrm>
            <a:custGeom>
              <a:avLst/>
              <a:gdLst/>
              <a:ahLst/>
              <a:cxnLst/>
              <a:rect l="l" t="t" r="r" b="b"/>
              <a:pathLst>
                <a:path w="1025" h="924" extrusionOk="0">
                  <a:moveTo>
                    <a:pt x="539" y="1"/>
                  </a:moveTo>
                  <a:cubicBezTo>
                    <a:pt x="320" y="1"/>
                    <a:pt x="125" y="123"/>
                    <a:pt x="69" y="292"/>
                  </a:cubicBezTo>
                  <a:cubicBezTo>
                    <a:pt x="1" y="565"/>
                    <a:pt x="137" y="838"/>
                    <a:pt x="410" y="906"/>
                  </a:cubicBezTo>
                  <a:cubicBezTo>
                    <a:pt x="445" y="918"/>
                    <a:pt x="483" y="923"/>
                    <a:pt x="520" y="923"/>
                  </a:cubicBezTo>
                  <a:cubicBezTo>
                    <a:pt x="703" y="923"/>
                    <a:pt x="900" y="791"/>
                    <a:pt x="956" y="565"/>
                  </a:cubicBezTo>
                  <a:cubicBezTo>
                    <a:pt x="1025" y="360"/>
                    <a:pt x="888" y="87"/>
                    <a:pt x="683" y="19"/>
                  </a:cubicBezTo>
                  <a:cubicBezTo>
                    <a:pt x="635" y="7"/>
                    <a:pt x="587" y="1"/>
                    <a:pt x="53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" name="Google Shape;1643;p7"/>
            <p:cNvSpPr/>
            <p:nvPr/>
          </p:nvSpPr>
          <p:spPr>
            <a:xfrm>
              <a:off x="3043668" y="2562499"/>
              <a:ext cx="35240" cy="31733"/>
            </a:xfrm>
            <a:custGeom>
              <a:avLst/>
              <a:gdLst/>
              <a:ahLst/>
              <a:cxnLst/>
              <a:rect l="l" t="t" r="r" b="b"/>
              <a:pathLst>
                <a:path w="1025" h="923" extrusionOk="0">
                  <a:moveTo>
                    <a:pt x="539" y="0"/>
                  </a:moveTo>
                  <a:cubicBezTo>
                    <a:pt x="320" y="0"/>
                    <a:pt x="125" y="122"/>
                    <a:pt x="69" y="291"/>
                  </a:cubicBezTo>
                  <a:cubicBezTo>
                    <a:pt x="0" y="564"/>
                    <a:pt x="137" y="837"/>
                    <a:pt x="342" y="905"/>
                  </a:cubicBezTo>
                  <a:cubicBezTo>
                    <a:pt x="389" y="917"/>
                    <a:pt x="435" y="923"/>
                    <a:pt x="481" y="923"/>
                  </a:cubicBezTo>
                  <a:cubicBezTo>
                    <a:pt x="702" y="923"/>
                    <a:pt x="899" y="790"/>
                    <a:pt x="956" y="564"/>
                  </a:cubicBezTo>
                  <a:cubicBezTo>
                    <a:pt x="1024" y="359"/>
                    <a:pt x="888" y="86"/>
                    <a:pt x="683" y="18"/>
                  </a:cubicBezTo>
                  <a:cubicBezTo>
                    <a:pt x="635" y="6"/>
                    <a:pt x="586" y="0"/>
                    <a:pt x="53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" name="Google Shape;1644;p7"/>
            <p:cNvSpPr/>
            <p:nvPr/>
          </p:nvSpPr>
          <p:spPr>
            <a:xfrm>
              <a:off x="2534432" y="1729127"/>
              <a:ext cx="30529" cy="27366"/>
            </a:xfrm>
            <a:custGeom>
              <a:avLst/>
              <a:gdLst/>
              <a:ahLst/>
              <a:cxnLst/>
              <a:rect l="l" t="t" r="r" b="b"/>
              <a:pathLst>
                <a:path w="888" h="796" extrusionOk="0">
                  <a:moveTo>
                    <a:pt x="453" y="1"/>
                  </a:moveTo>
                  <a:cubicBezTo>
                    <a:pt x="286" y="1"/>
                    <a:pt x="120" y="78"/>
                    <a:pt x="69" y="231"/>
                  </a:cubicBezTo>
                  <a:cubicBezTo>
                    <a:pt x="1" y="436"/>
                    <a:pt x="137" y="709"/>
                    <a:pt x="342" y="777"/>
                  </a:cubicBezTo>
                  <a:cubicBezTo>
                    <a:pt x="378" y="789"/>
                    <a:pt x="414" y="795"/>
                    <a:pt x="450" y="795"/>
                  </a:cubicBezTo>
                  <a:cubicBezTo>
                    <a:pt x="615" y="795"/>
                    <a:pt x="764" y="673"/>
                    <a:pt x="820" y="504"/>
                  </a:cubicBezTo>
                  <a:cubicBezTo>
                    <a:pt x="888" y="300"/>
                    <a:pt x="820" y="95"/>
                    <a:pt x="615" y="26"/>
                  </a:cubicBezTo>
                  <a:cubicBezTo>
                    <a:pt x="564" y="9"/>
                    <a:pt x="508" y="1"/>
                    <a:pt x="45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" name="Google Shape;1645;p7"/>
            <p:cNvSpPr/>
            <p:nvPr/>
          </p:nvSpPr>
          <p:spPr>
            <a:xfrm>
              <a:off x="2132392" y="2923729"/>
              <a:ext cx="26610" cy="22931"/>
            </a:xfrm>
            <a:custGeom>
              <a:avLst/>
              <a:gdLst/>
              <a:ahLst/>
              <a:cxnLst/>
              <a:rect l="l" t="t" r="r" b="b"/>
              <a:pathLst>
                <a:path w="774" h="667" extrusionOk="0">
                  <a:moveTo>
                    <a:pt x="316" y="0"/>
                  </a:moveTo>
                  <a:cubicBezTo>
                    <a:pt x="1" y="0"/>
                    <a:pt x="308" y="667"/>
                    <a:pt x="545" y="667"/>
                  </a:cubicBezTo>
                  <a:cubicBezTo>
                    <a:pt x="607" y="667"/>
                    <a:pt x="665" y="620"/>
                    <a:pt x="705" y="500"/>
                  </a:cubicBezTo>
                  <a:cubicBezTo>
                    <a:pt x="773" y="296"/>
                    <a:pt x="637" y="91"/>
                    <a:pt x="432" y="22"/>
                  </a:cubicBezTo>
                  <a:cubicBezTo>
                    <a:pt x="386" y="7"/>
                    <a:pt x="348" y="0"/>
                    <a:pt x="31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" name="Google Shape;1646;p7"/>
            <p:cNvSpPr/>
            <p:nvPr/>
          </p:nvSpPr>
          <p:spPr>
            <a:xfrm>
              <a:off x="2961707" y="2340438"/>
              <a:ext cx="30358" cy="20869"/>
            </a:xfrm>
            <a:custGeom>
              <a:avLst/>
              <a:gdLst/>
              <a:ahLst/>
              <a:cxnLst/>
              <a:rect l="l" t="t" r="r" b="b"/>
              <a:pathLst>
                <a:path w="883" h="607" extrusionOk="0">
                  <a:moveTo>
                    <a:pt x="752" y="1"/>
                  </a:moveTo>
                  <a:cubicBezTo>
                    <a:pt x="497" y="1"/>
                    <a:pt x="1" y="607"/>
                    <a:pt x="473" y="607"/>
                  </a:cubicBezTo>
                  <a:cubicBezTo>
                    <a:pt x="678" y="607"/>
                    <a:pt x="883" y="402"/>
                    <a:pt x="883" y="197"/>
                  </a:cubicBezTo>
                  <a:cubicBezTo>
                    <a:pt x="883" y="55"/>
                    <a:pt x="828" y="1"/>
                    <a:pt x="752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" name="Google Shape;1647;p7"/>
            <p:cNvSpPr/>
            <p:nvPr/>
          </p:nvSpPr>
          <p:spPr>
            <a:xfrm>
              <a:off x="1701370" y="2316235"/>
              <a:ext cx="28192" cy="26301"/>
            </a:xfrm>
            <a:custGeom>
              <a:avLst/>
              <a:gdLst/>
              <a:ahLst/>
              <a:cxnLst/>
              <a:rect l="l" t="t" r="r" b="b"/>
              <a:pathLst>
                <a:path w="820" h="765" extrusionOk="0">
                  <a:moveTo>
                    <a:pt x="492" y="0"/>
                  </a:moveTo>
                  <a:cubicBezTo>
                    <a:pt x="465" y="0"/>
                    <a:pt x="437" y="5"/>
                    <a:pt x="410" y="14"/>
                  </a:cubicBezTo>
                  <a:cubicBezTo>
                    <a:pt x="205" y="14"/>
                    <a:pt x="0" y="150"/>
                    <a:pt x="0" y="355"/>
                  </a:cubicBezTo>
                  <a:cubicBezTo>
                    <a:pt x="0" y="560"/>
                    <a:pt x="205" y="765"/>
                    <a:pt x="410" y="765"/>
                  </a:cubicBezTo>
                  <a:cubicBezTo>
                    <a:pt x="615" y="765"/>
                    <a:pt x="819" y="560"/>
                    <a:pt x="819" y="355"/>
                  </a:cubicBezTo>
                  <a:cubicBezTo>
                    <a:pt x="819" y="178"/>
                    <a:pt x="666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" name="Google Shape;1648;p7"/>
            <p:cNvSpPr/>
            <p:nvPr/>
          </p:nvSpPr>
          <p:spPr>
            <a:xfrm>
              <a:off x="2517998" y="2928611"/>
              <a:ext cx="36030" cy="27298"/>
            </a:xfrm>
            <a:custGeom>
              <a:avLst/>
              <a:gdLst/>
              <a:ahLst/>
              <a:cxnLst/>
              <a:rect l="l" t="t" r="r" b="b"/>
              <a:pathLst>
                <a:path w="1048" h="794" extrusionOk="0">
                  <a:moveTo>
                    <a:pt x="456" y="0"/>
                  </a:moveTo>
                  <a:cubicBezTo>
                    <a:pt x="420" y="0"/>
                    <a:pt x="382" y="6"/>
                    <a:pt x="342" y="17"/>
                  </a:cubicBezTo>
                  <a:cubicBezTo>
                    <a:pt x="137" y="85"/>
                    <a:pt x="1" y="358"/>
                    <a:pt x="69" y="563"/>
                  </a:cubicBezTo>
                  <a:cubicBezTo>
                    <a:pt x="120" y="717"/>
                    <a:pt x="248" y="793"/>
                    <a:pt x="395" y="793"/>
                  </a:cubicBezTo>
                  <a:cubicBezTo>
                    <a:pt x="444" y="793"/>
                    <a:pt x="496" y="785"/>
                    <a:pt x="547" y="768"/>
                  </a:cubicBezTo>
                  <a:cubicBezTo>
                    <a:pt x="1048" y="643"/>
                    <a:pt x="859" y="0"/>
                    <a:pt x="45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" name="Google Shape;1649;p7"/>
            <p:cNvSpPr/>
            <p:nvPr/>
          </p:nvSpPr>
          <p:spPr>
            <a:xfrm>
              <a:off x="2145010" y="1732600"/>
              <a:ext cx="33108" cy="17121"/>
            </a:xfrm>
            <a:custGeom>
              <a:avLst/>
              <a:gdLst/>
              <a:ahLst/>
              <a:cxnLst/>
              <a:rect l="l" t="t" r="r" b="b"/>
              <a:pathLst>
                <a:path w="963" h="498" extrusionOk="0">
                  <a:moveTo>
                    <a:pt x="214" y="1"/>
                  </a:moveTo>
                  <a:cubicBezTo>
                    <a:pt x="86" y="1"/>
                    <a:pt x="0" y="72"/>
                    <a:pt x="65" y="267"/>
                  </a:cubicBezTo>
                  <a:cubicBezTo>
                    <a:pt x="116" y="420"/>
                    <a:pt x="244" y="497"/>
                    <a:pt x="392" y="497"/>
                  </a:cubicBezTo>
                  <a:cubicBezTo>
                    <a:pt x="441" y="497"/>
                    <a:pt x="492" y="489"/>
                    <a:pt x="543" y="472"/>
                  </a:cubicBezTo>
                  <a:cubicBezTo>
                    <a:pt x="963" y="332"/>
                    <a:pt x="491" y="1"/>
                    <a:pt x="21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" name="Google Shape;1650;p7"/>
            <p:cNvSpPr/>
            <p:nvPr/>
          </p:nvSpPr>
          <p:spPr>
            <a:xfrm>
              <a:off x="1816337" y="2689601"/>
              <a:ext cx="30564" cy="27470"/>
            </a:xfrm>
            <a:custGeom>
              <a:avLst/>
              <a:gdLst/>
              <a:ahLst/>
              <a:cxnLst/>
              <a:rect l="l" t="t" r="r" b="b"/>
              <a:pathLst>
                <a:path w="889" h="799" extrusionOk="0">
                  <a:moveTo>
                    <a:pt x="407" y="1"/>
                  </a:moveTo>
                  <a:cubicBezTo>
                    <a:pt x="330" y="1"/>
                    <a:pt x="258" y="23"/>
                    <a:pt x="206" y="75"/>
                  </a:cubicBezTo>
                  <a:cubicBezTo>
                    <a:pt x="1" y="212"/>
                    <a:pt x="1" y="485"/>
                    <a:pt x="137" y="621"/>
                  </a:cubicBezTo>
                  <a:cubicBezTo>
                    <a:pt x="181" y="751"/>
                    <a:pt x="306" y="798"/>
                    <a:pt x="445" y="798"/>
                  </a:cubicBezTo>
                  <a:cubicBezTo>
                    <a:pt x="524" y="798"/>
                    <a:pt x="609" y="783"/>
                    <a:pt x="683" y="758"/>
                  </a:cubicBezTo>
                  <a:cubicBezTo>
                    <a:pt x="820" y="621"/>
                    <a:pt x="888" y="348"/>
                    <a:pt x="752" y="143"/>
                  </a:cubicBezTo>
                  <a:cubicBezTo>
                    <a:pt x="667" y="59"/>
                    <a:pt x="531" y="1"/>
                    <a:pt x="407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" name="Google Shape;1651;p7"/>
            <p:cNvSpPr/>
            <p:nvPr/>
          </p:nvSpPr>
          <p:spPr>
            <a:xfrm>
              <a:off x="2848906" y="1962258"/>
              <a:ext cx="30529" cy="28363"/>
            </a:xfrm>
            <a:custGeom>
              <a:avLst/>
              <a:gdLst/>
              <a:ahLst/>
              <a:cxnLst/>
              <a:rect l="l" t="t" r="r" b="b"/>
              <a:pathLst>
                <a:path w="888" h="825" extrusionOk="0">
                  <a:moveTo>
                    <a:pt x="389" y="0"/>
                  </a:moveTo>
                  <a:cubicBezTo>
                    <a:pt x="319" y="0"/>
                    <a:pt x="253" y="23"/>
                    <a:pt x="205" y="71"/>
                  </a:cubicBezTo>
                  <a:cubicBezTo>
                    <a:pt x="0" y="208"/>
                    <a:pt x="0" y="481"/>
                    <a:pt x="68" y="617"/>
                  </a:cubicBezTo>
                  <a:cubicBezTo>
                    <a:pt x="156" y="750"/>
                    <a:pt x="302" y="825"/>
                    <a:pt x="430" y="825"/>
                  </a:cubicBezTo>
                  <a:cubicBezTo>
                    <a:pt x="501" y="825"/>
                    <a:pt x="566" y="802"/>
                    <a:pt x="614" y="754"/>
                  </a:cubicBezTo>
                  <a:cubicBezTo>
                    <a:pt x="819" y="617"/>
                    <a:pt x="887" y="344"/>
                    <a:pt x="751" y="208"/>
                  </a:cubicBezTo>
                  <a:cubicBezTo>
                    <a:pt x="663" y="76"/>
                    <a:pt x="518" y="0"/>
                    <a:pt x="38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" name="Google Shape;1652;p7"/>
            <p:cNvSpPr/>
            <p:nvPr/>
          </p:nvSpPr>
          <p:spPr>
            <a:xfrm>
              <a:off x="1826857" y="1949675"/>
              <a:ext cx="34242" cy="15333"/>
            </a:xfrm>
            <a:custGeom>
              <a:avLst/>
              <a:gdLst/>
              <a:ahLst/>
              <a:cxnLst/>
              <a:rect l="l" t="t" r="r" b="b"/>
              <a:pathLst>
                <a:path w="996" h="446" extrusionOk="0">
                  <a:moveTo>
                    <a:pt x="449" y="1"/>
                  </a:moveTo>
                  <a:cubicBezTo>
                    <a:pt x="344" y="1"/>
                    <a:pt x="248" y="51"/>
                    <a:pt x="173" y="164"/>
                  </a:cubicBezTo>
                  <a:cubicBezTo>
                    <a:pt x="0" y="365"/>
                    <a:pt x="154" y="445"/>
                    <a:pt x="355" y="445"/>
                  </a:cubicBezTo>
                  <a:cubicBezTo>
                    <a:pt x="631" y="445"/>
                    <a:pt x="995" y="294"/>
                    <a:pt x="719" y="96"/>
                  </a:cubicBezTo>
                  <a:cubicBezTo>
                    <a:pt x="627" y="35"/>
                    <a:pt x="535" y="1"/>
                    <a:pt x="44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" name="Google Shape;1653;p7"/>
            <p:cNvSpPr/>
            <p:nvPr/>
          </p:nvSpPr>
          <p:spPr>
            <a:xfrm>
              <a:off x="2832816" y="2703044"/>
              <a:ext cx="39193" cy="27573"/>
            </a:xfrm>
            <a:custGeom>
              <a:avLst/>
              <a:gdLst/>
              <a:ahLst/>
              <a:cxnLst/>
              <a:rect l="l" t="t" r="r" b="b"/>
              <a:pathLst>
                <a:path w="1140" h="802" extrusionOk="0">
                  <a:moveTo>
                    <a:pt x="572" y="0"/>
                  </a:moveTo>
                  <a:cubicBezTo>
                    <a:pt x="249" y="0"/>
                    <a:pt x="1" y="487"/>
                    <a:pt x="332" y="708"/>
                  </a:cubicBezTo>
                  <a:cubicBezTo>
                    <a:pt x="424" y="774"/>
                    <a:pt x="513" y="801"/>
                    <a:pt x="595" y="801"/>
                  </a:cubicBezTo>
                  <a:cubicBezTo>
                    <a:pt x="937" y="801"/>
                    <a:pt x="1140" y="314"/>
                    <a:pt x="809" y="94"/>
                  </a:cubicBezTo>
                  <a:cubicBezTo>
                    <a:pt x="730" y="28"/>
                    <a:pt x="649" y="0"/>
                    <a:pt x="5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54" name="Google Shape;1654;p7"/>
          <p:cNvGrpSpPr/>
          <p:nvPr/>
        </p:nvGrpSpPr>
        <p:grpSpPr>
          <a:xfrm flipH="1">
            <a:off x="6841936" y="1161373"/>
            <a:ext cx="1502029" cy="1567451"/>
            <a:chOff x="1609851" y="1570464"/>
            <a:chExt cx="1473733" cy="1539433"/>
          </a:xfrm>
        </p:grpSpPr>
        <p:sp>
          <p:nvSpPr>
            <p:cNvPr id="1655" name="Google Shape;1655;p7"/>
            <p:cNvSpPr/>
            <p:nvPr/>
          </p:nvSpPr>
          <p:spPr>
            <a:xfrm>
              <a:off x="2083882" y="2441068"/>
              <a:ext cx="117373" cy="86844"/>
            </a:xfrm>
            <a:custGeom>
              <a:avLst/>
              <a:gdLst/>
              <a:ahLst/>
              <a:cxnLst/>
              <a:rect l="l" t="t" r="r" b="b"/>
              <a:pathLst>
                <a:path w="3414" h="2526" extrusionOk="0">
                  <a:moveTo>
                    <a:pt x="3413" y="0"/>
                  </a:moveTo>
                  <a:lnTo>
                    <a:pt x="0" y="2389"/>
                  </a:lnTo>
                  <a:lnTo>
                    <a:pt x="68" y="2526"/>
                  </a:lnTo>
                  <a:lnTo>
                    <a:pt x="3413" y="69"/>
                  </a:lnTo>
                  <a:lnTo>
                    <a:pt x="341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" name="Google Shape;1656;p7"/>
            <p:cNvSpPr/>
            <p:nvPr/>
          </p:nvSpPr>
          <p:spPr>
            <a:xfrm>
              <a:off x="2039291" y="2403525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2935" y="0"/>
                  </a:moveTo>
                  <a:lnTo>
                    <a:pt x="0" y="888"/>
                  </a:lnTo>
                  <a:lnTo>
                    <a:pt x="0" y="1024"/>
                  </a:lnTo>
                  <a:lnTo>
                    <a:pt x="2935" y="69"/>
                  </a:lnTo>
                  <a:lnTo>
                    <a:pt x="293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" name="Google Shape;1657;p7"/>
            <p:cNvSpPr/>
            <p:nvPr/>
          </p:nvSpPr>
          <p:spPr>
            <a:xfrm>
              <a:off x="2151920" y="2513816"/>
              <a:ext cx="68107" cy="86844"/>
            </a:xfrm>
            <a:custGeom>
              <a:avLst/>
              <a:gdLst/>
              <a:ahLst/>
              <a:cxnLst/>
              <a:rect l="l" t="t" r="r" b="b"/>
              <a:pathLst>
                <a:path w="1981" h="2526" extrusionOk="0">
                  <a:moveTo>
                    <a:pt x="1980" y="0"/>
                  </a:moveTo>
                  <a:lnTo>
                    <a:pt x="1" y="2458"/>
                  </a:lnTo>
                  <a:lnTo>
                    <a:pt x="137" y="2526"/>
                  </a:lnTo>
                  <a:lnTo>
                    <a:pt x="198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" name="Google Shape;1658;p7"/>
            <p:cNvSpPr/>
            <p:nvPr/>
          </p:nvSpPr>
          <p:spPr>
            <a:xfrm>
              <a:off x="2241102" y="2509106"/>
              <a:ext cx="49301" cy="133807"/>
            </a:xfrm>
            <a:custGeom>
              <a:avLst/>
              <a:gdLst/>
              <a:ahLst/>
              <a:cxnLst/>
              <a:rect l="l" t="t" r="r" b="b"/>
              <a:pathLst>
                <a:path w="1434" h="3892" extrusionOk="0">
                  <a:moveTo>
                    <a:pt x="1366" y="1"/>
                  </a:moveTo>
                  <a:lnTo>
                    <a:pt x="0" y="3892"/>
                  </a:lnTo>
                  <a:lnTo>
                    <a:pt x="69" y="3892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" name="Google Shape;1659;p7"/>
            <p:cNvSpPr/>
            <p:nvPr/>
          </p:nvSpPr>
          <p:spPr>
            <a:xfrm>
              <a:off x="2158968" y="2074990"/>
              <a:ext cx="61059" cy="89216"/>
            </a:xfrm>
            <a:custGeom>
              <a:avLst/>
              <a:gdLst/>
              <a:ahLst/>
              <a:cxnLst/>
              <a:rect l="l" t="t" r="r" b="b"/>
              <a:pathLst>
                <a:path w="1776" h="2595" extrusionOk="0">
                  <a:moveTo>
                    <a:pt x="69" y="0"/>
                  </a:moveTo>
                  <a:lnTo>
                    <a:pt x="0" y="69"/>
                  </a:lnTo>
                  <a:lnTo>
                    <a:pt x="1775" y="2594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" name="Google Shape;1660;p7"/>
            <p:cNvSpPr/>
            <p:nvPr/>
          </p:nvSpPr>
          <p:spPr>
            <a:xfrm>
              <a:off x="2022858" y="2333115"/>
              <a:ext cx="145531" cy="4744"/>
            </a:xfrm>
            <a:custGeom>
              <a:avLst/>
              <a:gdLst/>
              <a:ahLst/>
              <a:cxnLst/>
              <a:rect l="l" t="t" r="r" b="b"/>
              <a:pathLst>
                <a:path w="4233" h="138" extrusionOk="0">
                  <a:moveTo>
                    <a:pt x="1" y="1"/>
                  </a:moveTo>
                  <a:lnTo>
                    <a:pt x="1" y="69"/>
                  </a:lnTo>
                  <a:lnTo>
                    <a:pt x="4232" y="137"/>
                  </a:lnTo>
                  <a:lnTo>
                    <a:pt x="4232" y="69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" name="Google Shape;1661;p7"/>
            <p:cNvSpPr/>
            <p:nvPr/>
          </p:nvSpPr>
          <p:spPr>
            <a:xfrm>
              <a:off x="2346717" y="2016303"/>
              <a:ext cx="4710" cy="105650"/>
            </a:xfrm>
            <a:custGeom>
              <a:avLst/>
              <a:gdLst/>
              <a:ahLst/>
              <a:cxnLst/>
              <a:rect l="l" t="t" r="r" b="b"/>
              <a:pathLst>
                <a:path w="137" h="3073" extrusionOk="0">
                  <a:moveTo>
                    <a:pt x="0" y="1"/>
                  </a:moveTo>
                  <a:lnTo>
                    <a:pt x="0" y="3072"/>
                  </a:lnTo>
                  <a:lnTo>
                    <a:pt x="137" y="3072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" name="Google Shape;1662;p7"/>
            <p:cNvSpPr/>
            <p:nvPr/>
          </p:nvSpPr>
          <p:spPr>
            <a:xfrm>
              <a:off x="2086220" y="2143028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69" y="1"/>
                  </a:moveTo>
                  <a:lnTo>
                    <a:pt x="0" y="137"/>
                  </a:lnTo>
                  <a:lnTo>
                    <a:pt x="3413" y="2595"/>
                  </a:lnTo>
                  <a:lnTo>
                    <a:pt x="3413" y="2526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" name="Google Shape;1663;p7"/>
            <p:cNvSpPr/>
            <p:nvPr/>
          </p:nvSpPr>
          <p:spPr>
            <a:xfrm>
              <a:off x="2492179" y="2445744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1" y="1"/>
                  </a:moveTo>
                  <a:cubicBezTo>
                    <a:pt x="1" y="1"/>
                    <a:pt x="1" y="1"/>
                    <a:pt x="1" y="69"/>
                  </a:cubicBezTo>
                  <a:lnTo>
                    <a:pt x="3277" y="2595"/>
                  </a:lnTo>
                  <a:cubicBezTo>
                    <a:pt x="3346" y="2527"/>
                    <a:pt x="3346" y="2527"/>
                    <a:pt x="3414" y="2458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" name="Google Shape;1664;p7"/>
            <p:cNvSpPr/>
            <p:nvPr/>
          </p:nvSpPr>
          <p:spPr>
            <a:xfrm>
              <a:off x="2342007" y="2556069"/>
              <a:ext cx="4744" cy="105615"/>
            </a:xfrm>
            <a:custGeom>
              <a:avLst/>
              <a:gdLst/>
              <a:ahLst/>
              <a:cxnLst/>
              <a:rect l="l" t="t" r="r" b="b"/>
              <a:pathLst>
                <a:path w="138" h="3072" extrusionOk="0">
                  <a:moveTo>
                    <a:pt x="69" y="0"/>
                  </a:moveTo>
                  <a:lnTo>
                    <a:pt x="1" y="3072"/>
                  </a:lnTo>
                  <a:lnTo>
                    <a:pt x="137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" name="Google Shape;1665;p7"/>
            <p:cNvSpPr/>
            <p:nvPr/>
          </p:nvSpPr>
          <p:spPr>
            <a:xfrm>
              <a:off x="2553203" y="2241596"/>
              <a:ext cx="103278" cy="32902"/>
            </a:xfrm>
            <a:custGeom>
              <a:avLst/>
              <a:gdLst/>
              <a:ahLst/>
              <a:cxnLst/>
              <a:rect l="l" t="t" r="r" b="b"/>
              <a:pathLst>
                <a:path w="3004" h="957" extrusionOk="0">
                  <a:moveTo>
                    <a:pt x="2936" y="1"/>
                  </a:moveTo>
                  <a:lnTo>
                    <a:pt x="1" y="888"/>
                  </a:lnTo>
                  <a:lnTo>
                    <a:pt x="1" y="956"/>
                  </a:lnTo>
                  <a:lnTo>
                    <a:pt x="3004" y="137"/>
                  </a:lnTo>
                  <a:cubicBezTo>
                    <a:pt x="3004" y="137"/>
                    <a:pt x="3004" y="1"/>
                    <a:pt x="2936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" name="Google Shape;1666;p7"/>
            <p:cNvSpPr/>
            <p:nvPr/>
          </p:nvSpPr>
          <p:spPr>
            <a:xfrm>
              <a:off x="2527384" y="2340163"/>
              <a:ext cx="143193" cy="4710"/>
            </a:xfrm>
            <a:custGeom>
              <a:avLst/>
              <a:gdLst/>
              <a:ahLst/>
              <a:cxnLst/>
              <a:rect l="l" t="t" r="r" b="b"/>
              <a:pathLst>
                <a:path w="4165" h="137" extrusionOk="0">
                  <a:moveTo>
                    <a:pt x="1" y="0"/>
                  </a:moveTo>
                  <a:lnTo>
                    <a:pt x="1" y="69"/>
                  </a:lnTo>
                  <a:lnTo>
                    <a:pt x="4165" y="137"/>
                  </a:lnTo>
                  <a:lnTo>
                    <a:pt x="416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" name="Google Shape;1667;p7"/>
            <p:cNvSpPr/>
            <p:nvPr/>
          </p:nvSpPr>
          <p:spPr>
            <a:xfrm>
              <a:off x="2471070" y="2513816"/>
              <a:ext cx="65735" cy="89216"/>
            </a:xfrm>
            <a:custGeom>
              <a:avLst/>
              <a:gdLst/>
              <a:ahLst/>
              <a:cxnLst/>
              <a:rect l="l" t="t" r="r" b="b"/>
              <a:pathLst>
                <a:path w="1912" h="2595" extrusionOk="0">
                  <a:moveTo>
                    <a:pt x="1" y="0"/>
                  </a:moveTo>
                  <a:lnTo>
                    <a:pt x="1775" y="2594"/>
                  </a:lnTo>
                  <a:lnTo>
                    <a:pt x="1912" y="252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" name="Google Shape;1668;p7"/>
            <p:cNvSpPr/>
            <p:nvPr/>
          </p:nvSpPr>
          <p:spPr>
            <a:xfrm>
              <a:off x="2400659" y="2509106"/>
              <a:ext cx="44625" cy="138517"/>
            </a:xfrm>
            <a:custGeom>
              <a:avLst/>
              <a:gdLst/>
              <a:ahLst/>
              <a:cxnLst/>
              <a:rect l="l" t="t" r="r" b="b"/>
              <a:pathLst>
                <a:path w="1298" h="4029" extrusionOk="0">
                  <a:moveTo>
                    <a:pt x="1" y="1"/>
                  </a:moveTo>
                  <a:lnTo>
                    <a:pt x="1161" y="4028"/>
                  </a:lnTo>
                  <a:lnTo>
                    <a:pt x="1298" y="4028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" name="Google Shape;1669;p7"/>
            <p:cNvSpPr/>
            <p:nvPr/>
          </p:nvSpPr>
          <p:spPr>
            <a:xfrm>
              <a:off x="1936048" y="2030399"/>
              <a:ext cx="145496" cy="110325"/>
            </a:xfrm>
            <a:custGeom>
              <a:avLst/>
              <a:gdLst/>
              <a:ahLst/>
              <a:cxnLst/>
              <a:rect l="l" t="t" r="r" b="b"/>
              <a:pathLst>
                <a:path w="4232" h="3209" extrusionOk="0">
                  <a:moveTo>
                    <a:pt x="137" y="0"/>
                  </a:moveTo>
                  <a:lnTo>
                    <a:pt x="0" y="137"/>
                  </a:lnTo>
                  <a:lnTo>
                    <a:pt x="4164" y="3209"/>
                  </a:lnTo>
                  <a:lnTo>
                    <a:pt x="4232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" name="Google Shape;1670;p7"/>
            <p:cNvSpPr/>
            <p:nvPr/>
          </p:nvSpPr>
          <p:spPr>
            <a:xfrm>
              <a:off x="1860928" y="2171185"/>
              <a:ext cx="169012" cy="61059"/>
            </a:xfrm>
            <a:custGeom>
              <a:avLst/>
              <a:gdLst/>
              <a:ahLst/>
              <a:cxnLst/>
              <a:rect l="l" t="t" r="r" b="b"/>
              <a:pathLst>
                <a:path w="4916" h="1776" extrusionOk="0">
                  <a:moveTo>
                    <a:pt x="69" y="1"/>
                  </a:moveTo>
                  <a:lnTo>
                    <a:pt x="1" y="206"/>
                  </a:lnTo>
                  <a:lnTo>
                    <a:pt x="4915" y="1776"/>
                  </a:lnTo>
                  <a:lnTo>
                    <a:pt x="4915" y="1707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" name="Google Shape;1671;p7"/>
            <p:cNvSpPr/>
            <p:nvPr/>
          </p:nvSpPr>
          <p:spPr>
            <a:xfrm>
              <a:off x="2766772" y="2654603"/>
              <a:ext cx="79796" cy="63397"/>
            </a:xfrm>
            <a:custGeom>
              <a:avLst/>
              <a:gdLst/>
              <a:ahLst/>
              <a:cxnLst/>
              <a:rect l="l" t="t" r="r" b="b"/>
              <a:pathLst>
                <a:path w="2321" h="1844" extrusionOk="0">
                  <a:moveTo>
                    <a:pt x="137" y="1"/>
                  </a:moveTo>
                  <a:cubicBezTo>
                    <a:pt x="137" y="69"/>
                    <a:pt x="68" y="137"/>
                    <a:pt x="0" y="206"/>
                  </a:cubicBezTo>
                  <a:lnTo>
                    <a:pt x="2184" y="1844"/>
                  </a:lnTo>
                  <a:lnTo>
                    <a:pt x="2253" y="1776"/>
                  </a:lnTo>
                  <a:lnTo>
                    <a:pt x="2321" y="1639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" name="Google Shape;1672;p7"/>
            <p:cNvSpPr/>
            <p:nvPr/>
          </p:nvSpPr>
          <p:spPr>
            <a:xfrm>
              <a:off x="1837481" y="2328440"/>
              <a:ext cx="176026" cy="9420"/>
            </a:xfrm>
            <a:custGeom>
              <a:avLst/>
              <a:gdLst/>
              <a:ahLst/>
              <a:cxnLst/>
              <a:rect l="l" t="t" r="r" b="b"/>
              <a:pathLst>
                <a:path w="5120" h="274" extrusionOk="0">
                  <a:moveTo>
                    <a:pt x="0" y="0"/>
                  </a:moveTo>
                  <a:cubicBezTo>
                    <a:pt x="0" y="68"/>
                    <a:pt x="0" y="137"/>
                    <a:pt x="0" y="205"/>
                  </a:cubicBezTo>
                  <a:lnTo>
                    <a:pt x="5120" y="273"/>
                  </a:lnTo>
                  <a:lnTo>
                    <a:pt x="5120" y="137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" name="Google Shape;1673;p7"/>
            <p:cNvSpPr/>
            <p:nvPr/>
          </p:nvSpPr>
          <p:spPr>
            <a:xfrm>
              <a:off x="1722479" y="2323729"/>
              <a:ext cx="93892" cy="9420"/>
            </a:xfrm>
            <a:custGeom>
              <a:avLst/>
              <a:gdLst/>
              <a:ahLst/>
              <a:cxnLst/>
              <a:rect l="l" t="t" r="r" b="b"/>
              <a:pathLst>
                <a:path w="2731" h="274" extrusionOk="0">
                  <a:moveTo>
                    <a:pt x="1" y="1"/>
                  </a:moveTo>
                  <a:lnTo>
                    <a:pt x="1" y="205"/>
                  </a:lnTo>
                  <a:lnTo>
                    <a:pt x="1" y="274"/>
                  </a:lnTo>
                  <a:lnTo>
                    <a:pt x="2731" y="274"/>
                  </a:lnTo>
                  <a:cubicBezTo>
                    <a:pt x="2731" y="205"/>
                    <a:pt x="2731" y="137"/>
                    <a:pt x="2731" y="69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" name="Google Shape;1674;p7"/>
            <p:cNvSpPr/>
            <p:nvPr/>
          </p:nvSpPr>
          <p:spPr>
            <a:xfrm>
              <a:off x="2403032" y="2032737"/>
              <a:ext cx="49301" cy="136145"/>
            </a:xfrm>
            <a:custGeom>
              <a:avLst/>
              <a:gdLst/>
              <a:ahLst/>
              <a:cxnLst/>
              <a:rect l="l" t="t" r="r" b="b"/>
              <a:pathLst>
                <a:path w="1434" h="3960" extrusionOk="0">
                  <a:moveTo>
                    <a:pt x="1365" y="1"/>
                  </a:moveTo>
                  <a:lnTo>
                    <a:pt x="0" y="3960"/>
                  </a:lnTo>
                  <a:lnTo>
                    <a:pt x="68" y="3960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" name="Google Shape;1675;p7"/>
            <p:cNvSpPr/>
            <p:nvPr/>
          </p:nvSpPr>
          <p:spPr>
            <a:xfrm>
              <a:off x="2611890" y="2539636"/>
              <a:ext cx="147868" cy="110325"/>
            </a:xfrm>
            <a:custGeom>
              <a:avLst/>
              <a:gdLst/>
              <a:ahLst/>
              <a:cxnLst/>
              <a:rect l="l" t="t" r="r" b="b"/>
              <a:pathLst>
                <a:path w="4301" h="3209" extrusionOk="0">
                  <a:moveTo>
                    <a:pt x="137" y="0"/>
                  </a:moveTo>
                  <a:lnTo>
                    <a:pt x="0" y="69"/>
                  </a:lnTo>
                  <a:lnTo>
                    <a:pt x="4164" y="3208"/>
                  </a:lnTo>
                  <a:lnTo>
                    <a:pt x="4300" y="3004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" name="Google Shape;1676;p7"/>
            <p:cNvSpPr/>
            <p:nvPr/>
          </p:nvSpPr>
          <p:spPr>
            <a:xfrm>
              <a:off x="2663494" y="2443406"/>
              <a:ext cx="171350" cy="63397"/>
            </a:xfrm>
            <a:custGeom>
              <a:avLst/>
              <a:gdLst/>
              <a:ahLst/>
              <a:cxnLst/>
              <a:rect l="l" t="t" r="r" b="b"/>
              <a:pathLst>
                <a:path w="4984" h="1844" extrusionOk="0">
                  <a:moveTo>
                    <a:pt x="1" y="1"/>
                  </a:moveTo>
                  <a:cubicBezTo>
                    <a:pt x="1" y="69"/>
                    <a:pt x="1" y="69"/>
                    <a:pt x="1" y="137"/>
                  </a:cubicBezTo>
                  <a:lnTo>
                    <a:pt x="4915" y="1844"/>
                  </a:lnTo>
                  <a:lnTo>
                    <a:pt x="4984" y="1707"/>
                  </a:lnTo>
                  <a:lnTo>
                    <a:pt x="4984" y="1639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" name="Google Shape;1677;p7"/>
            <p:cNvSpPr/>
            <p:nvPr/>
          </p:nvSpPr>
          <p:spPr>
            <a:xfrm>
              <a:off x="2851244" y="211019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80"/>
                  </a:lnTo>
                  <a:cubicBezTo>
                    <a:pt x="0" y="1980"/>
                    <a:pt x="69" y="2048"/>
                    <a:pt x="69" y="2116"/>
                  </a:cubicBezTo>
                  <a:lnTo>
                    <a:pt x="6212" y="205"/>
                  </a:lnTo>
                  <a:cubicBezTo>
                    <a:pt x="6212" y="137"/>
                    <a:pt x="6212" y="68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" name="Google Shape;1678;p7"/>
            <p:cNvSpPr/>
            <p:nvPr/>
          </p:nvSpPr>
          <p:spPr>
            <a:xfrm>
              <a:off x="2250488" y="2030399"/>
              <a:ext cx="44625" cy="138483"/>
            </a:xfrm>
            <a:custGeom>
              <a:avLst/>
              <a:gdLst/>
              <a:ahLst/>
              <a:cxnLst/>
              <a:rect l="l" t="t" r="r" b="b"/>
              <a:pathLst>
                <a:path w="1298" h="4028" extrusionOk="0">
                  <a:moveTo>
                    <a:pt x="69" y="0"/>
                  </a:moveTo>
                  <a:lnTo>
                    <a:pt x="0" y="69"/>
                  </a:lnTo>
                  <a:lnTo>
                    <a:pt x="1229" y="4028"/>
                  </a:lnTo>
                  <a:lnTo>
                    <a:pt x="1297" y="4028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" name="Google Shape;1679;p7"/>
            <p:cNvSpPr/>
            <p:nvPr/>
          </p:nvSpPr>
          <p:spPr>
            <a:xfrm>
              <a:off x="2489841" y="2150076"/>
              <a:ext cx="119711" cy="86878"/>
            </a:xfrm>
            <a:custGeom>
              <a:avLst/>
              <a:gdLst/>
              <a:ahLst/>
              <a:cxnLst/>
              <a:rect l="l" t="t" r="r" b="b"/>
              <a:pathLst>
                <a:path w="3482" h="2527" extrusionOk="0">
                  <a:moveTo>
                    <a:pt x="3414" y="1"/>
                  </a:moveTo>
                  <a:lnTo>
                    <a:pt x="1" y="2458"/>
                  </a:lnTo>
                  <a:lnTo>
                    <a:pt x="69" y="2458"/>
                  </a:lnTo>
                  <a:lnTo>
                    <a:pt x="69" y="2526"/>
                  </a:lnTo>
                  <a:lnTo>
                    <a:pt x="3482" y="137"/>
                  </a:lnTo>
                  <a:lnTo>
                    <a:pt x="341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" name="Google Shape;1680;p7"/>
            <p:cNvSpPr/>
            <p:nvPr/>
          </p:nvSpPr>
          <p:spPr>
            <a:xfrm>
              <a:off x="2473407" y="2077328"/>
              <a:ext cx="68107" cy="89216"/>
            </a:xfrm>
            <a:custGeom>
              <a:avLst/>
              <a:gdLst/>
              <a:ahLst/>
              <a:cxnLst/>
              <a:rect l="l" t="t" r="r" b="b"/>
              <a:pathLst>
                <a:path w="1981" h="2595" extrusionOk="0">
                  <a:moveTo>
                    <a:pt x="1844" y="1"/>
                  </a:moveTo>
                  <a:lnTo>
                    <a:pt x="1" y="2526"/>
                  </a:lnTo>
                  <a:lnTo>
                    <a:pt x="69" y="2526"/>
                  </a:lnTo>
                  <a:lnTo>
                    <a:pt x="69" y="2594"/>
                  </a:lnTo>
                  <a:lnTo>
                    <a:pt x="1980" y="137"/>
                  </a:lnTo>
                  <a:lnTo>
                    <a:pt x="184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" name="Google Shape;1681;p7"/>
            <p:cNvSpPr/>
            <p:nvPr/>
          </p:nvSpPr>
          <p:spPr>
            <a:xfrm>
              <a:off x="2041629" y="2234548"/>
              <a:ext cx="100940" cy="37577"/>
            </a:xfrm>
            <a:custGeom>
              <a:avLst/>
              <a:gdLst/>
              <a:ahLst/>
              <a:cxnLst/>
              <a:rect l="l" t="t" r="r" b="b"/>
              <a:pathLst>
                <a:path w="2936" h="1093" extrusionOk="0">
                  <a:moveTo>
                    <a:pt x="1" y="1"/>
                  </a:moveTo>
                  <a:lnTo>
                    <a:pt x="1" y="137"/>
                  </a:lnTo>
                  <a:lnTo>
                    <a:pt x="2936" y="1093"/>
                  </a:lnTo>
                  <a:cubicBezTo>
                    <a:pt x="2936" y="1025"/>
                    <a:pt x="2936" y="1025"/>
                    <a:pt x="2936" y="1025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" name="Google Shape;1682;p7"/>
            <p:cNvSpPr/>
            <p:nvPr/>
          </p:nvSpPr>
          <p:spPr>
            <a:xfrm>
              <a:off x="1846866" y="1959989"/>
              <a:ext cx="77458" cy="63397"/>
            </a:xfrm>
            <a:custGeom>
              <a:avLst/>
              <a:gdLst/>
              <a:ahLst/>
              <a:cxnLst/>
              <a:rect l="l" t="t" r="r" b="b"/>
              <a:pathLst>
                <a:path w="2253" h="1844" extrusionOk="0">
                  <a:moveTo>
                    <a:pt x="137" y="1"/>
                  </a:moveTo>
                  <a:lnTo>
                    <a:pt x="69" y="69"/>
                  </a:lnTo>
                  <a:cubicBezTo>
                    <a:pt x="69" y="137"/>
                    <a:pt x="0" y="137"/>
                    <a:pt x="0" y="205"/>
                  </a:cubicBezTo>
                  <a:lnTo>
                    <a:pt x="2184" y="1844"/>
                  </a:lnTo>
                  <a:lnTo>
                    <a:pt x="2253" y="170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" name="Google Shape;1683;p7"/>
            <p:cNvSpPr/>
            <p:nvPr/>
          </p:nvSpPr>
          <p:spPr>
            <a:xfrm>
              <a:off x="2553203" y="2408201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1" y="1"/>
                  </a:moveTo>
                  <a:lnTo>
                    <a:pt x="1" y="69"/>
                  </a:lnTo>
                  <a:lnTo>
                    <a:pt x="2936" y="1025"/>
                  </a:lnTo>
                  <a:lnTo>
                    <a:pt x="2936" y="956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" name="Google Shape;1684;p7"/>
            <p:cNvSpPr/>
            <p:nvPr/>
          </p:nvSpPr>
          <p:spPr>
            <a:xfrm>
              <a:off x="2665832" y="2182943"/>
              <a:ext cx="171350" cy="58687"/>
            </a:xfrm>
            <a:custGeom>
              <a:avLst/>
              <a:gdLst/>
              <a:ahLst/>
              <a:cxnLst/>
              <a:rect l="l" t="t" r="r" b="b"/>
              <a:pathLst>
                <a:path w="4984" h="1707" extrusionOk="0">
                  <a:moveTo>
                    <a:pt x="4916" y="0"/>
                  </a:moveTo>
                  <a:lnTo>
                    <a:pt x="1" y="1570"/>
                  </a:lnTo>
                  <a:lnTo>
                    <a:pt x="1" y="1707"/>
                  </a:lnTo>
                  <a:lnTo>
                    <a:pt x="4984" y="137"/>
                  </a:lnTo>
                  <a:lnTo>
                    <a:pt x="4916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" name="Google Shape;1685;p7"/>
            <p:cNvSpPr/>
            <p:nvPr/>
          </p:nvSpPr>
          <p:spPr>
            <a:xfrm>
              <a:off x="1858590" y="2436358"/>
              <a:ext cx="171350" cy="58721"/>
            </a:xfrm>
            <a:custGeom>
              <a:avLst/>
              <a:gdLst/>
              <a:ahLst/>
              <a:cxnLst/>
              <a:rect l="l" t="t" r="r" b="b"/>
              <a:pathLst>
                <a:path w="4984" h="1708" extrusionOk="0">
                  <a:moveTo>
                    <a:pt x="4915" y="1"/>
                  </a:moveTo>
                  <a:lnTo>
                    <a:pt x="1" y="1503"/>
                  </a:lnTo>
                  <a:lnTo>
                    <a:pt x="69" y="1707"/>
                  </a:lnTo>
                  <a:lnTo>
                    <a:pt x="4983" y="137"/>
                  </a:lnTo>
                  <a:cubicBezTo>
                    <a:pt x="4983" y="69"/>
                    <a:pt x="4983" y="69"/>
                    <a:pt x="4915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" name="Google Shape;1686;p7"/>
            <p:cNvSpPr/>
            <p:nvPr/>
          </p:nvSpPr>
          <p:spPr>
            <a:xfrm>
              <a:off x="1633298" y="2096099"/>
              <a:ext cx="213603" cy="77493"/>
            </a:xfrm>
            <a:custGeom>
              <a:avLst/>
              <a:gdLst/>
              <a:ahLst/>
              <a:cxnLst/>
              <a:rect l="l" t="t" r="r" b="b"/>
              <a:pathLst>
                <a:path w="6213" h="2254" extrusionOk="0">
                  <a:moveTo>
                    <a:pt x="69" y="1"/>
                  </a:moveTo>
                  <a:cubicBezTo>
                    <a:pt x="69" y="69"/>
                    <a:pt x="69" y="137"/>
                    <a:pt x="1" y="205"/>
                  </a:cubicBezTo>
                  <a:lnTo>
                    <a:pt x="6144" y="2185"/>
                  </a:lnTo>
                  <a:lnTo>
                    <a:pt x="6144" y="2253"/>
                  </a:lnTo>
                  <a:lnTo>
                    <a:pt x="6212" y="2048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" name="Google Shape;1687;p7"/>
            <p:cNvSpPr/>
            <p:nvPr/>
          </p:nvSpPr>
          <p:spPr>
            <a:xfrm>
              <a:off x="2661157" y="1732359"/>
              <a:ext cx="136145" cy="183074"/>
            </a:xfrm>
            <a:custGeom>
              <a:avLst/>
              <a:gdLst/>
              <a:ahLst/>
              <a:cxnLst/>
              <a:rect l="l" t="t" r="r" b="b"/>
              <a:pathLst>
                <a:path w="3960" h="5325" extrusionOk="0">
                  <a:moveTo>
                    <a:pt x="3755" y="1"/>
                  </a:moveTo>
                  <a:lnTo>
                    <a:pt x="0" y="5188"/>
                  </a:lnTo>
                  <a:lnTo>
                    <a:pt x="137" y="5325"/>
                  </a:lnTo>
                  <a:lnTo>
                    <a:pt x="3959" y="137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" name="Google Shape;1688;p7"/>
            <p:cNvSpPr/>
            <p:nvPr/>
          </p:nvSpPr>
          <p:spPr>
            <a:xfrm>
              <a:off x="1907856" y="1722973"/>
              <a:ext cx="136145" cy="185446"/>
            </a:xfrm>
            <a:custGeom>
              <a:avLst/>
              <a:gdLst/>
              <a:ahLst/>
              <a:cxnLst/>
              <a:rect l="l" t="t" r="r" b="b"/>
              <a:pathLst>
                <a:path w="3960" h="5394" extrusionOk="0">
                  <a:moveTo>
                    <a:pt x="206" y="1"/>
                  </a:moveTo>
                  <a:lnTo>
                    <a:pt x="1" y="137"/>
                  </a:lnTo>
                  <a:lnTo>
                    <a:pt x="3755" y="5393"/>
                  </a:lnTo>
                  <a:lnTo>
                    <a:pt x="3960" y="5325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" name="Google Shape;1689;p7"/>
            <p:cNvSpPr/>
            <p:nvPr/>
          </p:nvSpPr>
          <p:spPr>
            <a:xfrm>
              <a:off x="2515660" y="1746455"/>
              <a:ext cx="37577" cy="91554"/>
            </a:xfrm>
            <a:custGeom>
              <a:avLst/>
              <a:gdLst/>
              <a:ahLst/>
              <a:cxnLst/>
              <a:rect l="l" t="t" r="r" b="b"/>
              <a:pathLst>
                <a:path w="1093" h="2663" extrusionOk="0">
                  <a:moveTo>
                    <a:pt x="888" y="0"/>
                  </a:moveTo>
                  <a:lnTo>
                    <a:pt x="1" y="2594"/>
                  </a:lnTo>
                  <a:lnTo>
                    <a:pt x="137" y="2662"/>
                  </a:lnTo>
                  <a:lnTo>
                    <a:pt x="1093" y="137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" name="Google Shape;1690;p7"/>
            <p:cNvSpPr/>
            <p:nvPr/>
          </p:nvSpPr>
          <p:spPr>
            <a:xfrm>
              <a:off x="2161306" y="1741745"/>
              <a:ext cx="32902" cy="93926"/>
            </a:xfrm>
            <a:custGeom>
              <a:avLst/>
              <a:gdLst/>
              <a:ahLst/>
              <a:cxnLst/>
              <a:rect l="l" t="t" r="r" b="b"/>
              <a:pathLst>
                <a:path w="957" h="2732" extrusionOk="0">
                  <a:moveTo>
                    <a:pt x="137" y="1"/>
                  </a:moveTo>
                  <a:lnTo>
                    <a:pt x="1" y="69"/>
                  </a:lnTo>
                  <a:lnTo>
                    <a:pt x="752" y="2731"/>
                  </a:lnTo>
                  <a:lnTo>
                    <a:pt x="956" y="266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" name="Google Shape;1691;p7"/>
            <p:cNvSpPr/>
            <p:nvPr/>
          </p:nvSpPr>
          <p:spPr>
            <a:xfrm>
              <a:off x="1835108" y="2640541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0"/>
                  </a:moveTo>
                  <a:lnTo>
                    <a:pt x="1" y="1570"/>
                  </a:lnTo>
                  <a:lnTo>
                    <a:pt x="137" y="1775"/>
                  </a:lnTo>
                  <a:lnTo>
                    <a:pt x="2322" y="137"/>
                  </a:lnTo>
                  <a:cubicBezTo>
                    <a:pt x="2322" y="137"/>
                    <a:pt x="2253" y="69"/>
                    <a:pt x="225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" name="Google Shape;1692;p7"/>
            <p:cNvSpPr/>
            <p:nvPr/>
          </p:nvSpPr>
          <p:spPr>
            <a:xfrm>
              <a:off x="2349055" y="1586863"/>
              <a:ext cx="9420" cy="222989"/>
            </a:xfrm>
            <a:custGeom>
              <a:avLst/>
              <a:gdLst/>
              <a:ahLst/>
              <a:cxnLst/>
              <a:rect l="l" t="t" r="r" b="b"/>
              <a:pathLst>
                <a:path w="274" h="6486" extrusionOk="0">
                  <a:moveTo>
                    <a:pt x="69" y="1"/>
                  </a:moveTo>
                  <a:lnTo>
                    <a:pt x="0" y="6485"/>
                  </a:lnTo>
                  <a:lnTo>
                    <a:pt x="205" y="6485"/>
                  </a:lnTo>
                  <a:lnTo>
                    <a:pt x="2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" name="Google Shape;1693;p7"/>
            <p:cNvSpPr/>
            <p:nvPr/>
          </p:nvSpPr>
          <p:spPr>
            <a:xfrm>
              <a:off x="1628622" y="249504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12"/>
                  </a:lnTo>
                  <a:cubicBezTo>
                    <a:pt x="0" y="1980"/>
                    <a:pt x="0" y="2048"/>
                    <a:pt x="69" y="2116"/>
                  </a:cubicBezTo>
                  <a:lnTo>
                    <a:pt x="6212" y="137"/>
                  </a:lnTo>
                  <a:cubicBezTo>
                    <a:pt x="6212" y="137"/>
                    <a:pt x="6212" y="69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" name="Google Shape;1694;p7"/>
            <p:cNvSpPr/>
            <p:nvPr/>
          </p:nvSpPr>
          <p:spPr>
            <a:xfrm>
              <a:off x="2651771" y="2769604"/>
              <a:ext cx="133807" cy="185411"/>
            </a:xfrm>
            <a:custGeom>
              <a:avLst/>
              <a:gdLst/>
              <a:ahLst/>
              <a:cxnLst/>
              <a:rect l="l" t="t" r="r" b="b"/>
              <a:pathLst>
                <a:path w="3892" h="5393" extrusionOk="0">
                  <a:moveTo>
                    <a:pt x="69" y="0"/>
                  </a:moveTo>
                  <a:lnTo>
                    <a:pt x="0" y="137"/>
                  </a:lnTo>
                  <a:lnTo>
                    <a:pt x="3686" y="5393"/>
                  </a:lnTo>
                  <a:lnTo>
                    <a:pt x="3891" y="525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" name="Google Shape;1695;p7"/>
            <p:cNvSpPr/>
            <p:nvPr/>
          </p:nvSpPr>
          <p:spPr>
            <a:xfrm>
              <a:off x="2499227" y="2847027"/>
              <a:ext cx="35240" cy="89216"/>
            </a:xfrm>
            <a:custGeom>
              <a:avLst/>
              <a:gdLst/>
              <a:ahLst/>
              <a:cxnLst/>
              <a:rect l="l" t="t" r="r" b="b"/>
              <a:pathLst>
                <a:path w="1025" h="2595" extrusionOk="0">
                  <a:moveTo>
                    <a:pt x="1" y="1"/>
                  </a:moveTo>
                  <a:lnTo>
                    <a:pt x="820" y="2595"/>
                  </a:lnTo>
                  <a:lnTo>
                    <a:pt x="1025" y="252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" name="Google Shape;1696;p7"/>
            <p:cNvSpPr/>
            <p:nvPr/>
          </p:nvSpPr>
          <p:spPr>
            <a:xfrm>
              <a:off x="2848906" y="2504431"/>
              <a:ext cx="213569" cy="79830"/>
            </a:xfrm>
            <a:custGeom>
              <a:avLst/>
              <a:gdLst/>
              <a:ahLst/>
              <a:cxnLst/>
              <a:rect l="l" t="t" r="r" b="b"/>
              <a:pathLst>
                <a:path w="6212" h="2322" extrusionOk="0">
                  <a:moveTo>
                    <a:pt x="68" y="0"/>
                  </a:moveTo>
                  <a:cubicBezTo>
                    <a:pt x="0" y="69"/>
                    <a:pt x="0" y="137"/>
                    <a:pt x="0" y="205"/>
                  </a:cubicBezTo>
                  <a:lnTo>
                    <a:pt x="6075" y="2321"/>
                  </a:lnTo>
                  <a:lnTo>
                    <a:pt x="6211" y="2048"/>
                  </a:lnTo>
                  <a:lnTo>
                    <a:pt x="6211" y="1980"/>
                  </a:lnTo>
                  <a:lnTo>
                    <a:pt x="6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" name="Google Shape;1697;p7"/>
            <p:cNvSpPr/>
            <p:nvPr/>
          </p:nvSpPr>
          <p:spPr>
            <a:xfrm>
              <a:off x="2142534" y="2840014"/>
              <a:ext cx="35240" cy="89182"/>
            </a:xfrm>
            <a:custGeom>
              <a:avLst/>
              <a:gdLst/>
              <a:ahLst/>
              <a:cxnLst/>
              <a:rect l="l" t="t" r="r" b="b"/>
              <a:pathLst>
                <a:path w="1025" h="2594" extrusionOk="0">
                  <a:moveTo>
                    <a:pt x="888" y="0"/>
                  </a:moveTo>
                  <a:lnTo>
                    <a:pt x="1" y="2526"/>
                  </a:lnTo>
                  <a:lnTo>
                    <a:pt x="205" y="2594"/>
                  </a:lnTo>
                  <a:lnTo>
                    <a:pt x="1025" y="68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" name="Google Shape;1698;p7"/>
            <p:cNvSpPr/>
            <p:nvPr/>
          </p:nvSpPr>
          <p:spPr>
            <a:xfrm>
              <a:off x="1896133" y="2762556"/>
              <a:ext cx="136145" cy="180736"/>
            </a:xfrm>
            <a:custGeom>
              <a:avLst/>
              <a:gdLst/>
              <a:ahLst/>
              <a:cxnLst/>
              <a:rect l="l" t="t" r="r" b="b"/>
              <a:pathLst>
                <a:path w="3960" h="5257" extrusionOk="0">
                  <a:moveTo>
                    <a:pt x="3823" y="1"/>
                  </a:moveTo>
                  <a:lnTo>
                    <a:pt x="1" y="5120"/>
                  </a:lnTo>
                  <a:lnTo>
                    <a:pt x="137" y="5257"/>
                  </a:lnTo>
                  <a:lnTo>
                    <a:pt x="3960" y="69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" name="Google Shape;1699;p7"/>
            <p:cNvSpPr/>
            <p:nvPr/>
          </p:nvSpPr>
          <p:spPr>
            <a:xfrm>
              <a:off x="2332621" y="2868171"/>
              <a:ext cx="9420" cy="222954"/>
            </a:xfrm>
            <a:custGeom>
              <a:avLst/>
              <a:gdLst/>
              <a:ahLst/>
              <a:cxnLst/>
              <a:rect l="l" t="t" r="r" b="b"/>
              <a:pathLst>
                <a:path w="274" h="6485" extrusionOk="0">
                  <a:moveTo>
                    <a:pt x="137" y="0"/>
                  </a:moveTo>
                  <a:lnTo>
                    <a:pt x="0" y="6485"/>
                  </a:lnTo>
                  <a:lnTo>
                    <a:pt x="274" y="6485"/>
                  </a:lnTo>
                  <a:lnTo>
                    <a:pt x="274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" name="Google Shape;1700;p7"/>
            <p:cNvSpPr/>
            <p:nvPr/>
          </p:nvSpPr>
          <p:spPr>
            <a:xfrm>
              <a:off x="2349055" y="1828589"/>
              <a:ext cx="7082" cy="176026"/>
            </a:xfrm>
            <a:custGeom>
              <a:avLst/>
              <a:gdLst/>
              <a:ahLst/>
              <a:cxnLst/>
              <a:rect l="l" t="t" r="r" b="b"/>
              <a:pathLst>
                <a:path w="206" h="5120" extrusionOk="0">
                  <a:moveTo>
                    <a:pt x="0" y="0"/>
                  </a:moveTo>
                  <a:lnTo>
                    <a:pt x="0" y="5120"/>
                  </a:lnTo>
                  <a:lnTo>
                    <a:pt x="69" y="5120"/>
                  </a:lnTo>
                  <a:lnTo>
                    <a:pt x="20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" name="Google Shape;1701;p7"/>
            <p:cNvSpPr/>
            <p:nvPr/>
          </p:nvSpPr>
          <p:spPr>
            <a:xfrm>
              <a:off x="2048677" y="1922446"/>
              <a:ext cx="105615" cy="147868"/>
            </a:xfrm>
            <a:custGeom>
              <a:avLst/>
              <a:gdLst/>
              <a:ahLst/>
              <a:cxnLst/>
              <a:rect l="l" t="t" r="r" b="b"/>
              <a:pathLst>
                <a:path w="3072" h="4301" extrusionOk="0">
                  <a:moveTo>
                    <a:pt x="137" y="1"/>
                  </a:moveTo>
                  <a:lnTo>
                    <a:pt x="0" y="69"/>
                  </a:lnTo>
                  <a:lnTo>
                    <a:pt x="2048" y="2936"/>
                  </a:lnTo>
                  <a:lnTo>
                    <a:pt x="3004" y="4301"/>
                  </a:lnTo>
                  <a:lnTo>
                    <a:pt x="3072" y="4164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" name="Google Shape;1702;p7"/>
            <p:cNvSpPr/>
            <p:nvPr/>
          </p:nvSpPr>
          <p:spPr>
            <a:xfrm>
              <a:off x="2039291" y="260533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0" y="4164"/>
                  </a:lnTo>
                  <a:lnTo>
                    <a:pt x="137" y="4232"/>
                  </a:lnTo>
                  <a:lnTo>
                    <a:pt x="3208" y="137"/>
                  </a:lnTo>
                  <a:lnTo>
                    <a:pt x="3072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" name="Google Shape;1703;p7"/>
            <p:cNvSpPr/>
            <p:nvPr/>
          </p:nvSpPr>
          <p:spPr>
            <a:xfrm>
              <a:off x="2194173" y="1849698"/>
              <a:ext cx="56349" cy="171350"/>
            </a:xfrm>
            <a:custGeom>
              <a:avLst/>
              <a:gdLst/>
              <a:ahLst/>
              <a:cxnLst/>
              <a:rect l="l" t="t" r="r" b="b"/>
              <a:pathLst>
                <a:path w="1639" h="4984" extrusionOk="0">
                  <a:moveTo>
                    <a:pt x="137" y="1"/>
                  </a:moveTo>
                  <a:lnTo>
                    <a:pt x="0" y="69"/>
                  </a:lnTo>
                  <a:lnTo>
                    <a:pt x="1502" y="4983"/>
                  </a:lnTo>
                  <a:lnTo>
                    <a:pt x="1638" y="498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" name="Google Shape;1704;p7"/>
            <p:cNvSpPr/>
            <p:nvPr/>
          </p:nvSpPr>
          <p:spPr>
            <a:xfrm>
              <a:off x="1926628" y="2530250"/>
              <a:ext cx="147903" cy="105615"/>
            </a:xfrm>
            <a:custGeom>
              <a:avLst/>
              <a:gdLst/>
              <a:ahLst/>
              <a:cxnLst/>
              <a:rect l="l" t="t" r="r" b="b"/>
              <a:pathLst>
                <a:path w="4302" h="3072" extrusionOk="0">
                  <a:moveTo>
                    <a:pt x="4301" y="0"/>
                  </a:moveTo>
                  <a:lnTo>
                    <a:pt x="1" y="2935"/>
                  </a:lnTo>
                  <a:lnTo>
                    <a:pt x="138" y="3072"/>
                  </a:lnTo>
                  <a:lnTo>
                    <a:pt x="4301" y="69"/>
                  </a:lnTo>
                  <a:lnTo>
                    <a:pt x="4301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" name="Google Shape;1705;p7"/>
            <p:cNvSpPr/>
            <p:nvPr/>
          </p:nvSpPr>
          <p:spPr>
            <a:xfrm>
              <a:off x="2778496" y="1976423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1"/>
                  </a:moveTo>
                  <a:lnTo>
                    <a:pt x="0" y="1570"/>
                  </a:lnTo>
                  <a:lnTo>
                    <a:pt x="69" y="1775"/>
                  </a:lnTo>
                  <a:lnTo>
                    <a:pt x="2321" y="205"/>
                  </a:lnTo>
                  <a:lnTo>
                    <a:pt x="2253" y="69"/>
                  </a:lnTo>
                  <a:lnTo>
                    <a:pt x="225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" name="Google Shape;1706;p7"/>
            <p:cNvSpPr/>
            <p:nvPr/>
          </p:nvSpPr>
          <p:spPr>
            <a:xfrm>
              <a:off x="2452298" y="1852036"/>
              <a:ext cx="63397" cy="169012"/>
            </a:xfrm>
            <a:custGeom>
              <a:avLst/>
              <a:gdLst/>
              <a:ahLst/>
              <a:cxnLst/>
              <a:rect l="l" t="t" r="r" b="b"/>
              <a:pathLst>
                <a:path w="1844" h="4916" extrusionOk="0">
                  <a:moveTo>
                    <a:pt x="1639" y="1"/>
                  </a:moveTo>
                  <a:lnTo>
                    <a:pt x="1" y="4915"/>
                  </a:lnTo>
                  <a:lnTo>
                    <a:pt x="137" y="4915"/>
                  </a:lnTo>
                  <a:lnTo>
                    <a:pt x="1844" y="69"/>
                  </a:lnTo>
                  <a:lnTo>
                    <a:pt x="163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" name="Google Shape;1707;p7"/>
            <p:cNvSpPr/>
            <p:nvPr/>
          </p:nvSpPr>
          <p:spPr>
            <a:xfrm>
              <a:off x="2618904" y="2042123"/>
              <a:ext cx="150241" cy="105650"/>
            </a:xfrm>
            <a:custGeom>
              <a:avLst/>
              <a:gdLst/>
              <a:ahLst/>
              <a:cxnLst/>
              <a:rect l="l" t="t" r="r" b="b"/>
              <a:pathLst>
                <a:path w="4370" h="3073" extrusionOk="0">
                  <a:moveTo>
                    <a:pt x="4233" y="1"/>
                  </a:moveTo>
                  <a:lnTo>
                    <a:pt x="1" y="3004"/>
                  </a:lnTo>
                  <a:lnTo>
                    <a:pt x="69" y="3072"/>
                  </a:lnTo>
                  <a:lnTo>
                    <a:pt x="4369" y="137"/>
                  </a:lnTo>
                  <a:lnTo>
                    <a:pt x="423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" name="Google Shape;1708;p7"/>
            <p:cNvSpPr/>
            <p:nvPr/>
          </p:nvSpPr>
          <p:spPr>
            <a:xfrm>
              <a:off x="2543818" y="192715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1" y="4164"/>
                  </a:lnTo>
                  <a:lnTo>
                    <a:pt x="137" y="4232"/>
                  </a:lnTo>
                  <a:lnTo>
                    <a:pt x="3209" y="68"/>
                  </a:lnTo>
                  <a:cubicBezTo>
                    <a:pt x="3140" y="68"/>
                    <a:pt x="3072" y="0"/>
                    <a:pt x="30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" name="Google Shape;1709;p7"/>
            <p:cNvSpPr/>
            <p:nvPr/>
          </p:nvSpPr>
          <p:spPr>
            <a:xfrm>
              <a:off x="2682266" y="2342501"/>
              <a:ext cx="176060" cy="7082"/>
            </a:xfrm>
            <a:custGeom>
              <a:avLst/>
              <a:gdLst/>
              <a:ahLst/>
              <a:cxnLst/>
              <a:rect l="l" t="t" r="r" b="b"/>
              <a:pathLst>
                <a:path w="5121" h="206" extrusionOk="0">
                  <a:moveTo>
                    <a:pt x="1" y="1"/>
                  </a:moveTo>
                  <a:lnTo>
                    <a:pt x="1" y="69"/>
                  </a:lnTo>
                  <a:lnTo>
                    <a:pt x="5120" y="205"/>
                  </a:lnTo>
                  <a:lnTo>
                    <a:pt x="512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" name="Google Shape;1710;p7"/>
            <p:cNvSpPr/>
            <p:nvPr/>
          </p:nvSpPr>
          <p:spPr>
            <a:xfrm>
              <a:off x="2877063" y="2344839"/>
              <a:ext cx="93892" cy="7082"/>
            </a:xfrm>
            <a:custGeom>
              <a:avLst/>
              <a:gdLst/>
              <a:ahLst/>
              <a:cxnLst/>
              <a:rect l="l" t="t" r="r" b="b"/>
              <a:pathLst>
                <a:path w="2731" h="206" extrusionOk="0">
                  <a:moveTo>
                    <a:pt x="0" y="1"/>
                  </a:moveTo>
                  <a:cubicBezTo>
                    <a:pt x="0" y="69"/>
                    <a:pt x="0" y="137"/>
                    <a:pt x="0" y="206"/>
                  </a:cubicBezTo>
                  <a:lnTo>
                    <a:pt x="2730" y="206"/>
                  </a:lnTo>
                  <a:lnTo>
                    <a:pt x="273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" name="Google Shape;1711;p7"/>
            <p:cNvSpPr/>
            <p:nvPr/>
          </p:nvSpPr>
          <p:spPr>
            <a:xfrm>
              <a:off x="2539142" y="2610012"/>
              <a:ext cx="107953" cy="147903"/>
            </a:xfrm>
            <a:custGeom>
              <a:avLst/>
              <a:gdLst/>
              <a:ahLst/>
              <a:cxnLst/>
              <a:rect l="l" t="t" r="r" b="b"/>
              <a:pathLst>
                <a:path w="3140" h="4302" extrusionOk="0">
                  <a:moveTo>
                    <a:pt x="137" y="1"/>
                  </a:moveTo>
                  <a:lnTo>
                    <a:pt x="0" y="69"/>
                  </a:lnTo>
                  <a:lnTo>
                    <a:pt x="2935" y="4301"/>
                  </a:lnTo>
                  <a:lnTo>
                    <a:pt x="3140" y="4165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" name="Google Shape;1712;p7"/>
            <p:cNvSpPr/>
            <p:nvPr/>
          </p:nvSpPr>
          <p:spPr>
            <a:xfrm>
              <a:off x="2442912" y="2656975"/>
              <a:ext cx="58687" cy="171316"/>
            </a:xfrm>
            <a:custGeom>
              <a:avLst/>
              <a:gdLst/>
              <a:ahLst/>
              <a:cxnLst/>
              <a:rect l="l" t="t" r="r" b="b"/>
              <a:pathLst>
                <a:path w="1707" h="4983" extrusionOk="0">
                  <a:moveTo>
                    <a:pt x="1" y="0"/>
                  </a:moveTo>
                  <a:lnTo>
                    <a:pt x="1502" y="4983"/>
                  </a:lnTo>
                  <a:lnTo>
                    <a:pt x="1707" y="4915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" name="Google Shape;1713;p7"/>
            <p:cNvSpPr/>
            <p:nvPr/>
          </p:nvSpPr>
          <p:spPr>
            <a:xfrm>
              <a:off x="2177739" y="2656975"/>
              <a:ext cx="63397" cy="168978"/>
            </a:xfrm>
            <a:custGeom>
              <a:avLst/>
              <a:gdLst/>
              <a:ahLst/>
              <a:cxnLst/>
              <a:rect l="l" t="t" r="r" b="b"/>
              <a:pathLst>
                <a:path w="1844" h="4915" extrusionOk="0">
                  <a:moveTo>
                    <a:pt x="1707" y="0"/>
                  </a:moveTo>
                  <a:lnTo>
                    <a:pt x="1" y="4846"/>
                  </a:lnTo>
                  <a:lnTo>
                    <a:pt x="205" y="4915"/>
                  </a:lnTo>
                  <a:lnTo>
                    <a:pt x="184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" name="Google Shape;1714;p7"/>
            <p:cNvSpPr/>
            <p:nvPr/>
          </p:nvSpPr>
          <p:spPr>
            <a:xfrm>
              <a:off x="2337297" y="2673374"/>
              <a:ext cx="7082" cy="176060"/>
            </a:xfrm>
            <a:custGeom>
              <a:avLst/>
              <a:gdLst/>
              <a:ahLst/>
              <a:cxnLst/>
              <a:rect l="l" t="t" r="r" b="b"/>
              <a:pathLst>
                <a:path w="206" h="5121" extrusionOk="0">
                  <a:moveTo>
                    <a:pt x="138" y="1"/>
                  </a:moveTo>
                  <a:lnTo>
                    <a:pt x="1" y="5120"/>
                  </a:lnTo>
                  <a:lnTo>
                    <a:pt x="206" y="5120"/>
                  </a:lnTo>
                  <a:lnTo>
                    <a:pt x="206" y="1776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" name="Google Shape;1715;p7"/>
            <p:cNvSpPr/>
            <p:nvPr/>
          </p:nvSpPr>
          <p:spPr>
            <a:xfrm>
              <a:off x="2333962" y="1570464"/>
              <a:ext cx="36237" cy="24788"/>
            </a:xfrm>
            <a:custGeom>
              <a:avLst/>
              <a:gdLst/>
              <a:ahLst/>
              <a:cxnLst/>
              <a:rect l="l" t="t" r="r" b="b"/>
              <a:pathLst>
                <a:path w="1054" h="721" extrusionOk="0">
                  <a:moveTo>
                    <a:pt x="576" y="0"/>
                  </a:moveTo>
                  <a:cubicBezTo>
                    <a:pt x="1" y="0"/>
                    <a:pt x="587" y="721"/>
                    <a:pt x="893" y="721"/>
                  </a:cubicBezTo>
                  <a:cubicBezTo>
                    <a:pt x="986" y="721"/>
                    <a:pt x="1054" y="654"/>
                    <a:pt x="1054" y="478"/>
                  </a:cubicBezTo>
                  <a:cubicBezTo>
                    <a:pt x="1054" y="205"/>
                    <a:pt x="849" y="0"/>
                    <a:pt x="57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" name="Google Shape;1716;p7"/>
            <p:cNvSpPr/>
            <p:nvPr/>
          </p:nvSpPr>
          <p:spPr>
            <a:xfrm>
              <a:off x="2323236" y="3077030"/>
              <a:ext cx="32902" cy="32867"/>
            </a:xfrm>
            <a:custGeom>
              <a:avLst/>
              <a:gdLst/>
              <a:ahLst/>
              <a:cxnLst/>
              <a:rect l="l" t="t" r="r" b="b"/>
              <a:pathLst>
                <a:path w="957" h="956" extrusionOk="0">
                  <a:moveTo>
                    <a:pt x="478" y="0"/>
                  </a:moveTo>
                  <a:cubicBezTo>
                    <a:pt x="205" y="0"/>
                    <a:pt x="0" y="205"/>
                    <a:pt x="0" y="478"/>
                  </a:cubicBezTo>
                  <a:cubicBezTo>
                    <a:pt x="0" y="751"/>
                    <a:pt x="205" y="956"/>
                    <a:pt x="478" y="956"/>
                  </a:cubicBezTo>
                  <a:cubicBezTo>
                    <a:pt x="751" y="956"/>
                    <a:pt x="956" y="751"/>
                    <a:pt x="956" y="478"/>
                  </a:cubicBezTo>
                  <a:cubicBezTo>
                    <a:pt x="956" y="205"/>
                    <a:pt x="751" y="0"/>
                    <a:pt x="478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" name="Google Shape;1717;p7"/>
            <p:cNvSpPr/>
            <p:nvPr/>
          </p:nvSpPr>
          <p:spPr>
            <a:xfrm>
              <a:off x="3048344" y="2095515"/>
              <a:ext cx="35240" cy="34071"/>
            </a:xfrm>
            <a:custGeom>
              <a:avLst/>
              <a:gdLst/>
              <a:ahLst/>
              <a:cxnLst/>
              <a:rect l="l" t="t" r="r" b="b"/>
              <a:pathLst>
                <a:path w="1025" h="991" extrusionOk="0">
                  <a:moveTo>
                    <a:pt x="482" y="0"/>
                  </a:moveTo>
                  <a:cubicBezTo>
                    <a:pt x="436" y="0"/>
                    <a:pt x="389" y="6"/>
                    <a:pt x="342" y="18"/>
                  </a:cubicBezTo>
                  <a:cubicBezTo>
                    <a:pt x="137" y="154"/>
                    <a:pt x="1" y="359"/>
                    <a:pt x="69" y="632"/>
                  </a:cubicBezTo>
                  <a:cubicBezTo>
                    <a:pt x="126" y="858"/>
                    <a:pt x="323" y="991"/>
                    <a:pt x="544" y="991"/>
                  </a:cubicBezTo>
                  <a:cubicBezTo>
                    <a:pt x="590" y="991"/>
                    <a:pt x="637" y="985"/>
                    <a:pt x="683" y="973"/>
                  </a:cubicBezTo>
                  <a:cubicBezTo>
                    <a:pt x="888" y="837"/>
                    <a:pt x="1025" y="564"/>
                    <a:pt x="957" y="359"/>
                  </a:cubicBezTo>
                  <a:cubicBezTo>
                    <a:pt x="900" y="133"/>
                    <a:pt x="703" y="0"/>
                    <a:pt x="48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" name="Google Shape;1718;p7"/>
            <p:cNvSpPr/>
            <p:nvPr/>
          </p:nvSpPr>
          <p:spPr>
            <a:xfrm>
              <a:off x="1609851" y="2550741"/>
              <a:ext cx="37577" cy="31767"/>
            </a:xfrm>
            <a:custGeom>
              <a:avLst/>
              <a:gdLst/>
              <a:ahLst/>
              <a:cxnLst/>
              <a:rect l="l" t="t" r="r" b="b"/>
              <a:pathLst>
                <a:path w="1093" h="924" extrusionOk="0">
                  <a:moveTo>
                    <a:pt x="524" y="1"/>
                  </a:moveTo>
                  <a:cubicBezTo>
                    <a:pt x="485" y="1"/>
                    <a:pt x="446" y="6"/>
                    <a:pt x="410" y="19"/>
                  </a:cubicBezTo>
                  <a:cubicBezTo>
                    <a:pt x="137" y="87"/>
                    <a:pt x="0" y="360"/>
                    <a:pt x="69" y="633"/>
                  </a:cubicBezTo>
                  <a:cubicBezTo>
                    <a:pt x="181" y="801"/>
                    <a:pt x="339" y="924"/>
                    <a:pt x="544" y="924"/>
                  </a:cubicBezTo>
                  <a:cubicBezTo>
                    <a:pt x="588" y="924"/>
                    <a:pt x="634" y="918"/>
                    <a:pt x="683" y="906"/>
                  </a:cubicBezTo>
                  <a:cubicBezTo>
                    <a:pt x="956" y="838"/>
                    <a:pt x="1092" y="565"/>
                    <a:pt x="1024" y="292"/>
                  </a:cubicBezTo>
                  <a:cubicBezTo>
                    <a:pt x="912" y="123"/>
                    <a:pt x="707" y="1"/>
                    <a:pt x="52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" name="Google Shape;1719;p7"/>
            <p:cNvSpPr/>
            <p:nvPr/>
          </p:nvSpPr>
          <p:spPr>
            <a:xfrm>
              <a:off x="2764400" y="2936656"/>
              <a:ext cx="37577" cy="32558"/>
            </a:xfrm>
            <a:custGeom>
              <a:avLst/>
              <a:gdLst/>
              <a:ahLst/>
              <a:cxnLst/>
              <a:rect l="l" t="t" r="r" b="b"/>
              <a:pathLst>
                <a:path w="1093" h="947" extrusionOk="0">
                  <a:moveTo>
                    <a:pt x="578" y="1"/>
                  </a:moveTo>
                  <a:cubicBezTo>
                    <a:pt x="469" y="1"/>
                    <a:pt x="360" y="39"/>
                    <a:pt x="274" y="124"/>
                  </a:cubicBezTo>
                  <a:cubicBezTo>
                    <a:pt x="69" y="261"/>
                    <a:pt x="1" y="534"/>
                    <a:pt x="206" y="739"/>
                  </a:cubicBezTo>
                  <a:cubicBezTo>
                    <a:pt x="294" y="871"/>
                    <a:pt x="439" y="946"/>
                    <a:pt x="586" y="946"/>
                  </a:cubicBezTo>
                  <a:cubicBezTo>
                    <a:pt x="666" y="946"/>
                    <a:pt x="747" y="923"/>
                    <a:pt x="820" y="875"/>
                  </a:cubicBezTo>
                  <a:cubicBezTo>
                    <a:pt x="1025" y="739"/>
                    <a:pt x="1093" y="397"/>
                    <a:pt x="956" y="193"/>
                  </a:cubicBezTo>
                  <a:cubicBezTo>
                    <a:pt x="877" y="74"/>
                    <a:pt x="729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" name="Google Shape;1720;p7"/>
            <p:cNvSpPr/>
            <p:nvPr/>
          </p:nvSpPr>
          <p:spPr>
            <a:xfrm>
              <a:off x="1891457" y="1710321"/>
              <a:ext cx="41187" cy="32214"/>
            </a:xfrm>
            <a:custGeom>
              <a:avLst/>
              <a:gdLst/>
              <a:ahLst/>
              <a:cxnLst/>
              <a:rect l="l" t="t" r="r" b="b"/>
              <a:pathLst>
                <a:path w="1198" h="937" extrusionOk="0">
                  <a:moveTo>
                    <a:pt x="578" y="1"/>
                  </a:moveTo>
                  <a:cubicBezTo>
                    <a:pt x="471" y="1"/>
                    <a:pt x="365" y="34"/>
                    <a:pt x="273" y="96"/>
                  </a:cubicBezTo>
                  <a:cubicBezTo>
                    <a:pt x="68" y="232"/>
                    <a:pt x="0" y="505"/>
                    <a:pt x="205" y="710"/>
                  </a:cubicBezTo>
                  <a:cubicBezTo>
                    <a:pt x="305" y="870"/>
                    <a:pt x="440" y="936"/>
                    <a:pt x="572" y="936"/>
                  </a:cubicBezTo>
                  <a:cubicBezTo>
                    <a:pt x="892" y="936"/>
                    <a:pt x="1197" y="550"/>
                    <a:pt x="956" y="164"/>
                  </a:cubicBezTo>
                  <a:cubicBezTo>
                    <a:pt x="843" y="51"/>
                    <a:pt x="710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" name="Google Shape;1721;p7"/>
            <p:cNvSpPr/>
            <p:nvPr/>
          </p:nvSpPr>
          <p:spPr>
            <a:xfrm>
              <a:off x="1879699" y="2928267"/>
              <a:ext cx="37577" cy="32386"/>
            </a:xfrm>
            <a:custGeom>
              <a:avLst/>
              <a:gdLst/>
              <a:ahLst/>
              <a:cxnLst/>
              <a:rect l="l" t="t" r="r" b="b"/>
              <a:pathLst>
                <a:path w="1093" h="942" extrusionOk="0">
                  <a:moveTo>
                    <a:pt x="492" y="0"/>
                  </a:moveTo>
                  <a:cubicBezTo>
                    <a:pt x="350" y="0"/>
                    <a:pt x="213" y="51"/>
                    <a:pt x="137" y="164"/>
                  </a:cubicBezTo>
                  <a:cubicBezTo>
                    <a:pt x="1" y="437"/>
                    <a:pt x="69" y="710"/>
                    <a:pt x="274" y="846"/>
                  </a:cubicBezTo>
                  <a:cubicBezTo>
                    <a:pt x="366" y="907"/>
                    <a:pt x="472" y="941"/>
                    <a:pt x="573" y="941"/>
                  </a:cubicBezTo>
                  <a:cubicBezTo>
                    <a:pt x="697" y="941"/>
                    <a:pt x="813" y="891"/>
                    <a:pt x="888" y="778"/>
                  </a:cubicBezTo>
                  <a:cubicBezTo>
                    <a:pt x="1093" y="505"/>
                    <a:pt x="1025" y="232"/>
                    <a:pt x="820" y="95"/>
                  </a:cubicBezTo>
                  <a:cubicBezTo>
                    <a:pt x="728" y="34"/>
                    <a:pt x="608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" name="Google Shape;1722;p7"/>
            <p:cNvSpPr/>
            <p:nvPr/>
          </p:nvSpPr>
          <p:spPr>
            <a:xfrm>
              <a:off x="2778496" y="1718676"/>
              <a:ext cx="34689" cy="32558"/>
            </a:xfrm>
            <a:custGeom>
              <a:avLst/>
              <a:gdLst/>
              <a:ahLst/>
              <a:cxnLst/>
              <a:rect l="l" t="t" r="r" b="b"/>
              <a:pathLst>
                <a:path w="1009" h="947" extrusionOk="0">
                  <a:moveTo>
                    <a:pt x="483" y="1"/>
                  </a:moveTo>
                  <a:cubicBezTo>
                    <a:pt x="348" y="1"/>
                    <a:pt x="217" y="61"/>
                    <a:pt x="137" y="194"/>
                  </a:cubicBezTo>
                  <a:cubicBezTo>
                    <a:pt x="0" y="399"/>
                    <a:pt x="0" y="672"/>
                    <a:pt x="205" y="877"/>
                  </a:cubicBezTo>
                  <a:cubicBezTo>
                    <a:pt x="285" y="924"/>
                    <a:pt x="372" y="946"/>
                    <a:pt x="458" y="946"/>
                  </a:cubicBezTo>
                  <a:cubicBezTo>
                    <a:pt x="740" y="946"/>
                    <a:pt x="1008" y="713"/>
                    <a:pt x="956" y="399"/>
                  </a:cubicBezTo>
                  <a:cubicBezTo>
                    <a:pt x="914" y="149"/>
                    <a:pt x="695" y="1"/>
                    <a:pt x="48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" name="Google Shape;1723;p7"/>
            <p:cNvSpPr/>
            <p:nvPr/>
          </p:nvSpPr>
          <p:spPr>
            <a:xfrm>
              <a:off x="1614526" y="2086095"/>
              <a:ext cx="35239" cy="31767"/>
            </a:xfrm>
            <a:custGeom>
              <a:avLst/>
              <a:gdLst/>
              <a:ahLst/>
              <a:cxnLst/>
              <a:rect l="l" t="t" r="r" b="b"/>
              <a:pathLst>
                <a:path w="1025" h="924" extrusionOk="0">
                  <a:moveTo>
                    <a:pt x="539" y="1"/>
                  </a:moveTo>
                  <a:cubicBezTo>
                    <a:pt x="320" y="1"/>
                    <a:pt x="125" y="123"/>
                    <a:pt x="69" y="292"/>
                  </a:cubicBezTo>
                  <a:cubicBezTo>
                    <a:pt x="1" y="565"/>
                    <a:pt x="137" y="838"/>
                    <a:pt x="410" y="906"/>
                  </a:cubicBezTo>
                  <a:cubicBezTo>
                    <a:pt x="445" y="918"/>
                    <a:pt x="483" y="923"/>
                    <a:pt x="520" y="923"/>
                  </a:cubicBezTo>
                  <a:cubicBezTo>
                    <a:pt x="703" y="923"/>
                    <a:pt x="900" y="791"/>
                    <a:pt x="956" y="565"/>
                  </a:cubicBezTo>
                  <a:cubicBezTo>
                    <a:pt x="1025" y="360"/>
                    <a:pt x="888" y="87"/>
                    <a:pt x="683" y="19"/>
                  </a:cubicBezTo>
                  <a:cubicBezTo>
                    <a:pt x="635" y="7"/>
                    <a:pt x="587" y="1"/>
                    <a:pt x="53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" name="Google Shape;1724;p7"/>
            <p:cNvSpPr/>
            <p:nvPr/>
          </p:nvSpPr>
          <p:spPr>
            <a:xfrm>
              <a:off x="3043668" y="2562499"/>
              <a:ext cx="35240" cy="31733"/>
            </a:xfrm>
            <a:custGeom>
              <a:avLst/>
              <a:gdLst/>
              <a:ahLst/>
              <a:cxnLst/>
              <a:rect l="l" t="t" r="r" b="b"/>
              <a:pathLst>
                <a:path w="1025" h="923" extrusionOk="0">
                  <a:moveTo>
                    <a:pt x="539" y="0"/>
                  </a:moveTo>
                  <a:cubicBezTo>
                    <a:pt x="320" y="0"/>
                    <a:pt x="125" y="122"/>
                    <a:pt x="69" y="291"/>
                  </a:cubicBezTo>
                  <a:cubicBezTo>
                    <a:pt x="0" y="564"/>
                    <a:pt x="137" y="837"/>
                    <a:pt x="342" y="905"/>
                  </a:cubicBezTo>
                  <a:cubicBezTo>
                    <a:pt x="389" y="917"/>
                    <a:pt x="435" y="923"/>
                    <a:pt x="481" y="923"/>
                  </a:cubicBezTo>
                  <a:cubicBezTo>
                    <a:pt x="702" y="923"/>
                    <a:pt x="899" y="790"/>
                    <a:pt x="956" y="564"/>
                  </a:cubicBezTo>
                  <a:cubicBezTo>
                    <a:pt x="1024" y="359"/>
                    <a:pt x="888" y="86"/>
                    <a:pt x="683" y="18"/>
                  </a:cubicBezTo>
                  <a:cubicBezTo>
                    <a:pt x="635" y="6"/>
                    <a:pt x="586" y="0"/>
                    <a:pt x="53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" name="Google Shape;1725;p7"/>
            <p:cNvSpPr/>
            <p:nvPr/>
          </p:nvSpPr>
          <p:spPr>
            <a:xfrm>
              <a:off x="2534432" y="1729127"/>
              <a:ext cx="30529" cy="27366"/>
            </a:xfrm>
            <a:custGeom>
              <a:avLst/>
              <a:gdLst/>
              <a:ahLst/>
              <a:cxnLst/>
              <a:rect l="l" t="t" r="r" b="b"/>
              <a:pathLst>
                <a:path w="888" h="796" extrusionOk="0">
                  <a:moveTo>
                    <a:pt x="453" y="1"/>
                  </a:moveTo>
                  <a:cubicBezTo>
                    <a:pt x="286" y="1"/>
                    <a:pt x="120" y="78"/>
                    <a:pt x="69" y="231"/>
                  </a:cubicBezTo>
                  <a:cubicBezTo>
                    <a:pt x="1" y="436"/>
                    <a:pt x="137" y="709"/>
                    <a:pt x="342" y="777"/>
                  </a:cubicBezTo>
                  <a:cubicBezTo>
                    <a:pt x="378" y="789"/>
                    <a:pt x="414" y="795"/>
                    <a:pt x="450" y="795"/>
                  </a:cubicBezTo>
                  <a:cubicBezTo>
                    <a:pt x="615" y="795"/>
                    <a:pt x="764" y="673"/>
                    <a:pt x="820" y="504"/>
                  </a:cubicBezTo>
                  <a:cubicBezTo>
                    <a:pt x="888" y="300"/>
                    <a:pt x="820" y="95"/>
                    <a:pt x="615" y="26"/>
                  </a:cubicBezTo>
                  <a:cubicBezTo>
                    <a:pt x="564" y="9"/>
                    <a:pt x="508" y="1"/>
                    <a:pt x="45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" name="Google Shape;1726;p7"/>
            <p:cNvSpPr/>
            <p:nvPr/>
          </p:nvSpPr>
          <p:spPr>
            <a:xfrm>
              <a:off x="2132392" y="2923729"/>
              <a:ext cx="26610" cy="22931"/>
            </a:xfrm>
            <a:custGeom>
              <a:avLst/>
              <a:gdLst/>
              <a:ahLst/>
              <a:cxnLst/>
              <a:rect l="l" t="t" r="r" b="b"/>
              <a:pathLst>
                <a:path w="774" h="667" extrusionOk="0">
                  <a:moveTo>
                    <a:pt x="316" y="0"/>
                  </a:moveTo>
                  <a:cubicBezTo>
                    <a:pt x="1" y="0"/>
                    <a:pt x="308" y="667"/>
                    <a:pt x="545" y="667"/>
                  </a:cubicBezTo>
                  <a:cubicBezTo>
                    <a:pt x="607" y="667"/>
                    <a:pt x="665" y="620"/>
                    <a:pt x="705" y="500"/>
                  </a:cubicBezTo>
                  <a:cubicBezTo>
                    <a:pt x="773" y="296"/>
                    <a:pt x="637" y="91"/>
                    <a:pt x="432" y="22"/>
                  </a:cubicBezTo>
                  <a:cubicBezTo>
                    <a:pt x="386" y="7"/>
                    <a:pt x="348" y="0"/>
                    <a:pt x="31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" name="Google Shape;1727;p7"/>
            <p:cNvSpPr/>
            <p:nvPr/>
          </p:nvSpPr>
          <p:spPr>
            <a:xfrm>
              <a:off x="2961707" y="2340438"/>
              <a:ext cx="30358" cy="20869"/>
            </a:xfrm>
            <a:custGeom>
              <a:avLst/>
              <a:gdLst/>
              <a:ahLst/>
              <a:cxnLst/>
              <a:rect l="l" t="t" r="r" b="b"/>
              <a:pathLst>
                <a:path w="883" h="607" extrusionOk="0">
                  <a:moveTo>
                    <a:pt x="752" y="1"/>
                  </a:moveTo>
                  <a:cubicBezTo>
                    <a:pt x="497" y="1"/>
                    <a:pt x="1" y="607"/>
                    <a:pt x="473" y="607"/>
                  </a:cubicBezTo>
                  <a:cubicBezTo>
                    <a:pt x="678" y="607"/>
                    <a:pt x="883" y="402"/>
                    <a:pt x="883" y="197"/>
                  </a:cubicBezTo>
                  <a:cubicBezTo>
                    <a:pt x="883" y="55"/>
                    <a:pt x="828" y="1"/>
                    <a:pt x="752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" name="Google Shape;1728;p7"/>
            <p:cNvSpPr/>
            <p:nvPr/>
          </p:nvSpPr>
          <p:spPr>
            <a:xfrm>
              <a:off x="1701370" y="2316235"/>
              <a:ext cx="28192" cy="26301"/>
            </a:xfrm>
            <a:custGeom>
              <a:avLst/>
              <a:gdLst/>
              <a:ahLst/>
              <a:cxnLst/>
              <a:rect l="l" t="t" r="r" b="b"/>
              <a:pathLst>
                <a:path w="820" h="765" extrusionOk="0">
                  <a:moveTo>
                    <a:pt x="492" y="0"/>
                  </a:moveTo>
                  <a:cubicBezTo>
                    <a:pt x="465" y="0"/>
                    <a:pt x="437" y="5"/>
                    <a:pt x="410" y="14"/>
                  </a:cubicBezTo>
                  <a:cubicBezTo>
                    <a:pt x="205" y="14"/>
                    <a:pt x="0" y="150"/>
                    <a:pt x="0" y="355"/>
                  </a:cubicBezTo>
                  <a:cubicBezTo>
                    <a:pt x="0" y="560"/>
                    <a:pt x="205" y="765"/>
                    <a:pt x="410" y="765"/>
                  </a:cubicBezTo>
                  <a:cubicBezTo>
                    <a:pt x="615" y="765"/>
                    <a:pt x="819" y="560"/>
                    <a:pt x="819" y="355"/>
                  </a:cubicBezTo>
                  <a:cubicBezTo>
                    <a:pt x="819" y="178"/>
                    <a:pt x="666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" name="Google Shape;1729;p7"/>
            <p:cNvSpPr/>
            <p:nvPr/>
          </p:nvSpPr>
          <p:spPr>
            <a:xfrm>
              <a:off x="2517998" y="2928611"/>
              <a:ext cx="36030" cy="27298"/>
            </a:xfrm>
            <a:custGeom>
              <a:avLst/>
              <a:gdLst/>
              <a:ahLst/>
              <a:cxnLst/>
              <a:rect l="l" t="t" r="r" b="b"/>
              <a:pathLst>
                <a:path w="1048" h="794" extrusionOk="0">
                  <a:moveTo>
                    <a:pt x="456" y="0"/>
                  </a:moveTo>
                  <a:cubicBezTo>
                    <a:pt x="420" y="0"/>
                    <a:pt x="382" y="6"/>
                    <a:pt x="342" y="17"/>
                  </a:cubicBezTo>
                  <a:cubicBezTo>
                    <a:pt x="137" y="85"/>
                    <a:pt x="1" y="358"/>
                    <a:pt x="69" y="563"/>
                  </a:cubicBezTo>
                  <a:cubicBezTo>
                    <a:pt x="120" y="717"/>
                    <a:pt x="248" y="793"/>
                    <a:pt x="395" y="793"/>
                  </a:cubicBezTo>
                  <a:cubicBezTo>
                    <a:pt x="444" y="793"/>
                    <a:pt x="496" y="785"/>
                    <a:pt x="547" y="768"/>
                  </a:cubicBezTo>
                  <a:cubicBezTo>
                    <a:pt x="1048" y="643"/>
                    <a:pt x="859" y="0"/>
                    <a:pt x="45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" name="Google Shape;1730;p7"/>
            <p:cNvSpPr/>
            <p:nvPr/>
          </p:nvSpPr>
          <p:spPr>
            <a:xfrm>
              <a:off x="2145010" y="1732600"/>
              <a:ext cx="33108" cy="17121"/>
            </a:xfrm>
            <a:custGeom>
              <a:avLst/>
              <a:gdLst/>
              <a:ahLst/>
              <a:cxnLst/>
              <a:rect l="l" t="t" r="r" b="b"/>
              <a:pathLst>
                <a:path w="963" h="498" extrusionOk="0">
                  <a:moveTo>
                    <a:pt x="214" y="1"/>
                  </a:moveTo>
                  <a:cubicBezTo>
                    <a:pt x="86" y="1"/>
                    <a:pt x="0" y="72"/>
                    <a:pt x="65" y="267"/>
                  </a:cubicBezTo>
                  <a:cubicBezTo>
                    <a:pt x="116" y="420"/>
                    <a:pt x="244" y="497"/>
                    <a:pt x="392" y="497"/>
                  </a:cubicBezTo>
                  <a:cubicBezTo>
                    <a:pt x="441" y="497"/>
                    <a:pt x="492" y="489"/>
                    <a:pt x="543" y="472"/>
                  </a:cubicBezTo>
                  <a:cubicBezTo>
                    <a:pt x="963" y="332"/>
                    <a:pt x="491" y="1"/>
                    <a:pt x="21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" name="Google Shape;1731;p7"/>
            <p:cNvSpPr/>
            <p:nvPr/>
          </p:nvSpPr>
          <p:spPr>
            <a:xfrm>
              <a:off x="1816337" y="2689601"/>
              <a:ext cx="30564" cy="27470"/>
            </a:xfrm>
            <a:custGeom>
              <a:avLst/>
              <a:gdLst/>
              <a:ahLst/>
              <a:cxnLst/>
              <a:rect l="l" t="t" r="r" b="b"/>
              <a:pathLst>
                <a:path w="889" h="799" extrusionOk="0">
                  <a:moveTo>
                    <a:pt x="407" y="1"/>
                  </a:moveTo>
                  <a:cubicBezTo>
                    <a:pt x="330" y="1"/>
                    <a:pt x="258" y="23"/>
                    <a:pt x="206" y="75"/>
                  </a:cubicBezTo>
                  <a:cubicBezTo>
                    <a:pt x="1" y="212"/>
                    <a:pt x="1" y="485"/>
                    <a:pt x="137" y="621"/>
                  </a:cubicBezTo>
                  <a:cubicBezTo>
                    <a:pt x="181" y="751"/>
                    <a:pt x="306" y="798"/>
                    <a:pt x="445" y="798"/>
                  </a:cubicBezTo>
                  <a:cubicBezTo>
                    <a:pt x="524" y="798"/>
                    <a:pt x="609" y="783"/>
                    <a:pt x="683" y="758"/>
                  </a:cubicBezTo>
                  <a:cubicBezTo>
                    <a:pt x="820" y="621"/>
                    <a:pt x="888" y="348"/>
                    <a:pt x="752" y="143"/>
                  </a:cubicBezTo>
                  <a:cubicBezTo>
                    <a:pt x="667" y="59"/>
                    <a:pt x="531" y="1"/>
                    <a:pt x="407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" name="Google Shape;1732;p7"/>
            <p:cNvSpPr/>
            <p:nvPr/>
          </p:nvSpPr>
          <p:spPr>
            <a:xfrm>
              <a:off x="2848906" y="1962258"/>
              <a:ext cx="30529" cy="28363"/>
            </a:xfrm>
            <a:custGeom>
              <a:avLst/>
              <a:gdLst/>
              <a:ahLst/>
              <a:cxnLst/>
              <a:rect l="l" t="t" r="r" b="b"/>
              <a:pathLst>
                <a:path w="888" h="825" extrusionOk="0">
                  <a:moveTo>
                    <a:pt x="389" y="0"/>
                  </a:moveTo>
                  <a:cubicBezTo>
                    <a:pt x="319" y="0"/>
                    <a:pt x="253" y="23"/>
                    <a:pt x="205" y="71"/>
                  </a:cubicBezTo>
                  <a:cubicBezTo>
                    <a:pt x="0" y="208"/>
                    <a:pt x="0" y="481"/>
                    <a:pt x="68" y="617"/>
                  </a:cubicBezTo>
                  <a:cubicBezTo>
                    <a:pt x="156" y="750"/>
                    <a:pt x="302" y="825"/>
                    <a:pt x="430" y="825"/>
                  </a:cubicBezTo>
                  <a:cubicBezTo>
                    <a:pt x="501" y="825"/>
                    <a:pt x="566" y="802"/>
                    <a:pt x="614" y="754"/>
                  </a:cubicBezTo>
                  <a:cubicBezTo>
                    <a:pt x="819" y="617"/>
                    <a:pt x="887" y="344"/>
                    <a:pt x="751" y="208"/>
                  </a:cubicBezTo>
                  <a:cubicBezTo>
                    <a:pt x="663" y="76"/>
                    <a:pt x="518" y="0"/>
                    <a:pt x="38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" name="Google Shape;1733;p7"/>
            <p:cNvSpPr/>
            <p:nvPr/>
          </p:nvSpPr>
          <p:spPr>
            <a:xfrm>
              <a:off x="1826857" y="1949675"/>
              <a:ext cx="34242" cy="15333"/>
            </a:xfrm>
            <a:custGeom>
              <a:avLst/>
              <a:gdLst/>
              <a:ahLst/>
              <a:cxnLst/>
              <a:rect l="l" t="t" r="r" b="b"/>
              <a:pathLst>
                <a:path w="996" h="446" extrusionOk="0">
                  <a:moveTo>
                    <a:pt x="449" y="1"/>
                  </a:moveTo>
                  <a:cubicBezTo>
                    <a:pt x="344" y="1"/>
                    <a:pt x="248" y="51"/>
                    <a:pt x="173" y="164"/>
                  </a:cubicBezTo>
                  <a:cubicBezTo>
                    <a:pt x="0" y="365"/>
                    <a:pt x="154" y="445"/>
                    <a:pt x="355" y="445"/>
                  </a:cubicBezTo>
                  <a:cubicBezTo>
                    <a:pt x="631" y="445"/>
                    <a:pt x="995" y="294"/>
                    <a:pt x="719" y="96"/>
                  </a:cubicBezTo>
                  <a:cubicBezTo>
                    <a:pt x="627" y="35"/>
                    <a:pt x="535" y="1"/>
                    <a:pt x="44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" name="Google Shape;1734;p7"/>
            <p:cNvSpPr/>
            <p:nvPr/>
          </p:nvSpPr>
          <p:spPr>
            <a:xfrm>
              <a:off x="2832816" y="2703044"/>
              <a:ext cx="39193" cy="27573"/>
            </a:xfrm>
            <a:custGeom>
              <a:avLst/>
              <a:gdLst/>
              <a:ahLst/>
              <a:cxnLst/>
              <a:rect l="l" t="t" r="r" b="b"/>
              <a:pathLst>
                <a:path w="1140" h="802" extrusionOk="0">
                  <a:moveTo>
                    <a:pt x="572" y="0"/>
                  </a:moveTo>
                  <a:cubicBezTo>
                    <a:pt x="249" y="0"/>
                    <a:pt x="1" y="487"/>
                    <a:pt x="332" y="708"/>
                  </a:cubicBezTo>
                  <a:cubicBezTo>
                    <a:pt x="424" y="774"/>
                    <a:pt x="513" y="801"/>
                    <a:pt x="595" y="801"/>
                  </a:cubicBezTo>
                  <a:cubicBezTo>
                    <a:pt x="937" y="801"/>
                    <a:pt x="1140" y="314"/>
                    <a:pt x="809" y="94"/>
                  </a:cubicBezTo>
                  <a:cubicBezTo>
                    <a:pt x="730" y="28"/>
                    <a:pt x="649" y="0"/>
                    <a:pt x="5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35" name="Google Shape;1735;p7"/>
          <p:cNvGrpSpPr/>
          <p:nvPr/>
        </p:nvGrpSpPr>
        <p:grpSpPr>
          <a:xfrm>
            <a:off x="6197143" y="1424341"/>
            <a:ext cx="551497" cy="592127"/>
            <a:chOff x="6354835" y="1484255"/>
            <a:chExt cx="566277" cy="607995"/>
          </a:xfrm>
        </p:grpSpPr>
        <p:grpSp>
          <p:nvGrpSpPr>
            <p:cNvPr id="1736" name="Google Shape;1736;p7"/>
            <p:cNvGrpSpPr/>
            <p:nvPr/>
          </p:nvGrpSpPr>
          <p:grpSpPr>
            <a:xfrm rot="-6112678" flipH="1">
              <a:off x="6473492" y="1624115"/>
              <a:ext cx="328962" cy="509479"/>
              <a:chOff x="1399963" y="628155"/>
              <a:chExt cx="305686" cy="473474"/>
            </a:xfrm>
          </p:grpSpPr>
          <p:sp>
            <p:nvSpPr>
              <p:cNvPr id="1737" name="Google Shape;1737;p7"/>
              <p:cNvSpPr/>
              <p:nvPr/>
            </p:nvSpPr>
            <p:spPr>
              <a:xfrm>
                <a:off x="1618396" y="884214"/>
                <a:ext cx="13680" cy="19686"/>
              </a:xfrm>
              <a:custGeom>
                <a:avLst/>
                <a:gdLst/>
                <a:ahLst/>
                <a:cxnLst/>
                <a:rect l="l" t="t" r="r" b="b"/>
                <a:pathLst>
                  <a:path w="508" h="731" extrusionOk="0">
                    <a:moveTo>
                      <a:pt x="254" y="1"/>
                    </a:moveTo>
                    <a:cubicBezTo>
                      <a:pt x="127" y="1"/>
                      <a:pt x="1" y="89"/>
                      <a:pt x="1" y="265"/>
                    </a:cubicBezTo>
                    <a:lnTo>
                      <a:pt x="1" y="476"/>
                    </a:lnTo>
                    <a:cubicBezTo>
                      <a:pt x="1" y="610"/>
                      <a:pt x="102" y="731"/>
                      <a:pt x="233" y="731"/>
                    </a:cubicBezTo>
                    <a:cubicBezTo>
                      <a:pt x="240" y="731"/>
                      <a:pt x="247" y="730"/>
                      <a:pt x="254" y="730"/>
                    </a:cubicBezTo>
                    <a:cubicBezTo>
                      <a:pt x="261" y="730"/>
                      <a:pt x="269" y="731"/>
                      <a:pt x="276" y="731"/>
                    </a:cubicBezTo>
                    <a:cubicBezTo>
                      <a:pt x="406" y="731"/>
                      <a:pt x="508" y="610"/>
                      <a:pt x="508" y="476"/>
                    </a:cubicBezTo>
                    <a:lnTo>
                      <a:pt x="508" y="265"/>
                    </a:lnTo>
                    <a:cubicBezTo>
                      <a:pt x="508" y="89"/>
                      <a:pt x="381" y="1"/>
                      <a:pt x="25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8" name="Google Shape;1738;p7"/>
              <p:cNvSpPr/>
              <p:nvPr/>
            </p:nvSpPr>
            <p:spPr>
              <a:xfrm>
                <a:off x="1508752" y="1073918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5" y="1028"/>
                      <a:pt x="1325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9" name="Google Shape;1739;p7"/>
              <p:cNvSpPr/>
              <p:nvPr/>
            </p:nvSpPr>
            <p:spPr>
              <a:xfrm>
                <a:off x="1628252" y="738895"/>
                <a:ext cx="35682" cy="27684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8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0" name="Google Shape;1740;p7"/>
              <p:cNvSpPr/>
              <p:nvPr/>
            </p:nvSpPr>
            <p:spPr>
              <a:xfrm>
                <a:off x="1399963" y="649000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1" name="Google Shape;1741;p7"/>
              <p:cNvSpPr/>
              <p:nvPr/>
            </p:nvSpPr>
            <p:spPr>
              <a:xfrm>
                <a:off x="1669967" y="628155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2" name="Google Shape;1742;p7"/>
              <p:cNvSpPr/>
              <p:nvPr/>
            </p:nvSpPr>
            <p:spPr>
              <a:xfrm>
                <a:off x="1531572" y="649000"/>
                <a:ext cx="35655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029" extrusionOk="0">
                    <a:moveTo>
                      <a:pt x="662" y="1"/>
                    </a:moveTo>
                    <a:cubicBezTo>
                      <a:pt x="0" y="1"/>
                      <a:pt x="0" y="1029"/>
                      <a:pt x="662" y="1029"/>
                    </a:cubicBezTo>
                    <a:cubicBezTo>
                      <a:pt x="1324" y="1029"/>
                      <a:pt x="1324" y="1"/>
                      <a:pt x="66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743" name="Google Shape;1743;p7"/>
            <p:cNvGrpSpPr/>
            <p:nvPr/>
          </p:nvGrpSpPr>
          <p:grpSpPr>
            <a:xfrm rot="1827528" flipH="1">
              <a:off x="6530454" y="1536071"/>
              <a:ext cx="291635" cy="320406"/>
              <a:chOff x="1434641" y="606141"/>
              <a:chExt cx="271009" cy="297759"/>
            </a:xfrm>
          </p:grpSpPr>
          <p:sp>
            <p:nvSpPr>
              <p:cNvPr id="1744" name="Google Shape;1744;p7"/>
              <p:cNvSpPr/>
              <p:nvPr/>
            </p:nvSpPr>
            <p:spPr>
              <a:xfrm>
                <a:off x="1618396" y="884214"/>
                <a:ext cx="13680" cy="19686"/>
              </a:xfrm>
              <a:custGeom>
                <a:avLst/>
                <a:gdLst/>
                <a:ahLst/>
                <a:cxnLst/>
                <a:rect l="l" t="t" r="r" b="b"/>
                <a:pathLst>
                  <a:path w="508" h="731" extrusionOk="0">
                    <a:moveTo>
                      <a:pt x="254" y="1"/>
                    </a:moveTo>
                    <a:cubicBezTo>
                      <a:pt x="127" y="1"/>
                      <a:pt x="1" y="89"/>
                      <a:pt x="1" y="265"/>
                    </a:cubicBezTo>
                    <a:lnTo>
                      <a:pt x="1" y="476"/>
                    </a:lnTo>
                    <a:cubicBezTo>
                      <a:pt x="1" y="610"/>
                      <a:pt x="102" y="731"/>
                      <a:pt x="233" y="731"/>
                    </a:cubicBezTo>
                    <a:cubicBezTo>
                      <a:pt x="240" y="731"/>
                      <a:pt x="247" y="730"/>
                      <a:pt x="254" y="730"/>
                    </a:cubicBezTo>
                    <a:cubicBezTo>
                      <a:pt x="261" y="730"/>
                      <a:pt x="269" y="731"/>
                      <a:pt x="276" y="731"/>
                    </a:cubicBezTo>
                    <a:cubicBezTo>
                      <a:pt x="406" y="731"/>
                      <a:pt x="508" y="610"/>
                      <a:pt x="508" y="476"/>
                    </a:cubicBezTo>
                    <a:lnTo>
                      <a:pt x="508" y="265"/>
                    </a:lnTo>
                    <a:cubicBezTo>
                      <a:pt x="508" y="89"/>
                      <a:pt x="381" y="1"/>
                      <a:pt x="25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5" name="Google Shape;1745;p7"/>
              <p:cNvSpPr/>
              <p:nvPr/>
            </p:nvSpPr>
            <p:spPr>
              <a:xfrm>
                <a:off x="1578708" y="606141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5" y="1028"/>
                      <a:pt x="1325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6" name="Google Shape;1746;p7"/>
              <p:cNvSpPr/>
              <p:nvPr/>
            </p:nvSpPr>
            <p:spPr>
              <a:xfrm>
                <a:off x="1628252" y="738895"/>
                <a:ext cx="35682" cy="27684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8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7" name="Google Shape;1747;p7"/>
              <p:cNvSpPr/>
              <p:nvPr/>
            </p:nvSpPr>
            <p:spPr>
              <a:xfrm>
                <a:off x="1486155" y="781835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8" name="Google Shape;1748;p7"/>
              <p:cNvSpPr/>
              <p:nvPr/>
            </p:nvSpPr>
            <p:spPr>
              <a:xfrm>
                <a:off x="1669967" y="628155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9" name="Google Shape;1749;p7"/>
              <p:cNvSpPr/>
              <p:nvPr/>
            </p:nvSpPr>
            <p:spPr>
              <a:xfrm>
                <a:off x="1434641" y="674144"/>
                <a:ext cx="35655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029" extrusionOk="0">
                    <a:moveTo>
                      <a:pt x="662" y="1"/>
                    </a:moveTo>
                    <a:cubicBezTo>
                      <a:pt x="0" y="1"/>
                      <a:pt x="0" y="1029"/>
                      <a:pt x="662" y="1029"/>
                    </a:cubicBezTo>
                    <a:cubicBezTo>
                      <a:pt x="1324" y="1029"/>
                      <a:pt x="1324" y="1"/>
                      <a:pt x="66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750" name="Google Shape;1750;p7"/>
          <p:cNvGrpSpPr/>
          <p:nvPr/>
        </p:nvGrpSpPr>
        <p:grpSpPr>
          <a:xfrm rot="-8921773">
            <a:off x="7642818" y="2603669"/>
            <a:ext cx="663446" cy="665168"/>
            <a:chOff x="6267378" y="1427634"/>
            <a:chExt cx="681245" cy="683014"/>
          </a:xfrm>
        </p:grpSpPr>
        <p:grpSp>
          <p:nvGrpSpPr>
            <p:cNvPr id="1751" name="Google Shape;1751;p7"/>
            <p:cNvGrpSpPr/>
            <p:nvPr/>
          </p:nvGrpSpPr>
          <p:grpSpPr>
            <a:xfrm rot="-6112678" flipH="1">
              <a:off x="6325660" y="1716909"/>
              <a:ext cx="328962" cy="386085"/>
              <a:chOff x="1399963" y="545100"/>
              <a:chExt cx="305686" cy="358800"/>
            </a:xfrm>
          </p:grpSpPr>
          <p:sp>
            <p:nvSpPr>
              <p:cNvPr id="1752" name="Google Shape;1752;p7"/>
              <p:cNvSpPr/>
              <p:nvPr/>
            </p:nvSpPr>
            <p:spPr>
              <a:xfrm>
                <a:off x="1618396" y="884214"/>
                <a:ext cx="13680" cy="19686"/>
              </a:xfrm>
              <a:custGeom>
                <a:avLst/>
                <a:gdLst/>
                <a:ahLst/>
                <a:cxnLst/>
                <a:rect l="l" t="t" r="r" b="b"/>
                <a:pathLst>
                  <a:path w="508" h="731" extrusionOk="0">
                    <a:moveTo>
                      <a:pt x="254" y="1"/>
                    </a:moveTo>
                    <a:cubicBezTo>
                      <a:pt x="127" y="1"/>
                      <a:pt x="1" y="89"/>
                      <a:pt x="1" y="265"/>
                    </a:cubicBezTo>
                    <a:lnTo>
                      <a:pt x="1" y="476"/>
                    </a:lnTo>
                    <a:cubicBezTo>
                      <a:pt x="1" y="610"/>
                      <a:pt x="102" y="731"/>
                      <a:pt x="233" y="731"/>
                    </a:cubicBezTo>
                    <a:cubicBezTo>
                      <a:pt x="240" y="731"/>
                      <a:pt x="247" y="730"/>
                      <a:pt x="254" y="730"/>
                    </a:cubicBezTo>
                    <a:cubicBezTo>
                      <a:pt x="261" y="730"/>
                      <a:pt x="269" y="731"/>
                      <a:pt x="276" y="731"/>
                    </a:cubicBezTo>
                    <a:cubicBezTo>
                      <a:pt x="406" y="731"/>
                      <a:pt x="508" y="610"/>
                      <a:pt x="508" y="476"/>
                    </a:cubicBezTo>
                    <a:lnTo>
                      <a:pt x="508" y="265"/>
                    </a:lnTo>
                    <a:cubicBezTo>
                      <a:pt x="508" y="89"/>
                      <a:pt x="381" y="1"/>
                      <a:pt x="25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3" name="Google Shape;1753;p7"/>
              <p:cNvSpPr/>
              <p:nvPr/>
            </p:nvSpPr>
            <p:spPr>
              <a:xfrm>
                <a:off x="1614599" y="545100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5" y="1028"/>
                      <a:pt x="1325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4" name="Google Shape;1754;p7"/>
              <p:cNvSpPr/>
              <p:nvPr/>
            </p:nvSpPr>
            <p:spPr>
              <a:xfrm>
                <a:off x="1628252" y="738895"/>
                <a:ext cx="35682" cy="27684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8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5" name="Google Shape;1755;p7"/>
              <p:cNvSpPr/>
              <p:nvPr/>
            </p:nvSpPr>
            <p:spPr>
              <a:xfrm>
                <a:off x="1399963" y="649000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6" name="Google Shape;1756;p7"/>
              <p:cNvSpPr/>
              <p:nvPr/>
            </p:nvSpPr>
            <p:spPr>
              <a:xfrm>
                <a:off x="1669967" y="628155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7" name="Google Shape;1757;p7"/>
              <p:cNvSpPr/>
              <p:nvPr/>
            </p:nvSpPr>
            <p:spPr>
              <a:xfrm>
                <a:off x="1531572" y="649000"/>
                <a:ext cx="35655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029" extrusionOk="0">
                    <a:moveTo>
                      <a:pt x="662" y="1"/>
                    </a:moveTo>
                    <a:cubicBezTo>
                      <a:pt x="0" y="1"/>
                      <a:pt x="0" y="1029"/>
                      <a:pt x="662" y="1029"/>
                    </a:cubicBezTo>
                    <a:cubicBezTo>
                      <a:pt x="1324" y="1029"/>
                      <a:pt x="1324" y="1"/>
                      <a:pt x="66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758" name="Google Shape;1758;p7"/>
            <p:cNvGrpSpPr/>
            <p:nvPr/>
          </p:nvGrpSpPr>
          <p:grpSpPr>
            <a:xfrm rot="1827528" flipH="1">
              <a:off x="6544525" y="1484376"/>
              <a:ext cx="328952" cy="386090"/>
              <a:chOff x="1399963" y="545100"/>
              <a:chExt cx="305686" cy="358800"/>
            </a:xfrm>
          </p:grpSpPr>
          <p:sp>
            <p:nvSpPr>
              <p:cNvPr id="1759" name="Google Shape;1759;p7"/>
              <p:cNvSpPr/>
              <p:nvPr/>
            </p:nvSpPr>
            <p:spPr>
              <a:xfrm>
                <a:off x="1618396" y="884214"/>
                <a:ext cx="13680" cy="19686"/>
              </a:xfrm>
              <a:custGeom>
                <a:avLst/>
                <a:gdLst/>
                <a:ahLst/>
                <a:cxnLst/>
                <a:rect l="l" t="t" r="r" b="b"/>
                <a:pathLst>
                  <a:path w="508" h="731" extrusionOk="0">
                    <a:moveTo>
                      <a:pt x="254" y="1"/>
                    </a:moveTo>
                    <a:cubicBezTo>
                      <a:pt x="127" y="1"/>
                      <a:pt x="1" y="89"/>
                      <a:pt x="1" y="265"/>
                    </a:cubicBezTo>
                    <a:lnTo>
                      <a:pt x="1" y="476"/>
                    </a:lnTo>
                    <a:cubicBezTo>
                      <a:pt x="1" y="610"/>
                      <a:pt x="102" y="731"/>
                      <a:pt x="233" y="731"/>
                    </a:cubicBezTo>
                    <a:cubicBezTo>
                      <a:pt x="240" y="731"/>
                      <a:pt x="247" y="730"/>
                      <a:pt x="254" y="730"/>
                    </a:cubicBezTo>
                    <a:cubicBezTo>
                      <a:pt x="261" y="730"/>
                      <a:pt x="269" y="731"/>
                      <a:pt x="276" y="731"/>
                    </a:cubicBezTo>
                    <a:cubicBezTo>
                      <a:pt x="406" y="731"/>
                      <a:pt x="508" y="610"/>
                      <a:pt x="508" y="476"/>
                    </a:cubicBezTo>
                    <a:lnTo>
                      <a:pt x="508" y="265"/>
                    </a:lnTo>
                    <a:cubicBezTo>
                      <a:pt x="508" y="89"/>
                      <a:pt x="381" y="1"/>
                      <a:pt x="25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0" name="Google Shape;1760;p7"/>
              <p:cNvSpPr/>
              <p:nvPr/>
            </p:nvSpPr>
            <p:spPr>
              <a:xfrm>
                <a:off x="1614599" y="545100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5" y="1028"/>
                      <a:pt x="1325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1" name="Google Shape;1761;p7"/>
              <p:cNvSpPr/>
              <p:nvPr/>
            </p:nvSpPr>
            <p:spPr>
              <a:xfrm>
                <a:off x="1628252" y="738895"/>
                <a:ext cx="35682" cy="27684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8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2" name="Google Shape;1762;p7"/>
              <p:cNvSpPr/>
              <p:nvPr/>
            </p:nvSpPr>
            <p:spPr>
              <a:xfrm>
                <a:off x="1399963" y="649000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3" name="Google Shape;1763;p7"/>
              <p:cNvSpPr/>
              <p:nvPr/>
            </p:nvSpPr>
            <p:spPr>
              <a:xfrm>
                <a:off x="1669967" y="628155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4" name="Google Shape;1764;p7"/>
              <p:cNvSpPr/>
              <p:nvPr/>
            </p:nvSpPr>
            <p:spPr>
              <a:xfrm>
                <a:off x="1531572" y="649000"/>
                <a:ext cx="35655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029" extrusionOk="0">
                    <a:moveTo>
                      <a:pt x="662" y="1"/>
                    </a:moveTo>
                    <a:cubicBezTo>
                      <a:pt x="0" y="1"/>
                      <a:pt x="0" y="1029"/>
                      <a:pt x="662" y="1029"/>
                    </a:cubicBezTo>
                    <a:cubicBezTo>
                      <a:pt x="1324" y="1029"/>
                      <a:pt x="1324" y="1"/>
                      <a:pt x="66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1765" name="Google Shape;1765;p7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45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766" name="Google Shape;1766;p7"/>
          <p:cNvSpPr txBox="1">
            <a:spLocks noGrp="1"/>
          </p:cNvSpPr>
          <p:nvPr>
            <p:ph type="body" idx="1"/>
          </p:nvPr>
        </p:nvSpPr>
        <p:spPr>
          <a:xfrm>
            <a:off x="1149350" y="1538150"/>
            <a:ext cx="3926100" cy="2482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87350" rtl="0">
              <a:spcBef>
                <a:spcPts val="0"/>
              </a:spcBef>
              <a:spcAft>
                <a:spcPts val="0"/>
              </a:spcAft>
              <a:buSzPts val="2500"/>
              <a:buChar char="●"/>
              <a:defRPr/>
            </a:lvl1pPr>
            <a:lvl2pPr marL="914400" lvl="1" indent="-3175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rtl="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spTree>
      <p:nvGrpSpPr>
        <p:cNvPr id="1" name="Shape 17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68" name="Google Shape;1768;p8"/>
          <p:cNvGrpSpPr/>
          <p:nvPr/>
        </p:nvGrpSpPr>
        <p:grpSpPr>
          <a:xfrm>
            <a:off x="237195" y="237553"/>
            <a:ext cx="8669501" cy="4668503"/>
            <a:chOff x="237195" y="237553"/>
            <a:chExt cx="8669501" cy="4668503"/>
          </a:xfrm>
        </p:grpSpPr>
        <p:sp>
          <p:nvSpPr>
            <p:cNvPr id="1769" name="Google Shape;1769;p8"/>
            <p:cNvSpPr/>
            <p:nvPr/>
          </p:nvSpPr>
          <p:spPr>
            <a:xfrm rot="5400000">
              <a:off x="8738903" y="241642"/>
              <a:ext cx="171881" cy="163703"/>
            </a:xfrm>
            <a:custGeom>
              <a:avLst/>
              <a:gdLst/>
              <a:ahLst/>
              <a:cxnLst/>
              <a:rect l="l" t="t" r="r" b="b"/>
              <a:pathLst>
                <a:path w="5444" h="5185" extrusionOk="0">
                  <a:moveTo>
                    <a:pt x="518" y="4191"/>
                  </a:moveTo>
                  <a:lnTo>
                    <a:pt x="518" y="4191"/>
                  </a:lnTo>
                  <a:lnTo>
                    <a:pt x="518" y="4191"/>
                  </a:lnTo>
                  <a:close/>
                  <a:moveTo>
                    <a:pt x="1887" y="0"/>
                  </a:moveTo>
                  <a:lnTo>
                    <a:pt x="2247" y="1930"/>
                  </a:lnTo>
                  <a:lnTo>
                    <a:pt x="518" y="994"/>
                  </a:lnTo>
                  <a:lnTo>
                    <a:pt x="1944" y="2333"/>
                  </a:lnTo>
                  <a:lnTo>
                    <a:pt x="0" y="2592"/>
                  </a:lnTo>
                  <a:lnTo>
                    <a:pt x="1944" y="2837"/>
                  </a:lnTo>
                  <a:lnTo>
                    <a:pt x="518" y="4191"/>
                  </a:lnTo>
                  <a:lnTo>
                    <a:pt x="2247" y="3255"/>
                  </a:lnTo>
                  <a:lnTo>
                    <a:pt x="1887" y="5185"/>
                  </a:lnTo>
                  <a:lnTo>
                    <a:pt x="2722" y="3413"/>
                  </a:lnTo>
                  <a:lnTo>
                    <a:pt x="3572" y="5185"/>
                  </a:lnTo>
                  <a:lnTo>
                    <a:pt x="3197" y="3255"/>
                  </a:lnTo>
                  <a:lnTo>
                    <a:pt x="4925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5" y="994"/>
                  </a:lnTo>
                  <a:lnTo>
                    <a:pt x="3197" y="1930"/>
                  </a:lnTo>
                  <a:lnTo>
                    <a:pt x="3572" y="0"/>
                  </a:lnTo>
                  <a:lnTo>
                    <a:pt x="2722" y="1771"/>
                  </a:lnTo>
                  <a:lnTo>
                    <a:pt x="188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" name="Google Shape;1770;p8"/>
            <p:cNvSpPr/>
            <p:nvPr/>
          </p:nvSpPr>
          <p:spPr>
            <a:xfrm rot="5400000">
              <a:off x="8738887" y="4726518"/>
              <a:ext cx="171912" cy="163703"/>
            </a:xfrm>
            <a:custGeom>
              <a:avLst/>
              <a:gdLst/>
              <a:ahLst/>
              <a:cxnLst/>
              <a:rect l="l" t="t" r="r" b="b"/>
              <a:pathLst>
                <a:path w="5445" h="5185" extrusionOk="0">
                  <a:moveTo>
                    <a:pt x="3558" y="0"/>
                  </a:moveTo>
                  <a:lnTo>
                    <a:pt x="3558" y="0"/>
                  </a:lnTo>
                  <a:lnTo>
                    <a:pt x="3558" y="0"/>
                  </a:lnTo>
                  <a:close/>
                  <a:moveTo>
                    <a:pt x="519" y="4191"/>
                  </a:moveTo>
                  <a:lnTo>
                    <a:pt x="519" y="4191"/>
                  </a:lnTo>
                  <a:lnTo>
                    <a:pt x="519" y="4191"/>
                  </a:lnTo>
                  <a:close/>
                  <a:moveTo>
                    <a:pt x="1873" y="0"/>
                  </a:moveTo>
                  <a:lnTo>
                    <a:pt x="2247" y="1930"/>
                  </a:lnTo>
                  <a:lnTo>
                    <a:pt x="519" y="994"/>
                  </a:lnTo>
                  <a:lnTo>
                    <a:pt x="1945" y="2333"/>
                  </a:lnTo>
                  <a:lnTo>
                    <a:pt x="0" y="2592"/>
                  </a:lnTo>
                  <a:lnTo>
                    <a:pt x="1945" y="2837"/>
                  </a:lnTo>
                  <a:lnTo>
                    <a:pt x="519" y="4191"/>
                  </a:lnTo>
                  <a:lnTo>
                    <a:pt x="2247" y="3255"/>
                  </a:lnTo>
                  <a:lnTo>
                    <a:pt x="1873" y="5185"/>
                  </a:lnTo>
                  <a:lnTo>
                    <a:pt x="2722" y="3413"/>
                  </a:lnTo>
                  <a:lnTo>
                    <a:pt x="3558" y="5185"/>
                  </a:lnTo>
                  <a:lnTo>
                    <a:pt x="3197" y="3255"/>
                  </a:lnTo>
                  <a:lnTo>
                    <a:pt x="4926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6" y="994"/>
                  </a:lnTo>
                  <a:lnTo>
                    <a:pt x="3197" y="1930"/>
                  </a:lnTo>
                  <a:lnTo>
                    <a:pt x="3558" y="0"/>
                  </a:lnTo>
                  <a:lnTo>
                    <a:pt x="2722" y="1771"/>
                  </a:lnTo>
                  <a:lnTo>
                    <a:pt x="1873" y="0"/>
                  </a:lnTo>
                  <a:close/>
                  <a:moveTo>
                    <a:pt x="1873" y="5185"/>
                  </a:moveTo>
                  <a:lnTo>
                    <a:pt x="1873" y="5185"/>
                  </a:lnTo>
                  <a:lnTo>
                    <a:pt x="1873" y="5185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" name="Google Shape;1771;p8"/>
            <p:cNvSpPr/>
            <p:nvPr/>
          </p:nvSpPr>
          <p:spPr>
            <a:xfrm rot="5400000">
              <a:off x="232906" y="241847"/>
              <a:ext cx="171881" cy="163293"/>
            </a:xfrm>
            <a:custGeom>
              <a:avLst/>
              <a:gdLst/>
              <a:ahLst/>
              <a:cxnLst/>
              <a:rect l="l" t="t" r="r" b="b"/>
              <a:pathLst>
                <a:path w="5444" h="5172" extrusionOk="0">
                  <a:moveTo>
                    <a:pt x="3572" y="1"/>
                  </a:moveTo>
                  <a:lnTo>
                    <a:pt x="2722" y="1772"/>
                  </a:lnTo>
                  <a:lnTo>
                    <a:pt x="1887" y="1"/>
                  </a:lnTo>
                  <a:lnTo>
                    <a:pt x="1887" y="1"/>
                  </a:lnTo>
                  <a:lnTo>
                    <a:pt x="2247" y="1916"/>
                  </a:lnTo>
                  <a:lnTo>
                    <a:pt x="518" y="980"/>
                  </a:lnTo>
                  <a:lnTo>
                    <a:pt x="518" y="980"/>
                  </a:lnTo>
                  <a:lnTo>
                    <a:pt x="1944" y="2334"/>
                  </a:lnTo>
                  <a:lnTo>
                    <a:pt x="0" y="2579"/>
                  </a:lnTo>
                  <a:lnTo>
                    <a:pt x="1944" y="2838"/>
                  </a:lnTo>
                  <a:lnTo>
                    <a:pt x="518" y="4177"/>
                  </a:lnTo>
                  <a:lnTo>
                    <a:pt x="2247" y="3241"/>
                  </a:lnTo>
                  <a:lnTo>
                    <a:pt x="1887" y="5171"/>
                  </a:lnTo>
                  <a:lnTo>
                    <a:pt x="2722" y="3400"/>
                  </a:lnTo>
                  <a:lnTo>
                    <a:pt x="3572" y="5171"/>
                  </a:lnTo>
                  <a:lnTo>
                    <a:pt x="3197" y="3241"/>
                  </a:lnTo>
                  <a:lnTo>
                    <a:pt x="4925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5" y="980"/>
                  </a:lnTo>
                  <a:lnTo>
                    <a:pt x="3197" y="1916"/>
                  </a:lnTo>
                  <a:lnTo>
                    <a:pt x="3572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" name="Google Shape;1772;p8"/>
            <p:cNvSpPr/>
            <p:nvPr/>
          </p:nvSpPr>
          <p:spPr>
            <a:xfrm rot="5400000">
              <a:off x="232890" y="4738449"/>
              <a:ext cx="171912" cy="163293"/>
            </a:xfrm>
            <a:custGeom>
              <a:avLst/>
              <a:gdLst/>
              <a:ahLst/>
              <a:cxnLst/>
              <a:rect l="l" t="t" r="r" b="b"/>
              <a:pathLst>
                <a:path w="5445" h="5172" extrusionOk="0">
                  <a:moveTo>
                    <a:pt x="1873" y="1"/>
                  </a:moveTo>
                  <a:lnTo>
                    <a:pt x="2247" y="1916"/>
                  </a:lnTo>
                  <a:lnTo>
                    <a:pt x="519" y="980"/>
                  </a:lnTo>
                  <a:lnTo>
                    <a:pt x="519" y="980"/>
                  </a:lnTo>
                  <a:lnTo>
                    <a:pt x="1945" y="2334"/>
                  </a:lnTo>
                  <a:lnTo>
                    <a:pt x="0" y="2579"/>
                  </a:lnTo>
                  <a:lnTo>
                    <a:pt x="1945" y="2838"/>
                  </a:lnTo>
                  <a:lnTo>
                    <a:pt x="519" y="4177"/>
                  </a:lnTo>
                  <a:lnTo>
                    <a:pt x="2247" y="3241"/>
                  </a:lnTo>
                  <a:lnTo>
                    <a:pt x="1873" y="5171"/>
                  </a:lnTo>
                  <a:lnTo>
                    <a:pt x="2722" y="3400"/>
                  </a:lnTo>
                  <a:lnTo>
                    <a:pt x="3558" y="5171"/>
                  </a:lnTo>
                  <a:lnTo>
                    <a:pt x="3197" y="3241"/>
                  </a:lnTo>
                  <a:lnTo>
                    <a:pt x="3197" y="3241"/>
                  </a:lnTo>
                  <a:lnTo>
                    <a:pt x="4926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6" y="980"/>
                  </a:lnTo>
                  <a:lnTo>
                    <a:pt x="4926" y="980"/>
                  </a:lnTo>
                  <a:lnTo>
                    <a:pt x="3197" y="1916"/>
                  </a:lnTo>
                  <a:lnTo>
                    <a:pt x="3558" y="1"/>
                  </a:lnTo>
                  <a:lnTo>
                    <a:pt x="2722" y="1772"/>
                  </a:lnTo>
                  <a:lnTo>
                    <a:pt x="18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773" name="Google Shape;1773;p8"/>
            <p:cNvGrpSpPr/>
            <p:nvPr/>
          </p:nvGrpSpPr>
          <p:grpSpPr>
            <a:xfrm rot="5400000">
              <a:off x="2237697" y="-1762942"/>
              <a:ext cx="4668496" cy="8669501"/>
              <a:chOff x="2402975" y="240825"/>
              <a:chExt cx="2813025" cy="5223850"/>
            </a:xfrm>
          </p:grpSpPr>
          <p:sp>
            <p:nvSpPr>
              <p:cNvPr id="1774" name="Google Shape;1774;p8"/>
              <p:cNvSpPr/>
              <p:nvPr/>
            </p:nvSpPr>
            <p:spPr>
              <a:xfrm>
                <a:off x="2470125" y="328325"/>
                <a:ext cx="2678725" cy="5048525"/>
              </a:xfrm>
              <a:custGeom>
                <a:avLst/>
                <a:gdLst/>
                <a:ahLst/>
                <a:cxnLst/>
                <a:rect l="l" t="t" r="r" b="b"/>
                <a:pathLst>
                  <a:path w="107149" h="201941" fill="none" extrusionOk="0">
                    <a:moveTo>
                      <a:pt x="107149" y="197071"/>
                    </a:moveTo>
                    <a:lnTo>
                      <a:pt x="107149" y="4884"/>
                    </a:lnTo>
                    <a:cubicBezTo>
                      <a:pt x="104450" y="4884"/>
                      <a:pt x="102266" y="2700"/>
                      <a:pt x="102266" y="0"/>
                    </a:cubicBezTo>
                    <a:lnTo>
                      <a:pt x="5087" y="0"/>
                    </a:lnTo>
                    <a:cubicBezTo>
                      <a:pt x="5087" y="2808"/>
                      <a:pt x="2808" y="5087"/>
                      <a:pt x="0" y="5087"/>
                    </a:cubicBezTo>
                    <a:lnTo>
                      <a:pt x="0" y="196854"/>
                    </a:lnTo>
                    <a:cubicBezTo>
                      <a:pt x="2808" y="196854"/>
                      <a:pt x="5087" y="199132"/>
                      <a:pt x="5087" y="201940"/>
                    </a:cubicBezTo>
                    <a:lnTo>
                      <a:pt x="102266" y="201940"/>
                    </a:lnTo>
                    <a:cubicBezTo>
                      <a:pt x="102266" y="199255"/>
                      <a:pt x="104450" y="197071"/>
                      <a:pt x="107149" y="197071"/>
                    </a:cubicBezTo>
                    <a:close/>
                  </a:path>
                </a:pathLst>
              </a:custGeom>
              <a:noFill/>
              <a:ln w="507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5" name="Google Shape;1775;p8"/>
              <p:cNvSpPr/>
              <p:nvPr/>
            </p:nvSpPr>
            <p:spPr>
              <a:xfrm>
                <a:off x="2402975" y="240825"/>
                <a:ext cx="2813025" cy="5223850"/>
              </a:xfrm>
              <a:custGeom>
                <a:avLst/>
                <a:gdLst/>
                <a:ahLst/>
                <a:cxnLst/>
                <a:rect l="l" t="t" r="r" b="b"/>
                <a:pathLst>
                  <a:path w="112521" h="208954" fill="none" extrusionOk="0">
                    <a:moveTo>
                      <a:pt x="112521" y="197315"/>
                    </a:moveTo>
                    <a:lnTo>
                      <a:pt x="112521" y="11639"/>
                    </a:lnTo>
                    <a:cubicBezTo>
                      <a:pt x="106091" y="11639"/>
                      <a:pt x="100882" y="6430"/>
                      <a:pt x="100882" y="1"/>
                    </a:cubicBezTo>
                    <a:lnTo>
                      <a:pt x="11639" y="1"/>
                    </a:lnTo>
                    <a:cubicBezTo>
                      <a:pt x="11639" y="6430"/>
                      <a:pt x="6430" y="11639"/>
                      <a:pt x="1" y="11639"/>
                    </a:cubicBezTo>
                    <a:lnTo>
                      <a:pt x="1" y="197315"/>
                    </a:lnTo>
                    <a:cubicBezTo>
                      <a:pt x="6430" y="197315"/>
                      <a:pt x="11639" y="202524"/>
                      <a:pt x="11639" y="208954"/>
                    </a:cubicBezTo>
                    <a:lnTo>
                      <a:pt x="100882" y="208954"/>
                    </a:lnTo>
                    <a:cubicBezTo>
                      <a:pt x="100882" y="202524"/>
                      <a:pt x="106091" y="197315"/>
                      <a:pt x="112521" y="197315"/>
                    </a:cubicBezTo>
                    <a:close/>
                  </a:path>
                </a:pathLst>
              </a:custGeom>
              <a:noFill/>
              <a:ln w="542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776" name="Google Shape;1776;p8"/>
          <p:cNvGrpSpPr/>
          <p:nvPr/>
        </p:nvGrpSpPr>
        <p:grpSpPr>
          <a:xfrm flipH="1">
            <a:off x="7234005" y="3392783"/>
            <a:ext cx="1107068" cy="1153651"/>
            <a:chOff x="1609851" y="1570464"/>
            <a:chExt cx="1473733" cy="1539433"/>
          </a:xfrm>
        </p:grpSpPr>
        <p:sp>
          <p:nvSpPr>
            <p:cNvPr id="1777" name="Google Shape;1777;p8"/>
            <p:cNvSpPr/>
            <p:nvPr/>
          </p:nvSpPr>
          <p:spPr>
            <a:xfrm>
              <a:off x="2083882" y="2441068"/>
              <a:ext cx="117373" cy="86844"/>
            </a:xfrm>
            <a:custGeom>
              <a:avLst/>
              <a:gdLst/>
              <a:ahLst/>
              <a:cxnLst/>
              <a:rect l="l" t="t" r="r" b="b"/>
              <a:pathLst>
                <a:path w="3414" h="2526" extrusionOk="0">
                  <a:moveTo>
                    <a:pt x="3413" y="0"/>
                  </a:moveTo>
                  <a:lnTo>
                    <a:pt x="0" y="2389"/>
                  </a:lnTo>
                  <a:lnTo>
                    <a:pt x="68" y="2526"/>
                  </a:lnTo>
                  <a:lnTo>
                    <a:pt x="3413" y="69"/>
                  </a:lnTo>
                  <a:lnTo>
                    <a:pt x="341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" name="Google Shape;1778;p8"/>
            <p:cNvSpPr/>
            <p:nvPr/>
          </p:nvSpPr>
          <p:spPr>
            <a:xfrm>
              <a:off x="2039291" y="2403525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2935" y="0"/>
                  </a:moveTo>
                  <a:lnTo>
                    <a:pt x="0" y="888"/>
                  </a:lnTo>
                  <a:lnTo>
                    <a:pt x="0" y="1024"/>
                  </a:lnTo>
                  <a:lnTo>
                    <a:pt x="2935" y="69"/>
                  </a:lnTo>
                  <a:lnTo>
                    <a:pt x="293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" name="Google Shape;1779;p8"/>
            <p:cNvSpPr/>
            <p:nvPr/>
          </p:nvSpPr>
          <p:spPr>
            <a:xfrm>
              <a:off x="2151920" y="2513816"/>
              <a:ext cx="68107" cy="86844"/>
            </a:xfrm>
            <a:custGeom>
              <a:avLst/>
              <a:gdLst/>
              <a:ahLst/>
              <a:cxnLst/>
              <a:rect l="l" t="t" r="r" b="b"/>
              <a:pathLst>
                <a:path w="1981" h="2526" extrusionOk="0">
                  <a:moveTo>
                    <a:pt x="1980" y="0"/>
                  </a:moveTo>
                  <a:lnTo>
                    <a:pt x="1" y="2458"/>
                  </a:lnTo>
                  <a:lnTo>
                    <a:pt x="137" y="2526"/>
                  </a:lnTo>
                  <a:lnTo>
                    <a:pt x="198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" name="Google Shape;1780;p8"/>
            <p:cNvSpPr/>
            <p:nvPr/>
          </p:nvSpPr>
          <p:spPr>
            <a:xfrm>
              <a:off x="2241102" y="2509106"/>
              <a:ext cx="49301" cy="133807"/>
            </a:xfrm>
            <a:custGeom>
              <a:avLst/>
              <a:gdLst/>
              <a:ahLst/>
              <a:cxnLst/>
              <a:rect l="l" t="t" r="r" b="b"/>
              <a:pathLst>
                <a:path w="1434" h="3892" extrusionOk="0">
                  <a:moveTo>
                    <a:pt x="1366" y="1"/>
                  </a:moveTo>
                  <a:lnTo>
                    <a:pt x="0" y="3892"/>
                  </a:lnTo>
                  <a:lnTo>
                    <a:pt x="69" y="3892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" name="Google Shape;1781;p8"/>
            <p:cNvSpPr/>
            <p:nvPr/>
          </p:nvSpPr>
          <p:spPr>
            <a:xfrm>
              <a:off x="2158968" y="2074990"/>
              <a:ext cx="61059" cy="89216"/>
            </a:xfrm>
            <a:custGeom>
              <a:avLst/>
              <a:gdLst/>
              <a:ahLst/>
              <a:cxnLst/>
              <a:rect l="l" t="t" r="r" b="b"/>
              <a:pathLst>
                <a:path w="1776" h="2595" extrusionOk="0">
                  <a:moveTo>
                    <a:pt x="69" y="0"/>
                  </a:moveTo>
                  <a:lnTo>
                    <a:pt x="0" y="69"/>
                  </a:lnTo>
                  <a:lnTo>
                    <a:pt x="1775" y="2594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" name="Google Shape;1782;p8"/>
            <p:cNvSpPr/>
            <p:nvPr/>
          </p:nvSpPr>
          <p:spPr>
            <a:xfrm>
              <a:off x="2022858" y="2333115"/>
              <a:ext cx="145531" cy="4744"/>
            </a:xfrm>
            <a:custGeom>
              <a:avLst/>
              <a:gdLst/>
              <a:ahLst/>
              <a:cxnLst/>
              <a:rect l="l" t="t" r="r" b="b"/>
              <a:pathLst>
                <a:path w="4233" h="138" extrusionOk="0">
                  <a:moveTo>
                    <a:pt x="1" y="1"/>
                  </a:moveTo>
                  <a:lnTo>
                    <a:pt x="1" y="69"/>
                  </a:lnTo>
                  <a:lnTo>
                    <a:pt x="4232" y="137"/>
                  </a:lnTo>
                  <a:lnTo>
                    <a:pt x="4232" y="69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" name="Google Shape;1783;p8"/>
            <p:cNvSpPr/>
            <p:nvPr/>
          </p:nvSpPr>
          <p:spPr>
            <a:xfrm>
              <a:off x="2346717" y="2016303"/>
              <a:ext cx="4710" cy="105650"/>
            </a:xfrm>
            <a:custGeom>
              <a:avLst/>
              <a:gdLst/>
              <a:ahLst/>
              <a:cxnLst/>
              <a:rect l="l" t="t" r="r" b="b"/>
              <a:pathLst>
                <a:path w="137" h="3073" extrusionOk="0">
                  <a:moveTo>
                    <a:pt x="0" y="1"/>
                  </a:moveTo>
                  <a:lnTo>
                    <a:pt x="0" y="3072"/>
                  </a:lnTo>
                  <a:lnTo>
                    <a:pt x="137" y="3072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" name="Google Shape;1784;p8"/>
            <p:cNvSpPr/>
            <p:nvPr/>
          </p:nvSpPr>
          <p:spPr>
            <a:xfrm>
              <a:off x="2086220" y="2143028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69" y="1"/>
                  </a:moveTo>
                  <a:lnTo>
                    <a:pt x="0" y="137"/>
                  </a:lnTo>
                  <a:lnTo>
                    <a:pt x="3413" y="2595"/>
                  </a:lnTo>
                  <a:lnTo>
                    <a:pt x="3413" y="2526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" name="Google Shape;1785;p8"/>
            <p:cNvSpPr/>
            <p:nvPr/>
          </p:nvSpPr>
          <p:spPr>
            <a:xfrm>
              <a:off x="2492179" y="2445744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1" y="1"/>
                  </a:moveTo>
                  <a:cubicBezTo>
                    <a:pt x="1" y="1"/>
                    <a:pt x="1" y="1"/>
                    <a:pt x="1" y="69"/>
                  </a:cubicBezTo>
                  <a:lnTo>
                    <a:pt x="3277" y="2595"/>
                  </a:lnTo>
                  <a:cubicBezTo>
                    <a:pt x="3346" y="2527"/>
                    <a:pt x="3346" y="2527"/>
                    <a:pt x="3414" y="2458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" name="Google Shape;1786;p8"/>
            <p:cNvSpPr/>
            <p:nvPr/>
          </p:nvSpPr>
          <p:spPr>
            <a:xfrm>
              <a:off x="2342007" y="2556069"/>
              <a:ext cx="4744" cy="105615"/>
            </a:xfrm>
            <a:custGeom>
              <a:avLst/>
              <a:gdLst/>
              <a:ahLst/>
              <a:cxnLst/>
              <a:rect l="l" t="t" r="r" b="b"/>
              <a:pathLst>
                <a:path w="138" h="3072" extrusionOk="0">
                  <a:moveTo>
                    <a:pt x="69" y="0"/>
                  </a:moveTo>
                  <a:lnTo>
                    <a:pt x="1" y="3072"/>
                  </a:lnTo>
                  <a:lnTo>
                    <a:pt x="137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" name="Google Shape;1787;p8"/>
            <p:cNvSpPr/>
            <p:nvPr/>
          </p:nvSpPr>
          <p:spPr>
            <a:xfrm>
              <a:off x="2553203" y="2241596"/>
              <a:ext cx="103278" cy="32902"/>
            </a:xfrm>
            <a:custGeom>
              <a:avLst/>
              <a:gdLst/>
              <a:ahLst/>
              <a:cxnLst/>
              <a:rect l="l" t="t" r="r" b="b"/>
              <a:pathLst>
                <a:path w="3004" h="957" extrusionOk="0">
                  <a:moveTo>
                    <a:pt x="2936" y="1"/>
                  </a:moveTo>
                  <a:lnTo>
                    <a:pt x="1" y="888"/>
                  </a:lnTo>
                  <a:lnTo>
                    <a:pt x="1" y="956"/>
                  </a:lnTo>
                  <a:lnTo>
                    <a:pt x="3004" y="137"/>
                  </a:lnTo>
                  <a:cubicBezTo>
                    <a:pt x="3004" y="137"/>
                    <a:pt x="3004" y="1"/>
                    <a:pt x="2936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" name="Google Shape;1788;p8"/>
            <p:cNvSpPr/>
            <p:nvPr/>
          </p:nvSpPr>
          <p:spPr>
            <a:xfrm>
              <a:off x="2527384" y="2340163"/>
              <a:ext cx="143193" cy="4710"/>
            </a:xfrm>
            <a:custGeom>
              <a:avLst/>
              <a:gdLst/>
              <a:ahLst/>
              <a:cxnLst/>
              <a:rect l="l" t="t" r="r" b="b"/>
              <a:pathLst>
                <a:path w="4165" h="137" extrusionOk="0">
                  <a:moveTo>
                    <a:pt x="1" y="0"/>
                  </a:moveTo>
                  <a:lnTo>
                    <a:pt x="1" y="69"/>
                  </a:lnTo>
                  <a:lnTo>
                    <a:pt x="4165" y="137"/>
                  </a:lnTo>
                  <a:lnTo>
                    <a:pt x="416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" name="Google Shape;1789;p8"/>
            <p:cNvSpPr/>
            <p:nvPr/>
          </p:nvSpPr>
          <p:spPr>
            <a:xfrm>
              <a:off x="2471070" y="2513816"/>
              <a:ext cx="65735" cy="89216"/>
            </a:xfrm>
            <a:custGeom>
              <a:avLst/>
              <a:gdLst/>
              <a:ahLst/>
              <a:cxnLst/>
              <a:rect l="l" t="t" r="r" b="b"/>
              <a:pathLst>
                <a:path w="1912" h="2595" extrusionOk="0">
                  <a:moveTo>
                    <a:pt x="1" y="0"/>
                  </a:moveTo>
                  <a:lnTo>
                    <a:pt x="1775" y="2594"/>
                  </a:lnTo>
                  <a:lnTo>
                    <a:pt x="1912" y="252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" name="Google Shape;1790;p8"/>
            <p:cNvSpPr/>
            <p:nvPr/>
          </p:nvSpPr>
          <p:spPr>
            <a:xfrm>
              <a:off x="2400659" y="2509106"/>
              <a:ext cx="44625" cy="138517"/>
            </a:xfrm>
            <a:custGeom>
              <a:avLst/>
              <a:gdLst/>
              <a:ahLst/>
              <a:cxnLst/>
              <a:rect l="l" t="t" r="r" b="b"/>
              <a:pathLst>
                <a:path w="1298" h="4029" extrusionOk="0">
                  <a:moveTo>
                    <a:pt x="1" y="1"/>
                  </a:moveTo>
                  <a:lnTo>
                    <a:pt x="1161" y="4028"/>
                  </a:lnTo>
                  <a:lnTo>
                    <a:pt x="1298" y="4028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" name="Google Shape;1791;p8"/>
            <p:cNvSpPr/>
            <p:nvPr/>
          </p:nvSpPr>
          <p:spPr>
            <a:xfrm>
              <a:off x="1936048" y="2030399"/>
              <a:ext cx="145496" cy="110325"/>
            </a:xfrm>
            <a:custGeom>
              <a:avLst/>
              <a:gdLst/>
              <a:ahLst/>
              <a:cxnLst/>
              <a:rect l="l" t="t" r="r" b="b"/>
              <a:pathLst>
                <a:path w="4232" h="3209" extrusionOk="0">
                  <a:moveTo>
                    <a:pt x="137" y="0"/>
                  </a:moveTo>
                  <a:lnTo>
                    <a:pt x="0" y="137"/>
                  </a:lnTo>
                  <a:lnTo>
                    <a:pt x="4164" y="3209"/>
                  </a:lnTo>
                  <a:lnTo>
                    <a:pt x="4232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" name="Google Shape;1792;p8"/>
            <p:cNvSpPr/>
            <p:nvPr/>
          </p:nvSpPr>
          <p:spPr>
            <a:xfrm>
              <a:off x="1860928" y="2171185"/>
              <a:ext cx="169012" cy="61059"/>
            </a:xfrm>
            <a:custGeom>
              <a:avLst/>
              <a:gdLst/>
              <a:ahLst/>
              <a:cxnLst/>
              <a:rect l="l" t="t" r="r" b="b"/>
              <a:pathLst>
                <a:path w="4916" h="1776" extrusionOk="0">
                  <a:moveTo>
                    <a:pt x="69" y="1"/>
                  </a:moveTo>
                  <a:lnTo>
                    <a:pt x="1" y="206"/>
                  </a:lnTo>
                  <a:lnTo>
                    <a:pt x="4915" y="1776"/>
                  </a:lnTo>
                  <a:lnTo>
                    <a:pt x="4915" y="1707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" name="Google Shape;1793;p8"/>
            <p:cNvSpPr/>
            <p:nvPr/>
          </p:nvSpPr>
          <p:spPr>
            <a:xfrm>
              <a:off x="2766772" y="2654603"/>
              <a:ext cx="79796" cy="63397"/>
            </a:xfrm>
            <a:custGeom>
              <a:avLst/>
              <a:gdLst/>
              <a:ahLst/>
              <a:cxnLst/>
              <a:rect l="l" t="t" r="r" b="b"/>
              <a:pathLst>
                <a:path w="2321" h="1844" extrusionOk="0">
                  <a:moveTo>
                    <a:pt x="137" y="1"/>
                  </a:moveTo>
                  <a:cubicBezTo>
                    <a:pt x="137" y="69"/>
                    <a:pt x="68" y="137"/>
                    <a:pt x="0" y="206"/>
                  </a:cubicBezTo>
                  <a:lnTo>
                    <a:pt x="2184" y="1844"/>
                  </a:lnTo>
                  <a:lnTo>
                    <a:pt x="2253" y="1776"/>
                  </a:lnTo>
                  <a:lnTo>
                    <a:pt x="2321" y="1639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" name="Google Shape;1794;p8"/>
            <p:cNvSpPr/>
            <p:nvPr/>
          </p:nvSpPr>
          <p:spPr>
            <a:xfrm>
              <a:off x="1837481" y="2328440"/>
              <a:ext cx="176026" cy="9420"/>
            </a:xfrm>
            <a:custGeom>
              <a:avLst/>
              <a:gdLst/>
              <a:ahLst/>
              <a:cxnLst/>
              <a:rect l="l" t="t" r="r" b="b"/>
              <a:pathLst>
                <a:path w="5120" h="274" extrusionOk="0">
                  <a:moveTo>
                    <a:pt x="0" y="0"/>
                  </a:moveTo>
                  <a:cubicBezTo>
                    <a:pt x="0" y="68"/>
                    <a:pt x="0" y="137"/>
                    <a:pt x="0" y="205"/>
                  </a:cubicBezTo>
                  <a:lnTo>
                    <a:pt x="5120" y="273"/>
                  </a:lnTo>
                  <a:lnTo>
                    <a:pt x="5120" y="137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" name="Google Shape;1795;p8"/>
            <p:cNvSpPr/>
            <p:nvPr/>
          </p:nvSpPr>
          <p:spPr>
            <a:xfrm>
              <a:off x="1722479" y="2323729"/>
              <a:ext cx="93892" cy="9420"/>
            </a:xfrm>
            <a:custGeom>
              <a:avLst/>
              <a:gdLst/>
              <a:ahLst/>
              <a:cxnLst/>
              <a:rect l="l" t="t" r="r" b="b"/>
              <a:pathLst>
                <a:path w="2731" h="274" extrusionOk="0">
                  <a:moveTo>
                    <a:pt x="1" y="1"/>
                  </a:moveTo>
                  <a:lnTo>
                    <a:pt x="1" y="205"/>
                  </a:lnTo>
                  <a:lnTo>
                    <a:pt x="1" y="274"/>
                  </a:lnTo>
                  <a:lnTo>
                    <a:pt x="2731" y="274"/>
                  </a:lnTo>
                  <a:cubicBezTo>
                    <a:pt x="2731" y="205"/>
                    <a:pt x="2731" y="137"/>
                    <a:pt x="2731" y="69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" name="Google Shape;1796;p8"/>
            <p:cNvSpPr/>
            <p:nvPr/>
          </p:nvSpPr>
          <p:spPr>
            <a:xfrm>
              <a:off x="2403032" y="2032737"/>
              <a:ext cx="49301" cy="136145"/>
            </a:xfrm>
            <a:custGeom>
              <a:avLst/>
              <a:gdLst/>
              <a:ahLst/>
              <a:cxnLst/>
              <a:rect l="l" t="t" r="r" b="b"/>
              <a:pathLst>
                <a:path w="1434" h="3960" extrusionOk="0">
                  <a:moveTo>
                    <a:pt x="1365" y="1"/>
                  </a:moveTo>
                  <a:lnTo>
                    <a:pt x="0" y="3960"/>
                  </a:lnTo>
                  <a:lnTo>
                    <a:pt x="68" y="3960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" name="Google Shape;1797;p8"/>
            <p:cNvSpPr/>
            <p:nvPr/>
          </p:nvSpPr>
          <p:spPr>
            <a:xfrm>
              <a:off x="2611890" y="2539636"/>
              <a:ext cx="147868" cy="110325"/>
            </a:xfrm>
            <a:custGeom>
              <a:avLst/>
              <a:gdLst/>
              <a:ahLst/>
              <a:cxnLst/>
              <a:rect l="l" t="t" r="r" b="b"/>
              <a:pathLst>
                <a:path w="4301" h="3209" extrusionOk="0">
                  <a:moveTo>
                    <a:pt x="137" y="0"/>
                  </a:moveTo>
                  <a:lnTo>
                    <a:pt x="0" y="69"/>
                  </a:lnTo>
                  <a:lnTo>
                    <a:pt x="4164" y="3208"/>
                  </a:lnTo>
                  <a:lnTo>
                    <a:pt x="4300" y="3004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" name="Google Shape;1798;p8"/>
            <p:cNvSpPr/>
            <p:nvPr/>
          </p:nvSpPr>
          <p:spPr>
            <a:xfrm>
              <a:off x="2663494" y="2443406"/>
              <a:ext cx="171350" cy="63397"/>
            </a:xfrm>
            <a:custGeom>
              <a:avLst/>
              <a:gdLst/>
              <a:ahLst/>
              <a:cxnLst/>
              <a:rect l="l" t="t" r="r" b="b"/>
              <a:pathLst>
                <a:path w="4984" h="1844" extrusionOk="0">
                  <a:moveTo>
                    <a:pt x="1" y="1"/>
                  </a:moveTo>
                  <a:cubicBezTo>
                    <a:pt x="1" y="69"/>
                    <a:pt x="1" y="69"/>
                    <a:pt x="1" y="137"/>
                  </a:cubicBezTo>
                  <a:lnTo>
                    <a:pt x="4915" y="1844"/>
                  </a:lnTo>
                  <a:lnTo>
                    <a:pt x="4984" y="1707"/>
                  </a:lnTo>
                  <a:lnTo>
                    <a:pt x="4984" y="1639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" name="Google Shape;1799;p8"/>
            <p:cNvSpPr/>
            <p:nvPr/>
          </p:nvSpPr>
          <p:spPr>
            <a:xfrm>
              <a:off x="2851244" y="211019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80"/>
                  </a:lnTo>
                  <a:cubicBezTo>
                    <a:pt x="0" y="1980"/>
                    <a:pt x="69" y="2048"/>
                    <a:pt x="69" y="2116"/>
                  </a:cubicBezTo>
                  <a:lnTo>
                    <a:pt x="6212" y="205"/>
                  </a:lnTo>
                  <a:cubicBezTo>
                    <a:pt x="6212" y="137"/>
                    <a:pt x="6212" y="68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" name="Google Shape;1800;p8"/>
            <p:cNvSpPr/>
            <p:nvPr/>
          </p:nvSpPr>
          <p:spPr>
            <a:xfrm>
              <a:off x="2250488" y="2030399"/>
              <a:ext cx="44625" cy="138483"/>
            </a:xfrm>
            <a:custGeom>
              <a:avLst/>
              <a:gdLst/>
              <a:ahLst/>
              <a:cxnLst/>
              <a:rect l="l" t="t" r="r" b="b"/>
              <a:pathLst>
                <a:path w="1298" h="4028" extrusionOk="0">
                  <a:moveTo>
                    <a:pt x="69" y="0"/>
                  </a:moveTo>
                  <a:lnTo>
                    <a:pt x="0" y="69"/>
                  </a:lnTo>
                  <a:lnTo>
                    <a:pt x="1229" y="4028"/>
                  </a:lnTo>
                  <a:lnTo>
                    <a:pt x="1297" y="4028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" name="Google Shape;1801;p8"/>
            <p:cNvSpPr/>
            <p:nvPr/>
          </p:nvSpPr>
          <p:spPr>
            <a:xfrm>
              <a:off x="2489841" y="2150076"/>
              <a:ext cx="119711" cy="86878"/>
            </a:xfrm>
            <a:custGeom>
              <a:avLst/>
              <a:gdLst/>
              <a:ahLst/>
              <a:cxnLst/>
              <a:rect l="l" t="t" r="r" b="b"/>
              <a:pathLst>
                <a:path w="3482" h="2527" extrusionOk="0">
                  <a:moveTo>
                    <a:pt x="3414" y="1"/>
                  </a:moveTo>
                  <a:lnTo>
                    <a:pt x="1" y="2458"/>
                  </a:lnTo>
                  <a:lnTo>
                    <a:pt x="69" y="2458"/>
                  </a:lnTo>
                  <a:lnTo>
                    <a:pt x="69" y="2526"/>
                  </a:lnTo>
                  <a:lnTo>
                    <a:pt x="3482" y="137"/>
                  </a:lnTo>
                  <a:lnTo>
                    <a:pt x="341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" name="Google Shape;1802;p8"/>
            <p:cNvSpPr/>
            <p:nvPr/>
          </p:nvSpPr>
          <p:spPr>
            <a:xfrm>
              <a:off x="2473407" y="2077328"/>
              <a:ext cx="68107" cy="89216"/>
            </a:xfrm>
            <a:custGeom>
              <a:avLst/>
              <a:gdLst/>
              <a:ahLst/>
              <a:cxnLst/>
              <a:rect l="l" t="t" r="r" b="b"/>
              <a:pathLst>
                <a:path w="1981" h="2595" extrusionOk="0">
                  <a:moveTo>
                    <a:pt x="1844" y="1"/>
                  </a:moveTo>
                  <a:lnTo>
                    <a:pt x="1" y="2526"/>
                  </a:lnTo>
                  <a:lnTo>
                    <a:pt x="69" y="2526"/>
                  </a:lnTo>
                  <a:lnTo>
                    <a:pt x="69" y="2594"/>
                  </a:lnTo>
                  <a:lnTo>
                    <a:pt x="1980" y="137"/>
                  </a:lnTo>
                  <a:lnTo>
                    <a:pt x="184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" name="Google Shape;1803;p8"/>
            <p:cNvSpPr/>
            <p:nvPr/>
          </p:nvSpPr>
          <p:spPr>
            <a:xfrm>
              <a:off x="2041629" y="2234548"/>
              <a:ext cx="100940" cy="37577"/>
            </a:xfrm>
            <a:custGeom>
              <a:avLst/>
              <a:gdLst/>
              <a:ahLst/>
              <a:cxnLst/>
              <a:rect l="l" t="t" r="r" b="b"/>
              <a:pathLst>
                <a:path w="2936" h="1093" extrusionOk="0">
                  <a:moveTo>
                    <a:pt x="1" y="1"/>
                  </a:moveTo>
                  <a:lnTo>
                    <a:pt x="1" y="137"/>
                  </a:lnTo>
                  <a:lnTo>
                    <a:pt x="2936" y="1093"/>
                  </a:lnTo>
                  <a:cubicBezTo>
                    <a:pt x="2936" y="1025"/>
                    <a:pt x="2936" y="1025"/>
                    <a:pt x="2936" y="1025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" name="Google Shape;1804;p8"/>
            <p:cNvSpPr/>
            <p:nvPr/>
          </p:nvSpPr>
          <p:spPr>
            <a:xfrm>
              <a:off x="1846866" y="1959989"/>
              <a:ext cx="77458" cy="63397"/>
            </a:xfrm>
            <a:custGeom>
              <a:avLst/>
              <a:gdLst/>
              <a:ahLst/>
              <a:cxnLst/>
              <a:rect l="l" t="t" r="r" b="b"/>
              <a:pathLst>
                <a:path w="2253" h="1844" extrusionOk="0">
                  <a:moveTo>
                    <a:pt x="137" y="1"/>
                  </a:moveTo>
                  <a:lnTo>
                    <a:pt x="69" y="69"/>
                  </a:lnTo>
                  <a:cubicBezTo>
                    <a:pt x="69" y="137"/>
                    <a:pt x="0" y="137"/>
                    <a:pt x="0" y="205"/>
                  </a:cubicBezTo>
                  <a:lnTo>
                    <a:pt x="2184" y="1844"/>
                  </a:lnTo>
                  <a:lnTo>
                    <a:pt x="2253" y="170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" name="Google Shape;1805;p8"/>
            <p:cNvSpPr/>
            <p:nvPr/>
          </p:nvSpPr>
          <p:spPr>
            <a:xfrm>
              <a:off x="2553203" y="2408201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1" y="1"/>
                  </a:moveTo>
                  <a:lnTo>
                    <a:pt x="1" y="69"/>
                  </a:lnTo>
                  <a:lnTo>
                    <a:pt x="2936" y="1025"/>
                  </a:lnTo>
                  <a:lnTo>
                    <a:pt x="2936" y="956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" name="Google Shape;1806;p8"/>
            <p:cNvSpPr/>
            <p:nvPr/>
          </p:nvSpPr>
          <p:spPr>
            <a:xfrm>
              <a:off x="2665832" y="2182943"/>
              <a:ext cx="171350" cy="58687"/>
            </a:xfrm>
            <a:custGeom>
              <a:avLst/>
              <a:gdLst/>
              <a:ahLst/>
              <a:cxnLst/>
              <a:rect l="l" t="t" r="r" b="b"/>
              <a:pathLst>
                <a:path w="4984" h="1707" extrusionOk="0">
                  <a:moveTo>
                    <a:pt x="4916" y="0"/>
                  </a:moveTo>
                  <a:lnTo>
                    <a:pt x="1" y="1570"/>
                  </a:lnTo>
                  <a:lnTo>
                    <a:pt x="1" y="1707"/>
                  </a:lnTo>
                  <a:lnTo>
                    <a:pt x="4984" y="137"/>
                  </a:lnTo>
                  <a:lnTo>
                    <a:pt x="4916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" name="Google Shape;1807;p8"/>
            <p:cNvSpPr/>
            <p:nvPr/>
          </p:nvSpPr>
          <p:spPr>
            <a:xfrm>
              <a:off x="1858590" y="2436358"/>
              <a:ext cx="171350" cy="58721"/>
            </a:xfrm>
            <a:custGeom>
              <a:avLst/>
              <a:gdLst/>
              <a:ahLst/>
              <a:cxnLst/>
              <a:rect l="l" t="t" r="r" b="b"/>
              <a:pathLst>
                <a:path w="4984" h="1708" extrusionOk="0">
                  <a:moveTo>
                    <a:pt x="4915" y="1"/>
                  </a:moveTo>
                  <a:lnTo>
                    <a:pt x="1" y="1503"/>
                  </a:lnTo>
                  <a:lnTo>
                    <a:pt x="69" y="1707"/>
                  </a:lnTo>
                  <a:lnTo>
                    <a:pt x="4983" y="137"/>
                  </a:lnTo>
                  <a:cubicBezTo>
                    <a:pt x="4983" y="69"/>
                    <a:pt x="4983" y="69"/>
                    <a:pt x="4915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" name="Google Shape;1808;p8"/>
            <p:cNvSpPr/>
            <p:nvPr/>
          </p:nvSpPr>
          <p:spPr>
            <a:xfrm>
              <a:off x="1633298" y="2096099"/>
              <a:ext cx="213603" cy="77493"/>
            </a:xfrm>
            <a:custGeom>
              <a:avLst/>
              <a:gdLst/>
              <a:ahLst/>
              <a:cxnLst/>
              <a:rect l="l" t="t" r="r" b="b"/>
              <a:pathLst>
                <a:path w="6213" h="2254" extrusionOk="0">
                  <a:moveTo>
                    <a:pt x="69" y="1"/>
                  </a:moveTo>
                  <a:cubicBezTo>
                    <a:pt x="69" y="69"/>
                    <a:pt x="69" y="137"/>
                    <a:pt x="1" y="205"/>
                  </a:cubicBezTo>
                  <a:lnTo>
                    <a:pt x="6144" y="2185"/>
                  </a:lnTo>
                  <a:lnTo>
                    <a:pt x="6144" y="2253"/>
                  </a:lnTo>
                  <a:lnTo>
                    <a:pt x="6212" y="2048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" name="Google Shape;1809;p8"/>
            <p:cNvSpPr/>
            <p:nvPr/>
          </p:nvSpPr>
          <p:spPr>
            <a:xfrm>
              <a:off x="2661157" y="1732359"/>
              <a:ext cx="136145" cy="183074"/>
            </a:xfrm>
            <a:custGeom>
              <a:avLst/>
              <a:gdLst/>
              <a:ahLst/>
              <a:cxnLst/>
              <a:rect l="l" t="t" r="r" b="b"/>
              <a:pathLst>
                <a:path w="3960" h="5325" extrusionOk="0">
                  <a:moveTo>
                    <a:pt x="3755" y="1"/>
                  </a:moveTo>
                  <a:lnTo>
                    <a:pt x="0" y="5188"/>
                  </a:lnTo>
                  <a:lnTo>
                    <a:pt x="137" y="5325"/>
                  </a:lnTo>
                  <a:lnTo>
                    <a:pt x="3959" y="137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" name="Google Shape;1810;p8"/>
            <p:cNvSpPr/>
            <p:nvPr/>
          </p:nvSpPr>
          <p:spPr>
            <a:xfrm>
              <a:off x="1907856" y="1722973"/>
              <a:ext cx="136145" cy="185446"/>
            </a:xfrm>
            <a:custGeom>
              <a:avLst/>
              <a:gdLst/>
              <a:ahLst/>
              <a:cxnLst/>
              <a:rect l="l" t="t" r="r" b="b"/>
              <a:pathLst>
                <a:path w="3960" h="5394" extrusionOk="0">
                  <a:moveTo>
                    <a:pt x="206" y="1"/>
                  </a:moveTo>
                  <a:lnTo>
                    <a:pt x="1" y="137"/>
                  </a:lnTo>
                  <a:lnTo>
                    <a:pt x="3755" y="5393"/>
                  </a:lnTo>
                  <a:lnTo>
                    <a:pt x="3960" y="5325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" name="Google Shape;1811;p8"/>
            <p:cNvSpPr/>
            <p:nvPr/>
          </p:nvSpPr>
          <p:spPr>
            <a:xfrm>
              <a:off x="2515660" y="1746455"/>
              <a:ext cx="37577" cy="91554"/>
            </a:xfrm>
            <a:custGeom>
              <a:avLst/>
              <a:gdLst/>
              <a:ahLst/>
              <a:cxnLst/>
              <a:rect l="l" t="t" r="r" b="b"/>
              <a:pathLst>
                <a:path w="1093" h="2663" extrusionOk="0">
                  <a:moveTo>
                    <a:pt x="888" y="0"/>
                  </a:moveTo>
                  <a:lnTo>
                    <a:pt x="1" y="2594"/>
                  </a:lnTo>
                  <a:lnTo>
                    <a:pt x="137" y="2662"/>
                  </a:lnTo>
                  <a:lnTo>
                    <a:pt x="1093" y="137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" name="Google Shape;1812;p8"/>
            <p:cNvSpPr/>
            <p:nvPr/>
          </p:nvSpPr>
          <p:spPr>
            <a:xfrm>
              <a:off x="2161306" y="1741745"/>
              <a:ext cx="32902" cy="93926"/>
            </a:xfrm>
            <a:custGeom>
              <a:avLst/>
              <a:gdLst/>
              <a:ahLst/>
              <a:cxnLst/>
              <a:rect l="l" t="t" r="r" b="b"/>
              <a:pathLst>
                <a:path w="957" h="2732" extrusionOk="0">
                  <a:moveTo>
                    <a:pt x="137" y="1"/>
                  </a:moveTo>
                  <a:lnTo>
                    <a:pt x="1" y="69"/>
                  </a:lnTo>
                  <a:lnTo>
                    <a:pt x="752" y="2731"/>
                  </a:lnTo>
                  <a:lnTo>
                    <a:pt x="956" y="266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" name="Google Shape;1813;p8"/>
            <p:cNvSpPr/>
            <p:nvPr/>
          </p:nvSpPr>
          <p:spPr>
            <a:xfrm>
              <a:off x="1835108" y="2640541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0"/>
                  </a:moveTo>
                  <a:lnTo>
                    <a:pt x="1" y="1570"/>
                  </a:lnTo>
                  <a:lnTo>
                    <a:pt x="137" y="1775"/>
                  </a:lnTo>
                  <a:lnTo>
                    <a:pt x="2322" y="137"/>
                  </a:lnTo>
                  <a:cubicBezTo>
                    <a:pt x="2322" y="137"/>
                    <a:pt x="2253" y="69"/>
                    <a:pt x="225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" name="Google Shape;1814;p8"/>
            <p:cNvSpPr/>
            <p:nvPr/>
          </p:nvSpPr>
          <p:spPr>
            <a:xfrm>
              <a:off x="2349055" y="1586863"/>
              <a:ext cx="9420" cy="222989"/>
            </a:xfrm>
            <a:custGeom>
              <a:avLst/>
              <a:gdLst/>
              <a:ahLst/>
              <a:cxnLst/>
              <a:rect l="l" t="t" r="r" b="b"/>
              <a:pathLst>
                <a:path w="274" h="6486" extrusionOk="0">
                  <a:moveTo>
                    <a:pt x="69" y="1"/>
                  </a:moveTo>
                  <a:lnTo>
                    <a:pt x="0" y="6485"/>
                  </a:lnTo>
                  <a:lnTo>
                    <a:pt x="205" y="6485"/>
                  </a:lnTo>
                  <a:lnTo>
                    <a:pt x="2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" name="Google Shape;1815;p8"/>
            <p:cNvSpPr/>
            <p:nvPr/>
          </p:nvSpPr>
          <p:spPr>
            <a:xfrm>
              <a:off x="1628622" y="249504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12"/>
                  </a:lnTo>
                  <a:cubicBezTo>
                    <a:pt x="0" y="1980"/>
                    <a:pt x="0" y="2048"/>
                    <a:pt x="69" y="2116"/>
                  </a:cubicBezTo>
                  <a:lnTo>
                    <a:pt x="6212" y="137"/>
                  </a:lnTo>
                  <a:cubicBezTo>
                    <a:pt x="6212" y="137"/>
                    <a:pt x="6212" y="69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" name="Google Shape;1816;p8"/>
            <p:cNvSpPr/>
            <p:nvPr/>
          </p:nvSpPr>
          <p:spPr>
            <a:xfrm>
              <a:off x="2651771" y="2769604"/>
              <a:ext cx="133807" cy="185411"/>
            </a:xfrm>
            <a:custGeom>
              <a:avLst/>
              <a:gdLst/>
              <a:ahLst/>
              <a:cxnLst/>
              <a:rect l="l" t="t" r="r" b="b"/>
              <a:pathLst>
                <a:path w="3892" h="5393" extrusionOk="0">
                  <a:moveTo>
                    <a:pt x="69" y="0"/>
                  </a:moveTo>
                  <a:lnTo>
                    <a:pt x="0" y="137"/>
                  </a:lnTo>
                  <a:lnTo>
                    <a:pt x="3686" y="5393"/>
                  </a:lnTo>
                  <a:lnTo>
                    <a:pt x="3891" y="525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" name="Google Shape;1817;p8"/>
            <p:cNvSpPr/>
            <p:nvPr/>
          </p:nvSpPr>
          <p:spPr>
            <a:xfrm>
              <a:off x="2499227" y="2847027"/>
              <a:ext cx="35240" cy="89216"/>
            </a:xfrm>
            <a:custGeom>
              <a:avLst/>
              <a:gdLst/>
              <a:ahLst/>
              <a:cxnLst/>
              <a:rect l="l" t="t" r="r" b="b"/>
              <a:pathLst>
                <a:path w="1025" h="2595" extrusionOk="0">
                  <a:moveTo>
                    <a:pt x="1" y="1"/>
                  </a:moveTo>
                  <a:lnTo>
                    <a:pt x="820" y="2595"/>
                  </a:lnTo>
                  <a:lnTo>
                    <a:pt x="1025" y="252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" name="Google Shape;1818;p8"/>
            <p:cNvSpPr/>
            <p:nvPr/>
          </p:nvSpPr>
          <p:spPr>
            <a:xfrm>
              <a:off x="2848906" y="2504431"/>
              <a:ext cx="213569" cy="79830"/>
            </a:xfrm>
            <a:custGeom>
              <a:avLst/>
              <a:gdLst/>
              <a:ahLst/>
              <a:cxnLst/>
              <a:rect l="l" t="t" r="r" b="b"/>
              <a:pathLst>
                <a:path w="6212" h="2322" extrusionOk="0">
                  <a:moveTo>
                    <a:pt x="68" y="0"/>
                  </a:moveTo>
                  <a:cubicBezTo>
                    <a:pt x="0" y="69"/>
                    <a:pt x="0" y="137"/>
                    <a:pt x="0" y="205"/>
                  </a:cubicBezTo>
                  <a:lnTo>
                    <a:pt x="6075" y="2321"/>
                  </a:lnTo>
                  <a:lnTo>
                    <a:pt x="6211" y="2048"/>
                  </a:lnTo>
                  <a:lnTo>
                    <a:pt x="6211" y="1980"/>
                  </a:lnTo>
                  <a:lnTo>
                    <a:pt x="6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" name="Google Shape;1819;p8"/>
            <p:cNvSpPr/>
            <p:nvPr/>
          </p:nvSpPr>
          <p:spPr>
            <a:xfrm>
              <a:off x="2142534" y="2840014"/>
              <a:ext cx="35240" cy="89182"/>
            </a:xfrm>
            <a:custGeom>
              <a:avLst/>
              <a:gdLst/>
              <a:ahLst/>
              <a:cxnLst/>
              <a:rect l="l" t="t" r="r" b="b"/>
              <a:pathLst>
                <a:path w="1025" h="2594" extrusionOk="0">
                  <a:moveTo>
                    <a:pt x="888" y="0"/>
                  </a:moveTo>
                  <a:lnTo>
                    <a:pt x="1" y="2526"/>
                  </a:lnTo>
                  <a:lnTo>
                    <a:pt x="205" y="2594"/>
                  </a:lnTo>
                  <a:lnTo>
                    <a:pt x="1025" y="68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" name="Google Shape;1820;p8"/>
            <p:cNvSpPr/>
            <p:nvPr/>
          </p:nvSpPr>
          <p:spPr>
            <a:xfrm>
              <a:off x="1896133" y="2762556"/>
              <a:ext cx="136145" cy="180736"/>
            </a:xfrm>
            <a:custGeom>
              <a:avLst/>
              <a:gdLst/>
              <a:ahLst/>
              <a:cxnLst/>
              <a:rect l="l" t="t" r="r" b="b"/>
              <a:pathLst>
                <a:path w="3960" h="5257" extrusionOk="0">
                  <a:moveTo>
                    <a:pt x="3823" y="1"/>
                  </a:moveTo>
                  <a:lnTo>
                    <a:pt x="1" y="5120"/>
                  </a:lnTo>
                  <a:lnTo>
                    <a:pt x="137" y="5257"/>
                  </a:lnTo>
                  <a:lnTo>
                    <a:pt x="3960" y="69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" name="Google Shape;1821;p8"/>
            <p:cNvSpPr/>
            <p:nvPr/>
          </p:nvSpPr>
          <p:spPr>
            <a:xfrm>
              <a:off x="2332621" y="2868171"/>
              <a:ext cx="9420" cy="222954"/>
            </a:xfrm>
            <a:custGeom>
              <a:avLst/>
              <a:gdLst/>
              <a:ahLst/>
              <a:cxnLst/>
              <a:rect l="l" t="t" r="r" b="b"/>
              <a:pathLst>
                <a:path w="274" h="6485" extrusionOk="0">
                  <a:moveTo>
                    <a:pt x="137" y="0"/>
                  </a:moveTo>
                  <a:lnTo>
                    <a:pt x="0" y="6485"/>
                  </a:lnTo>
                  <a:lnTo>
                    <a:pt x="274" y="6485"/>
                  </a:lnTo>
                  <a:lnTo>
                    <a:pt x="274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" name="Google Shape;1822;p8"/>
            <p:cNvSpPr/>
            <p:nvPr/>
          </p:nvSpPr>
          <p:spPr>
            <a:xfrm>
              <a:off x="2349055" y="1828589"/>
              <a:ext cx="7082" cy="176026"/>
            </a:xfrm>
            <a:custGeom>
              <a:avLst/>
              <a:gdLst/>
              <a:ahLst/>
              <a:cxnLst/>
              <a:rect l="l" t="t" r="r" b="b"/>
              <a:pathLst>
                <a:path w="206" h="5120" extrusionOk="0">
                  <a:moveTo>
                    <a:pt x="0" y="0"/>
                  </a:moveTo>
                  <a:lnTo>
                    <a:pt x="0" y="5120"/>
                  </a:lnTo>
                  <a:lnTo>
                    <a:pt x="69" y="5120"/>
                  </a:lnTo>
                  <a:lnTo>
                    <a:pt x="20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" name="Google Shape;1823;p8"/>
            <p:cNvSpPr/>
            <p:nvPr/>
          </p:nvSpPr>
          <p:spPr>
            <a:xfrm>
              <a:off x="2048677" y="1922446"/>
              <a:ext cx="105615" cy="147868"/>
            </a:xfrm>
            <a:custGeom>
              <a:avLst/>
              <a:gdLst/>
              <a:ahLst/>
              <a:cxnLst/>
              <a:rect l="l" t="t" r="r" b="b"/>
              <a:pathLst>
                <a:path w="3072" h="4301" extrusionOk="0">
                  <a:moveTo>
                    <a:pt x="137" y="1"/>
                  </a:moveTo>
                  <a:lnTo>
                    <a:pt x="0" y="69"/>
                  </a:lnTo>
                  <a:lnTo>
                    <a:pt x="2048" y="2936"/>
                  </a:lnTo>
                  <a:lnTo>
                    <a:pt x="3004" y="4301"/>
                  </a:lnTo>
                  <a:lnTo>
                    <a:pt x="3072" y="4164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" name="Google Shape;1824;p8"/>
            <p:cNvSpPr/>
            <p:nvPr/>
          </p:nvSpPr>
          <p:spPr>
            <a:xfrm>
              <a:off x="2039291" y="260533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0" y="4164"/>
                  </a:lnTo>
                  <a:lnTo>
                    <a:pt x="137" y="4232"/>
                  </a:lnTo>
                  <a:lnTo>
                    <a:pt x="3208" y="137"/>
                  </a:lnTo>
                  <a:lnTo>
                    <a:pt x="3072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" name="Google Shape;1825;p8"/>
            <p:cNvSpPr/>
            <p:nvPr/>
          </p:nvSpPr>
          <p:spPr>
            <a:xfrm>
              <a:off x="2194173" y="1849698"/>
              <a:ext cx="56349" cy="171350"/>
            </a:xfrm>
            <a:custGeom>
              <a:avLst/>
              <a:gdLst/>
              <a:ahLst/>
              <a:cxnLst/>
              <a:rect l="l" t="t" r="r" b="b"/>
              <a:pathLst>
                <a:path w="1639" h="4984" extrusionOk="0">
                  <a:moveTo>
                    <a:pt x="137" y="1"/>
                  </a:moveTo>
                  <a:lnTo>
                    <a:pt x="0" y="69"/>
                  </a:lnTo>
                  <a:lnTo>
                    <a:pt x="1502" y="4983"/>
                  </a:lnTo>
                  <a:lnTo>
                    <a:pt x="1638" y="498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" name="Google Shape;1826;p8"/>
            <p:cNvSpPr/>
            <p:nvPr/>
          </p:nvSpPr>
          <p:spPr>
            <a:xfrm>
              <a:off x="1926628" y="2530250"/>
              <a:ext cx="147903" cy="105615"/>
            </a:xfrm>
            <a:custGeom>
              <a:avLst/>
              <a:gdLst/>
              <a:ahLst/>
              <a:cxnLst/>
              <a:rect l="l" t="t" r="r" b="b"/>
              <a:pathLst>
                <a:path w="4302" h="3072" extrusionOk="0">
                  <a:moveTo>
                    <a:pt x="4301" y="0"/>
                  </a:moveTo>
                  <a:lnTo>
                    <a:pt x="1" y="2935"/>
                  </a:lnTo>
                  <a:lnTo>
                    <a:pt x="138" y="3072"/>
                  </a:lnTo>
                  <a:lnTo>
                    <a:pt x="4301" y="69"/>
                  </a:lnTo>
                  <a:lnTo>
                    <a:pt x="4301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" name="Google Shape;1827;p8"/>
            <p:cNvSpPr/>
            <p:nvPr/>
          </p:nvSpPr>
          <p:spPr>
            <a:xfrm>
              <a:off x="2778496" y="1976423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1"/>
                  </a:moveTo>
                  <a:lnTo>
                    <a:pt x="0" y="1570"/>
                  </a:lnTo>
                  <a:lnTo>
                    <a:pt x="69" y="1775"/>
                  </a:lnTo>
                  <a:lnTo>
                    <a:pt x="2321" y="205"/>
                  </a:lnTo>
                  <a:lnTo>
                    <a:pt x="2253" y="69"/>
                  </a:lnTo>
                  <a:lnTo>
                    <a:pt x="225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" name="Google Shape;1828;p8"/>
            <p:cNvSpPr/>
            <p:nvPr/>
          </p:nvSpPr>
          <p:spPr>
            <a:xfrm>
              <a:off x="2452298" y="1852036"/>
              <a:ext cx="63397" cy="169012"/>
            </a:xfrm>
            <a:custGeom>
              <a:avLst/>
              <a:gdLst/>
              <a:ahLst/>
              <a:cxnLst/>
              <a:rect l="l" t="t" r="r" b="b"/>
              <a:pathLst>
                <a:path w="1844" h="4916" extrusionOk="0">
                  <a:moveTo>
                    <a:pt x="1639" y="1"/>
                  </a:moveTo>
                  <a:lnTo>
                    <a:pt x="1" y="4915"/>
                  </a:lnTo>
                  <a:lnTo>
                    <a:pt x="137" y="4915"/>
                  </a:lnTo>
                  <a:lnTo>
                    <a:pt x="1844" y="69"/>
                  </a:lnTo>
                  <a:lnTo>
                    <a:pt x="163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" name="Google Shape;1829;p8"/>
            <p:cNvSpPr/>
            <p:nvPr/>
          </p:nvSpPr>
          <p:spPr>
            <a:xfrm>
              <a:off x="2618904" y="2042123"/>
              <a:ext cx="150241" cy="105650"/>
            </a:xfrm>
            <a:custGeom>
              <a:avLst/>
              <a:gdLst/>
              <a:ahLst/>
              <a:cxnLst/>
              <a:rect l="l" t="t" r="r" b="b"/>
              <a:pathLst>
                <a:path w="4370" h="3073" extrusionOk="0">
                  <a:moveTo>
                    <a:pt x="4233" y="1"/>
                  </a:moveTo>
                  <a:lnTo>
                    <a:pt x="1" y="3004"/>
                  </a:lnTo>
                  <a:lnTo>
                    <a:pt x="69" y="3072"/>
                  </a:lnTo>
                  <a:lnTo>
                    <a:pt x="4369" y="137"/>
                  </a:lnTo>
                  <a:lnTo>
                    <a:pt x="423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" name="Google Shape;1830;p8"/>
            <p:cNvSpPr/>
            <p:nvPr/>
          </p:nvSpPr>
          <p:spPr>
            <a:xfrm>
              <a:off x="2543818" y="192715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1" y="4164"/>
                  </a:lnTo>
                  <a:lnTo>
                    <a:pt x="137" y="4232"/>
                  </a:lnTo>
                  <a:lnTo>
                    <a:pt x="3209" y="68"/>
                  </a:lnTo>
                  <a:cubicBezTo>
                    <a:pt x="3140" y="68"/>
                    <a:pt x="3072" y="0"/>
                    <a:pt x="30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" name="Google Shape;1831;p8"/>
            <p:cNvSpPr/>
            <p:nvPr/>
          </p:nvSpPr>
          <p:spPr>
            <a:xfrm>
              <a:off x="2682266" y="2342501"/>
              <a:ext cx="176060" cy="7082"/>
            </a:xfrm>
            <a:custGeom>
              <a:avLst/>
              <a:gdLst/>
              <a:ahLst/>
              <a:cxnLst/>
              <a:rect l="l" t="t" r="r" b="b"/>
              <a:pathLst>
                <a:path w="5121" h="206" extrusionOk="0">
                  <a:moveTo>
                    <a:pt x="1" y="1"/>
                  </a:moveTo>
                  <a:lnTo>
                    <a:pt x="1" y="69"/>
                  </a:lnTo>
                  <a:lnTo>
                    <a:pt x="5120" y="205"/>
                  </a:lnTo>
                  <a:lnTo>
                    <a:pt x="512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" name="Google Shape;1832;p8"/>
            <p:cNvSpPr/>
            <p:nvPr/>
          </p:nvSpPr>
          <p:spPr>
            <a:xfrm>
              <a:off x="2877063" y="2344839"/>
              <a:ext cx="93892" cy="7082"/>
            </a:xfrm>
            <a:custGeom>
              <a:avLst/>
              <a:gdLst/>
              <a:ahLst/>
              <a:cxnLst/>
              <a:rect l="l" t="t" r="r" b="b"/>
              <a:pathLst>
                <a:path w="2731" h="206" extrusionOk="0">
                  <a:moveTo>
                    <a:pt x="0" y="1"/>
                  </a:moveTo>
                  <a:cubicBezTo>
                    <a:pt x="0" y="69"/>
                    <a:pt x="0" y="137"/>
                    <a:pt x="0" y="206"/>
                  </a:cubicBezTo>
                  <a:lnTo>
                    <a:pt x="2730" y="206"/>
                  </a:lnTo>
                  <a:lnTo>
                    <a:pt x="273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" name="Google Shape;1833;p8"/>
            <p:cNvSpPr/>
            <p:nvPr/>
          </p:nvSpPr>
          <p:spPr>
            <a:xfrm>
              <a:off x="2539142" y="2610012"/>
              <a:ext cx="107953" cy="147903"/>
            </a:xfrm>
            <a:custGeom>
              <a:avLst/>
              <a:gdLst/>
              <a:ahLst/>
              <a:cxnLst/>
              <a:rect l="l" t="t" r="r" b="b"/>
              <a:pathLst>
                <a:path w="3140" h="4302" extrusionOk="0">
                  <a:moveTo>
                    <a:pt x="137" y="1"/>
                  </a:moveTo>
                  <a:lnTo>
                    <a:pt x="0" y="69"/>
                  </a:lnTo>
                  <a:lnTo>
                    <a:pt x="2935" y="4301"/>
                  </a:lnTo>
                  <a:lnTo>
                    <a:pt x="3140" y="4165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" name="Google Shape;1834;p8"/>
            <p:cNvSpPr/>
            <p:nvPr/>
          </p:nvSpPr>
          <p:spPr>
            <a:xfrm>
              <a:off x="2442912" y="2656975"/>
              <a:ext cx="58687" cy="171316"/>
            </a:xfrm>
            <a:custGeom>
              <a:avLst/>
              <a:gdLst/>
              <a:ahLst/>
              <a:cxnLst/>
              <a:rect l="l" t="t" r="r" b="b"/>
              <a:pathLst>
                <a:path w="1707" h="4983" extrusionOk="0">
                  <a:moveTo>
                    <a:pt x="1" y="0"/>
                  </a:moveTo>
                  <a:lnTo>
                    <a:pt x="1502" y="4983"/>
                  </a:lnTo>
                  <a:lnTo>
                    <a:pt x="1707" y="4915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" name="Google Shape;1835;p8"/>
            <p:cNvSpPr/>
            <p:nvPr/>
          </p:nvSpPr>
          <p:spPr>
            <a:xfrm>
              <a:off x="2177739" y="2656975"/>
              <a:ext cx="63397" cy="168978"/>
            </a:xfrm>
            <a:custGeom>
              <a:avLst/>
              <a:gdLst/>
              <a:ahLst/>
              <a:cxnLst/>
              <a:rect l="l" t="t" r="r" b="b"/>
              <a:pathLst>
                <a:path w="1844" h="4915" extrusionOk="0">
                  <a:moveTo>
                    <a:pt x="1707" y="0"/>
                  </a:moveTo>
                  <a:lnTo>
                    <a:pt x="1" y="4846"/>
                  </a:lnTo>
                  <a:lnTo>
                    <a:pt x="205" y="4915"/>
                  </a:lnTo>
                  <a:lnTo>
                    <a:pt x="184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" name="Google Shape;1836;p8"/>
            <p:cNvSpPr/>
            <p:nvPr/>
          </p:nvSpPr>
          <p:spPr>
            <a:xfrm>
              <a:off x="2337297" y="2673374"/>
              <a:ext cx="7082" cy="176060"/>
            </a:xfrm>
            <a:custGeom>
              <a:avLst/>
              <a:gdLst/>
              <a:ahLst/>
              <a:cxnLst/>
              <a:rect l="l" t="t" r="r" b="b"/>
              <a:pathLst>
                <a:path w="206" h="5121" extrusionOk="0">
                  <a:moveTo>
                    <a:pt x="138" y="1"/>
                  </a:moveTo>
                  <a:lnTo>
                    <a:pt x="1" y="5120"/>
                  </a:lnTo>
                  <a:lnTo>
                    <a:pt x="206" y="5120"/>
                  </a:lnTo>
                  <a:lnTo>
                    <a:pt x="206" y="1776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" name="Google Shape;1837;p8"/>
            <p:cNvSpPr/>
            <p:nvPr/>
          </p:nvSpPr>
          <p:spPr>
            <a:xfrm>
              <a:off x="2333962" y="1570464"/>
              <a:ext cx="36237" cy="24788"/>
            </a:xfrm>
            <a:custGeom>
              <a:avLst/>
              <a:gdLst/>
              <a:ahLst/>
              <a:cxnLst/>
              <a:rect l="l" t="t" r="r" b="b"/>
              <a:pathLst>
                <a:path w="1054" h="721" extrusionOk="0">
                  <a:moveTo>
                    <a:pt x="576" y="0"/>
                  </a:moveTo>
                  <a:cubicBezTo>
                    <a:pt x="1" y="0"/>
                    <a:pt x="587" y="721"/>
                    <a:pt x="893" y="721"/>
                  </a:cubicBezTo>
                  <a:cubicBezTo>
                    <a:pt x="986" y="721"/>
                    <a:pt x="1054" y="654"/>
                    <a:pt x="1054" y="478"/>
                  </a:cubicBezTo>
                  <a:cubicBezTo>
                    <a:pt x="1054" y="205"/>
                    <a:pt x="849" y="0"/>
                    <a:pt x="57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" name="Google Shape;1838;p8"/>
            <p:cNvSpPr/>
            <p:nvPr/>
          </p:nvSpPr>
          <p:spPr>
            <a:xfrm>
              <a:off x="2323236" y="3077030"/>
              <a:ext cx="32902" cy="32867"/>
            </a:xfrm>
            <a:custGeom>
              <a:avLst/>
              <a:gdLst/>
              <a:ahLst/>
              <a:cxnLst/>
              <a:rect l="l" t="t" r="r" b="b"/>
              <a:pathLst>
                <a:path w="957" h="956" extrusionOk="0">
                  <a:moveTo>
                    <a:pt x="478" y="0"/>
                  </a:moveTo>
                  <a:cubicBezTo>
                    <a:pt x="205" y="0"/>
                    <a:pt x="0" y="205"/>
                    <a:pt x="0" y="478"/>
                  </a:cubicBezTo>
                  <a:cubicBezTo>
                    <a:pt x="0" y="751"/>
                    <a:pt x="205" y="956"/>
                    <a:pt x="478" y="956"/>
                  </a:cubicBezTo>
                  <a:cubicBezTo>
                    <a:pt x="751" y="956"/>
                    <a:pt x="956" y="751"/>
                    <a:pt x="956" y="478"/>
                  </a:cubicBezTo>
                  <a:cubicBezTo>
                    <a:pt x="956" y="205"/>
                    <a:pt x="751" y="0"/>
                    <a:pt x="478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" name="Google Shape;1839;p8"/>
            <p:cNvSpPr/>
            <p:nvPr/>
          </p:nvSpPr>
          <p:spPr>
            <a:xfrm>
              <a:off x="3048344" y="2095515"/>
              <a:ext cx="35240" cy="34071"/>
            </a:xfrm>
            <a:custGeom>
              <a:avLst/>
              <a:gdLst/>
              <a:ahLst/>
              <a:cxnLst/>
              <a:rect l="l" t="t" r="r" b="b"/>
              <a:pathLst>
                <a:path w="1025" h="991" extrusionOk="0">
                  <a:moveTo>
                    <a:pt x="482" y="0"/>
                  </a:moveTo>
                  <a:cubicBezTo>
                    <a:pt x="436" y="0"/>
                    <a:pt x="389" y="6"/>
                    <a:pt x="342" y="18"/>
                  </a:cubicBezTo>
                  <a:cubicBezTo>
                    <a:pt x="137" y="154"/>
                    <a:pt x="1" y="359"/>
                    <a:pt x="69" y="632"/>
                  </a:cubicBezTo>
                  <a:cubicBezTo>
                    <a:pt x="126" y="858"/>
                    <a:pt x="323" y="991"/>
                    <a:pt x="544" y="991"/>
                  </a:cubicBezTo>
                  <a:cubicBezTo>
                    <a:pt x="590" y="991"/>
                    <a:pt x="637" y="985"/>
                    <a:pt x="683" y="973"/>
                  </a:cubicBezTo>
                  <a:cubicBezTo>
                    <a:pt x="888" y="837"/>
                    <a:pt x="1025" y="564"/>
                    <a:pt x="957" y="359"/>
                  </a:cubicBezTo>
                  <a:cubicBezTo>
                    <a:pt x="900" y="133"/>
                    <a:pt x="703" y="0"/>
                    <a:pt x="48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" name="Google Shape;1840;p8"/>
            <p:cNvSpPr/>
            <p:nvPr/>
          </p:nvSpPr>
          <p:spPr>
            <a:xfrm>
              <a:off x="1609851" y="2550741"/>
              <a:ext cx="37577" cy="31767"/>
            </a:xfrm>
            <a:custGeom>
              <a:avLst/>
              <a:gdLst/>
              <a:ahLst/>
              <a:cxnLst/>
              <a:rect l="l" t="t" r="r" b="b"/>
              <a:pathLst>
                <a:path w="1093" h="924" extrusionOk="0">
                  <a:moveTo>
                    <a:pt x="524" y="1"/>
                  </a:moveTo>
                  <a:cubicBezTo>
                    <a:pt x="485" y="1"/>
                    <a:pt x="446" y="6"/>
                    <a:pt x="410" y="19"/>
                  </a:cubicBezTo>
                  <a:cubicBezTo>
                    <a:pt x="137" y="87"/>
                    <a:pt x="0" y="360"/>
                    <a:pt x="69" y="633"/>
                  </a:cubicBezTo>
                  <a:cubicBezTo>
                    <a:pt x="181" y="801"/>
                    <a:pt x="339" y="924"/>
                    <a:pt x="544" y="924"/>
                  </a:cubicBezTo>
                  <a:cubicBezTo>
                    <a:pt x="588" y="924"/>
                    <a:pt x="634" y="918"/>
                    <a:pt x="683" y="906"/>
                  </a:cubicBezTo>
                  <a:cubicBezTo>
                    <a:pt x="956" y="838"/>
                    <a:pt x="1092" y="565"/>
                    <a:pt x="1024" y="292"/>
                  </a:cubicBezTo>
                  <a:cubicBezTo>
                    <a:pt x="912" y="123"/>
                    <a:pt x="707" y="1"/>
                    <a:pt x="52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" name="Google Shape;1841;p8"/>
            <p:cNvSpPr/>
            <p:nvPr/>
          </p:nvSpPr>
          <p:spPr>
            <a:xfrm>
              <a:off x="2764400" y="2936656"/>
              <a:ext cx="37577" cy="32558"/>
            </a:xfrm>
            <a:custGeom>
              <a:avLst/>
              <a:gdLst/>
              <a:ahLst/>
              <a:cxnLst/>
              <a:rect l="l" t="t" r="r" b="b"/>
              <a:pathLst>
                <a:path w="1093" h="947" extrusionOk="0">
                  <a:moveTo>
                    <a:pt x="578" y="1"/>
                  </a:moveTo>
                  <a:cubicBezTo>
                    <a:pt x="469" y="1"/>
                    <a:pt x="360" y="39"/>
                    <a:pt x="274" y="124"/>
                  </a:cubicBezTo>
                  <a:cubicBezTo>
                    <a:pt x="69" y="261"/>
                    <a:pt x="1" y="534"/>
                    <a:pt x="206" y="739"/>
                  </a:cubicBezTo>
                  <a:cubicBezTo>
                    <a:pt x="294" y="871"/>
                    <a:pt x="439" y="946"/>
                    <a:pt x="586" y="946"/>
                  </a:cubicBezTo>
                  <a:cubicBezTo>
                    <a:pt x="666" y="946"/>
                    <a:pt x="747" y="923"/>
                    <a:pt x="820" y="875"/>
                  </a:cubicBezTo>
                  <a:cubicBezTo>
                    <a:pt x="1025" y="739"/>
                    <a:pt x="1093" y="397"/>
                    <a:pt x="956" y="193"/>
                  </a:cubicBezTo>
                  <a:cubicBezTo>
                    <a:pt x="877" y="74"/>
                    <a:pt x="729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" name="Google Shape;1842;p8"/>
            <p:cNvSpPr/>
            <p:nvPr/>
          </p:nvSpPr>
          <p:spPr>
            <a:xfrm>
              <a:off x="1891457" y="1710321"/>
              <a:ext cx="41187" cy="32214"/>
            </a:xfrm>
            <a:custGeom>
              <a:avLst/>
              <a:gdLst/>
              <a:ahLst/>
              <a:cxnLst/>
              <a:rect l="l" t="t" r="r" b="b"/>
              <a:pathLst>
                <a:path w="1198" h="937" extrusionOk="0">
                  <a:moveTo>
                    <a:pt x="578" y="1"/>
                  </a:moveTo>
                  <a:cubicBezTo>
                    <a:pt x="471" y="1"/>
                    <a:pt x="365" y="34"/>
                    <a:pt x="273" y="96"/>
                  </a:cubicBezTo>
                  <a:cubicBezTo>
                    <a:pt x="68" y="232"/>
                    <a:pt x="0" y="505"/>
                    <a:pt x="205" y="710"/>
                  </a:cubicBezTo>
                  <a:cubicBezTo>
                    <a:pt x="305" y="870"/>
                    <a:pt x="440" y="936"/>
                    <a:pt x="572" y="936"/>
                  </a:cubicBezTo>
                  <a:cubicBezTo>
                    <a:pt x="892" y="936"/>
                    <a:pt x="1197" y="550"/>
                    <a:pt x="956" y="164"/>
                  </a:cubicBezTo>
                  <a:cubicBezTo>
                    <a:pt x="843" y="51"/>
                    <a:pt x="710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" name="Google Shape;1843;p8"/>
            <p:cNvSpPr/>
            <p:nvPr/>
          </p:nvSpPr>
          <p:spPr>
            <a:xfrm>
              <a:off x="1879699" y="2928267"/>
              <a:ext cx="37577" cy="32386"/>
            </a:xfrm>
            <a:custGeom>
              <a:avLst/>
              <a:gdLst/>
              <a:ahLst/>
              <a:cxnLst/>
              <a:rect l="l" t="t" r="r" b="b"/>
              <a:pathLst>
                <a:path w="1093" h="942" extrusionOk="0">
                  <a:moveTo>
                    <a:pt x="492" y="0"/>
                  </a:moveTo>
                  <a:cubicBezTo>
                    <a:pt x="350" y="0"/>
                    <a:pt x="213" y="51"/>
                    <a:pt x="137" y="164"/>
                  </a:cubicBezTo>
                  <a:cubicBezTo>
                    <a:pt x="1" y="437"/>
                    <a:pt x="69" y="710"/>
                    <a:pt x="274" y="846"/>
                  </a:cubicBezTo>
                  <a:cubicBezTo>
                    <a:pt x="366" y="907"/>
                    <a:pt x="472" y="941"/>
                    <a:pt x="573" y="941"/>
                  </a:cubicBezTo>
                  <a:cubicBezTo>
                    <a:pt x="697" y="941"/>
                    <a:pt x="813" y="891"/>
                    <a:pt x="888" y="778"/>
                  </a:cubicBezTo>
                  <a:cubicBezTo>
                    <a:pt x="1093" y="505"/>
                    <a:pt x="1025" y="232"/>
                    <a:pt x="820" y="95"/>
                  </a:cubicBezTo>
                  <a:cubicBezTo>
                    <a:pt x="728" y="34"/>
                    <a:pt x="608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" name="Google Shape;1844;p8"/>
            <p:cNvSpPr/>
            <p:nvPr/>
          </p:nvSpPr>
          <p:spPr>
            <a:xfrm>
              <a:off x="2778496" y="1718676"/>
              <a:ext cx="34689" cy="32558"/>
            </a:xfrm>
            <a:custGeom>
              <a:avLst/>
              <a:gdLst/>
              <a:ahLst/>
              <a:cxnLst/>
              <a:rect l="l" t="t" r="r" b="b"/>
              <a:pathLst>
                <a:path w="1009" h="947" extrusionOk="0">
                  <a:moveTo>
                    <a:pt x="483" y="1"/>
                  </a:moveTo>
                  <a:cubicBezTo>
                    <a:pt x="348" y="1"/>
                    <a:pt x="217" y="61"/>
                    <a:pt x="137" y="194"/>
                  </a:cubicBezTo>
                  <a:cubicBezTo>
                    <a:pt x="0" y="399"/>
                    <a:pt x="0" y="672"/>
                    <a:pt x="205" y="877"/>
                  </a:cubicBezTo>
                  <a:cubicBezTo>
                    <a:pt x="285" y="924"/>
                    <a:pt x="372" y="946"/>
                    <a:pt x="458" y="946"/>
                  </a:cubicBezTo>
                  <a:cubicBezTo>
                    <a:pt x="740" y="946"/>
                    <a:pt x="1008" y="713"/>
                    <a:pt x="956" y="399"/>
                  </a:cubicBezTo>
                  <a:cubicBezTo>
                    <a:pt x="914" y="149"/>
                    <a:pt x="695" y="1"/>
                    <a:pt x="48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" name="Google Shape;1845;p8"/>
            <p:cNvSpPr/>
            <p:nvPr/>
          </p:nvSpPr>
          <p:spPr>
            <a:xfrm>
              <a:off x="1614526" y="2086095"/>
              <a:ext cx="35239" cy="31767"/>
            </a:xfrm>
            <a:custGeom>
              <a:avLst/>
              <a:gdLst/>
              <a:ahLst/>
              <a:cxnLst/>
              <a:rect l="l" t="t" r="r" b="b"/>
              <a:pathLst>
                <a:path w="1025" h="924" extrusionOk="0">
                  <a:moveTo>
                    <a:pt x="539" y="1"/>
                  </a:moveTo>
                  <a:cubicBezTo>
                    <a:pt x="320" y="1"/>
                    <a:pt x="125" y="123"/>
                    <a:pt x="69" y="292"/>
                  </a:cubicBezTo>
                  <a:cubicBezTo>
                    <a:pt x="1" y="565"/>
                    <a:pt x="137" y="838"/>
                    <a:pt x="410" y="906"/>
                  </a:cubicBezTo>
                  <a:cubicBezTo>
                    <a:pt x="445" y="918"/>
                    <a:pt x="483" y="923"/>
                    <a:pt x="520" y="923"/>
                  </a:cubicBezTo>
                  <a:cubicBezTo>
                    <a:pt x="703" y="923"/>
                    <a:pt x="900" y="791"/>
                    <a:pt x="956" y="565"/>
                  </a:cubicBezTo>
                  <a:cubicBezTo>
                    <a:pt x="1025" y="360"/>
                    <a:pt x="888" y="87"/>
                    <a:pt x="683" y="19"/>
                  </a:cubicBezTo>
                  <a:cubicBezTo>
                    <a:pt x="635" y="7"/>
                    <a:pt x="587" y="1"/>
                    <a:pt x="53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" name="Google Shape;1846;p8"/>
            <p:cNvSpPr/>
            <p:nvPr/>
          </p:nvSpPr>
          <p:spPr>
            <a:xfrm>
              <a:off x="3043668" y="2562499"/>
              <a:ext cx="35240" cy="31733"/>
            </a:xfrm>
            <a:custGeom>
              <a:avLst/>
              <a:gdLst/>
              <a:ahLst/>
              <a:cxnLst/>
              <a:rect l="l" t="t" r="r" b="b"/>
              <a:pathLst>
                <a:path w="1025" h="923" extrusionOk="0">
                  <a:moveTo>
                    <a:pt x="539" y="0"/>
                  </a:moveTo>
                  <a:cubicBezTo>
                    <a:pt x="320" y="0"/>
                    <a:pt x="125" y="122"/>
                    <a:pt x="69" y="291"/>
                  </a:cubicBezTo>
                  <a:cubicBezTo>
                    <a:pt x="0" y="564"/>
                    <a:pt x="137" y="837"/>
                    <a:pt x="342" y="905"/>
                  </a:cubicBezTo>
                  <a:cubicBezTo>
                    <a:pt x="389" y="917"/>
                    <a:pt x="435" y="923"/>
                    <a:pt x="481" y="923"/>
                  </a:cubicBezTo>
                  <a:cubicBezTo>
                    <a:pt x="702" y="923"/>
                    <a:pt x="899" y="790"/>
                    <a:pt x="956" y="564"/>
                  </a:cubicBezTo>
                  <a:cubicBezTo>
                    <a:pt x="1024" y="359"/>
                    <a:pt x="888" y="86"/>
                    <a:pt x="683" y="18"/>
                  </a:cubicBezTo>
                  <a:cubicBezTo>
                    <a:pt x="635" y="6"/>
                    <a:pt x="586" y="0"/>
                    <a:pt x="53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" name="Google Shape;1847;p8"/>
            <p:cNvSpPr/>
            <p:nvPr/>
          </p:nvSpPr>
          <p:spPr>
            <a:xfrm>
              <a:off x="2534432" y="1729127"/>
              <a:ext cx="30529" cy="27366"/>
            </a:xfrm>
            <a:custGeom>
              <a:avLst/>
              <a:gdLst/>
              <a:ahLst/>
              <a:cxnLst/>
              <a:rect l="l" t="t" r="r" b="b"/>
              <a:pathLst>
                <a:path w="888" h="796" extrusionOk="0">
                  <a:moveTo>
                    <a:pt x="453" y="1"/>
                  </a:moveTo>
                  <a:cubicBezTo>
                    <a:pt x="286" y="1"/>
                    <a:pt x="120" y="78"/>
                    <a:pt x="69" y="231"/>
                  </a:cubicBezTo>
                  <a:cubicBezTo>
                    <a:pt x="1" y="436"/>
                    <a:pt x="137" y="709"/>
                    <a:pt x="342" y="777"/>
                  </a:cubicBezTo>
                  <a:cubicBezTo>
                    <a:pt x="378" y="789"/>
                    <a:pt x="414" y="795"/>
                    <a:pt x="450" y="795"/>
                  </a:cubicBezTo>
                  <a:cubicBezTo>
                    <a:pt x="615" y="795"/>
                    <a:pt x="764" y="673"/>
                    <a:pt x="820" y="504"/>
                  </a:cubicBezTo>
                  <a:cubicBezTo>
                    <a:pt x="888" y="300"/>
                    <a:pt x="820" y="95"/>
                    <a:pt x="615" y="26"/>
                  </a:cubicBezTo>
                  <a:cubicBezTo>
                    <a:pt x="564" y="9"/>
                    <a:pt x="508" y="1"/>
                    <a:pt x="45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" name="Google Shape;1848;p8"/>
            <p:cNvSpPr/>
            <p:nvPr/>
          </p:nvSpPr>
          <p:spPr>
            <a:xfrm>
              <a:off x="2132392" y="2923729"/>
              <a:ext cx="26610" cy="22931"/>
            </a:xfrm>
            <a:custGeom>
              <a:avLst/>
              <a:gdLst/>
              <a:ahLst/>
              <a:cxnLst/>
              <a:rect l="l" t="t" r="r" b="b"/>
              <a:pathLst>
                <a:path w="774" h="667" extrusionOk="0">
                  <a:moveTo>
                    <a:pt x="316" y="0"/>
                  </a:moveTo>
                  <a:cubicBezTo>
                    <a:pt x="1" y="0"/>
                    <a:pt x="308" y="667"/>
                    <a:pt x="545" y="667"/>
                  </a:cubicBezTo>
                  <a:cubicBezTo>
                    <a:pt x="607" y="667"/>
                    <a:pt x="665" y="620"/>
                    <a:pt x="705" y="500"/>
                  </a:cubicBezTo>
                  <a:cubicBezTo>
                    <a:pt x="773" y="296"/>
                    <a:pt x="637" y="91"/>
                    <a:pt x="432" y="22"/>
                  </a:cubicBezTo>
                  <a:cubicBezTo>
                    <a:pt x="386" y="7"/>
                    <a:pt x="348" y="0"/>
                    <a:pt x="31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" name="Google Shape;1849;p8"/>
            <p:cNvSpPr/>
            <p:nvPr/>
          </p:nvSpPr>
          <p:spPr>
            <a:xfrm>
              <a:off x="2961707" y="2340438"/>
              <a:ext cx="30358" cy="20869"/>
            </a:xfrm>
            <a:custGeom>
              <a:avLst/>
              <a:gdLst/>
              <a:ahLst/>
              <a:cxnLst/>
              <a:rect l="l" t="t" r="r" b="b"/>
              <a:pathLst>
                <a:path w="883" h="607" extrusionOk="0">
                  <a:moveTo>
                    <a:pt x="752" y="1"/>
                  </a:moveTo>
                  <a:cubicBezTo>
                    <a:pt x="497" y="1"/>
                    <a:pt x="1" y="607"/>
                    <a:pt x="473" y="607"/>
                  </a:cubicBezTo>
                  <a:cubicBezTo>
                    <a:pt x="678" y="607"/>
                    <a:pt x="883" y="402"/>
                    <a:pt x="883" y="197"/>
                  </a:cubicBezTo>
                  <a:cubicBezTo>
                    <a:pt x="883" y="55"/>
                    <a:pt x="828" y="1"/>
                    <a:pt x="752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" name="Google Shape;1850;p8"/>
            <p:cNvSpPr/>
            <p:nvPr/>
          </p:nvSpPr>
          <p:spPr>
            <a:xfrm>
              <a:off x="1701370" y="2316235"/>
              <a:ext cx="28192" cy="26301"/>
            </a:xfrm>
            <a:custGeom>
              <a:avLst/>
              <a:gdLst/>
              <a:ahLst/>
              <a:cxnLst/>
              <a:rect l="l" t="t" r="r" b="b"/>
              <a:pathLst>
                <a:path w="820" h="765" extrusionOk="0">
                  <a:moveTo>
                    <a:pt x="492" y="0"/>
                  </a:moveTo>
                  <a:cubicBezTo>
                    <a:pt x="465" y="0"/>
                    <a:pt x="437" y="5"/>
                    <a:pt x="410" y="14"/>
                  </a:cubicBezTo>
                  <a:cubicBezTo>
                    <a:pt x="205" y="14"/>
                    <a:pt x="0" y="150"/>
                    <a:pt x="0" y="355"/>
                  </a:cubicBezTo>
                  <a:cubicBezTo>
                    <a:pt x="0" y="560"/>
                    <a:pt x="205" y="765"/>
                    <a:pt x="410" y="765"/>
                  </a:cubicBezTo>
                  <a:cubicBezTo>
                    <a:pt x="615" y="765"/>
                    <a:pt x="819" y="560"/>
                    <a:pt x="819" y="355"/>
                  </a:cubicBezTo>
                  <a:cubicBezTo>
                    <a:pt x="819" y="178"/>
                    <a:pt x="666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" name="Google Shape;1851;p8"/>
            <p:cNvSpPr/>
            <p:nvPr/>
          </p:nvSpPr>
          <p:spPr>
            <a:xfrm>
              <a:off x="2517998" y="2928611"/>
              <a:ext cx="36030" cy="27298"/>
            </a:xfrm>
            <a:custGeom>
              <a:avLst/>
              <a:gdLst/>
              <a:ahLst/>
              <a:cxnLst/>
              <a:rect l="l" t="t" r="r" b="b"/>
              <a:pathLst>
                <a:path w="1048" h="794" extrusionOk="0">
                  <a:moveTo>
                    <a:pt x="456" y="0"/>
                  </a:moveTo>
                  <a:cubicBezTo>
                    <a:pt x="420" y="0"/>
                    <a:pt x="382" y="6"/>
                    <a:pt x="342" y="17"/>
                  </a:cubicBezTo>
                  <a:cubicBezTo>
                    <a:pt x="137" y="85"/>
                    <a:pt x="1" y="358"/>
                    <a:pt x="69" y="563"/>
                  </a:cubicBezTo>
                  <a:cubicBezTo>
                    <a:pt x="120" y="717"/>
                    <a:pt x="248" y="793"/>
                    <a:pt x="395" y="793"/>
                  </a:cubicBezTo>
                  <a:cubicBezTo>
                    <a:pt x="444" y="793"/>
                    <a:pt x="496" y="785"/>
                    <a:pt x="547" y="768"/>
                  </a:cubicBezTo>
                  <a:cubicBezTo>
                    <a:pt x="1048" y="643"/>
                    <a:pt x="859" y="0"/>
                    <a:pt x="45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" name="Google Shape;1852;p8"/>
            <p:cNvSpPr/>
            <p:nvPr/>
          </p:nvSpPr>
          <p:spPr>
            <a:xfrm>
              <a:off x="2145010" y="1732600"/>
              <a:ext cx="33108" cy="17121"/>
            </a:xfrm>
            <a:custGeom>
              <a:avLst/>
              <a:gdLst/>
              <a:ahLst/>
              <a:cxnLst/>
              <a:rect l="l" t="t" r="r" b="b"/>
              <a:pathLst>
                <a:path w="963" h="498" extrusionOk="0">
                  <a:moveTo>
                    <a:pt x="214" y="1"/>
                  </a:moveTo>
                  <a:cubicBezTo>
                    <a:pt x="86" y="1"/>
                    <a:pt x="0" y="72"/>
                    <a:pt x="65" y="267"/>
                  </a:cubicBezTo>
                  <a:cubicBezTo>
                    <a:pt x="116" y="420"/>
                    <a:pt x="244" y="497"/>
                    <a:pt x="392" y="497"/>
                  </a:cubicBezTo>
                  <a:cubicBezTo>
                    <a:pt x="441" y="497"/>
                    <a:pt x="492" y="489"/>
                    <a:pt x="543" y="472"/>
                  </a:cubicBezTo>
                  <a:cubicBezTo>
                    <a:pt x="963" y="332"/>
                    <a:pt x="491" y="1"/>
                    <a:pt x="21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" name="Google Shape;1853;p8"/>
            <p:cNvSpPr/>
            <p:nvPr/>
          </p:nvSpPr>
          <p:spPr>
            <a:xfrm>
              <a:off x="1816337" y="2689601"/>
              <a:ext cx="30564" cy="27470"/>
            </a:xfrm>
            <a:custGeom>
              <a:avLst/>
              <a:gdLst/>
              <a:ahLst/>
              <a:cxnLst/>
              <a:rect l="l" t="t" r="r" b="b"/>
              <a:pathLst>
                <a:path w="889" h="799" extrusionOk="0">
                  <a:moveTo>
                    <a:pt x="407" y="1"/>
                  </a:moveTo>
                  <a:cubicBezTo>
                    <a:pt x="330" y="1"/>
                    <a:pt x="258" y="23"/>
                    <a:pt x="206" y="75"/>
                  </a:cubicBezTo>
                  <a:cubicBezTo>
                    <a:pt x="1" y="212"/>
                    <a:pt x="1" y="485"/>
                    <a:pt x="137" y="621"/>
                  </a:cubicBezTo>
                  <a:cubicBezTo>
                    <a:pt x="181" y="751"/>
                    <a:pt x="306" y="798"/>
                    <a:pt x="445" y="798"/>
                  </a:cubicBezTo>
                  <a:cubicBezTo>
                    <a:pt x="524" y="798"/>
                    <a:pt x="609" y="783"/>
                    <a:pt x="683" y="758"/>
                  </a:cubicBezTo>
                  <a:cubicBezTo>
                    <a:pt x="820" y="621"/>
                    <a:pt x="888" y="348"/>
                    <a:pt x="752" y="143"/>
                  </a:cubicBezTo>
                  <a:cubicBezTo>
                    <a:pt x="667" y="59"/>
                    <a:pt x="531" y="1"/>
                    <a:pt x="407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" name="Google Shape;1854;p8"/>
            <p:cNvSpPr/>
            <p:nvPr/>
          </p:nvSpPr>
          <p:spPr>
            <a:xfrm>
              <a:off x="2848906" y="1962258"/>
              <a:ext cx="30529" cy="28363"/>
            </a:xfrm>
            <a:custGeom>
              <a:avLst/>
              <a:gdLst/>
              <a:ahLst/>
              <a:cxnLst/>
              <a:rect l="l" t="t" r="r" b="b"/>
              <a:pathLst>
                <a:path w="888" h="825" extrusionOk="0">
                  <a:moveTo>
                    <a:pt x="389" y="0"/>
                  </a:moveTo>
                  <a:cubicBezTo>
                    <a:pt x="319" y="0"/>
                    <a:pt x="253" y="23"/>
                    <a:pt x="205" y="71"/>
                  </a:cubicBezTo>
                  <a:cubicBezTo>
                    <a:pt x="0" y="208"/>
                    <a:pt x="0" y="481"/>
                    <a:pt x="68" y="617"/>
                  </a:cubicBezTo>
                  <a:cubicBezTo>
                    <a:pt x="156" y="750"/>
                    <a:pt x="302" y="825"/>
                    <a:pt x="430" y="825"/>
                  </a:cubicBezTo>
                  <a:cubicBezTo>
                    <a:pt x="501" y="825"/>
                    <a:pt x="566" y="802"/>
                    <a:pt x="614" y="754"/>
                  </a:cubicBezTo>
                  <a:cubicBezTo>
                    <a:pt x="819" y="617"/>
                    <a:pt x="887" y="344"/>
                    <a:pt x="751" y="208"/>
                  </a:cubicBezTo>
                  <a:cubicBezTo>
                    <a:pt x="663" y="76"/>
                    <a:pt x="518" y="0"/>
                    <a:pt x="38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" name="Google Shape;1855;p8"/>
            <p:cNvSpPr/>
            <p:nvPr/>
          </p:nvSpPr>
          <p:spPr>
            <a:xfrm>
              <a:off x="1826857" y="1949675"/>
              <a:ext cx="34242" cy="15333"/>
            </a:xfrm>
            <a:custGeom>
              <a:avLst/>
              <a:gdLst/>
              <a:ahLst/>
              <a:cxnLst/>
              <a:rect l="l" t="t" r="r" b="b"/>
              <a:pathLst>
                <a:path w="996" h="446" extrusionOk="0">
                  <a:moveTo>
                    <a:pt x="449" y="1"/>
                  </a:moveTo>
                  <a:cubicBezTo>
                    <a:pt x="344" y="1"/>
                    <a:pt x="248" y="51"/>
                    <a:pt x="173" y="164"/>
                  </a:cubicBezTo>
                  <a:cubicBezTo>
                    <a:pt x="0" y="365"/>
                    <a:pt x="154" y="445"/>
                    <a:pt x="355" y="445"/>
                  </a:cubicBezTo>
                  <a:cubicBezTo>
                    <a:pt x="631" y="445"/>
                    <a:pt x="995" y="294"/>
                    <a:pt x="719" y="96"/>
                  </a:cubicBezTo>
                  <a:cubicBezTo>
                    <a:pt x="627" y="35"/>
                    <a:pt x="535" y="1"/>
                    <a:pt x="44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" name="Google Shape;1856;p8"/>
            <p:cNvSpPr/>
            <p:nvPr/>
          </p:nvSpPr>
          <p:spPr>
            <a:xfrm>
              <a:off x="2832816" y="2703044"/>
              <a:ext cx="39193" cy="27573"/>
            </a:xfrm>
            <a:custGeom>
              <a:avLst/>
              <a:gdLst/>
              <a:ahLst/>
              <a:cxnLst/>
              <a:rect l="l" t="t" r="r" b="b"/>
              <a:pathLst>
                <a:path w="1140" h="802" extrusionOk="0">
                  <a:moveTo>
                    <a:pt x="572" y="0"/>
                  </a:moveTo>
                  <a:cubicBezTo>
                    <a:pt x="249" y="0"/>
                    <a:pt x="1" y="487"/>
                    <a:pt x="332" y="708"/>
                  </a:cubicBezTo>
                  <a:cubicBezTo>
                    <a:pt x="424" y="774"/>
                    <a:pt x="513" y="801"/>
                    <a:pt x="595" y="801"/>
                  </a:cubicBezTo>
                  <a:cubicBezTo>
                    <a:pt x="937" y="801"/>
                    <a:pt x="1140" y="314"/>
                    <a:pt x="809" y="94"/>
                  </a:cubicBezTo>
                  <a:cubicBezTo>
                    <a:pt x="730" y="28"/>
                    <a:pt x="649" y="0"/>
                    <a:pt x="5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57" name="Google Shape;1857;p8"/>
          <p:cNvGrpSpPr/>
          <p:nvPr/>
        </p:nvGrpSpPr>
        <p:grpSpPr>
          <a:xfrm flipH="1">
            <a:off x="626912" y="572681"/>
            <a:ext cx="1171618" cy="1222618"/>
            <a:chOff x="1609851" y="1570464"/>
            <a:chExt cx="1473733" cy="1539433"/>
          </a:xfrm>
        </p:grpSpPr>
        <p:sp>
          <p:nvSpPr>
            <p:cNvPr id="1858" name="Google Shape;1858;p8"/>
            <p:cNvSpPr/>
            <p:nvPr/>
          </p:nvSpPr>
          <p:spPr>
            <a:xfrm>
              <a:off x="2083882" y="2441068"/>
              <a:ext cx="117373" cy="86844"/>
            </a:xfrm>
            <a:custGeom>
              <a:avLst/>
              <a:gdLst/>
              <a:ahLst/>
              <a:cxnLst/>
              <a:rect l="l" t="t" r="r" b="b"/>
              <a:pathLst>
                <a:path w="3414" h="2526" extrusionOk="0">
                  <a:moveTo>
                    <a:pt x="3413" y="0"/>
                  </a:moveTo>
                  <a:lnTo>
                    <a:pt x="0" y="2389"/>
                  </a:lnTo>
                  <a:lnTo>
                    <a:pt x="68" y="2526"/>
                  </a:lnTo>
                  <a:lnTo>
                    <a:pt x="3413" y="69"/>
                  </a:lnTo>
                  <a:lnTo>
                    <a:pt x="341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" name="Google Shape;1859;p8"/>
            <p:cNvSpPr/>
            <p:nvPr/>
          </p:nvSpPr>
          <p:spPr>
            <a:xfrm>
              <a:off x="2039291" y="2403525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2935" y="0"/>
                  </a:moveTo>
                  <a:lnTo>
                    <a:pt x="0" y="888"/>
                  </a:lnTo>
                  <a:lnTo>
                    <a:pt x="0" y="1024"/>
                  </a:lnTo>
                  <a:lnTo>
                    <a:pt x="2935" y="69"/>
                  </a:lnTo>
                  <a:lnTo>
                    <a:pt x="293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" name="Google Shape;1860;p8"/>
            <p:cNvSpPr/>
            <p:nvPr/>
          </p:nvSpPr>
          <p:spPr>
            <a:xfrm>
              <a:off x="2151920" y="2513816"/>
              <a:ext cx="68107" cy="86844"/>
            </a:xfrm>
            <a:custGeom>
              <a:avLst/>
              <a:gdLst/>
              <a:ahLst/>
              <a:cxnLst/>
              <a:rect l="l" t="t" r="r" b="b"/>
              <a:pathLst>
                <a:path w="1981" h="2526" extrusionOk="0">
                  <a:moveTo>
                    <a:pt x="1980" y="0"/>
                  </a:moveTo>
                  <a:lnTo>
                    <a:pt x="1" y="2458"/>
                  </a:lnTo>
                  <a:lnTo>
                    <a:pt x="137" y="2526"/>
                  </a:lnTo>
                  <a:lnTo>
                    <a:pt x="198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" name="Google Shape;1861;p8"/>
            <p:cNvSpPr/>
            <p:nvPr/>
          </p:nvSpPr>
          <p:spPr>
            <a:xfrm>
              <a:off x="2241102" y="2509106"/>
              <a:ext cx="49301" cy="133807"/>
            </a:xfrm>
            <a:custGeom>
              <a:avLst/>
              <a:gdLst/>
              <a:ahLst/>
              <a:cxnLst/>
              <a:rect l="l" t="t" r="r" b="b"/>
              <a:pathLst>
                <a:path w="1434" h="3892" extrusionOk="0">
                  <a:moveTo>
                    <a:pt x="1366" y="1"/>
                  </a:moveTo>
                  <a:lnTo>
                    <a:pt x="0" y="3892"/>
                  </a:lnTo>
                  <a:lnTo>
                    <a:pt x="69" y="3892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" name="Google Shape;1862;p8"/>
            <p:cNvSpPr/>
            <p:nvPr/>
          </p:nvSpPr>
          <p:spPr>
            <a:xfrm>
              <a:off x="2158968" y="2074990"/>
              <a:ext cx="61059" cy="89216"/>
            </a:xfrm>
            <a:custGeom>
              <a:avLst/>
              <a:gdLst/>
              <a:ahLst/>
              <a:cxnLst/>
              <a:rect l="l" t="t" r="r" b="b"/>
              <a:pathLst>
                <a:path w="1776" h="2595" extrusionOk="0">
                  <a:moveTo>
                    <a:pt x="69" y="0"/>
                  </a:moveTo>
                  <a:lnTo>
                    <a:pt x="0" y="69"/>
                  </a:lnTo>
                  <a:lnTo>
                    <a:pt x="1775" y="2594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" name="Google Shape;1863;p8"/>
            <p:cNvSpPr/>
            <p:nvPr/>
          </p:nvSpPr>
          <p:spPr>
            <a:xfrm>
              <a:off x="2022858" y="2333115"/>
              <a:ext cx="145531" cy="4744"/>
            </a:xfrm>
            <a:custGeom>
              <a:avLst/>
              <a:gdLst/>
              <a:ahLst/>
              <a:cxnLst/>
              <a:rect l="l" t="t" r="r" b="b"/>
              <a:pathLst>
                <a:path w="4233" h="138" extrusionOk="0">
                  <a:moveTo>
                    <a:pt x="1" y="1"/>
                  </a:moveTo>
                  <a:lnTo>
                    <a:pt x="1" y="69"/>
                  </a:lnTo>
                  <a:lnTo>
                    <a:pt x="4232" y="137"/>
                  </a:lnTo>
                  <a:lnTo>
                    <a:pt x="4232" y="69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" name="Google Shape;1864;p8"/>
            <p:cNvSpPr/>
            <p:nvPr/>
          </p:nvSpPr>
          <p:spPr>
            <a:xfrm>
              <a:off x="2346717" y="2016303"/>
              <a:ext cx="4710" cy="105650"/>
            </a:xfrm>
            <a:custGeom>
              <a:avLst/>
              <a:gdLst/>
              <a:ahLst/>
              <a:cxnLst/>
              <a:rect l="l" t="t" r="r" b="b"/>
              <a:pathLst>
                <a:path w="137" h="3073" extrusionOk="0">
                  <a:moveTo>
                    <a:pt x="0" y="1"/>
                  </a:moveTo>
                  <a:lnTo>
                    <a:pt x="0" y="3072"/>
                  </a:lnTo>
                  <a:lnTo>
                    <a:pt x="137" y="3072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" name="Google Shape;1865;p8"/>
            <p:cNvSpPr/>
            <p:nvPr/>
          </p:nvSpPr>
          <p:spPr>
            <a:xfrm>
              <a:off x="2086220" y="2143028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69" y="1"/>
                  </a:moveTo>
                  <a:lnTo>
                    <a:pt x="0" y="137"/>
                  </a:lnTo>
                  <a:lnTo>
                    <a:pt x="3413" y="2595"/>
                  </a:lnTo>
                  <a:lnTo>
                    <a:pt x="3413" y="2526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" name="Google Shape;1866;p8"/>
            <p:cNvSpPr/>
            <p:nvPr/>
          </p:nvSpPr>
          <p:spPr>
            <a:xfrm>
              <a:off x="2492179" y="2445744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1" y="1"/>
                  </a:moveTo>
                  <a:cubicBezTo>
                    <a:pt x="1" y="1"/>
                    <a:pt x="1" y="1"/>
                    <a:pt x="1" y="69"/>
                  </a:cubicBezTo>
                  <a:lnTo>
                    <a:pt x="3277" y="2595"/>
                  </a:lnTo>
                  <a:cubicBezTo>
                    <a:pt x="3346" y="2527"/>
                    <a:pt x="3346" y="2527"/>
                    <a:pt x="3414" y="2458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" name="Google Shape;1867;p8"/>
            <p:cNvSpPr/>
            <p:nvPr/>
          </p:nvSpPr>
          <p:spPr>
            <a:xfrm>
              <a:off x="2342007" y="2556069"/>
              <a:ext cx="4744" cy="105615"/>
            </a:xfrm>
            <a:custGeom>
              <a:avLst/>
              <a:gdLst/>
              <a:ahLst/>
              <a:cxnLst/>
              <a:rect l="l" t="t" r="r" b="b"/>
              <a:pathLst>
                <a:path w="138" h="3072" extrusionOk="0">
                  <a:moveTo>
                    <a:pt x="69" y="0"/>
                  </a:moveTo>
                  <a:lnTo>
                    <a:pt x="1" y="3072"/>
                  </a:lnTo>
                  <a:lnTo>
                    <a:pt x="137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" name="Google Shape;1868;p8"/>
            <p:cNvSpPr/>
            <p:nvPr/>
          </p:nvSpPr>
          <p:spPr>
            <a:xfrm>
              <a:off x="2553203" y="2241596"/>
              <a:ext cx="103278" cy="32902"/>
            </a:xfrm>
            <a:custGeom>
              <a:avLst/>
              <a:gdLst/>
              <a:ahLst/>
              <a:cxnLst/>
              <a:rect l="l" t="t" r="r" b="b"/>
              <a:pathLst>
                <a:path w="3004" h="957" extrusionOk="0">
                  <a:moveTo>
                    <a:pt x="2936" y="1"/>
                  </a:moveTo>
                  <a:lnTo>
                    <a:pt x="1" y="888"/>
                  </a:lnTo>
                  <a:lnTo>
                    <a:pt x="1" y="956"/>
                  </a:lnTo>
                  <a:lnTo>
                    <a:pt x="3004" y="137"/>
                  </a:lnTo>
                  <a:cubicBezTo>
                    <a:pt x="3004" y="137"/>
                    <a:pt x="3004" y="1"/>
                    <a:pt x="2936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" name="Google Shape;1869;p8"/>
            <p:cNvSpPr/>
            <p:nvPr/>
          </p:nvSpPr>
          <p:spPr>
            <a:xfrm>
              <a:off x="2527384" y="2340163"/>
              <a:ext cx="143193" cy="4710"/>
            </a:xfrm>
            <a:custGeom>
              <a:avLst/>
              <a:gdLst/>
              <a:ahLst/>
              <a:cxnLst/>
              <a:rect l="l" t="t" r="r" b="b"/>
              <a:pathLst>
                <a:path w="4165" h="137" extrusionOk="0">
                  <a:moveTo>
                    <a:pt x="1" y="0"/>
                  </a:moveTo>
                  <a:lnTo>
                    <a:pt x="1" y="69"/>
                  </a:lnTo>
                  <a:lnTo>
                    <a:pt x="4165" y="137"/>
                  </a:lnTo>
                  <a:lnTo>
                    <a:pt x="416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" name="Google Shape;1870;p8"/>
            <p:cNvSpPr/>
            <p:nvPr/>
          </p:nvSpPr>
          <p:spPr>
            <a:xfrm>
              <a:off x="2471070" y="2513816"/>
              <a:ext cx="65735" cy="89216"/>
            </a:xfrm>
            <a:custGeom>
              <a:avLst/>
              <a:gdLst/>
              <a:ahLst/>
              <a:cxnLst/>
              <a:rect l="l" t="t" r="r" b="b"/>
              <a:pathLst>
                <a:path w="1912" h="2595" extrusionOk="0">
                  <a:moveTo>
                    <a:pt x="1" y="0"/>
                  </a:moveTo>
                  <a:lnTo>
                    <a:pt x="1775" y="2594"/>
                  </a:lnTo>
                  <a:lnTo>
                    <a:pt x="1912" y="252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" name="Google Shape;1871;p8"/>
            <p:cNvSpPr/>
            <p:nvPr/>
          </p:nvSpPr>
          <p:spPr>
            <a:xfrm>
              <a:off x="2400659" y="2509106"/>
              <a:ext cx="44625" cy="138517"/>
            </a:xfrm>
            <a:custGeom>
              <a:avLst/>
              <a:gdLst/>
              <a:ahLst/>
              <a:cxnLst/>
              <a:rect l="l" t="t" r="r" b="b"/>
              <a:pathLst>
                <a:path w="1298" h="4029" extrusionOk="0">
                  <a:moveTo>
                    <a:pt x="1" y="1"/>
                  </a:moveTo>
                  <a:lnTo>
                    <a:pt x="1161" y="4028"/>
                  </a:lnTo>
                  <a:lnTo>
                    <a:pt x="1298" y="4028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" name="Google Shape;1872;p8"/>
            <p:cNvSpPr/>
            <p:nvPr/>
          </p:nvSpPr>
          <p:spPr>
            <a:xfrm>
              <a:off x="1936048" y="2030399"/>
              <a:ext cx="145496" cy="110325"/>
            </a:xfrm>
            <a:custGeom>
              <a:avLst/>
              <a:gdLst/>
              <a:ahLst/>
              <a:cxnLst/>
              <a:rect l="l" t="t" r="r" b="b"/>
              <a:pathLst>
                <a:path w="4232" h="3209" extrusionOk="0">
                  <a:moveTo>
                    <a:pt x="137" y="0"/>
                  </a:moveTo>
                  <a:lnTo>
                    <a:pt x="0" y="137"/>
                  </a:lnTo>
                  <a:lnTo>
                    <a:pt x="4164" y="3209"/>
                  </a:lnTo>
                  <a:lnTo>
                    <a:pt x="4232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" name="Google Shape;1873;p8"/>
            <p:cNvSpPr/>
            <p:nvPr/>
          </p:nvSpPr>
          <p:spPr>
            <a:xfrm>
              <a:off x="1860928" y="2171185"/>
              <a:ext cx="169012" cy="61059"/>
            </a:xfrm>
            <a:custGeom>
              <a:avLst/>
              <a:gdLst/>
              <a:ahLst/>
              <a:cxnLst/>
              <a:rect l="l" t="t" r="r" b="b"/>
              <a:pathLst>
                <a:path w="4916" h="1776" extrusionOk="0">
                  <a:moveTo>
                    <a:pt x="69" y="1"/>
                  </a:moveTo>
                  <a:lnTo>
                    <a:pt x="1" y="206"/>
                  </a:lnTo>
                  <a:lnTo>
                    <a:pt x="4915" y="1776"/>
                  </a:lnTo>
                  <a:lnTo>
                    <a:pt x="4915" y="1707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" name="Google Shape;1874;p8"/>
            <p:cNvSpPr/>
            <p:nvPr/>
          </p:nvSpPr>
          <p:spPr>
            <a:xfrm>
              <a:off x="2766772" y="2654603"/>
              <a:ext cx="79796" cy="63397"/>
            </a:xfrm>
            <a:custGeom>
              <a:avLst/>
              <a:gdLst/>
              <a:ahLst/>
              <a:cxnLst/>
              <a:rect l="l" t="t" r="r" b="b"/>
              <a:pathLst>
                <a:path w="2321" h="1844" extrusionOk="0">
                  <a:moveTo>
                    <a:pt x="137" y="1"/>
                  </a:moveTo>
                  <a:cubicBezTo>
                    <a:pt x="137" y="69"/>
                    <a:pt x="68" y="137"/>
                    <a:pt x="0" y="206"/>
                  </a:cubicBezTo>
                  <a:lnTo>
                    <a:pt x="2184" y="1844"/>
                  </a:lnTo>
                  <a:lnTo>
                    <a:pt x="2253" y="1776"/>
                  </a:lnTo>
                  <a:lnTo>
                    <a:pt x="2321" y="1639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" name="Google Shape;1875;p8"/>
            <p:cNvSpPr/>
            <p:nvPr/>
          </p:nvSpPr>
          <p:spPr>
            <a:xfrm>
              <a:off x="1837481" y="2328440"/>
              <a:ext cx="176026" cy="9420"/>
            </a:xfrm>
            <a:custGeom>
              <a:avLst/>
              <a:gdLst/>
              <a:ahLst/>
              <a:cxnLst/>
              <a:rect l="l" t="t" r="r" b="b"/>
              <a:pathLst>
                <a:path w="5120" h="274" extrusionOk="0">
                  <a:moveTo>
                    <a:pt x="0" y="0"/>
                  </a:moveTo>
                  <a:cubicBezTo>
                    <a:pt x="0" y="68"/>
                    <a:pt x="0" y="137"/>
                    <a:pt x="0" y="205"/>
                  </a:cubicBezTo>
                  <a:lnTo>
                    <a:pt x="5120" y="273"/>
                  </a:lnTo>
                  <a:lnTo>
                    <a:pt x="5120" y="137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" name="Google Shape;1876;p8"/>
            <p:cNvSpPr/>
            <p:nvPr/>
          </p:nvSpPr>
          <p:spPr>
            <a:xfrm>
              <a:off x="1722479" y="2323729"/>
              <a:ext cx="93892" cy="9420"/>
            </a:xfrm>
            <a:custGeom>
              <a:avLst/>
              <a:gdLst/>
              <a:ahLst/>
              <a:cxnLst/>
              <a:rect l="l" t="t" r="r" b="b"/>
              <a:pathLst>
                <a:path w="2731" h="274" extrusionOk="0">
                  <a:moveTo>
                    <a:pt x="1" y="1"/>
                  </a:moveTo>
                  <a:lnTo>
                    <a:pt x="1" y="205"/>
                  </a:lnTo>
                  <a:lnTo>
                    <a:pt x="1" y="274"/>
                  </a:lnTo>
                  <a:lnTo>
                    <a:pt x="2731" y="274"/>
                  </a:lnTo>
                  <a:cubicBezTo>
                    <a:pt x="2731" y="205"/>
                    <a:pt x="2731" y="137"/>
                    <a:pt x="2731" y="69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" name="Google Shape;1877;p8"/>
            <p:cNvSpPr/>
            <p:nvPr/>
          </p:nvSpPr>
          <p:spPr>
            <a:xfrm>
              <a:off x="2403032" y="2032737"/>
              <a:ext cx="49301" cy="136145"/>
            </a:xfrm>
            <a:custGeom>
              <a:avLst/>
              <a:gdLst/>
              <a:ahLst/>
              <a:cxnLst/>
              <a:rect l="l" t="t" r="r" b="b"/>
              <a:pathLst>
                <a:path w="1434" h="3960" extrusionOk="0">
                  <a:moveTo>
                    <a:pt x="1365" y="1"/>
                  </a:moveTo>
                  <a:lnTo>
                    <a:pt x="0" y="3960"/>
                  </a:lnTo>
                  <a:lnTo>
                    <a:pt x="68" y="3960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" name="Google Shape;1878;p8"/>
            <p:cNvSpPr/>
            <p:nvPr/>
          </p:nvSpPr>
          <p:spPr>
            <a:xfrm>
              <a:off x="2611890" y="2539636"/>
              <a:ext cx="147868" cy="110325"/>
            </a:xfrm>
            <a:custGeom>
              <a:avLst/>
              <a:gdLst/>
              <a:ahLst/>
              <a:cxnLst/>
              <a:rect l="l" t="t" r="r" b="b"/>
              <a:pathLst>
                <a:path w="4301" h="3209" extrusionOk="0">
                  <a:moveTo>
                    <a:pt x="137" y="0"/>
                  </a:moveTo>
                  <a:lnTo>
                    <a:pt x="0" y="69"/>
                  </a:lnTo>
                  <a:lnTo>
                    <a:pt x="4164" y="3208"/>
                  </a:lnTo>
                  <a:lnTo>
                    <a:pt x="4300" y="3004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" name="Google Shape;1879;p8"/>
            <p:cNvSpPr/>
            <p:nvPr/>
          </p:nvSpPr>
          <p:spPr>
            <a:xfrm>
              <a:off x="2663494" y="2443406"/>
              <a:ext cx="171350" cy="63397"/>
            </a:xfrm>
            <a:custGeom>
              <a:avLst/>
              <a:gdLst/>
              <a:ahLst/>
              <a:cxnLst/>
              <a:rect l="l" t="t" r="r" b="b"/>
              <a:pathLst>
                <a:path w="4984" h="1844" extrusionOk="0">
                  <a:moveTo>
                    <a:pt x="1" y="1"/>
                  </a:moveTo>
                  <a:cubicBezTo>
                    <a:pt x="1" y="69"/>
                    <a:pt x="1" y="69"/>
                    <a:pt x="1" y="137"/>
                  </a:cubicBezTo>
                  <a:lnTo>
                    <a:pt x="4915" y="1844"/>
                  </a:lnTo>
                  <a:lnTo>
                    <a:pt x="4984" y="1707"/>
                  </a:lnTo>
                  <a:lnTo>
                    <a:pt x="4984" y="1639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" name="Google Shape;1880;p8"/>
            <p:cNvSpPr/>
            <p:nvPr/>
          </p:nvSpPr>
          <p:spPr>
            <a:xfrm>
              <a:off x="2851244" y="211019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80"/>
                  </a:lnTo>
                  <a:cubicBezTo>
                    <a:pt x="0" y="1980"/>
                    <a:pt x="69" y="2048"/>
                    <a:pt x="69" y="2116"/>
                  </a:cubicBezTo>
                  <a:lnTo>
                    <a:pt x="6212" y="205"/>
                  </a:lnTo>
                  <a:cubicBezTo>
                    <a:pt x="6212" y="137"/>
                    <a:pt x="6212" y="68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" name="Google Shape;1881;p8"/>
            <p:cNvSpPr/>
            <p:nvPr/>
          </p:nvSpPr>
          <p:spPr>
            <a:xfrm>
              <a:off x="2250488" y="2030399"/>
              <a:ext cx="44625" cy="138483"/>
            </a:xfrm>
            <a:custGeom>
              <a:avLst/>
              <a:gdLst/>
              <a:ahLst/>
              <a:cxnLst/>
              <a:rect l="l" t="t" r="r" b="b"/>
              <a:pathLst>
                <a:path w="1298" h="4028" extrusionOk="0">
                  <a:moveTo>
                    <a:pt x="69" y="0"/>
                  </a:moveTo>
                  <a:lnTo>
                    <a:pt x="0" y="69"/>
                  </a:lnTo>
                  <a:lnTo>
                    <a:pt x="1229" y="4028"/>
                  </a:lnTo>
                  <a:lnTo>
                    <a:pt x="1297" y="4028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" name="Google Shape;1882;p8"/>
            <p:cNvSpPr/>
            <p:nvPr/>
          </p:nvSpPr>
          <p:spPr>
            <a:xfrm>
              <a:off x="2489841" y="2150076"/>
              <a:ext cx="119711" cy="86878"/>
            </a:xfrm>
            <a:custGeom>
              <a:avLst/>
              <a:gdLst/>
              <a:ahLst/>
              <a:cxnLst/>
              <a:rect l="l" t="t" r="r" b="b"/>
              <a:pathLst>
                <a:path w="3482" h="2527" extrusionOk="0">
                  <a:moveTo>
                    <a:pt x="3414" y="1"/>
                  </a:moveTo>
                  <a:lnTo>
                    <a:pt x="1" y="2458"/>
                  </a:lnTo>
                  <a:lnTo>
                    <a:pt x="69" y="2458"/>
                  </a:lnTo>
                  <a:lnTo>
                    <a:pt x="69" y="2526"/>
                  </a:lnTo>
                  <a:lnTo>
                    <a:pt x="3482" y="137"/>
                  </a:lnTo>
                  <a:lnTo>
                    <a:pt x="341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" name="Google Shape;1883;p8"/>
            <p:cNvSpPr/>
            <p:nvPr/>
          </p:nvSpPr>
          <p:spPr>
            <a:xfrm>
              <a:off x="2473407" y="2077328"/>
              <a:ext cx="68107" cy="89216"/>
            </a:xfrm>
            <a:custGeom>
              <a:avLst/>
              <a:gdLst/>
              <a:ahLst/>
              <a:cxnLst/>
              <a:rect l="l" t="t" r="r" b="b"/>
              <a:pathLst>
                <a:path w="1981" h="2595" extrusionOk="0">
                  <a:moveTo>
                    <a:pt x="1844" y="1"/>
                  </a:moveTo>
                  <a:lnTo>
                    <a:pt x="1" y="2526"/>
                  </a:lnTo>
                  <a:lnTo>
                    <a:pt x="69" y="2526"/>
                  </a:lnTo>
                  <a:lnTo>
                    <a:pt x="69" y="2594"/>
                  </a:lnTo>
                  <a:lnTo>
                    <a:pt x="1980" y="137"/>
                  </a:lnTo>
                  <a:lnTo>
                    <a:pt x="184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" name="Google Shape;1884;p8"/>
            <p:cNvSpPr/>
            <p:nvPr/>
          </p:nvSpPr>
          <p:spPr>
            <a:xfrm>
              <a:off x="2041629" y="2234548"/>
              <a:ext cx="100940" cy="37577"/>
            </a:xfrm>
            <a:custGeom>
              <a:avLst/>
              <a:gdLst/>
              <a:ahLst/>
              <a:cxnLst/>
              <a:rect l="l" t="t" r="r" b="b"/>
              <a:pathLst>
                <a:path w="2936" h="1093" extrusionOk="0">
                  <a:moveTo>
                    <a:pt x="1" y="1"/>
                  </a:moveTo>
                  <a:lnTo>
                    <a:pt x="1" y="137"/>
                  </a:lnTo>
                  <a:lnTo>
                    <a:pt x="2936" y="1093"/>
                  </a:lnTo>
                  <a:cubicBezTo>
                    <a:pt x="2936" y="1025"/>
                    <a:pt x="2936" y="1025"/>
                    <a:pt x="2936" y="1025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" name="Google Shape;1885;p8"/>
            <p:cNvSpPr/>
            <p:nvPr/>
          </p:nvSpPr>
          <p:spPr>
            <a:xfrm>
              <a:off x="1846866" y="1959989"/>
              <a:ext cx="77458" cy="63397"/>
            </a:xfrm>
            <a:custGeom>
              <a:avLst/>
              <a:gdLst/>
              <a:ahLst/>
              <a:cxnLst/>
              <a:rect l="l" t="t" r="r" b="b"/>
              <a:pathLst>
                <a:path w="2253" h="1844" extrusionOk="0">
                  <a:moveTo>
                    <a:pt x="137" y="1"/>
                  </a:moveTo>
                  <a:lnTo>
                    <a:pt x="69" y="69"/>
                  </a:lnTo>
                  <a:cubicBezTo>
                    <a:pt x="69" y="137"/>
                    <a:pt x="0" y="137"/>
                    <a:pt x="0" y="205"/>
                  </a:cubicBezTo>
                  <a:lnTo>
                    <a:pt x="2184" y="1844"/>
                  </a:lnTo>
                  <a:lnTo>
                    <a:pt x="2253" y="170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" name="Google Shape;1886;p8"/>
            <p:cNvSpPr/>
            <p:nvPr/>
          </p:nvSpPr>
          <p:spPr>
            <a:xfrm>
              <a:off x="2553203" y="2408201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1" y="1"/>
                  </a:moveTo>
                  <a:lnTo>
                    <a:pt x="1" y="69"/>
                  </a:lnTo>
                  <a:lnTo>
                    <a:pt x="2936" y="1025"/>
                  </a:lnTo>
                  <a:lnTo>
                    <a:pt x="2936" y="956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" name="Google Shape;1887;p8"/>
            <p:cNvSpPr/>
            <p:nvPr/>
          </p:nvSpPr>
          <p:spPr>
            <a:xfrm>
              <a:off x="2665832" y="2182943"/>
              <a:ext cx="171350" cy="58687"/>
            </a:xfrm>
            <a:custGeom>
              <a:avLst/>
              <a:gdLst/>
              <a:ahLst/>
              <a:cxnLst/>
              <a:rect l="l" t="t" r="r" b="b"/>
              <a:pathLst>
                <a:path w="4984" h="1707" extrusionOk="0">
                  <a:moveTo>
                    <a:pt x="4916" y="0"/>
                  </a:moveTo>
                  <a:lnTo>
                    <a:pt x="1" y="1570"/>
                  </a:lnTo>
                  <a:lnTo>
                    <a:pt x="1" y="1707"/>
                  </a:lnTo>
                  <a:lnTo>
                    <a:pt x="4984" y="137"/>
                  </a:lnTo>
                  <a:lnTo>
                    <a:pt x="4916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" name="Google Shape;1888;p8"/>
            <p:cNvSpPr/>
            <p:nvPr/>
          </p:nvSpPr>
          <p:spPr>
            <a:xfrm>
              <a:off x="1858590" y="2436358"/>
              <a:ext cx="171350" cy="58721"/>
            </a:xfrm>
            <a:custGeom>
              <a:avLst/>
              <a:gdLst/>
              <a:ahLst/>
              <a:cxnLst/>
              <a:rect l="l" t="t" r="r" b="b"/>
              <a:pathLst>
                <a:path w="4984" h="1708" extrusionOk="0">
                  <a:moveTo>
                    <a:pt x="4915" y="1"/>
                  </a:moveTo>
                  <a:lnTo>
                    <a:pt x="1" y="1503"/>
                  </a:lnTo>
                  <a:lnTo>
                    <a:pt x="69" y="1707"/>
                  </a:lnTo>
                  <a:lnTo>
                    <a:pt x="4983" y="137"/>
                  </a:lnTo>
                  <a:cubicBezTo>
                    <a:pt x="4983" y="69"/>
                    <a:pt x="4983" y="69"/>
                    <a:pt x="4915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" name="Google Shape;1889;p8"/>
            <p:cNvSpPr/>
            <p:nvPr/>
          </p:nvSpPr>
          <p:spPr>
            <a:xfrm>
              <a:off x="1633298" y="2096099"/>
              <a:ext cx="213603" cy="77493"/>
            </a:xfrm>
            <a:custGeom>
              <a:avLst/>
              <a:gdLst/>
              <a:ahLst/>
              <a:cxnLst/>
              <a:rect l="l" t="t" r="r" b="b"/>
              <a:pathLst>
                <a:path w="6213" h="2254" extrusionOk="0">
                  <a:moveTo>
                    <a:pt x="69" y="1"/>
                  </a:moveTo>
                  <a:cubicBezTo>
                    <a:pt x="69" y="69"/>
                    <a:pt x="69" y="137"/>
                    <a:pt x="1" y="205"/>
                  </a:cubicBezTo>
                  <a:lnTo>
                    <a:pt x="6144" y="2185"/>
                  </a:lnTo>
                  <a:lnTo>
                    <a:pt x="6144" y="2253"/>
                  </a:lnTo>
                  <a:lnTo>
                    <a:pt x="6212" y="2048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" name="Google Shape;1890;p8"/>
            <p:cNvSpPr/>
            <p:nvPr/>
          </p:nvSpPr>
          <p:spPr>
            <a:xfrm>
              <a:off x="2661157" y="1732359"/>
              <a:ext cx="136145" cy="183074"/>
            </a:xfrm>
            <a:custGeom>
              <a:avLst/>
              <a:gdLst/>
              <a:ahLst/>
              <a:cxnLst/>
              <a:rect l="l" t="t" r="r" b="b"/>
              <a:pathLst>
                <a:path w="3960" h="5325" extrusionOk="0">
                  <a:moveTo>
                    <a:pt x="3755" y="1"/>
                  </a:moveTo>
                  <a:lnTo>
                    <a:pt x="0" y="5188"/>
                  </a:lnTo>
                  <a:lnTo>
                    <a:pt x="137" y="5325"/>
                  </a:lnTo>
                  <a:lnTo>
                    <a:pt x="3959" y="137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" name="Google Shape;1891;p8"/>
            <p:cNvSpPr/>
            <p:nvPr/>
          </p:nvSpPr>
          <p:spPr>
            <a:xfrm>
              <a:off x="1907856" y="1722973"/>
              <a:ext cx="136145" cy="185446"/>
            </a:xfrm>
            <a:custGeom>
              <a:avLst/>
              <a:gdLst/>
              <a:ahLst/>
              <a:cxnLst/>
              <a:rect l="l" t="t" r="r" b="b"/>
              <a:pathLst>
                <a:path w="3960" h="5394" extrusionOk="0">
                  <a:moveTo>
                    <a:pt x="206" y="1"/>
                  </a:moveTo>
                  <a:lnTo>
                    <a:pt x="1" y="137"/>
                  </a:lnTo>
                  <a:lnTo>
                    <a:pt x="3755" y="5393"/>
                  </a:lnTo>
                  <a:lnTo>
                    <a:pt x="3960" y="5325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" name="Google Shape;1892;p8"/>
            <p:cNvSpPr/>
            <p:nvPr/>
          </p:nvSpPr>
          <p:spPr>
            <a:xfrm>
              <a:off x="2515660" y="1746455"/>
              <a:ext cx="37577" cy="91554"/>
            </a:xfrm>
            <a:custGeom>
              <a:avLst/>
              <a:gdLst/>
              <a:ahLst/>
              <a:cxnLst/>
              <a:rect l="l" t="t" r="r" b="b"/>
              <a:pathLst>
                <a:path w="1093" h="2663" extrusionOk="0">
                  <a:moveTo>
                    <a:pt x="888" y="0"/>
                  </a:moveTo>
                  <a:lnTo>
                    <a:pt x="1" y="2594"/>
                  </a:lnTo>
                  <a:lnTo>
                    <a:pt x="137" y="2662"/>
                  </a:lnTo>
                  <a:lnTo>
                    <a:pt x="1093" y="137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" name="Google Shape;1893;p8"/>
            <p:cNvSpPr/>
            <p:nvPr/>
          </p:nvSpPr>
          <p:spPr>
            <a:xfrm>
              <a:off x="2161306" y="1741745"/>
              <a:ext cx="32902" cy="93926"/>
            </a:xfrm>
            <a:custGeom>
              <a:avLst/>
              <a:gdLst/>
              <a:ahLst/>
              <a:cxnLst/>
              <a:rect l="l" t="t" r="r" b="b"/>
              <a:pathLst>
                <a:path w="957" h="2732" extrusionOk="0">
                  <a:moveTo>
                    <a:pt x="137" y="1"/>
                  </a:moveTo>
                  <a:lnTo>
                    <a:pt x="1" y="69"/>
                  </a:lnTo>
                  <a:lnTo>
                    <a:pt x="752" y="2731"/>
                  </a:lnTo>
                  <a:lnTo>
                    <a:pt x="956" y="266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" name="Google Shape;1894;p8"/>
            <p:cNvSpPr/>
            <p:nvPr/>
          </p:nvSpPr>
          <p:spPr>
            <a:xfrm>
              <a:off x="1835108" y="2640541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0"/>
                  </a:moveTo>
                  <a:lnTo>
                    <a:pt x="1" y="1570"/>
                  </a:lnTo>
                  <a:lnTo>
                    <a:pt x="137" y="1775"/>
                  </a:lnTo>
                  <a:lnTo>
                    <a:pt x="2322" y="137"/>
                  </a:lnTo>
                  <a:cubicBezTo>
                    <a:pt x="2322" y="137"/>
                    <a:pt x="2253" y="69"/>
                    <a:pt x="225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" name="Google Shape;1895;p8"/>
            <p:cNvSpPr/>
            <p:nvPr/>
          </p:nvSpPr>
          <p:spPr>
            <a:xfrm>
              <a:off x="2349055" y="1586863"/>
              <a:ext cx="9420" cy="222989"/>
            </a:xfrm>
            <a:custGeom>
              <a:avLst/>
              <a:gdLst/>
              <a:ahLst/>
              <a:cxnLst/>
              <a:rect l="l" t="t" r="r" b="b"/>
              <a:pathLst>
                <a:path w="274" h="6486" extrusionOk="0">
                  <a:moveTo>
                    <a:pt x="69" y="1"/>
                  </a:moveTo>
                  <a:lnTo>
                    <a:pt x="0" y="6485"/>
                  </a:lnTo>
                  <a:lnTo>
                    <a:pt x="205" y="6485"/>
                  </a:lnTo>
                  <a:lnTo>
                    <a:pt x="2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" name="Google Shape;1896;p8"/>
            <p:cNvSpPr/>
            <p:nvPr/>
          </p:nvSpPr>
          <p:spPr>
            <a:xfrm>
              <a:off x="1628622" y="249504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12"/>
                  </a:lnTo>
                  <a:cubicBezTo>
                    <a:pt x="0" y="1980"/>
                    <a:pt x="0" y="2048"/>
                    <a:pt x="69" y="2116"/>
                  </a:cubicBezTo>
                  <a:lnTo>
                    <a:pt x="6212" y="137"/>
                  </a:lnTo>
                  <a:cubicBezTo>
                    <a:pt x="6212" y="137"/>
                    <a:pt x="6212" y="69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" name="Google Shape;1897;p8"/>
            <p:cNvSpPr/>
            <p:nvPr/>
          </p:nvSpPr>
          <p:spPr>
            <a:xfrm>
              <a:off x="2651771" y="2769604"/>
              <a:ext cx="133807" cy="185411"/>
            </a:xfrm>
            <a:custGeom>
              <a:avLst/>
              <a:gdLst/>
              <a:ahLst/>
              <a:cxnLst/>
              <a:rect l="l" t="t" r="r" b="b"/>
              <a:pathLst>
                <a:path w="3892" h="5393" extrusionOk="0">
                  <a:moveTo>
                    <a:pt x="69" y="0"/>
                  </a:moveTo>
                  <a:lnTo>
                    <a:pt x="0" y="137"/>
                  </a:lnTo>
                  <a:lnTo>
                    <a:pt x="3686" y="5393"/>
                  </a:lnTo>
                  <a:lnTo>
                    <a:pt x="3891" y="525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" name="Google Shape;1898;p8"/>
            <p:cNvSpPr/>
            <p:nvPr/>
          </p:nvSpPr>
          <p:spPr>
            <a:xfrm>
              <a:off x="2499227" y="2847027"/>
              <a:ext cx="35240" cy="89216"/>
            </a:xfrm>
            <a:custGeom>
              <a:avLst/>
              <a:gdLst/>
              <a:ahLst/>
              <a:cxnLst/>
              <a:rect l="l" t="t" r="r" b="b"/>
              <a:pathLst>
                <a:path w="1025" h="2595" extrusionOk="0">
                  <a:moveTo>
                    <a:pt x="1" y="1"/>
                  </a:moveTo>
                  <a:lnTo>
                    <a:pt x="820" y="2595"/>
                  </a:lnTo>
                  <a:lnTo>
                    <a:pt x="1025" y="252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" name="Google Shape;1899;p8"/>
            <p:cNvSpPr/>
            <p:nvPr/>
          </p:nvSpPr>
          <p:spPr>
            <a:xfrm>
              <a:off x="2848906" y="2504431"/>
              <a:ext cx="213569" cy="79830"/>
            </a:xfrm>
            <a:custGeom>
              <a:avLst/>
              <a:gdLst/>
              <a:ahLst/>
              <a:cxnLst/>
              <a:rect l="l" t="t" r="r" b="b"/>
              <a:pathLst>
                <a:path w="6212" h="2322" extrusionOk="0">
                  <a:moveTo>
                    <a:pt x="68" y="0"/>
                  </a:moveTo>
                  <a:cubicBezTo>
                    <a:pt x="0" y="69"/>
                    <a:pt x="0" y="137"/>
                    <a:pt x="0" y="205"/>
                  </a:cubicBezTo>
                  <a:lnTo>
                    <a:pt x="6075" y="2321"/>
                  </a:lnTo>
                  <a:lnTo>
                    <a:pt x="6211" y="2048"/>
                  </a:lnTo>
                  <a:lnTo>
                    <a:pt x="6211" y="1980"/>
                  </a:lnTo>
                  <a:lnTo>
                    <a:pt x="6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" name="Google Shape;1900;p8"/>
            <p:cNvSpPr/>
            <p:nvPr/>
          </p:nvSpPr>
          <p:spPr>
            <a:xfrm>
              <a:off x="2142534" y="2840014"/>
              <a:ext cx="35240" cy="89182"/>
            </a:xfrm>
            <a:custGeom>
              <a:avLst/>
              <a:gdLst/>
              <a:ahLst/>
              <a:cxnLst/>
              <a:rect l="l" t="t" r="r" b="b"/>
              <a:pathLst>
                <a:path w="1025" h="2594" extrusionOk="0">
                  <a:moveTo>
                    <a:pt x="888" y="0"/>
                  </a:moveTo>
                  <a:lnTo>
                    <a:pt x="1" y="2526"/>
                  </a:lnTo>
                  <a:lnTo>
                    <a:pt x="205" y="2594"/>
                  </a:lnTo>
                  <a:lnTo>
                    <a:pt x="1025" y="68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" name="Google Shape;1901;p8"/>
            <p:cNvSpPr/>
            <p:nvPr/>
          </p:nvSpPr>
          <p:spPr>
            <a:xfrm>
              <a:off x="1896133" y="2762556"/>
              <a:ext cx="136145" cy="180736"/>
            </a:xfrm>
            <a:custGeom>
              <a:avLst/>
              <a:gdLst/>
              <a:ahLst/>
              <a:cxnLst/>
              <a:rect l="l" t="t" r="r" b="b"/>
              <a:pathLst>
                <a:path w="3960" h="5257" extrusionOk="0">
                  <a:moveTo>
                    <a:pt x="3823" y="1"/>
                  </a:moveTo>
                  <a:lnTo>
                    <a:pt x="1" y="5120"/>
                  </a:lnTo>
                  <a:lnTo>
                    <a:pt x="137" y="5257"/>
                  </a:lnTo>
                  <a:lnTo>
                    <a:pt x="3960" y="69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" name="Google Shape;1902;p8"/>
            <p:cNvSpPr/>
            <p:nvPr/>
          </p:nvSpPr>
          <p:spPr>
            <a:xfrm>
              <a:off x="2332621" y="2868171"/>
              <a:ext cx="9420" cy="222954"/>
            </a:xfrm>
            <a:custGeom>
              <a:avLst/>
              <a:gdLst/>
              <a:ahLst/>
              <a:cxnLst/>
              <a:rect l="l" t="t" r="r" b="b"/>
              <a:pathLst>
                <a:path w="274" h="6485" extrusionOk="0">
                  <a:moveTo>
                    <a:pt x="137" y="0"/>
                  </a:moveTo>
                  <a:lnTo>
                    <a:pt x="0" y="6485"/>
                  </a:lnTo>
                  <a:lnTo>
                    <a:pt x="274" y="6485"/>
                  </a:lnTo>
                  <a:lnTo>
                    <a:pt x="274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" name="Google Shape;1903;p8"/>
            <p:cNvSpPr/>
            <p:nvPr/>
          </p:nvSpPr>
          <p:spPr>
            <a:xfrm>
              <a:off x="2349055" y="1828589"/>
              <a:ext cx="7082" cy="176026"/>
            </a:xfrm>
            <a:custGeom>
              <a:avLst/>
              <a:gdLst/>
              <a:ahLst/>
              <a:cxnLst/>
              <a:rect l="l" t="t" r="r" b="b"/>
              <a:pathLst>
                <a:path w="206" h="5120" extrusionOk="0">
                  <a:moveTo>
                    <a:pt x="0" y="0"/>
                  </a:moveTo>
                  <a:lnTo>
                    <a:pt x="0" y="5120"/>
                  </a:lnTo>
                  <a:lnTo>
                    <a:pt x="69" y="5120"/>
                  </a:lnTo>
                  <a:lnTo>
                    <a:pt x="20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" name="Google Shape;1904;p8"/>
            <p:cNvSpPr/>
            <p:nvPr/>
          </p:nvSpPr>
          <p:spPr>
            <a:xfrm>
              <a:off x="2048677" y="1922446"/>
              <a:ext cx="105615" cy="147868"/>
            </a:xfrm>
            <a:custGeom>
              <a:avLst/>
              <a:gdLst/>
              <a:ahLst/>
              <a:cxnLst/>
              <a:rect l="l" t="t" r="r" b="b"/>
              <a:pathLst>
                <a:path w="3072" h="4301" extrusionOk="0">
                  <a:moveTo>
                    <a:pt x="137" y="1"/>
                  </a:moveTo>
                  <a:lnTo>
                    <a:pt x="0" y="69"/>
                  </a:lnTo>
                  <a:lnTo>
                    <a:pt x="2048" y="2936"/>
                  </a:lnTo>
                  <a:lnTo>
                    <a:pt x="3004" y="4301"/>
                  </a:lnTo>
                  <a:lnTo>
                    <a:pt x="3072" y="4164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" name="Google Shape;1905;p8"/>
            <p:cNvSpPr/>
            <p:nvPr/>
          </p:nvSpPr>
          <p:spPr>
            <a:xfrm>
              <a:off x="2039291" y="260533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0" y="4164"/>
                  </a:lnTo>
                  <a:lnTo>
                    <a:pt x="137" y="4232"/>
                  </a:lnTo>
                  <a:lnTo>
                    <a:pt x="3208" y="137"/>
                  </a:lnTo>
                  <a:lnTo>
                    <a:pt x="3072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" name="Google Shape;1906;p8"/>
            <p:cNvSpPr/>
            <p:nvPr/>
          </p:nvSpPr>
          <p:spPr>
            <a:xfrm>
              <a:off x="2194173" y="1849698"/>
              <a:ext cx="56349" cy="171350"/>
            </a:xfrm>
            <a:custGeom>
              <a:avLst/>
              <a:gdLst/>
              <a:ahLst/>
              <a:cxnLst/>
              <a:rect l="l" t="t" r="r" b="b"/>
              <a:pathLst>
                <a:path w="1639" h="4984" extrusionOk="0">
                  <a:moveTo>
                    <a:pt x="137" y="1"/>
                  </a:moveTo>
                  <a:lnTo>
                    <a:pt x="0" y="69"/>
                  </a:lnTo>
                  <a:lnTo>
                    <a:pt x="1502" y="4983"/>
                  </a:lnTo>
                  <a:lnTo>
                    <a:pt x="1638" y="498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" name="Google Shape;1907;p8"/>
            <p:cNvSpPr/>
            <p:nvPr/>
          </p:nvSpPr>
          <p:spPr>
            <a:xfrm>
              <a:off x="1926628" y="2530250"/>
              <a:ext cx="147903" cy="105615"/>
            </a:xfrm>
            <a:custGeom>
              <a:avLst/>
              <a:gdLst/>
              <a:ahLst/>
              <a:cxnLst/>
              <a:rect l="l" t="t" r="r" b="b"/>
              <a:pathLst>
                <a:path w="4302" h="3072" extrusionOk="0">
                  <a:moveTo>
                    <a:pt x="4301" y="0"/>
                  </a:moveTo>
                  <a:lnTo>
                    <a:pt x="1" y="2935"/>
                  </a:lnTo>
                  <a:lnTo>
                    <a:pt x="138" y="3072"/>
                  </a:lnTo>
                  <a:lnTo>
                    <a:pt x="4301" y="69"/>
                  </a:lnTo>
                  <a:lnTo>
                    <a:pt x="4301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" name="Google Shape;1908;p8"/>
            <p:cNvSpPr/>
            <p:nvPr/>
          </p:nvSpPr>
          <p:spPr>
            <a:xfrm>
              <a:off x="2778496" y="1976423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1"/>
                  </a:moveTo>
                  <a:lnTo>
                    <a:pt x="0" y="1570"/>
                  </a:lnTo>
                  <a:lnTo>
                    <a:pt x="69" y="1775"/>
                  </a:lnTo>
                  <a:lnTo>
                    <a:pt x="2321" y="205"/>
                  </a:lnTo>
                  <a:lnTo>
                    <a:pt x="2253" y="69"/>
                  </a:lnTo>
                  <a:lnTo>
                    <a:pt x="225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" name="Google Shape;1909;p8"/>
            <p:cNvSpPr/>
            <p:nvPr/>
          </p:nvSpPr>
          <p:spPr>
            <a:xfrm>
              <a:off x="2452298" y="1852036"/>
              <a:ext cx="63397" cy="169012"/>
            </a:xfrm>
            <a:custGeom>
              <a:avLst/>
              <a:gdLst/>
              <a:ahLst/>
              <a:cxnLst/>
              <a:rect l="l" t="t" r="r" b="b"/>
              <a:pathLst>
                <a:path w="1844" h="4916" extrusionOk="0">
                  <a:moveTo>
                    <a:pt x="1639" y="1"/>
                  </a:moveTo>
                  <a:lnTo>
                    <a:pt x="1" y="4915"/>
                  </a:lnTo>
                  <a:lnTo>
                    <a:pt x="137" y="4915"/>
                  </a:lnTo>
                  <a:lnTo>
                    <a:pt x="1844" y="69"/>
                  </a:lnTo>
                  <a:lnTo>
                    <a:pt x="163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" name="Google Shape;1910;p8"/>
            <p:cNvSpPr/>
            <p:nvPr/>
          </p:nvSpPr>
          <p:spPr>
            <a:xfrm>
              <a:off x="2618904" y="2042123"/>
              <a:ext cx="150241" cy="105650"/>
            </a:xfrm>
            <a:custGeom>
              <a:avLst/>
              <a:gdLst/>
              <a:ahLst/>
              <a:cxnLst/>
              <a:rect l="l" t="t" r="r" b="b"/>
              <a:pathLst>
                <a:path w="4370" h="3073" extrusionOk="0">
                  <a:moveTo>
                    <a:pt x="4233" y="1"/>
                  </a:moveTo>
                  <a:lnTo>
                    <a:pt x="1" y="3004"/>
                  </a:lnTo>
                  <a:lnTo>
                    <a:pt x="69" y="3072"/>
                  </a:lnTo>
                  <a:lnTo>
                    <a:pt x="4369" y="137"/>
                  </a:lnTo>
                  <a:lnTo>
                    <a:pt x="423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" name="Google Shape;1911;p8"/>
            <p:cNvSpPr/>
            <p:nvPr/>
          </p:nvSpPr>
          <p:spPr>
            <a:xfrm>
              <a:off x="2543818" y="192715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1" y="4164"/>
                  </a:lnTo>
                  <a:lnTo>
                    <a:pt x="137" y="4232"/>
                  </a:lnTo>
                  <a:lnTo>
                    <a:pt x="3209" y="68"/>
                  </a:lnTo>
                  <a:cubicBezTo>
                    <a:pt x="3140" y="68"/>
                    <a:pt x="3072" y="0"/>
                    <a:pt x="30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" name="Google Shape;1912;p8"/>
            <p:cNvSpPr/>
            <p:nvPr/>
          </p:nvSpPr>
          <p:spPr>
            <a:xfrm>
              <a:off x="2682266" y="2342501"/>
              <a:ext cx="176060" cy="7082"/>
            </a:xfrm>
            <a:custGeom>
              <a:avLst/>
              <a:gdLst/>
              <a:ahLst/>
              <a:cxnLst/>
              <a:rect l="l" t="t" r="r" b="b"/>
              <a:pathLst>
                <a:path w="5121" h="206" extrusionOk="0">
                  <a:moveTo>
                    <a:pt x="1" y="1"/>
                  </a:moveTo>
                  <a:lnTo>
                    <a:pt x="1" y="69"/>
                  </a:lnTo>
                  <a:lnTo>
                    <a:pt x="5120" y="205"/>
                  </a:lnTo>
                  <a:lnTo>
                    <a:pt x="512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" name="Google Shape;1913;p8"/>
            <p:cNvSpPr/>
            <p:nvPr/>
          </p:nvSpPr>
          <p:spPr>
            <a:xfrm>
              <a:off x="2877063" y="2344839"/>
              <a:ext cx="93892" cy="7082"/>
            </a:xfrm>
            <a:custGeom>
              <a:avLst/>
              <a:gdLst/>
              <a:ahLst/>
              <a:cxnLst/>
              <a:rect l="l" t="t" r="r" b="b"/>
              <a:pathLst>
                <a:path w="2731" h="206" extrusionOk="0">
                  <a:moveTo>
                    <a:pt x="0" y="1"/>
                  </a:moveTo>
                  <a:cubicBezTo>
                    <a:pt x="0" y="69"/>
                    <a:pt x="0" y="137"/>
                    <a:pt x="0" y="206"/>
                  </a:cubicBezTo>
                  <a:lnTo>
                    <a:pt x="2730" y="206"/>
                  </a:lnTo>
                  <a:lnTo>
                    <a:pt x="273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" name="Google Shape;1914;p8"/>
            <p:cNvSpPr/>
            <p:nvPr/>
          </p:nvSpPr>
          <p:spPr>
            <a:xfrm>
              <a:off x="2539142" y="2610012"/>
              <a:ext cx="107953" cy="147903"/>
            </a:xfrm>
            <a:custGeom>
              <a:avLst/>
              <a:gdLst/>
              <a:ahLst/>
              <a:cxnLst/>
              <a:rect l="l" t="t" r="r" b="b"/>
              <a:pathLst>
                <a:path w="3140" h="4302" extrusionOk="0">
                  <a:moveTo>
                    <a:pt x="137" y="1"/>
                  </a:moveTo>
                  <a:lnTo>
                    <a:pt x="0" y="69"/>
                  </a:lnTo>
                  <a:lnTo>
                    <a:pt x="2935" y="4301"/>
                  </a:lnTo>
                  <a:lnTo>
                    <a:pt x="3140" y="4165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" name="Google Shape;1915;p8"/>
            <p:cNvSpPr/>
            <p:nvPr/>
          </p:nvSpPr>
          <p:spPr>
            <a:xfrm>
              <a:off x="2442912" y="2656975"/>
              <a:ext cx="58687" cy="171316"/>
            </a:xfrm>
            <a:custGeom>
              <a:avLst/>
              <a:gdLst/>
              <a:ahLst/>
              <a:cxnLst/>
              <a:rect l="l" t="t" r="r" b="b"/>
              <a:pathLst>
                <a:path w="1707" h="4983" extrusionOk="0">
                  <a:moveTo>
                    <a:pt x="1" y="0"/>
                  </a:moveTo>
                  <a:lnTo>
                    <a:pt x="1502" y="4983"/>
                  </a:lnTo>
                  <a:lnTo>
                    <a:pt x="1707" y="4915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" name="Google Shape;1916;p8"/>
            <p:cNvSpPr/>
            <p:nvPr/>
          </p:nvSpPr>
          <p:spPr>
            <a:xfrm>
              <a:off x="2177739" y="2656975"/>
              <a:ext cx="63397" cy="168978"/>
            </a:xfrm>
            <a:custGeom>
              <a:avLst/>
              <a:gdLst/>
              <a:ahLst/>
              <a:cxnLst/>
              <a:rect l="l" t="t" r="r" b="b"/>
              <a:pathLst>
                <a:path w="1844" h="4915" extrusionOk="0">
                  <a:moveTo>
                    <a:pt x="1707" y="0"/>
                  </a:moveTo>
                  <a:lnTo>
                    <a:pt x="1" y="4846"/>
                  </a:lnTo>
                  <a:lnTo>
                    <a:pt x="205" y="4915"/>
                  </a:lnTo>
                  <a:lnTo>
                    <a:pt x="184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" name="Google Shape;1917;p8"/>
            <p:cNvSpPr/>
            <p:nvPr/>
          </p:nvSpPr>
          <p:spPr>
            <a:xfrm>
              <a:off x="2337297" y="2673374"/>
              <a:ext cx="7082" cy="176060"/>
            </a:xfrm>
            <a:custGeom>
              <a:avLst/>
              <a:gdLst/>
              <a:ahLst/>
              <a:cxnLst/>
              <a:rect l="l" t="t" r="r" b="b"/>
              <a:pathLst>
                <a:path w="206" h="5121" extrusionOk="0">
                  <a:moveTo>
                    <a:pt x="138" y="1"/>
                  </a:moveTo>
                  <a:lnTo>
                    <a:pt x="1" y="5120"/>
                  </a:lnTo>
                  <a:lnTo>
                    <a:pt x="206" y="5120"/>
                  </a:lnTo>
                  <a:lnTo>
                    <a:pt x="206" y="1776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" name="Google Shape;1918;p8"/>
            <p:cNvSpPr/>
            <p:nvPr/>
          </p:nvSpPr>
          <p:spPr>
            <a:xfrm>
              <a:off x="2333962" y="1570464"/>
              <a:ext cx="36237" cy="24788"/>
            </a:xfrm>
            <a:custGeom>
              <a:avLst/>
              <a:gdLst/>
              <a:ahLst/>
              <a:cxnLst/>
              <a:rect l="l" t="t" r="r" b="b"/>
              <a:pathLst>
                <a:path w="1054" h="721" extrusionOk="0">
                  <a:moveTo>
                    <a:pt x="576" y="0"/>
                  </a:moveTo>
                  <a:cubicBezTo>
                    <a:pt x="1" y="0"/>
                    <a:pt x="587" y="721"/>
                    <a:pt x="893" y="721"/>
                  </a:cubicBezTo>
                  <a:cubicBezTo>
                    <a:pt x="986" y="721"/>
                    <a:pt x="1054" y="654"/>
                    <a:pt x="1054" y="478"/>
                  </a:cubicBezTo>
                  <a:cubicBezTo>
                    <a:pt x="1054" y="205"/>
                    <a:pt x="849" y="0"/>
                    <a:pt x="57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" name="Google Shape;1919;p8"/>
            <p:cNvSpPr/>
            <p:nvPr/>
          </p:nvSpPr>
          <p:spPr>
            <a:xfrm>
              <a:off x="2323236" y="3077030"/>
              <a:ext cx="32902" cy="32867"/>
            </a:xfrm>
            <a:custGeom>
              <a:avLst/>
              <a:gdLst/>
              <a:ahLst/>
              <a:cxnLst/>
              <a:rect l="l" t="t" r="r" b="b"/>
              <a:pathLst>
                <a:path w="957" h="956" extrusionOk="0">
                  <a:moveTo>
                    <a:pt x="478" y="0"/>
                  </a:moveTo>
                  <a:cubicBezTo>
                    <a:pt x="205" y="0"/>
                    <a:pt x="0" y="205"/>
                    <a:pt x="0" y="478"/>
                  </a:cubicBezTo>
                  <a:cubicBezTo>
                    <a:pt x="0" y="751"/>
                    <a:pt x="205" y="956"/>
                    <a:pt x="478" y="956"/>
                  </a:cubicBezTo>
                  <a:cubicBezTo>
                    <a:pt x="751" y="956"/>
                    <a:pt x="956" y="751"/>
                    <a:pt x="956" y="478"/>
                  </a:cubicBezTo>
                  <a:cubicBezTo>
                    <a:pt x="956" y="205"/>
                    <a:pt x="751" y="0"/>
                    <a:pt x="478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" name="Google Shape;1920;p8"/>
            <p:cNvSpPr/>
            <p:nvPr/>
          </p:nvSpPr>
          <p:spPr>
            <a:xfrm>
              <a:off x="3048344" y="2095515"/>
              <a:ext cx="35240" cy="34071"/>
            </a:xfrm>
            <a:custGeom>
              <a:avLst/>
              <a:gdLst/>
              <a:ahLst/>
              <a:cxnLst/>
              <a:rect l="l" t="t" r="r" b="b"/>
              <a:pathLst>
                <a:path w="1025" h="991" extrusionOk="0">
                  <a:moveTo>
                    <a:pt x="482" y="0"/>
                  </a:moveTo>
                  <a:cubicBezTo>
                    <a:pt x="436" y="0"/>
                    <a:pt x="389" y="6"/>
                    <a:pt x="342" y="18"/>
                  </a:cubicBezTo>
                  <a:cubicBezTo>
                    <a:pt x="137" y="154"/>
                    <a:pt x="1" y="359"/>
                    <a:pt x="69" y="632"/>
                  </a:cubicBezTo>
                  <a:cubicBezTo>
                    <a:pt x="126" y="858"/>
                    <a:pt x="323" y="991"/>
                    <a:pt x="544" y="991"/>
                  </a:cubicBezTo>
                  <a:cubicBezTo>
                    <a:pt x="590" y="991"/>
                    <a:pt x="637" y="985"/>
                    <a:pt x="683" y="973"/>
                  </a:cubicBezTo>
                  <a:cubicBezTo>
                    <a:pt x="888" y="837"/>
                    <a:pt x="1025" y="564"/>
                    <a:pt x="957" y="359"/>
                  </a:cubicBezTo>
                  <a:cubicBezTo>
                    <a:pt x="900" y="133"/>
                    <a:pt x="703" y="0"/>
                    <a:pt x="48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" name="Google Shape;1921;p8"/>
            <p:cNvSpPr/>
            <p:nvPr/>
          </p:nvSpPr>
          <p:spPr>
            <a:xfrm>
              <a:off x="1609851" y="2550741"/>
              <a:ext cx="37577" cy="31767"/>
            </a:xfrm>
            <a:custGeom>
              <a:avLst/>
              <a:gdLst/>
              <a:ahLst/>
              <a:cxnLst/>
              <a:rect l="l" t="t" r="r" b="b"/>
              <a:pathLst>
                <a:path w="1093" h="924" extrusionOk="0">
                  <a:moveTo>
                    <a:pt x="524" y="1"/>
                  </a:moveTo>
                  <a:cubicBezTo>
                    <a:pt x="485" y="1"/>
                    <a:pt x="446" y="6"/>
                    <a:pt x="410" y="19"/>
                  </a:cubicBezTo>
                  <a:cubicBezTo>
                    <a:pt x="137" y="87"/>
                    <a:pt x="0" y="360"/>
                    <a:pt x="69" y="633"/>
                  </a:cubicBezTo>
                  <a:cubicBezTo>
                    <a:pt x="181" y="801"/>
                    <a:pt x="339" y="924"/>
                    <a:pt x="544" y="924"/>
                  </a:cubicBezTo>
                  <a:cubicBezTo>
                    <a:pt x="588" y="924"/>
                    <a:pt x="634" y="918"/>
                    <a:pt x="683" y="906"/>
                  </a:cubicBezTo>
                  <a:cubicBezTo>
                    <a:pt x="956" y="838"/>
                    <a:pt x="1092" y="565"/>
                    <a:pt x="1024" y="292"/>
                  </a:cubicBezTo>
                  <a:cubicBezTo>
                    <a:pt x="912" y="123"/>
                    <a:pt x="707" y="1"/>
                    <a:pt x="52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" name="Google Shape;1922;p8"/>
            <p:cNvSpPr/>
            <p:nvPr/>
          </p:nvSpPr>
          <p:spPr>
            <a:xfrm>
              <a:off x="2764400" y="2936656"/>
              <a:ext cx="37577" cy="32558"/>
            </a:xfrm>
            <a:custGeom>
              <a:avLst/>
              <a:gdLst/>
              <a:ahLst/>
              <a:cxnLst/>
              <a:rect l="l" t="t" r="r" b="b"/>
              <a:pathLst>
                <a:path w="1093" h="947" extrusionOk="0">
                  <a:moveTo>
                    <a:pt x="578" y="1"/>
                  </a:moveTo>
                  <a:cubicBezTo>
                    <a:pt x="469" y="1"/>
                    <a:pt x="360" y="39"/>
                    <a:pt x="274" y="124"/>
                  </a:cubicBezTo>
                  <a:cubicBezTo>
                    <a:pt x="69" y="261"/>
                    <a:pt x="1" y="534"/>
                    <a:pt x="206" y="739"/>
                  </a:cubicBezTo>
                  <a:cubicBezTo>
                    <a:pt x="294" y="871"/>
                    <a:pt x="439" y="946"/>
                    <a:pt x="586" y="946"/>
                  </a:cubicBezTo>
                  <a:cubicBezTo>
                    <a:pt x="666" y="946"/>
                    <a:pt x="747" y="923"/>
                    <a:pt x="820" y="875"/>
                  </a:cubicBezTo>
                  <a:cubicBezTo>
                    <a:pt x="1025" y="739"/>
                    <a:pt x="1093" y="397"/>
                    <a:pt x="956" y="193"/>
                  </a:cubicBezTo>
                  <a:cubicBezTo>
                    <a:pt x="877" y="74"/>
                    <a:pt x="729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" name="Google Shape;1923;p8"/>
            <p:cNvSpPr/>
            <p:nvPr/>
          </p:nvSpPr>
          <p:spPr>
            <a:xfrm>
              <a:off x="1891457" y="1710321"/>
              <a:ext cx="41187" cy="32214"/>
            </a:xfrm>
            <a:custGeom>
              <a:avLst/>
              <a:gdLst/>
              <a:ahLst/>
              <a:cxnLst/>
              <a:rect l="l" t="t" r="r" b="b"/>
              <a:pathLst>
                <a:path w="1198" h="937" extrusionOk="0">
                  <a:moveTo>
                    <a:pt x="578" y="1"/>
                  </a:moveTo>
                  <a:cubicBezTo>
                    <a:pt x="471" y="1"/>
                    <a:pt x="365" y="34"/>
                    <a:pt x="273" y="96"/>
                  </a:cubicBezTo>
                  <a:cubicBezTo>
                    <a:pt x="68" y="232"/>
                    <a:pt x="0" y="505"/>
                    <a:pt x="205" y="710"/>
                  </a:cubicBezTo>
                  <a:cubicBezTo>
                    <a:pt x="305" y="870"/>
                    <a:pt x="440" y="936"/>
                    <a:pt x="572" y="936"/>
                  </a:cubicBezTo>
                  <a:cubicBezTo>
                    <a:pt x="892" y="936"/>
                    <a:pt x="1197" y="550"/>
                    <a:pt x="956" y="164"/>
                  </a:cubicBezTo>
                  <a:cubicBezTo>
                    <a:pt x="843" y="51"/>
                    <a:pt x="710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" name="Google Shape;1924;p8"/>
            <p:cNvSpPr/>
            <p:nvPr/>
          </p:nvSpPr>
          <p:spPr>
            <a:xfrm>
              <a:off x="1879699" y="2928267"/>
              <a:ext cx="37577" cy="32386"/>
            </a:xfrm>
            <a:custGeom>
              <a:avLst/>
              <a:gdLst/>
              <a:ahLst/>
              <a:cxnLst/>
              <a:rect l="l" t="t" r="r" b="b"/>
              <a:pathLst>
                <a:path w="1093" h="942" extrusionOk="0">
                  <a:moveTo>
                    <a:pt x="492" y="0"/>
                  </a:moveTo>
                  <a:cubicBezTo>
                    <a:pt x="350" y="0"/>
                    <a:pt x="213" y="51"/>
                    <a:pt x="137" y="164"/>
                  </a:cubicBezTo>
                  <a:cubicBezTo>
                    <a:pt x="1" y="437"/>
                    <a:pt x="69" y="710"/>
                    <a:pt x="274" y="846"/>
                  </a:cubicBezTo>
                  <a:cubicBezTo>
                    <a:pt x="366" y="907"/>
                    <a:pt x="472" y="941"/>
                    <a:pt x="573" y="941"/>
                  </a:cubicBezTo>
                  <a:cubicBezTo>
                    <a:pt x="697" y="941"/>
                    <a:pt x="813" y="891"/>
                    <a:pt x="888" y="778"/>
                  </a:cubicBezTo>
                  <a:cubicBezTo>
                    <a:pt x="1093" y="505"/>
                    <a:pt x="1025" y="232"/>
                    <a:pt x="820" y="95"/>
                  </a:cubicBezTo>
                  <a:cubicBezTo>
                    <a:pt x="728" y="34"/>
                    <a:pt x="608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" name="Google Shape;1925;p8"/>
            <p:cNvSpPr/>
            <p:nvPr/>
          </p:nvSpPr>
          <p:spPr>
            <a:xfrm>
              <a:off x="2778496" y="1718676"/>
              <a:ext cx="34689" cy="32558"/>
            </a:xfrm>
            <a:custGeom>
              <a:avLst/>
              <a:gdLst/>
              <a:ahLst/>
              <a:cxnLst/>
              <a:rect l="l" t="t" r="r" b="b"/>
              <a:pathLst>
                <a:path w="1009" h="947" extrusionOk="0">
                  <a:moveTo>
                    <a:pt x="483" y="1"/>
                  </a:moveTo>
                  <a:cubicBezTo>
                    <a:pt x="348" y="1"/>
                    <a:pt x="217" y="61"/>
                    <a:pt x="137" y="194"/>
                  </a:cubicBezTo>
                  <a:cubicBezTo>
                    <a:pt x="0" y="399"/>
                    <a:pt x="0" y="672"/>
                    <a:pt x="205" y="877"/>
                  </a:cubicBezTo>
                  <a:cubicBezTo>
                    <a:pt x="285" y="924"/>
                    <a:pt x="372" y="946"/>
                    <a:pt x="458" y="946"/>
                  </a:cubicBezTo>
                  <a:cubicBezTo>
                    <a:pt x="740" y="946"/>
                    <a:pt x="1008" y="713"/>
                    <a:pt x="956" y="399"/>
                  </a:cubicBezTo>
                  <a:cubicBezTo>
                    <a:pt x="914" y="149"/>
                    <a:pt x="695" y="1"/>
                    <a:pt x="48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" name="Google Shape;1926;p8"/>
            <p:cNvSpPr/>
            <p:nvPr/>
          </p:nvSpPr>
          <p:spPr>
            <a:xfrm>
              <a:off x="1614526" y="2086095"/>
              <a:ext cx="35239" cy="31767"/>
            </a:xfrm>
            <a:custGeom>
              <a:avLst/>
              <a:gdLst/>
              <a:ahLst/>
              <a:cxnLst/>
              <a:rect l="l" t="t" r="r" b="b"/>
              <a:pathLst>
                <a:path w="1025" h="924" extrusionOk="0">
                  <a:moveTo>
                    <a:pt x="539" y="1"/>
                  </a:moveTo>
                  <a:cubicBezTo>
                    <a:pt x="320" y="1"/>
                    <a:pt x="125" y="123"/>
                    <a:pt x="69" y="292"/>
                  </a:cubicBezTo>
                  <a:cubicBezTo>
                    <a:pt x="1" y="565"/>
                    <a:pt x="137" y="838"/>
                    <a:pt x="410" y="906"/>
                  </a:cubicBezTo>
                  <a:cubicBezTo>
                    <a:pt x="445" y="918"/>
                    <a:pt x="483" y="923"/>
                    <a:pt x="520" y="923"/>
                  </a:cubicBezTo>
                  <a:cubicBezTo>
                    <a:pt x="703" y="923"/>
                    <a:pt x="900" y="791"/>
                    <a:pt x="956" y="565"/>
                  </a:cubicBezTo>
                  <a:cubicBezTo>
                    <a:pt x="1025" y="360"/>
                    <a:pt x="888" y="87"/>
                    <a:pt x="683" y="19"/>
                  </a:cubicBezTo>
                  <a:cubicBezTo>
                    <a:pt x="635" y="7"/>
                    <a:pt x="587" y="1"/>
                    <a:pt x="53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" name="Google Shape;1927;p8"/>
            <p:cNvSpPr/>
            <p:nvPr/>
          </p:nvSpPr>
          <p:spPr>
            <a:xfrm>
              <a:off x="3043668" y="2562499"/>
              <a:ext cx="35240" cy="31733"/>
            </a:xfrm>
            <a:custGeom>
              <a:avLst/>
              <a:gdLst/>
              <a:ahLst/>
              <a:cxnLst/>
              <a:rect l="l" t="t" r="r" b="b"/>
              <a:pathLst>
                <a:path w="1025" h="923" extrusionOk="0">
                  <a:moveTo>
                    <a:pt x="539" y="0"/>
                  </a:moveTo>
                  <a:cubicBezTo>
                    <a:pt x="320" y="0"/>
                    <a:pt x="125" y="122"/>
                    <a:pt x="69" y="291"/>
                  </a:cubicBezTo>
                  <a:cubicBezTo>
                    <a:pt x="0" y="564"/>
                    <a:pt x="137" y="837"/>
                    <a:pt x="342" y="905"/>
                  </a:cubicBezTo>
                  <a:cubicBezTo>
                    <a:pt x="389" y="917"/>
                    <a:pt x="435" y="923"/>
                    <a:pt x="481" y="923"/>
                  </a:cubicBezTo>
                  <a:cubicBezTo>
                    <a:pt x="702" y="923"/>
                    <a:pt x="899" y="790"/>
                    <a:pt x="956" y="564"/>
                  </a:cubicBezTo>
                  <a:cubicBezTo>
                    <a:pt x="1024" y="359"/>
                    <a:pt x="888" y="86"/>
                    <a:pt x="683" y="18"/>
                  </a:cubicBezTo>
                  <a:cubicBezTo>
                    <a:pt x="635" y="6"/>
                    <a:pt x="586" y="0"/>
                    <a:pt x="53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" name="Google Shape;1928;p8"/>
            <p:cNvSpPr/>
            <p:nvPr/>
          </p:nvSpPr>
          <p:spPr>
            <a:xfrm>
              <a:off x="2534432" y="1729127"/>
              <a:ext cx="30529" cy="27366"/>
            </a:xfrm>
            <a:custGeom>
              <a:avLst/>
              <a:gdLst/>
              <a:ahLst/>
              <a:cxnLst/>
              <a:rect l="l" t="t" r="r" b="b"/>
              <a:pathLst>
                <a:path w="888" h="796" extrusionOk="0">
                  <a:moveTo>
                    <a:pt x="453" y="1"/>
                  </a:moveTo>
                  <a:cubicBezTo>
                    <a:pt x="286" y="1"/>
                    <a:pt x="120" y="78"/>
                    <a:pt x="69" y="231"/>
                  </a:cubicBezTo>
                  <a:cubicBezTo>
                    <a:pt x="1" y="436"/>
                    <a:pt x="137" y="709"/>
                    <a:pt x="342" y="777"/>
                  </a:cubicBezTo>
                  <a:cubicBezTo>
                    <a:pt x="378" y="789"/>
                    <a:pt x="414" y="795"/>
                    <a:pt x="450" y="795"/>
                  </a:cubicBezTo>
                  <a:cubicBezTo>
                    <a:pt x="615" y="795"/>
                    <a:pt x="764" y="673"/>
                    <a:pt x="820" y="504"/>
                  </a:cubicBezTo>
                  <a:cubicBezTo>
                    <a:pt x="888" y="300"/>
                    <a:pt x="820" y="95"/>
                    <a:pt x="615" y="26"/>
                  </a:cubicBezTo>
                  <a:cubicBezTo>
                    <a:pt x="564" y="9"/>
                    <a:pt x="508" y="1"/>
                    <a:pt x="45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" name="Google Shape;1929;p8"/>
            <p:cNvSpPr/>
            <p:nvPr/>
          </p:nvSpPr>
          <p:spPr>
            <a:xfrm>
              <a:off x="2132392" y="2923729"/>
              <a:ext cx="26610" cy="22931"/>
            </a:xfrm>
            <a:custGeom>
              <a:avLst/>
              <a:gdLst/>
              <a:ahLst/>
              <a:cxnLst/>
              <a:rect l="l" t="t" r="r" b="b"/>
              <a:pathLst>
                <a:path w="774" h="667" extrusionOk="0">
                  <a:moveTo>
                    <a:pt x="316" y="0"/>
                  </a:moveTo>
                  <a:cubicBezTo>
                    <a:pt x="1" y="0"/>
                    <a:pt x="308" y="667"/>
                    <a:pt x="545" y="667"/>
                  </a:cubicBezTo>
                  <a:cubicBezTo>
                    <a:pt x="607" y="667"/>
                    <a:pt x="665" y="620"/>
                    <a:pt x="705" y="500"/>
                  </a:cubicBezTo>
                  <a:cubicBezTo>
                    <a:pt x="773" y="296"/>
                    <a:pt x="637" y="91"/>
                    <a:pt x="432" y="22"/>
                  </a:cubicBezTo>
                  <a:cubicBezTo>
                    <a:pt x="386" y="7"/>
                    <a:pt x="348" y="0"/>
                    <a:pt x="31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" name="Google Shape;1930;p8"/>
            <p:cNvSpPr/>
            <p:nvPr/>
          </p:nvSpPr>
          <p:spPr>
            <a:xfrm>
              <a:off x="2961707" y="2340438"/>
              <a:ext cx="30358" cy="20869"/>
            </a:xfrm>
            <a:custGeom>
              <a:avLst/>
              <a:gdLst/>
              <a:ahLst/>
              <a:cxnLst/>
              <a:rect l="l" t="t" r="r" b="b"/>
              <a:pathLst>
                <a:path w="883" h="607" extrusionOk="0">
                  <a:moveTo>
                    <a:pt x="752" y="1"/>
                  </a:moveTo>
                  <a:cubicBezTo>
                    <a:pt x="497" y="1"/>
                    <a:pt x="1" y="607"/>
                    <a:pt x="473" y="607"/>
                  </a:cubicBezTo>
                  <a:cubicBezTo>
                    <a:pt x="678" y="607"/>
                    <a:pt x="883" y="402"/>
                    <a:pt x="883" y="197"/>
                  </a:cubicBezTo>
                  <a:cubicBezTo>
                    <a:pt x="883" y="55"/>
                    <a:pt x="828" y="1"/>
                    <a:pt x="752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" name="Google Shape;1931;p8"/>
            <p:cNvSpPr/>
            <p:nvPr/>
          </p:nvSpPr>
          <p:spPr>
            <a:xfrm>
              <a:off x="1701370" y="2316235"/>
              <a:ext cx="28192" cy="26301"/>
            </a:xfrm>
            <a:custGeom>
              <a:avLst/>
              <a:gdLst/>
              <a:ahLst/>
              <a:cxnLst/>
              <a:rect l="l" t="t" r="r" b="b"/>
              <a:pathLst>
                <a:path w="820" h="765" extrusionOk="0">
                  <a:moveTo>
                    <a:pt x="492" y="0"/>
                  </a:moveTo>
                  <a:cubicBezTo>
                    <a:pt x="465" y="0"/>
                    <a:pt x="437" y="5"/>
                    <a:pt x="410" y="14"/>
                  </a:cubicBezTo>
                  <a:cubicBezTo>
                    <a:pt x="205" y="14"/>
                    <a:pt x="0" y="150"/>
                    <a:pt x="0" y="355"/>
                  </a:cubicBezTo>
                  <a:cubicBezTo>
                    <a:pt x="0" y="560"/>
                    <a:pt x="205" y="765"/>
                    <a:pt x="410" y="765"/>
                  </a:cubicBezTo>
                  <a:cubicBezTo>
                    <a:pt x="615" y="765"/>
                    <a:pt x="819" y="560"/>
                    <a:pt x="819" y="355"/>
                  </a:cubicBezTo>
                  <a:cubicBezTo>
                    <a:pt x="819" y="178"/>
                    <a:pt x="666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" name="Google Shape;1932;p8"/>
            <p:cNvSpPr/>
            <p:nvPr/>
          </p:nvSpPr>
          <p:spPr>
            <a:xfrm>
              <a:off x="2517998" y="2928611"/>
              <a:ext cx="36030" cy="27298"/>
            </a:xfrm>
            <a:custGeom>
              <a:avLst/>
              <a:gdLst/>
              <a:ahLst/>
              <a:cxnLst/>
              <a:rect l="l" t="t" r="r" b="b"/>
              <a:pathLst>
                <a:path w="1048" h="794" extrusionOk="0">
                  <a:moveTo>
                    <a:pt x="456" y="0"/>
                  </a:moveTo>
                  <a:cubicBezTo>
                    <a:pt x="420" y="0"/>
                    <a:pt x="382" y="6"/>
                    <a:pt x="342" y="17"/>
                  </a:cubicBezTo>
                  <a:cubicBezTo>
                    <a:pt x="137" y="85"/>
                    <a:pt x="1" y="358"/>
                    <a:pt x="69" y="563"/>
                  </a:cubicBezTo>
                  <a:cubicBezTo>
                    <a:pt x="120" y="717"/>
                    <a:pt x="248" y="793"/>
                    <a:pt x="395" y="793"/>
                  </a:cubicBezTo>
                  <a:cubicBezTo>
                    <a:pt x="444" y="793"/>
                    <a:pt x="496" y="785"/>
                    <a:pt x="547" y="768"/>
                  </a:cubicBezTo>
                  <a:cubicBezTo>
                    <a:pt x="1048" y="643"/>
                    <a:pt x="859" y="0"/>
                    <a:pt x="45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" name="Google Shape;1933;p8"/>
            <p:cNvSpPr/>
            <p:nvPr/>
          </p:nvSpPr>
          <p:spPr>
            <a:xfrm>
              <a:off x="2145010" y="1732600"/>
              <a:ext cx="33108" cy="17121"/>
            </a:xfrm>
            <a:custGeom>
              <a:avLst/>
              <a:gdLst/>
              <a:ahLst/>
              <a:cxnLst/>
              <a:rect l="l" t="t" r="r" b="b"/>
              <a:pathLst>
                <a:path w="963" h="498" extrusionOk="0">
                  <a:moveTo>
                    <a:pt x="214" y="1"/>
                  </a:moveTo>
                  <a:cubicBezTo>
                    <a:pt x="86" y="1"/>
                    <a:pt x="0" y="72"/>
                    <a:pt x="65" y="267"/>
                  </a:cubicBezTo>
                  <a:cubicBezTo>
                    <a:pt x="116" y="420"/>
                    <a:pt x="244" y="497"/>
                    <a:pt x="392" y="497"/>
                  </a:cubicBezTo>
                  <a:cubicBezTo>
                    <a:pt x="441" y="497"/>
                    <a:pt x="492" y="489"/>
                    <a:pt x="543" y="472"/>
                  </a:cubicBezTo>
                  <a:cubicBezTo>
                    <a:pt x="963" y="332"/>
                    <a:pt x="491" y="1"/>
                    <a:pt x="21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" name="Google Shape;1934;p8"/>
            <p:cNvSpPr/>
            <p:nvPr/>
          </p:nvSpPr>
          <p:spPr>
            <a:xfrm>
              <a:off x="1816337" y="2689601"/>
              <a:ext cx="30564" cy="27470"/>
            </a:xfrm>
            <a:custGeom>
              <a:avLst/>
              <a:gdLst/>
              <a:ahLst/>
              <a:cxnLst/>
              <a:rect l="l" t="t" r="r" b="b"/>
              <a:pathLst>
                <a:path w="889" h="799" extrusionOk="0">
                  <a:moveTo>
                    <a:pt x="407" y="1"/>
                  </a:moveTo>
                  <a:cubicBezTo>
                    <a:pt x="330" y="1"/>
                    <a:pt x="258" y="23"/>
                    <a:pt x="206" y="75"/>
                  </a:cubicBezTo>
                  <a:cubicBezTo>
                    <a:pt x="1" y="212"/>
                    <a:pt x="1" y="485"/>
                    <a:pt x="137" y="621"/>
                  </a:cubicBezTo>
                  <a:cubicBezTo>
                    <a:pt x="181" y="751"/>
                    <a:pt x="306" y="798"/>
                    <a:pt x="445" y="798"/>
                  </a:cubicBezTo>
                  <a:cubicBezTo>
                    <a:pt x="524" y="798"/>
                    <a:pt x="609" y="783"/>
                    <a:pt x="683" y="758"/>
                  </a:cubicBezTo>
                  <a:cubicBezTo>
                    <a:pt x="820" y="621"/>
                    <a:pt x="888" y="348"/>
                    <a:pt x="752" y="143"/>
                  </a:cubicBezTo>
                  <a:cubicBezTo>
                    <a:pt x="667" y="59"/>
                    <a:pt x="531" y="1"/>
                    <a:pt x="407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" name="Google Shape;1935;p8"/>
            <p:cNvSpPr/>
            <p:nvPr/>
          </p:nvSpPr>
          <p:spPr>
            <a:xfrm>
              <a:off x="2848906" y="1962258"/>
              <a:ext cx="30529" cy="28363"/>
            </a:xfrm>
            <a:custGeom>
              <a:avLst/>
              <a:gdLst/>
              <a:ahLst/>
              <a:cxnLst/>
              <a:rect l="l" t="t" r="r" b="b"/>
              <a:pathLst>
                <a:path w="888" h="825" extrusionOk="0">
                  <a:moveTo>
                    <a:pt x="389" y="0"/>
                  </a:moveTo>
                  <a:cubicBezTo>
                    <a:pt x="319" y="0"/>
                    <a:pt x="253" y="23"/>
                    <a:pt x="205" y="71"/>
                  </a:cubicBezTo>
                  <a:cubicBezTo>
                    <a:pt x="0" y="208"/>
                    <a:pt x="0" y="481"/>
                    <a:pt x="68" y="617"/>
                  </a:cubicBezTo>
                  <a:cubicBezTo>
                    <a:pt x="156" y="750"/>
                    <a:pt x="302" y="825"/>
                    <a:pt x="430" y="825"/>
                  </a:cubicBezTo>
                  <a:cubicBezTo>
                    <a:pt x="501" y="825"/>
                    <a:pt x="566" y="802"/>
                    <a:pt x="614" y="754"/>
                  </a:cubicBezTo>
                  <a:cubicBezTo>
                    <a:pt x="819" y="617"/>
                    <a:pt x="887" y="344"/>
                    <a:pt x="751" y="208"/>
                  </a:cubicBezTo>
                  <a:cubicBezTo>
                    <a:pt x="663" y="76"/>
                    <a:pt x="518" y="0"/>
                    <a:pt x="38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" name="Google Shape;1936;p8"/>
            <p:cNvSpPr/>
            <p:nvPr/>
          </p:nvSpPr>
          <p:spPr>
            <a:xfrm>
              <a:off x="1826857" y="1949675"/>
              <a:ext cx="34242" cy="15333"/>
            </a:xfrm>
            <a:custGeom>
              <a:avLst/>
              <a:gdLst/>
              <a:ahLst/>
              <a:cxnLst/>
              <a:rect l="l" t="t" r="r" b="b"/>
              <a:pathLst>
                <a:path w="996" h="446" extrusionOk="0">
                  <a:moveTo>
                    <a:pt x="449" y="1"/>
                  </a:moveTo>
                  <a:cubicBezTo>
                    <a:pt x="344" y="1"/>
                    <a:pt x="248" y="51"/>
                    <a:pt x="173" y="164"/>
                  </a:cubicBezTo>
                  <a:cubicBezTo>
                    <a:pt x="0" y="365"/>
                    <a:pt x="154" y="445"/>
                    <a:pt x="355" y="445"/>
                  </a:cubicBezTo>
                  <a:cubicBezTo>
                    <a:pt x="631" y="445"/>
                    <a:pt x="995" y="294"/>
                    <a:pt x="719" y="96"/>
                  </a:cubicBezTo>
                  <a:cubicBezTo>
                    <a:pt x="627" y="35"/>
                    <a:pt x="535" y="1"/>
                    <a:pt x="44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" name="Google Shape;1937;p8"/>
            <p:cNvSpPr/>
            <p:nvPr/>
          </p:nvSpPr>
          <p:spPr>
            <a:xfrm>
              <a:off x="2832816" y="2703044"/>
              <a:ext cx="39193" cy="27573"/>
            </a:xfrm>
            <a:custGeom>
              <a:avLst/>
              <a:gdLst/>
              <a:ahLst/>
              <a:cxnLst/>
              <a:rect l="l" t="t" r="r" b="b"/>
              <a:pathLst>
                <a:path w="1140" h="802" extrusionOk="0">
                  <a:moveTo>
                    <a:pt x="572" y="0"/>
                  </a:moveTo>
                  <a:cubicBezTo>
                    <a:pt x="249" y="0"/>
                    <a:pt x="1" y="487"/>
                    <a:pt x="332" y="708"/>
                  </a:cubicBezTo>
                  <a:cubicBezTo>
                    <a:pt x="424" y="774"/>
                    <a:pt x="513" y="801"/>
                    <a:pt x="595" y="801"/>
                  </a:cubicBezTo>
                  <a:cubicBezTo>
                    <a:pt x="937" y="801"/>
                    <a:pt x="1140" y="314"/>
                    <a:pt x="809" y="94"/>
                  </a:cubicBezTo>
                  <a:cubicBezTo>
                    <a:pt x="730" y="28"/>
                    <a:pt x="649" y="0"/>
                    <a:pt x="5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38" name="Google Shape;1938;p8"/>
          <p:cNvGrpSpPr/>
          <p:nvPr/>
        </p:nvGrpSpPr>
        <p:grpSpPr>
          <a:xfrm>
            <a:off x="774893" y="1736266"/>
            <a:ext cx="551497" cy="592127"/>
            <a:chOff x="6354835" y="1484255"/>
            <a:chExt cx="566277" cy="607995"/>
          </a:xfrm>
        </p:grpSpPr>
        <p:grpSp>
          <p:nvGrpSpPr>
            <p:cNvPr id="1939" name="Google Shape;1939;p8"/>
            <p:cNvGrpSpPr/>
            <p:nvPr/>
          </p:nvGrpSpPr>
          <p:grpSpPr>
            <a:xfrm rot="-6112678" flipH="1">
              <a:off x="6473492" y="1624115"/>
              <a:ext cx="328962" cy="509479"/>
              <a:chOff x="1399963" y="628155"/>
              <a:chExt cx="305686" cy="473474"/>
            </a:xfrm>
          </p:grpSpPr>
          <p:sp>
            <p:nvSpPr>
              <p:cNvPr id="1940" name="Google Shape;1940;p8"/>
              <p:cNvSpPr/>
              <p:nvPr/>
            </p:nvSpPr>
            <p:spPr>
              <a:xfrm>
                <a:off x="1618396" y="884214"/>
                <a:ext cx="13680" cy="19686"/>
              </a:xfrm>
              <a:custGeom>
                <a:avLst/>
                <a:gdLst/>
                <a:ahLst/>
                <a:cxnLst/>
                <a:rect l="l" t="t" r="r" b="b"/>
                <a:pathLst>
                  <a:path w="508" h="731" extrusionOk="0">
                    <a:moveTo>
                      <a:pt x="254" y="1"/>
                    </a:moveTo>
                    <a:cubicBezTo>
                      <a:pt x="127" y="1"/>
                      <a:pt x="1" y="89"/>
                      <a:pt x="1" y="265"/>
                    </a:cubicBezTo>
                    <a:lnTo>
                      <a:pt x="1" y="476"/>
                    </a:lnTo>
                    <a:cubicBezTo>
                      <a:pt x="1" y="610"/>
                      <a:pt x="102" y="731"/>
                      <a:pt x="233" y="731"/>
                    </a:cubicBezTo>
                    <a:cubicBezTo>
                      <a:pt x="240" y="731"/>
                      <a:pt x="247" y="730"/>
                      <a:pt x="254" y="730"/>
                    </a:cubicBezTo>
                    <a:cubicBezTo>
                      <a:pt x="261" y="730"/>
                      <a:pt x="269" y="731"/>
                      <a:pt x="276" y="731"/>
                    </a:cubicBezTo>
                    <a:cubicBezTo>
                      <a:pt x="406" y="731"/>
                      <a:pt x="508" y="610"/>
                      <a:pt x="508" y="476"/>
                    </a:cubicBezTo>
                    <a:lnTo>
                      <a:pt x="508" y="265"/>
                    </a:lnTo>
                    <a:cubicBezTo>
                      <a:pt x="508" y="89"/>
                      <a:pt x="381" y="1"/>
                      <a:pt x="25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1" name="Google Shape;1941;p8"/>
              <p:cNvSpPr/>
              <p:nvPr/>
            </p:nvSpPr>
            <p:spPr>
              <a:xfrm>
                <a:off x="1508752" y="1073918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5" y="1028"/>
                      <a:pt x="1325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2" name="Google Shape;1942;p8"/>
              <p:cNvSpPr/>
              <p:nvPr/>
            </p:nvSpPr>
            <p:spPr>
              <a:xfrm>
                <a:off x="1628252" y="738895"/>
                <a:ext cx="35682" cy="27684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8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3" name="Google Shape;1943;p8"/>
              <p:cNvSpPr/>
              <p:nvPr/>
            </p:nvSpPr>
            <p:spPr>
              <a:xfrm>
                <a:off x="1399963" y="649000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4" name="Google Shape;1944;p8"/>
              <p:cNvSpPr/>
              <p:nvPr/>
            </p:nvSpPr>
            <p:spPr>
              <a:xfrm>
                <a:off x="1669967" y="628155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5" name="Google Shape;1945;p8"/>
              <p:cNvSpPr/>
              <p:nvPr/>
            </p:nvSpPr>
            <p:spPr>
              <a:xfrm>
                <a:off x="1531572" y="649000"/>
                <a:ext cx="35655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029" extrusionOk="0">
                    <a:moveTo>
                      <a:pt x="662" y="1"/>
                    </a:moveTo>
                    <a:cubicBezTo>
                      <a:pt x="0" y="1"/>
                      <a:pt x="0" y="1029"/>
                      <a:pt x="662" y="1029"/>
                    </a:cubicBezTo>
                    <a:cubicBezTo>
                      <a:pt x="1324" y="1029"/>
                      <a:pt x="1324" y="1"/>
                      <a:pt x="66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946" name="Google Shape;1946;p8"/>
            <p:cNvGrpSpPr/>
            <p:nvPr/>
          </p:nvGrpSpPr>
          <p:grpSpPr>
            <a:xfrm rot="1827528" flipH="1">
              <a:off x="6530454" y="1536071"/>
              <a:ext cx="291635" cy="320406"/>
              <a:chOff x="1434641" y="606141"/>
              <a:chExt cx="271009" cy="297759"/>
            </a:xfrm>
          </p:grpSpPr>
          <p:sp>
            <p:nvSpPr>
              <p:cNvPr id="1947" name="Google Shape;1947;p8"/>
              <p:cNvSpPr/>
              <p:nvPr/>
            </p:nvSpPr>
            <p:spPr>
              <a:xfrm>
                <a:off x="1618396" y="884214"/>
                <a:ext cx="13680" cy="19686"/>
              </a:xfrm>
              <a:custGeom>
                <a:avLst/>
                <a:gdLst/>
                <a:ahLst/>
                <a:cxnLst/>
                <a:rect l="l" t="t" r="r" b="b"/>
                <a:pathLst>
                  <a:path w="508" h="731" extrusionOk="0">
                    <a:moveTo>
                      <a:pt x="254" y="1"/>
                    </a:moveTo>
                    <a:cubicBezTo>
                      <a:pt x="127" y="1"/>
                      <a:pt x="1" y="89"/>
                      <a:pt x="1" y="265"/>
                    </a:cubicBezTo>
                    <a:lnTo>
                      <a:pt x="1" y="476"/>
                    </a:lnTo>
                    <a:cubicBezTo>
                      <a:pt x="1" y="610"/>
                      <a:pt x="102" y="731"/>
                      <a:pt x="233" y="731"/>
                    </a:cubicBezTo>
                    <a:cubicBezTo>
                      <a:pt x="240" y="731"/>
                      <a:pt x="247" y="730"/>
                      <a:pt x="254" y="730"/>
                    </a:cubicBezTo>
                    <a:cubicBezTo>
                      <a:pt x="261" y="730"/>
                      <a:pt x="269" y="731"/>
                      <a:pt x="276" y="731"/>
                    </a:cubicBezTo>
                    <a:cubicBezTo>
                      <a:pt x="406" y="731"/>
                      <a:pt x="508" y="610"/>
                      <a:pt x="508" y="476"/>
                    </a:cubicBezTo>
                    <a:lnTo>
                      <a:pt x="508" y="265"/>
                    </a:lnTo>
                    <a:cubicBezTo>
                      <a:pt x="508" y="89"/>
                      <a:pt x="381" y="1"/>
                      <a:pt x="25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8" name="Google Shape;1948;p8"/>
              <p:cNvSpPr/>
              <p:nvPr/>
            </p:nvSpPr>
            <p:spPr>
              <a:xfrm>
                <a:off x="1578708" y="606141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5" y="1028"/>
                      <a:pt x="1325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9" name="Google Shape;1949;p8"/>
              <p:cNvSpPr/>
              <p:nvPr/>
            </p:nvSpPr>
            <p:spPr>
              <a:xfrm>
                <a:off x="1628252" y="738895"/>
                <a:ext cx="35682" cy="27684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8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0" name="Google Shape;1950;p8"/>
              <p:cNvSpPr/>
              <p:nvPr/>
            </p:nvSpPr>
            <p:spPr>
              <a:xfrm>
                <a:off x="1486155" y="781835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1" name="Google Shape;1951;p8"/>
              <p:cNvSpPr/>
              <p:nvPr/>
            </p:nvSpPr>
            <p:spPr>
              <a:xfrm>
                <a:off x="1669967" y="628155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2" name="Google Shape;1952;p8"/>
              <p:cNvSpPr/>
              <p:nvPr/>
            </p:nvSpPr>
            <p:spPr>
              <a:xfrm>
                <a:off x="1434641" y="674144"/>
                <a:ext cx="35655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029" extrusionOk="0">
                    <a:moveTo>
                      <a:pt x="662" y="1"/>
                    </a:moveTo>
                    <a:cubicBezTo>
                      <a:pt x="0" y="1"/>
                      <a:pt x="0" y="1029"/>
                      <a:pt x="662" y="1029"/>
                    </a:cubicBezTo>
                    <a:cubicBezTo>
                      <a:pt x="1324" y="1029"/>
                      <a:pt x="1324" y="1"/>
                      <a:pt x="66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953" name="Google Shape;1953;p8"/>
          <p:cNvGrpSpPr/>
          <p:nvPr/>
        </p:nvGrpSpPr>
        <p:grpSpPr>
          <a:xfrm rot="-5651198">
            <a:off x="7529999" y="2882225"/>
            <a:ext cx="663464" cy="665187"/>
            <a:chOff x="6267378" y="1427634"/>
            <a:chExt cx="681245" cy="683014"/>
          </a:xfrm>
        </p:grpSpPr>
        <p:grpSp>
          <p:nvGrpSpPr>
            <p:cNvPr id="1954" name="Google Shape;1954;p8"/>
            <p:cNvGrpSpPr/>
            <p:nvPr/>
          </p:nvGrpSpPr>
          <p:grpSpPr>
            <a:xfrm rot="-6112678" flipH="1">
              <a:off x="6325660" y="1716909"/>
              <a:ext cx="328962" cy="386085"/>
              <a:chOff x="1399963" y="545100"/>
              <a:chExt cx="305686" cy="358800"/>
            </a:xfrm>
          </p:grpSpPr>
          <p:sp>
            <p:nvSpPr>
              <p:cNvPr id="1955" name="Google Shape;1955;p8"/>
              <p:cNvSpPr/>
              <p:nvPr/>
            </p:nvSpPr>
            <p:spPr>
              <a:xfrm>
                <a:off x="1618396" y="884214"/>
                <a:ext cx="13680" cy="19686"/>
              </a:xfrm>
              <a:custGeom>
                <a:avLst/>
                <a:gdLst/>
                <a:ahLst/>
                <a:cxnLst/>
                <a:rect l="l" t="t" r="r" b="b"/>
                <a:pathLst>
                  <a:path w="508" h="731" extrusionOk="0">
                    <a:moveTo>
                      <a:pt x="254" y="1"/>
                    </a:moveTo>
                    <a:cubicBezTo>
                      <a:pt x="127" y="1"/>
                      <a:pt x="1" y="89"/>
                      <a:pt x="1" y="265"/>
                    </a:cubicBezTo>
                    <a:lnTo>
                      <a:pt x="1" y="476"/>
                    </a:lnTo>
                    <a:cubicBezTo>
                      <a:pt x="1" y="610"/>
                      <a:pt x="102" y="731"/>
                      <a:pt x="233" y="731"/>
                    </a:cubicBezTo>
                    <a:cubicBezTo>
                      <a:pt x="240" y="731"/>
                      <a:pt x="247" y="730"/>
                      <a:pt x="254" y="730"/>
                    </a:cubicBezTo>
                    <a:cubicBezTo>
                      <a:pt x="261" y="730"/>
                      <a:pt x="269" y="731"/>
                      <a:pt x="276" y="731"/>
                    </a:cubicBezTo>
                    <a:cubicBezTo>
                      <a:pt x="406" y="731"/>
                      <a:pt x="508" y="610"/>
                      <a:pt x="508" y="476"/>
                    </a:cubicBezTo>
                    <a:lnTo>
                      <a:pt x="508" y="265"/>
                    </a:lnTo>
                    <a:cubicBezTo>
                      <a:pt x="508" y="89"/>
                      <a:pt x="381" y="1"/>
                      <a:pt x="25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6" name="Google Shape;1956;p8"/>
              <p:cNvSpPr/>
              <p:nvPr/>
            </p:nvSpPr>
            <p:spPr>
              <a:xfrm>
                <a:off x="1614599" y="545100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5" y="1028"/>
                      <a:pt x="1325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7" name="Google Shape;1957;p8"/>
              <p:cNvSpPr/>
              <p:nvPr/>
            </p:nvSpPr>
            <p:spPr>
              <a:xfrm>
                <a:off x="1628252" y="738895"/>
                <a:ext cx="35682" cy="27684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8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8" name="Google Shape;1958;p8"/>
              <p:cNvSpPr/>
              <p:nvPr/>
            </p:nvSpPr>
            <p:spPr>
              <a:xfrm>
                <a:off x="1399963" y="649000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9" name="Google Shape;1959;p8"/>
              <p:cNvSpPr/>
              <p:nvPr/>
            </p:nvSpPr>
            <p:spPr>
              <a:xfrm>
                <a:off x="1669967" y="628155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0" name="Google Shape;1960;p8"/>
              <p:cNvSpPr/>
              <p:nvPr/>
            </p:nvSpPr>
            <p:spPr>
              <a:xfrm>
                <a:off x="1531572" y="649000"/>
                <a:ext cx="35655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029" extrusionOk="0">
                    <a:moveTo>
                      <a:pt x="662" y="1"/>
                    </a:moveTo>
                    <a:cubicBezTo>
                      <a:pt x="0" y="1"/>
                      <a:pt x="0" y="1029"/>
                      <a:pt x="662" y="1029"/>
                    </a:cubicBezTo>
                    <a:cubicBezTo>
                      <a:pt x="1324" y="1029"/>
                      <a:pt x="1324" y="1"/>
                      <a:pt x="66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961" name="Google Shape;1961;p8"/>
            <p:cNvGrpSpPr/>
            <p:nvPr/>
          </p:nvGrpSpPr>
          <p:grpSpPr>
            <a:xfrm rot="1827528" flipH="1">
              <a:off x="6544525" y="1484376"/>
              <a:ext cx="328952" cy="386090"/>
              <a:chOff x="1399963" y="545100"/>
              <a:chExt cx="305686" cy="358800"/>
            </a:xfrm>
          </p:grpSpPr>
          <p:sp>
            <p:nvSpPr>
              <p:cNvPr id="1962" name="Google Shape;1962;p8"/>
              <p:cNvSpPr/>
              <p:nvPr/>
            </p:nvSpPr>
            <p:spPr>
              <a:xfrm>
                <a:off x="1618396" y="884214"/>
                <a:ext cx="13680" cy="19686"/>
              </a:xfrm>
              <a:custGeom>
                <a:avLst/>
                <a:gdLst/>
                <a:ahLst/>
                <a:cxnLst/>
                <a:rect l="l" t="t" r="r" b="b"/>
                <a:pathLst>
                  <a:path w="508" h="731" extrusionOk="0">
                    <a:moveTo>
                      <a:pt x="254" y="1"/>
                    </a:moveTo>
                    <a:cubicBezTo>
                      <a:pt x="127" y="1"/>
                      <a:pt x="1" y="89"/>
                      <a:pt x="1" y="265"/>
                    </a:cubicBezTo>
                    <a:lnTo>
                      <a:pt x="1" y="476"/>
                    </a:lnTo>
                    <a:cubicBezTo>
                      <a:pt x="1" y="610"/>
                      <a:pt x="102" y="731"/>
                      <a:pt x="233" y="731"/>
                    </a:cubicBezTo>
                    <a:cubicBezTo>
                      <a:pt x="240" y="731"/>
                      <a:pt x="247" y="730"/>
                      <a:pt x="254" y="730"/>
                    </a:cubicBezTo>
                    <a:cubicBezTo>
                      <a:pt x="261" y="730"/>
                      <a:pt x="269" y="731"/>
                      <a:pt x="276" y="731"/>
                    </a:cubicBezTo>
                    <a:cubicBezTo>
                      <a:pt x="406" y="731"/>
                      <a:pt x="508" y="610"/>
                      <a:pt x="508" y="476"/>
                    </a:cubicBezTo>
                    <a:lnTo>
                      <a:pt x="508" y="265"/>
                    </a:lnTo>
                    <a:cubicBezTo>
                      <a:pt x="508" y="89"/>
                      <a:pt x="381" y="1"/>
                      <a:pt x="25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3" name="Google Shape;1963;p8"/>
              <p:cNvSpPr/>
              <p:nvPr/>
            </p:nvSpPr>
            <p:spPr>
              <a:xfrm>
                <a:off x="1614599" y="545100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5" y="1028"/>
                      <a:pt x="1325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4" name="Google Shape;1964;p8"/>
              <p:cNvSpPr/>
              <p:nvPr/>
            </p:nvSpPr>
            <p:spPr>
              <a:xfrm>
                <a:off x="1628252" y="738895"/>
                <a:ext cx="35682" cy="27684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8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5" name="Google Shape;1965;p8"/>
              <p:cNvSpPr/>
              <p:nvPr/>
            </p:nvSpPr>
            <p:spPr>
              <a:xfrm>
                <a:off x="1399963" y="649000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6" name="Google Shape;1966;p8"/>
              <p:cNvSpPr/>
              <p:nvPr/>
            </p:nvSpPr>
            <p:spPr>
              <a:xfrm>
                <a:off x="1669967" y="628155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7" name="Google Shape;1967;p8"/>
              <p:cNvSpPr/>
              <p:nvPr/>
            </p:nvSpPr>
            <p:spPr>
              <a:xfrm>
                <a:off x="1531572" y="649000"/>
                <a:ext cx="35655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029" extrusionOk="0">
                    <a:moveTo>
                      <a:pt x="662" y="1"/>
                    </a:moveTo>
                    <a:cubicBezTo>
                      <a:pt x="0" y="1"/>
                      <a:pt x="0" y="1029"/>
                      <a:pt x="662" y="1029"/>
                    </a:cubicBezTo>
                    <a:cubicBezTo>
                      <a:pt x="1324" y="1029"/>
                      <a:pt x="1324" y="1"/>
                      <a:pt x="66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968" name="Google Shape;1968;p8"/>
          <p:cNvGrpSpPr/>
          <p:nvPr/>
        </p:nvGrpSpPr>
        <p:grpSpPr>
          <a:xfrm flipH="1">
            <a:off x="1122104" y="1653687"/>
            <a:ext cx="600546" cy="626088"/>
            <a:chOff x="1609851" y="1570464"/>
            <a:chExt cx="1473733" cy="1539433"/>
          </a:xfrm>
        </p:grpSpPr>
        <p:sp>
          <p:nvSpPr>
            <p:cNvPr id="1969" name="Google Shape;1969;p8"/>
            <p:cNvSpPr/>
            <p:nvPr/>
          </p:nvSpPr>
          <p:spPr>
            <a:xfrm>
              <a:off x="2083882" y="2441068"/>
              <a:ext cx="117373" cy="86844"/>
            </a:xfrm>
            <a:custGeom>
              <a:avLst/>
              <a:gdLst/>
              <a:ahLst/>
              <a:cxnLst/>
              <a:rect l="l" t="t" r="r" b="b"/>
              <a:pathLst>
                <a:path w="3414" h="2526" extrusionOk="0">
                  <a:moveTo>
                    <a:pt x="3413" y="0"/>
                  </a:moveTo>
                  <a:lnTo>
                    <a:pt x="0" y="2389"/>
                  </a:lnTo>
                  <a:lnTo>
                    <a:pt x="68" y="2526"/>
                  </a:lnTo>
                  <a:lnTo>
                    <a:pt x="3413" y="69"/>
                  </a:lnTo>
                  <a:lnTo>
                    <a:pt x="341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" name="Google Shape;1970;p8"/>
            <p:cNvSpPr/>
            <p:nvPr/>
          </p:nvSpPr>
          <p:spPr>
            <a:xfrm>
              <a:off x="2039291" y="2403525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2935" y="0"/>
                  </a:moveTo>
                  <a:lnTo>
                    <a:pt x="0" y="888"/>
                  </a:lnTo>
                  <a:lnTo>
                    <a:pt x="0" y="1024"/>
                  </a:lnTo>
                  <a:lnTo>
                    <a:pt x="2935" y="69"/>
                  </a:lnTo>
                  <a:lnTo>
                    <a:pt x="293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" name="Google Shape;1971;p8"/>
            <p:cNvSpPr/>
            <p:nvPr/>
          </p:nvSpPr>
          <p:spPr>
            <a:xfrm>
              <a:off x="2151920" y="2513816"/>
              <a:ext cx="68107" cy="86844"/>
            </a:xfrm>
            <a:custGeom>
              <a:avLst/>
              <a:gdLst/>
              <a:ahLst/>
              <a:cxnLst/>
              <a:rect l="l" t="t" r="r" b="b"/>
              <a:pathLst>
                <a:path w="1981" h="2526" extrusionOk="0">
                  <a:moveTo>
                    <a:pt x="1980" y="0"/>
                  </a:moveTo>
                  <a:lnTo>
                    <a:pt x="1" y="2458"/>
                  </a:lnTo>
                  <a:lnTo>
                    <a:pt x="137" y="2526"/>
                  </a:lnTo>
                  <a:lnTo>
                    <a:pt x="198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" name="Google Shape;1972;p8"/>
            <p:cNvSpPr/>
            <p:nvPr/>
          </p:nvSpPr>
          <p:spPr>
            <a:xfrm>
              <a:off x="2241102" y="2509106"/>
              <a:ext cx="49301" cy="133807"/>
            </a:xfrm>
            <a:custGeom>
              <a:avLst/>
              <a:gdLst/>
              <a:ahLst/>
              <a:cxnLst/>
              <a:rect l="l" t="t" r="r" b="b"/>
              <a:pathLst>
                <a:path w="1434" h="3892" extrusionOk="0">
                  <a:moveTo>
                    <a:pt x="1366" y="1"/>
                  </a:moveTo>
                  <a:lnTo>
                    <a:pt x="0" y="3892"/>
                  </a:lnTo>
                  <a:lnTo>
                    <a:pt x="69" y="3892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" name="Google Shape;1973;p8"/>
            <p:cNvSpPr/>
            <p:nvPr/>
          </p:nvSpPr>
          <p:spPr>
            <a:xfrm>
              <a:off x="2158968" y="2074990"/>
              <a:ext cx="61059" cy="89216"/>
            </a:xfrm>
            <a:custGeom>
              <a:avLst/>
              <a:gdLst/>
              <a:ahLst/>
              <a:cxnLst/>
              <a:rect l="l" t="t" r="r" b="b"/>
              <a:pathLst>
                <a:path w="1776" h="2595" extrusionOk="0">
                  <a:moveTo>
                    <a:pt x="69" y="0"/>
                  </a:moveTo>
                  <a:lnTo>
                    <a:pt x="0" y="69"/>
                  </a:lnTo>
                  <a:lnTo>
                    <a:pt x="1775" y="2594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" name="Google Shape;1974;p8"/>
            <p:cNvSpPr/>
            <p:nvPr/>
          </p:nvSpPr>
          <p:spPr>
            <a:xfrm>
              <a:off x="2022858" y="2333115"/>
              <a:ext cx="145531" cy="4744"/>
            </a:xfrm>
            <a:custGeom>
              <a:avLst/>
              <a:gdLst/>
              <a:ahLst/>
              <a:cxnLst/>
              <a:rect l="l" t="t" r="r" b="b"/>
              <a:pathLst>
                <a:path w="4233" h="138" extrusionOk="0">
                  <a:moveTo>
                    <a:pt x="1" y="1"/>
                  </a:moveTo>
                  <a:lnTo>
                    <a:pt x="1" y="69"/>
                  </a:lnTo>
                  <a:lnTo>
                    <a:pt x="4232" y="137"/>
                  </a:lnTo>
                  <a:lnTo>
                    <a:pt x="4232" y="69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" name="Google Shape;1975;p8"/>
            <p:cNvSpPr/>
            <p:nvPr/>
          </p:nvSpPr>
          <p:spPr>
            <a:xfrm>
              <a:off x="2346717" y="2016303"/>
              <a:ext cx="4710" cy="105650"/>
            </a:xfrm>
            <a:custGeom>
              <a:avLst/>
              <a:gdLst/>
              <a:ahLst/>
              <a:cxnLst/>
              <a:rect l="l" t="t" r="r" b="b"/>
              <a:pathLst>
                <a:path w="137" h="3073" extrusionOk="0">
                  <a:moveTo>
                    <a:pt x="0" y="1"/>
                  </a:moveTo>
                  <a:lnTo>
                    <a:pt x="0" y="3072"/>
                  </a:lnTo>
                  <a:lnTo>
                    <a:pt x="137" y="3072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" name="Google Shape;1976;p8"/>
            <p:cNvSpPr/>
            <p:nvPr/>
          </p:nvSpPr>
          <p:spPr>
            <a:xfrm>
              <a:off x="2086220" y="2143028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69" y="1"/>
                  </a:moveTo>
                  <a:lnTo>
                    <a:pt x="0" y="137"/>
                  </a:lnTo>
                  <a:lnTo>
                    <a:pt x="3413" y="2595"/>
                  </a:lnTo>
                  <a:lnTo>
                    <a:pt x="3413" y="2526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" name="Google Shape;1977;p8"/>
            <p:cNvSpPr/>
            <p:nvPr/>
          </p:nvSpPr>
          <p:spPr>
            <a:xfrm>
              <a:off x="2492179" y="2445744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1" y="1"/>
                  </a:moveTo>
                  <a:cubicBezTo>
                    <a:pt x="1" y="1"/>
                    <a:pt x="1" y="1"/>
                    <a:pt x="1" y="69"/>
                  </a:cubicBezTo>
                  <a:lnTo>
                    <a:pt x="3277" y="2595"/>
                  </a:lnTo>
                  <a:cubicBezTo>
                    <a:pt x="3346" y="2527"/>
                    <a:pt x="3346" y="2527"/>
                    <a:pt x="3414" y="2458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" name="Google Shape;1978;p8"/>
            <p:cNvSpPr/>
            <p:nvPr/>
          </p:nvSpPr>
          <p:spPr>
            <a:xfrm>
              <a:off x="2342007" y="2556069"/>
              <a:ext cx="4744" cy="105615"/>
            </a:xfrm>
            <a:custGeom>
              <a:avLst/>
              <a:gdLst/>
              <a:ahLst/>
              <a:cxnLst/>
              <a:rect l="l" t="t" r="r" b="b"/>
              <a:pathLst>
                <a:path w="138" h="3072" extrusionOk="0">
                  <a:moveTo>
                    <a:pt x="69" y="0"/>
                  </a:moveTo>
                  <a:lnTo>
                    <a:pt x="1" y="3072"/>
                  </a:lnTo>
                  <a:lnTo>
                    <a:pt x="137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" name="Google Shape;1979;p8"/>
            <p:cNvSpPr/>
            <p:nvPr/>
          </p:nvSpPr>
          <p:spPr>
            <a:xfrm>
              <a:off x="2553203" y="2241596"/>
              <a:ext cx="103278" cy="32902"/>
            </a:xfrm>
            <a:custGeom>
              <a:avLst/>
              <a:gdLst/>
              <a:ahLst/>
              <a:cxnLst/>
              <a:rect l="l" t="t" r="r" b="b"/>
              <a:pathLst>
                <a:path w="3004" h="957" extrusionOk="0">
                  <a:moveTo>
                    <a:pt x="2936" y="1"/>
                  </a:moveTo>
                  <a:lnTo>
                    <a:pt x="1" y="888"/>
                  </a:lnTo>
                  <a:lnTo>
                    <a:pt x="1" y="956"/>
                  </a:lnTo>
                  <a:lnTo>
                    <a:pt x="3004" y="137"/>
                  </a:lnTo>
                  <a:cubicBezTo>
                    <a:pt x="3004" y="137"/>
                    <a:pt x="3004" y="1"/>
                    <a:pt x="2936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" name="Google Shape;1980;p8"/>
            <p:cNvSpPr/>
            <p:nvPr/>
          </p:nvSpPr>
          <p:spPr>
            <a:xfrm>
              <a:off x="2527384" y="2340163"/>
              <a:ext cx="143193" cy="4710"/>
            </a:xfrm>
            <a:custGeom>
              <a:avLst/>
              <a:gdLst/>
              <a:ahLst/>
              <a:cxnLst/>
              <a:rect l="l" t="t" r="r" b="b"/>
              <a:pathLst>
                <a:path w="4165" h="137" extrusionOk="0">
                  <a:moveTo>
                    <a:pt x="1" y="0"/>
                  </a:moveTo>
                  <a:lnTo>
                    <a:pt x="1" y="69"/>
                  </a:lnTo>
                  <a:lnTo>
                    <a:pt x="4165" y="137"/>
                  </a:lnTo>
                  <a:lnTo>
                    <a:pt x="416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" name="Google Shape;1981;p8"/>
            <p:cNvSpPr/>
            <p:nvPr/>
          </p:nvSpPr>
          <p:spPr>
            <a:xfrm>
              <a:off x="2471070" y="2513816"/>
              <a:ext cx="65735" cy="89216"/>
            </a:xfrm>
            <a:custGeom>
              <a:avLst/>
              <a:gdLst/>
              <a:ahLst/>
              <a:cxnLst/>
              <a:rect l="l" t="t" r="r" b="b"/>
              <a:pathLst>
                <a:path w="1912" h="2595" extrusionOk="0">
                  <a:moveTo>
                    <a:pt x="1" y="0"/>
                  </a:moveTo>
                  <a:lnTo>
                    <a:pt x="1775" y="2594"/>
                  </a:lnTo>
                  <a:lnTo>
                    <a:pt x="1912" y="252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" name="Google Shape;1982;p8"/>
            <p:cNvSpPr/>
            <p:nvPr/>
          </p:nvSpPr>
          <p:spPr>
            <a:xfrm>
              <a:off x="2400659" y="2509106"/>
              <a:ext cx="44625" cy="138517"/>
            </a:xfrm>
            <a:custGeom>
              <a:avLst/>
              <a:gdLst/>
              <a:ahLst/>
              <a:cxnLst/>
              <a:rect l="l" t="t" r="r" b="b"/>
              <a:pathLst>
                <a:path w="1298" h="4029" extrusionOk="0">
                  <a:moveTo>
                    <a:pt x="1" y="1"/>
                  </a:moveTo>
                  <a:lnTo>
                    <a:pt x="1161" y="4028"/>
                  </a:lnTo>
                  <a:lnTo>
                    <a:pt x="1298" y="4028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" name="Google Shape;1983;p8"/>
            <p:cNvSpPr/>
            <p:nvPr/>
          </p:nvSpPr>
          <p:spPr>
            <a:xfrm>
              <a:off x="1936048" y="2030399"/>
              <a:ext cx="145496" cy="110325"/>
            </a:xfrm>
            <a:custGeom>
              <a:avLst/>
              <a:gdLst/>
              <a:ahLst/>
              <a:cxnLst/>
              <a:rect l="l" t="t" r="r" b="b"/>
              <a:pathLst>
                <a:path w="4232" h="3209" extrusionOk="0">
                  <a:moveTo>
                    <a:pt x="137" y="0"/>
                  </a:moveTo>
                  <a:lnTo>
                    <a:pt x="0" y="137"/>
                  </a:lnTo>
                  <a:lnTo>
                    <a:pt x="4164" y="3209"/>
                  </a:lnTo>
                  <a:lnTo>
                    <a:pt x="4232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" name="Google Shape;1984;p8"/>
            <p:cNvSpPr/>
            <p:nvPr/>
          </p:nvSpPr>
          <p:spPr>
            <a:xfrm>
              <a:off x="1860928" y="2171185"/>
              <a:ext cx="169012" cy="61059"/>
            </a:xfrm>
            <a:custGeom>
              <a:avLst/>
              <a:gdLst/>
              <a:ahLst/>
              <a:cxnLst/>
              <a:rect l="l" t="t" r="r" b="b"/>
              <a:pathLst>
                <a:path w="4916" h="1776" extrusionOk="0">
                  <a:moveTo>
                    <a:pt x="69" y="1"/>
                  </a:moveTo>
                  <a:lnTo>
                    <a:pt x="1" y="206"/>
                  </a:lnTo>
                  <a:lnTo>
                    <a:pt x="4915" y="1776"/>
                  </a:lnTo>
                  <a:lnTo>
                    <a:pt x="4915" y="1707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" name="Google Shape;1985;p8"/>
            <p:cNvSpPr/>
            <p:nvPr/>
          </p:nvSpPr>
          <p:spPr>
            <a:xfrm>
              <a:off x="2766772" y="2654603"/>
              <a:ext cx="79796" cy="63397"/>
            </a:xfrm>
            <a:custGeom>
              <a:avLst/>
              <a:gdLst/>
              <a:ahLst/>
              <a:cxnLst/>
              <a:rect l="l" t="t" r="r" b="b"/>
              <a:pathLst>
                <a:path w="2321" h="1844" extrusionOk="0">
                  <a:moveTo>
                    <a:pt x="137" y="1"/>
                  </a:moveTo>
                  <a:cubicBezTo>
                    <a:pt x="137" y="69"/>
                    <a:pt x="68" y="137"/>
                    <a:pt x="0" y="206"/>
                  </a:cubicBezTo>
                  <a:lnTo>
                    <a:pt x="2184" y="1844"/>
                  </a:lnTo>
                  <a:lnTo>
                    <a:pt x="2253" y="1776"/>
                  </a:lnTo>
                  <a:lnTo>
                    <a:pt x="2321" y="1639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" name="Google Shape;1986;p8"/>
            <p:cNvSpPr/>
            <p:nvPr/>
          </p:nvSpPr>
          <p:spPr>
            <a:xfrm>
              <a:off x="1837481" y="2328440"/>
              <a:ext cx="176026" cy="9420"/>
            </a:xfrm>
            <a:custGeom>
              <a:avLst/>
              <a:gdLst/>
              <a:ahLst/>
              <a:cxnLst/>
              <a:rect l="l" t="t" r="r" b="b"/>
              <a:pathLst>
                <a:path w="5120" h="274" extrusionOk="0">
                  <a:moveTo>
                    <a:pt x="0" y="0"/>
                  </a:moveTo>
                  <a:cubicBezTo>
                    <a:pt x="0" y="68"/>
                    <a:pt x="0" y="137"/>
                    <a:pt x="0" y="205"/>
                  </a:cubicBezTo>
                  <a:lnTo>
                    <a:pt x="5120" y="273"/>
                  </a:lnTo>
                  <a:lnTo>
                    <a:pt x="5120" y="137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" name="Google Shape;1987;p8"/>
            <p:cNvSpPr/>
            <p:nvPr/>
          </p:nvSpPr>
          <p:spPr>
            <a:xfrm>
              <a:off x="1722479" y="2323729"/>
              <a:ext cx="93892" cy="9420"/>
            </a:xfrm>
            <a:custGeom>
              <a:avLst/>
              <a:gdLst/>
              <a:ahLst/>
              <a:cxnLst/>
              <a:rect l="l" t="t" r="r" b="b"/>
              <a:pathLst>
                <a:path w="2731" h="274" extrusionOk="0">
                  <a:moveTo>
                    <a:pt x="1" y="1"/>
                  </a:moveTo>
                  <a:lnTo>
                    <a:pt x="1" y="205"/>
                  </a:lnTo>
                  <a:lnTo>
                    <a:pt x="1" y="274"/>
                  </a:lnTo>
                  <a:lnTo>
                    <a:pt x="2731" y="274"/>
                  </a:lnTo>
                  <a:cubicBezTo>
                    <a:pt x="2731" y="205"/>
                    <a:pt x="2731" y="137"/>
                    <a:pt x="2731" y="69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" name="Google Shape;1988;p8"/>
            <p:cNvSpPr/>
            <p:nvPr/>
          </p:nvSpPr>
          <p:spPr>
            <a:xfrm>
              <a:off x="2403032" y="2032737"/>
              <a:ext cx="49301" cy="136145"/>
            </a:xfrm>
            <a:custGeom>
              <a:avLst/>
              <a:gdLst/>
              <a:ahLst/>
              <a:cxnLst/>
              <a:rect l="l" t="t" r="r" b="b"/>
              <a:pathLst>
                <a:path w="1434" h="3960" extrusionOk="0">
                  <a:moveTo>
                    <a:pt x="1365" y="1"/>
                  </a:moveTo>
                  <a:lnTo>
                    <a:pt x="0" y="3960"/>
                  </a:lnTo>
                  <a:lnTo>
                    <a:pt x="68" y="3960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" name="Google Shape;1989;p8"/>
            <p:cNvSpPr/>
            <p:nvPr/>
          </p:nvSpPr>
          <p:spPr>
            <a:xfrm>
              <a:off x="2611890" y="2539636"/>
              <a:ext cx="147868" cy="110325"/>
            </a:xfrm>
            <a:custGeom>
              <a:avLst/>
              <a:gdLst/>
              <a:ahLst/>
              <a:cxnLst/>
              <a:rect l="l" t="t" r="r" b="b"/>
              <a:pathLst>
                <a:path w="4301" h="3209" extrusionOk="0">
                  <a:moveTo>
                    <a:pt x="137" y="0"/>
                  </a:moveTo>
                  <a:lnTo>
                    <a:pt x="0" y="69"/>
                  </a:lnTo>
                  <a:lnTo>
                    <a:pt x="4164" y="3208"/>
                  </a:lnTo>
                  <a:lnTo>
                    <a:pt x="4300" y="3004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" name="Google Shape;1990;p8"/>
            <p:cNvSpPr/>
            <p:nvPr/>
          </p:nvSpPr>
          <p:spPr>
            <a:xfrm>
              <a:off x="2663494" y="2443406"/>
              <a:ext cx="171350" cy="63397"/>
            </a:xfrm>
            <a:custGeom>
              <a:avLst/>
              <a:gdLst/>
              <a:ahLst/>
              <a:cxnLst/>
              <a:rect l="l" t="t" r="r" b="b"/>
              <a:pathLst>
                <a:path w="4984" h="1844" extrusionOk="0">
                  <a:moveTo>
                    <a:pt x="1" y="1"/>
                  </a:moveTo>
                  <a:cubicBezTo>
                    <a:pt x="1" y="69"/>
                    <a:pt x="1" y="69"/>
                    <a:pt x="1" y="137"/>
                  </a:cubicBezTo>
                  <a:lnTo>
                    <a:pt x="4915" y="1844"/>
                  </a:lnTo>
                  <a:lnTo>
                    <a:pt x="4984" y="1707"/>
                  </a:lnTo>
                  <a:lnTo>
                    <a:pt x="4984" y="1639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" name="Google Shape;1991;p8"/>
            <p:cNvSpPr/>
            <p:nvPr/>
          </p:nvSpPr>
          <p:spPr>
            <a:xfrm>
              <a:off x="2851244" y="211019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80"/>
                  </a:lnTo>
                  <a:cubicBezTo>
                    <a:pt x="0" y="1980"/>
                    <a:pt x="69" y="2048"/>
                    <a:pt x="69" y="2116"/>
                  </a:cubicBezTo>
                  <a:lnTo>
                    <a:pt x="6212" y="205"/>
                  </a:lnTo>
                  <a:cubicBezTo>
                    <a:pt x="6212" y="137"/>
                    <a:pt x="6212" y="68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" name="Google Shape;1992;p8"/>
            <p:cNvSpPr/>
            <p:nvPr/>
          </p:nvSpPr>
          <p:spPr>
            <a:xfrm>
              <a:off x="2250488" y="2030399"/>
              <a:ext cx="44625" cy="138483"/>
            </a:xfrm>
            <a:custGeom>
              <a:avLst/>
              <a:gdLst/>
              <a:ahLst/>
              <a:cxnLst/>
              <a:rect l="l" t="t" r="r" b="b"/>
              <a:pathLst>
                <a:path w="1298" h="4028" extrusionOk="0">
                  <a:moveTo>
                    <a:pt x="69" y="0"/>
                  </a:moveTo>
                  <a:lnTo>
                    <a:pt x="0" y="69"/>
                  </a:lnTo>
                  <a:lnTo>
                    <a:pt x="1229" y="4028"/>
                  </a:lnTo>
                  <a:lnTo>
                    <a:pt x="1297" y="4028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" name="Google Shape;1993;p8"/>
            <p:cNvSpPr/>
            <p:nvPr/>
          </p:nvSpPr>
          <p:spPr>
            <a:xfrm>
              <a:off x="2489841" y="2150076"/>
              <a:ext cx="119711" cy="86878"/>
            </a:xfrm>
            <a:custGeom>
              <a:avLst/>
              <a:gdLst/>
              <a:ahLst/>
              <a:cxnLst/>
              <a:rect l="l" t="t" r="r" b="b"/>
              <a:pathLst>
                <a:path w="3482" h="2527" extrusionOk="0">
                  <a:moveTo>
                    <a:pt x="3414" y="1"/>
                  </a:moveTo>
                  <a:lnTo>
                    <a:pt x="1" y="2458"/>
                  </a:lnTo>
                  <a:lnTo>
                    <a:pt x="69" y="2458"/>
                  </a:lnTo>
                  <a:lnTo>
                    <a:pt x="69" y="2526"/>
                  </a:lnTo>
                  <a:lnTo>
                    <a:pt x="3482" y="137"/>
                  </a:lnTo>
                  <a:lnTo>
                    <a:pt x="341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" name="Google Shape;1994;p8"/>
            <p:cNvSpPr/>
            <p:nvPr/>
          </p:nvSpPr>
          <p:spPr>
            <a:xfrm>
              <a:off x="2473407" y="2077328"/>
              <a:ext cx="68107" cy="89216"/>
            </a:xfrm>
            <a:custGeom>
              <a:avLst/>
              <a:gdLst/>
              <a:ahLst/>
              <a:cxnLst/>
              <a:rect l="l" t="t" r="r" b="b"/>
              <a:pathLst>
                <a:path w="1981" h="2595" extrusionOk="0">
                  <a:moveTo>
                    <a:pt x="1844" y="1"/>
                  </a:moveTo>
                  <a:lnTo>
                    <a:pt x="1" y="2526"/>
                  </a:lnTo>
                  <a:lnTo>
                    <a:pt x="69" y="2526"/>
                  </a:lnTo>
                  <a:lnTo>
                    <a:pt x="69" y="2594"/>
                  </a:lnTo>
                  <a:lnTo>
                    <a:pt x="1980" y="137"/>
                  </a:lnTo>
                  <a:lnTo>
                    <a:pt x="184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" name="Google Shape;1995;p8"/>
            <p:cNvSpPr/>
            <p:nvPr/>
          </p:nvSpPr>
          <p:spPr>
            <a:xfrm>
              <a:off x="2041629" y="2234548"/>
              <a:ext cx="100940" cy="37577"/>
            </a:xfrm>
            <a:custGeom>
              <a:avLst/>
              <a:gdLst/>
              <a:ahLst/>
              <a:cxnLst/>
              <a:rect l="l" t="t" r="r" b="b"/>
              <a:pathLst>
                <a:path w="2936" h="1093" extrusionOk="0">
                  <a:moveTo>
                    <a:pt x="1" y="1"/>
                  </a:moveTo>
                  <a:lnTo>
                    <a:pt x="1" y="137"/>
                  </a:lnTo>
                  <a:lnTo>
                    <a:pt x="2936" y="1093"/>
                  </a:lnTo>
                  <a:cubicBezTo>
                    <a:pt x="2936" y="1025"/>
                    <a:pt x="2936" y="1025"/>
                    <a:pt x="2936" y="1025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" name="Google Shape;1996;p8"/>
            <p:cNvSpPr/>
            <p:nvPr/>
          </p:nvSpPr>
          <p:spPr>
            <a:xfrm>
              <a:off x="1846866" y="1959989"/>
              <a:ext cx="77458" cy="63397"/>
            </a:xfrm>
            <a:custGeom>
              <a:avLst/>
              <a:gdLst/>
              <a:ahLst/>
              <a:cxnLst/>
              <a:rect l="l" t="t" r="r" b="b"/>
              <a:pathLst>
                <a:path w="2253" h="1844" extrusionOk="0">
                  <a:moveTo>
                    <a:pt x="137" y="1"/>
                  </a:moveTo>
                  <a:lnTo>
                    <a:pt x="69" y="69"/>
                  </a:lnTo>
                  <a:cubicBezTo>
                    <a:pt x="69" y="137"/>
                    <a:pt x="0" y="137"/>
                    <a:pt x="0" y="205"/>
                  </a:cubicBezTo>
                  <a:lnTo>
                    <a:pt x="2184" y="1844"/>
                  </a:lnTo>
                  <a:lnTo>
                    <a:pt x="2253" y="170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" name="Google Shape;1997;p8"/>
            <p:cNvSpPr/>
            <p:nvPr/>
          </p:nvSpPr>
          <p:spPr>
            <a:xfrm>
              <a:off x="2553203" y="2408201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1" y="1"/>
                  </a:moveTo>
                  <a:lnTo>
                    <a:pt x="1" y="69"/>
                  </a:lnTo>
                  <a:lnTo>
                    <a:pt x="2936" y="1025"/>
                  </a:lnTo>
                  <a:lnTo>
                    <a:pt x="2936" y="956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" name="Google Shape;1998;p8"/>
            <p:cNvSpPr/>
            <p:nvPr/>
          </p:nvSpPr>
          <p:spPr>
            <a:xfrm>
              <a:off x="2665832" y="2182943"/>
              <a:ext cx="171350" cy="58687"/>
            </a:xfrm>
            <a:custGeom>
              <a:avLst/>
              <a:gdLst/>
              <a:ahLst/>
              <a:cxnLst/>
              <a:rect l="l" t="t" r="r" b="b"/>
              <a:pathLst>
                <a:path w="4984" h="1707" extrusionOk="0">
                  <a:moveTo>
                    <a:pt x="4916" y="0"/>
                  </a:moveTo>
                  <a:lnTo>
                    <a:pt x="1" y="1570"/>
                  </a:lnTo>
                  <a:lnTo>
                    <a:pt x="1" y="1707"/>
                  </a:lnTo>
                  <a:lnTo>
                    <a:pt x="4984" y="137"/>
                  </a:lnTo>
                  <a:lnTo>
                    <a:pt x="4916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" name="Google Shape;1999;p8"/>
            <p:cNvSpPr/>
            <p:nvPr/>
          </p:nvSpPr>
          <p:spPr>
            <a:xfrm>
              <a:off x="1858590" y="2436358"/>
              <a:ext cx="171350" cy="58721"/>
            </a:xfrm>
            <a:custGeom>
              <a:avLst/>
              <a:gdLst/>
              <a:ahLst/>
              <a:cxnLst/>
              <a:rect l="l" t="t" r="r" b="b"/>
              <a:pathLst>
                <a:path w="4984" h="1708" extrusionOk="0">
                  <a:moveTo>
                    <a:pt x="4915" y="1"/>
                  </a:moveTo>
                  <a:lnTo>
                    <a:pt x="1" y="1503"/>
                  </a:lnTo>
                  <a:lnTo>
                    <a:pt x="69" y="1707"/>
                  </a:lnTo>
                  <a:lnTo>
                    <a:pt x="4983" y="137"/>
                  </a:lnTo>
                  <a:cubicBezTo>
                    <a:pt x="4983" y="69"/>
                    <a:pt x="4983" y="69"/>
                    <a:pt x="4915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" name="Google Shape;2000;p8"/>
            <p:cNvSpPr/>
            <p:nvPr/>
          </p:nvSpPr>
          <p:spPr>
            <a:xfrm>
              <a:off x="1633298" y="2096099"/>
              <a:ext cx="213603" cy="77493"/>
            </a:xfrm>
            <a:custGeom>
              <a:avLst/>
              <a:gdLst/>
              <a:ahLst/>
              <a:cxnLst/>
              <a:rect l="l" t="t" r="r" b="b"/>
              <a:pathLst>
                <a:path w="6213" h="2254" extrusionOk="0">
                  <a:moveTo>
                    <a:pt x="69" y="1"/>
                  </a:moveTo>
                  <a:cubicBezTo>
                    <a:pt x="69" y="69"/>
                    <a:pt x="69" y="137"/>
                    <a:pt x="1" y="205"/>
                  </a:cubicBezTo>
                  <a:lnTo>
                    <a:pt x="6144" y="2185"/>
                  </a:lnTo>
                  <a:lnTo>
                    <a:pt x="6144" y="2253"/>
                  </a:lnTo>
                  <a:lnTo>
                    <a:pt x="6212" y="2048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" name="Google Shape;2001;p8"/>
            <p:cNvSpPr/>
            <p:nvPr/>
          </p:nvSpPr>
          <p:spPr>
            <a:xfrm>
              <a:off x="2661157" y="1732359"/>
              <a:ext cx="136145" cy="183074"/>
            </a:xfrm>
            <a:custGeom>
              <a:avLst/>
              <a:gdLst/>
              <a:ahLst/>
              <a:cxnLst/>
              <a:rect l="l" t="t" r="r" b="b"/>
              <a:pathLst>
                <a:path w="3960" h="5325" extrusionOk="0">
                  <a:moveTo>
                    <a:pt x="3755" y="1"/>
                  </a:moveTo>
                  <a:lnTo>
                    <a:pt x="0" y="5188"/>
                  </a:lnTo>
                  <a:lnTo>
                    <a:pt x="137" y="5325"/>
                  </a:lnTo>
                  <a:lnTo>
                    <a:pt x="3959" y="137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" name="Google Shape;2002;p8"/>
            <p:cNvSpPr/>
            <p:nvPr/>
          </p:nvSpPr>
          <p:spPr>
            <a:xfrm>
              <a:off x="1907856" y="1722973"/>
              <a:ext cx="136145" cy="185446"/>
            </a:xfrm>
            <a:custGeom>
              <a:avLst/>
              <a:gdLst/>
              <a:ahLst/>
              <a:cxnLst/>
              <a:rect l="l" t="t" r="r" b="b"/>
              <a:pathLst>
                <a:path w="3960" h="5394" extrusionOk="0">
                  <a:moveTo>
                    <a:pt x="206" y="1"/>
                  </a:moveTo>
                  <a:lnTo>
                    <a:pt x="1" y="137"/>
                  </a:lnTo>
                  <a:lnTo>
                    <a:pt x="3755" y="5393"/>
                  </a:lnTo>
                  <a:lnTo>
                    <a:pt x="3960" y="5325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" name="Google Shape;2003;p8"/>
            <p:cNvSpPr/>
            <p:nvPr/>
          </p:nvSpPr>
          <p:spPr>
            <a:xfrm>
              <a:off x="2515660" y="1746455"/>
              <a:ext cx="37577" cy="91554"/>
            </a:xfrm>
            <a:custGeom>
              <a:avLst/>
              <a:gdLst/>
              <a:ahLst/>
              <a:cxnLst/>
              <a:rect l="l" t="t" r="r" b="b"/>
              <a:pathLst>
                <a:path w="1093" h="2663" extrusionOk="0">
                  <a:moveTo>
                    <a:pt x="888" y="0"/>
                  </a:moveTo>
                  <a:lnTo>
                    <a:pt x="1" y="2594"/>
                  </a:lnTo>
                  <a:lnTo>
                    <a:pt x="137" y="2662"/>
                  </a:lnTo>
                  <a:lnTo>
                    <a:pt x="1093" y="137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" name="Google Shape;2004;p8"/>
            <p:cNvSpPr/>
            <p:nvPr/>
          </p:nvSpPr>
          <p:spPr>
            <a:xfrm>
              <a:off x="2161306" y="1741745"/>
              <a:ext cx="32902" cy="93926"/>
            </a:xfrm>
            <a:custGeom>
              <a:avLst/>
              <a:gdLst/>
              <a:ahLst/>
              <a:cxnLst/>
              <a:rect l="l" t="t" r="r" b="b"/>
              <a:pathLst>
                <a:path w="957" h="2732" extrusionOk="0">
                  <a:moveTo>
                    <a:pt x="137" y="1"/>
                  </a:moveTo>
                  <a:lnTo>
                    <a:pt x="1" y="69"/>
                  </a:lnTo>
                  <a:lnTo>
                    <a:pt x="752" y="2731"/>
                  </a:lnTo>
                  <a:lnTo>
                    <a:pt x="956" y="266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" name="Google Shape;2005;p8"/>
            <p:cNvSpPr/>
            <p:nvPr/>
          </p:nvSpPr>
          <p:spPr>
            <a:xfrm>
              <a:off x="1835108" y="2640541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0"/>
                  </a:moveTo>
                  <a:lnTo>
                    <a:pt x="1" y="1570"/>
                  </a:lnTo>
                  <a:lnTo>
                    <a:pt x="137" y="1775"/>
                  </a:lnTo>
                  <a:lnTo>
                    <a:pt x="2322" y="137"/>
                  </a:lnTo>
                  <a:cubicBezTo>
                    <a:pt x="2322" y="137"/>
                    <a:pt x="2253" y="69"/>
                    <a:pt x="225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" name="Google Shape;2006;p8"/>
            <p:cNvSpPr/>
            <p:nvPr/>
          </p:nvSpPr>
          <p:spPr>
            <a:xfrm>
              <a:off x="2349055" y="1586863"/>
              <a:ext cx="9420" cy="222989"/>
            </a:xfrm>
            <a:custGeom>
              <a:avLst/>
              <a:gdLst/>
              <a:ahLst/>
              <a:cxnLst/>
              <a:rect l="l" t="t" r="r" b="b"/>
              <a:pathLst>
                <a:path w="274" h="6486" extrusionOk="0">
                  <a:moveTo>
                    <a:pt x="69" y="1"/>
                  </a:moveTo>
                  <a:lnTo>
                    <a:pt x="0" y="6485"/>
                  </a:lnTo>
                  <a:lnTo>
                    <a:pt x="205" y="6485"/>
                  </a:lnTo>
                  <a:lnTo>
                    <a:pt x="2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" name="Google Shape;2007;p8"/>
            <p:cNvSpPr/>
            <p:nvPr/>
          </p:nvSpPr>
          <p:spPr>
            <a:xfrm>
              <a:off x="1628622" y="249504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12"/>
                  </a:lnTo>
                  <a:cubicBezTo>
                    <a:pt x="0" y="1980"/>
                    <a:pt x="0" y="2048"/>
                    <a:pt x="69" y="2116"/>
                  </a:cubicBezTo>
                  <a:lnTo>
                    <a:pt x="6212" y="137"/>
                  </a:lnTo>
                  <a:cubicBezTo>
                    <a:pt x="6212" y="137"/>
                    <a:pt x="6212" y="69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" name="Google Shape;2008;p8"/>
            <p:cNvSpPr/>
            <p:nvPr/>
          </p:nvSpPr>
          <p:spPr>
            <a:xfrm>
              <a:off x="2651771" y="2769604"/>
              <a:ext cx="133807" cy="185411"/>
            </a:xfrm>
            <a:custGeom>
              <a:avLst/>
              <a:gdLst/>
              <a:ahLst/>
              <a:cxnLst/>
              <a:rect l="l" t="t" r="r" b="b"/>
              <a:pathLst>
                <a:path w="3892" h="5393" extrusionOk="0">
                  <a:moveTo>
                    <a:pt x="69" y="0"/>
                  </a:moveTo>
                  <a:lnTo>
                    <a:pt x="0" y="137"/>
                  </a:lnTo>
                  <a:lnTo>
                    <a:pt x="3686" y="5393"/>
                  </a:lnTo>
                  <a:lnTo>
                    <a:pt x="3891" y="525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" name="Google Shape;2009;p8"/>
            <p:cNvSpPr/>
            <p:nvPr/>
          </p:nvSpPr>
          <p:spPr>
            <a:xfrm>
              <a:off x="2499227" y="2847027"/>
              <a:ext cx="35240" cy="89216"/>
            </a:xfrm>
            <a:custGeom>
              <a:avLst/>
              <a:gdLst/>
              <a:ahLst/>
              <a:cxnLst/>
              <a:rect l="l" t="t" r="r" b="b"/>
              <a:pathLst>
                <a:path w="1025" h="2595" extrusionOk="0">
                  <a:moveTo>
                    <a:pt x="1" y="1"/>
                  </a:moveTo>
                  <a:lnTo>
                    <a:pt x="820" y="2595"/>
                  </a:lnTo>
                  <a:lnTo>
                    <a:pt x="1025" y="252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" name="Google Shape;2010;p8"/>
            <p:cNvSpPr/>
            <p:nvPr/>
          </p:nvSpPr>
          <p:spPr>
            <a:xfrm>
              <a:off x="2848906" y="2504431"/>
              <a:ext cx="213569" cy="79830"/>
            </a:xfrm>
            <a:custGeom>
              <a:avLst/>
              <a:gdLst/>
              <a:ahLst/>
              <a:cxnLst/>
              <a:rect l="l" t="t" r="r" b="b"/>
              <a:pathLst>
                <a:path w="6212" h="2322" extrusionOk="0">
                  <a:moveTo>
                    <a:pt x="68" y="0"/>
                  </a:moveTo>
                  <a:cubicBezTo>
                    <a:pt x="0" y="69"/>
                    <a:pt x="0" y="137"/>
                    <a:pt x="0" y="205"/>
                  </a:cubicBezTo>
                  <a:lnTo>
                    <a:pt x="6075" y="2321"/>
                  </a:lnTo>
                  <a:lnTo>
                    <a:pt x="6211" y="2048"/>
                  </a:lnTo>
                  <a:lnTo>
                    <a:pt x="6211" y="1980"/>
                  </a:lnTo>
                  <a:lnTo>
                    <a:pt x="6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" name="Google Shape;2011;p8"/>
            <p:cNvSpPr/>
            <p:nvPr/>
          </p:nvSpPr>
          <p:spPr>
            <a:xfrm>
              <a:off x="2142534" y="2840014"/>
              <a:ext cx="35240" cy="89182"/>
            </a:xfrm>
            <a:custGeom>
              <a:avLst/>
              <a:gdLst/>
              <a:ahLst/>
              <a:cxnLst/>
              <a:rect l="l" t="t" r="r" b="b"/>
              <a:pathLst>
                <a:path w="1025" h="2594" extrusionOk="0">
                  <a:moveTo>
                    <a:pt x="888" y="0"/>
                  </a:moveTo>
                  <a:lnTo>
                    <a:pt x="1" y="2526"/>
                  </a:lnTo>
                  <a:lnTo>
                    <a:pt x="205" y="2594"/>
                  </a:lnTo>
                  <a:lnTo>
                    <a:pt x="1025" y="68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" name="Google Shape;2012;p8"/>
            <p:cNvSpPr/>
            <p:nvPr/>
          </p:nvSpPr>
          <p:spPr>
            <a:xfrm>
              <a:off x="1896133" y="2762556"/>
              <a:ext cx="136145" cy="180736"/>
            </a:xfrm>
            <a:custGeom>
              <a:avLst/>
              <a:gdLst/>
              <a:ahLst/>
              <a:cxnLst/>
              <a:rect l="l" t="t" r="r" b="b"/>
              <a:pathLst>
                <a:path w="3960" h="5257" extrusionOk="0">
                  <a:moveTo>
                    <a:pt x="3823" y="1"/>
                  </a:moveTo>
                  <a:lnTo>
                    <a:pt x="1" y="5120"/>
                  </a:lnTo>
                  <a:lnTo>
                    <a:pt x="137" y="5257"/>
                  </a:lnTo>
                  <a:lnTo>
                    <a:pt x="3960" y="69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" name="Google Shape;2013;p8"/>
            <p:cNvSpPr/>
            <p:nvPr/>
          </p:nvSpPr>
          <p:spPr>
            <a:xfrm>
              <a:off x="2332621" y="2868171"/>
              <a:ext cx="9420" cy="222954"/>
            </a:xfrm>
            <a:custGeom>
              <a:avLst/>
              <a:gdLst/>
              <a:ahLst/>
              <a:cxnLst/>
              <a:rect l="l" t="t" r="r" b="b"/>
              <a:pathLst>
                <a:path w="274" h="6485" extrusionOk="0">
                  <a:moveTo>
                    <a:pt x="137" y="0"/>
                  </a:moveTo>
                  <a:lnTo>
                    <a:pt x="0" y="6485"/>
                  </a:lnTo>
                  <a:lnTo>
                    <a:pt x="274" y="6485"/>
                  </a:lnTo>
                  <a:lnTo>
                    <a:pt x="274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" name="Google Shape;2014;p8"/>
            <p:cNvSpPr/>
            <p:nvPr/>
          </p:nvSpPr>
          <p:spPr>
            <a:xfrm>
              <a:off x="2349055" y="1828589"/>
              <a:ext cx="7082" cy="176026"/>
            </a:xfrm>
            <a:custGeom>
              <a:avLst/>
              <a:gdLst/>
              <a:ahLst/>
              <a:cxnLst/>
              <a:rect l="l" t="t" r="r" b="b"/>
              <a:pathLst>
                <a:path w="206" h="5120" extrusionOk="0">
                  <a:moveTo>
                    <a:pt x="0" y="0"/>
                  </a:moveTo>
                  <a:lnTo>
                    <a:pt x="0" y="5120"/>
                  </a:lnTo>
                  <a:lnTo>
                    <a:pt x="69" y="5120"/>
                  </a:lnTo>
                  <a:lnTo>
                    <a:pt x="20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" name="Google Shape;2015;p8"/>
            <p:cNvSpPr/>
            <p:nvPr/>
          </p:nvSpPr>
          <p:spPr>
            <a:xfrm>
              <a:off x="2048677" y="1922446"/>
              <a:ext cx="105615" cy="147868"/>
            </a:xfrm>
            <a:custGeom>
              <a:avLst/>
              <a:gdLst/>
              <a:ahLst/>
              <a:cxnLst/>
              <a:rect l="l" t="t" r="r" b="b"/>
              <a:pathLst>
                <a:path w="3072" h="4301" extrusionOk="0">
                  <a:moveTo>
                    <a:pt x="137" y="1"/>
                  </a:moveTo>
                  <a:lnTo>
                    <a:pt x="0" y="69"/>
                  </a:lnTo>
                  <a:lnTo>
                    <a:pt x="2048" y="2936"/>
                  </a:lnTo>
                  <a:lnTo>
                    <a:pt x="3004" y="4301"/>
                  </a:lnTo>
                  <a:lnTo>
                    <a:pt x="3072" y="4164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" name="Google Shape;2016;p8"/>
            <p:cNvSpPr/>
            <p:nvPr/>
          </p:nvSpPr>
          <p:spPr>
            <a:xfrm>
              <a:off x="2039291" y="260533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0" y="4164"/>
                  </a:lnTo>
                  <a:lnTo>
                    <a:pt x="137" y="4232"/>
                  </a:lnTo>
                  <a:lnTo>
                    <a:pt x="3208" y="137"/>
                  </a:lnTo>
                  <a:lnTo>
                    <a:pt x="3072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" name="Google Shape;2017;p8"/>
            <p:cNvSpPr/>
            <p:nvPr/>
          </p:nvSpPr>
          <p:spPr>
            <a:xfrm>
              <a:off x="2194173" y="1849698"/>
              <a:ext cx="56349" cy="171350"/>
            </a:xfrm>
            <a:custGeom>
              <a:avLst/>
              <a:gdLst/>
              <a:ahLst/>
              <a:cxnLst/>
              <a:rect l="l" t="t" r="r" b="b"/>
              <a:pathLst>
                <a:path w="1639" h="4984" extrusionOk="0">
                  <a:moveTo>
                    <a:pt x="137" y="1"/>
                  </a:moveTo>
                  <a:lnTo>
                    <a:pt x="0" y="69"/>
                  </a:lnTo>
                  <a:lnTo>
                    <a:pt x="1502" y="4983"/>
                  </a:lnTo>
                  <a:lnTo>
                    <a:pt x="1638" y="498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" name="Google Shape;2018;p8"/>
            <p:cNvSpPr/>
            <p:nvPr/>
          </p:nvSpPr>
          <p:spPr>
            <a:xfrm>
              <a:off x="1926628" y="2530250"/>
              <a:ext cx="147903" cy="105615"/>
            </a:xfrm>
            <a:custGeom>
              <a:avLst/>
              <a:gdLst/>
              <a:ahLst/>
              <a:cxnLst/>
              <a:rect l="l" t="t" r="r" b="b"/>
              <a:pathLst>
                <a:path w="4302" h="3072" extrusionOk="0">
                  <a:moveTo>
                    <a:pt x="4301" y="0"/>
                  </a:moveTo>
                  <a:lnTo>
                    <a:pt x="1" y="2935"/>
                  </a:lnTo>
                  <a:lnTo>
                    <a:pt x="138" y="3072"/>
                  </a:lnTo>
                  <a:lnTo>
                    <a:pt x="4301" y="69"/>
                  </a:lnTo>
                  <a:lnTo>
                    <a:pt x="4301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" name="Google Shape;2019;p8"/>
            <p:cNvSpPr/>
            <p:nvPr/>
          </p:nvSpPr>
          <p:spPr>
            <a:xfrm>
              <a:off x="2778496" y="1976423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1"/>
                  </a:moveTo>
                  <a:lnTo>
                    <a:pt x="0" y="1570"/>
                  </a:lnTo>
                  <a:lnTo>
                    <a:pt x="69" y="1775"/>
                  </a:lnTo>
                  <a:lnTo>
                    <a:pt x="2321" y="205"/>
                  </a:lnTo>
                  <a:lnTo>
                    <a:pt x="2253" y="69"/>
                  </a:lnTo>
                  <a:lnTo>
                    <a:pt x="225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" name="Google Shape;2020;p8"/>
            <p:cNvSpPr/>
            <p:nvPr/>
          </p:nvSpPr>
          <p:spPr>
            <a:xfrm>
              <a:off x="2452298" y="1852036"/>
              <a:ext cx="63397" cy="169012"/>
            </a:xfrm>
            <a:custGeom>
              <a:avLst/>
              <a:gdLst/>
              <a:ahLst/>
              <a:cxnLst/>
              <a:rect l="l" t="t" r="r" b="b"/>
              <a:pathLst>
                <a:path w="1844" h="4916" extrusionOk="0">
                  <a:moveTo>
                    <a:pt x="1639" y="1"/>
                  </a:moveTo>
                  <a:lnTo>
                    <a:pt x="1" y="4915"/>
                  </a:lnTo>
                  <a:lnTo>
                    <a:pt x="137" y="4915"/>
                  </a:lnTo>
                  <a:lnTo>
                    <a:pt x="1844" y="69"/>
                  </a:lnTo>
                  <a:lnTo>
                    <a:pt x="163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" name="Google Shape;2021;p8"/>
            <p:cNvSpPr/>
            <p:nvPr/>
          </p:nvSpPr>
          <p:spPr>
            <a:xfrm>
              <a:off x="2618904" y="2042123"/>
              <a:ext cx="150241" cy="105650"/>
            </a:xfrm>
            <a:custGeom>
              <a:avLst/>
              <a:gdLst/>
              <a:ahLst/>
              <a:cxnLst/>
              <a:rect l="l" t="t" r="r" b="b"/>
              <a:pathLst>
                <a:path w="4370" h="3073" extrusionOk="0">
                  <a:moveTo>
                    <a:pt x="4233" y="1"/>
                  </a:moveTo>
                  <a:lnTo>
                    <a:pt x="1" y="3004"/>
                  </a:lnTo>
                  <a:lnTo>
                    <a:pt x="69" y="3072"/>
                  </a:lnTo>
                  <a:lnTo>
                    <a:pt x="4369" y="137"/>
                  </a:lnTo>
                  <a:lnTo>
                    <a:pt x="423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" name="Google Shape;2022;p8"/>
            <p:cNvSpPr/>
            <p:nvPr/>
          </p:nvSpPr>
          <p:spPr>
            <a:xfrm>
              <a:off x="2543818" y="192715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1" y="4164"/>
                  </a:lnTo>
                  <a:lnTo>
                    <a:pt x="137" y="4232"/>
                  </a:lnTo>
                  <a:lnTo>
                    <a:pt x="3209" y="68"/>
                  </a:lnTo>
                  <a:cubicBezTo>
                    <a:pt x="3140" y="68"/>
                    <a:pt x="3072" y="0"/>
                    <a:pt x="30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" name="Google Shape;2023;p8"/>
            <p:cNvSpPr/>
            <p:nvPr/>
          </p:nvSpPr>
          <p:spPr>
            <a:xfrm>
              <a:off x="2682266" y="2342501"/>
              <a:ext cx="176060" cy="7082"/>
            </a:xfrm>
            <a:custGeom>
              <a:avLst/>
              <a:gdLst/>
              <a:ahLst/>
              <a:cxnLst/>
              <a:rect l="l" t="t" r="r" b="b"/>
              <a:pathLst>
                <a:path w="5121" h="206" extrusionOk="0">
                  <a:moveTo>
                    <a:pt x="1" y="1"/>
                  </a:moveTo>
                  <a:lnTo>
                    <a:pt x="1" y="69"/>
                  </a:lnTo>
                  <a:lnTo>
                    <a:pt x="5120" y="205"/>
                  </a:lnTo>
                  <a:lnTo>
                    <a:pt x="512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" name="Google Shape;2024;p8"/>
            <p:cNvSpPr/>
            <p:nvPr/>
          </p:nvSpPr>
          <p:spPr>
            <a:xfrm>
              <a:off x="2877063" y="2344839"/>
              <a:ext cx="93892" cy="7082"/>
            </a:xfrm>
            <a:custGeom>
              <a:avLst/>
              <a:gdLst/>
              <a:ahLst/>
              <a:cxnLst/>
              <a:rect l="l" t="t" r="r" b="b"/>
              <a:pathLst>
                <a:path w="2731" h="206" extrusionOk="0">
                  <a:moveTo>
                    <a:pt x="0" y="1"/>
                  </a:moveTo>
                  <a:cubicBezTo>
                    <a:pt x="0" y="69"/>
                    <a:pt x="0" y="137"/>
                    <a:pt x="0" y="206"/>
                  </a:cubicBezTo>
                  <a:lnTo>
                    <a:pt x="2730" y="206"/>
                  </a:lnTo>
                  <a:lnTo>
                    <a:pt x="273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" name="Google Shape;2025;p8"/>
            <p:cNvSpPr/>
            <p:nvPr/>
          </p:nvSpPr>
          <p:spPr>
            <a:xfrm>
              <a:off x="2539142" y="2610012"/>
              <a:ext cx="107953" cy="147903"/>
            </a:xfrm>
            <a:custGeom>
              <a:avLst/>
              <a:gdLst/>
              <a:ahLst/>
              <a:cxnLst/>
              <a:rect l="l" t="t" r="r" b="b"/>
              <a:pathLst>
                <a:path w="3140" h="4302" extrusionOk="0">
                  <a:moveTo>
                    <a:pt x="137" y="1"/>
                  </a:moveTo>
                  <a:lnTo>
                    <a:pt x="0" y="69"/>
                  </a:lnTo>
                  <a:lnTo>
                    <a:pt x="2935" y="4301"/>
                  </a:lnTo>
                  <a:lnTo>
                    <a:pt x="3140" y="4165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" name="Google Shape;2026;p8"/>
            <p:cNvSpPr/>
            <p:nvPr/>
          </p:nvSpPr>
          <p:spPr>
            <a:xfrm>
              <a:off x="2442912" y="2656975"/>
              <a:ext cx="58687" cy="171316"/>
            </a:xfrm>
            <a:custGeom>
              <a:avLst/>
              <a:gdLst/>
              <a:ahLst/>
              <a:cxnLst/>
              <a:rect l="l" t="t" r="r" b="b"/>
              <a:pathLst>
                <a:path w="1707" h="4983" extrusionOk="0">
                  <a:moveTo>
                    <a:pt x="1" y="0"/>
                  </a:moveTo>
                  <a:lnTo>
                    <a:pt x="1502" y="4983"/>
                  </a:lnTo>
                  <a:lnTo>
                    <a:pt x="1707" y="4915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" name="Google Shape;2027;p8"/>
            <p:cNvSpPr/>
            <p:nvPr/>
          </p:nvSpPr>
          <p:spPr>
            <a:xfrm>
              <a:off x="2177739" y="2656975"/>
              <a:ext cx="63397" cy="168978"/>
            </a:xfrm>
            <a:custGeom>
              <a:avLst/>
              <a:gdLst/>
              <a:ahLst/>
              <a:cxnLst/>
              <a:rect l="l" t="t" r="r" b="b"/>
              <a:pathLst>
                <a:path w="1844" h="4915" extrusionOk="0">
                  <a:moveTo>
                    <a:pt x="1707" y="0"/>
                  </a:moveTo>
                  <a:lnTo>
                    <a:pt x="1" y="4846"/>
                  </a:lnTo>
                  <a:lnTo>
                    <a:pt x="205" y="4915"/>
                  </a:lnTo>
                  <a:lnTo>
                    <a:pt x="184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" name="Google Shape;2028;p8"/>
            <p:cNvSpPr/>
            <p:nvPr/>
          </p:nvSpPr>
          <p:spPr>
            <a:xfrm>
              <a:off x="2337297" y="2673374"/>
              <a:ext cx="7082" cy="176060"/>
            </a:xfrm>
            <a:custGeom>
              <a:avLst/>
              <a:gdLst/>
              <a:ahLst/>
              <a:cxnLst/>
              <a:rect l="l" t="t" r="r" b="b"/>
              <a:pathLst>
                <a:path w="206" h="5121" extrusionOk="0">
                  <a:moveTo>
                    <a:pt x="138" y="1"/>
                  </a:moveTo>
                  <a:lnTo>
                    <a:pt x="1" y="5120"/>
                  </a:lnTo>
                  <a:lnTo>
                    <a:pt x="206" y="5120"/>
                  </a:lnTo>
                  <a:lnTo>
                    <a:pt x="206" y="1776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" name="Google Shape;2029;p8"/>
            <p:cNvSpPr/>
            <p:nvPr/>
          </p:nvSpPr>
          <p:spPr>
            <a:xfrm>
              <a:off x="2333962" y="1570464"/>
              <a:ext cx="36237" cy="24788"/>
            </a:xfrm>
            <a:custGeom>
              <a:avLst/>
              <a:gdLst/>
              <a:ahLst/>
              <a:cxnLst/>
              <a:rect l="l" t="t" r="r" b="b"/>
              <a:pathLst>
                <a:path w="1054" h="721" extrusionOk="0">
                  <a:moveTo>
                    <a:pt x="576" y="0"/>
                  </a:moveTo>
                  <a:cubicBezTo>
                    <a:pt x="1" y="0"/>
                    <a:pt x="587" y="721"/>
                    <a:pt x="893" y="721"/>
                  </a:cubicBezTo>
                  <a:cubicBezTo>
                    <a:pt x="986" y="721"/>
                    <a:pt x="1054" y="654"/>
                    <a:pt x="1054" y="478"/>
                  </a:cubicBezTo>
                  <a:cubicBezTo>
                    <a:pt x="1054" y="205"/>
                    <a:pt x="849" y="0"/>
                    <a:pt x="57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" name="Google Shape;2030;p8"/>
            <p:cNvSpPr/>
            <p:nvPr/>
          </p:nvSpPr>
          <p:spPr>
            <a:xfrm>
              <a:off x="2323236" y="3077030"/>
              <a:ext cx="32902" cy="32867"/>
            </a:xfrm>
            <a:custGeom>
              <a:avLst/>
              <a:gdLst/>
              <a:ahLst/>
              <a:cxnLst/>
              <a:rect l="l" t="t" r="r" b="b"/>
              <a:pathLst>
                <a:path w="957" h="956" extrusionOk="0">
                  <a:moveTo>
                    <a:pt x="478" y="0"/>
                  </a:moveTo>
                  <a:cubicBezTo>
                    <a:pt x="205" y="0"/>
                    <a:pt x="0" y="205"/>
                    <a:pt x="0" y="478"/>
                  </a:cubicBezTo>
                  <a:cubicBezTo>
                    <a:pt x="0" y="751"/>
                    <a:pt x="205" y="956"/>
                    <a:pt x="478" y="956"/>
                  </a:cubicBezTo>
                  <a:cubicBezTo>
                    <a:pt x="751" y="956"/>
                    <a:pt x="956" y="751"/>
                    <a:pt x="956" y="478"/>
                  </a:cubicBezTo>
                  <a:cubicBezTo>
                    <a:pt x="956" y="205"/>
                    <a:pt x="751" y="0"/>
                    <a:pt x="478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" name="Google Shape;2031;p8"/>
            <p:cNvSpPr/>
            <p:nvPr/>
          </p:nvSpPr>
          <p:spPr>
            <a:xfrm>
              <a:off x="3048344" y="2095515"/>
              <a:ext cx="35240" cy="34071"/>
            </a:xfrm>
            <a:custGeom>
              <a:avLst/>
              <a:gdLst/>
              <a:ahLst/>
              <a:cxnLst/>
              <a:rect l="l" t="t" r="r" b="b"/>
              <a:pathLst>
                <a:path w="1025" h="991" extrusionOk="0">
                  <a:moveTo>
                    <a:pt x="482" y="0"/>
                  </a:moveTo>
                  <a:cubicBezTo>
                    <a:pt x="436" y="0"/>
                    <a:pt x="389" y="6"/>
                    <a:pt x="342" y="18"/>
                  </a:cubicBezTo>
                  <a:cubicBezTo>
                    <a:pt x="137" y="154"/>
                    <a:pt x="1" y="359"/>
                    <a:pt x="69" y="632"/>
                  </a:cubicBezTo>
                  <a:cubicBezTo>
                    <a:pt x="126" y="858"/>
                    <a:pt x="323" y="991"/>
                    <a:pt x="544" y="991"/>
                  </a:cubicBezTo>
                  <a:cubicBezTo>
                    <a:pt x="590" y="991"/>
                    <a:pt x="637" y="985"/>
                    <a:pt x="683" y="973"/>
                  </a:cubicBezTo>
                  <a:cubicBezTo>
                    <a:pt x="888" y="837"/>
                    <a:pt x="1025" y="564"/>
                    <a:pt x="957" y="359"/>
                  </a:cubicBezTo>
                  <a:cubicBezTo>
                    <a:pt x="900" y="133"/>
                    <a:pt x="703" y="0"/>
                    <a:pt x="48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" name="Google Shape;2032;p8"/>
            <p:cNvSpPr/>
            <p:nvPr/>
          </p:nvSpPr>
          <p:spPr>
            <a:xfrm>
              <a:off x="1609851" y="2550741"/>
              <a:ext cx="37577" cy="31767"/>
            </a:xfrm>
            <a:custGeom>
              <a:avLst/>
              <a:gdLst/>
              <a:ahLst/>
              <a:cxnLst/>
              <a:rect l="l" t="t" r="r" b="b"/>
              <a:pathLst>
                <a:path w="1093" h="924" extrusionOk="0">
                  <a:moveTo>
                    <a:pt x="524" y="1"/>
                  </a:moveTo>
                  <a:cubicBezTo>
                    <a:pt x="485" y="1"/>
                    <a:pt x="446" y="6"/>
                    <a:pt x="410" y="19"/>
                  </a:cubicBezTo>
                  <a:cubicBezTo>
                    <a:pt x="137" y="87"/>
                    <a:pt x="0" y="360"/>
                    <a:pt x="69" y="633"/>
                  </a:cubicBezTo>
                  <a:cubicBezTo>
                    <a:pt x="181" y="801"/>
                    <a:pt x="339" y="924"/>
                    <a:pt x="544" y="924"/>
                  </a:cubicBezTo>
                  <a:cubicBezTo>
                    <a:pt x="588" y="924"/>
                    <a:pt x="634" y="918"/>
                    <a:pt x="683" y="906"/>
                  </a:cubicBezTo>
                  <a:cubicBezTo>
                    <a:pt x="956" y="838"/>
                    <a:pt x="1092" y="565"/>
                    <a:pt x="1024" y="292"/>
                  </a:cubicBezTo>
                  <a:cubicBezTo>
                    <a:pt x="912" y="123"/>
                    <a:pt x="707" y="1"/>
                    <a:pt x="52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" name="Google Shape;2033;p8"/>
            <p:cNvSpPr/>
            <p:nvPr/>
          </p:nvSpPr>
          <p:spPr>
            <a:xfrm>
              <a:off x="2764400" y="2936656"/>
              <a:ext cx="37577" cy="32558"/>
            </a:xfrm>
            <a:custGeom>
              <a:avLst/>
              <a:gdLst/>
              <a:ahLst/>
              <a:cxnLst/>
              <a:rect l="l" t="t" r="r" b="b"/>
              <a:pathLst>
                <a:path w="1093" h="947" extrusionOk="0">
                  <a:moveTo>
                    <a:pt x="578" y="1"/>
                  </a:moveTo>
                  <a:cubicBezTo>
                    <a:pt x="469" y="1"/>
                    <a:pt x="360" y="39"/>
                    <a:pt x="274" y="124"/>
                  </a:cubicBezTo>
                  <a:cubicBezTo>
                    <a:pt x="69" y="261"/>
                    <a:pt x="1" y="534"/>
                    <a:pt x="206" y="739"/>
                  </a:cubicBezTo>
                  <a:cubicBezTo>
                    <a:pt x="294" y="871"/>
                    <a:pt x="439" y="946"/>
                    <a:pt x="586" y="946"/>
                  </a:cubicBezTo>
                  <a:cubicBezTo>
                    <a:pt x="666" y="946"/>
                    <a:pt x="747" y="923"/>
                    <a:pt x="820" y="875"/>
                  </a:cubicBezTo>
                  <a:cubicBezTo>
                    <a:pt x="1025" y="739"/>
                    <a:pt x="1093" y="397"/>
                    <a:pt x="956" y="193"/>
                  </a:cubicBezTo>
                  <a:cubicBezTo>
                    <a:pt x="877" y="74"/>
                    <a:pt x="729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" name="Google Shape;2034;p8"/>
            <p:cNvSpPr/>
            <p:nvPr/>
          </p:nvSpPr>
          <p:spPr>
            <a:xfrm>
              <a:off x="1891457" y="1710321"/>
              <a:ext cx="41187" cy="32214"/>
            </a:xfrm>
            <a:custGeom>
              <a:avLst/>
              <a:gdLst/>
              <a:ahLst/>
              <a:cxnLst/>
              <a:rect l="l" t="t" r="r" b="b"/>
              <a:pathLst>
                <a:path w="1198" h="937" extrusionOk="0">
                  <a:moveTo>
                    <a:pt x="578" y="1"/>
                  </a:moveTo>
                  <a:cubicBezTo>
                    <a:pt x="471" y="1"/>
                    <a:pt x="365" y="34"/>
                    <a:pt x="273" y="96"/>
                  </a:cubicBezTo>
                  <a:cubicBezTo>
                    <a:pt x="68" y="232"/>
                    <a:pt x="0" y="505"/>
                    <a:pt x="205" y="710"/>
                  </a:cubicBezTo>
                  <a:cubicBezTo>
                    <a:pt x="305" y="870"/>
                    <a:pt x="440" y="936"/>
                    <a:pt x="572" y="936"/>
                  </a:cubicBezTo>
                  <a:cubicBezTo>
                    <a:pt x="892" y="936"/>
                    <a:pt x="1197" y="550"/>
                    <a:pt x="956" y="164"/>
                  </a:cubicBezTo>
                  <a:cubicBezTo>
                    <a:pt x="843" y="51"/>
                    <a:pt x="710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" name="Google Shape;2035;p8"/>
            <p:cNvSpPr/>
            <p:nvPr/>
          </p:nvSpPr>
          <p:spPr>
            <a:xfrm>
              <a:off x="1879699" y="2928267"/>
              <a:ext cx="37577" cy="32386"/>
            </a:xfrm>
            <a:custGeom>
              <a:avLst/>
              <a:gdLst/>
              <a:ahLst/>
              <a:cxnLst/>
              <a:rect l="l" t="t" r="r" b="b"/>
              <a:pathLst>
                <a:path w="1093" h="942" extrusionOk="0">
                  <a:moveTo>
                    <a:pt x="492" y="0"/>
                  </a:moveTo>
                  <a:cubicBezTo>
                    <a:pt x="350" y="0"/>
                    <a:pt x="213" y="51"/>
                    <a:pt x="137" y="164"/>
                  </a:cubicBezTo>
                  <a:cubicBezTo>
                    <a:pt x="1" y="437"/>
                    <a:pt x="69" y="710"/>
                    <a:pt x="274" y="846"/>
                  </a:cubicBezTo>
                  <a:cubicBezTo>
                    <a:pt x="366" y="907"/>
                    <a:pt x="472" y="941"/>
                    <a:pt x="573" y="941"/>
                  </a:cubicBezTo>
                  <a:cubicBezTo>
                    <a:pt x="697" y="941"/>
                    <a:pt x="813" y="891"/>
                    <a:pt x="888" y="778"/>
                  </a:cubicBezTo>
                  <a:cubicBezTo>
                    <a:pt x="1093" y="505"/>
                    <a:pt x="1025" y="232"/>
                    <a:pt x="820" y="95"/>
                  </a:cubicBezTo>
                  <a:cubicBezTo>
                    <a:pt x="728" y="34"/>
                    <a:pt x="608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" name="Google Shape;2036;p8"/>
            <p:cNvSpPr/>
            <p:nvPr/>
          </p:nvSpPr>
          <p:spPr>
            <a:xfrm>
              <a:off x="2778496" y="1718676"/>
              <a:ext cx="34689" cy="32558"/>
            </a:xfrm>
            <a:custGeom>
              <a:avLst/>
              <a:gdLst/>
              <a:ahLst/>
              <a:cxnLst/>
              <a:rect l="l" t="t" r="r" b="b"/>
              <a:pathLst>
                <a:path w="1009" h="947" extrusionOk="0">
                  <a:moveTo>
                    <a:pt x="483" y="1"/>
                  </a:moveTo>
                  <a:cubicBezTo>
                    <a:pt x="348" y="1"/>
                    <a:pt x="217" y="61"/>
                    <a:pt x="137" y="194"/>
                  </a:cubicBezTo>
                  <a:cubicBezTo>
                    <a:pt x="0" y="399"/>
                    <a:pt x="0" y="672"/>
                    <a:pt x="205" y="877"/>
                  </a:cubicBezTo>
                  <a:cubicBezTo>
                    <a:pt x="285" y="924"/>
                    <a:pt x="372" y="946"/>
                    <a:pt x="458" y="946"/>
                  </a:cubicBezTo>
                  <a:cubicBezTo>
                    <a:pt x="740" y="946"/>
                    <a:pt x="1008" y="713"/>
                    <a:pt x="956" y="399"/>
                  </a:cubicBezTo>
                  <a:cubicBezTo>
                    <a:pt x="914" y="149"/>
                    <a:pt x="695" y="1"/>
                    <a:pt x="48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" name="Google Shape;2037;p8"/>
            <p:cNvSpPr/>
            <p:nvPr/>
          </p:nvSpPr>
          <p:spPr>
            <a:xfrm>
              <a:off x="1614526" y="2086095"/>
              <a:ext cx="35239" cy="31767"/>
            </a:xfrm>
            <a:custGeom>
              <a:avLst/>
              <a:gdLst/>
              <a:ahLst/>
              <a:cxnLst/>
              <a:rect l="l" t="t" r="r" b="b"/>
              <a:pathLst>
                <a:path w="1025" h="924" extrusionOk="0">
                  <a:moveTo>
                    <a:pt x="539" y="1"/>
                  </a:moveTo>
                  <a:cubicBezTo>
                    <a:pt x="320" y="1"/>
                    <a:pt x="125" y="123"/>
                    <a:pt x="69" y="292"/>
                  </a:cubicBezTo>
                  <a:cubicBezTo>
                    <a:pt x="1" y="565"/>
                    <a:pt x="137" y="838"/>
                    <a:pt x="410" y="906"/>
                  </a:cubicBezTo>
                  <a:cubicBezTo>
                    <a:pt x="445" y="918"/>
                    <a:pt x="483" y="923"/>
                    <a:pt x="520" y="923"/>
                  </a:cubicBezTo>
                  <a:cubicBezTo>
                    <a:pt x="703" y="923"/>
                    <a:pt x="900" y="791"/>
                    <a:pt x="956" y="565"/>
                  </a:cubicBezTo>
                  <a:cubicBezTo>
                    <a:pt x="1025" y="360"/>
                    <a:pt x="888" y="87"/>
                    <a:pt x="683" y="19"/>
                  </a:cubicBezTo>
                  <a:cubicBezTo>
                    <a:pt x="635" y="7"/>
                    <a:pt x="587" y="1"/>
                    <a:pt x="53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" name="Google Shape;2038;p8"/>
            <p:cNvSpPr/>
            <p:nvPr/>
          </p:nvSpPr>
          <p:spPr>
            <a:xfrm>
              <a:off x="3043668" y="2562499"/>
              <a:ext cx="35240" cy="31733"/>
            </a:xfrm>
            <a:custGeom>
              <a:avLst/>
              <a:gdLst/>
              <a:ahLst/>
              <a:cxnLst/>
              <a:rect l="l" t="t" r="r" b="b"/>
              <a:pathLst>
                <a:path w="1025" h="923" extrusionOk="0">
                  <a:moveTo>
                    <a:pt x="539" y="0"/>
                  </a:moveTo>
                  <a:cubicBezTo>
                    <a:pt x="320" y="0"/>
                    <a:pt x="125" y="122"/>
                    <a:pt x="69" y="291"/>
                  </a:cubicBezTo>
                  <a:cubicBezTo>
                    <a:pt x="0" y="564"/>
                    <a:pt x="137" y="837"/>
                    <a:pt x="342" y="905"/>
                  </a:cubicBezTo>
                  <a:cubicBezTo>
                    <a:pt x="389" y="917"/>
                    <a:pt x="435" y="923"/>
                    <a:pt x="481" y="923"/>
                  </a:cubicBezTo>
                  <a:cubicBezTo>
                    <a:pt x="702" y="923"/>
                    <a:pt x="899" y="790"/>
                    <a:pt x="956" y="564"/>
                  </a:cubicBezTo>
                  <a:cubicBezTo>
                    <a:pt x="1024" y="359"/>
                    <a:pt x="888" y="86"/>
                    <a:pt x="683" y="18"/>
                  </a:cubicBezTo>
                  <a:cubicBezTo>
                    <a:pt x="635" y="6"/>
                    <a:pt x="586" y="0"/>
                    <a:pt x="53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" name="Google Shape;2039;p8"/>
            <p:cNvSpPr/>
            <p:nvPr/>
          </p:nvSpPr>
          <p:spPr>
            <a:xfrm>
              <a:off x="2534432" y="1729127"/>
              <a:ext cx="30529" cy="27366"/>
            </a:xfrm>
            <a:custGeom>
              <a:avLst/>
              <a:gdLst/>
              <a:ahLst/>
              <a:cxnLst/>
              <a:rect l="l" t="t" r="r" b="b"/>
              <a:pathLst>
                <a:path w="888" h="796" extrusionOk="0">
                  <a:moveTo>
                    <a:pt x="453" y="1"/>
                  </a:moveTo>
                  <a:cubicBezTo>
                    <a:pt x="286" y="1"/>
                    <a:pt x="120" y="78"/>
                    <a:pt x="69" y="231"/>
                  </a:cubicBezTo>
                  <a:cubicBezTo>
                    <a:pt x="1" y="436"/>
                    <a:pt x="137" y="709"/>
                    <a:pt x="342" y="777"/>
                  </a:cubicBezTo>
                  <a:cubicBezTo>
                    <a:pt x="378" y="789"/>
                    <a:pt x="414" y="795"/>
                    <a:pt x="450" y="795"/>
                  </a:cubicBezTo>
                  <a:cubicBezTo>
                    <a:pt x="615" y="795"/>
                    <a:pt x="764" y="673"/>
                    <a:pt x="820" y="504"/>
                  </a:cubicBezTo>
                  <a:cubicBezTo>
                    <a:pt x="888" y="300"/>
                    <a:pt x="820" y="95"/>
                    <a:pt x="615" y="26"/>
                  </a:cubicBezTo>
                  <a:cubicBezTo>
                    <a:pt x="564" y="9"/>
                    <a:pt x="508" y="1"/>
                    <a:pt x="45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" name="Google Shape;2040;p8"/>
            <p:cNvSpPr/>
            <p:nvPr/>
          </p:nvSpPr>
          <p:spPr>
            <a:xfrm>
              <a:off x="2132392" y="2923729"/>
              <a:ext cx="26610" cy="22931"/>
            </a:xfrm>
            <a:custGeom>
              <a:avLst/>
              <a:gdLst/>
              <a:ahLst/>
              <a:cxnLst/>
              <a:rect l="l" t="t" r="r" b="b"/>
              <a:pathLst>
                <a:path w="774" h="667" extrusionOk="0">
                  <a:moveTo>
                    <a:pt x="316" y="0"/>
                  </a:moveTo>
                  <a:cubicBezTo>
                    <a:pt x="1" y="0"/>
                    <a:pt x="308" y="667"/>
                    <a:pt x="545" y="667"/>
                  </a:cubicBezTo>
                  <a:cubicBezTo>
                    <a:pt x="607" y="667"/>
                    <a:pt x="665" y="620"/>
                    <a:pt x="705" y="500"/>
                  </a:cubicBezTo>
                  <a:cubicBezTo>
                    <a:pt x="773" y="296"/>
                    <a:pt x="637" y="91"/>
                    <a:pt x="432" y="22"/>
                  </a:cubicBezTo>
                  <a:cubicBezTo>
                    <a:pt x="386" y="7"/>
                    <a:pt x="348" y="0"/>
                    <a:pt x="31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" name="Google Shape;2041;p8"/>
            <p:cNvSpPr/>
            <p:nvPr/>
          </p:nvSpPr>
          <p:spPr>
            <a:xfrm>
              <a:off x="2961707" y="2340438"/>
              <a:ext cx="30358" cy="20869"/>
            </a:xfrm>
            <a:custGeom>
              <a:avLst/>
              <a:gdLst/>
              <a:ahLst/>
              <a:cxnLst/>
              <a:rect l="l" t="t" r="r" b="b"/>
              <a:pathLst>
                <a:path w="883" h="607" extrusionOk="0">
                  <a:moveTo>
                    <a:pt x="752" y="1"/>
                  </a:moveTo>
                  <a:cubicBezTo>
                    <a:pt x="497" y="1"/>
                    <a:pt x="1" y="607"/>
                    <a:pt x="473" y="607"/>
                  </a:cubicBezTo>
                  <a:cubicBezTo>
                    <a:pt x="678" y="607"/>
                    <a:pt x="883" y="402"/>
                    <a:pt x="883" y="197"/>
                  </a:cubicBezTo>
                  <a:cubicBezTo>
                    <a:pt x="883" y="55"/>
                    <a:pt x="828" y="1"/>
                    <a:pt x="752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" name="Google Shape;2042;p8"/>
            <p:cNvSpPr/>
            <p:nvPr/>
          </p:nvSpPr>
          <p:spPr>
            <a:xfrm>
              <a:off x="1701370" y="2316235"/>
              <a:ext cx="28192" cy="26301"/>
            </a:xfrm>
            <a:custGeom>
              <a:avLst/>
              <a:gdLst/>
              <a:ahLst/>
              <a:cxnLst/>
              <a:rect l="l" t="t" r="r" b="b"/>
              <a:pathLst>
                <a:path w="820" h="765" extrusionOk="0">
                  <a:moveTo>
                    <a:pt x="492" y="0"/>
                  </a:moveTo>
                  <a:cubicBezTo>
                    <a:pt x="465" y="0"/>
                    <a:pt x="437" y="5"/>
                    <a:pt x="410" y="14"/>
                  </a:cubicBezTo>
                  <a:cubicBezTo>
                    <a:pt x="205" y="14"/>
                    <a:pt x="0" y="150"/>
                    <a:pt x="0" y="355"/>
                  </a:cubicBezTo>
                  <a:cubicBezTo>
                    <a:pt x="0" y="560"/>
                    <a:pt x="205" y="765"/>
                    <a:pt x="410" y="765"/>
                  </a:cubicBezTo>
                  <a:cubicBezTo>
                    <a:pt x="615" y="765"/>
                    <a:pt x="819" y="560"/>
                    <a:pt x="819" y="355"/>
                  </a:cubicBezTo>
                  <a:cubicBezTo>
                    <a:pt x="819" y="178"/>
                    <a:pt x="666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" name="Google Shape;2043;p8"/>
            <p:cNvSpPr/>
            <p:nvPr/>
          </p:nvSpPr>
          <p:spPr>
            <a:xfrm>
              <a:off x="2517998" y="2928611"/>
              <a:ext cx="36030" cy="27298"/>
            </a:xfrm>
            <a:custGeom>
              <a:avLst/>
              <a:gdLst/>
              <a:ahLst/>
              <a:cxnLst/>
              <a:rect l="l" t="t" r="r" b="b"/>
              <a:pathLst>
                <a:path w="1048" h="794" extrusionOk="0">
                  <a:moveTo>
                    <a:pt x="456" y="0"/>
                  </a:moveTo>
                  <a:cubicBezTo>
                    <a:pt x="420" y="0"/>
                    <a:pt x="382" y="6"/>
                    <a:pt x="342" y="17"/>
                  </a:cubicBezTo>
                  <a:cubicBezTo>
                    <a:pt x="137" y="85"/>
                    <a:pt x="1" y="358"/>
                    <a:pt x="69" y="563"/>
                  </a:cubicBezTo>
                  <a:cubicBezTo>
                    <a:pt x="120" y="717"/>
                    <a:pt x="248" y="793"/>
                    <a:pt x="395" y="793"/>
                  </a:cubicBezTo>
                  <a:cubicBezTo>
                    <a:pt x="444" y="793"/>
                    <a:pt x="496" y="785"/>
                    <a:pt x="547" y="768"/>
                  </a:cubicBezTo>
                  <a:cubicBezTo>
                    <a:pt x="1048" y="643"/>
                    <a:pt x="859" y="0"/>
                    <a:pt x="45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" name="Google Shape;2044;p8"/>
            <p:cNvSpPr/>
            <p:nvPr/>
          </p:nvSpPr>
          <p:spPr>
            <a:xfrm>
              <a:off x="2145010" y="1732600"/>
              <a:ext cx="33108" cy="17121"/>
            </a:xfrm>
            <a:custGeom>
              <a:avLst/>
              <a:gdLst/>
              <a:ahLst/>
              <a:cxnLst/>
              <a:rect l="l" t="t" r="r" b="b"/>
              <a:pathLst>
                <a:path w="963" h="498" extrusionOk="0">
                  <a:moveTo>
                    <a:pt x="214" y="1"/>
                  </a:moveTo>
                  <a:cubicBezTo>
                    <a:pt x="86" y="1"/>
                    <a:pt x="0" y="72"/>
                    <a:pt x="65" y="267"/>
                  </a:cubicBezTo>
                  <a:cubicBezTo>
                    <a:pt x="116" y="420"/>
                    <a:pt x="244" y="497"/>
                    <a:pt x="392" y="497"/>
                  </a:cubicBezTo>
                  <a:cubicBezTo>
                    <a:pt x="441" y="497"/>
                    <a:pt x="492" y="489"/>
                    <a:pt x="543" y="472"/>
                  </a:cubicBezTo>
                  <a:cubicBezTo>
                    <a:pt x="963" y="332"/>
                    <a:pt x="491" y="1"/>
                    <a:pt x="21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" name="Google Shape;2045;p8"/>
            <p:cNvSpPr/>
            <p:nvPr/>
          </p:nvSpPr>
          <p:spPr>
            <a:xfrm>
              <a:off x="1816337" y="2689601"/>
              <a:ext cx="30564" cy="27470"/>
            </a:xfrm>
            <a:custGeom>
              <a:avLst/>
              <a:gdLst/>
              <a:ahLst/>
              <a:cxnLst/>
              <a:rect l="l" t="t" r="r" b="b"/>
              <a:pathLst>
                <a:path w="889" h="799" extrusionOk="0">
                  <a:moveTo>
                    <a:pt x="407" y="1"/>
                  </a:moveTo>
                  <a:cubicBezTo>
                    <a:pt x="330" y="1"/>
                    <a:pt x="258" y="23"/>
                    <a:pt x="206" y="75"/>
                  </a:cubicBezTo>
                  <a:cubicBezTo>
                    <a:pt x="1" y="212"/>
                    <a:pt x="1" y="485"/>
                    <a:pt x="137" y="621"/>
                  </a:cubicBezTo>
                  <a:cubicBezTo>
                    <a:pt x="181" y="751"/>
                    <a:pt x="306" y="798"/>
                    <a:pt x="445" y="798"/>
                  </a:cubicBezTo>
                  <a:cubicBezTo>
                    <a:pt x="524" y="798"/>
                    <a:pt x="609" y="783"/>
                    <a:pt x="683" y="758"/>
                  </a:cubicBezTo>
                  <a:cubicBezTo>
                    <a:pt x="820" y="621"/>
                    <a:pt x="888" y="348"/>
                    <a:pt x="752" y="143"/>
                  </a:cubicBezTo>
                  <a:cubicBezTo>
                    <a:pt x="667" y="59"/>
                    <a:pt x="531" y="1"/>
                    <a:pt x="407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" name="Google Shape;2046;p8"/>
            <p:cNvSpPr/>
            <p:nvPr/>
          </p:nvSpPr>
          <p:spPr>
            <a:xfrm>
              <a:off x="2848906" y="1962258"/>
              <a:ext cx="30529" cy="28363"/>
            </a:xfrm>
            <a:custGeom>
              <a:avLst/>
              <a:gdLst/>
              <a:ahLst/>
              <a:cxnLst/>
              <a:rect l="l" t="t" r="r" b="b"/>
              <a:pathLst>
                <a:path w="888" h="825" extrusionOk="0">
                  <a:moveTo>
                    <a:pt x="389" y="0"/>
                  </a:moveTo>
                  <a:cubicBezTo>
                    <a:pt x="319" y="0"/>
                    <a:pt x="253" y="23"/>
                    <a:pt x="205" y="71"/>
                  </a:cubicBezTo>
                  <a:cubicBezTo>
                    <a:pt x="0" y="208"/>
                    <a:pt x="0" y="481"/>
                    <a:pt x="68" y="617"/>
                  </a:cubicBezTo>
                  <a:cubicBezTo>
                    <a:pt x="156" y="750"/>
                    <a:pt x="302" y="825"/>
                    <a:pt x="430" y="825"/>
                  </a:cubicBezTo>
                  <a:cubicBezTo>
                    <a:pt x="501" y="825"/>
                    <a:pt x="566" y="802"/>
                    <a:pt x="614" y="754"/>
                  </a:cubicBezTo>
                  <a:cubicBezTo>
                    <a:pt x="819" y="617"/>
                    <a:pt x="887" y="344"/>
                    <a:pt x="751" y="208"/>
                  </a:cubicBezTo>
                  <a:cubicBezTo>
                    <a:pt x="663" y="76"/>
                    <a:pt x="518" y="0"/>
                    <a:pt x="38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" name="Google Shape;2047;p8"/>
            <p:cNvSpPr/>
            <p:nvPr/>
          </p:nvSpPr>
          <p:spPr>
            <a:xfrm>
              <a:off x="1826857" y="1949675"/>
              <a:ext cx="34242" cy="15333"/>
            </a:xfrm>
            <a:custGeom>
              <a:avLst/>
              <a:gdLst/>
              <a:ahLst/>
              <a:cxnLst/>
              <a:rect l="l" t="t" r="r" b="b"/>
              <a:pathLst>
                <a:path w="996" h="446" extrusionOk="0">
                  <a:moveTo>
                    <a:pt x="449" y="1"/>
                  </a:moveTo>
                  <a:cubicBezTo>
                    <a:pt x="344" y="1"/>
                    <a:pt x="248" y="51"/>
                    <a:pt x="173" y="164"/>
                  </a:cubicBezTo>
                  <a:cubicBezTo>
                    <a:pt x="0" y="365"/>
                    <a:pt x="154" y="445"/>
                    <a:pt x="355" y="445"/>
                  </a:cubicBezTo>
                  <a:cubicBezTo>
                    <a:pt x="631" y="445"/>
                    <a:pt x="995" y="294"/>
                    <a:pt x="719" y="96"/>
                  </a:cubicBezTo>
                  <a:cubicBezTo>
                    <a:pt x="627" y="35"/>
                    <a:pt x="535" y="1"/>
                    <a:pt x="44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" name="Google Shape;2048;p8"/>
            <p:cNvSpPr/>
            <p:nvPr/>
          </p:nvSpPr>
          <p:spPr>
            <a:xfrm>
              <a:off x="2832816" y="2703044"/>
              <a:ext cx="39193" cy="27573"/>
            </a:xfrm>
            <a:custGeom>
              <a:avLst/>
              <a:gdLst/>
              <a:ahLst/>
              <a:cxnLst/>
              <a:rect l="l" t="t" r="r" b="b"/>
              <a:pathLst>
                <a:path w="1140" h="802" extrusionOk="0">
                  <a:moveTo>
                    <a:pt x="572" y="0"/>
                  </a:moveTo>
                  <a:cubicBezTo>
                    <a:pt x="249" y="0"/>
                    <a:pt x="1" y="487"/>
                    <a:pt x="332" y="708"/>
                  </a:cubicBezTo>
                  <a:cubicBezTo>
                    <a:pt x="424" y="774"/>
                    <a:pt x="513" y="801"/>
                    <a:pt x="595" y="801"/>
                  </a:cubicBezTo>
                  <a:cubicBezTo>
                    <a:pt x="937" y="801"/>
                    <a:pt x="1140" y="314"/>
                    <a:pt x="809" y="94"/>
                  </a:cubicBezTo>
                  <a:cubicBezTo>
                    <a:pt x="730" y="28"/>
                    <a:pt x="649" y="0"/>
                    <a:pt x="5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049" name="Google Shape;2049;p8"/>
          <p:cNvSpPr txBox="1">
            <a:spLocks noGrp="1"/>
          </p:cNvSpPr>
          <p:nvPr>
            <p:ph type="title"/>
          </p:nvPr>
        </p:nvSpPr>
        <p:spPr>
          <a:xfrm>
            <a:off x="1855500" y="1351800"/>
            <a:ext cx="5433000" cy="2439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8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1" name="Shape 20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51" name="Google Shape;2051;p9"/>
          <p:cNvGrpSpPr/>
          <p:nvPr/>
        </p:nvGrpSpPr>
        <p:grpSpPr>
          <a:xfrm>
            <a:off x="237195" y="237553"/>
            <a:ext cx="8669501" cy="4668503"/>
            <a:chOff x="237195" y="237553"/>
            <a:chExt cx="8669501" cy="4668503"/>
          </a:xfrm>
        </p:grpSpPr>
        <p:sp>
          <p:nvSpPr>
            <p:cNvPr id="2052" name="Google Shape;2052;p9"/>
            <p:cNvSpPr/>
            <p:nvPr/>
          </p:nvSpPr>
          <p:spPr>
            <a:xfrm rot="5400000">
              <a:off x="8738903" y="241642"/>
              <a:ext cx="171881" cy="163703"/>
            </a:xfrm>
            <a:custGeom>
              <a:avLst/>
              <a:gdLst/>
              <a:ahLst/>
              <a:cxnLst/>
              <a:rect l="l" t="t" r="r" b="b"/>
              <a:pathLst>
                <a:path w="5444" h="5185" extrusionOk="0">
                  <a:moveTo>
                    <a:pt x="518" y="4191"/>
                  </a:moveTo>
                  <a:lnTo>
                    <a:pt x="518" y="4191"/>
                  </a:lnTo>
                  <a:lnTo>
                    <a:pt x="518" y="4191"/>
                  </a:lnTo>
                  <a:close/>
                  <a:moveTo>
                    <a:pt x="1887" y="0"/>
                  </a:moveTo>
                  <a:lnTo>
                    <a:pt x="2247" y="1930"/>
                  </a:lnTo>
                  <a:lnTo>
                    <a:pt x="518" y="994"/>
                  </a:lnTo>
                  <a:lnTo>
                    <a:pt x="1944" y="2333"/>
                  </a:lnTo>
                  <a:lnTo>
                    <a:pt x="0" y="2592"/>
                  </a:lnTo>
                  <a:lnTo>
                    <a:pt x="1944" y="2837"/>
                  </a:lnTo>
                  <a:lnTo>
                    <a:pt x="518" y="4191"/>
                  </a:lnTo>
                  <a:lnTo>
                    <a:pt x="2247" y="3255"/>
                  </a:lnTo>
                  <a:lnTo>
                    <a:pt x="1887" y="5185"/>
                  </a:lnTo>
                  <a:lnTo>
                    <a:pt x="2722" y="3413"/>
                  </a:lnTo>
                  <a:lnTo>
                    <a:pt x="3572" y="5185"/>
                  </a:lnTo>
                  <a:lnTo>
                    <a:pt x="3197" y="3255"/>
                  </a:lnTo>
                  <a:lnTo>
                    <a:pt x="4925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5" y="994"/>
                  </a:lnTo>
                  <a:lnTo>
                    <a:pt x="3197" y="1930"/>
                  </a:lnTo>
                  <a:lnTo>
                    <a:pt x="3572" y="0"/>
                  </a:lnTo>
                  <a:lnTo>
                    <a:pt x="2722" y="1771"/>
                  </a:lnTo>
                  <a:lnTo>
                    <a:pt x="188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" name="Google Shape;2053;p9"/>
            <p:cNvSpPr/>
            <p:nvPr/>
          </p:nvSpPr>
          <p:spPr>
            <a:xfrm rot="5400000">
              <a:off x="8738887" y="4726518"/>
              <a:ext cx="171912" cy="163703"/>
            </a:xfrm>
            <a:custGeom>
              <a:avLst/>
              <a:gdLst/>
              <a:ahLst/>
              <a:cxnLst/>
              <a:rect l="l" t="t" r="r" b="b"/>
              <a:pathLst>
                <a:path w="5445" h="5185" extrusionOk="0">
                  <a:moveTo>
                    <a:pt x="3558" y="0"/>
                  </a:moveTo>
                  <a:lnTo>
                    <a:pt x="3558" y="0"/>
                  </a:lnTo>
                  <a:lnTo>
                    <a:pt x="3558" y="0"/>
                  </a:lnTo>
                  <a:close/>
                  <a:moveTo>
                    <a:pt x="519" y="4191"/>
                  </a:moveTo>
                  <a:lnTo>
                    <a:pt x="519" y="4191"/>
                  </a:lnTo>
                  <a:lnTo>
                    <a:pt x="519" y="4191"/>
                  </a:lnTo>
                  <a:close/>
                  <a:moveTo>
                    <a:pt x="1873" y="0"/>
                  </a:moveTo>
                  <a:lnTo>
                    <a:pt x="2247" y="1930"/>
                  </a:lnTo>
                  <a:lnTo>
                    <a:pt x="519" y="994"/>
                  </a:lnTo>
                  <a:lnTo>
                    <a:pt x="1945" y="2333"/>
                  </a:lnTo>
                  <a:lnTo>
                    <a:pt x="0" y="2592"/>
                  </a:lnTo>
                  <a:lnTo>
                    <a:pt x="1945" y="2837"/>
                  </a:lnTo>
                  <a:lnTo>
                    <a:pt x="519" y="4191"/>
                  </a:lnTo>
                  <a:lnTo>
                    <a:pt x="2247" y="3255"/>
                  </a:lnTo>
                  <a:lnTo>
                    <a:pt x="1873" y="5185"/>
                  </a:lnTo>
                  <a:lnTo>
                    <a:pt x="2722" y="3413"/>
                  </a:lnTo>
                  <a:lnTo>
                    <a:pt x="3558" y="5185"/>
                  </a:lnTo>
                  <a:lnTo>
                    <a:pt x="3197" y="3255"/>
                  </a:lnTo>
                  <a:lnTo>
                    <a:pt x="4926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6" y="994"/>
                  </a:lnTo>
                  <a:lnTo>
                    <a:pt x="3197" y="1930"/>
                  </a:lnTo>
                  <a:lnTo>
                    <a:pt x="3558" y="0"/>
                  </a:lnTo>
                  <a:lnTo>
                    <a:pt x="2722" y="1771"/>
                  </a:lnTo>
                  <a:lnTo>
                    <a:pt x="1873" y="0"/>
                  </a:lnTo>
                  <a:close/>
                  <a:moveTo>
                    <a:pt x="1873" y="5185"/>
                  </a:moveTo>
                  <a:lnTo>
                    <a:pt x="1873" y="5185"/>
                  </a:lnTo>
                  <a:lnTo>
                    <a:pt x="1873" y="5185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" name="Google Shape;2054;p9"/>
            <p:cNvSpPr/>
            <p:nvPr/>
          </p:nvSpPr>
          <p:spPr>
            <a:xfrm rot="5400000">
              <a:off x="232906" y="241847"/>
              <a:ext cx="171881" cy="163293"/>
            </a:xfrm>
            <a:custGeom>
              <a:avLst/>
              <a:gdLst/>
              <a:ahLst/>
              <a:cxnLst/>
              <a:rect l="l" t="t" r="r" b="b"/>
              <a:pathLst>
                <a:path w="5444" h="5172" extrusionOk="0">
                  <a:moveTo>
                    <a:pt x="3572" y="1"/>
                  </a:moveTo>
                  <a:lnTo>
                    <a:pt x="2722" y="1772"/>
                  </a:lnTo>
                  <a:lnTo>
                    <a:pt x="1887" y="1"/>
                  </a:lnTo>
                  <a:lnTo>
                    <a:pt x="1887" y="1"/>
                  </a:lnTo>
                  <a:lnTo>
                    <a:pt x="2247" y="1916"/>
                  </a:lnTo>
                  <a:lnTo>
                    <a:pt x="518" y="980"/>
                  </a:lnTo>
                  <a:lnTo>
                    <a:pt x="518" y="980"/>
                  </a:lnTo>
                  <a:lnTo>
                    <a:pt x="1944" y="2334"/>
                  </a:lnTo>
                  <a:lnTo>
                    <a:pt x="0" y="2579"/>
                  </a:lnTo>
                  <a:lnTo>
                    <a:pt x="1944" y="2838"/>
                  </a:lnTo>
                  <a:lnTo>
                    <a:pt x="518" y="4177"/>
                  </a:lnTo>
                  <a:lnTo>
                    <a:pt x="2247" y="3241"/>
                  </a:lnTo>
                  <a:lnTo>
                    <a:pt x="1887" y="5171"/>
                  </a:lnTo>
                  <a:lnTo>
                    <a:pt x="2722" y="3400"/>
                  </a:lnTo>
                  <a:lnTo>
                    <a:pt x="3572" y="5171"/>
                  </a:lnTo>
                  <a:lnTo>
                    <a:pt x="3197" y="3241"/>
                  </a:lnTo>
                  <a:lnTo>
                    <a:pt x="4925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5" y="980"/>
                  </a:lnTo>
                  <a:lnTo>
                    <a:pt x="3197" y="1916"/>
                  </a:lnTo>
                  <a:lnTo>
                    <a:pt x="3572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" name="Google Shape;2055;p9"/>
            <p:cNvSpPr/>
            <p:nvPr/>
          </p:nvSpPr>
          <p:spPr>
            <a:xfrm rot="5400000">
              <a:off x="232890" y="4738449"/>
              <a:ext cx="171912" cy="163293"/>
            </a:xfrm>
            <a:custGeom>
              <a:avLst/>
              <a:gdLst/>
              <a:ahLst/>
              <a:cxnLst/>
              <a:rect l="l" t="t" r="r" b="b"/>
              <a:pathLst>
                <a:path w="5445" h="5172" extrusionOk="0">
                  <a:moveTo>
                    <a:pt x="1873" y="1"/>
                  </a:moveTo>
                  <a:lnTo>
                    <a:pt x="2247" y="1916"/>
                  </a:lnTo>
                  <a:lnTo>
                    <a:pt x="519" y="980"/>
                  </a:lnTo>
                  <a:lnTo>
                    <a:pt x="519" y="980"/>
                  </a:lnTo>
                  <a:lnTo>
                    <a:pt x="1945" y="2334"/>
                  </a:lnTo>
                  <a:lnTo>
                    <a:pt x="0" y="2579"/>
                  </a:lnTo>
                  <a:lnTo>
                    <a:pt x="1945" y="2838"/>
                  </a:lnTo>
                  <a:lnTo>
                    <a:pt x="519" y="4177"/>
                  </a:lnTo>
                  <a:lnTo>
                    <a:pt x="2247" y="3241"/>
                  </a:lnTo>
                  <a:lnTo>
                    <a:pt x="1873" y="5171"/>
                  </a:lnTo>
                  <a:lnTo>
                    <a:pt x="2722" y="3400"/>
                  </a:lnTo>
                  <a:lnTo>
                    <a:pt x="3558" y="5171"/>
                  </a:lnTo>
                  <a:lnTo>
                    <a:pt x="3197" y="3241"/>
                  </a:lnTo>
                  <a:lnTo>
                    <a:pt x="3197" y="3241"/>
                  </a:lnTo>
                  <a:lnTo>
                    <a:pt x="4926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6" y="980"/>
                  </a:lnTo>
                  <a:lnTo>
                    <a:pt x="4926" y="980"/>
                  </a:lnTo>
                  <a:lnTo>
                    <a:pt x="3197" y="1916"/>
                  </a:lnTo>
                  <a:lnTo>
                    <a:pt x="3558" y="1"/>
                  </a:lnTo>
                  <a:lnTo>
                    <a:pt x="2722" y="1772"/>
                  </a:lnTo>
                  <a:lnTo>
                    <a:pt x="18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056" name="Google Shape;2056;p9"/>
            <p:cNvGrpSpPr/>
            <p:nvPr/>
          </p:nvGrpSpPr>
          <p:grpSpPr>
            <a:xfrm rot="5400000">
              <a:off x="2237697" y="-1762942"/>
              <a:ext cx="4668496" cy="8669501"/>
              <a:chOff x="2402975" y="240825"/>
              <a:chExt cx="2813025" cy="5223850"/>
            </a:xfrm>
          </p:grpSpPr>
          <p:sp>
            <p:nvSpPr>
              <p:cNvPr id="2057" name="Google Shape;2057;p9"/>
              <p:cNvSpPr/>
              <p:nvPr/>
            </p:nvSpPr>
            <p:spPr>
              <a:xfrm>
                <a:off x="2470125" y="328325"/>
                <a:ext cx="2678725" cy="5048525"/>
              </a:xfrm>
              <a:custGeom>
                <a:avLst/>
                <a:gdLst/>
                <a:ahLst/>
                <a:cxnLst/>
                <a:rect l="l" t="t" r="r" b="b"/>
                <a:pathLst>
                  <a:path w="107149" h="201941" fill="none" extrusionOk="0">
                    <a:moveTo>
                      <a:pt x="107149" y="197071"/>
                    </a:moveTo>
                    <a:lnTo>
                      <a:pt x="107149" y="4884"/>
                    </a:lnTo>
                    <a:cubicBezTo>
                      <a:pt x="104450" y="4884"/>
                      <a:pt x="102266" y="2700"/>
                      <a:pt x="102266" y="0"/>
                    </a:cubicBezTo>
                    <a:lnTo>
                      <a:pt x="5087" y="0"/>
                    </a:lnTo>
                    <a:cubicBezTo>
                      <a:pt x="5087" y="2808"/>
                      <a:pt x="2808" y="5087"/>
                      <a:pt x="0" y="5087"/>
                    </a:cubicBezTo>
                    <a:lnTo>
                      <a:pt x="0" y="196854"/>
                    </a:lnTo>
                    <a:cubicBezTo>
                      <a:pt x="2808" y="196854"/>
                      <a:pt x="5087" y="199132"/>
                      <a:pt x="5087" y="201940"/>
                    </a:cubicBezTo>
                    <a:lnTo>
                      <a:pt x="102266" y="201940"/>
                    </a:lnTo>
                    <a:cubicBezTo>
                      <a:pt x="102266" y="199255"/>
                      <a:pt x="104450" y="197071"/>
                      <a:pt x="107149" y="197071"/>
                    </a:cubicBezTo>
                    <a:close/>
                  </a:path>
                </a:pathLst>
              </a:custGeom>
              <a:noFill/>
              <a:ln w="507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8" name="Google Shape;2058;p9"/>
              <p:cNvSpPr/>
              <p:nvPr/>
            </p:nvSpPr>
            <p:spPr>
              <a:xfrm>
                <a:off x="2402975" y="240825"/>
                <a:ext cx="2813025" cy="5223850"/>
              </a:xfrm>
              <a:custGeom>
                <a:avLst/>
                <a:gdLst/>
                <a:ahLst/>
                <a:cxnLst/>
                <a:rect l="l" t="t" r="r" b="b"/>
                <a:pathLst>
                  <a:path w="112521" h="208954" fill="none" extrusionOk="0">
                    <a:moveTo>
                      <a:pt x="112521" y="197315"/>
                    </a:moveTo>
                    <a:lnTo>
                      <a:pt x="112521" y="11639"/>
                    </a:lnTo>
                    <a:cubicBezTo>
                      <a:pt x="106091" y="11639"/>
                      <a:pt x="100882" y="6430"/>
                      <a:pt x="100882" y="1"/>
                    </a:cubicBezTo>
                    <a:lnTo>
                      <a:pt x="11639" y="1"/>
                    </a:lnTo>
                    <a:cubicBezTo>
                      <a:pt x="11639" y="6430"/>
                      <a:pt x="6430" y="11639"/>
                      <a:pt x="1" y="11639"/>
                    </a:cubicBezTo>
                    <a:lnTo>
                      <a:pt x="1" y="197315"/>
                    </a:lnTo>
                    <a:cubicBezTo>
                      <a:pt x="6430" y="197315"/>
                      <a:pt x="11639" y="202524"/>
                      <a:pt x="11639" y="208954"/>
                    </a:cubicBezTo>
                    <a:lnTo>
                      <a:pt x="100882" y="208954"/>
                    </a:lnTo>
                    <a:cubicBezTo>
                      <a:pt x="100882" y="202524"/>
                      <a:pt x="106091" y="197315"/>
                      <a:pt x="112521" y="197315"/>
                    </a:cubicBezTo>
                    <a:close/>
                  </a:path>
                </a:pathLst>
              </a:custGeom>
              <a:noFill/>
              <a:ln w="542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2059" name="Google Shape;2059;p9"/>
          <p:cNvSpPr txBox="1">
            <a:spLocks noGrp="1"/>
          </p:cNvSpPr>
          <p:nvPr>
            <p:ph type="title"/>
          </p:nvPr>
        </p:nvSpPr>
        <p:spPr>
          <a:xfrm>
            <a:off x="713225" y="551692"/>
            <a:ext cx="7717500" cy="45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060" name="Google Shape;2060;p9"/>
          <p:cNvSpPr txBox="1">
            <a:spLocks noGrp="1"/>
          </p:cNvSpPr>
          <p:nvPr>
            <p:ph type="subTitle" idx="1"/>
          </p:nvPr>
        </p:nvSpPr>
        <p:spPr>
          <a:xfrm>
            <a:off x="794519" y="3226008"/>
            <a:ext cx="1970400" cy="30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 b="1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9pPr>
          </a:lstStyle>
          <a:p>
            <a:endParaRPr/>
          </a:p>
        </p:txBody>
      </p:sp>
      <p:sp>
        <p:nvSpPr>
          <p:cNvPr id="2061" name="Google Shape;2061;p9"/>
          <p:cNvSpPr txBox="1">
            <a:spLocks noGrp="1"/>
          </p:cNvSpPr>
          <p:nvPr>
            <p:ph type="subTitle" idx="2"/>
          </p:nvPr>
        </p:nvSpPr>
        <p:spPr>
          <a:xfrm>
            <a:off x="789425" y="3474825"/>
            <a:ext cx="1970400" cy="675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Roboto Light"/>
              <a:buNone/>
              <a:defRPr sz="1400">
                <a:solidFill>
                  <a:schemeClr val="l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62" name="Google Shape;2062;p9"/>
          <p:cNvSpPr txBox="1">
            <a:spLocks noGrp="1"/>
          </p:cNvSpPr>
          <p:nvPr>
            <p:ph type="subTitle" idx="3"/>
          </p:nvPr>
        </p:nvSpPr>
        <p:spPr>
          <a:xfrm>
            <a:off x="6351900" y="3226008"/>
            <a:ext cx="1975500" cy="30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 b="1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9pPr>
          </a:lstStyle>
          <a:p>
            <a:endParaRPr/>
          </a:p>
        </p:txBody>
      </p:sp>
      <p:sp>
        <p:nvSpPr>
          <p:cNvPr id="2063" name="Google Shape;2063;p9"/>
          <p:cNvSpPr txBox="1">
            <a:spLocks noGrp="1"/>
          </p:cNvSpPr>
          <p:nvPr>
            <p:ph type="subTitle" idx="4"/>
          </p:nvPr>
        </p:nvSpPr>
        <p:spPr>
          <a:xfrm>
            <a:off x="6339132" y="3474825"/>
            <a:ext cx="1975500" cy="675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Roboto Light"/>
              <a:buNone/>
              <a:defRPr sz="1400">
                <a:solidFill>
                  <a:schemeClr val="l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64" name="Google Shape;2064;p9"/>
          <p:cNvSpPr txBox="1">
            <a:spLocks noGrp="1"/>
          </p:cNvSpPr>
          <p:nvPr>
            <p:ph type="subTitle" idx="5"/>
          </p:nvPr>
        </p:nvSpPr>
        <p:spPr>
          <a:xfrm>
            <a:off x="3577038" y="3225996"/>
            <a:ext cx="1975500" cy="30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 b="1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9pPr>
          </a:lstStyle>
          <a:p>
            <a:endParaRPr/>
          </a:p>
        </p:txBody>
      </p:sp>
      <p:sp>
        <p:nvSpPr>
          <p:cNvPr id="2065" name="Google Shape;2065;p9"/>
          <p:cNvSpPr txBox="1">
            <a:spLocks noGrp="1"/>
          </p:cNvSpPr>
          <p:nvPr>
            <p:ph type="subTitle" idx="6"/>
          </p:nvPr>
        </p:nvSpPr>
        <p:spPr>
          <a:xfrm>
            <a:off x="3564270" y="3474813"/>
            <a:ext cx="1975500" cy="675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Roboto Light"/>
              <a:buNone/>
              <a:defRPr sz="1400">
                <a:solidFill>
                  <a:schemeClr val="l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20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67" name="Google Shape;2067;p10"/>
          <p:cNvGrpSpPr/>
          <p:nvPr/>
        </p:nvGrpSpPr>
        <p:grpSpPr>
          <a:xfrm>
            <a:off x="237195" y="237553"/>
            <a:ext cx="8669501" cy="4668503"/>
            <a:chOff x="237195" y="237553"/>
            <a:chExt cx="8669501" cy="4668503"/>
          </a:xfrm>
        </p:grpSpPr>
        <p:sp>
          <p:nvSpPr>
            <p:cNvPr id="2068" name="Google Shape;2068;p10"/>
            <p:cNvSpPr/>
            <p:nvPr/>
          </p:nvSpPr>
          <p:spPr>
            <a:xfrm rot="5400000">
              <a:off x="8738903" y="241642"/>
              <a:ext cx="171881" cy="163703"/>
            </a:xfrm>
            <a:custGeom>
              <a:avLst/>
              <a:gdLst/>
              <a:ahLst/>
              <a:cxnLst/>
              <a:rect l="l" t="t" r="r" b="b"/>
              <a:pathLst>
                <a:path w="5444" h="5185" extrusionOk="0">
                  <a:moveTo>
                    <a:pt x="518" y="4191"/>
                  </a:moveTo>
                  <a:lnTo>
                    <a:pt x="518" y="4191"/>
                  </a:lnTo>
                  <a:lnTo>
                    <a:pt x="518" y="4191"/>
                  </a:lnTo>
                  <a:close/>
                  <a:moveTo>
                    <a:pt x="1887" y="0"/>
                  </a:moveTo>
                  <a:lnTo>
                    <a:pt x="2247" y="1930"/>
                  </a:lnTo>
                  <a:lnTo>
                    <a:pt x="518" y="994"/>
                  </a:lnTo>
                  <a:lnTo>
                    <a:pt x="1944" y="2333"/>
                  </a:lnTo>
                  <a:lnTo>
                    <a:pt x="0" y="2592"/>
                  </a:lnTo>
                  <a:lnTo>
                    <a:pt x="1944" y="2837"/>
                  </a:lnTo>
                  <a:lnTo>
                    <a:pt x="518" y="4191"/>
                  </a:lnTo>
                  <a:lnTo>
                    <a:pt x="2247" y="3255"/>
                  </a:lnTo>
                  <a:lnTo>
                    <a:pt x="1887" y="5185"/>
                  </a:lnTo>
                  <a:lnTo>
                    <a:pt x="2722" y="3413"/>
                  </a:lnTo>
                  <a:lnTo>
                    <a:pt x="3572" y="5185"/>
                  </a:lnTo>
                  <a:lnTo>
                    <a:pt x="3197" y="3255"/>
                  </a:lnTo>
                  <a:lnTo>
                    <a:pt x="4925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5" y="994"/>
                  </a:lnTo>
                  <a:lnTo>
                    <a:pt x="3197" y="1930"/>
                  </a:lnTo>
                  <a:lnTo>
                    <a:pt x="3572" y="0"/>
                  </a:lnTo>
                  <a:lnTo>
                    <a:pt x="2722" y="1771"/>
                  </a:lnTo>
                  <a:lnTo>
                    <a:pt x="188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" name="Google Shape;2069;p10"/>
            <p:cNvSpPr/>
            <p:nvPr/>
          </p:nvSpPr>
          <p:spPr>
            <a:xfrm rot="5400000">
              <a:off x="8738887" y="4726518"/>
              <a:ext cx="171912" cy="163703"/>
            </a:xfrm>
            <a:custGeom>
              <a:avLst/>
              <a:gdLst/>
              <a:ahLst/>
              <a:cxnLst/>
              <a:rect l="l" t="t" r="r" b="b"/>
              <a:pathLst>
                <a:path w="5445" h="5185" extrusionOk="0">
                  <a:moveTo>
                    <a:pt x="3558" y="0"/>
                  </a:moveTo>
                  <a:lnTo>
                    <a:pt x="3558" y="0"/>
                  </a:lnTo>
                  <a:lnTo>
                    <a:pt x="3558" y="0"/>
                  </a:lnTo>
                  <a:close/>
                  <a:moveTo>
                    <a:pt x="519" y="4191"/>
                  </a:moveTo>
                  <a:lnTo>
                    <a:pt x="519" y="4191"/>
                  </a:lnTo>
                  <a:lnTo>
                    <a:pt x="519" y="4191"/>
                  </a:lnTo>
                  <a:close/>
                  <a:moveTo>
                    <a:pt x="1873" y="0"/>
                  </a:moveTo>
                  <a:lnTo>
                    <a:pt x="2247" y="1930"/>
                  </a:lnTo>
                  <a:lnTo>
                    <a:pt x="519" y="994"/>
                  </a:lnTo>
                  <a:lnTo>
                    <a:pt x="1945" y="2333"/>
                  </a:lnTo>
                  <a:lnTo>
                    <a:pt x="0" y="2592"/>
                  </a:lnTo>
                  <a:lnTo>
                    <a:pt x="1945" y="2837"/>
                  </a:lnTo>
                  <a:lnTo>
                    <a:pt x="519" y="4191"/>
                  </a:lnTo>
                  <a:lnTo>
                    <a:pt x="2247" y="3255"/>
                  </a:lnTo>
                  <a:lnTo>
                    <a:pt x="1873" y="5185"/>
                  </a:lnTo>
                  <a:lnTo>
                    <a:pt x="2722" y="3413"/>
                  </a:lnTo>
                  <a:lnTo>
                    <a:pt x="3558" y="5185"/>
                  </a:lnTo>
                  <a:lnTo>
                    <a:pt x="3197" y="3255"/>
                  </a:lnTo>
                  <a:lnTo>
                    <a:pt x="4926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6" y="994"/>
                  </a:lnTo>
                  <a:lnTo>
                    <a:pt x="3197" y="1930"/>
                  </a:lnTo>
                  <a:lnTo>
                    <a:pt x="3558" y="0"/>
                  </a:lnTo>
                  <a:lnTo>
                    <a:pt x="2722" y="1771"/>
                  </a:lnTo>
                  <a:lnTo>
                    <a:pt x="1873" y="0"/>
                  </a:lnTo>
                  <a:close/>
                  <a:moveTo>
                    <a:pt x="1873" y="5185"/>
                  </a:moveTo>
                  <a:lnTo>
                    <a:pt x="1873" y="5185"/>
                  </a:lnTo>
                  <a:lnTo>
                    <a:pt x="1873" y="5185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" name="Google Shape;2070;p10"/>
            <p:cNvSpPr/>
            <p:nvPr/>
          </p:nvSpPr>
          <p:spPr>
            <a:xfrm rot="5400000">
              <a:off x="232906" y="241847"/>
              <a:ext cx="171881" cy="163293"/>
            </a:xfrm>
            <a:custGeom>
              <a:avLst/>
              <a:gdLst/>
              <a:ahLst/>
              <a:cxnLst/>
              <a:rect l="l" t="t" r="r" b="b"/>
              <a:pathLst>
                <a:path w="5444" h="5172" extrusionOk="0">
                  <a:moveTo>
                    <a:pt x="3572" y="1"/>
                  </a:moveTo>
                  <a:lnTo>
                    <a:pt x="2722" y="1772"/>
                  </a:lnTo>
                  <a:lnTo>
                    <a:pt x="1887" y="1"/>
                  </a:lnTo>
                  <a:lnTo>
                    <a:pt x="1887" y="1"/>
                  </a:lnTo>
                  <a:lnTo>
                    <a:pt x="2247" y="1916"/>
                  </a:lnTo>
                  <a:lnTo>
                    <a:pt x="518" y="980"/>
                  </a:lnTo>
                  <a:lnTo>
                    <a:pt x="518" y="980"/>
                  </a:lnTo>
                  <a:lnTo>
                    <a:pt x="1944" y="2334"/>
                  </a:lnTo>
                  <a:lnTo>
                    <a:pt x="0" y="2579"/>
                  </a:lnTo>
                  <a:lnTo>
                    <a:pt x="1944" y="2838"/>
                  </a:lnTo>
                  <a:lnTo>
                    <a:pt x="518" y="4177"/>
                  </a:lnTo>
                  <a:lnTo>
                    <a:pt x="2247" y="3241"/>
                  </a:lnTo>
                  <a:lnTo>
                    <a:pt x="1887" y="5171"/>
                  </a:lnTo>
                  <a:lnTo>
                    <a:pt x="2722" y="3400"/>
                  </a:lnTo>
                  <a:lnTo>
                    <a:pt x="3572" y="5171"/>
                  </a:lnTo>
                  <a:lnTo>
                    <a:pt x="3197" y="3241"/>
                  </a:lnTo>
                  <a:lnTo>
                    <a:pt x="4925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5" y="980"/>
                  </a:lnTo>
                  <a:lnTo>
                    <a:pt x="3197" y="1916"/>
                  </a:lnTo>
                  <a:lnTo>
                    <a:pt x="3572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" name="Google Shape;2071;p10"/>
            <p:cNvSpPr/>
            <p:nvPr/>
          </p:nvSpPr>
          <p:spPr>
            <a:xfrm rot="5400000">
              <a:off x="232890" y="4738449"/>
              <a:ext cx="171912" cy="163293"/>
            </a:xfrm>
            <a:custGeom>
              <a:avLst/>
              <a:gdLst/>
              <a:ahLst/>
              <a:cxnLst/>
              <a:rect l="l" t="t" r="r" b="b"/>
              <a:pathLst>
                <a:path w="5445" h="5172" extrusionOk="0">
                  <a:moveTo>
                    <a:pt x="1873" y="1"/>
                  </a:moveTo>
                  <a:lnTo>
                    <a:pt x="2247" y="1916"/>
                  </a:lnTo>
                  <a:lnTo>
                    <a:pt x="519" y="980"/>
                  </a:lnTo>
                  <a:lnTo>
                    <a:pt x="519" y="980"/>
                  </a:lnTo>
                  <a:lnTo>
                    <a:pt x="1945" y="2334"/>
                  </a:lnTo>
                  <a:lnTo>
                    <a:pt x="0" y="2579"/>
                  </a:lnTo>
                  <a:lnTo>
                    <a:pt x="1945" y="2838"/>
                  </a:lnTo>
                  <a:lnTo>
                    <a:pt x="519" y="4177"/>
                  </a:lnTo>
                  <a:lnTo>
                    <a:pt x="2247" y="3241"/>
                  </a:lnTo>
                  <a:lnTo>
                    <a:pt x="1873" y="5171"/>
                  </a:lnTo>
                  <a:lnTo>
                    <a:pt x="2722" y="3400"/>
                  </a:lnTo>
                  <a:lnTo>
                    <a:pt x="3558" y="5171"/>
                  </a:lnTo>
                  <a:lnTo>
                    <a:pt x="3197" y="3241"/>
                  </a:lnTo>
                  <a:lnTo>
                    <a:pt x="3197" y="3241"/>
                  </a:lnTo>
                  <a:lnTo>
                    <a:pt x="4926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6" y="980"/>
                  </a:lnTo>
                  <a:lnTo>
                    <a:pt x="4926" y="980"/>
                  </a:lnTo>
                  <a:lnTo>
                    <a:pt x="3197" y="1916"/>
                  </a:lnTo>
                  <a:lnTo>
                    <a:pt x="3558" y="1"/>
                  </a:lnTo>
                  <a:lnTo>
                    <a:pt x="2722" y="1772"/>
                  </a:lnTo>
                  <a:lnTo>
                    <a:pt x="18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072" name="Google Shape;2072;p10"/>
            <p:cNvGrpSpPr/>
            <p:nvPr/>
          </p:nvGrpSpPr>
          <p:grpSpPr>
            <a:xfrm rot="5400000">
              <a:off x="2237697" y="-1762942"/>
              <a:ext cx="4668496" cy="8669501"/>
              <a:chOff x="2402975" y="240825"/>
              <a:chExt cx="2813025" cy="5223850"/>
            </a:xfrm>
          </p:grpSpPr>
          <p:sp>
            <p:nvSpPr>
              <p:cNvPr id="2073" name="Google Shape;2073;p10"/>
              <p:cNvSpPr/>
              <p:nvPr/>
            </p:nvSpPr>
            <p:spPr>
              <a:xfrm>
                <a:off x="2470125" y="328325"/>
                <a:ext cx="2678725" cy="5048525"/>
              </a:xfrm>
              <a:custGeom>
                <a:avLst/>
                <a:gdLst/>
                <a:ahLst/>
                <a:cxnLst/>
                <a:rect l="l" t="t" r="r" b="b"/>
                <a:pathLst>
                  <a:path w="107149" h="201941" fill="none" extrusionOk="0">
                    <a:moveTo>
                      <a:pt x="107149" y="197071"/>
                    </a:moveTo>
                    <a:lnTo>
                      <a:pt x="107149" y="4884"/>
                    </a:lnTo>
                    <a:cubicBezTo>
                      <a:pt x="104450" y="4884"/>
                      <a:pt x="102266" y="2700"/>
                      <a:pt x="102266" y="0"/>
                    </a:cubicBezTo>
                    <a:lnTo>
                      <a:pt x="5087" y="0"/>
                    </a:lnTo>
                    <a:cubicBezTo>
                      <a:pt x="5087" y="2808"/>
                      <a:pt x="2808" y="5087"/>
                      <a:pt x="0" y="5087"/>
                    </a:cubicBezTo>
                    <a:lnTo>
                      <a:pt x="0" y="196854"/>
                    </a:lnTo>
                    <a:cubicBezTo>
                      <a:pt x="2808" y="196854"/>
                      <a:pt x="5087" y="199132"/>
                      <a:pt x="5087" y="201940"/>
                    </a:cubicBezTo>
                    <a:lnTo>
                      <a:pt x="102266" y="201940"/>
                    </a:lnTo>
                    <a:cubicBezTo>
                      <a:pt x="102266" y="199255"/>
                      <a:pt x="104450" y="197071"/>
                      <a:pt x="107149" y="197071"/>
                    </a:cubicBezTo>
                    <a:close/>
                  </a:path>
                </a:pathLst>
              </a:custGeom>
              <a:noFill/>
              <a:ln w="507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4" name="Google Shape;2074;p10"/>
              <p:cNvSpPr/>
              <p:nvPr/>
            </p:nvSpPr>
            <p:spPr>
              <a:xfrm>
                <a:off x="2402975" y="240825"/>
                <a:ext cx="2813025" cy="5223850"/>
              </a:xfrm>
              <a:custGeom>
                <a:avLst/>
                <a:gdLst/>
                <a:ahLst/>
                <a:cxnLst/>
                <a:rect l="l" t="t" r="r" b="b"/>
                <a:pathLst>
                  <a:path w="112521" h="208954" fill="none" extrusionOk="0">
                    <a:moveTo>
                      <a:pt x="112521" y="197315"/>
                    </a:moveTo>
                    <a:lnTo>
                      <a:pt x="112521" y="11639"/>
                    </a:lnTo>
                    <a:cubicBezTo>
                      <a:pt x="106091" y="11639"/>
                      <a:pt x="100882" y="6430"/>
                      <a:pt x="100882" y="1"/>
                    </a:cubicBezTo>
                    <a:lnTo>
                      <a:pt x="11639" y="1"/>
                    </a:lnTo>
                    <a:cubicBezTo>
                      <a:pt x="11639" y="6430"/>
                      <a:pt x="6430" y="11639"/>
                      <a:pt x="1" y="11639"/>
                    </a:cubicBezTo>
                    <a:lnTo>
                      <a:pt x="1" y="197315"/>
                    </a:lnTo>
                    <a:cubicBezTo>
                      <a:pt x="6430" y="197315"/>
                      <a:pt x="11639" y="202524"/>
                      <a:pt x="11639" y="208954"/>
                    </a:cubicBezTo>
                    <a:lnTo>
                      <a:pt x="100882" y="208954"/>
                    </a:lnTo>
                    <a:cubicBezTo>
                      <a:pt x="100882" y="202524"/>
                      <a:pt x="106091" y="197315"/>
                      <a:pt x="112521" y="197315"/>
                    </a:cubicBezTo>
                    <a:close/>
                  </a:path>
                </a:pathLst>
              </a:custGeom>
              <a:noFill/>
              <a:ln w="542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2075" name="Google Shape;2075;p10"/>
          <p:cNvSpPr txBox="1">
            <a:spLocks noGrp="1"/>
          </p:cNvSpPr>
          <p:nvPr>
            <p:ph type="body" idx="1"/>
          </p:nvPr>
        </p:nvSpPr>
        <p:spPr>
          <a:xfrm>
            <a:off x="1862700" y="1996950"/>
            <a:ext cx="5418600" cy="114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2286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3000" b="1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1pPr>
          </a:lstStyle>
          <a:p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_NUMBER">
    <p:spTree>
      <p:nvGrpSpPr>
        <p:cNvPr id="1" name="Shape 20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77" name="Google Shape;2077;p11"/>
          <p:cNvGrpSpPr/>
          <p:nvPr/>
        </p:nvGrpSpPr>
        <p:grpSpPr>
          <a:xfrm>
            <a:off x="237195" y="237553"/>
            <a:ext cx="8669501" cy="4668503"/>
            <a:chOff x="237195" y="237553"/>
            <a:chExt cx="8669501" cy="4668503"/>
          </a:xfrm>
        </p:grpSpPr>
        <p:sp>
          <p:nvSpPr>
            <p:cNvPr id="2078" name="Google Shape;2078;p11"/>
            <p:cNvSpPr/>
            <p:nvPr/>
          </p:nvSpPr>
          <p:spPr>
            <a:xfrm rot="5400000">
              <a:off x="8738903" y="241642"/>
              <a:ext cx="171881" cy="163703"/>
            </a:xfrm>
            <a:custGeom>
              <a:avLst/>
              <a:gdLst/>
              <a:ahLst/>
              <a:cxnLst/>
              <a:rect l="l" t="t" r="r" b="b"/>
              <a:pathLst>
                <a:path w="5444" h="5185" extrusionOk="0">
                  <a:moveTo>
                    <a:pt x="518" y="4191"/>
                  </a:moveTo>
                  <a:lnTo>
                    <a:pt x="518" y="4191"/>
                  </a:lnTo>
                  <a:lnTo>
                    <a:pt x="518" y="4191"/>
                  </a:lnTo>
                  <a:close/>
                  <a:moveTo>
                    <a:pt x="1887" y="0"/>
                  </a:moveTo>
                  <a:lnTo>
                    <a:pt x="2247" y="1930"/>
                  </a:lnTo>
                  <a:lnTo>
                    <a:pt x="518" y="994"/>
                  </a:lnTo>
                  <a:lnTo>
                    <a:pt x="1944" y="2333"/>
                  </a:lnTo>
                  <a:lnTo>
                    <a:pt x="0" y="2592"/>
                  </a:lnTo>
                  <a:lnTo>
                    <a:pt x="1944" y="2837"/>
                  </a:lnTo>
                  <a:lnTo>
                    <a:pt x="518" y="4191"/>
                  </a:lnTo>
                  <a:lnTo>
                    <a:pt x="2247" y="3255"/>
                  </a:lnTo>
                  <a:lnTo>
                    <a:pt x="1887" y="5185"/>
                  </a:lnTo>
                  <a:lnTo>
                    <a:pt x="2722" y="3413"/>
                  </a:lnTo>
                  <a:lnTo>
                    <a:pt x="3572" y="5185"/>
                  </a:lnTo>
                  <a:lnTo>
                    <a:pt x="3197" y="3255"/>
                  </a:lnTo>
                  <a:lnTo>
                    <a:pt x="4925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5" y="994"/>
                  </a:lnTo>
                  <a:lnTo>
                    <a:pt x="3197" y="1930"/>
                  </a:lnTo>
                  <a:lnTo>
                    <a:pt x="3572" y="0"/>
                  </a:lnTo>
                  <a:lnTo>
                    <a:pt x="2722" y="1771"/>
                  </a:lnTo>
                  <a:lnTo>
                    <a:pt x="188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" name="Google Shape;2079;p11"/>
            <p:cNvSpPr/>
            <p:nvPr/>
          </p:nvSpPr>
          <p:spPr>
            <a:xfrm rot="5400000">
              <a:off x="8738887" y="4726518"/>
              <a:ext cx="171912" cy="163703"/>
            </a:xfrm>
            <a:custGeom>
              <a:avLst/>
              <a:gdLst/>
              <a:ahLst/>
              <a:cxnLst/>
              <a:rect l="l" t="t" r="r" b="b"/>
              <a:pathLst>
                <a:path w="5445" h="5185" extrusionOk="0">
                  <a:moveTo>
                    <a:pt x="3558" y="0"/>
                  </a:moveTo>
                  <a:lnTo>
                    <a:pt x="3558" y="0"/>
                  </a:lnTo>
                  <a:lnTo>
                    <a:pt x="3558" y="0"/>
                  </a:lnTo>
                  <a:close/>
                  <a:moveTo>
                    <a:pt x="519" y="4191"/>
                  </a:moveTo>
                  <a:lnTo>
                    <a:pt x="519" y="4191"/>
                  </a:lnTo>
                  <a:lnTo>
                    <a:pt x="519" y="4191"/>
                  </a:lnTo>
                  <a:close/>
                  <a:moveTo>
                    <a:pt x="1873" y="0"/>
                  </a:moveTo>
                  <a:lnTo>
                    <a:pt x="2247" y="1930"/>
                  </a:lnTo>
                  <a:lnTo>
                    <a:pt x="519" y="994"/>
                  </a:lnTo>
                  <a:lnTo>
                    <a:pt x="1945" y="2333"/>
                  </a:lnTo>
                  <a:lnTo>
                    <a:pt x="0" y="2592"/>
                  </a:lnTo>
                  <a:lnTo>
                    <a:pt x="1945" y="2837"/>
                  </a:lnTo>
                  <a:lnTo>
                    <a:pt x="519" y="4191"/>
                  </a:lnTo>
                  <a:lnTo>
                    <a:pt x="2247" y="3255"/>
                  </a:lnTo>
                  <a:lnTo>
                    <a:pt x="1873" y="5185"/>
                  </a:lnTo>
                  <a:lnTo>
                    <a:pt x="2722" y="3413"/>
                  </a:lnTo>
                  <a:lnTo>
                    <a:pt x="3558" y="5185"/>
                  </a:lnTo>
                  <a:lnTo>
                    <a:pt x="3197" y="3255"/>
                  </a:lnTo>
                  <a:lnTo>
                    <a:pt x="4926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6" y="994"/>
                  </a:lnTo>
                  <a:lnTo>
                    <a:pt x="3197" y="1930"/>
                  </a:lnTo>
                  <a:lnTo>
                    <a:pt x="3558" y="0"/>
                  </a:lnTo>
                  <a:lnTo>
                    <a:pt x="2722" y="1771"/>
                  </a:lnTo>
                  <a:lnTo>
                    <a:pt x="1873" y="0"/>
                  </a:lnTo>
                  <a:close/>
                  <a:moveTo>
                    <a:pt x="1873" y="5185"/>
                  </a:moveTo>
                  <a:lnTo>
                    <a:pt x="1873" y="5185"/>
                  </a:lnTo>
                  <a:lnTo>
                    <a:pt x="1873" y="5185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" name="Google Shape;2080;p11"/>
            <p:cNvSpPr/>
            <p:nvPr/>
          </p:nvSpPr>
          <p:spPr>
            <a:xfrm rot="5400000">
              <a:off x="232906" y="241847"/>
              <a:ext cx="171881" cy="163293"/>
            </a:xfrm>
            <a:custGeom>
              <a:avLst/>
              <a:gdLst/>
              <a:ahLst/>
              <a:cxnLst/>
              <a:rect l="l" t="t" r="r" b="b"/>
              <a:pathLst>
                <a:path w="5444" h="5172" extrusionOk="0">
                  <a:moveTo>
                    <a:pt x="3572" y="1"/>
                  </a:moveTo>
                  <a:lnTo>
                    <a:pt x="2722" y="1772"/>
                  </a:lnTo>
                  <a:lnTo>
                    <a:pt x="1887" y="1"/>
                  </a:lnTo>
                  <a:lnTo>
                    <a:pt x="1887" y="1"/>
                  </a:lnTo>
                  <a:lnTo>
                    <a:pt x="2247" y="1916"/>
                  </a:lnTo>
                  <a:lnTo>
                    <a:pt x="518" y="980"/>
                  </a:lnTo>
                  <a:lnTo>
                    <a:pt x="518" y="980"/>
                  </a:lnTo>
                  <a:lnTo>
                    <a:pt x="1944" y="2334"/>
                  </a:lnTo>
                  <a:lnTo>
                    <a:pt x="0" y="2579"/>
                  </a:lnTo>
                  <a:lnTo>
                    <a:pt x="1944" y="2838"/>
                  </a:lnTo>
                  <a:lnTo>
                    <a:pt x="518" y="4177"/>
                  </a:lnTo>
                  <a:lnTo>
                    <a:pt x="2247" y="3241"/>
                  </a:lnTo>
                  <a:lnTo>
                    <a:pt x="1887" y="5171"/>
                  </a:lnTo>
                  <a:lnTo>
                    <a:pt x="2722" y="3400"/>
                  </a:lnTo>
                  <a:lnTo>
                    <a:pt x="3572" y="5171"/>
                  </a:lnTo>
                  <a:lnTo>
                    <a:pt x="3197" y="3241"/>
                  </a:lnTo>
                  <a:lnTo>
                    <a:pt x="4925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5" y="980"/>
                  </a:lnTo>
                  <a:lnTo>
                    <a:pt x="3197" y="1916"/>
                  </a:lnTo>
                  <a:lnTo>
                    <a:pt x="3572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" name="Google Shape;2081;p11"/>
            <p:cNvSpPr/>
            <p:nvPr/>
          </p:nvSpPr>
          <p:spPr>
            <a:xfrm rot="5400000">
              <a:off x="232890" y="4738449"/>
              <a:ext cx="171912" cy="163293"/>
            </a:xfrm>
            <a:custGeom>
              <a:avLst/>
              <a:gdLst/>
              <a:ahLst/>
              <a:cxnLst/>
              <a:rect l="l" t="t" r="r" b="b"/>
              <a:pathLst>
                <a:path w="5445" h="5172" extrusionOk="0">
                  <a:moveTo>
                    <a:pt x="1873" y="1"/>
                  </a:moveTo>
                  <a:lnTo>
                    <a:pt x="2247" y="1916"/>
                  </a:lnTo>
                  <a:lnTo>
                    <a:pt x="519" y="980"/>
                  </a:lnTo>
                  <a:lnTo>
                    <a:pt x="519" y="980"/>
                  </a:lnTo>
                  <a:lnTo>
                    <a:pt x="1945" y="2334"/>
                  </a:lnTo>
                  <a:lnTo>
                    <a:pt x="0" y="2579"/>
                  </a:lnTo>
                  <a:lnTo>
                    <a:pt x="1945" y="2838"/>
                  </a:lnTo>
                  <a:lnTo>
                    <a:pt x="519" y="4177"/>
                  </a:lnTo>
                  <a:lnTo>
                    <a:pt x="2247" y="3241"/>
                  </a:lnTo>
                  <a:lnTo>
                    <a:pt x="1873" y="5171"/>
                  </a:lnTo>
                  <a:lnTo>
                    <a:pt x="2722" y="3400"/>
                  </a:lnTo>
                  <a:lnTo>
                    <a:pt x="3558" y="5171"/>
                  </a:lnTo>
                  <a:lnTo>
                    <a:pt x="3197" y="3241"/>
                  </a:lnTo>
                  <a:lnTo>
                    <a:pt x="3197" y="3241"/>
                  </a:lnTo>
                  <a:lnTo>
                    <a:pt x="4926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6" y="980"/>
                  </a:lnTo>
                  <a:lnTo>
                    <a:pt x="4926" y="980"/>
                  </a:lnTo>
                  <a:lnTo>
                    <a:pt x="3197" y="1916"/>
                  </a:lnTo>
                  <a:lnTo>
                    <a:pt x="3558" y="1"/>
                  </a:lnTo>
                  <a:lnTo>
                    <a:pt x="2722" y="1772"/>
                  </a:lnTo>
                  <a:lnTo>
                    <a:pt x="18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082" name="Google Shape;2082;p11"/>
            <p:cNvGrpSpPr/>
            <p:nvPr/>
          </p:nvGrpSpPr>
          <p:grpSpPr>
            <a:xfrm rot="5400000">
              <a:off x="2237697" y="-1762942"/>
              <a:ext cx="4668496" cy="8669501"/>
              <a:chOff x="2402975" y="240825"/>
              <a:chExt cx="2813025" cy="5223850"/>
            </a:xfrm>
          </p:grpSpPr>
          <p:sp>
            <p:nvSpPr>
              <p:cNvPr id="2083" name="Google Shape;2083;p11"/>
              <p:cNvSpPr/>
              <p:nvPr/>
            </p:nvSpPr>
            <p:spPr>
              <a:xfrm>
                <a:off x="2470125" y="328325"/>
                <a:ext cx="2678725" cy="5048525"/>
              </a:xfrm>
              <a:custGeom>
                <a:avLst/>
                <a:gdLst/>
                <a:ahLst/>
                <a:cxnLst/>
                <a:rect l="l" t="t" r="r" b="b"/>
                <a:pathLst>
                  <a:path w="107149" h="201941" fill="none" extrusionOk="0">
                    <a:moveTo>
                      <a:pt x="107149" y="197071"/>
                    </a:moveTo>
                    <a:lnTo>
                      <a:pt x="107149" y="4884"/>
                    </a:lnTo>
                    <a:cubicBezTo>
                      <a:pt x="104450" y="4884"/>
                      <a:pt x="102266" y="2700"/>
                      <a:pt x="102266" y="0"/>
                    </a:cubicBezTo>
                    <a:lnTo>
                      <a:pt x="5087" y="0"/>
                    </a:lnTo>
                    <a:cubicBezTo>
                      <a:pt x="5087" y="2808"/>
                      <a:pt x="2808" y="5087"/>
                      <a:pt x="0" y="5087"/>
                    </a:cubicBezTo>
                    <a:lnTo>
                      <a:pt x="0" y="196854"/>
                    </a:lnTo>
                    <a:cubicBezTo>
                      <a:pt x="2808" y="196854"/>
                      <a:pt x="5087" y="199132"/>
                      <a:pt x="5087" y="201940"/>
                    </a:cubicBezTo>
                    <a:lnTo>
                      <a:pt x="102266" y="201940"/>
                    </a:lnTo>
                    <a:cubicBezTo>
                      <a:pt x="102266" y="199255"/>
                      <a:pt x="104450" y="197071"/>
                      <a:pt x="107149" y="197071"/>
                    </a:cubicBezTo>
                    <a:close/>
                  </a:path>
                </a:pathLst>
              </a:custGeom>
              <a:noFill/>
              <a:ln w="507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4" name="Google Shape;2084;p11"/>
              <p:cNvSpPr/>
              <p:nvPr/>
            </p:nvSpPr>
            <p:spPr>
              <a:xfrm>
                <a:off x="2402975" y="240825"/>
                <a:ext cx="2813025" cy="5223850"/>
              </a:xfrm>
              <a:custGeom>
                <a:avLst/>
                <a:gdLst/>
                <a:ahLst/>
                <a:cxnLst/>
                <a:rect l="l" t="t" r="r" b="b"/>
                <a:pathLst>
                  <a:path w="112521" h="208954" fill="none" extrusionOk="0">
                    <a:moveTo>
                      <a:pt x="112521" y="197315"/>
                    </a:moveTo>
                    <a:lnTo>
                      <a:pt x="112521" y="11639"/>
                    </a:lnTo>
                    <a:cubicBezTo>
                      <a:pt x="106091" y="11639"/>
                      <a:pt x="100882" y="6430"/>
                      <a:pt x="100882" y="1"/>
                    </a:cubicBezTo>
                    <a:lnTo>
                      <a:pt x="11639" y="1"/>
                    </a:lnTo>
                    <a:cubicBezTo>
                      <a:pt x="11639" y="6430"/>
                      <a:pt x="6430" y="11639"/>
                      <a:pt x="1" y="11639"/>
                    </a:cubicBezTo>
                    <a:lnTo>
                      <a:pt x="1" y="197315"/>
                    </a:lnTo>
                    <a:cubicBezTo>
                      <a:pt x="6430" y="197315"/>
                      <a:pt x="11639" y="202524"/>
                      <a:pt x="11639" y="208954"/>
                    </a:cubicBezTo>
                    <a:lnTo>
                      <a:pt x="100882" y="208954"/>
                    </a:lnTo>
                    <a:cubicBezTo>
                      <a:pt x="100882" y="202524"/>
                      <a:pt x="106091" y="197315"/>
                      <a:pt x="112521" y="197315"/>
                    </a:cubicBezTo>
                    <a:close/>
                  </a:path>
                </a:pathLst>
              </a:custGeom>
              <a:noFill/>
              <a:ln w="542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2085" name="Google Shape;2085;p11"/>
          <p:cNvGrpSpPr/>
          <p:nvPr/>
        </p:nvGrpSpPr>
        <p:grpSpPr>
          <a:xfrm>
            <a:off x="743191" y="3330904"/>
            <a:ext cx="1086583" cy="1134870"/>
            <a:chOff x="1609851" y="1570464"/>
            <a:chExt cx="1473733" cy="1539433"/>
          </a:xfrm>
        </p:grpSpPr>
        <p:sp>
          <p:nvSpPr>
            <p:cNvPr id="2086" name="Google Shape;2086;p11"/>
            <p:cNvSpPr/>
            <p:nvPr/>
          </p:nvSpPr>
          <p:spPr>
            <a:xfrm>
              <a:off x="2083882" y="2441068"/>
              <a:ext cx="117373" cy="86844"/>
            </a:xfrm>
            <a:custGeom>
              <a:avLst/>
              <a:gdLst/>
              <a:ahLst/>
              <a:cxnLst/>
              <a:rect l="l" t="t" r="r" b="b"/>
              <a:pathLst>
                <a:path w="3414" h="2526" extrusionOk="0">
                  <a:moveTo>
                    <a:pt x="3413" y="0"/>
                  </a:moveTo>
                  <a:lnTo>
                    <a:pt x="0" y="2389"/>
                  </a:lnTo>
                  <a:lnTo>
                    <a:pt x="68" y="2526"/>
                  </a:lnTo>
                  <a:lnTo>
                    <a:pt x="3413" y="69"/>
                  </a:lnTo>
                  <a:lnTo>
                    <a:pt x="341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" name="Google Shape;2087;p11"/>
            <p:cNvSpPr/>
            <p:nvPr/>
          </p:nvSpPr>
          <p:spPr>
            <a:xfrm>
              <a:off x="2039291" y="2403525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2935" y="0"/>
                  </a:moveTo>
                  <a:lnTo>
                    <a:pt x="0" y="888"/>
                  </a:lnTo>
                  <a:lnTo>
                    <a:pt x="0" y="1024"/>
                  </a:lnTo>
                  <a:lnTo>
                    <a:pt x="2935" y="69"/>
                  </a:lnTo>
                  <a:lnTo>
                    <a:pt x="293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" name="Google Shape;2088;p11"/>
            <p:cNvSpPr/>
            <p:nvPr/>
          </p:nvSpPr>
          <p:spPr>
            <a:xfrm>
              <a:off x="2151920" y="2513816"/>
              <a:ext cx="68107" cy="86844"/>
            </a:xfrm>
            <a:custGeom>
              <a:avLst/>
              <a:gdLst/>
              <a:ahLst/>
              <a:cxnLst/>
              <a:rect l="l" t="t" r="r" b="b"/>
              <a:pathLst>
                <a:path w="1981" h="2526" extrusionOk="0">
                  <a:moveTo>
                    <a:pt x="1980" y="0"/>
                  </a:moveTo>
                  <a:lnTo>
                    <a:pt x="1" y="2458"/>
                  </a:lnTo>
                  <a:lnTo>
                    <a:pt x="137" y="2526"/>
                  </a:lnTo>
                  <a:lnTo>
                    <a:pt x="198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" name="Google Shape;2089;p11"/>
            <p:cNvSpPr/>
            <p:nvPr/>
          </p:nvSpPr>
          <p:spPr>
            <a:xfrm>
              <a:off x="2241102" y="2509106"/>
              <a:ext cx="49301" cy="133807"/>
            </a:xfrm>
            <a:custGeom>
              <a:avLst/>
              <a:gdLst/>
              <a:ahLst/>
              <a:cxnLst/>
              <a:rect l="l" t="t" r="r" b="b"/>
              <a:pathLst>
                <a:path w="1434" h="3892" extrusionOk="0">
                  <a:moveTo>
                    <a:pt x="1366" y="1"/>
                  </a:moveTo>
                  <a:lnTo>
                    <a:pt x="0" y="3892"/>
                  </a:lnTo>
                  <a:lnTo>
                    <a:pt x="69" y="3892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" name="Google Shape;2090;p11"/>
            <p:cNvSpPr/>
            <p:nvPr/>
          </p:nvSpPr>
          <p:spPr>
            <a:xfrm>
              <a:off x="2158968" y="2074990"/>
              <a:ext cx="61059" cy="89216"/>
            </a:xfrm>
            <a:custGeom>
              <a:avLst/>
              <a:gdLst/>
              <a:ahLst/>
              <a:cxnLst/>
              <a:rect l="l" t="t" r="r" b="b"/>
              <a:pathLst>
                <a:path w="1776" h="2595" extrusionOk="0">
                  <a:moveTo>
                    <a:pt x="69" y="0"/>
                  </a:moveTo>
                  <a:lnTo>
                    <a:pt x="0" y="69"/>
                  </a:lnTo>
                  <a:lnTo>
                    <a:pt x="1775" y="2594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" name="Google Shape;2091;p11"/>
            <p:cNvSpPr/>
            <p:nvPr/>
          </p:nvSpPr>
          <p:spPr>
            <a:xfrm>
              <a:off x="2022858" y="2333115"/>
              <a:ext cx="145531" cy="4744"/>
            </a:xfrm>
            <a:custGeom>
              <a:avLst/>
              <a:gdLst/>
              <a:ahLst/>
              <a:cxnLst/>
              <a:rect l="l" t="t" r="r" b="b"/>
              <a:pathLst>
                <a:path w="4233" h="138" extrusionOk="0">
                  <a:moveTo>
                    <a:pt x="1" y="1"/>
                  </a:moveTo>
                  <a:lnTo>
                    <a:pt x="1" y="69"/>
                  </a:lnTo>
                  <a:lnTo>
                    <a:pt x="4232" y="137"/>
                  </a:lnTo>
                  <a:lnTo>
                    <a:pt x="4232" y="69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" name="Google Shape;2092;p11"/>
            <p:cNvSpPr/>
            <p:nvPr/>
          </p:nvSpPr>
          <p:spPr>
            <a:xfrm>
              <a:off x="2346717" y="2016303"/>
              <a:ext cx="4710" cy="105650"/>
            </a:xfrm>
            <a:custGeom>
              <a:avLst/>
              <a:gdLst/>
              <a:ahLst/>
              <a:cxnLst/>
              <a:rect l="l" t="t" r="r" b="b"/>
              <a:pathLst>
                <a:path w="137" h="3073" extrusionOk="0">
                  <a:moveTo>
                    <a:pt x="0" y="1"/>
                  </a:moveTo>
                  <a:lnTo>
                    <a:pt x="0" y="3072"/>
                  </a:lnTo>
                  <a:lnTo>
                    <a:pt x="137" y="3072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" name="Google Shape;2093;p11"/>
            <p:cNvSpPr/>
            <p:nvPr/>
          </p:nvSpPr>
          <p:spPr>
            <a:xfrm>
              <a:off x="2086220" y="2143028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69" y="1"/>
                  </a:moveTo>
                  <a:lnTo>
                    <a:pt x="0" y="137"/>
                  </a:lnTo>
                  <a:lnTo>
                    <a:pt x="3413" y="2595"/>
                  </a:lnTo>
                  <a:lnTo>
                    <a:pt x="3413" y="2526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" name="Google Shape;2094;p11"/>
            <p:cNvSpPr/>
            <p:nvPr/>
          </p:nvSpPr>
          <p:spPr>
            <a:xfrm>
              <a:off x="2492179" y="2445744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1" y="1"/>
                  </a:moveTo>
                  <a:cubicBezTo>
                    <a:pt x="1" y="1"/>
                    <a:pt x="1" y="1"/>
                    <a:pt x="1" y="69"/>
                  </a:cubicBezTo>
                  <a:lnTo>
                    <a:pt x="3277" y="2595"/>
                  </a:lnTo>
                  <a:cubicBezTo>
                    <a:pt x="3346" y="2527"/>
                    <a:pt x="3346" y="2527"/>
                    <a:pt x="3414" y="2458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" name="Google Shape;2095;p11"/>
            <p:cNvSpPr/>
            <p:nvPr/>
          </p:nvSpPr>
          <p:spPr>
            <a:xfrm>
              <a:off x="2342007" y="2556069"/>
              <a:ext cx="4744" cy="105615"/>
            </a:xfrm>
            <a:custGeom>
              <a:avLst/>
              <a:gdLst/>
              <a:ahLst/>
              <a:cxnLst/>
              <a:rect l="l" t="t" r="r" b="b"/>
              <a:pathLst>
                <a:path w="138" h="3072" extrusionOk="0">
                  <a:moveTo>
                    <a:pt x="69" y="0"/>
                  </a:moveTo>
                  <a:lnTo>
                    <a:pt x="1" y="3072"/>
                  </a:lnTo>
                  <a:lnTo>
                    <a:pt x="137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" name="Google Shape;2096;p11"/>
            <p:cNvSpPr/>
            <p:nvPr/>
          </p:nvSpPr>
          <p:spPr>
            <a:xfrm>
              <a:off x="2553203" y="2241596"/>
              <a:ext cx="103278" cy="32902"/>
            </a:xfrm>
            <a:custGeom>
              <a:avLst/>
              <a:gdLst/>
              <a:ahLst/>
              <a:cxnLst/>
              <a:rect l="l" t="t" r="r" b="b"/>
              <a:pathLst>
                <a:path w="3004" h="957" extrusionOk="0">
                  <a:moveTo>
                    <a:pt x="2936" y="1"/>
                  </a:moveTo>
                  <a:lnTo>
                    <a:pt x="1" y="888"/>
                  </a:lnTo>
                  <a:lnTo>
                    <a:pt x="1" y="956"/>
                  </a:lnTo>
                  <a:lnTo>
                    <a:pt x="3004" y="137"/>
                  </a:lnTo>
                  <a:cubicBezTo>
                    <a:pt x="3004" y="137"/>
                    <a:pt x="3004" y="1"/>
                    <a:pt x="2936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" name="Google Shape;2097;p11"/>
            <p:cNvSpPr/>
            <p:nvPr/>
          </p:nvSpPr>
          <p:spPr>
            <a:xfrm>
              <a:off x="2527384" y="2340163"/>
              <a:ext cx="143193" cy="4710"/>
            </a:xfrm>
            <a:custGeom>
              <a:avLst/>
              <a:gdLst/>
              <a:ahLst/>
              <a:cxnLst/>
              <a:rect l="l" t="t" r="r" b="b"/>
              <a:pathLst>
                <a:path w="4165" h="137" extrusionOk="0">
                  <a:moveTo>
                    <a:pt x="1" y="0"/>
                  </a:moveTo>
                  <a:lnTo>
                    <a:pt x="1" y="69"/>
                  </a:lnTo>
                  <a:lnTo>
                    <a:pt x="4165" y="137"/>
                  </a:lnTo>
                  <a:lnTo>
                    <a:pt x="416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" name="Google Shape;2098;p11"/>
            <p:cNvSpPr/>
            <p:nvPr/>
          </p:nvSpPr>
          <p:spPr>
            <a:xfrm>
              <a:off x="2471070" y="2513816"/>
              <a:ext cx="65735" cy="89216"/>
            </a:xfrm>
            <a:custGeom>
              <a:avLst/>
              <a:gdLst/>
              <a:ahLst/>
              <a:cxnLst/>
              <a:rect l="l" t="t" r="r" b="b"/>
              <a:pathLst>
                <a:path w="1912" h="2595" extrusionOk="0">
                  <a:moveTo>
                    <a:pt x="1" y="0"/>
                  </a:moveTo>
                  <a:lnTo>
                    <a:pt x="1775" y="2594"/>
                  </a:lnTo>
                  <a:lnTo>
                    <a:pt x="1912" y="252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" name="Google Shape;2099;p11"/>
            <p:cNvSpPr/>
            <p:nvPr/>
          </p:nvSpPr>
          <p:spPr>
            <a:xfrm>
              <a:off x="2400659" y="2509106"/>
              <a:ext cx="44625" cy="138517"/>
            </a:xfrm>
            <a:custGeom>
              <a:avLst/>
              <a:gdLst/>
              <a:ahLst/>
              <a:cxnLst/>
              <a:rect l="l" t="t" r="r" b="b"/>
              <a:pathLst>
                <a:path w="1298" h="4029" extrusionOk="0">
                  <a:moveTo>
                    <a:pt x="1" y="1"/>
                  </a:moveTo>
                  <a:lnTo>
                    <a:pt x="1161" y="4028"/>
                  </a:lnTo>
                  <a:lnTo>
                    <a:pt x="1298" y="4028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" name="Google Shape;2100;p11"/>
            <p:cNvSpPr/>
            <p:nvPr/>
          </p:nvSpPr>
          <p:spPr>
            <a:xfrm>
              <a:off x="1936048" y="2030399"/>
              <a:ext cx="145496" cy="110325"/>
            </a:xfrm>
            <a:custGeom>
              <a:avLst/>
              <a:gdLst/>
              <a:ahLst/>
              <a:cxnLst/>
              <a:rect l="l" t="t" r="r" b="b"/>
              <a:pathLst>
                <a:path w="4232" h="3209" extrusionOk="0">
                  <a:moveTo>
                    <a:pt x="137" y="0"/>
                  </a:moveTo>
                  <a:lnTo>
                    <a:pt x="0" y="137"/>
                  </a:lnTo>
                  <a:lnTo>
                    <a:pt x="4164" y="3209"/>
                  </a:lnTo>
                  <a:lnTo>
                    <a:pt x="4232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" name="Google Shape;2101;p11"/>
            <p:cNvSpPr/>
            <p:nvPr/>
          </p:nvSpPr>
          <p:spPr>
            <a:xfrm>
              <a:off x="1860928" y="2171185"/>
              <a:ext cx="169012" cy="61059"/>
            </a:xfrm>
            <a:custGeom>
              <a:avLst/>
              <a:gdLst/>
              <a:ahLst/>
              <a:cxnLst/>
              <a:rect l="l" t="t" r="r" b="b"/>
              <a:pathLst>
                <a:path w="4916" h="1776" extrusionOk="0">
                  <a:moveTo>
                    <a:pt x="69" y="1"/>
                  </a:moveTo>
                  <a:lnTo>
                    <a:pt x="1" y="206"/>
                  </a:lnTo>
                  <a:lnTo>
                    <a:pt x="4915" y="1776"/>
                  </a:lnTo>
                  <a:lnTo>
                    <a:pt x="4915" y="1707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" name="Google Shape;2102;p11"/>
            <p:cNvSpPr/>
            <p:nvPr/>
          </p:nvSpPr>
          <p:spPr>
            <a:xfrm>
              <a:off x="2766772" y="2654603"/>
              <a:ext cx="79796" cy="63397"/>
            </a:xfrm>
            <a:custGeom>
              <a:avLst/>
              <a:gdLst/>
              <a:ahLst/>
              <a:cxnLst/>
              <a:rect l="l" t="t" r="r" b="b"/>
              <a:pathLst>
                <a:path w="2321" h="1844" extrusionOk="0">
                  <a:moveTo>
                    <a:pt x="137" y="1"/>
                  </a:moveTo>
                  <a:cubicBezTo>
                    <a:pt x="137" y="69"/>
                    <a:pt x="68" y="137"/>
                    <a:pt x="0" y="206"/>
                  </a:cubicBezTo>
                  <a:lnTo>
                    <a:pt x="2184" y="1844"/>
                  </a:lnTo>
                  <a:lnTo>
                    <a:pt x="2253" y="1776"/>
                  </a:lnTo>
                  <a:lnTo>
                    <a:pt x="2321" y="1639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" name="Google Shape;2103;p11"/>
            <p:cNvSpPr/>
            <p:nvPr/>
          </p:nvSpPr>
          <p:spPr>
            <a:xfrm>
              <a:off x="1837481" y="2328440"/>
              <a:ext cx="176026" cy="9420"/>
            </a:xfrm>
            <a:custGeom>
              <a:avLst/>
              <a:gdLst/>
              <a:ahLst/>
              <a:cxnLst/>
              <a:rect l="l" t="t" r="r" b="b"/>
              <a:pathLst>
                <a:path w="5120" h="274" extrusionOk="0">
                  <a:moveTo>
                    <a:pt x="0" y="0"/>
                  </a:moveTo>
                  <a:cubicBezTo>
                    <a:pt x="0" y="68"/>
                    <a:pt x="0" y="137"/>
                    <a:pt x="0" y="205"/>
                  </a:cubicBezTo>
                  <a:lnTo>
                    <a:pt x="5120" y="273"/>
                  </a:lnTo>
                  <a:lnTo>
                    <a:pt x="5120" y="137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" name="Google Shape;2104;p11"/>
            <p:cNvSpPr/>
            <p:nvPr/>
          </p:nvSpPr>
          <p:spPr>
            <a:xfrm>
              <a:off x="1722479" y="2323729"/>
              <a:ext cx="93892" cy="9420"/>
            </a:xfrm>
            <a:custGeom>
              <a:avLst/>
              <a:gdLst/>
              <a:ahLst/>
              <a:cxnLst/>
              <a:rect l="l" t="t" r="r" b="b"/>
              <a:pathLst>
                <a:path w="2731" h="274" extrusionOk="0">
                  <a:moveTo>
                    <a:pt x="1" y="1"/>
                  </a:moveTo>
                  <a:lnTo>
                    <a:pt x="1" y="205"/>
                  </a:lnTo>
                  <a:lnTo>
                    <a:pt x="1" y="274"/>
                  </a:lnTo>
                  <a:lnTo>
                    <a:pt x="2731" y="274"/>
                  </a:lnTo>
                  <a:cubicBezTo>
                    <a:pt x="2731" y="205"/>
                    <a:pt x="2731" y="137"/>
                    <a:pt x="2731" y="69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" name="Google Shape;2105;p11"/>
            <p:cNvSpPr/>
            <p:nvPr/>
          </p:nvSpPr>
          <p:spPr>
            <a:xfrm>
              <a:off x="2403032" y="2032737"/>
              <a:ext cx="49301" cy="136145"/>
            </a:xfrm>
            <a:custGeom>
              <a:avLst/>
              <a:gdLst/>
              <a:ahLst/>
              <a:cxnLst/>
              <a:rect l="l" t="t" r="r" b="b"/>
              <a:pathLst>
                <a:path w="1434" h="3960" extrusionOk="0">
                  <a:moveTo>
                    <a:pt x="1365" y="1"/>
                  </a:moveTo>
                  <a:lnTo>
                    <a:pt x="0" y="3960"/>
                  </a:lnTo>
                  <a:lnTo>
                    <a:pt x="68" y="3960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" name="Google Shape;2106;p11"/>
            <p:cNvSpPr/>
            <p:nvPr/>
          </p:nvSpPr>
          <p:spPr>
            <a:xfrm>
              <a:off x="2611890" y="2539636"/>
              <a:ext cx="147868" cy="110325"/>
            </a:xfrm>
            <a:custGeom>
              <a:avLst/>
              <a:gdLst/>
              <a:ahLst/>
              <a:cxnLst/>
              <a:rect l="l" t="t" r="r" b="b"/>
              <a:pathLst>
                <a:path w="4301" h="3209" extrusionOk="0">
                  <a:moveTo>
                    <a:pt x="137" y="0"/>
                  </a:moveTo>
                  <a:lnTo>
                    <a:pt x="0" y="69"/>
                  </a:lnTo>
                  <a:lnTo>
                    <a:pt x="4164" y="3208"/>
                  </a:lnTo>
                  <a:lnTo>
                    <a:pt x="4300" y="3004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" name="Google Shape;2107;p11"/>
            <p:cNvSpPr/>
            <p:nvPr/>
          </p:nvSpPr>
          <p:spPr>
            <a:xfrm>
              <a:off x="2663494" y="2443406"/>
              <a:ext cx="171350" cy="63397"/>
            </a:xfrm>
            <a:custGeom>
              <a:avLst/>
              <a:gdLst/>
              <a:ahLst/>
              <a:cxnLst/>
              <a:rect l="l" t="t" r="r" b="b"/>
              <a:pathLst>
                <a:path w="4984" h="1844" extrusionOk="0">
                  <a:moveTo>
                    <a:pt x="1" y="1"/>
                  </a:moveTo>
                  <a:cubicBezTo>
                    <a:pt x="1" y="69"/>
                    <a:pt x="1" y="69"/>
                    <a:pt x="1" y="137"/>
                  </a:cubicBezTo>
                  <a:lnTo>
                    <a:pt x="4915" y="1844"/>
                  </a:lnTo>
                  <a:lnTo>
                    <a:pt x="4984" y="1707"/>
                  </a:lnTo>
                  <a:lnTo>
                    <a:pt x="4984" y="1639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" name="Google Shape;2108;p11"/>
            <p:cNvSpPr/>
            <p:nvPr/>
          </p:nvSpPr>
          <p:spPr>
            <a:xfrm>
              <a:off x="2851244" y="211019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80"/>
                  </a:lnTo>
                  <a:cubicBezTo>
                    <a:pt x="0" y="1980"/>
                    <a:pt x="69" y="2048"/>
                    <a:pt x="69" y="2116"/>
                  </a:cubicBezTo>
                  <a:lnTo>
                    <a:pt x="6212" y="205"/>
                  </a:lnTo>
                  <a:cubicBezTo>
                    <a:pt x="6212" y="137"/>
                    <a:pt x="6212" y="68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" name="Google Shape;2109;p11"/>
            <p:cNvSpPr/>
            <p:nvPr/>
          </p:nvSpPr>
          <p:spPr>
            <a:xfrm>
              <a:off x="2250488" y="2030399"/>
              <a:ext cx="44625" cy="138483"/>
            </a:xfrm>
            <a:custGeom>
              <a:avLst/>
              <a:gdLst/>
              <a:ahLst/>
              <a:cxnLst/>
              <a:rect l="l" t="t" r="r" b="b"/>
              <a:pathLst>
                <a:path w="1298" h="4028" extrusionOk="0">
                  <a:moveTo>
                    <a:pt x="69" y="0"/>
                  </a:moveTo>
                  <a:lnTo>
                    <a:pt x="0" y="69"/>
                  </a:lnTo>
                  <a:lnTo>
                    <a:pt x="1229" y="4028"/>
                  </a:lnTo>
                  <a:lnTo>
                    <a:pt x="1297" y="4028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" name="Google Shape;2110;p11"/>
            <p:cNvSpPr/>
            <p:nvPr/>
          </p:nvSpPr>
          <p:spPr>
            <a:xfrm>
              <a:off x="2489841" y="2150076"/>
              <a:ext cx="119711" cy="86878"/>
            </a:xfrm>
            <a:custGeom>
              <a:avLst/>
              <a:gdLst/>
              <a:ahLst/>
              <a:cxnLst/>
              <a:rect l="l" t="t" r="r" b="b"/>
              <a:pathLst>
                <a:path w="3482" h="2527" extrusionOk="0">
                  <a:moveTo>
                    <a:pt x="3414" y="1"/>
                  </a:moveTo>
                  <a:lnTo>
                    <a:pt x="1" y="2458"/>
                  </a:lnTo>
                  <a:lnTo>
                    <a:pt x="69" y="2458"/>
                  </a:lnTo>
                  <a:lnTo>
                    <a:pt x="69" y="2526"/>
                  </a:lnTo>
                  <a:lnTo>
                    <a:pt x="3482" y="137"/>
                  </a:lnTo>
                  <a:lnTo>
                    <a:pt x="341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" name="Google Shape;2111;p11"/>
            <p:cNvSpPr/>
            <p:nvPr/>
          </p:nvSpPr>
          <p:spPr>
            <a:xfrm>
              <a:off x="2473407" y="2077328"/>
              <a:ext cx="68107" cy="89216"/>
            </a:xfrm>
            <a:custGeom>
              <a:avLst/>
              <a:gdLst/>
              <a:ahLst/>
              <a:cxnLst/>
              <a:rect l="l" t="t" r="r" b="b"/>
              <a:pathLst>
                <a:path w="1981" h="2595" extrusionOk="0">
                  <a:moveTo>
                    <a:pt x="1844" y="1"/>
                  </a:moveTo>
                  <a:lnTo>
                    <a:pt x="1" y="2526"/>
                  </a:lnTo>
                  <a:lnTo>
                    <a:pt x="69" y="2526"/>
                  </a:lnTo>
                  <a:lnTo>
                    <a:pt x="69" y="2594"/>
                  </a:lnTo>
                  <a:lnTo>
                    <a:pt x="1980" y="137"/>
                  </a:lnTo>
                  <a:lnTo>
                    <a:pt x="184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" name="Google Shape;2112;p11"/>
            <p:cNvSpPr/>
            <p:nvPr/>
          </p:nvSpPr>
          <p:spPr>
            <a:xfrm>
              <a:off x="2041629" y="2234548"/>
              <a:ext cx="100940" cy="37577"/>
            </a:xfrm>
            <a:custGeom>
              <a:avLst/>
              <a:gdLst/>
              <a:ahLst/>
              <a:cxnLst/>
              <a:rect l="l" t="t" r="r" b="b"/>
              <a:pathLst>
                <a:path w="2936" h="1093" extrusionOk="0">
                  <a:moveTo>
                    <a:pt x="1" y="1"/>
                  </a:moveTo>
                  <a:lnTo>
                    <a:pt x="1" y="137"/>
                  </a:lnTo>
                  <a:lnTo>
                    <a:pt x="2936" y="1093"/>
                  </a:lnTo>
                  <a:cubicBezTo>
                    <a:pt x="2936" y="1025"/>
                    <a:pt x="2936" y="1025"/>
                    <a:pt x="2936" y="1025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" name="Google Shape;2113;p11"/>
            <p:cNvSpPr/>
            <p:nvPr/>
          </p:nvSpPr>
          <p:spPr>
            <a:xfrm>
              <a:off x="1846866" y="1959989"/>
              <a:ext cx="77458" cy="63397"/>
            </a:xfrm>
            <a:custGeom>
              <a:avLst/>
              <a:gdLst/>
              <a:ahLst/>
              <a:cxnLst/>
              <a:rect l="l" t="t" r="r" b="b"/>
              <a:pathLst>
                <a:path w="2253" h="1844" extrusionOk="0">
                  <a:moveTo>
                    <a:pt x="137" y="1"/>
                  </a:moveTo>
                  <a:lnTo>
                    <a:pt x="69" y="69"/>
                  </a:lnTo>
                  <a:cubicBezTo>
                    <a:pt x="69" y="137"/>
                    <a:pt x="0" y="137"/>
                    <a:pt x="0" y="205"/>
                  </a:cubicBezTo>
                  <a:lnTo>
                    <a:pt x="2184" y="1844"/>
                  </a:lnTo>
                  <a:lnTo>
                    <a:pt x="2253" y="170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" name="Google Shape;2114;p11"/>
            <p:cNvSpPr/>
            <p:nvPr/>
          </p:nvSpPr>
          <p:spPr>
            <a:xfrm>
              <a:off x="2553203" y="2408201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1" y="1"/>
                  </a:moveTo>
                  <a:lnTo>
                    <a:pt x="1" y="69"/>
                  </a:lnTo>
                  <a:lnTo>
                    <a:pt x="2936" y="1025"/>
                  </a:lnTo>
                  <a:lnTo>
                    <a:pt x="2936" y="956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" name="Google Shape;2115;p11"/>
            <p:cNvSpPr/>
            <p:nvPr/>
          </p:nvSpPr>
          <p:spPr>
            <a:xfrm>
              <a:off x="2665832" y="2182943"/>
              <a:ext cx="171350" cy="58687"/>
            </a:xfrm>
            <a:custGeom>
              <a:avLst/>
              <a:gdLst/>
              <a:ahLst/>
              <a:cxnLst/>
              <a:rect l="l" t="t" r="r" b="b"/>
              <a:pathLst>
                <a:path w="4984" h="1707" extrusionOk="0">
                  <a:moveTo>
                    <a:pt x="4916" y="0"/>
                  </a:moveTo>
                  <a:lnTo>
                    <a:pt x="1" y="1570"/>
                  </a:lnTo>
                  <a:lnTo>
                    <a:pt x="1" y="1707"/>
                  </a:lnTo>
                  <a:lnTo>
                    <a:pt x="4984" y="137"/>
                  </a:lnTo>
                  <a:lnTo>
                    <a:pt x="4916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" name="Google Shape;2116;p11"/>
            <p:cNvSpPr/>
            <p:nvPr/>
          </p:nvSpPr>
          <p:spPr>
            <a:xfrm>
              <a:off x="1858590" y="2436358"/>
              <a:ext cx="171350" cy="58721"/>
            </a:xfrm>
            <a:custGeom>
              <a:avLst/>
              <a:gdLst/>
              <a:ahLst/>
              <a:cxnLst/>
              <a:rect l="l" t="t" r="r" b="b"/>
              <a:pathLst>
                <a:path w="4984" h="1708" extrusionOk="0">
                  <a:moveTo>
                    <a:pt x="4915" y="1"/>
                  </a:moveTo>
                  <a:lnTo>
                    <a:pt x="1" y="1503"/>
                  </a:lnTo>
                  <a:lnTo>
                    <a:pt x="69" y="1707"/>
                  </a:lnTo>
                  <a:lnTo>
                    <a:pt x="4983" y="137"/>
                  </a:lnTo>
                  <a:cubicBezTo>
                    <a:pt x="4983" y="69"/>
                    <a:pt x="4983" y="69"/>
                    <a:pt x="4915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" name="Google Shape;2117;p11"/>
            <p:cNvSpPr/>
            <p:nvPr/>
          </p:nvSpPr>
          <p:spPr>
            <a:xfrm>
              <a:off x="1633298" y="2096099"/>
              <a:ext cx="213603" cy="77493"/>
            </a:xfrm>
            <a:custGeom>
              <a:avLst/>
              <a:gdLst/>
              <a:ahLst/>
              <a:cxnLst/>
              <a:rect l="l" t="t" r="r" b="b"/>
              <a:pathLst>
                <a:path w="6213" h="2254" extrusionOk="0">
                  <a:moveTo>
                    <a:pt x="69" y="1"/>
                  </a:moveTo>
                  <a:cubicBezTo>
                    <a:pt x="69" y="69"/>
                    <a:pt x="69" y="137"/>
                    <a:pt x="1" y="205"/>
                  </a:cubicBezTo>
                  <a:lnTo>
                    <a:pt x="6144" y="2185"/>
                  </a:lnTo>
                  <a:lnTo>
                    <a:pt x="6144" y="2253"/>
                  </a:lnTo>
                  <a:lnTo>
                    <a:pt x="6212" y="2048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" name="Google Shape;2118;p11"/>
            <p:cNvSpPr/>
            <p:nvPr/>
          </p:nvSpPr>
          <p:spPr>
            <a:xfrm>
              <a:off x="2661157" y="1732359"/>
              <a:ext cx="136145" cy="183074"/>
            </a:xfrm>
            <a:custGeom>
              <a:avLst/>
              <a:gdLst/>
              <a:ahLst/>
              <a:cxnLst/>
              <a:rect l="l" t="t" r="r" b="b"/>
              <a:pathLst>
                <a:path w="3960" h="5325" extrusionOk="0">
                  <a:moveTo>
                    <a:pt x="3755" y="1"/>
                  </a:moveTo>
                  <a:lnTo>
                    <a:pt x="0" y="5188"/>
                  </a:lnTo>
                  <a:lnTo>
                    <a:pt x="137" y="5325"/>
                  </a:lnTo>
                  <a:lnTo>
                    <a:pt x="3959" y="137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" name="Google Shape;2119;p11"/>
            <p:cNvSpPr/>
            <p:nvPr/>
          </p:nvSpPr>
          <p:spPr>
            <a:xfrm>
              <a:off x="1907856" y="1722973"/>
              <a:ext cx="136145" cy="185446"/>
            </a:xfrm>
            <a:custGeom>
              <a:avLst/>
              <a:gdLst/>
              <a:ahLst/>
              <a:cxnLst/>
              <a:rect l="l" t="t" r="r" b="b"/>
              <a:pathLst>
                <a:path w="3960" h="5394" extrusionOk="0">
                  <a:moveTo>
                    <a:pt x="206" y="1"/>
                  </a:moveTo>
                  <a:lnTo>
                    <a:pt x="1" y="137"/>
                  </a:lnTo>
                  <a:lnTo>
                    <a:pt x="3755" y="5393"/>
                  </a:lnTo>
                  <a:lnTo>
                    <a:pt x="3960" y="5325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" name="Google Shape;2120;p11"/>
            <p:cNvSpPr/>
            <p:nvPr/>
          </p:nvSpPr>
          <p:spPr>
            <a:xfrm>
              <a:off x="2515660" y="1746455"/>
              <a:ext cx="37577" cy="91554"/>
            </a:xfrm>
            <a:custGeom>
              <a:avLst/>
              <a:gdLst/>
              <a:ahLst/>
              <a:cxnLst/>
              <a:rect l="l" t="t" r="r" b="b"/>
              <a:pathLst>
                <a:path w="1093" h="2663" extrusionOk="0">
                  <a:moveTo>
                    <a:pt x="888" y="0"/>
                  </a:moveTo>
                  <a:lnTo>
                    <a:pt x="1" y="2594"/>
                  </a:lnTo>
                  <a:lnTo>
                    <a:pt x="137" y="2662"/>
                  </a:lnTo>
                  <a:lnTo>
                    <a:pt x="1093" y="137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" name="Google Shape;2121;p11"/>
            <p:cNvSpPr/>
            <p:nvPr/>
          </p:nvSpPr>
          <p:spPr>
            <a:xfrm>
              <a:off x="2161306" y="1741745"/>
              <a:ext cx="32902" cy="93926"/>
            </a:xfrm>
            <a:custGeom>
              <a:avLst/>
              <a:gdLst/>
              <a:ahLst/>
              <a:cxnLst/>
              <a:rect l="l" t="t" r="r" b="b"/>
              <a:pathLst>
                <a:path w="957" h="2732" extrusionOk="0">
                  <a:moveTo>
                    <a:pt x="137" y="1"/>
                  </a:moveTo>
                  <a:lnTo>
                    <a:pt x="1" y="69"/>
                  </a:lnTo>
                  <a:lnTo>
                    <a:pt x="752" y="2731"/>
                  </a:lnTo>
                  <a:lnTo>
                    <a:pt x="956" y="266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" name="Google Shape;2122;p11"/>
            <p:cNvSpPr/>
            <p:nvPr/>
          </p:nvSpPr>
          <p:spPr>
            <a:xfrm>
              <a:off x="1835108" y="2640541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0"/>
                  </a:moveTo>
                  <a:lnTo>
                    <a:pt x="1" y="1570"/>
                  </a:lnTo>
                  <a:lnTo>
                    <a:pt x="137" y="1775"/>
                  </a:lnTo>
                  <a:lnTo>
                    <a:pt x="2322" y="137"/>
                  </a:lnTo>
                  <a:cubicBezTo>
                    <a:pt x="2322" y="137"/>
                    <a:pt x="2253" y="69"/>
                    <a:pt x="225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" name="Google Shape;2123;p11"/>
            <p:cNvSpPr/>
            <p:nvPr/>
          </p:nvSpPr>
          <p:spPr>
            <a:xfrm>
              <a:off x="2349055" y="1586863"/>
              <a:ext cx="9420" cy="222989"/>
            </a:xfrm>
            <a:custGeom>
              <a:avLst/>
              <a:gdLst/>
              <a:ahLst/>
              <a:cxnLst/>
              <a:rect l="l" t="t" r="r" b="b"/>
              <a:pathLst>
                <a:path w="274" h="6486" extrusionOk="0">
                  <a:moveTo>
                    <a:pt x="69" y="1"/>
                  </a:moveTo>
                  <a:lnTo>
                    <a:pt x="0" y="6485"/>
                  </a:lnTo>
                  <a:lnTo>
                    <a:pt x="205" y="6485"/>
                  </a:lnTo>
                  <a:lnTo>
                    <a:pt x="2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4" name="Google Shape;2124;p11"/>
            <p:cNvSpPr/>
            <p:nvPr/>
          </p:nvSpPr>
          <p:spPr>
            <a:xfrm>
              <a:off x="1628622" y="249504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12"/>
                  </a:lnTo>
                  <a:cubicBezTo>
                    <a:pt x="0" y="1980"/>
                    <a:pt x="0" y="2048"/>
                    <a:pt x="69" y="2116"/>
                  </a:cubicBezTo>
                  <a:lnTo>
                    <a:pt x="6212" y="137"/>
                  </a:lnTo>
                  <a:cubicBezTo>
                    <a:pt x="6212" y="137"/>
                    <a:pt x="6212" y="69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" name="Google Shape;2125;p11"/>
            <p:cNvSpPr/>
            <p:nvPr/>
          </p:nvSpPr>
          <p:spPr>
            <a:xfrm>
              <a:off x="2651771" y="2769604"/>
              <a:ext cx="133807" cy="185411"/>
            </a:xfrm>
            <a:custGeom>
              <a:avLst/>
              <a:gdLst/>
              <a:ahLst/>
              <a:cxnLst/>
              <a:rect l="l" t="t" r="r" b="b"/>
              <a:pathLst>
                <a:path w="3892" h="5393" extrusionOk="0">
                  <a:moveTo>
                    <a:pt x="69" y="0"/>
                  </a:moveTo>
                  <a:lnTo>
                    <a:pt x="0" y="137"/>
                  </a:lnTo>
                  <a:lnTo>
                    <a:pt x="3686" y="5393"/>
                  </a:lnTo>
                  <a:lnTo>
                    <a:pt x="3891" y="525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" name="Google Shape;2126;p11"/>
            <p:cNvSpPr/>
            <p:nvPr/>
          </p:nvSpPr>
          <p:spPr>
            <a:xfrm>
              <a:off x="2499227" y="2847027"/>
              <a:ext cx="35240" cy="89216"/>
            </a:xfrm>
            <a:custGeom>
              <a:avLst/>
              <a:gdLst/>
              <a:ahLst/>
              <a:cxnLst/>
              <a:rect l="l" t="t" r="r" b="b"/>
              <a:pathLst>
                <a:path w="1025" h="2595" extrusionOk="0">
                  <a:moveTo>
                    <a:pt x="1" y="1"/>
                  </a:moveTo>
                  <a:lnTo>
                    <a:pt x="820" y="2595"/>
                  </a:lnTo>
                  <a:lnTo>
                    <a:pt x="1025" y="252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" name="Google Shape;2127;p11"/>
            <p:cNvSpPr/>
            <p:nvPr/>
          </p:nvSpPr>
          <p:spPr>
            <a:xfrm>
              <a:off x="2848906" y="2504431"/>
              <a:ext cx="213569" cy="79830"/>
            </a:xfrm>
            <a:custGeom>
              <a:avLst/>
              <a:gdLst/>
              <a:ahLst/>
              <a:cxnLst/>
              <a:rect l="l" t="t" r="r" b="b"/>
              <a:pathLst>
                <a:path w="6212" h="2322" extrusionOk="0">
                  <a:moveTo>
                    <a:pt x="68" y="0"/>
                  </a:moveTo>
                  <a:cubicBezTo>
                    <a:pt x="0" y="69"/>
                    <a:pt x="0" y="137"/>
                    <a:pt x="0" y="205"/>
                  </a:cubicBezTo>
                  <a:lnTo>
                    <a:pt x="6075" y="2321"/>
                  </a:lnTo>
                  <a:lnTo>
                    <a:pt x="6211" y="2048"/>
                  </a:lnTo>
                  <a:lnTo>
                    <a:pt x="6211" y="1980"/>
                  </a:lnTo>
                  <a:lnTo>
                    <a:pt x="6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" name="Google Shape;2128;p11"/>
            <p:cNvSpPr/>
            <p:nvPr/>
          </p:nvSpPr>
          <p:spPr>
            <a:xfrm>
              <a:off x="2142534" y="2840014"/>
              <a:ext cx="35240" cy="89182"/>
            </a:xfrm>
            <a:custGeom>
              <a:avLst/>
              <a:gdLst/>
              <a:ahLst/>
              <a:cxnLst/>
              <a:rect l="l" t="t" r="r" b="b"/>
              <a:pathLst>
                <a:path w="1025" h="2594" extrusionOk="0">
                  <a:moveTo>
                    <a:pt x="888" y="0"/>
                  </a:moveTo>
                  <a:lnTo>
                    <a:pt x="1" y="2526"/>
                  </a:lnTo>
                  <a:lnTo>
                    <a:pt x="205" y="2594"/>
                  </a:lnTo>
                  <a:lnTo>
                    <a:pt x="1025" y="68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" name="Google Shape;2129;p11"/>
            <p:cNvSpPr/>
            <p:nvPr/>
          </p:nvSpPr>
          <p:spPr>
            <a:xfrm>
              <a:off x="1896133" y="2762556"/>
              <a:ext cx="136145" cy="180736"/>
            </a:xfrm>
            <a:custGeom>
              <a:avLst/>
              <a:gdLst/>
              <a:ahLst/>
              <a:cxnLst/>
              <a:rect l="l" t="t" r="r" b="b"/>
              <a:pathLst>
                <a:path w="3960" h="5257" extrusionOk="0">
                  <a:moveTo>
                    <a:pt x="3823" y="1"/>
                  </a:moveTo>
                  <a:lnTo>
                    <a:pt x="1" y="5120"/>
                  </a:lnTo>
                  <a:lnTo>
                    <a:pt x="137" y="5257"/>
                  </a:lnTo>
                  <a:lnTo>
                    <a:pt x="3960" y="69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" name="Google Shape;2130;p11"/>
            <p:cNvSpPr/>
            <p:nvPr/>
          </p:nvSpPr>
          <p:spPr>
            <a:xfrm>
              <a:off x="2332621" y="2868171"/>
              <a:ext cx="9420" cy="222954"/>
            </a:xfrm>
            <a:custGeom>
              <a:avLst/>
              <a:gdLst/>
              <a:ahLst/>
              <a:cxnLst/>
              <a:rect l="l" t="t" r="r" b="b"/>
              <a:pathLst>
                <a:path w="274" h="6485" extrusionOk="0">
                  <a:moveTo>
                    <a:pt x="137" y="0"/>
                  </a:moveTo>
                  <a:lnTo>
                    <a:pt x="0" y="6485"/>
                  </a:lnTo>
                  <a:lnTo>
                    <a:pt x="274" y="6485"/>
                  </a:lnTo>
                  <a:lnTo>
                    <a:pt x="274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" name="Google Shape;2131;p11"/>
            <p:cNvSpPr/>
            <p:nvPr/>
          </p:nvSpPr>
          <p:spPr>
            <a:xfrm>
              <a:off x="2349055" y="1828589"/>
              <a:ext cx="7082" cy="176026"/>
            </a:xfrm>
            <a:custGeom>
              <a:avLst/>
              <a:gdLst/>
              <a:ahLst/>
              <a:cxnLst/>
              <a:rect l="l" t="t" r="r" b="b"/>
              <a:pathLst>
                <a:path w="206" h="5120" extrusionOk="0">
                  <a:moveTo>
                    <a:pt x="0" y="0"/>
                  </a:moveTo>
                  <a:lnTo>
                    <a:pt x="0" y="5120"/>
                  </a:lnTo>
                  <a:lnTo>
                    <a:pt x="69" y="5120"/>
                  </a:lnTo>
                  <a:lnTo>
                    <a:pt x="20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" name="Google Shape;2132;p11"/>
            <p:cNvSpPr/>
            <p:nvPr/>
          </p:nvSpPr>
          <p:spPr>
            <a:xfrm>
              <a:off x="2048677" y="1922446"/>
              <a:ext cx="105615" cy="147868"/>
            </a:xfrm>
            <a:custGeom>
              <a:avLst/>
              <a:gdLst/>
              <a:ahLst/>
              <a:cxnLst/>
              <a:rect l="l" t="t" r="r" b="b"/>
              <a:pathLst>
                <a:path w="3072" h="4301" extrusionOk="0">
                  <a:moveTo>
                    <a:pt x="137" y="1"/>
                  </a:moveTo>
                  <a:lnTo>
                    <a:pt x="0" y="69"/>
                  </a:lnTo>
                  <a:lnTo>
                    <a:pt x="2048" y="2936"/>
                  </a:lnTo>
                  <a:lnTo>
                    <a:pt x="3004" y="4301"/>
                  </a:lnTo>
                  <a:lnTo>
                    <a:pt x="3072" y="4164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" name="Google Shape;2133;p11"/>
            <p:cNvSpPr/>
            <p:nvPr/>
          </p:nvSpPr>
          <p:spPr>
            <a:xfrm>
              <a:off x="2039291" y="260533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0" y="4164"/>
                  </a:lnTo>
                  <a:lnTo>
                    <a:pt x="137" y="4232"/>
                  </a:lnTo>
                  <a:lnTo>
                    <a:pt x="3208" y="137"/>
                  </a:lnTo>
                  <a:lnTo>
                    <a:pt x="3072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" name="Google Shape;2134;p11"/>
            <p:cNvSpPr/>
            <p:nvPr/>
          </p:nvSpPr>
          <p:spPr>
            <a:xfrm>
              <a:off x="2194173" y="1849698"/>
              <a:ext cx="56349" cy="171350"/>
            </a:xfrm>
            <a:custGeom>
              <a:avLst/>
              <a:gdLst/>
              <a:ahLst/>
              <a:cxnLst/>
              <a:rect l="l" t="t" r="r" b="b"/>
              <a:pathLst>
                <a:path w="1639" h="4984" extrusionOk="0">
                  <a:moveTo>
                    <a:pt x="137" y="1"/>
                  </a:moveTo>
                  <a:lnTo>
                    <a:pt x="0" y="69"/>
                  </a:lnTo>
                  <a:lnTo>
                    <a:pt x="1502" y="4983"/>
                  </a:lnTo>
                  <a:lnTo>
                    <a:pt x="1638" y="498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" name="Google Shape;2135;p11"/>
            <p:cNvSpPr/>
            <p:nvPr/>
          </p:nvSpPr>
          <p:spPr>
            <a:xfrm>
              <a:off x="1926628" y="2530250"/>
              <a:ext cx="147903" cy="105615"/>
            </a:xfrm>
            <a:custGeom>
              <a:avLst/>
              <a:gdLst/>
              <a:ahLst/>
              <a:cxnLst/>
              <a:rect l="l" t="t" r="r" b="b"/>
              <a:pathLst>
                <a:path w="4302" h="3072" extrusionOk="0">
                  <a:moveTo>
                    <a:pt x="4301" y="0"/>
                  </a:moveTo>
                  <a:lnTo>
                    <a:pt x="1" y="2935"/>
                  </a:lnTo>
                  <a:lnTo>
                    <a:pt x="138" y="3072"/>
                  </a:lnTo>
                  <a:lnTo>
                    <a:pt x="4301" y="69"/>
                  </a:lnTo>
                  <a:lnTo>
                    <a:pt x="4301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" name="Google Shape;2136;p11"/>
            <p:cNvSpPr/>
            <p:nvPr/>
          </p:nvSpPr>
          <p:spPr>
            <a:xfrm>
              <a:off x="2778496" y="1976423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1"/>
                  </a:moveTo>
                  <a:lnTo>
                    <a:pt x="0" y="1570"/>
                  </a:lnTo>
                  <a:lnTo>
                    <a:pt x="69" y="1775"/>
                  </a:lnTo>
                  <a:lnTo>
                    <a:pt x="2321" y="205"/>
                  </a:lnTo>
                  <a:lnTo>
                    <a:pt x="2253" y="69"/>
                  </a:lnTo>
                  <a:lnTo>
                    <a:pt x="225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" name="Google Shape;2137;p11"/>
            <p:cNvSpPr/>
            <p:nvPr/>
          </p:nvSpPr>
          <p:spPr>
            <a:xfrm>
              <a:off x="2452298" y="1852036"/>
              <a:ext cx="63397" cy="169012"/>
            </a:xfrm>
            <a:custGeom>
              <a:avLst/>
              <a:gdLst/>
              <a:ahLst/>
              <a:cxnLst/>
              <a:rect l="l" t="t" r="r" b="b"/>
              <a:pathLst>
                <a:path w="1844" h="4916" extrusionOk="0">
                  <a:moveTo>
                    <a:pt x="1639" y="1"/>
                  </a:moveTo>
                  <a:lnTo>
                    <a:pt x="1" y="4915"/>
                  </a:lnTo>
                  <a:lnTo>
                    <a:pt x="137" y="4915"/>
                  </a:lnTo>
                  <a:lnTo>
                    <a:pt x="1844" y="69"/>
                  </a:lnTo>
                  <a:lnTo>
                    <a:pt x="163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" name="Google Shape;2138;p11"/>
            <p:cNvSpPr/>
            <p:nvPr/>
          </p:nvSpPr>
          <p:spPr>
            <a:xfrm>
              <a:off x="2618904" y="2042123"/>
              <a:ext cx="150241" cy="105650"/>
            </a:xfrm>
            <a:custGeom>
              <a:avLst/>
              <a:gdLst/>
              <a:ahLst/>
              <a:cxnLst/>
              <a:rect l="l" t="t" r="r" b="b"/>
              <a:pathLst>
                <a:path w="4370" h="3073" extrusionOk="0">
                  <a:moveTo>
                    <a:pt x="4233" y="1"/>
                  </a:moveTo>
                  <a:lnTo>
                    <a:pt x="1" y="3004"/>
                  </a:lnTo>
                  <a:lnTo>
                    <a:pt x="69" y="3072"/>
                  </a:lnTo>
                  <a:lnTo>
                    <a:pt x="4369" y="137"/>
                  </a:lnTo>
                  <a:lnTo>
                    <a:pt x="423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" name="Google Shape;2139;p11"/>
            <p:cNvSpPr/>
            <p:nvPr/>
          </p:nvSpPr>
          <p:spPr>
            <a:xfrm>
              <a:off x="2543818" y="192715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1" y="4164"/>
                  </a:lnTo>
                  <a:lnTo>
                    <a:pt x="137" y="4232"/>
                  </a:lnTo>
                  <a:lnTo>
                    <a:pt x="3209" y="68"/>
                  </a:lnTo>
                  <a:cubicBezTo>
                    <a:pt x="3140" y="68"/>
                    <a:pt x="3072" y="0"/>
                    <a:pt x="30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" name="Google Shape;2140;p11"/>
            <p:cNvSpPr/>
            <p:nvPr/>
          </p:nvSpPr>
          <p:spPr>
            <a:xfrm>
              <a:off x="2682266" y="2342501"/>
              <a:ext cx="176060" cy="7082"/>
            </a:xfrm>
            <a:custGeom>
              <a:avLst/>
              <a:gdLst/>
              <a:ahLst/>
              <a:cxnLst/>
              <a:rect l="l" t="t" r="r" b="b"/>
              <a:pathLst>
                <a:path w="5121" h="206" extrusionOk="0">
                  <a:moveTo>
                    <a:pt x="1" y="1"/>
                  </a:moveTo>
                  <a:lnTo>
                    <a:pt x="1" y="69"/>
                  </a:lnTo>
                  <a:lnTo>
                    <a:pt x="5120" y="205"/>
                  </a:lnTo>
                  <a:lnTo>
                    <a:pt x="512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" name="Google Shape;2141;p11"/>
            <p:cNvSpPr/>
            <p:nvPr/>
          </p:nvSpPr>
          <p:spPr>
            <a:xfrm>
              <a:off x="2877063" y="2344839"/>
              <a:ext cx="93892" cy="7082"/>
            </a:xfrm>
            <a:custGeom>
              <a:avLst/>
              <a:gdLst/>
              <a:ahLst/>
              <a:cxnLst/>
              <a:rect l="l" t="t" r="r" b="b"/>
              <a:pathLst>
                <a:path w="2731" h="206" extrusionOk="0">
                  <a:moveTo>
                    <a:pt x="0" y="1"/>
                  </a:moveTo>
                  <a:cubicBezTo>
                    <a:pt x="0" y="69"/>
                    <a:pt x="0" y="137"/>
                    <a:pt x="0" y="206"/>
                  </a:cubicBezTo>
                  <a:lnTo>
                    <a:pt x="2730" y="206"/>
                  </a:lnTo>
                  <a:lnTo>
                    <a:pt x="273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" name="Google Shape;2142;p11"/>
            <p:cNvSpPr/>
            <p:nvPr/>
          </p:nvSpPr>
          <p:spPr>
            <a:xfrm>
              <a:off x="2539142" y="2610012"/>
              <a:ext cx="107953" cy="147903"/>
            </a:xfrm>
            <a:custGeom>
              <a:avLst/>
              <a:gdLst/>
              <a:ahLst/>
              <a:cxnLst/>
              <a:rect l="l" t="t" r="r" b="b"/>
              <a:pathLst>
                <a:path w="3140" h="4302" extrusionOk="0">
                  <a:moveTo>
                    <a:pt x="137" y="1"/>
                  </a:moveTo>
                  <a:lnTo>
                    <a:pt x="0" y="69"/>
                  </a:lnTo>
                  <a:lnTo>
                    <a:pt x="2935" y="4301"/>
                  </a:lnTo>
                  <a:lnTo>
                    <a:pt x="3140" y="4165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" name="Google Shape;2143;p11"/>
            <p:cNvSpPr/>
            <p:nvPr/>
          </p:nvSpPr>
          <p:spPr>
            <a:xfrm>
              <a:off x="2442912" y="2656975"/>
              <a:ext cx="58687" cy="171316"/>
            </a:xfrm>
            <a:custGeom>
              <a:avLst/>
              <a:gdLst/>
              <a:ahLst/>
              <a:cxnLst/>
              <a:rect l="l" t="t" r="r" b="b"/>
              <a:pathLst>
                <a:path w="1707" h="4983" extrusionOk="0">
                  <a:moveTo>
                    <a:pt x="1" y="0"/>
                  </a:moveTo>
                  <a:lnTo>
                    <a:pt x="1502" y="4983"/>
                  </a:lnTo>
                  <a:lnTo>
                    <a:pt x="1707" y="4915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" name="Google Shape;2144;p11"/>
            <p:cNvSpPr/>
            <p:nvPr/>
          </p:nvSpPr>
          <p:spPr>
            <a:xfrm>
              <a:off x="2177739" y="2656975"/>
              <a:ext cx="63397" cy="168978"/>
            </a:xfrm>
            <a:custGeom>
              <a:avLst/>
              <a:gdLst/>
              <a:ahLst/>
              <a:cxnLst/>
              <a:rect l="l" t="t" r="r" b="b"/>
              <a:pathLst>
                <a:path w="1844" h="4915" extrusionOk="0">
                  <a:moveTo>
                    <a:pt x="1707" y="0"/>
                  </a:moveTo>
                  <a:lnTo>
                    <a:pt x="1" y="4846"/>
                  </a:lnTo>
                  <a:lnTo>
                    <a:pt x="205" y="4915"/>
                  </a:lnTo>
                  <a:lnTo>
                    <a:pt x="184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" name="Google Shape;2145;p11"/>
            <p:cNvSpPr/>
            <p:nvPr/>
          </p:nvSpPr>
          <p:spPr>
            <a:xfrm>
              <a:off x="2337297" y="2673374"/>
              <a:ext cx="7082" cy="176060"/>
            </a:xfrm>
            <a:custGeom>
              <a:avLst/>
              <a:gdLst/>
              <a:ahLst/>
              <a:cxnLst/>
              <a:rect l="l" t="t" r="r" b="b"/>
              <a:pathLst>
                <a:path w="206" h="5121" extrusionOk="0">
                  <a:moveTo>
                    <a:pt x="138" y="1"/>
                  </a:moveTo>
                  <a:lnTo>
                    <a:pt x="1" y="5120"/>
                  </a:lnTo>
                  <a:lnTo>
                    <a:pt x="206" y="5120"/>
                  </a:lnTo>
                  <a:lnTo>
                    <a:pt x="206" y="1776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" name="Google Shape;2146;p11"/>
            <p:cNvSpPr/>
            <p:nvPr/>
          </p:nvSpPr>
          <p:spPr>
            <a:xfrm>
              <a:off x="2333962" y="1570464"/>
              <a:ext cx="36237" cy="24788"/>
            </a:xfrm>
            <a:custGeom>
              <a:avLst/>
              <a:gdLst/>
              <a:ahLst/>
              <a:cxnLst/>
              <a:rect l="l" t="t" r="r" b="b"/>
              <a:pathLst>
                <a:path w="1054" h="721" extrusionOk="0">
                  <a:moveTo>
                    <a:pt x="576" y="0"/>
                  </a:moveTo>
                  <a:cubicBezTo>
                    <a:pt x="1" y="0"/>
                    <a:pt x="587" y="721"/>
                    <a:pt x="893" y="721"/>
                  </a:cubicBezTo>
                  <a:cubicBezTo>
                    <a:pt x="986" y="721"/>
                    <a:pt x="1054" y="654"/>
                    <a:pt x="1054" y="478"/>
                  </a:cubicBezTo>
                  <a:cubicBezTo>
                    <a:pt x="1054" y="205"/>
                    <a:pt x="849" y="0"/>
                    <a:pt x="57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" name="Google Shape;2147;p11"/>
            <p:cNvSpPr/>
            <p:nvPr/>
          </p:nvSpPr>
          <p:spPr>
            <a:xfrm>
              <a:off x="2323236" y="3077030"/>
              <a:ext cx="32902" cy="32867"/>
            </a:xfrm>
            <a:custGeom>
              <a:avLst/>
              <a:gdLst/>
              <a:ahLst/>
              <a:cxnLst/>
              <a:rect l="l" t="t" r="r" b="b"/>
              <a:pathLst>
                <a:path w="957" h="956" extrusionOk="0">
                  <a:moveTo>
                    <a:pt x="478" y="0"/>
                  </a:moveTo>
                  <a:cubicBezTo>
                    <a:pt x="205" y="0"/>
                    <a:pt x="0" y="205"/>
                    <a:pt x="0" y="478"/>
                  </a:cubicBezTo>
                  <a:cubicBezTo>
                    <a:pt x="0" y="751"/>
                    <a:pt x="205" y="956"/>
                    <a:pt x="478" y="956"/>
                  </a:cubicBezTo>
                  <a:cubicBezTo>
                    <a:pt x="751" y="956"/>
                    <a:pt x="956" y="751"/>
                    <a:pt x="956" y="478"/>
                  </a:cubicBezTo>
                  <a:cubicBezTo>
                    <a:pt x="956" y="205"/>
                    <a:pt x="751" y="0"/>
                    <a:pt x="478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" name="Google Shape;2148;p11"/>
            <p:cNvSpPr/>
            <p:nvPr/>
          </p:nvSpPr>
          <p:spPr>
            <a:xfrm>
              <a:off x="3048344" y="2095515"/>
              <a:ext cx="35240" cy="34071"/>
            </a:xfrm>
            <a:custGeom>
              <a:avLst/>
              <a:gdLst/>
              <a:ahLst/>
              <a:cxnLst/>
              <a:rect l="l" t="t" r="r" b="b"/>
              <a:pathLst>
                <a:path w="1025" h="991" extrusionOk="0">
                  <a:moveTo>
                    <a:pt x="482" y="0"/>
                  </a:moveTo>
                  <a:cubicBezTo>
                    <a:pt x="436" y="0"/>
                    <a:pt x="389" y="6"/>
                    <a:pt x="342" y="18"/>
                  </a:cubicBezTo>
                  <a:cubicBezTo>
                    <a:pt x="137" y="154"/>
                    <a:pt x="1" y="359"/>
                    <a:pt x="69" y="632"/>
                  </a:cubicBezTo>
                  <a:cubicBezTo>
                    <a:pt x="126" y="858"/>
                    <a:pt x="323" y="991"/>
                    <a:pt x="544" y="991"/>
                  </a:cubicBezTo>
                  <a:cubicBezTo>
                    <a:pt x="590" y="991"/>
                    <a:pt x="637" y="985"/>
                    <a:pt x="683" y="973"/>
                  </a:cubicBezTo>
                  <a:cubicBezTo>
                    <a:pt x="888" y="837"/>
                    <a:pt x="1025" y="564"/>
                    <a:pt x="957" y="359"/>
                  </a:cubicBezTo>
                  <a:cubicBezTo>
                    <a:pt x="900" y="133"/>
                    <a:pt x="703" y="0"/>
                    <a:pt x="48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" name="Google Shape;2149;p11"/>
            <p:cNvSpPr/>
            <p:nvPr/>
          </p:nvSpPr>
          <p:spPr>
            <a:xfrm>
              <a:off x="1609851" y="2550741"/>
              <a:ext cx="37577" cy="31767"/>
            </a:xfrm>
            <a:custGeom>
              <a:avLst/>
              <a:gdLst/>
              <a:ahLst/>
              <a:cxnLst/>
              <a:rect l="l" t="t" r="r" b="b"/>
              <a:pathLst>
                <a:path w="1093" h="924" extrusionOk="0">
                  <a:moveTo>
                    <a:pt x="524" y="1"/>
                  </a:moveTo>
                  <a:cubicBezTo>
                    <a:pt x="485" y="1"/>
                    <a:pt x="446" y="6"/>
                    <a:pt x="410" y="19"/>
                  </a:cubicBezTo>
                  <a:cubicBezTo>
                    <a:pt x="137" y="87"/>
                    <a:pt x="0" y="360"/>
                    <a:pt x="69" y="633"/>
                  </a:cubicBezTo>
                  <a:cubicBezTo>
                    <a:pt x="181" y="801"/>
                    <a:pt x="339" y="924"/>
                    <a:pt x="544" y="924"/>
                  </a:cubicBezTo>
                  <a:cubicBezTo>
                    <a:pt x="588" y="924"/>
                    <a:pt x="634" y="918"/>
                    <a:pt x="683" y="906"/>
                  </a:cubicBezTo>
                  <a:cubicBezTo>
                    <a:pt x="956" y="838"/>
                    <a:pt x="1092" y="565"/>
                    <a:pt x="1024" y="292"/>
                  </a:cubicBezTo>
                  <a:cubicBezTo>
                    <a:pt x="912" y="123"/>
                    <a:pt x="707" y="1"/>
                    <a:pt x="52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" name="Google Shape;2150;p11"/>
            <p:cNvSpPr/>
            <p:nvPr/>
          </p:nvSpPr>
          <p:spPr>
            <a:xfrm>
              <a:off x="2764400" y="2936656"/>
              <a:ext cx="37577" cy="32558"/>
            </a:xfrm>
            <a:custGeom>
              <a:avLst/>
              <a:gdLst/>
              <a:ahLst/>
              <a:cxnLst/>
              <a:rect l="l" t="t" r="r" b="b"/>
              <a:pathLst>
                <a:path w="1093" h="947" extrusionOk="0">
                  <a:moveTo>
                    <a:pt x="578" y="1"/>
                  </a:moveTo>
                  <a:cubicBezTo>
                    <a:pt x="469" y="1"/>
                    <a:pt x="360" y="39"/>
                    <a:pt x="274" y="124"/>
                  </a:cubicBezTo>
                  <a:cubicBezTo>
                    <a:pt x="69" y="261"/>
                    <a:pt x="1" y="534"/>
                    <a:pt x="206" y="739"/>
                  </a:cubicBezTo>
                  <a:cubicBezTo>
                    <a:pt x="294" y="871"/>
                    <a:pt x="439" y="946"/>
                    <a:pt x="586" y="946"/>
                  </a:cubicBezTo>
                  <a:cubicBezTo>
                    <a:pt x="666" y="946"/>
                    <a:pt x="747" y="923"/>
                    <a:pt x="820" y="875"/>
                  </a:cubicBezTo>
                  <a:cubicBezTo>
                    <a:pt x="1025" y="739"/>
                    <a:pt x="1093" y="397"/>
                    <a:pt x="956" y="193"/>
                  </a:cubicBezTo>
                  <a:cubicBezTo>
                    <a:pt x="877" y="74"/>
                    <a:pt x="729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" name="Google Shape;2151;p11"/>
            <p:cNvSpPr/>
            <p:nvPr/>
          </p:nvSpPr>
          <p:spPr>
            <a:xfrm>
              <a:off x="1891457" y="1710321"/>
              <a:ext cx="41187" cy="32214"/>
            </a:xfrm>
            <a:custGeom>
              <a:avLst/>
              <a:gdLst/>
              <a:ahLst/>
              <a:cxnLst/>
              <a:rect l="l" t="t" r="r" b="b"/>
              <a:pathLst>
                <a:path w="1198" h="937" extrusionOk="0">
                  <a:moveTo>
                    <a:pt x="578" y="1"/>
                  </a:moveTo>
                  <a:cubicBezTo>
                    <a:pt x="471" y="1"/>
                    <a:pt x="365" y="34"/>
                    <a:pt x="273" y="96"/>
                  </a:cubicBezTo>
                  <a:cubicBezTo>
                    <a:pt x="68" y="232"/>
                    <a:pt x="0" y="505"/>
                    <a:pt x="205" y="710"/>
                  </a:cubicBezTo>
                  <a:cubicBezTo>
                    <a:pt x="305" y="870"/>
                    <a:pt x="440" y="936"/>
                    <a:pt x="572" y="936"/>
                  </a:cubicBezTo>
                  <a:cubicBezTo>
                    <a:pt x="892" y="936"/>
                    <a:pt x="1197" y="550"/>
                    <a:pt x="956" y="164"/>
                  </a:cubicBezTo>
                  <a:cubicBezTo>
                    <a:pt x="843" y="51"/>
                    <a:pt x="710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" name="Google Shape;2152;p11"/>
            <p:cNvSpPr/>
            <p:nvPr/>
          </p:nvSpPr>
          <p:spPr>
            <a:xfrm>
              <a:off x="1879699" y="2928267"/>
              <a:ext cx="37577" cy="32386"/>
            </a:xfrm>
            <a:custGeom>
              <a:avLst/>
              <a:gdLst/>
              <a:ahLst/>
              <a:cxnLst/>
              <a:rect l="l" t="t" r="r" b="b"/>
              <a:pathLst>
                <a:path w="1093" h="942" extrusionOk="0">
                  <a:moveTo>
                    <a:pt x="492" y="0"/>
                  </a:moveTo>
                  <a:cubicBezTo>
                    <a:pt x="350" y="0"/>
                    <a:pt x="213" y="51"/>
                    <a:pt x="137" y="164"/>
                  </a:cubicBezTo>
                  <a:cubicBezTo>
                    <a:pt x="1" y="437"/>
                    <a:pt x="69" y="710"/>
                    <a:pt x="274" y="846"/>
                  </a:cubicBezTo>
                  <a:cubicBezTo>
                    <a:pt x="366" y="907"/>
                    <a:pt x="472" y="941"/>
                    <a:pt x="573" y="941"/>
                  </a:cubicBezTo>
                  <a:cubicBezTo>
                    <a:pt x="697" y="941"/>
                    <a:pt x="813" y="891"/>
                    <a:pt x="888" y="778"/>
                  </a:cubicBezTo>
                  <a:cubicBezTo>
                    <a:pt x="1093" y="505"/>
                    <a:pt x="1025" y="232"/>
                    <a:pt x="820" y="95"/>
                  </a:cubicBezTo>
                  <a:cubicBezTo>
                    <a:pt x="728" y="34"/>
                    <a:pt x="608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" name="Google Shape;2153;p11"/>
            <p:cNvSpPr/>
            <p:nvPr/>
          </p:nvSpPr>
          <p:spPr>
            <a:xfrm>
              <a:off x="2778496" y="1718676"/>
              <a:ext cx="34689" cy="32558"/>
            </a:xfrm>
            <a:custGeom>
              <a:avLst/>
              <a:gdLst/>
              <a:ahLst/>
              <a:cxnLst/>
              <a:rect l="l" t="t" r="r" b="b"/>
              <a:pathLst>
                <a:path w="1009" h="947" extrusionOk="0">
                  <a:moveTo>
                    <a:pt x="483" y="1"/>
                  </a:moveTo>
                  <a:cubicBezTo>
                    <a:pt x="348" y="1"/>
                    <a:pt x="217" y="61"/>
                    <a:pt x="137" y="194"/>
                  </a:cubicBezTo>
                  <a:cubicBezTo>
                    <a:pt x="0" y="399"/>
                    <a:pt x="0" y="672"/>
                    <a:pt x="205" y="877"/>
                  </a:cubicBezTo>
                  <a:cubicBezTo>
                    <a:pt x="285" y="924"/>
                    <a:pt x="372" y="946"/>
                    <a:pt x="458" y="946"/>
                  </a:cubicBezTo>
                  <a:cubicBezTo>
                    <a:pt x="740" y="946"/>
                    <a:pt x="1008" y="713"/>
                    <a:pt x="956" y="399"/>
                  </a:cubicBezTo>
                  <a:cubicBezTo>
                    <a:pt x="914" y="149"/>
                    <a:pt x="695" y="1"/>
                    <a:pt x="48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" name="Google Shape;2154;p11"/>
            <p:cNvSpPr/>
            <p:nvPr/>
          </p:nvSpPr>
          <p:spPr>
            <a:xfrm>
              <a:off x="1614526" y="2086095"/>
              <a:ext cx="35239" cy="31767"/>
            </a:xfrm>
            <a:custGeom>
              <a:avLst/>
              <a:gdLst/>
              <a:ahLst/>
              <a:cxnLst/>
              <a:rect l="l" t="t" r="r" b="b"/>
              <a:pathLst>
                <a:path w="1025" h="924" extrusionOk="0">
                  <a:moveTo>
                    <a:pt x="539" y="1"/>
                  </a:moveTo>
                  <a:cubicBezTo>
                    <a:pt x="320" y="1"/>
                    <a:pt x="125" y="123"/>
                    <a:pt x="69" y="292"/>
                  </a:cubicBezTo>
                  <a:cubicBezTo>
                    <a:pt x="1" y="565"/>
                    <a:pt x="137" y="838"/>
                    <a:pt x="410" y="906"/>
                  </a:cubicBezTo>
                  <a:cubicBezTo>
                    <a:pt x="445" y="918"/>
                    <a:pt x="483" y="923"/>
                    <a:pt x="520" y="923"/>
                  </a:cubicBezTo>
                  <a:cubicBezTo>
                    <a:pt x="703" y="923"/>
                    <a:pt x="900" y="791"/>
                    <a:pt x="956" y="565"/>
                  </a:cubicBezTo>
                  <a:cubicBezTo>
                    <a:pt x="1025" y="360"/>
                    <a:pt x="888" y="87"/>
                    <a:pt x="683" y="19"/>
                  </a:cubicBezTo>
                  <a:cubicBezTo>
                    <a:pt x="635" y="7"/>
                    <a:pt x="587" y="1"/>
                    <a:pt x="53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" name="Google Shape;2155;p11"/>
            <p:cNvSpPr/>
            <p:nvPr/>
          </p:nvSpPr>
          <p:spPr>
            <a:xfrm>
              <a:off x="3043668" y="2562499"/>
              <a:ext cx="35240" cy="31733"/>
            </a:xfrm>
            <a:custGeom>
              <a:avLst/>
              <a:gdLst/>
              <a:ahLst/>
              <a:cxnLst/>
              <a:rect l="l" t="t" r="r" b="b"/>
              <a:pathLst>
                <a:path w="1025" h="923" extrusionOk="0">
                  <a:moveTo>
                    <a:pt x="539" y="0"/>
                  </a:moveTo>
                  <a:cubicBezTo>
                    <a:pt x="320" y="0"/>
                    <a:pt x="125" y="122"/>
                    <a:pt x="69" y="291"/>
                  </a:cubicBezTo>
                  <a:cubicBezTo>
                    <a:pt x="0" y="564"/>
                    <a:pt x="137" y="837"/>
                    <a:pt x="342" y="905"/>
                  </a:cubicBezTo>
                  <a:cubicBezTo>
                    <a:pt x="389" y="917"/>
                    <a:pt x="435" y="923"/>
                    <a:pt x="481" y="923"/>
                  </a:cubicBezTo>
                  <a:cubicBezTo>
                    <a:pt x="702" y="923"/>
                    <a:pt x="899" y="790"/>
                    <a:pt x="956" y="564"/>
                  </a:cubicBezTo>
                  <a:cubicBezTo>
                    <a:pt x="1024" y="359"/>
                    <a:pt x="888" y="86"/>
                    <a:pt x="683" y="18"/>
                  </a:cubicBezTo>
                  <a:cubicBezTo>
                    <a:pt x="635" y="6"/>
                    <a:pt x="586" y="0"/>
                    <a:pt x="53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" name="Google Shape;2156;p11"/>
            <p:cNvSpPr/>
            <p:nvPr/>
          </p:nvSpPr>
          <p:spPr>
            <a:xfrm>
              <a:off x="2534432" y="1729127"/>
              <a:ext cx="30529" cy="27366"/>
            </a:xfrm>
            <a:custGeom>
              <a:avLst/>
              <a:gdLst/>
              <a:ahLst/>
              <a:cxnLst/>
              <a:rect l="l" t="t" r="r" b="b"/>
              <a:pathLst>
                <a:path w="888" h="796" extrusionOk="0">
                  <a:moveTo>
                    <a:pt x="453" y="1"/>
                  </a:moveTo>
                  <a:cubicBezTo>
                    <a:pt x="286" y="1"/>
                    <a:pt x="120" y="78"/>
                    <a:pt x="69" y="231"/>
                  </a:cubicBezTo>
                  <a:cubicBezTo>
                    <a:pt x="1" y="436"/>
                    <a:pt x="137" y="709"/>
                    <a:pt x="342" y="777"/>
                  </a:cubicBezTo>
                  <a:cubicBezTo>
                    <a:pt x="378" y="789"/>
                    <a:pt x="414" y="795"/>
                    <a:pt x="450" y="795"/>
                  </a:cubicBezTo>
                  <a:cubicBezTo>
                    <a:pt x="615" y="795"/>
                    <a:pt x="764" y="673"/>
                    <a:pt x="820" y="504"/>
                  </a:cubicBezTo>
                  <a:cubicBezTo>
                    <a:pt x="888" y="300"/>
                    <a:pt x="820" y="95"/>
                    <a:pt x="615" y="26"/>
                  </a:cubicBezTo>
                  <a:cubicBezTo>
                    <a:pt x="564" y="9"/>
                    <a:pt x="508" y="1"/>
                    <a:pt x="45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" name="Google Shape;2157;p11"/>
            <p:cNvSpPr/>
            <p:nvPr/>
          </p:nvSpPr>
          <p:spPr>
            <a:xfrm>
              <a:off x="2132392" y="2923729"/>
              <a:ext cx="26610" cy="22931"/>
            </a:xfrm>
            <a:custGeom>
              <a:avLst/>
              <a:gdLst/>
              <a:ahLst/>
              <a:cxnLst/>
              <a:rect l="l" t="t" r="r" b="b"/>
              <a:pathLst>
                <a:path w="774" h="667" extrusionOk="0">
                  <a:moveTo>
                    <a:pt x="316" y="0"/>
                  </a:moveTo>
                  <a:cubicBezTo>
                    <a:pt x="1" y="0"/>
                    <a:pt x="308" y="667"/>
                    <a:pt x="545" y="667"/>
                  </a:cubicBezTo>
                  <a:cubicBezTo>
                    <a:pt x="607" y="667"/>
                    <a:pt x="665" y="620"/>
                    <a:pt x="705" y="500"/>
                  </a:cubicBezTo>
                  <a:cubicBezTo>
                    <a:pt x="773" y="296"/>
                    <a:pt x="637" y="91"/>
                    <a:pt x="432" y="22"/>
                  </a:cubicBezTo>
                  <a:cubicBezTo>
                    <a:pt x="386" y="7"/>
                    <a:pt x="348" y="0"/>
                    <a:pt x="31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" name="Google Shape;2158;p11"/>
            <p:cNvSpPr/>
            <p:nvPr/>
          </p:nvSpPr>
          <p:spPr>
            <a:xfrm>
              <a:off x="2961707" y="2340438"/>
              <a:ext cx="30358" cy="20869"/>
            </a:xfrm>
            <a:custGeom>
              <a:avLst/>
              <a:gdLst/>
              <a:ahLst/>
              <a:cxnLst/>
              <a:rect l="l" t="t" r="r" b="b"/>
              <a:pathLst>
                <a:path w="883" h="607" extrusionOk="0">
                  <a:moveTo>
                    <a:pt x="752" y="1"/>
                  </a:moveTo>
                  <a:cubicBezTo>
                    <a:pt x="497" y="1"/>
                    <a:pt x="1" y="607"/>
                    <a:pt x="473" y="607"/>
                  </a:cubicBezTo>
                  <a:cubicBezTo>
                    <a:pt x="678" y="607"/>
                    <a:pt x="883" y="402"/>
                    <a:pt x="883" y="197"/>
                  </a:cubicBezTo>
                  <a:cubicBezTo>
                    <a:pt x="883" y="55"/>
                    <a:pt x="828" y="1"/>
                    <a:pt x="752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" name="Google Shape;2159;p11"/>
            <p:cNvSpPr/>
            <p:nvPr/>
          </p:nvSpPr>
          <p:spPr>
            <a:xfrm>
              <a:off x="1701370" y="2316235"/>
              <a:ext cx="28192" cy="26301"/>
            </a:xfrm>
            <a:custGeom>
              <a:avLst/>
              <a:gdLst/>
              <a:ahLst/>
              <a:cxnLst/>
              <a:rect l="l" t="t" r="r" b="b"/>
              <a:pathLst>
                <a:path w="820" h="765" extrusionOk="0">
                  <a:moveTo>
                    <a:pt x="492" y="0"/>
                  </a:moveTo>
                  <a:cubicBezTo>
                    <a:pt x="465" y="0"/>
                    <a:pt x="437" y="5"/>
                    <a:pt x="410" y="14"/>
                  </a:cubicBezTo>
                  <a:cubicBezTo>
                    <a:pt x="205" y="14"/>
                    <a:pt x="0" y="150"/>
                    <a:pt x="0" y="355"/>
                  </a:cubicBezTo>
                  <a:cubicBezTo>
                    <a:pt x="0" y="560"/>
                    <a:pt x="205" y="765"/>
                    <a:pt x="410" y="765"/>
                  </a:cubicBezTo>
                  <a:cubicBezTo>
                    <a:pt x="615" y="765"/>
                    <a:pt x="819" y="560"/>
                    <a:pt x="819" y="355"/>
                  </a:cubicBezTo>
                  <a:cubicBezTo>
                    <a:pt x="819" y="178"/>
                    <a:pt x="666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" name="Google Shape;2160;p11"/>
            <p:cNvSpPr/>
            <p:nvPr/>
          </p:nvSpPr>
          <p:spPr>
            <a:xfrm>
              <a:off x="2517998" y="2928611"/>
              <a:ext cx="36030" cy="27298"/>
            </a:xfrm>
            <a:custGeom>
              <a:avLst/>
              <a:gdLst/>
              <a:ahLst/>
              <a:cxnLst/>
              <a:rect l="l" t="t" r="r" b="b"/>
              <a:pathLst>
                <a:path w="1048" h="794" extrusionOk="0">
                  <a:moveTo>
                    <a:pt x="456" y="0"/>
                  </a:moveTo>
                  <a:cubicBezTo>
                    <a:pt x="420" y="0"/>
                    <a:pt x="382" y="6"/>
                    <a:pt x="342" y="17"/>
                  </a:cubicBezTo>
                  <a:cubicBezTo>
                    <a:pt x="137" y="85"/>
                    <a:pt x="1" y="358"/>
                    <a:pt x="69" y="563"/>
                  </a:cubicBezTo>
                  <a:cubicBezTo>
                    <a:pt x="120" y="717"/>
                    <a:pt x="248" y="793"/>
                    <a:pt x="395" y="793"/>
                  </a:cubicBezTo>
                  <a:cubicBezTo>
                    <a:pt x="444" y="793"/>
                    <a:pt x="496" y="785"/>
                    <a:pt x="547" y="768"/>
                  </a:cubicBezTo>
                  <a:cubicBezTo>
                    <a:pt x="1048" y="643"/>
                    <a:pt x="859" y="0"/>
                    <a:pt x="45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" name="Google Shape;2161;p11"/>
            <p:cNvSpPr/>
            <p:nvPr/>
          </p:nvSpPr>
          <p:spPr>
            <a:xfrm>
              <a:off x="2145010" y="1732600"/>
              <a:ext cx="33108" cy="17121"/>
            </a:xfrm>
            <a:custGeom>
              <a:avLst/>
              <a:gdLst/>
              <a:ahLst/>
              <a:cxnLst/>
              <a:rect l="l" t="t" r="r" b="b"/>
              <a:pathLst>
                <a:path w="963" h="498" extrusionOk="0">
                  <a:moveTo>
                    <a:pt x="214" y="1"/>
                  </a:moveTo>
                  <a:cubicBezTo>
                    <a:pt x="86" y="1"/>
                    <a:pt x="0" y="72"/>
                    <a:pt x="65" y="267"/>
                  </a:cubicBezTo>
                  <a:cubicBezTo>
                    <a:pt x="116" y="420"/>
                    <a:pt x="244" y="497"/>
                    <a:pt x="392" y="497"/>
                  </a:cubicBezTo>
                  <a:cubicBezTo>
                    <a:pt x="441" y="497"/>
                    <a:pt x="492" y="489"/>
                    <a:pt x="543" y="472"/>
                  </a:cubicBezTo>
                  <a:cubicBezTo>
                    <a:pt x="963" y="332"/>
                    <a:pt x="491" y="1"/>
                    <a:pt x="21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" name="Google Shape;2162;p11"/>
            <p:cNvSpPr/>
            <p:nvPr/>
          </p:nvSpPr>
          <p:spPr>
            <a:xfrm>
              <a:off x="1816337" y="2689601"/>
              <a:ext cx="30564" cy="27470"/>
            </a:xfrm>
            <a:custGeom>
              <a:avLst/>
              <a:gdLst/>
              <a:ahLst/>
              <a:cxnLst/>
              <a:rect l="l" t="t" r="r" b="b"/>
              <a:pathLst>
                <a:path w="889" h="799" extrusionOk="0">
                  <a:moveTo>
                    <a:pt x="407" y="1"/>
                  </a:moveTo>
                  <a:cubicBezTo>
                    <a:pt x="330" y="1"/>
                    <a:pt x="258" y="23"/>
                    <a:pt x="206" y="75"/>
                  </a:cubicBezTo>
                  <a:cubicBezTo>
                    <a:pt x="1" y="212"/>
                    <a:pt x="1" y="485"/>
                    <a:pt x="137" y="621"/>
                  </a:cubicBezTo>
                  <a:cubicBezTo>
                    <a:pt x="181" y="751"/>
                    <a:pt x="306" y="798"/>
                    <a:pt x="445" y="798"/>
                  </a:cubicBezTo>
                  <a:cubicBezTo>
                    <a:pt x="524" y="798"/>
                    <a:pt x="609" y="783"/>
                    <a:pt x="683" y="758"/>
                  </a:cubicBezTo>
                  <a:cubicBezTo>
                    <a:pt x="820" y="621"/>
                    <a:pt x="888" y="348"/>
                    <a:pt x="752" y="143"/>
                  </a:cubicBezTo>
                  <a:cubicBezTo>
                    <a:pt x="667" y="59"/>
                    <a:pt x="531" y="1"/>
                    <a:pt x="407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" name="Google Shape;2163;p11"/>
            <p:cNvSpPr/>
            <p:nvPr/>
          </p:nvSpPr>
          <p:spPr>
            <a:xfrm>
              <a:off x="2848906" y="1962258"/>
              <a:ext cx="30529" cy="28363"/>
            </a:xfrm>
            <a:custGeom>
              <a:avLst/>
              <a:gdLst/>
              <a:ahLst/>
              <a:cxnLst/>
              <a:rect l="l" t="t" r="r" b="b"/>
              <a:pathLst>
                <a:path w="888" h="825" extrusionOk="0">
                  <a:moveTo>
                    <a:pt x="389" y="0"/>
                  </a:moveTo>
                  <a:cubicBezTo>
                    <a:pt x="319" y="0"/>
                    <a:pt x="253" y="23"/>
                    <a:pt x="205" y="71"/>
                  </a:cubicBezTo>
                  <a:cubicBezTo>
                    <a:pt x="0" y="208"/>
                    <a:pt x="0" y="481"/>
                    <a:pt x="68" y="617"/>
                  </a:cubicBezTo>
                  <a:cubicBezTo>
                    <a:pt x="156" y="750"/>
                    <a:pt x="302" y="825"/>
                    <a:pt x="430" y="825"/>
                  </a:cubicBezTo>
                  <a:cubicBezTo>
                    <a:pt x="501" y="825"/>
                    <a:pt x="566" y="802"/>
                    <a:pt x="614" y="754"/>
                  </a:cubicBezTo>
                  <a:cubicBezTo>
                    <a:pt x="819" y="617"/>
                    <a:pt x="887" y="344"/>
                    <a:pt x="751" y="208"/>
                  </a:cubicBezTo>
                  <a:cubicBezTo>
                    <a:pt x="663" y="76"/>
                    <a:pt x="518" y="0"/>
                    <a:pt x="38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" name="Google Shape;2164;p11"/>
            <p:cNvSpPr/>
            <p:nvPr/>
          </p:nvSpPr>
          <p:spPr>
            <a:xfrm>
              <a:off x="1826857" y="1949675"/>
              <a:ext cx="34242" cy="15333"/>
            </a:xfrm>
            <a:custGeom>
              <a:avLst/>
              <a:gdLst/>
              <a:ahLst/>
              <a:cxnLst/>
              <a:rect l="l" t="t" r="r" b="b"/>
              <a:pathLst>
                <a:path w="996" h="446" extrusionOk="0">
                  <a:moveTo>
                    <a:pt x="449" y="1"/>
                  </a:moveTo>
                  <a:cubicBezTo>
                    <a:pt x="344" y="1"/>
                    <a:pt x="248" y="51"/>
                    <a:pt x="173" y="164"/>
                  </a:cubicBezTo>
                  <a:cubicBezTo>
                    <a:pt x="0" y="365"/>
                    <a:pt x="154" y="445"/>
                    <a:pt x="355" y="445"/>
                  </a:cubicBezTo>
                  <a:cubicBezTo>
                    <a:pt x="631" y="445"/>
                    <a:pt x="995" y="294"/>
                    <a:pt x="719" y="96"/>
                  </a:cubicBezTo>
                  <a:cubicBezTo>
                    <a:pt x="627" y="35"/>
                    <a:pt x="535" y="1"/>
                    <a:pt x="44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" name="Google Shape;2165;p11"/>
            <p:cNvSpPr/>
            <p:nvPr/>
          </p:nvSpPr>
          <p:spPr>
            <a:xfrm>
              <a:off x="2832816" y="2703044"/>
              <a:ext cx="39193" cy="27573"/>
            </a:xfrm>
            <a:custGeom>
              <a:avLst/>
              <a:gdLst/>
              <a:ahLst/>
              <a:cxnLst/>
              <a:rect l="l" t="t" r="r" b="b"/>
              <a:pathLst>
                <a:path w="1140" h="802" extrusionOk="0">
                  <a:moveTo>
                    <a:pt x="572" y="0"/>
                  </a:moveTo>
                  <a:cubicBezTo>
                    <a:pt x="249" y="0"/>
                    <a:pt x="1" y="487"/>
                    <a:pt x="332" y="708"/>
                  </a:cubicBezTo>
                  <a:cubicBezTo>
                    <a:pt x="424" y="774"/>
                    <a:pt x="513" y="801"/>
                    <a:pt x="595" y="801"/>
                  </a:cubicBezTo>
                  <a:cubicBezTo>
                    <a:pt x="937" y="801"/>
                    <a:pt x="1140" y="314"/>
                    <a:pt x="809" y="94"/>
                  </a:cubicBezTo>
                  <a:cubicBezTo>
                    <a:pt x="730" y="28"/>
                    <a:pt x="649" y="0"/>
                    <a:pt x="5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6" name="Google Shape;2166;p11"/>
          <p:cNvGrpSpPr/>
          <p:nvPr/>
        </p:nvGrpSpPr>
        <p:grpSpPr>
          <a:xfrm>
            <a:off x="7243427" y="3397331"/>
            <a:ext cx="1086583" cy="1134562"/>
            <a:chOff x="1609851" y="1570464"/>
            <a:chExt cx="1473733" cy="1539433"/>
          </a:xfrm>
        </p:grpSpPr>
        <p:sp>
          <p:nvSpPr>
            <p:cNvPr id="2167" name="Google Shape;2167;p11"/>
            <p:cNvSpPr/>
            <p:nvPr/>
          </p:nvSpPr>
          <p:spPr>
            <a:xfrm>
              <a:off x="2083882" y="2441068"/>
              <a:ext cx="117373" cy="86844"/>
            </a:xfrm>
            <a:custGeom>
              <a:avLst/>
              <a:gdLst/>
              <a:ahLst/>
              <a:cxnLst/>
              <a:rect l="l" t="t" r="r" b="b"/>
              <a:pathLst>
                <a:path w="3414" h="2526" extrusionOk="0">
                  <a:moveTo>
                    <a:pt x="3413" y="0"/>
                  </a:moveTo>
                  <a:lnTo>
                    <a:pt x="0" y="2389"/>
                  </a:lnTo>
                  <a:lnTo>
                    <a:pt x="68" y="2526"/>
                  </a:lnTo>
                  <a:lnTo>
                    <a:pt x="3413" y="69"/>
                  </a:lnTo>
                  <a:lnTo>
                    <a:pt x="341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" name="Google Shape;2168;p11"/>
            <p:cNvSpPr/>
            <p:nvPr/>
          </p:nvSpPr>
          <p:spPr>
            <a:xfrm>
              <a:off x="2039291" y="2403525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2935" y="0"/>
                  </a:moveTo>
                  <a:lnTo>
                    <a:pt x="0" y="888"/>
                  </a:lnTo>
                  <a:lnTo>
                    <a:pt x="0" y="1024"/>
                  </a:lnTo>
                  <a:lnTo>
                    <a:pt x="2935" y="69"/>
                  </a:lnTo>
                  <a:lnTo>
                    <a:pt x="293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" name="Google Shape;2169;p11"/>
            <p:cNvSpPr/>
            <p:nvPr/>
          </p:nvSpPr>
          <p:spPr>
            <a:xfrm>
              <a:off x="2151920" y="2513816"/>
              <a:ext cx="68107" cy="86844"/>
            </a:xfrm>
            <a:custGeom>
              <a:avLst/>
              <a:gdLst/>
              <a:ahLst/>
              <a:cxnLst/>
              <a:rect l="l" t="t" r="r" b="b"/>
              <a:pathLst>
                <a:path w="1981" h="2526" extrusionOk="0">
                  <a:moveTo>
                    <a:pt x="1980" y="0"/>
                  </a:moveTo>
                  <a:lnTo>
                    <a:pt x="1" y="2458"/>
                  </a:lnTo>
                  <a:lnTo>
                    <a:pt x="137" y="2526"/>
                  </a:lnTo>
                  <a:lnTo>
                    <a:pt x="198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" name="Google Shape;2170;p11"/>
            <p:cNvSpPr/>
            <p:nvPr/>
          </p:nvSpPr>
          <p:spPr>
            <a:xfrm>
              <a:off x="2241102" y="2509106"/>
              <a:ext cx="49301" cy="133807"/>
            </a:xfrm>
            <a:custGeom>
              <a:avLst/>
              <a:gdLst/>
              <a:ahLst/>
              <a:cxnLst/>
              <a:rect l="l" t="t" r="r" b="b"/>
              <a:pathLst>
                <a:path w="1434" h="3892" extrusionOk="0">
                  <a:moveTo>
                    <a:pt x="1366" y="1"/>
                  </a:moveTo>
                  <a:lnTo>
                    <a:pt x="0" y="3892"/>
                  </a:lnTo>
                  <a:lnTo>
                    <a:pt x="69" y="3892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" name="Google Shape;2171;p11"/>
            <p:cNvSpPr/>
            <p:nvPr/>
          </p:nvSpPr>
          <p:spPr>
            <a:xfrm>
              <a:off x="2158968" y="2074990"/>
              <a:ext cx="61059" cy="89216"/>
            </a:xfrm>
            <a:custGeom>
              <a:avLst/>
              <a:gdLst/>
              <a:ahLst/>
              <a:cxnLst/>
              <a:rect l="l" t="t" r="r" b="b"/>
              <a:pathLst>
                <a:path w="1776" h="2595" extrusionOk="0">
                  <a:moveTo>
                    <a:pt x="69" y="0"/>
                  </a:moveTo>
                  <a:lnTo>
                    <a:pt x="0" y="69"/>
                  </a:lnTo>
                  <a:lnTo>
                    <a:pt x="1775" y="2594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" name="Google Shape;2172;p11"/>
            <p:cNvSpPr/>
            <p:nvPr/>
          </p:nvSpPr>
          <p:spPr>
            <a:xfrm>
              <a:off x="2022858" y="2333115"/>
              <a:ext cx="145531" cy="4744"/>
            </a:xfrm>
            <a:custGeom>
              <a:avLst/>
              <a:gdLst/>
              <a:ahLst/>
              <a:cxnLst/>
              <a:rect l="l" t="t" r="r" b="b"/>
              <a:pathLst>
                <a:path w="4233" h="138" extrusionOk="0">
                  <a:moveTo>
                    <a:pt x="1" y="1"/>
                  </a:moveTo>
                  <a:lnTo>
                    <a:pt x="1" y="69"/>
                  </a:lnTo>
                  <a:lnTo>
                    <a:pt x="4232" y="137"/>
                  </a:lnTo>
                  <a:lnTo>
                    <a:pt x="4232" y="69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" name="Google Shape;2173;p11"/>
            <p:cNvSpPr/>
            <p:nvPr/>
          </p:nvSpPr>
          <p:spPr>
            <a:xfrm>
              <a:off x="2346717" y="2016303"/>
              <a:ext cx="4710" cy="105650"/>
            </a:xfrm>
            <a:custGeom>
              <a:avLst/>
              <a:gdLst/>
              <a:ahLst/>
              <a:cxnLst/>
              <a:rect l="l" t="t" r="r" b="b"/>
              <a:pathLst>
                <a:path w="137" h="3073" extrusionOk="0">
                  <a:moveTo>
                    <a:pt x="0" y="1"/>
                  </a:moveTo>
                  <a:lnTo>
                    <a:pt x="0" y="3072"/>
                  </a:lnTo>
                  <a:lnTo>
                    <a:pt x="137" y="3072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" name="Google Shape;2174;p11"/>
            <p:cNvSpPr/>
            <p:nvPr/>
          </p:nvSpPr>
          <p:spPr>
            <a:xfrm>
              <a:off x="2086220" y="2143028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69" y="1"/>
                  </a:moveTo>
                  <a:lnTo>
                    <a:pt x="0" y="137"/>
                  </a:lnTo>
                  <a:lnTo>
                    <a:pt x="3413" y="2595"/>
                  </a:lnTo>
                  <a:lnTo>
                    <a:pt x="3413" y="2526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" name="Google Shape;2175;p11"/>
            <p:cNvSpPr/>
            <p:nvPr/>
          </p:nvSpPr>
          <p:spPr>
            <a:xfrm>
              <a:off x="2492179" y="2445744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1" y="1"/>
                  </a:moveTo>
                  <a:cubicBezTo>
                    <a:pt x="1" y="1"/>
                    <a:pt x="1" y="1"/>
                    <a:pt x="1" y="69"/>
                  </a:cubicBezTo>
                  <a:lnTo>
                    <a:pt x="3277" y="2595"/>
                  </a:lnTo>
                  <a:cubicBezTo>
                    <a:pt x="3346" y="2527"/>
                    <a:pt x="3346" y="2527"/>
                    <a:pt x="3414" y="2458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" name="Google Shape;2176;p11"/>
            <p:cNvSpPr/>
            <p:nvPr/>
          </p:nvSpPr>
          <p:spPr>
            <a:xfrm>
              <a:off x="2342007" y="2556069"/>
              <a:ext cx="4744" cy="105615"/>
            </a:xfrm>
            <a:custGeom>
              <a:avLst/>
              <a:gdLst/>
              <a:ahLst/>
              <a:cxnLst/>
              <a:rect l="l" t="t" r="r" b="b"/>
              <a:pathLst>
                <a:path w="138" h="3072" extrusionOk="0">
                  <a:moveTo>
                    <a:pt x="69" y="0"/>
                  </a:moveTo>
                  <a:lnTo>
                    <a:pt x="1" y="3072"/>
                  </a:lnTo>
                  <a:lnTo>
                    <a:pt x="137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" name="Google Shape;2177;p11"/>
            <p:cNvSpPr/>
            <p:nvPr/>
          </p:nvSpPr>
          <p:spPr>
            <a:xfrm>
              <a:off x="2553203" y="2241596"/>
              <a:ext cx="103278" cy="32902"/>
            </a:xfrm>
            <a:custGeom>
              <a:avLst/>
              <a:gdLst/>
              <a:ahLst/>
              <a:cxnLst/>
              <a:rect l="l" t="t" r="r" b="b"/>
              <a:pathLst>
                <a:path w="3004" h="957" extrusionOk="0">
                  <a:moveTo>
                    <a:pt x="2936" y="1"/>
                  </a:moveTo>
                  <a:lnTo>
                    <a:pt x="1" y="888"/>
                  </a:lnTo>
                  <a:lnTo>
                    <a:pt x="1" y="956"/>
                  </a:lnTo>
                  <a:lnTo>
                    <a:pt x="3004" y="137"/>
                  </a:lnTo>
                  <a:cubicBezTo>
                    <a:pt x="3004" y="137"/>
                    <a:pt x="3004" y="1"/>
                    <a:pt x="2936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" name="Google Shape;2178;p11"/>
            <p:cNvSpPr/>
            <p:nvPr/>
          </p:nvSpPr>
          <p:spPr>
            <a:xfrm>
              <a:off x="2527384" y="2340163"/>
              <a:ext cx="143193" cy="4710"/>
            </a:xfrm>
            <a:custGeom>
              <a:avLst/>
              <a:gdLst/>
              <a:ahLst/>
              <a:cxnLst/>
              <a:rect l="l" t="t" r="r" b="b"/>
              <a:pathLst>
                <a:path w="4165" h="137" extrusionOk="0">
                  <a:moveTo>
                    <a:pt x="1" y="0"/>
                  </a:moveTo>
                  <a:lnTo>
                    <a:pt x="1" y="69"/>
                  </a:lnTo>
                  <a:lnTo>
                    <a:pt x="4165" y="137"/>
                  </a:lnTo>
                  <a:lnTo>
                    <a:pt x="416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" name="Google Shape;2179;p11"/>
            <p:cNvSpPr/>
            <p:nvPr/>
          </p:nvSpPr>
          <p:spPr>
            <a:xfrm>
              <a:off x="2471070" y="2513816"/>
              <a:ext cx="65735" cy="89216"/>
            </a:xfrm>
            <a:custGeom>
              <a:avLst/>
              <a:gdLst/>
              <a:ahLst/>
              <a:cxnLst/>
              <a:rect l="l" t="t" r="r" b="b"/>
              <a:pathLst>
                <a:path w="1912" h="2595" extrusionOk="0">
                  <a:moveTo>
                    <a:pt x="1" y="0"/>
                  </a:moveTo>
                  <a:lnTo>
                    <a:pt x="1775" y="2594"/>
                  </a:lnTo>
                  <a:lnTo>
                    <a:pt x="1912" y="252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" name="Google Shape;2180;p11"/>
            <p:cNvSpPr/>
            <p:nvPr/>
          </p:nvSpPr>
          <p:spPr>
            <a:xfrm>
              <a:off x="2400659" y="2509106"/>
              <a:ext cx="44625" cy="138517"/>
            </a:xfrm>
            <a:custGeom>
              <a:avLst/>
              <a:gdLst/>
              <a:ahLst/>
              <a:cxnLst/>
              <a:rect l="l" t="t" r="r" b="b"/>
              <a:pathLst>
                <a:path w="1298" h="4029" extrusionOk="0">
                  <a:moveTo>
                    <a:pt x="1" y="1"/>
                  </a:moveTo>
                  <a:lnTo>
                    <a:pt x="1161" y="4028"/>
                  </a:lnTo>
                  <a:lnTo>
                    <a:pt x="1298" y="4028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" name="Google Shape;2181;p11"/>
            <p:cNvSpPr/>
            <p:nvPr/>
          </p:nvSpPr>
          <p:spPr>
            <a:xfrm>
              <a:off x="1936048" y="2030399"/>
              <a:ext cx="145496" cy="110325"/>
            </a:xfrm>
            <a:custGeom>
              <a:avLst/>
              <a:gdLst/>
              <a:ahLst/>
              <a:cxnLst/>
              <a:rect l="l" t="t" r="r" b="b"/>
              <a:pathLst>
                <a:path w="4232" h="3209" extrusionOk="0">
                  <a:moveTo>
                    <a:pt x="137" y="0"/>
                  </a:moveTo>
                  <a:lnTo>
                    <a:pt x="0" y="137"/>
                  </a:lnTo>
                  <a:lnTo>
                    <a:pt x="4164" y="3209"/>
                  </a:lnTo>
                  <a:lnTo>
                    <a:pt x="4232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" name="Google Shape;2182;p11"/>
            <p:cNvSpPr/>
            <p:nvPr/>
          </p:nvSpPr>
          <p:spPr>
            <a:xfrm>
              <a:off x="1860928" y="2171185"/>
              <a:ext cx="169012" cy="61059"/>
            </a:xfrm>
            <a:custGeom>
              <a:avLst/>
              <a:gdLst/>
              <a:ahLst/>
              <a:cxnLst/>
              <a:rect l="l" t="t" r="r" b="b"/>
              <a:pathLst>
                <a:path w="4916" h="1776" extrusionOk="0">
                  <a:moveTo>
                    <a:pt x="69" y="1"/>
                  </a:moveTo>
                  <a:lnTo>
                    <a:pt x="1" y="206"/>
                  </a:lnTo>
                  <a:lnTo>
                    <a:pt x="4915" y="1776"/>
                  </a:lnTo>
                  <a:lnTo>
                    <a:pt x="4915" y="1707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" name="Google Shape;2183;p11"/>
            <p:cNvSpPr/>
            <p:nvPr/>
          </p:nvSpPr>
          <p:spPr>
            <a:xfrm>
              <a:off x="2766772" y="2654603"/>
              <a:ext cx="79796" cy="63397"/>
            </a:xfrm>
            <a:custGeom>
              <a:avLst/>
              <a:gdLst/>
              <a:ahLst/>
              <a:cxnLst/>
              <a:rect l="l" t="t" r="r" b="b"/>
              <a:pathLst>
                <a:path w="2321" h="1844" extrusionOk="0">
                  <a:moveTo>
                    <a:pt x="137" y="1"/>
                  </a:moveTo>
                  <a:cubicBezTo>
                    <a:pt x="137" y="69"/>
                    <a:pt x="68" y="137"/>
                    <a:pt x="0" y="206"/>
                  </a:cubicBezTo>
                  <a:lnTo>
                    <a:pt x="2184" y="1844"/>
                  </a:lnTo>
                  <a:lnTo>
                    <a:pt x="2253" y="1776"/>
                  </a:lnTo>
                  <a:lnTo>
                    <a:pt x="2321" y="1639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" name="Google Shape;2184;p11"/>
            <p:cNvSpPr/>
            <p:nvPr/>
          </p:nvSpPr>
          <p:spPr>
            <a:xfrm>
              <a:off x="1837481" y="2328440"/>
              <a:ext cx="176026" cy="9420"/>
            </a:xfrm>
            <a:custGeom>
              <a:avLst/>
              <a:gdLst/>
              <a:ahLst/>
              <a:cxnLst/>
              <a:rect l="l" t="t" r="r" b="b"/>
              <a:pathLst>
                <a:path w="5120" h="274" extrusionOk="0">
                  <a:moveTo>
                    <a:pt x="0" y="0"/>
                  </a:moveTo>
                  <a:cubicBezTo>
                    <a:pt x="0" y="68"/>
                    <a:pt x="0" y="137"/>
                    <a:pt x="0" y="205"/>
                  </a:cubicBezTo>
                  <a:lnTo>
                    <a:pt x="5120" y="273"/>
                  </a:lnTo>
                  <a:lnTo>
                    <a:pt x="5120" y="137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" name="Google Shape;2185;p11"/>
            <p:cNvSpPr/>
            <p:nvPr/>
          </p:nvSpPr>
          <p:spPr>
            <a:xfrm>
              <a:off x="1722479" y="2323729"/>
              <a:ext cx="93892" cy="9420"/>
            </a:xfrm>
            <a:custGeom>
              <a:avLst/>
              <a:gdLst/>
              <a:ahLst/>
              <a:cxnLst/>
              <a:rect l="l" t="t" r="r" b="b"/>
              <a:pathLst>
                <a:path w="2731" h="274" extrusionOk="0">
                  <a:moveTo>
                    <a:pt x="1" y="1"/>
                  </a:moveTo>
                  <a:lnTo>
                    <a:pt x="1" y="205"/>
                  </a:lnTo>
                  <a:lnTo>
                    <a:pt x="1" y="274"/>
                  </a:lnTo>
                  <a:lnTo>
                    <a:pt x="2731" y="274"/>
                  </a:lnTo>
                  <a:cubicBezTo>
                    <a:pt x="2731" y="205"/>
                    <a:pt x="2731" y="137"/>
                    <a:pt x="2731" y="69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" name="Google Shape;2186;p11"/>
            <p:cNvSpPr/>
            <p:nvPr/>
          </p:nvSpPr>
          <p:spPr>
            <a:xfrm>
              <a:off x="2403032" y="2032737"/>
              <a:ext cx="49301" cy="136145"/>
            </a:xfrm>
            <a:custGeom>
              <a:avLst/>
              <a:gdLst/>
              <a:ahLst/>
              <a:cxnLst/>
              <a:rect l="l" t="t" r="r" b="b"/>
              <a:pathLst>
                <a:path w="1434" h="3960" extrusionOk="0">
                  <a:moveTo>
                    <a:pt x="1365" y="1"/>
                  </a:moveTo>
                  <a:lnTo>
                    <a:pt x="0" y="3960"/>
                  </a:lnTo>
                  <a:lnTo>
                    <a:pt x="68" y="3960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" name="Google Shape;2187;p11"/>
            <p:cNvSpPr/>
            <p:nvPr/>
          </p:nvSpPr>
          <p:spPr>
            <a:xfrm>
              <a:off x="2611890" y="2539636"/>
              <a:ext cx="147868" cy="110325"/>
            </a:xfrm>
            <a:custGeom>
              <a:avLst/>
              <a:gdLst/>
              <a:ahLst/>
              <a:cxnLst/>
              <a:rect l="l" t="t" r="r" b="b"/>
              <a:pathLst>
                <a:path w="4301" h="3209" extrusionOk="0">
                  <a:moveTo>
                    <a:pt x="137" y="0"/>
                  </a:moveTo>
                  <a:lnTo>
                    <a:pt x="0" y="69"/>
                  </a:lnTo>
                  <a:lnTo>
                    <a:pt x="4164" y="3208"/>
                  </a:lnTo>
                  <a:lnTo>
                    <a:pt x="4300" y="3004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" name="Google Shape;2188;p11"/>
            <p:cNvSpPr/>
            <p:nvPr/>
          </p:nvSpPr>
          <p:spPr>
            <a:xfrm>
              <a:off x="2663494" y="2443406"/>
              <a:ext cx="171350" cy="63397"/>
            </a:xfrm>
            <a:custGeom>
              <a:avLst/>
              <a:gdLst/>
              <a:ahLst/>
              <a:cxnLst/>
              <a:rect l="l" t="t" r="r" b="b"/>
              <a:pathLst>
                <a:path w="4984" h="1844" extrusionOk="0">
                  <a:moveTo>
                    <a:pt x="1" y="1"/>
                  </a:moveTo>
                  <a:cubicBezTo>
                    <a:pt x="1" y="69"/>
                    <a:pt x="1" y="69"/>
                    <a:pt x="1" y="137"/>
                  </a:cubicBezTo>
                  <a:lnTo>
                    <a:pt x="4915" y="1844"/>
                  </a:lnTo>
                  <a:lnTo>
                    <a:pt x="4984" y="1707"/>
                  </a:lnTo>
                  <a:lnTo>
                    <a:pt x="4984" y="1639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" name="Google Shape;2189;p11"/>
            <p:cNvSpPr/>
            <p:nvPr/>
          </p:nvSpPr>
          <p:spPr>
            <a:xfrm>
              <a:off x="2851244" y="211019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80"/>
                  </a:lnTo>
                  <a:cubicBezTo>
                    <a:pt x="0" y="1980"/>
                    <a:pt x="69" y="2048"/>
                    <a:pt x="69" y="2116"/>
                  </a:cubicBezTo>
                  <a:lnTo>
                    <a:pt x="6212" y="205"/>
                  </a:lnTo>
                  <a:cubicBezTo>
                    <a:pt x="6212" y="137"/>
                    <a:pt x="6212" y="68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" name="Google Shape;2190;p11"/>
            <p:cNvSpPr/>
            <p:nvPr/>
          </p:nvSpPr>
          <p:spPr>
            <a:xfrm>
              <a:off x="2250488" y="2030399"/>
              <a:ext cx="44625" cy="138483"/>
            </a:xfrm>
            <a:custGeom>
              <a:avLst/>
              <a:gdLst/>
              <a:ahLst/>
              <a:cxnLst/>
              <a:rect l="l" t="t" r="r" b="b"/>
              <a:pathLst>
                <a:path w="1298" h="4028" extrusionOk="0">
                  <a:moveTo>
                    <a:pt x="69" y="0"/>
                  </a:moveTo>
                  <a:lnTo>
                    <a:pt x="0" y="69"/>
                  </a:lnTo>
                  <a:lnTo>
                    <a:pt x="1229" y="4028"/>
                  </a:lnTo>
                  <a:lnTo>
                    <a:pt x="1297" y="4028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" name="Google Shape;2191;p11"/>
            <p:cNvSpPr/>
            <p:nvPr/>
          </p:nvSpPr>
          <p:spPr>
            <a:xfrm>
              <a:off x="2489841" y="2150076"/>
              <a:ext cx="119711" cy="86878"/>
            </a:xfrm>
            <a:custGeom>
              <a:avLst/>
              <a:gdLst/>
              <a:ahLst/>
              <a:cxnLst/>
              <a:rect l="l" t="t" r="r" b="b"/>
              <a:pathLst>
                <a:path w="3482" h="2527" extrusionOk="0">
                  <a:moveTo>
                    <a:pt x="3414" y="1"/>
                  </a:moveTo>
                  <a:lnTo>
                    <a:pt x="1" y="2458"/>
                  </a:lnTo>
                  <a:lnTo>
                    <a:pt x="69" y="2458"/>
                  </a:lnTo>
                  <a:lnTo>
                    <a:pt x="69" y="2526"/>
                  </a:lnTo>
                  <a:lnTo>
                    <a:pt x="3482" y="137"/>
                  </a:lnTo>
                  <a:lnTo>
                    <a:pt x="341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" name="Google Shape;2192;p11"/>
            <p:cNvSpPr/>
            <p:nvPr/>
          </p:nvSpPr>
          <p:spPr>
            <a:xfrm>
              <a:off x="2473407" y="2077328"/>
              <a:ext cx="68107" cy="89216"/>
            </a:xfrm>
            <a:custGeom>
              <a:avLst/>
              <a:gdLst/>
              <a:ahLst/>
              <a:cxnLst/>
              <a:rect l="l" t="t" r="r" b="b"/>
              <a:pathLst>
                <a:path w="1981" h="2595" extrusionOk="0">
                  <a:moveTo>
                    <a:pt x="1844" y="1"/>
                  </a:moveTo>
                  <a:lnTo>
                    <a:pt x="1" y="2526"/>
                  </a:lnTo>
                  <a:lnTo>
                    <a:pt x="69" y="2526"/>
                  </a:lnTo>
                  <a:lnTo>
                    <a:pt x="69" y="2594"/>
                  </a:lnTo>
                  <a:lnTo>
                    <a:pt x="1980" y="137"/>
                  </a:lnTo>
                  <a:lnTo>
                    <a:pt x="184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" name="Google Shape;2193;p11"/>
            <p:cNvSpPr/>
            <p:nvPr/>
          </p:nvSpPr>
          <p:spPr>
            <a:xfrm>
              <a:off x="2041629" y="2234548"/>
              <a:ext cx="100940" cy="37577"/>
            </a:xfrm>
            <a:custGeom>
              <a:avLst/>
              <a:gdLst/>
              <a:ahLst/>
              <a:cxnLst/>
              <a:rect l="l" t="t" r="r" b="b"/>
              <a:pathLst>
                <a:path w="2936" h="1093" extrusionOk="0">
                  <a:moveTo>
                    <a:pt x="1" y="1"/>
                  </a:moveTo>
                  <a:lnTo>
                    <a:pt x="1" y="137"/>
                  </a:lnTo>
                  <a:lnTo>
                    <a:pt x="2936" y="1093"/>
                  </a:lnTo>
                  <a:cubicBezTo>
                    <a:pt x="2936" y="1025"/>
                    <a:pt x="2936" y="1025"/>
                    <a:pt x="2936" y="1025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" name="Google Shape;2194;p11"/>
            <p:cNvSpPr/>
            <p:nvPr/>
          </p:nvSpPr>
          <p:spPr>
            <a:xfrm>
              <a:off x="1846866" y="1959989"/>
              <a:ext cx="77458" cy="63397"/>
            </a:xfrm>
            <a:custGeom>
              <a:avLst/>
              <a:gdLst/>
              <a:ahLst/>
              <a:cxnLst/>
              <a:rect l="l" t="t" r="r" b="b"/>
              <a:pathLst>
                <a:path w="2253" h="1844" extrusionOk="0">
                  <a:moveTo>
                    <a:pt x="137" y="1"/>
                  </a:moveTo>
                  <a:lnTo>
                    <a:pt x="69" y="69"/>
                  </a:lnTo>
                  <a:cubicBezTo>
                    <a:pt x="69" y="137"/>
                    <a:pt x="0" y="137"/>
                    <a:pt x="0" y="205"/>
                  </a:cubicBezTo>
                  <a:lnTo>
                    <a:pt x="2184" y="1844"/>
                  </a:lnTo>
                  <a:lnTo>
                    <a:pt x="2253" y="170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" name="Google Shape;2195;p11"/>
            <p:cNvSpPr/>
            <p:nvPr/>
          </p:nvSpPr>
          <p:spPr>
            <a:xfrm>
              <a:off x="2553203" y="2408201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1" y="1"/>
                  </a:moveTo>
                  <a:lnTo>
                    <a:pt x="1" y="69"/>
                  </a:lnTo>
                  <a:lnTo>
                    <a:pt x="2936" y="1025"/>
                  </a:lnTo>
                  <a:lnTo>
                    <a:pt x="2936" y="956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" name="Google Shape;2196;p11"/>
            <p:cNvSpPr/>
            <p:nvPr/>
          </p:nvSpPr>
          <p:spPr>
            <a:xfrm>
              <a:off x="2665832" y="2182943"/>
              <a:ext cx="171350" cy="58687"/>
            </a:xfrm>
            <a:custGeom>
              <a:avLst/>
              <a:gdLst/>
              <a:ahLst/>
              <a:cxnLst/>
              <a:rect l="l" t="t" r="r" b="b"/>
              <a:pathLst>
                <a:path w="4984" h="1707" extrusionOk="0">
                  <a:moveTo>
                    <a:pt x="4916" y="0"/>
                  </a:moveTo>
                  <a:lnTo>
                    <a:pt x="1" y="1570"/>
                  </a:lnTo>
                  <a:lnTo>
                    <a:pt x="1" y="1707"/>
                  </a:lnTo>
                  <a:lnTo>
                    <a:pt x="4984" y="137"/>
                  </a:lnTo>
                  <a:lnTo>
                    <a:pt x="4916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" name="Google Shape;2197;p11"/>
            <p:cNvSpPr/>
            <p:nvPr/>
          </p:nvSpPr>
          <p:spPr>
            <a:xfrm>
              <a:off x="1858590" y="2436358"/>
              <a:ext cx="171350" cy="58721"/>
            </a:xfrm>
            <a:custGeom>
              <a:avLst/>
              <a:gdLst/>
              <a:ahLst/>
              <a:cxnLst/>
              <a:rect l="l" t="t" r="r" b="b"/>
              <a:pathLst>
                <a:path w="4984" h="1708" extrusionOk="0">
                  <a:moveTo>
                    <a:pt x="4915" y="1"/>
                  </a:moveTo>
                  <a:lnTo>
                    <a:pt x="1" y="1503"/>
                  </a:lnTo>
                  <a:lnTo>
                    <a:pt x="69" y="1707"/>
                  </a:lnTo>
                  <a:lnTo>
                    <a:pt x="4983" y="137"/>
                  </a:lnTo>
                  <a:cubicBezTo>
                    <a:pt x="4983" y="69"/>
                    <a:pt x="4983" y="69"/>
                    <a:pt x="4915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" name="Google Shape;2198;p11"/>
            <p:cNvSpPr/>
            <p:nvPr/>
          </p:nvSpPr>
          <p:spPr>
            <a:xfrm>
              <a:off x="1633298" y="2096099"/>
              <a:ext cx="213603" cy="77493"/>
            </a:xfrm>
            <a:custGeom>
              <a:avLst/>
              <a:gdLst/>
              <a:ahLst/>
              <a:cxnLst/>
              <a:rect l="l" t="t" r="r" b="b"/>
              <a:pathLst>
                <a:path w="6213" h="2254" extrusionOk="0">
                  <a:moveTo>
                    <a:pt x="69" y="1"/>
                  </a:moveTo>
                  <a:cubicBezTo>
                    <a:pt x="69" y="69"/>
                    <a:pt x="69" y="137"/>
                    <a:pt x="1" y="205"/>
                  </a:cubicBezTo>
                  <a:lnTo>
                    <a:pt x="6144" y="2185"/>
                  </a:lnTo>
                  <a:lnTo>
                    <a:pt x="6144" y="2253"/>
                  </a:lnTo>
                  <a:lnTo>
                    <a:pt x="6212" y="2048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" name="Google Shape;2199;p11"/>
            <p:cNvSpPr/>
            <p:nvPr/>
          </p:nvSpPr>
          <p:spPr>
            <a:xfrm>
              <a:off x="2661157" y="1732359"/>
              <a:ext cx="136145" cy="183074"/>
            </a:xfrm>
            <a:custGeom>
              <a:avLst/>
              <a:gdLst/>
              <a:ahLst/>
              <a:cxnLst/>
              <a:rect l="l" t="t" r="r" b="b"/>
              <a:pathLst>
                <a:path w="3960" h="5325" extrusionOk="0">
                  <a:moveTo>
                    <a:pt x="3755" y="1"/>
                  </a:moveTo>
                  <a:lnTo>
                    <a:pt x="0" y="5188"/>
                  </a:lnTo>
                  <a:lnTo>
                    <a:pt x="137" y="5325"/>
                  </a:lnTo>
                  <a:lnTo>
                    <a:pt x="3959" y="137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" name="Google Shape;2200;p11"/>
            <p:cNvSpPr/>
            <p:nvPr/>
          </p:nvSpPr>
          <p:spPr>
            <a:xfrm>
              <a:off x="1907856" y="1722973"/>
              <a:ext cx="136145" cy="185446"/>
            </a:xfrm>
            <a:custGeom>
              <a:avLst/>
              <a:gdLst/>
              <a:ahLst/>
              <a:cxnLst/>
              <a:rect l="l" t="t" r="r" b="b"/>
              <a:pathLst>
                <a:path w="3960" h="5394" extrusionOk="0">
                  <a:moveTo>
                    <a:pt x="206" y="1"/>
                  </a:moveTo>
                  <a:lnTo>
                    <a:pt x="1" y="137"/>
                  </a:lnTo>
                  <a:lnTo>
                    <a:pt x="3755" y="5393"/>
                  </a:lnTo>
                  <a:lnTo>
                    <a:pt x="3960" y="5325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" name="Google Shape;2201;p11"/>
            <p:cNvSpPr/>
            <p:nvPr/>
          </p:nvSpPr>
          <p:spPr>
            <a:xfrm>
              <a:off x="2515660" y="1746455"/>
              <a:ext cx="37577" cy="91554"/>
            </a:xfrm>
            <a:custGeom>
              <a:avLst/>
              <a:gdLst/>
              <a:ahLst/>
              <a:cxnLst/>
              <a:rect l="l" t="t" r="r" b="b"/>
              <a:pathLst>
                <a:path w="1093" h="2663" extrusionOk="0">
                  <a:moveTo>
                    <a:pt x="888" y="0"/>
                  </a:moveTo>
                  <a:lnTo>
                    <a:pt x="1" y="2594"/>
                  </a:lnTo>
                  <a:lnTo>
                    <a:pt x="137" y="2662"/>
                  </a:lnTo>
                  <a:lnTo>
                    <a:pt x="1093" y="137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" name="Google Shape;2202;p11"/>
            <p:cNvSpPr/>
            <p:nvPr/>
          </p:nvSpPr>
          <p:spPr>
            <a:xfrm>
              <a:off x="2161306" y="1741745"/>
              <a:ext cx="32902" cy="93926"/>
            </a:xfrm>
            <a:custGeom>
              <a:avLst/>
              <a:gdLst/>
              <a:ahLst/>
              <a:cxnLst/>
              <a:rect l="l" t="t" r="r" b="b"/>
              <a:pathLst>
                <a:path w="957" h="2732" extrusionOk="0">
                  <a:moveTo>
                    <a:pt x="137" y="1"/>
                  </a:moveTo>
                  <a:lnTo>
                    <a:pt x="1" y="69"/>
                  </a:lnTo>
                  <a:lnTo>
                    <a:pt x="752" y="2731"/>
                  </a:lnTo>
                  <a:lnTo>
                    <a:pt x="956" y="266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" name="Google Shape;2203;p11"/>
            <p:cNvSpPr/>
            <p:nvPr/>
          </p:nvSpPr>
          <p:spPr>
            <a:xfrm>
              <a:off x="1835108" y="2640541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0"/>
                  </a:moveTo>
                  <a:lnTo>
                    <a:pt x="1" y="1570"/>
                  </a:lnTo>
                  <a:lnTo>
                    <a:pt x="137" y="1775"/>
                  </a:lnTo>
                  <a:lnTo>
                    <a:pt x="2322" y="137"/>
                  </a:lnTo>
                  <a:cubicBezTo>
                    <a:pt x="2322" y="137"/>
                    <a:pt x="2253" y="69"/>
                    <a:pt x="225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" name="Google Shape;2204;p11"/>
            <p:cNvSpPr/>
            <p:nvPr/>
          </p:nvSpPr>
          <p:spPr>
            <a:xfrm>
              <a:off x="2349055" y="1586863"/>
              <a:ext cx="9420" cy="222989"/>
            </a:xfrm>
            <a:custGeom>
              <a:avLst/>
              <a:gdLst/>
              <a:ahLst/>
              <a:cxnLst/>
              <a:rect l="l" t="t" r="r" b="b"/>
              <a:pathLst>
                <a:path w="274" h="6486" extrusionOk="0">
                  <a:moveTo>
                    <a:pt x="69" y="1"/>
                  </a:moveTo>
                  <a:lnTo>
                    <a:pt x="0" y="6485"/>
                  </a:lnTo>
                  <a:lnTo>
                    <a:pt x="205" y="6485"/>
                  </a:lnTo>
                  <a:lnTo>
                    <a:pt x="2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" name="Google Shape;2205;p11"/>
            <p:cNvSpPr/>
            <p:nvPr/>
          </p:nvSpPr>
          <p:spPr>
            <a:xfrm>
              <a:off x="1628622" y="249504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12"/>
                  </a:lnTo>
                  <a:cubicBezTo>
                    <a:pt x="0" y="1980"/>
                    <a:pt x="0" y="2048"/>
                    <a:pt x="69" y="2116"/>
                  </a:cubicBezTo>
                  <a:lnTo>
                    <a:pt x="6212" y="137"/>
                  </a:lnTo>
                  <a:cubicBezTo>
                    <a:pt x="6212" y="137"/>
                    <a:pt x="6212" y="69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" name="Google Shape;2206;p11"/>
            <p:cNvSpPr/>
            <p:nvPr/>
          </p:nvSpPr>
          <p:spPr>
            <a:xfrm>
              <a:off x="2651771" y="2769604"/>
              <a:ext cx="133807" cy="185411"/>
            </a:xfrm>
            <a:custGeom>
              <a:avLst/>
              <a:gdLst/>
              <a:ahLst/>
              <a:cxnLst/>
              <a:rect l="l" t="t" r="r" b="b"/>
              <a:pathLst>
                <a:path w="3892" h="5393" extrusionOk="0">
                  <a:moveTo>
                    <a:pt x="69" y="0"/>
                  </a:moveTo>
                  <a:lnTo>
                    <a:pt x="0" y="137"/>
                  </a:lnTo>
                  <a:lnTo>
                    <a:pt x="3686" y="5393"/>
                  </a:lnTo>
                  <a:lnTo>
                    <a:pt x="3891" y="525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" name="Google Shape;2207;p11"/>
            <p:cNvSpPr/>
            <p:nvPr/>
          </p:nvSpPr>
          <p:spPr>
            <a:xfrm>
              <a:off x="2499227" y="2847027"/>
              <a:ext cx="35240" cy="89216"/>
            </a:xfrm>
            <a:custGeom>
              <a:avLst/>
              <a:gdLst/>
              <a:ahLst/>
              <a:cxnLst/>
              <a:rect l="l" t="t" r="r" b="b"/>
              <a:pathLst>
                <a:path w="1025" h="2595" extrusionOk="0">
                  <a:moveTo>
                    <a:pt x="1" y="1"/>
                  </a:moveTo>
                  <a:lnTo>
                    <a:pt x="820" y="2595"/>
                  </a:lnTo>
                  <a:lnTo>
                    <a:pt x="1025" y="252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" name="Google Shape;2208;p11"/>
            <p:cNvSpPr/>
            <p:nvPr/>
          </p:nvSpPr>
          <p:spPr>
            <a:xfrm>
              <a:off x="2848906" y="2504431"/>
              <a:ext cx="213569" cy="79830"/>
            </a:xfrm>
            <a:custGeom>
              <a:avLst/>
              <a:gdLst/>
              <a:ahLst/>
              <a:cxnLst/>
              <a:rect l="l" t="t" r="r" b="b"/>
              <a:pathLst>
                <a:path w="6212" h="2322" extrusionOk="0">
                  <a:moveTo>
                    <a:pt x="68" y="0"/>
                  </a:moveTo>
                  <a:cubicBezTo>
                    <a:pt x="0" y="69"/>
                    <a:pt x="0" y="137"/>
                    <a:pt x="0" y="205"/>
                  </a:cubicBezTo>
                  <a:lnTo>
                    <a:pt x="6075" y="2321"/>
                  </a:lnTo>
                  <a:lnTo>
                    <a:pt x="6211" y="2048"/>
                  </a:lnTo>
                  <a:lnTo>
                    <a:pt x="6211" y="1980"/>
                  </a:lnTo>
                  <a:lnTo>
                    <a:pt x="6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" name="Google Shape;2209;p11"/>
            <p:cNvSpPr/>
            <p:nvPr/>
          </p:nvSpPr>
          <p:spPr>
            <a:xfrm>
              <a:off x="2142534" y="2840014"/>
              <a:ext cx="35240" cy="89182"/>
            </a:xfrm>
            <a:custGeom>
              <a:avLst/>
              <a:gdLst/>
              <a:ahLst/>
              <a:cxnLst/>
              <a:rect l="l" t="t" r="r" b="b"/>
              <a:pathLst>
                <a:path w="1025" h="2594" extrusionOk="0">
                  <a:moveTo>
                    <a:pt x="888" y="0"/>
                  </a:moveTo>
                  <a:lnTo>
                    <a:pt x="1" y="2526"/>
                  </a:lnTo>
                  <a:lnTo>
                    <a:pt x="205" y="2594"/>
                  </a:lnTo>
                  <a:lnTo>
                    <a:pt x="1025" y="68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" name="Google Shape;2210;p11"/>
            <p:cNvSpPr/>
            <p:nvPr/>
          </p:nvSpPr>
          <p:spPr>
            <a:xfrm>
              <a:off x="1896133" y="2762556"/>
              <a:ext cx="136145" cy="180736"/>
            </a:xfrm>
            <a:custGeom>
              <a:avLst/>
              <a:gdLst/>
              <a:ahLst/>
              <a:cxnLst/>
              <a:rect l="l" t="t" r="r" b="b"/>
              <a:pathLst>
                <a:path w="3960" h="5257" extrusionOk="0">
                  <a:moveTo>
                    <a:pt x="3823" y="1"/>
                  </a:moveTo>
                  <a:lnTo>
                    <a:pt x="1" y="5120"/>
                  </a:lnTo>
                  <a:lnTo>
                    <a:pt x="137" y="5257"/>
                  </a:lnTo>
                  <a:lnTo>
                    <a:pt x="3960" y="69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" name="Google Shape;2211;p11"/>
            <p:cNvSpPr/>
            <p:nvPr/>
          </p:nvSpPr>
          <p:spPr>
            <a:xfrm>
              <a:off x="2332621" y="2868171"/>
              <a:ext cx="9420" cy="222954"/>
            </a:xfrm>
            <a:custGeom>
              <a:avLst/>
              <a:gdLst/>
              <a:ahLst/>
              <a:cxnLst/>
              <a:rect l="l" t="t" r="r" b="b"/>
              <a:pathLst>
                <a:path w="274" h="6485" extrusionOk="0">
                  <a:moveTo>
                    <a:pt x="137" y="0"/>
                  </a:moveTo>
                  <a:lnTo>
                    <a:pt x="0" y="6485"/>
                  </a:lnTo>
                  <a:lnTo>
                    <a:pt x="274" y="6485"/>
                  </a:lnTo>
                  <a:lnTo>
                    <a:pt x="274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" name="Google Shape;2212;p11"/>
            <p:cNvSpPr/>
            <p:nvPr/>
          </p:nvSpPr>
          <p:spPr>
            <a:xfrm>
              <a:off x="2349055" y="1828589"/>
              <a:ext cx="7082" cy="176026"/>
            </a:xfrm>
            <a:custGeom>
              <a:avLst/>
              <a:gdLst/>
              <a:ahLst/>
              <a:cxnLst/>
              <a:rect l="l" t="t" r="r" b="b"/>
              <a:pathLst>
                <a:path w="206" h="5120" extrusionOk="0">
                  <a:moveTo>
                    <a:pt x="0" y="0"/>
                  </a:moveTo>
                  <a:lnTo>
                    <a:pt x="0" y="5120"/>
                  </a:lnTo>
                  <a:lnTo>
                    <a:pt x="69" y="5120"/>
                  </a:lnTo>
                  <a:lnTo>
                    <a:pt x="20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" name="Google Shape;2213;p11"/>
            <p:cNvSpPr/>
            <p:nvPr/>
          </p:nvSpPr>
          <p:spPr>
            <a:xfrm>
              <a:off x="2048677" y="1922446"/>
              <a:ext cx="105615" cy="147868"/>
            </a:xfrm>
            <a:custGeom>
              <a:avLst/>
              <a:gdLst/>
              <a:ahLst/>
              <a:cxnLst/>
              <a:rect l="l" t="t" r="r" b="b"/>
              <a:pathLst>
                <a:path w="3072" h="4301" extrusionOk="0">
                  <a:moveTo>
                    <a:pt x="137" y="1"/>
                  </a:moveTo>
                  <a:lnTo>
                    <a:pt x="0" y="69"/>
                  </a:lnTo>
                  <a:lnTo>
                    <a:pt x="2048" y="2936"/>
                  </a:lnTo>
                  <a:lnTo>
                    <a:pt x="3004" y="4301"/>
                  </a:lnTo>
                  <a:lnTo>
                    <a:pt x="3072" y="4164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" name="Google Shape;2214;p11"/>
            <p:cNvSpPr/>
            <p:nvPr/>
          </p:nvSpPr>
          <p:spPr>
            <a:xfrm>
              <a:off x="2039291" y="260533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0" y="4164"/>
                  </a:lnTo>
                  <a:lnTo>
                    <a:pt x="137" y="4232"/>
                  </a:lnTo>
                  <a:lnTo>
                    <a:pt x="3208" y="137"/>
                  </a:lnTo>
                  <a:lnTo>
                    <a:pt x="3072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" name="Google Shape;2215;p11"/>
            <p:cNvSpPr/>
            <p:nvPr/>
          </p:nvSpPr>
          <p:spPr>
            <a:xfrm>
              <a:off x="2194173" y="1849698"/>
              <a:ext cx="56349" cy="171350"/>
            </a:xfrm>
            <a:custGeom>
              <a:avLst/>
              <a:gdLst/>
              <a:ahLst/>
              <a:cxnLst/>
              <a:rect l="l" t="t" r="r" b="b"/>
              <a:pathLst>
                <a:path w="1639" h="4984" extrusionOk="0">
                  <a:moveTo>
                    <a:pt x="137" y="1"/>
                  </a:moveTo>
                  <a:lnTo>
                    <a:pt x="0" y="69"/>
                  </a:lnTo>
                  <a:lnTo>
                    <a:pt x="1502" y="4983"/>
                  </a:lnTo>
                  <a:lnTo>
                    <a:pt x="1638" y="498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" name="Google Shape;2216;p11"/>
            <p:cNvSpPr/>
            <p:nvPr/>
          </p:nvSpPr>
          <p:spPr>
            <a:xfrm>
              <a:off x="1926628" y="2530250"/>
              <a:ext cx="147903" cy="105615"/>
            </a:xfrm>
            <a:custGeom>
              <a:avLst/>
              <a:gdLst/>
              <a:ahLst/>
              <a:cxnLst/>
              <a:rect l="l" t="t" r="r" b="b"/>
              <a:pathLst>
                <a:path w="4302" h="3072" extrusionOk="0">
                  <a:moveTo>
                    <a:pt x="4301" y="0"/>
                  </a:moveTo>
                  <a:lnTo>
                    <a:pt x="1" y="2935"/>
                  </a:lnTo>
                  <a:lnTo>
                    <a:pt x="138" y="3072"/>
                  </a:lnTo>
                  <a:lnTo>
                    <a:pt x="4301" y="69"/>
                  </a:lnTo>
                  <a:lnTo>
                    <a:pt x="4301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" name="Google Shape;2217;p11"/>
            <p:cNvSpPr/>
            <p:nvPr/>
          </p:nvSpPr>
          <p:spPr>
            <a:xfrm>
              <a:off x="2778496" y="1976423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1"/>
                  </a:moveTo>
                  <a:lnTo>
                    <a:pt x="0" y="1570"/>
                  </a:lnTo>
                  <a:lnTo>
                    <a:pt x="69" y="1775"/>
                  </a:lnTo>
                  <a:lnTo>
                    <a:pt x="2321" y="205"/>
                  </a:lnTo>
                  <a:lnTo>
                    <a:pt x="2253" y="69"/>
                  </a:lnTo>
                  <a:lnTo>
                    <a:pt x="225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" name="Google Shape;2218;p11"/>
            <p:cNvSpPr/>
            <p:nvPr/>
          </p:nvSpPr>
          <p:spPr>
            <a:xfrm>
              <a:off x="2452298" y="1852036"/>
              <a:ext cx="63397" cy="169012"/>
            </a:xfrm>
            <a:custGeom>
              <a:avLst/>
              <a:gdLst/>
              <a:ahLst/>
              <a:cxnLst/>
              <a:rect l="l" t="t" r="r" b="b"/>
              <a:pathLst>
                <a:path w="1844" h="4916" extrusionOk="0">
                  <a:moveTo>
                    <a:pt x="1639" y="1"/>
                  </a:moveTo>
                  <a:lnTo>
                    <a:pt x="1" y="4915"/>
                  </a:lnTo>
                  <a:lnTo>
                    <a:pt x="137" y="4915"/>
                  </a:lnTo>
                  <a:lnTo>
                    <a:pt x="1844" y="69"/>
                  </a:lnTo>
                  <a:lnTo>
                    <a:pt x="163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" name="Google Shape;2219;p11"/>
            <p:cNvSpPr/>
            <p:nvPr/>
          </p:nvSpPr>
          <p:spPr>
            <a:xfrm>
              <a:off x="2618904" y="2042123"/>
              <a:ext cx="150241" cy="105650"/>
            </a:xfrm>
            <a:custGeom>
              <a:avLst/>
              <a:gdLst/>
              <a:ahLst/>
              <a:cxnLst/>
              <a:rect l="l" t="t" r="r" b="b"/>
              <a:pathLst>
                <a:path w="4370" h="3073" extrusionOk="0">
                  <a:moveTo>
                    <a:pt x="4233" y="1"/>
                  </a:moveTo>
                  <a:lnTo>
                    <a:pt x="1" y="3004"/>
                  </a:lnTo>
                  <a:lnTo>
                    <a:pt x="69" y="3072"/>
                  </a:lnTo>
                  <a:lnTo>
                    <a:pt x="4369" y="137"/>
                  </a:lnTo>
                  <a:lnTo>
                    <a:pt x="423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" name="Google Shape;2220;p11"/>
            <p:cNvSpPr/>
            <p:nvPr/>
          </p:nvSpPr>
          <p:spPr>
            <a:xfrm>
              <a:off x="2543818" y="192715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1" y="4164"/>
                  </a:lnTo>
                  <a:lnTo>
                    <a:pt x="137" y="4232"/>
                  </a:lnTo>
                  <a:lnTo>
                    <a:pt x="3209" y="68"/>
                  </a:lnTo>
                  <a:cubicBezTo>
                    <a:pt x="3140" y="68"/>
                    <a:pt x="3072" y="0"/>
                    <a:pt x="30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" name="Google Shape;2221;p11"/>
            <p:cNvSpPr/>
            <p:nvPr/>
          </p:nvSpPr>
          <p:spPr>
            <a:xfrm>
              <a:off x="2682266" y="2342501"/>
              <a:ext cx="176060" cy="7082"/>
            </a:xfrm>
            <a:custGeom>
              <a:avLst/>
              <a:gdLst/>
              <a:ahLst/>
              <a:cxnLst/>
              <a:rect l="l" t="t" r="r" b="b"/>
              <a:pathLst>
                <a:path w="5121" h="206" extrusionOk="0">
                  <a:moveTo>
                    <a:pt x="1" y="1"/>
                  </a:moveTo>
                  <a:lnTo>
                    <a:pt x="1" y="69"/>
                  </a:lnTo>
                  <a:lnTo>
                    <a:pt x="5120" y="205"/>
                  </a:lnTo>
                  <a:lnTo>
                    <a:pt x="512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" name="Google Shape;2222;p11"/>
            <p:cNvSpPr/>
            <p:nvPr/>
          </p:nvSpPr>
          <p:spPr>
            <a:xfrm>
              <a:off x="2877063" y="2344839"/>
              <a:ext cx="93892" cy="7082"/>
            </a:xfrm>
            <a:custGeom>
              <a:avLst/>
              <a:gdLst/>
              <a:ahLst/>
              <a:cxnLst/>
              <a:rect l="l" t="t" r="r" b="b"/>
              <a:pathLst>
                <a:path w="2731" h="206" extrusionOk="0">
                  <a:moveTo>
                    <a:pt x="0" y="1"/>
                  </a:moveTo>
                  <a:cubicBezTo>
                    <a:pt x="0" y="69"/>
                    <a:pt x="0" y="137"/>
                    <a:pt x="0" y="206"/>
                  </a:cubicBezTo>
                  <a:lnTo>
                    <a:pt x="2730" y="206"/>
                  </a:lnTo>
                  <a:lnTo>
                    <a:pt x="273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" name="Google Shape;2223;p11"/>
            <p:cNvSpPr/>
            <p:nvPr/>
          </p:nvSpPr>
          <p:spPr>
            <a:xfrm>
              <a:off x="2539142" y="2610012"/>
              <a:ext cx="107953" cy="147903"/>
            </a:xfrm>
            <a:custGeom>
              <a:avLst/>
              <a:gdLst/>
              <a:ahLst/>
              <a:cxnLst/>
              <a:rect l="l" t="t" r="r" b="b"/>
              <a:pathLst>
                <a:path w="3140" h="4302" extrusionOk="0">
                  <a:moveTo>
                    <a:pt x="137" y="1"/>
                  </a:moveTo>
                  <a:lnTo>
                    <a:pt x="0" y="69"/>
                  </a:lnTo>
                  <a:lnTo>
                    <a:pt x="2935" y="4301"/>
                  </a:lnTo>
                  <a:lnTo>
                    <a:pt x="3140" y="4165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" name="Google Shape;2224;p11"/>
            <p:cNvSpPr/>
            <p:nvPr/>
          </p:nvSpPr>
          <p:spPr>
            <a:xfrm>
              <a:off x="2442912" y="2656975"/>
              <a:ext cx="58687" cy="171316"/>
            </a:xfrm>
            <a:custGeom>
              <a:avLst/>
              <a:gdLst/>
              <a:ahLst/>
              <a:cxnLst/>
              <a:rect l="l" t="t" r="r" b="b"/>
              <a:pathLst>
                <a:path w="1707" h="4983" extrusionOk="0">
                  <a:moveTo>
                    <a:pt x="1" y="0"/>
                  </a:moveTo>
                  <a:lnTo>
                    <a:pt x="1502" y="4983"/>
                  </a:lnTo>
                  <a:lnTo>
                    <a:pt x="1707" y="4915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" name="Google Shape;2225;p11"/>
            <p:cNvSpPr/>
            <p:nvPr/>
          </p:nvSpPr>
          <p:spPr>
            <a:xfrm>
              <a:off x="2177739" y="2656975"/>
              <a:ext cx="63397" cy="168978"/>
            </a:xfrm>
            <a:custGeom>
              <a:avLst/>
              <a:gdLst/>
              <a:ahLst/>
              <a:cxnLst/>
              <a:rect l="l" t="t" r="r" b="b"/>
              <a:pathLst>
                <a:path w="1844" h="4915" extrusionOk="0">
                  <a:moveTo>
                    <a:pt x="1707" y="0"/>
                  </a:moveTo>
                  <a:lnTo>
                    <a:pt x="1" y="4846"/>
                  </a:lnTo>
                  <a:lnTo>
                    <a:pt x="205" y="4915"/>
                  </a:lnTo>
                  <a:lnTo>
                    <a:pt x="184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" name="Google Shape;2226;p11"/>
            <p:cNvSpPr/>
            <p:nvPr/>
          </p:nvSpPr>
          <p:spPr>
            <a:xfrm>
              <a:off x="2337297" y="2673374"/>
              <a:ext cx="7082" cy="176060"/>
            </a:xfrm>
            <a:custGeom>
              <a:avLst/>
              <a:gdLst/>
              <a:ahLst/>
              <a:cxnLst/>
              <a:rect l="l" t="t" r="r" b="b"/>
              <a:pathLst>
                <a:path w="206" h="5121" extrusionOk="0">
                  <a:moveTo>
                    <a:pt x="138" y="1"/>
                  </a:moveTo>
                  <a:lnTo>
                    <a:pt x="1" y="5120"/>
                  </a:lnTo>
                  <a:lnTo>
                    <a:pt x="206" y="5120"/>
                  </a:lnTo>
                  <a:lnTo>
                    <a:pt x="206" y="1776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" name="Google Shape;2227;p11"/>
            <p:cNvSpPr/>
            <p:nvPr/>
          </p:nvSpPr>
          <p:spPr>
            <a:xfrm>
              <a:off x="2333962" y="1570464"/>
              <a:ext cx="36237" cy="24788"/>
            </a:xfrm>
            <a:custGeom>
              <a:avLst/>
              <a:gdLst/>
              <a:ahLst/>
              <a:cxnLst/>
              <a:rect l="l" t="t" r="r" b="b"/>
              <a:pathLst>
                <a:path w="1054" h="721" extrusionOk="0">
                  <a:moveTo>
                    <a:pt x="576" y="0"/>
                  </a:moveTo>
                  <a:cubicBezTo>
                    <a:pt x="1" y="0"/>
                    <a:pt x="587" y="721"/>
                    <a:pt x="893" y="721"/>
                  </a:cubicBezTo>
                  <a:cubicBezTo>
                    <a:pt x="986" y="721"/>
                    <a:pt x="1054" y="654"/>
                    <a:pt x="1054" y="478"/>
                  </a:cubicBezTo>
                  <a:cubicBezTo>
                    <a:pt x="1054" y="205"/>
                    <a:pt x="849" y="0"/>
                    <a:pt x="57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" name="Google Shape;2228;p11"/>
            <p:cNvSpPr/>
            <p:nvPr/>
          </p:nvSpPr>
          <p:spPr>
            <a:xfrm>
              <a:off x="2323236" y="3077030"/>
              <a:ext cx="32902" cy="32867"/>
            </a:xfrm>
            <a:custGeom>
              <a:avLst/>
              <a:gdLst/>
              <a:ahLst/>
              <a:cxnLst/>
              <a:rect l="l" t="t" r="r" b="b"/>
              <a:pathLst>
                <a:path w="957" h="956" extrusionOk="0">
                  <a:moveTo>
                    <a:pt x="478" y="0"/>
                  </a:moveTo>
                  <a:cubicBezTo>
                    <a:pt x="205" y="0"/>
                    <a:pt x="0" y="205"/>
                    <a:pt x="0" y="478"/>
                  </a:cubicBezTo>
                  <a:cubicBezTo>
                    <a:pt x="0" y="751"/>
                    <a:pt x="205" y="956"/>
                    <a:pt x="478" y="956"/>
                  </a:cubicBezTo>
                  <a:cubicBezTo>
                    <a:pt x="751" y="956"/>
                    <a:pt x="956" y="751"/>
                    <a:pt x="956" y="478"/>
                  </a:cubicBezTo>
                  <a:cubicBezTo>
                    <a:pt x="956" y="205"/>
                    <a:pt x="751" y="0"/>
                    <a:pt x="478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" name="Google Shape;2229;p11"/>
            <p:cNvSpPr/>
            <p:nvPr/>
          </p:nvSpPr>
          <p:spPr>
            <a:xfrm>
              <a:off x="3048344" y="2095515"/>
              <a:ext cx="35240" cy="34071"/>
            </a:xfrm>
            <a:custGeom>
              <a:avLst/>
              <a:gdLst/>
              <a:ahLst/>
              <a:cxnLst/>
              <a:rect l="l" t="t" r="r" b="b"/>
              <a:pathLst>
                <a:path w="1025" h="991" extrusionOk="0">
                  <a:moveTo>
                    <a:pt x="482" y="0"/>
                  </a:moveTo>
                  <a:cubicBezTo>
                    <a:pt x="436" y="0"/>
                    <a:pt x="389" y="6"/>
                    <a:pt x="342" y="18"/>
                  </a:cubicBezTo>
                  <a:cubicBezTo>
                    <a:pt x="137" y="154"/>
                    <a:pt x="1" y="359"/>
                    <a:pt x="69" y="632"/>
                  </a:cubicBezTo>
                  <a:cubicBezTo>
                    <a:pt x="126" y="858"/>
                    <a:pt x="323" y="991"/>
                    <a:pt x="544" y="991"/>
                  </a:cubicBezTo>
                  <a:cubicBezTo>
                    <a:pt x="590" y="991"/>
                    <a:pt x="637" y="985"/>
                    <a:pt x="683" y="973"/>
                  </a:cubicBezTo>
                  <a:cubicBezTo>
                    <a:pt x="888" y="837"/>
                    <a:pt x="1025" y="564"/>
                    <a:pt x="957" y="359"/>
                  </a:cubicBezTo>
                  <a:cubicBezTo>
                    <a:pt x="900" y="133"/>
                    <a:pt x="703" y="0"/>
                    <a:pt x="48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" name="Google Shape;2230;p11"/>
            <p:cNvSpPr/>
            <p:nvPr/>
          </p:nvSpPr>
          <p:spPr>
            <a:xfrm>
              <a:off x="1609851" y="2550741"/>
              <a:ext cx="37577" cy="31767"/>
            </a:xfrm>
            <a:custGeom>
              <a:avLst/>
              <a:gdLst/>
              <a:ahLst/>
              <a:cxnLst/>
              <a:rect l="l" t="t" r="r" b="b"/>
              <a:pathLst>
                <a:path w="1093" h="924" extrusionOk="0">
                  <a:moveTo>
                    <a:pt x="524" y="1"/>
                  </a:moveTo>
                  <a:cubicBezTo>
                    <a:pt x="485" y="1"/>
                    <a:pt x="446" y="6"/>
                    <a:pt x="410" y="19"/>
                  </a:cubicBezTo>
                  <a:cubicBezTo>
                    <a:pt x="137" y="87"/>
                    <a:pt x="0" y="360"/>
                    <a:pt x="69" y="633"/>
                  </a:cubicBezTo>
                  <a:cubicBezTo>
                    <a:pt x="181" y="801"/>
                    <a:pt x="339" y="924"/>
                    <a:pt x="544" y="924"/>
                  </a:cubicBezTo>
                  <a:cubicBezTo>
                    <a:pt x="588" y="924"/>
                    <a:pt x="634" y="918"/>
                    <a:pt x="683" y="906"/>
                  </a:cubicBezTo>
                  <a:cubicBezTo>
                    <a:pt x="956" y="838"/>
                    <a:pt x="1092" y="565"/>
                    <a:pt x="1024" y="292"/>
                  </a:cubicBezTo>
                  <a:cubicBezTo>
                    <a:pt x="912" y="123"/>
                    <a:pt x="707" y="1"/>
                    <a:pt x="52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" name="Google Shape;2231;p11"/>
            <p:cNvSpPr/>
            <p:nvPr/>
          </p:nvSpPr>
          <p:spPr>
            <a:xfrm>
              <a:off x="2764400" y="2936656"/>
              <a:ext cx="37577" cy="32558"/>
            </a:xfrm>
            <a:custGeom>
              <a:avLst/>
              <a:gdLst/>
              <a:ahLst/>
              <a:cxnLst/>
              <a:rect l="l" t="t" r="r" b="b"/>
              <a:pathLst>
                <a:path w="1093" h="947" extrusionOk="0">
                  <a:moveTo>
                    <a:pt x="578" y="1"/>
                  </a:moveTo>
                  <a:cubicBezTo>
                    <a:pt x="469" y="1"/>
                    <a:pt x="360" y="39"/>
                    <a:pt x="274" y="124"/>
                  </a:cubicBezTo>
                  <a:cubicBezTo>
                    <a:pt x="69" y="261"/>
                    <a:pt x="1" y="534"/>
                    <a:pt x="206" y="739"/>
                  </a:cubicBezTo>
                  <a:cubicBezTo>
                    <a:pt x="294" y="871"/>
                    <a:pt x="439" y="946"/>
                    <a:pt x="586" y="946"/>
                  </a:cubicBezTo>
                  <a:cubicBezTo>
                    <a:pt x="666" y="946"/>
                    <a:pt x="747" y="923"/>
                    <a:pt x="820" y="875"/>
                  </a:cubicBezTo>
                  <a:cubicBezTo>
                    <a:pt x="1025" y="739"/>
                    <a:pt x="1093" y="397"/>
                    <a:pt x="956" y="193"/>
                  </a:cubicBezTo>
                  <a:cubicBezTo>
                    <a:pt x="877" y="74"/>
                    <a:pt x="729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" name="Google Shape;2232;p11"/>
            <p:cNvSpPr/>
            <p:nvPr/>
          </p:nvSpPr>
          <p:spPr>
            <a:xfrm>
              <a:off x="1891457" y="1710321"/>
              <a:ext cx="41187" cy="32214"/>
            </a:xfrm>
            <a:custGeom>
              <a:avLst/>
              <a:gdLst/>
              <a:ahLst/>
              <a:cxnLst/>
              <a:rect l="l" t="t" r="r" b="b"/>
              <a:pathLst>
                <a:path w="1198" h="937" extrusionOk="0">
                  <a:moveTo>
                    <a:pt x="578" y="1"/>
                  </a:moveTo>
                  <a:cubicBezTo>
                    <a:pt x="471" y="1"/>
                    <a:pt x="365" y="34"/>
                    <a:pt x="273" y="96"/>
                  </a:cubicBezTo>
                  <a:cubicBezTo>
                    <a:pt x="68" y="232"/>
                    <a:pt x="0" y="505"/>
                    <a:pt x="205" y="710"/>
                  </a:cubicBezTo>
                  <a:cubicBezTo>
                    <a:pt x="305" y="870"/>
                    <a:pt x="440" y="936"/>
                    <a:pt x="572" y="936"/>
                  </a:cubicBezTo>
                  <a:cubicBezTo>
                    <a:pt x="892" y="936"/>
                    <a:pt x="1197" y="550"/>
                    <a:pt x="956" y="164"/>
                  </a:cubicBezTo>
                  <a:cubicBezTo>
                    <a:pt x="843" y="51"/>
                    <a:pt x="710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" name="Google Shape;2233;p11"/>
            <p:cNvSpPr/>
            <p:nvPr/>
          </p:nvSpPr>
          <p:spPr>
            <a:xfrm>
              <a:off x="1879699" y="2928267"/>
              <a:ext cx="37577" cy="32386"/>
            </a:xfrm>
            <a:custGeom>
              <a:avLst/>
              <a:gdLst/>
              <a:ahLst/>
              <a:cxnLst/>
              <a:rect l="l" t="t" r="r" b="b"/>
              <a:pathLst>
                <a:path w="1093" h="942" extrusionOk="0">
                  <a:moveTo>
                    <a:pt x="492" y="0"/>
                  </a:moveTo>
                  <a:cubicBezTo>
                    <a:pt x="350" y="0"/>
                    <a:pt x="213" y="51"/>
                    <a:pt x="137" y="164"/>
                  </a:cubicBezTo>
                  <a:cubicBezTo>
                    <a:pt x="1" y="437"/>
                    <a:pt x="69" y="710"/>
                    <a:pt x="274" y="846"/>
                  </a:cubicBezTo>
                  <a:cubicBezTo>
                    <a:pt x="366" y="907"/>
                    <a:pt x="472" y="941"/>
                    <a:pt x="573" y="941"/>
                  </a:cubicBezTo>
                  <a:cubicBezTo>
                    <a:pt x="697" y="941"/>
                    <a:pt x="813" y="891"/>
                    <a:pt x="888" y="778"/>
                  </a:cubicBezTo>
                  <a:cubicBezTo>
                    <a:pt x="1093" y="505"/>
                    <a:pt x="1025" y="232"/>
                    <a:pt x="820" y="95"/>
                  </a:cubicBezTo>
                  <a:cubicBezTo>
                    <a:pt x="728" y="34"/>
                    <a:pt x="608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" name="Google Shape;2234;p11"/>
            <p:cNvSpPr/>
            <p:nvPr/>
          </p:nvSpPr>
          <p:spPr>
            <a:xfrm>
              <a:off x="2778496" y="1718676"/>
              <a:ext cx="34689" cy="32558"/>
            </a:xfrm>
            <a:custGeom>
              <a:avLst/>
              <a:gdLst/>
              <a:ahLst/>
              <a:cxnLst/>
              <a:rect l="l" t="t" r="r" b="b"/>
              <a:pathLst>
                <a:path w="1009" h="947" extrusionOk="0">
                  <a:moveTo>
                    <a:pt x="483" y="1"/>
                  </a:moveTo>
                  <a:cubicBezTo>
                    <a:pt x="348" y="1"/>
                    <a:pt x="217" y="61"/>
                    <a:pt x="137" y="194"/>
                  </a:cubicBezTo>
                  <a:cubicBezTo>
                    <a:pt x="0" y="399"/>
                    <a:pt x="0" y="672"/>
                    <a:pt x="205" y="877"/>
                  </a:cubicBezTo>
                  <a:cubicBezTo>
                    <a:pt x="285" y="924"/>
                    <a:pt x="372" y="946"/>
                    <a:pt x="458" y="946"/>
                  </a:cubicBezTo>
                  <a:cubicBezTo>
                    <a:pt x="740" y="946"/>
                    <a:pt x="1008" y="713"/>
                    <a:pt x="956" y="399"/>
                  </a:cubicBezTo>
                  <a:cubicBezTo>
                    <a:pt x="914" y="149"/>
                    <a:pt x="695" y="1"/>
                    <a:pt x="48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" name="Google Shape;2235;p11"/>
            <p:cNvSpPr/>
            <p:nvPr/>
          </p:nvSpPr>
          <p:spPr>
            <a:xfrm>
              <a:off x="1614526" y="2086095"/>
              <a:ext cx="35239" cy="31767"/>
            </a:xfrm>
            <a:custGeom>
              <a:avLst/>
              <a:gdLst/>
              <a:ahLst/>
              <a:cxnLst/>
              <a:rect l="l" t="t" r="r" b="b"/>
              <a:pathLst>
                <a:path w="1025" h="924" extrusionOk="0">
                  <a:moveTo>
                    <a:pt x="539" y="1"/>
                  </a:moveTo>
                  <a:cubicBezTo>
                    <a:pt x="320" y="1"/>
                    <a:pt x="125" y="123"/>
                    <a:pt x="69" y="292"/>
                  </a:cubicBezTo>
                  <a:cubicBezTo>
                    <a:pt x="1" y="565"/>
                    <a:pt x="137" y="838"/>
                    <a:pt x="410" y="906"/>
                  </a:cubicBezTo>
                  <a:cubicBezTo>
                    <a:pt x="445" y="918"/>
                    <a:pt x="483" y="923"/>
                    <a:pt x="520" y="923"/>
                  </a:cubicBezTo>
                  <a:cubicBezTo>
                    <a:pt x="703" y="923"/>
                    <a:pt x="900" y="791"/>
                    <a:pt x="956" y="565"/>
                  </a:cubicBezTo>
                  <a:cubicBezTo>
                    <a:pt x="1025" y="360"/>
                    <a:pt x="888" y="87"/>
                    <a:pt x="683" y="19"/>
                  </a:cubicBezTo>
                  <a:cubicBezTo>
                    <a:pt x="635" y="7"/>
                    <a:pt x="587" y="1"/>
                    <a:pt x="53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" name="Google Shape;2236;p11"/>
            <p:cNvSpPr/>
            <p:nvPr/>
          </p:nvSpPr>
          <p:spPr>
            <a:xfrm>
              <a:off x="3043668" y="2562499"/>
              <a:ext cx="35240" cy="31733"/>
            </a:xfrm>
            <a:custGeom>
              <a:avLst/>
              <a:gdLst/>
              <a:ahLst/>
              <a:cxnLst/>
              <a:rect l="l" t="t" r="r" b="b"/>
              <a:pathLst>
                <a:path w="1025" h="923" extrusionOk="0">
                  <a:moveTo>
                    <a:pt x="539" y="0"/>
                  </a:moveTo>
                  <a:cubicBezTo>
                    <a:pt x="320" y="0"/>
                    <a:pt x="125" y="122"/>
                    <a:pt x="69" y="291"/>
                  </a:cubicBezTo>
                  <a:cubicBezTo>
                    <a:pt x="0" y="564"/>
                    <a:pt x="137" y="837"/>
                    <a:pt x="342" y="905"/>
                  </a:cubicBezTo>
                  <a:cubicBezTo>
                    <a:pt x="389" y="917"/>
                    <a:pt x="435" y="923"/>
                    <a:pt x="481" y="923"/>
                  </a:cubicBezTo>
                  <a:cubicBezTo>
                    <a:pt x="702" y="923"/>
                    <a:pt x="899" y="790"/>
                    <a:pt x="956" y="564"/>
                  </a:cubicBezTo>
                  <a:cubicBezTo>
                    <a:pt x="1024" y="359"/>
                    <a:pt x="888" y="86"/>
                    <a:pt x="683" y="18"/>
                  </a:cubicBezTo>
                  <a:cubicBezTo>
                    <a:pt x="635" y="6"/>
                    <a:pt x="586" y="0"/>
                    <a:pt x="53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" name="Google Shape;2237;p11"/>
            <p:cNvSpPr/>
            <p:nvPr/>
          </p:nvSpPr>
          <p:spPr>
            <a:xfrm>
              <a:off x="2534432" y="1729127"/>
              <a:ext cx="30529" cy="27366"/>
            </a:xfrm>
            <a:custGeom>
              <a:avLst/>
              <a:gdLst/>
              <a:ahLst/>
              <a:cxnLst/>
              <a:rect l="l" t="t" r="r" b="b"/>
              <a:pathLst>
                <a:path w="888" h="796" extrusionOk="0">
                  <a:moveTo>
                    <a:pt x="453" y="1"/>
                  </a:moveTo>
                  <a:cubicBezTo>
                    <a:pt x="286" y="1"/>
                    <a:pt x="120" y="78"/>
                    <a:pt x="69" y="231"/>
                  </a:cubicBezTo>
                  <a:cubicBezTo>
                    <a:pt x="1" y="436"/>
                    <a:pt x="137" y="709"/>
                    <a:pt x="342" y="777"/>
                  </a:cubicBezTo>
                  <a:cubicBezTo>
                    <a:pt x="378" y="789"/>
                    <a:pt x="414" y="795"/>
                    <a:pt x="450" y="795"/>
                  </a:cubicBezTo>
                  <a:cubicBezTo>
                    <a:pt x="615" y="795"/>
                    <a:pt x="764" y="673"/>
                    <a:pt x="820" y="504"/>
                  </a:cubicBezTo>
                  <a:cubicBezTo>
                    <a:pt x="888" y="300"/>
                    <a:pt x="820" y="95"/>
                    <a:pt x="615" y="26"/>
                  </a:cubicBezTo>
                  <a:cubicBezTo>
                    <a:pt x="564" y="9"/>
                    <a:pt x="508" y="1"/>
                    <a:pt x="45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" name="Google Shape;2238;p11"/>
            <p:cNvSpPr/>
            <p:nvPr/>
          </p:nvSpPr>
          <p:spPr>
            <a:xfrm>
              <a:off x="2132392" y="2923729"/>
              <a:ext cx="26610" cy="22931"/>
            </a:xfrm>
            <a:custGeom>
              <a:avLst/>
              <a:gdLst/>
              <a:ahLst/>
              <a:cxnLst/>
              <a:rect l="l" t="t" r="r" b="b"/>
              <a:pathLst>
                <a:path w="774" h="667" extrusionOk="0">
                  <a:moveTo>
                    <a:pt x="316" y="0"/>
                  </a:moveTo>
                  <a:cubicBezTo>
                    <a:pt x="1" y="0"/>
                    <a:pt x="308" y="667"/>
                    <a:pt x="545" y="667"/>
                  </a:cubicBezTo>
                  <a:cubicBezTo>
                    <a:pt x="607" y="667"/>
                    <a:pt x="665" y="620"/>
                    <a:pt x="705" y="500"/>
                  </a:cubicBezTo>
                  <a:cubicBezTo>
                    <a:pt x="773" y="296"/>
                    <a:pt x="637" y="91"/>
                    <a:pt x="432" y="22"/>
                  </a:cubicBezTo>
                  <a:cubicBezTo>
                    <a:pt x="386" y="7"/>
                    <a:pt x="348" y="0"/>
                    <a:pt x="31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" name="Google Shape;2239;p11"/>
            <p:cNvSpPr/>
            <p:nvPr/>
          </p:nvSpPr>
          <p:spPr>
            <a:xfrm>
              <a:off x="2961707" y="2340438"/>
              <a:ext cx="30358" cy="20869"/>
            </a:xfrm>
            <a:custGeom>
              <a:avLst/>
              <a:gdLst/>
              <a:ahLst/>
              <a:cxnLst/>
              <a:rect l="l" t="t" r="r" b="b"/>
              <a:pathLst>
                <a:path w="883" h="607" extrusionOk="0">
                  <a:moveTo>
                    <a:pt x="752" y="1"/>
                  </a:moveTo>
                  <a:cubicBezTo>
                    <a:pt x="497" y="1"/>
                    <a:pt x="1" y="607"/>
                    <a:pt x="473" y="607"/>
                  </a:cubicBezTo>
                  <a:cubicBezTo>
                    <a:pt x="678" y="607"/>
                    <a:pt x="883" y="402"/>
                    <a:pt x="883" y="197"/>
                  </a:cubicBezTo>
                  <a:cubicBezTo>
                    <a:pt x="883" y="55"/>
                    <a:pt x="828" y="1"/>
                    <a:pt x="752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" name="Google Shape;2240;p11"/>
            <p:cNvSpPr/>
            <p:nvPr/>
          </p:nvSpPr>
          <p:spPr>
            <a:xfrm>
              <a:off x="1701370" y="2316235"/>
              <a:ext cx="28192" cy="26301"/>
            </a:xfrm>
            <a:custGeom>
              <a:avLst/>
              <a:gdLst/>
              <a:ahLst/>
              <a:cxnLst/>
              <a:rect l="l" t="t" r="r" b="b"/>
              <a:pathLst>
                <a:path w="820" h="765" extrusionOk="0">
                  <a:moveTo>
                    <a:pt x="492" y="0"/>
                  </a:moveTo>
                  <a:cubicBezTo>
                    <a:pt x="465" y="0"/>
                    <a:pt x="437" y="5"/>
                    <a:pt x="410" y="14"/>
                  </a:cubicBezTo>
                  <a:cubicBezTo>
                    <a:pt x="205" y="14"/>
                    <a:pt x="0" y="150"/>
                    <a:pt x="0" y="355"/>
                  </a:cubicBezTo>
                  <a:cubicBezTo>
                    <a:pt x="0" y="560"/>
                    <a:pt x="205" y="765"/>
                    <a:pt x="410" y="765"/>
                  </a:cubicBezTo>
                  <a:cubicBezTo>
                    <a:pt x="615" y="765"/>
                    <a:pt x="819" y="560"/>
                    <a:pt x="819" y="355"/>
                  </a:cubicBezTo>
                  <a:cubicBezTo>
                    <a:pt x="819" y="178"/>
                    <a:pt x="666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" name="Google Shape;2241;p11"/>
            <p:cNvSpPr/>
            <p:nvPr/>
          </p:nvSpPr>
          <p:spPr>
            <a:xfrm>
              <a:off x="2517998" y="2928611"/>
              <a:ext cx="36030" cy="27298"/>
            </a:xfrm>
            <a:custGeom>
              <a:avLst/>
              <a:gdLst/>
              <a:ahLst/>
              <a:cxnLst/>
              <a:rect l="l" t="t" r="r" b="b"/>
              <a:pathLst>
                <a:path w="1048" h="794" extrusionOk="0">
                  <a:moveTo>
                    <a:pt x="456" y="0"/>
                  </a:moveTo>
                  <a:cubicBezTo>
                    <a:pt x="420" y="0"/>
                    <a:pt x="382" y="6"/>
                    <a:pt x="342" y="17"/>
                  </a:cubicBezTo>
                  <a:cubicBezTo>
                    <a:pt x="137" y="85"/>
                    <a:pt x="1" y="358"/>
                    <a:pt x="69" y="563"/>
                  </a:cubicBezTo>
                  <a:cubicBezTo>
                    <a:pt x="120" y="717"/>
                    <a:pt x="248" y="793"/>
                    <a:pt x="395" y="793"/>
                  </a:cubicBezTo>
                  <a:cubicBezTo>
                    <a:pt x="444" y="793"/>
                    <a:pt x="496" y="785"/>
                    <a:pt x="547" y="768"/>
                  </a:cubicBezTo>
                  <a:cubicBezTo>
                    <a:pt x="1048" y="643"/>
                    <a:pt x="859" y="0"/>
                    <a:pt x="45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" name="Google Shape;2242;p11"/>
            <p:cNvSpPr/>
            <p:nvPr/>
          </p:nvSpPr>
          <p:spPr>
            <a:xfrm>
              <a:off x="2145010" y="1732600"/>
              <a:ext cx="33108" cy="17121"/>
            </a:xfrm>
            <a:custGeom>
              <a:avLst/>
              <a:gdLst/>
              <a:ahLst/>
              <a:cxnLst/>
              <a:rect l="l" t="t" r="r" b="b"/>
              <a:pathLst>
                <a:path w="963" h="498" extrusionOk="0">
                  <a:moveTo>
                    <a:pt x="214" y="1"/>
                  </a:moveTo>
                  <a:cubicBezTo>
                    <a:pt x="86" y="1"/>
                    <a:pt x="0" y="72"/>
                    <a:pt x="65" y="267"/>
                  </a:cubicBezTo>
                  <a:cubicBezTo>
                    <a:pt x="116" y="420"/>
                    <a:pt x="244" y="497"/>
                    <a:pt x="392" y="497"/>
                  </a:cubicBezTo>
                  <a:cubicBezTo>
                    <a:pt x="441" y="497"/>
                    <a:pt x="492" y="489"/>
                    <a:pt x="543" y="472"/>
                  </a:cubicBezTo>
                  <a:cubicBezTo>
                    <a:pt x="963" y="332"/>
                    <a:pt x="491" y="1"/>
                    <a:pt x="21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" name="Google Shape;2243;p11"/>
            <p:cNvSpPr/>
            <p:nvPr/>
          </p:nvSpPr>
          <p:spPr>
            <a:xfrm>
              <a:off x="1816337" y="2689601"/>
              <a:ext cx="30564" cy="27470"/>
            </a:xfrm>
            <a:custGeom>
              <a:avLst/>
              <a:gdLst/>
              <a:ahLst/>
              <a:cxnLst/>
              <a:rect l="l" t="t" r="r" b="b"/>
              <a:pathLst>
                <a:path w="889" h="799" extrusionOk="0">
                  <a:moveTo>
                    <a:pt x="407" y="1"/>
                  </a:moveTo>
                  <a:cubicBezTo>
                    <a:pt x="330" y="1"/>
                    <a:pt x="258" y="23"/>
                    <a:pt x="206" y="75"/>
                  </a:cubicBezTo>
                  <a:cubicBezTo>
                    <a:pt x="1" y="212"/>
                    <a:pt x="1" y="485"/>
                    <a:pt x="137" y="621"/>
                  </a:cubicBezTo>
                  <a:cubicBezTo>
                    <a:pt x="181" y="751"/>
                    <a:pt x="306" y="798"/>
                    <a:pt x="445" y="798"/>
                  </a:cubicBezTo>
                  <a:cubicBezTo>
                    <a:pt x="524" y="798"/>
                    <a:pt x="609" y="783"/>
                    <a:pt x="683" y="758"/>
                  </a:cubicBezTo>
                  <a:cubicBezTo>
                    <a:pt x="820" y="621"/>
                    <a:pt x="888" y="348"/>
                    <a:pt x="752" y="143"/>
                  </a:cubicBezTo>
                  <a:cubicBezTo>
                    <a:pt x="667" y="59"/>
                    <a:pt x="531" y="1"/>
                    <a:pt x="407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" name="Google Shape;2244;p11"/>
            <p:cNvSpPr/>
            <p:nvPr/>
          </p:nvSpPr>
          <p:spPr>
            <a:xfrm>
              <a:off x="2848906" y="1962258"/>
              <a:ext cx="30529" cy="28363"/>
            </a:xfrm>
            <a:custGeom>
              <a:avLst/>
              <a:gdLst/>
              <a:ahLst/>
              <a:cxnLst/>
              <a:rect l="l" t="t" r="r" b="b"/>
              <a:pathLst>
                <a:path w="888" h="825" extrusionOk="0">
                  <a:moveTo>
                    <a:pt x="389" y="0"/>
                  </a:moveTo>
                  <a:cubicBezTo>
                    <a:pt x="319" y="0"/>
                    <a:pt x="253" y="23"/>
                    <a:pt x="205" y="71"/>
                  </a:cubicBezTo>
                  <a:cubicBezTo>
                    <a:pt x="0" y="208"/>
                    <a:pt x="0" y="481"/>
                    <a:pt x="68" y="617"/>
                  </a:cubicBezTo>
                  <a:cubicBezTo>
                    <a:pt x="156" y="750"/>
                    <a:pt x="302" y="825"/>
                    <a:pt x="430" y="825"/>
                  </a:cubicBezTo>
                  <a:cubicBezTo>
                    <a:pt x="501" y="825"/>
                    <a:pt x="566" y="802"/>
                    <a:pt x="614" y="754"/>
                  </a:cubicBezTo>
                  <a:cubicBezTo>
                    <a:pt x="819" y="617"/>
                    <a:pt x="887" y="344"/>
                    <a:pt x="751" y="208"/>
                  </a:cubicBezTo>
                  <a:cubicBezTo>
                    <a:pt x="663" y="76"/>
                    <a:pt x="518" y="0"/>
                    <a:pt x="38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" name="Google Shape;2245;p11"/>
            <p:cNvSpPr/>
            <p:nvPr/>
          </p:nvSpPr>
          <p:spPr>
            <a:xfrm>
              <a:off x="1826857" y="1949675"/>
              <a:ext cx="34242" cy="15333"/>
            </a:xfrm>
            <a:custGeom>
              <a:avLst/>
              <a:gdLst/>
              <a:ahLst/>
              <a:cxnLst/>
              <a:rect l="l" t="t" r="r" b="b"/>
              <a:pathLst>
                <a:path w="996" h="446" extrusionOk="0">
                  <a:moveTo>
                    <a:pt x="449" y="1"/>
                  </a:moveTo>
                  <a:cubicBezTo>
                    <a:pt x="344" y="1"/>
                    <a:pt x="248" y="51"/>
                    <a:pt x="173" y="164"/>
                  </a:cubicBezTo>
                  <a:cubicBezTo>
                    <a:pt x="0" y="365"/>
                    <a:pt x="154" y="445"/>
                    <a:pt x="355" y="445"/>
                  </a:cubicBezTo>
                  <a:cubicBezTo>
                    <a:pt x="631" y="445"/>
                    <a:pt x="995" y="294"/>
                    <a:pt x="719" y="96"/>
                  </a:cubicBezTo>
                  <a:cubicBezTo>
                    <a:pt x="627" y="35"/>
                    <a:pt x="535" y="1"/>
                    <a:pt x="44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" name="Google Shape;2246;p11"/>
            <p:cNvSpPr/>
            <p:nvPr/>
          </p:nvSpPr>
          <p:spPr>
            <a:xfrm>
              <a:off x="2832816" y="2703044"/>
              <a:ext cx="39193" cy="27573"/>
            </a:xfrm>
            <a:custGeom>
              <a:avLst/>
              <a:gdLst/>
              <a:ahLst/>
              <a:cxnLst/>
              <a:rect l="l" t="t" r="r" b="b"/>
              <a:pathLst>
                <a:path w="1140" h="802" extrusionOk="0">
                  <a:moveTo>
                    <a:pt x="572" y="0"/>
                  </a:moveTo>
                  <a:cubicBezTo>
                    <a:pt x="249" y="0"/>
                    <a:pt x="1" y="487"/>
                    <a:pt x="332" y="708"/>
                  </a:cubicBezTo>
                  <a:cubicBezTo>
                    <a:pt x="424" y="774"/>
                    <a:pt x="513" y="801"/>
                    <a:pt x="595" y="801"/>
                  </a:cubicBezTo>
                  <a:cubicBezTo>
                    <a:pt x="937" y="801"/>
                    <a:pt x="1140" y="314"/>
                    <a:pt x="809" y="94"/>
                  </a:cubicBezTo>
                  <a:cubicBezTo>
                    <a:pt x="730" y="28"/>
                    <a:pt x="649" y="0"/>
                    <a:pt x="5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47" name="Google Shape;2247;p11"/>
          <p:cNvGrpSpPr/>
          <p:nvPr/>
        </p:nvGrpSpPr>
        <p:grpSpPr>
          <a:xfrm>
            <a:off x="7007532" y="3096960"/>
            <a:ext cx="602167" cy="628858"/>
            <a:chOff x="1609851" y="1570464"/>
            <a:chExt cx="1473733" cy="1539433"/>
          </a:xfrm>
        </p:grpSpPr>
        <p:sp>
          <p:nvSpPr>
            <p:cNvPr id="2248" name="Google Shape;2248;p11"/>
            <p:cNvSpPr/>
            <p:nvPr/>
          </p:nvSpPr>
          <p:spPr>
            <a:xfrm>
              <a:off x="2083882" y="2441068"/>
              <a:ext cx="117373" cy="86844"/>
            </a:xfrm>
            <a:custGeom>
              <a:avLst/>
              <a:gdLst/>
              <a:ahLst/>
              <a:cxnLst/>
              <a:rect l="l" t="t" r="r" b="b"/>
              <a:pathLst>
                <a:path w="3414" h="2526" extrusionOk="0">
                  <a:moveTo>
                    <a:pt x="3413" y="0"/>
                  </a:moveTo>
                  <a:lnTo>
                    <a:pt x="0" y="2389"/>
                  </a:lnTo>
                  <a:lnTo>
                    <a:pt x="68" y="2526"/>
                  </a:lnTo>
                  <a:lnTo>
                    <a:pt x="3413" y="69"/>
                  </a:lnTo>
                  <a:lnTo>
                    <a:pt x="341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" name="Google Shape;2249;p11"/>
            <p:cNvSpPr/>
            <p:nvPr/>
          </p:nvSpPr>
          <p:spPr>
            <a:xfrm>
              <a:off x="2039291" y="2403525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2935" y="0"/>
                  </a:moveTo>
                  <a:lnTo>
                    <a:pt x="0" y="888"/>
                  </a:lnTo>
                  <a:lnTo>
                    <a:pt x="0" y="1024"/>
                  </a:lnTo>
                  <a:lnTo>
                    <a:pt x="2935" y="69"/>
                  </a:lnTo>
                  <a:lnTo>
                    <a:pt x="293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" name="Google Shape;2250;p11"/>
            <p:cNvSpPr/>
            <p:nvPr/>
          </p:nvSpPr>
          <p:spPr>
            <a:xfrm>
              <a:off x="2151920" y="2513816"/>
              <a:ext cx="68107" cy="86844"/>
            </a:xfrm>
            <a:custGeom>
              <a:avLst/>
              <a:gdLst/>
              <a:ahLst/>
              <a:cxnLst/>
              <a:rect l="l" t="t" r="r" b="b"/>
              <a:pathLst>
                <a:path w="1981" h="2526" extrusionOk="0">
                  <a:moveTo>
                    <a:pt x="1980" y="0"/>
                  </a:moveTo>
                  <a:lnTo>
                    <a:pt x="1" y="2458"/>
                  </a:lnTo>
                  <a:lnTo>
                    <a:pt x="137" y="2526"/>
                  </a:lnTo>
                  <a:lnTo>
                    <a:pt x="198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" name="Google Shape;2251;p11"/>
            <p:cNvSpPr/>
            <p:nvPr/>
          </p:nvSpPr>
          <p:spPr>
            <a:xfrm>
              <a:off x="2241102" y="2509106"/>
              <a:ext cx="49301" cy="133807"/>
            </a:xfrm>
            <a:custGeom>
              <a:avLst/>
              <a:gdLst/>
              <a:ahLst/>
              <a:cxnLst/>
              <a:rect l="l" t="t" r="r" b="b"/>
              <a:pathLst>
                <a:path w="1434" h="3892" extrusionOk="0">
                  <a:moveTo>
                    <a:pt x="1366" y="1"/>
                  </a:moveTo>
                  <a:lnTo>
                    <a:pt x="0" y="3892"/>
                  </a:lnTo>
                  <a:lnTo>
                    <a:pt x="69" y="3892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" name="Google Shape;2252;p11"/>
            <p:cNvSpPr/>
            <p:nvPr/>
          </p:nvSpPr>
          <p:spPr>
            <a:xfrm>
              <a:off x="2158968" y="2074990"/>
              <a:ext cx="61059" cy="89216"/>
            </a:xfrm>
            <a:custGeom>
              <a:avLst/>
              <a:gdLst/>
              <a:ahLst/>
              <a:cxnLst/>
              <a:rect l="l" t="t" r="r" b="b"/>
              <a:pathLst>
                <a:path w="1776" h="2595" extrusionOk="0">
                  <a:moveTo>
                    <a:pt x="69" y="0"/>
                  </a:moveTo>
                  <a:lnTo>
                    <a:pt x="0" y="69"/>
                  </a:lnTo>
                  <a:lnTo>
                    <a:pt x="1775" y="2594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" name="Google Shape;2253;p11"/>
            <p:cNvSpPr/>
            <p:nvPr/>
          </p:nvSpPr>
          <p:spPr>
            <a:xfrm>
              <a:off x="2022858" y="2333115"/>
              <a:ext cx="145531" cy="4744"/>
            </a:xfrm>
            <a:custGeom>
              <a:avLst/>
              <a:gdLst/>
              <a:ahLst/>
              <a:cxnLst/>
              <a:rect l="l" t="t" r="r" b="b"/>
              <a:pathLst>
                <a:path w="4233" h="138" extrusionOk="0">
                  <a:moveTo>
                    <a:pt x="1" y="1"/>
                  </a:moveTo>
                  <a:lnTo>
                    <a:pt x="1" y="69"/>
                  </a:lnTo>
                  <a:lnTo>
                    <a:pt x="4232" y="137"/>
                  </a:lnTo>
                  <a:lnTo>
                    <a:pt x="4232" y="69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" name="Google Shape;2254;p11"/>
            <p:cNvSpPr/>
            <p:nvPr/>
          </p:nvSpPr>
          <p:spPr>
            <a:xfrm>
              <a:off x="2346717" y="2016303"/>
              <a:ext cx="4710" cy="105650"/>
            </a:xfrm>
            <a:custGeom>
              <a:avLst/>
              <a:gdLst/>
              <a:ahLst/>
              <a:cxnLst/>
              <a:rect l="l" t="t" r="r" b="b"/>
              <a:pathLst>
                <a:path w="137" h="3073" extrusionOk="0">
                  <a:moveTo>
                    <a:pt x="0" y="1"/>
                  </a:moveTo>
                  <a:lnTo>
                    <a:pt x="0" y="3072"/>
                  </a:lnTo>
                  <a:lnTo>
                    <a:pt x="137" y="3072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" name="Google Shape;2255;p11"/>
            <p:cNvSpPr/>
            <p:nvPr/>
          </p:nvSpPr>
          <p:spPr>
            <a:xfrm>
              <a:off x="2086220" y="2143028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69" y="1"/>
                  </a:moveTo>
                  <a:lnTo>
                    <a:pt x="0" y="137"/>
                  </a:lnTo>
                  <a:lnTo>
                    <a:pt x="3413" y="2595"/>
                  </a:lnTo>
                  <a:lnTo>
                    <a:pt x="3413" y="2526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" name="Google Shape;2256;p11"/>
            <p:cNvSpPr/>
            <p:nvPr/>
          </p:nvSpPr>
          <p:spPr>
            <a:xfrm>
              <a:off x="2492179" y="2445744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1" y="1"/>
                  </a:moveTo>
                  <a:cubicBezTo>
                    <a:pt x="1" y="1"/>
                    <a:pt x="1" y="1"/>
                    <a:pt x="1" y="69"/>
                  </a:cubicBezTo>
                  <a:lnTo>
                    <a:pt x="3277" y="2595"/>
                  </a:lnTo>
                  <a:cubicBezTo>
                    <a:pt x="3346" y="2527"/>
                    <a:pt x="3346" y="2527"/>
                    <a:pt x="3414" y="2458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" name="Google Shape;2257;p11"/>
            <p:cNvSpPr/>
            <p:nvPr/>
          </p:nvSpPr>
          <p:spPr>
            <a:xfrm>
              <a:off x="2342007" y="2556069"/>
              <a:ext cx="4744" cy="105615"/>
            </a:xfrm>
            <a:custGeom>
              <a:avLst/>
              <a:gdLst/>
              <a:ahLst/>
              <a:cxnLst/>
              <a:rect l="l" t="t" r="r" b="b"/>
              <a:pathLst>
                <a:path w="138" h="3072" extrusionOk="0">
                  <a:moveTo>
                    <a:pt x="69" y="0"/>
                  </a:moveTo>
                  <a:lnTo>
                    <a:pt x="1" y="3072"/>
                  </a:lnTo>
                  <a:lnTo>
                    <a:pt x="137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" name="Google Shape;2258;p11"/>
            <p:cNvSpPr/>
            <p:nvPr/>
          </p:nvSpPr>
          <p:spPr>
            <a:xfrm>
              <a:off x="2553203" y="2241596"/>
              <a:ext cx="103278" cy="32902"/>
            </a:xfrm>
            <a:custGeom>
              <a:avLst/>
              <a:gdLst/>
              <a:ahLst/>
              <a:cxnLst/>
              <a:rect l="l" t="t" r="r" b="b"/>
              <a:pathLst>
                <a:path w="3004" h="957" extrusionOk="0">
                  <a:moveTo>
                    <a:pt x="2936" y="1"/>
                  </a:moveTo>
                  <a:lnTo>
                    <a:pt x="1" y="888"/>
                  </a:lnTo>
                  <a:lnTo>
                    <a:pt x="1" y="956"/>
                  </a:lnTo>
                  <a:lnTo>
                    <a:pt x="3004" y="137"/>
                  </a:lnTo>
                  <a:cubicBezTo>
                    <a:pt x="3004" y="137"/>
                    <a:pt x="3004" y="1"/>
                    <a:pt x="2936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" name="Google Shape;2259;p11"/>
            <p:cNvSpPr/>
            <p:nvPr/>
          </p:nvSpPr>
          <p:spPr>
            <a:xfrm>
              <a:off x="2527384" y="2340163"/>
              <a:ext cx="143193" cy="4710"/>
            </a:xfrm>
            <a:custGeom>
              <a:avLst/>
              <a:gdLst/>
              <a:ahLst/>
              <a:cxnLst/>
              <a:rect l="l" t="t" r="r" b="b"/>
              <a:pathLst>
                <a:path w="4165" h="137" extrusionOk="0">
                  <a:moveTo>
                    <a:pt x="1" y="0"/>
                  </a:moveTo>
                  <a:lnTo>
                    <a:pt x="1" y="69"/>
                  </a:lnTo>
                  <a:lnTo>
                    <a:pt x="4165" y="137"/>
                  </a:lnTo>
                  <a:lnTo>
                    <a:pt x="416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" name="Google Shape;2260;p11"/>
            <p:cNvSpPr/>
            <p:nvPr/>
          </p:nvSpPr>
          <p:spPr>
            <a:xfrm>
              <a:off x="2471070" y="2513816"/>
              <a:ext cx="65735" cy="89216"/>
            </a:xfrm>
            <a:custGeom>
              <a:avLst/>
              <a:gdLst/>
              <a:ahLst/>
              <a:cxnLst/>
              <a:rect l="l" t="t" r="r" b="b"/>
              <a:pathLst>
                <a:path w="1912" h="2595" extrusionOk="0">
                  <a:moveTo>
                    <a:pt x="1" y="0"/>
                  </a:moveTo>
                  <a:lnTo>
                    <a:pt x="1775" y="2594"/>
                  </a:lnTo>
                  <a:lnTo>
                    <a:pt x="1912" y="252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" name="Google Shape;2261;p11"/>
            <p:cNvSpPr/>
            <p:nvPr/>
          </p:nvSpPr>
          <p:spPr>
            <a:xfrm>
              <a:off x="2400659" y="2509106"/>
              <a:ext cx="44625" cy="138517"/>
            </a:xfrm>
            <a:custGeom>
              <a:avLst/>
              <a:gdLst/>
              <a:ahLst/>
              <a:cxnLst/>
              <a:rect l="l" t="t" r="r" b="b"/>
              <a:pathLst>
                <a:path w="1298" h="4029" extrusionOk="0">
                  <a:moveTo>
                    <a:pt x="1" y="1"/>
                  </a:moveTo>
                  <a:lnTo>
                    <a:pt x="1161" y="4028"/>
                  </a:lnTo>
                  <a:lnTo>
                    <a:pt x="1298" y="4028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" name="Google Shape;2262;p11"/>
            <p:cNvSpPr/>
            <p:nvPr/>
          </p:nvSpPr>
          <p:spPr>
            <a:xfrm>
              <a:off x="1936048" y="2030399"/>
              <a:ext cx="145496" cy="110325"/>
            </a:xfrm>
            <a:custGeom>
              <a:avLst/>
              <a:gdLst/>
              <a:ahLst/>
              <a:cxnLst/>
              <a:rect l="l" t="t" r="r" b="b"/>
              <a:pathLst>
                <a:path w="4232" h="3209" extrusionOk="0">
                  <a:moveTo>
                    <a:pt x="137" y="0"/>
                  </a:moveTo>
                  <a:lnTo>
                    <a:pt x="0" y="137"/>
                  </a:lnTo>
                  <a:lnTo>
                    <a:pt x="4164" y="3209"/>
                  </a:lnTo>
                  <a:lnTo>
                    <a:pt x="4232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" name="Google Shape;2263;p11"/>
            <p:cNvSpPr/>
            <p:nvPr/>
          </p:nvSpPr>
          <p:spPr>
            <a:xfrm>
              <a:off x="1860928" y="2171185"/>
              <a:ext cx="169012" cy="61059"/>
            </a:xfrm>
            <a:custGeom>
              <a:avLst/>
              <a:gdLst/>
              <a:ahLst/>
              <a:cxnLst/>
              <a:rect l="l" t="t" r="r" b="b"/>
              <a:pathLst>
                <a:path w="4916" h="1776" extrusionOk="0">
                  <a:moveTo>
                    <a:pt x="69" y="1"/>
                  </a:moveTo>
                  <a:lnTo>
                    <a:pt x="1" y="206"/>
                  </a:lnTo>
                  <a:lnTo>
                    <a:pt x="4915" y="1776"/>
                  </a:lnTo>
                  <a:lnTo>
                    <a:pt x="4915" y="1707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" name="Google Shape;2264;p11"/>
            <p:cNvSpPr/>
            <p:nvPr/>
          </p:nvSpPr>
          <p:spPr>
            <a:xfrm>
              <a:off x="2766772" y="2654603"/>
              <a:ext cx="79796" cy="63397"/>
            </a:xfrm>
            <a:custGeom>
              <a:avLst/>
              <a:gdLst/>
              <a:ahLst/>
              <a:cxnLst/>
              <a:rect l="l" t="t" r="r" b="b"/>
              <a:pathLst>
                <a:path w="2321" h="1844" extrusionOk="0">
                  <a:moveTo>
                    <a:pt x="137" y="1"/>
                  </a:moveTo>
                  <a:cubicBezTo>
                    <a:pt x="137" y="69"/>
                    <a:pt x="68" y="137"/>
                    <a:pt x="0" y="206"/>
                  </a:cubicBezTo>
                  <a:lnTo>
                    <a:pt x="2184" y="1844"/>
                  </a:lnTo>
                  <a:lnTo>
                    <a:pt x="2253" y="1776"/>
                  </a:lnTo>
                  <a:lnTo>
                    <a:pt x="2321" y="1639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" name="Google Shape;2265;p11"/>
            <p:cNvSpPr/>
            <p:nvPr/>
          </p:nvSpPr>
          <p:spPr>
            <a:xfrm>
              <a:off x="1837481" y="2328440"/>
              <a:ext cx="176026" cy="9420"/>
            </a:xfrm>
            <a:custGeom>
              <a:avLst/>
              <a:gdLst/>
              <a:ahLst/>
              <a:cxnLst/>
              <a:rect l="l" t="t" r="r" b="b"/>
              <a:pathLst>
                <a:path w="5120" h="274" extrusionOk="0">
                  <a:moveTo>
                    <a:pt x="0" y="0"/>
                  </a:moveTo>
                  <a:cubicBezTo>
                    <a:pt x="0" y="68"/>
                    <a:pt x="0" y="137"/>
                    <a:pt x="0" y="205"/>
                  </a:cubicBezTo>
                  <a:lnTo>
                    <a:pt x="5120" y="273"/>
                  </a:lnTo>
                  <a:lnTo>
                    <a:pt x="5120" y="137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" name="Google Shape;2266;p11"/>
            <p:cNvSpPr/>
            <p:nvPr/>
          </p:nvSpPr>
          <p:spPr>
            <a:xfrm>
              <a:off x="1722479" y="2323729"/>
              <a:ext cx="93892" cy="9420"/>
            </a:xfrm>
            <a:custGeom>
              <a:avLst/>
              <a:gdLst/>
              <a:ahLst/>
              <a:cxnLst/>
              <a:rect l="l" t="t" r="r" b="b"/>
              <a:pathLst>
                <a:path w="2731" h="274" extrusionOk="0">
                  <a:moveTo>
                    <a:pt x="1" y="1"/>
                  </a:moveTo>
                  <a:lnTo>
                    <a:pt x="1" y="205"/>
                  </a:lnTo>
                  <a:lnTo>
                    <a:pt x="1" y="274"/>
                  </a:lnTo>
                  <a:lnTo>
                    <a:pt x="2731" y="274"/>
                  </a:lnTo>
                  <a:cubicBezTo>
                    <a:pt x="2731" y="205"/>
                    <a:pt x="2731" y="137"/>
                    <a:pt x="2731" y="69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" name="Google Shape;2267;p11"/>
            <p:cNvSpPr/>
            <p:nvPr/>
          </p:nvSpPr>
          <p:spPr>
            <a:xfrm>
              <a:off x="2403032" y="2032737"/>
              <a:ext cx="49301" cy="136145"/>
            </a:xfrm>
            <a:custGeom>
              <a:avLst/>
              <a:gdLst/>
              <a:ahLst/>
              <a:cxnLst/>
              <a:rect l="l" t="t" r="r" b="b"/>
              <a:pathLst>
                <a:path w="1434" h="3960" extrusionOk="0">
                  <a:moveTo>
                    <a:pt x="1365" y="1"/>
                  </a:moveTo>
                  <a:lnTo>
                    <a:pt x="0" y="3960"/>
                  </a:lnTo>
                  <a:lnTo>
                    <a:pt x="68" y="3960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" name="Google Shape;2268;p11"/>
            <p:cNvSpPr/>
            <p:nvPr/>
          </p:nvSpPr>
          <p:spPr>
            <a:xfrm>
              <a:off x="2611890" y="2539636"/>
              <a:ext cx="147868" cy="110325"/>
            </a:xfrm>
            <a:custGeom>
              <a:avLst/>
              <a:gdLst/>
              <a:ahLst/>
              <a:cxnLst/>
              <a:rect l="l" t="t" r="r" b="b"/>
              <a:pathLst>
                <a:path w="4301" h="3209" extrusionOk="0">
                  <a:moveTo>
                    <a:pt x="137" y="0"/>
                  </a:moveTo>
                  <a:lnTo>
                    <a:pt x="0" y="69"/>
                  </a:lnTo>
                  <a:lnTo>
                    <a:pt x="4164" y="3208"/>
                  </a:lnTo>
                  <a:lnTo>
                    <a:pt x="4300" y="3004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" name="Google Shape;2269;p11"/>
            <p:cNvSpPr/>
            <p:nvPr/>
          </p:nvSpPr>
          <p:spPr>
            <a:xfrm>
              <a:off x="2663494" y="2443406"/>
              <a:ext cx="171350" cy="63397"/>
            </a:xfrm>
            <a:custGeom>
              <a:avLst/>
              <a:gdLst/>
              <a:ahLst/>
              <a:cxnLst/>
              <a:rect l="l" t="t" r="r" b="b"/>
              <a:pathLst>
                <a:path w="4984" h="1844" extrusionOk="0">
                  <a:moveTo>
                    <a:pt x="1" y="1"/>
                  </a:moveTo>
                  <a:cubicBezTo>
                    <a:pt x="1" y="69"/>
                    <a:pt x="1" y="69"/>
                    <a:pt x="1" y="137"/>
                  </a:cubicBezTo>
                  <a:lnTo>
                    <a:pt x="4915" y="1844"/>
                  </a:lnTo>
                  <a:lnTo>
                    <a:pt x="4984" y="1707"/>
                  </a:lnTo>
                  <a:lnTo>
                    <a:pt x="4984" y="1639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" name="Google Shape;2270;p11"/>
            <p:cNvSpPr/>
            <p:nvPr/>
          </p:nvSpPr>
          <p:spPr>
            <a:xfrm>
              <a:off x="2851244" y="211019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80"/>
                  </a:lnTo>
                  <a:cubicBezTo>
                    <a:pt x="0" y="1980"/>
                    <a:pt x="69" y="2048"/>
                    <a:pt x="69" y="2116"/>
                  </a:cubicBezTo>
                  <a:lnTo>
                    <a:pt x="6212" y="205"/>
                  </a:lnTo>
                  <a:cubicBezTo>
                    <a:pt x="6212" y="137"/>
                    <a:pt x="6212" y="68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" name="Google Shape;2271;p11"/>
            <p:cNvSpPr/>
            <p:nvPr/>
          </p:nvSpPr>
          <p:spPr>
            <a:xfrm>
              <a:off x="2250488" y="2030399"/>
              <a:ext cx="44625" cy="138483"/>
            </a:xfrm>
            <a:custGeom>
              <a:avLst/>
              <a:gdLst/>
              <a:ahLst/>
              <a:cxnLst/>
              <a:rect l="l" t="t" r="r" b="b"/>
              <a:pathLst>
                <a:path w="1298" h="4028" extrusionOk="0">
                  <a:moveTo>
                    <a:pt x="69" y="0"/>
                  </a:moveTo>
                  <a:lnTo>
                    <a:pt x="0" y="69"/>
                  </a:lnTo>
                  <a:lnTo>
                    <a:pt x="1229" y="4028"/>
                  </a:lnTo>
                  <a:lnTo>
                    <a:pt x="1297" y="4028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" name="Google Shape;2272;p11"/>
            <p:cNvSpPr/>
            <p:nvPr/>
          </p:nvSpPr>
          <p:spPr>
            <a:xfrm>
              <a:off x="2489841" y="2150076"/>
              <a:ext cx="119711" cy="86878"/>
            </a:xfrm>
            <a:custGeom>
              <a:avLst/>
              <a:gdLst/>
              <a:ahLst/>
              <a:cxnLst/>
              <a:rect l="l" t="t" r="r" b="b"/>
              <a:pathLst>
                <a:path w="3482" h="2527" extrusionOk="0">
                  <a:moveTo>
                    <a:pt x="3414" y="1"/>
                  </a:moveTo>
                  <a:lnTo>
                    <a:pt x="1" y="2458"/>
                  </a:lnTo>
                  <a:lnTo>
                    <a:pt x="69" y="2458"/>
                  </a:lnTo>
                  <a:lnTo>
                    <a:pt x="69" y="2526"/>
                  </a:lnTo>
                  <a:lnTo>
                    <a:pt x="3482" y="137"/>
                  </a:lnTo>
                  <a:lnTo>
                    <a:pt x="341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" name="Google Shape;2273;p11"/>
            <p:cNvSpPr/>
            <p:nvPr/>
          </p:nvSpPr>
          <p:spPr>
            <a:xfrm>
              <a:off x="2473407" y="2077328"/>
              <a:ext cx="68107" cy="89216"/>
            </a:xfrm>
            <a:custGeom>
              <a:avLst/>
              <a:gdLst/>
              <a:ahLst/>
              <a:cxnLst/>
              <a:rect l="l" t="t" r="r" b="b"/>
              <a:pathLst>
                <a:path w="1981" h="2595" extrusionOk="0">
                  <a:moveTo>
                    <a:pt x="1844" y="1"/>
                  </a:moveTo>
                  <a:lnTo>
                    <a:pt x="1" y="2526"/>
                  </a:lnTo>
                  <a:lnTo>
                    <a:pt x="69" y="2526"/>
                  </a:lnTo>
                  <a:lnTo>
                    <a:pt x="69" y="2594"/>
                  </a:lnTo>
                  <a:lnTo>
                    <a:pt x="1980" y="137"/>
                  </a:lnTo>
                  <a:lnTo>
                    <a:pt x="184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" name="Google Shape;2274;p11"/>
            <p:cNvSpPr/>
            <p:nvPr/>
          </p:nvSpPr>
          <p:spPr>
            <a:xfrm>
              <a:off x="2041629" y="2234548"/>
              <a:ext cx="100940" cy="37577"/>
            </a:xfrm>
            <a:custGeom>
              <a:avLst/>
              <a:gdLst/>
              <a:ahLst/>
              <a:cxnLst/>
              <a:rect l="l" t="t" r="r" b="b"/>
              <a:pathLst>
                <a:path w="2936" h="1093" extrusionOk="0">
                  <a:moveTo>
                    <a:pt x="1" y="1"/>
                  </a:moveTo>
                  <a:lnTo>
                    <a:pt x="1" y="137"/>
                  </a:lnTo>
                  <a:lnTo>
                    <a:pt x="2936" y="1093"/>
                  </a:lnTo>
                  <a:cubicBezTo>
                    <a:pt x="2936" y="1025"/>
                    <a:pt x="2936" y="1025"/>
                    <a:pt x="2936" y="1025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" name="Google Shape;2275;p11"/>
            <p:cNvSpPr/>
            <p:nvPr/>
          </p:nvSpPr>
          <p:spPr>
            <a:xfrm>
              <a:off x="1846866" y="1959989"/>
              <a:ext cx="77458" cy="63397"/>
            </a:xfrm>
            <a:custGeom>
              <a:avLst/>
              <a:gdLst/>
              <a:ahLst/>
              <a:cxnLst/>
              <a:rect l="l" t="t" r="r" b="b"/>
              <a:pathLst>
                <a:path w="2253" h="1844" extrusionOk="0">
                  <a:moveTo>
                    <a:pt x="137" y="1"/>
                  </a:moveTo>
                  <a:lnTo>
                    <a:pt x="69" y="69"/>
                  </a:lnTo>
                  <a:cubicBezTo>
                    <a:pt x="69" y="137"/>
                    <a:pt x="0" y="137"/>
                    <a:pt x="0" y="205"/>
                  </a:cubicBezTo>
                  <a:lnTo>
                    <a:pt x="2184" y="1844"/>
                  </a:lnTo>
                  <a:lnTo>
                    <a:pt x="2253" y="170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" name="Google Shape;2276;p11"/>
            <p:cNvSpPr/>
            <p:nvPr/>
          </p:nvSpPr>
          <p:spPr>
            <a:xfrm>
              <a:off x="2553203" y="2408201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1" y="1"/>
                  </a:moveTo>
                  <a:lnTo>
                    <a:pt x="1" y="69"/>
                  </a:lnTo>
                  <a:lnTo>
                    <a:pt x="2936" y="1025"/>
                  </a:lnTo>
                  <a:lnTo>
                    <a:pt x="2936" y="956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" name="Google Shape;2277;p11"/>
            <p:cNvSpPr/>
            <p:nvPr/>
          </p:nvSpPr>
          <p:spPr>
            <a:xfrm>
              <a:off x="2665832" y="2182943"/>
              <a:ext cx="171350" cy="58687"/>
            </a:xfrm>
            <a:custGeom>
              <a:avLst/>
              <a:gdLst/>
              <a:ahLst/>
              <a:cxnLst/>
              <a:rect l="l" t="t" r="r" b="b"/>
              <a:pathLst>
                <a:path w="4984" h="1707" extrusionOk="0">
                  <a:moveTo>
                    <a:pt x="4916" y="0"/>
                  </a:moveTo>
                  <a:lnTo>
                    <a:pt x="1" y="1570"/>
                  </a:lnTo>
                  <a:lnTo>
                    <a:pt x="1" y="1707"/>
                  </a:lnTo>
                  <a:lnTo>
                    <a:pt x="4984" y="137"/>
                  </a:lnTo>
                  <a:lnTo>
                    <a:pt x="4916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" name="Google Shape;2278;p11"/>
            <p:cNvSpPr/>
            <p:nvPr/>
          </p:nvSpPr>
          <p:spPr>
            <a:xfrm>
              <a:off x="1858590" y="2436358"/>
              <a:ext cx="171350" cy="58721"/>
            </a:xfrm>
            <a:custGeom>
              <a:avLst/>
              <a:gdLst/>
              <a:ahLst/>
              <a:cxnLst/>
              <a:rect l="l" t="t" r="r" b="b"/>
              <a:pathLst>
                <a:path w="4984" h="1708" extrusionOk="0">
                  <a:moveTo>
                    <a:pt x="4915" y="1"/>
                  </a:moveTo>
                  <a:lnTo>
                    <a:pt x="1" y="1503"/>
                  </a:lnTo>
                  <a:lnTo>
                    <a:pt x="69" y="1707"/>
                  </a:lnTo>
                  <a:lnTo>
                    <a:pt x="4983" y="137"/>
                  </a:lnTo>
                  <a:cubicBezTo>
                    <a:pt x="4983" y="69"/>
                    <a:pt x="4983" y="69"/>
                    <a:pt x="4915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" name="Google Shape;2279;p11"/>
            <p:cNvSpPr/>
            <p:nvPr/>
          </p:nvSpPr>
          <p:spPr>
            <a:xfrm>
              <a:off x="1633298" y="2096099"/>
              <a:ext cx="213603" cy="77493"/>
            </a:xfrm>
            <a:custGeom>
              <a:avLst/>
              <a:gdLst/>
              <a:ahLst/>
              <a:cxnLst/>
              <a:rect l="l" t="t" r="r" b="b"/>
              <a:pathLst>
                <a:path w="6213" h="2254" extrusionOk="0">
                  <a:moveTo>
                    <a:pt x="69" y="1"/>
                  </a:moveTo>
                  <a:cubicBezTo>
                    <a:pt x="69" y="69"/>
                    <a:pt x="69" y="137"/>
                    <a:pt x="1" y="205"/>
                  </a:cubicBezTo>
                  <a:lnTo>
                    <a:pt x="6144" y="2185"/>
                  </a:lnTo>
                  <a:lnTo>
                    <a:pt x="6144" y="2253"/>
                  </a:lnTo>
                  <a:lnTo>
                    <a:pt x="6212" y="2048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" name="Google Shape;2280;p11"/>
            <p:cNvSpPr/>
            <p:nvPr/>
          </p:nvSpPr>
          <p:spPr>
            <a:xfrm>
              <a:off x="2661157" y="1732359"/>
              <a:ext cx="136145" cy="183074"/>
            </a:xfrm>
            <a:custGeom>
              <a:avLst/>
              <a:gdLst/>
              <a:ahLst/>
              <a:cxnLst/>
              <a:rect l="l" t="t" r="r" b="b"/>
              <a:pathLst>
                <a:path w="3960" h="5325" extrusionOk="0">
                  <a:moveTo>
                    <a:pt x="3755" y="1"/>
                  </a:moveTo>
                  <a:lnTo>
                    <a:pt x="0" y="5188"/>
                  </a:lnTo>
                  <a:lnTo>
                    <a:pt x="137" y="5325"/>
                  </a:lnTo>
                  <a:lnTo>
                    <a:pt x="3959" y="137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" name="Google Shape;2281;p11"/>
            <p:cNvSpPr/>
            <p:nvPr/>
          </p:nvSpPr>
          <p:spPr>
            <a:xfrm>
              <a:off x="1907856" y="1722973"/>
              <a:ext cx="136145" cy="185446"/>
            </a:xfrm>
            <a:custGeom>
              <a:avLst/>
              <a:gdLst/>
              <a:ahLst/>
              <a:cxnLst/>
              <a:rect l="l" t="t" r="r" b="b"/>
              <a:pathLst>
                <a:path w="3960" h="5394" extrusionOk="0">
                  <a:moveTo>
                    <a:pt x="206" y="1"/>
                  </a:moveTo>
                  <a:lnTo>
                    <a:pt x="1" y="137"/>
                  </a:lnTo>
                  <a:lnTo>
                    <a:pt x="3755" y="5393"/>
                  </a:lnTo>
                  <a:lnTo>
                    <a:pt x="3960" y="5325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" name="Google Shape;2282;p11"/>
            <p:cNvSpPr/>
            <p:nvPr/>
          </p:nvSpPr>
          <p:spPr>
            <a:xfrm>
              <a:off x="2515660" y="1746455"/>
              <a:ext cx="37577" cy="91554"/>
            </a:xfrm>
            <a:custGeom>
              <a:avLst/>
              <a:gdLst/>
              <a:ahLst/>
              <a:cxnLst/>
              <a:rect l="l" t="t" r="r" b="b"/>
              <a:pathLst>
                <a:path w="1093" h="2663" extrusionOk="0">
                  <a:moveTo>
                    <a:pt x="888" y="0"/>
                  </a:moveTo>
                  <a:lnTo>
                    <a:pt x="1" y="2594"/>
                  </a:lnTo>
                  <a:lnTo>
                    <a:pt x="137" y="2662"/>
                  </a:lnTo>
                  <a:lnTo>
                    <a:pt x="1093" y="137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" name="Google Shape;2283;p11"/>
            <p:cNvSpPr/>
            <p:nvPr/>
          </p:nvSpPr>
          <p:spPr>
            <a:xfrm>
              <a:off x="2161306" y="1741745"/>
              <a:ext cx="32902" cy="93926"/>
            </a:xfrm>
            <a:custGeom>
              <a:avLst/>
              <a:gdLst/>
              <a:ahLst/>
              <a:cxnLst/>
              <a:rect l="l" t="t" r="r" b="b"/>
              <a:pathLst>
                <a:path w="957" h="2732" extrusionOk="0">
                  <a:moveTo>
                    <a:pt x="137" y="1"/>
                  </a:moveTo>
                  <a:lnTo>
                    <a:pt x="1" y="69"/>
                  </a:lnTo>
                  <a:lnTo>
                    <a:pt x="752" y="2731"/>
                  </a:lnTo>
                  <a:lnTo>
                    <a:pt x="956" y="266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" name="Google Shape;2284;p11"/>
            <p:cNvSpPr/>
            <p:nvPr/>
          </p:nvSpPr>
          <p:spPr>
            <a:xfrm>
              <a:off x="1835108" y="2640541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0"/>
                  </a:moveTo>
                  <a:lnTo>
                    <a:pt x="1" y="1570"/>
                  </a:lnTo>
                  <a:lnTo>
                    <a:pt x="137" y="1775"/>
                  </a:lnTo>
                  <a:lnTo>
                    <a:pt x="2322" y="137"/>
                  </a:lnTo>
                  <a:cubicBezTo>
                    <a:pt x="2322" y="137"/>
                    <a:pt x="2253" y="69"/>
                    <a:pt x="225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" name="Google Shape;2285;p11"/>
            <p:cNvSpPr/>
            <p:nvPr/>
          </p:nvSpPr>
          <p:spPr>
            <a:xfrm>
              <a:off x="2349055" y="1586863"/>
              <a:ext cx="9420" cy="222989"/>
            </a:xfrm>
            <a:custGeom>
              <a:avLst/>
              <a:gdLst/>
              <a:ahLst/>
              <a:cxnLst/>
              <a:rect l="l" t="t" r="r" b="b"/>
              <a:pathLst>
                <a:path w="274" h="6486" extrusionOk="0">
                  <a:moveTo>
                    <a:pt x="69" y="1"/>
                  </a:moveTo>
                  <a:lnTo>
                    <a:pt x="0" y="6485"/>
                  </a:lnTo>
                  <a:lnTo>
                    <a:pt x="205" y="6485"/>
                  </a:lnTo>
                  <a:lnTo>
                    <a:pt x="2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" name="Google Shape;2286;p11"/>
            <p:cNvSpPr/>
            <p:nvPr/>
          </p:nvSpPr>
          <p:spPr>
            <a:xfrm>
              <a:off x="1628622" y="249504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12"/>
                  </a:lnTo>
                  <a:cubicBezTo>
                    <a:pt x="0" y="1980"/>
                    <a:pt x="0" y="2048"/>
                    <a:pt x="69" y="2116"/>
                  </a:cubicBezTo>
                  <a:lnTo>
                    <a:pt x="6212" y="137"/>
                  </a:lnTo>
                  <a:cubicBezTo>
                    <a:pt x="6212" y="137"/>
                    <a:pt x="6212" y="69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" name="Google Shape;2287;p11"/>
            <p:cNvSpPr/>
            <p:nvPr/>
          </p:nvSpPr>
          <p:spPr>
            <a:xfrm>
              <a:off x="2651771" y="2769604"/>
              <a:ext cx="133807" cy="185411"/>
            </a:xfrm>
            <a:custGeom>
              <a:avLst/>
              <a:gdLst/>
              <a:ahLst/>
              <a:cxnLst/>
              <a:rect l="l" t="t" r="r" b="b"/>
              <a:pathLst>
                <a:path w="3892" h="5393" extrusionOk="0">
                  <a:moveTo>
                    <a:pt x="69" y="0"/>
                  </a:moveTo>
                  <a:lnTo>
                    <a:pt x="0" y="137"/>
                  </a:lnTo>
                  <a:lnTo>
                    <a:pt x="3686" y="5393"/>
                  </a:lnTo>
                  <a:lnTo>
                    <a:pt x="3891" y="525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" name="Google Shape;2288;p11"/>
            <p:cNvSpPr/>
            <p:nvPr/>
          </p:nvSpPr>
          <p:spPr>
            <a:xfrm>
              <a:off x="2499227" y="2847027"/>
              <a:ext cx="35240" cy="89216"/>
            </a:xfrm>
            <a:custGeom>
              <a:avLst/>
              <a:gdLst/>
              <a:ahLst/>
              <a:cxnLst/>
              <a:rect l="l" t="t" r="r" b="b"/>
              <a:pathLst>
                <a:path w="1025" h="2595" extrusionOk="0">
                  <a:moveTo>
                    <a:pt x="1" y="1"/>
                  </a:moveTo>
                  <a:lnTo>
                    <a:pt x="820" y="2595"/>
                  </a:lnTo>
                  <a:lnTo>
                    <a:pt x="1025" y="252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" name="Google Shape;2289;p11"/>
            <p:cNvSpPr/>
            <p:nvPr/>
          </p:nvSpPr>
          <p:spPr>
            <a:xfrm>
              <a:off x="2848906" y="2504431"/>
              <a:ext cx="213569" cy="79830"/>
            </a:xfrm>
            <a:custGeom>
              <a:avLst/>
              <a:gdLst/>
              <a:ahLst/>
              <a:cxnLst/>
              <a:rect l="l" t="t" r="r" b="b"/>
              <a:pathLst>
                <a:path w="6212" h="2322" extrusionOk="0">
                  <a:moveTo>
                    <a:pt x="68" y="0"/>
                  </a:moveTo>
                  <a:cubicBezTo>
                    <a:pt x="0" y="69"/>
                    <a:pt x="0" y="137"/>
                    <a:pt x="0" y="205"/>
                  </a:cubicBezTo>
                  <a:lnTo>
                    <a:pt x="6075" y="2321"/>
                  </a:lnTo>
                  <a:lnTo>
                    <a:pt x="6211" y="2048"/>
                  </a:lnTo>
                  <a:lnTo>
                    <a:pt x="6211" y="1980"/>
                  </a:lnTo>
                  <a:lnTo>
                    <a:pt x="6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" name="Google Shape;2290;p11"/>
            <p:cNvSpPr/>
            <p:nvPr/>
          </p:nvSpPr>
          <p:spPr>
            <a:xfrm>
              <a:off x="2142534" y="2840014"/>
              <a:ext cx="35240" cy="89182"/>
            </a:xfrm>
            <a:custGeom>
              <a:avLst/>
              <a:gdLst/>
              <a:ahLst/>
              <a:cxnLst/>
              <a:rect l="l" t="t" r="r" b="b"/>
              <a:pathLst>
                <a:path w="1025" h="2594" extrusionOk="0">
                  <a:moveTo>
                    <a:pt x="888" y="0"/>
                  </a:moveTo>
                  <a:lnTo>
                    <a:pt x="1" y="2526"/>
                  </a:lnTo>
                  <a:lnTo>
                    <a:pt x="205" y="2594"/>
                  </a:lnTo>
                  <a:lnTo>
                    <a:pt x="1025" y="68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" name="Google Shape;2291;p11"/>
            <p:cNvSpPr/>
            <p:nvPr/>
          </p:nvSpPr>
          <p:spPr>
            <a:xfrm>
              <a:off x="1896133" y="2762556"/>
              <a:ext cx="136145" cy="180736"/>
            </a:xfrm>
            <a:custGeom>
              <a:avLst/>
              <a:gdLst/>
              <a:ahLst/>
              <a:cxnLst/>
              <a:rect l="l" t="t" r="r" b="b"/>
              <a:pathLst>
                <a:path w="3960" h="5257" extrusionOk="0">
                  <a:moveTo>
                    <a:pt x="3823" y="1"/>
                  </a:moveTo>
                  <a:lnTo>
                    <a:pt x="1" y="5120"/>
                  </a:lnTo>
                  <a:lnTo>
                    <a:pt x="137" y="5257"/>
                  </a:lnTo>
                  <a:lnTo>
                    <a:pt x="3960" y="69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" name="Google Shape;2292;p11"/>
            <p:cNvSpPr/>
            <p:nvPr/>
          </p:nvSpPr>
          <p:spPr>
            <a:xfrm>
              <a:off x="2332621" y="2868171"/>
              <a:ext cx="9420" cy="222954"/>
            </a:xfrm>
            <a:custGeom>
              <a:avLst/>
              <a:gdLst/>
              <a:ahLst/>
              <a:cxnLst/>
              <a:rect l="l" t="t" r="r" b="b"/>
              <a:pathLst>
                <a:path w="274" h="6485" extrusionOk="0">
                  <a:moveTo>
                    <a:pt x="137" y="0"/>
                  </a:moveTo>
                  <a:lnTo>
                    <a:pt x="0" y="6485"/>
                  </a:lnTo>
                  <a:lnTo>
                    <a:pt x="274" y="6485"/>
                  </a:lnTo>
                  <a:lnTo>
                    <a:pt x="274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" name="Google Shape;2293;p11"/>
            <p:cNvSpPr/>
            <p:nvPr/>
          </p:nvSpPr>
          <p:spPr>
            <a:xfrm>
              <a:off x="2349055" y="1828589"/>
              <a:ext cx="7082" cy="176026"/>
            </a:xfrm>
            <a:custGeom>
              <a:avLst/>
              <a:gdLst/>
              <a:ahLst/>
              <a:cxnLst/>
              <a:rect l="l" t="t" r="r" b="b"/>
              <a:pathLst>
                <a:path w="206" h="5120" extrusionOk="0">
                  <a:moveTo>
                    <a:pt x="0" y="0"/>
                  </a:moveTo>
                  <a:lnTo>
                    <a:pt x="0" y="5120"/>
                  </a:lnTo>
                  <a:lnTo>
                    <a:pt x="69" y="5120"/>
                  </a:lnTo>
                  <a:lnTo>
                    <a:pt x="20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" name="Google Shape;2294;p11"/>
            <p:cNvSpPr/>
            <p:nvPr/>
          </p:nvSpPr>
          <p:spPr>
            <a:xfrm>
              <a:off x="2048677" y="1922446"/>
              <a:ext cx="105615" cy="147868"/>
            </a:xfrm>
            <a:custGeom>
              <a:avLst/>
              <a:gdLst/>
              <a:ahLst/>
              <a:cxnLst/>
              <a:rect l="l" t="t" r="r" b="b"/>
              <a:pathLst>
                <a:path w="3072" h="4301" extrusionOk="0">
                  <a:moveTo>
                    <a:pt x="137" y="1"/>
                  </a:moveTo>
                  <a:lnTo>
                    <a:pt x="0" y="69"/>
                  </a:lnTo>
                  <a:lnTo>
                    <a:pt x="2048" y="2936"/>
                  </a:lnTo>
                  <a:lnTo>
                    <a:pt x="3004" y="4301"/>
                  </a:lnTo>
                  <a:lnTo>
                    <a:pt x="3072" y="4164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" name="Google Shape;2295;p11"/>
            <p:cNvSpPr/>
            <p:nvPr/>
          </p:nvSpPr>
          <p:spPr>
            <a:xfrm>
              <a:off x="2039291" y="260533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0" y="4164"/>
                  </a:lnTo>
                  <a:lnTo>
                    <a:pt x="137" y="4232"/>
                  </a:lnTo>
                  <a:lnTo>
                    <a:pt x="3208" y="137"/>
                  </a:lnTo>
                  <a:lnTo>
                    <a:pt x="3072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" name="Google Shape;2296;p11"/>
            <p:cNvSpPr/>
            <p:nvPr/>
          </p:nvSpPr>
          <p:spPr>
            <a:xfrm>
              <a:off x="2194173" y="1849698"/>
              <a:ext cx="56349" cy="171350"/>
            </a:xfrm>
            <a:custGeom>
              <a:avLst/>
              <a:gdLst/>
              <a:ahLst/>
              <a:cxnLst/>
              <a:rect l="l" t="t" r="r" b="b"/>
              <a:pathLst>
                <a:path w="1639" h="4984" extrusionOk="0">
                  <a:moveTo>
                    <a:pt x="137" y="1"/>
                  </a:moveTo>
                  <a:lnTo>
                    <a:pt x="0" y="69"/>
                  </a:lnTo>
                  <a:lnTo>
                    <a:pt x="1502" y="4983"/>
                  </a:lnTo>
                  <a:lnTo>
                    <a:pt x="1638" y="498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" name="Google Shape;2297;p11"/>
            <p:cNvSpPr/>
            <p:nvPr/>
          </p:nvSpPr>
          <p:spPr>
            <a:xfrm>
              <a:off x="1926628" y="2530250"/>
              <a:ext cx="147903" cy="105615"/>
            </a:xfrm>
            <a:custGeom>
              <a:avLst/>
              <a:gdLst/>
              <a:ahLst/>
              <a:cxnLst/>
              <a:rect l="l" t="t" r="r" b="b"/>
              <a:pathLst>
                <a:path w="4302" h="3072" extrusionOk="0">
                  <a:moveTo>
                    <a:pt x="4301" y="0"/>
                  </a:moveTo>
                  <a:lnTo>
                    <a:pt x="1" y="2935"/>
                  </a:lnTo>
                  <a:lnTo>
                    <a:pt x="138" y="3072"/>
                  </a:lnTo>
                  <a:lnTo>
                    <a:pt x="4301" y="69"/>
                  </a:lnTo>
                  <a:lnTo>
                    <a:pt x="4301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" name="Google Shape;2298;p11"/>
            <p:cNvSpPr/>
            <p:nvPr/>
          </p:nvSpPr>
          <p:spPr>
            <a:xfrm>
              <a:off x="2778496" y="1976423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1"/>
                  </a:moveTo>
                  <a:lnTo>
                    <a:pt x="0" y="1570"/>
                  </a:lnTo>
                  <a:lnTo>
                    <a:pt x="69" y="1775"/>
                  </a:lnTo>
                  <a:lnTo>
                    <a:pt x="2321" y="205"/>
                  </a:lnTo>
                  <a:lnTo>
                    <a:pt x="2253" y="69"/>
                  </a:lnTo>
                  <a:lnTo>
                    <a:pt x="225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" name="Google Shape;2299;p11"/>
            <p:cNvSpPr/>
            <p:nvPr/>
          </p:nvSpPr>
          <p:spPr>
            <a:xfrm>
              <a:off x="2452298" y="1852036"/>
              <a:ext cx="63397" cy="169012"/>
            </a:xfrm>
            <a:custGeom>
              <a:avLst/>
              <a:gdLst/>
              <a:ahLst/>
              <a:cxnLst/>
              <a:rect l="l" t="t" r="r" b="b"/>
              <a:pathLst>
                <a:path w="1844" h="4916" extrusionOk="0">
                  <a:moveTo>
                    <a:pt x="1639" y="1"/>
                  </a:moveTo>
                  <a:lnTo>
                    <a:pt x="1" y="4915"/>
                  </a:lnTo>
                  <a:lnTo>
                    <a:pt x="137" y="4915"/>
                  </a:lnTo>
                  <a:lnTo>
                    <a:pt x="1844" y="69"/>
                  </a:lnTo>
                  <a:lnTo>
                    <a:pt x="163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" name="Google Shape;2300;p11"/>
            <p:cNvSpPr/>
            <p:nvPr/>
          </p:nvSpPr>
          <p:spPr>
            <a:xfrm>
              <a:off x="2618904" y="2042123"/>
              <a:ext cx="150241" cy="105650"/>
            </a:xfrm>
            <a:custGeom>
              <a:avLst/>
              <a:gdLst/>
              <a:ahLst/>
              <a:cxnLst/>
              <a:rect l="l" t="t" r="r" b="b"/>
              <a:pathLst>
                <a:path w="4370" h="3073" extrusionOk="0">
                  <a:moveTo>
                    <a:pt x="4233" y="1"/>
                  </a:moveTo>
                  <a:lnTo>
                    <a:pt x="1" y="3004"/>
                  </a:lnTo>
                  <a:lnTo>
                    <a:pt x="69" y="3072"/>
                  </a:lnTo>
                  <a:lnTo>
                    <a:pt x="4369" y="137"/>
                  </a:lnTo>
                  <a:lnTo>
                    <a:pt x="423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" name="Google Shape;2301;p11"/>
            <p:cNvSpPr/>
            <p:nvPr/>
          </p:nvSpPr>
          <p:spPr>
            <a:xfrm>
              <a:off x="2543818" y="192715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1" y="4164"/>
                  </a:lnTo>
                  <a:lnTo>
                    <a:pt x="137" y="4232"/>
                  </a:lnTo>
                  <a:lnTo>
                    <a:pt x="3209" y="68"/>
                  </a:lnTo>
                  <a:cubicBezTo>
                    <a:pt x="3140" y="68"/>
                    <a:pt x="3072" y="0"/>
                    <a:pt x="30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" name="Google Shape;2302;p11"/>
            <p:cNvSpPr/>
            <p:nvPr/>
          </p:nvSpPr>
          <p:spPr>
            <a:xfrm>
              <a:off x="2682266" y="2342501"/>
              <a:ext cx="176060" cy="7082"/>
            </a:xfrm>
            <a:custGeom>
              <a:avLst/>
              <a:gdLst/>
              <a:ahLst/>
              <a:cxnLst/>
              <a:rect l="l" t="t" r="r" b="b"/>
              <a:pathLst>
                <a:path w="5121" h="206" extrusionOk="0">
                  <a:moveTo>
                    <a:pt x="1" y="1"/>
                  </a:moveTo>
                  <a:lnTo>
                    <a:pt x="1" y="69"/>
                  </a:lnTo>
                  <a:lnTo>
                    <a:pt x="5120" y="205"/>
                  </a:lnTo>
                  <a:lnTo>
                    <a:pt x="512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" name="Google Shape;2303;p11"/>
            <p:cNvSpPr/>
            <p:nvPr/>
          </p:nvSpPr>
          <p:spPr>
            <a:xfrm>
              <a:off x="2877063" y="2344839"/>
              <a:ext cx="93892" cy="7082"/>
            </a:xfrm>
            <a:custGeom>
              <a:avLst/>
              <a:gdLst/>
              <a:ahLst/>
              <a:cxnLst/>
              <a:rect l="l" t="t" r="r" b="b"/>
              <a:pathLst>
                <a:path w="2731" h="206" extrusionOk="0">
                  <a:moveTo>
                    <a:pt x="0" y="1"/>
                  </a:moveTo>
                  <a:cubicBezTo>
                    <a:pt x="0" y="69"/>
                    <a:pt x="0" y="137"/>
                    <a:pt x="0" y="206"/>
                  </a:cubicBezTo>
                  <a:lnTo>
                    <a:pt x="2730" y="206"/>
                  </a:lnTo>
                  <a:lnTo>
                    <a:pt x="273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" name="Google Shape;2304;p11"/>
            <p:cNvSpPr/>
            <p:nvPr/>
          </p:nvSpPr>
          <p:spPr>
            <a:xfrm>
              <a:off x="2539142" y="2610012"/>
              <a:ext cx="107953" cy="147903"/>
            </a:xfrm>
            <a:custGeom>
              <a:avLst/>
              <a:gdLst/>
              <a:ahLst/>
              <a:cxnLst/>
              <a:rect l="l" t="t" r="r" b="b"/>
              <a:pathLst>
                <a:path w="3140" h="4302" extrusionOk="0">
                  <a:moveTo>
                    <a:pt x="137" y="1"/>
                  </a:moveTo>
                  <a:lnTo>
                    <a:pt x="0" y="69"/>
                  </a:lnTo>
                  <a:lnTo>
                    <a:pt x="2935" y="4301"/>
                  </a:lnTo>
                  <a:lnTo>
                    <a:pt x="3140" y="4165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" name="Google Shape;2305;p11"/>
            <p:cNvSpPr/>
            <p:nvPr/>
          </p:nvSpPr>
          <p:spPr>
            <a:xfrm>
              <a:off x="2442912" y="2656975"/>
              <a:ext cx="58687" cy="171316"/>
            </a:xfrm>
            <a:custGeom>
              <a:avLst/>
              <a:gdLst/>
              <a:ahLst/>
              <a:cxnLst/>
              <a:rect l="l" t="t" r="r" b="b"/>
              <a:pathLst>
                <a:path w="1707" h="4983" extrusionOk="0">
                  <a:moveTo>
                    <a:pt x="1" y="0"/>
                  </a:moveTo>
                  <a:lnTo>
                    <a:pt x="1502" y="4983"/>
                  </a:lnTo>
                  <a:lnTo>
                    <a:pt x="1707" y="4915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" name="Google Shape;2306;p11"/>
            <p:cNvSpPr/>
            <p:nvPr/>
          </p:nvSpPr>
          <p:spPr>
            <a:xfrm>
              <a:off x="2177739" y="2656975"/>
              <a:ext cx="63397" cy="168978"/>
            </a:xfrm>
            <a:custGeom>
              <a:avLst/>
              <a:gdLst/>
              <a:ahLst/>
              <a:cxnLst/>
              <a:rect l="l" t="t" r="r" b="b"/>
              <a:pathLst>
                <a:path w="1844" h="4915" extrusionOk="0">
                  <a:moveTo>
                    <a:pt x="1707" y="0"/>
                  </a:moveTo>
                  <a:lnTo>
                    <a:pt x="1" y="4846"/>
                  </a:lnTo>
                  <a:lnTo>
                    <a:pt x="205" y="4915"/>
                  </a:lnTo>
                  <a:lnTo>
                    <a:pt x="184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" name="Google Shape;2307;p11"/>
            <p:cNvSpPr/>
            <p:nvPr/>
          </p:nvSpPr>
          <p:spPr>
            <a:xfrm>
              <a:off x="2337297" y="2673374"/>
              <a:ext cx="7082" cy="176060"/>
            </a:xfrm>
            <a:custGeom>
              <a:avLst/>
              <a:gdLst/>
              <a:ahLst/>
              <a:cxnLst/>
              <a:rect l="l" t="t" r="r" b="b"/>
              <a:pathLst>
                <a:path w="206" h="5121" extrusionOk="0">
                  <a:moveTo>
                    <a:pt x="138" y="1"/>
                  </a:moveTo>
                  <a:lnTo>
                    <a:pt x="1" y="5120"/>
                  </a:lnTo>
                  <a:lnTo>
                    <a:pt x="206" y="5120"/>
                  </a:lnTo>
                  <a:lnTo>
                    <a:pt x="206" y="1776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" name="Google Shape;2308;p11"/>
            <p:cNvSpPr/>
            <p:nvPr/>
          </p:nvSpPr>
          <p:spPr>
            <a:xfrm>
              <a:off x="2333962" y="1570464"/>
              <a:ext cx="36237" cy="24788"/>
            </a:xfrm>
            <a:custGeom>
              <a:avLst/>
              <a:gdLst/>
              <a:ahLst/>
              <a:cxnLst/>
              <a:rect l="l" t="t" r="r" b="b"/>
              <a:pathLst>
                <a:path w="1054" h="721" extrusionOk="0">
                  <a:moveTo>
                    <a:pt x="576" y="0"/>
                  </a:moveTo>
                  <a:cubicBezTo>
                    <a:pt x="1" y="0"/>
                    <a:pt x="587" y="721"/>
                    <a:pt x="893" y="721"/>
                  </a:cubicBezTo>
                  <a:cubicBezTo>
                    <a:pt x="986" y="721"/>
                    <a:pt x="1054" y="654"/>
                    <a:pt x="1054" y="478"/>
                  </a:cubicBezTo>
                  <a:cubicBezTo>
                    <a:pt x="1054" y="205"/>
                    <a:pt x="849" y="0"/>
                    <a:pt x="57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" name="Google Shape;2309;p11"/>
            <p:cNvSpPr/>
            <p:nvPr/>
          </p:nvSpPr>
          <p:spPr>
            <a:xfrm>
              <a:off x="2323236" y="3077030"/>
              <a:ext cx="32902" cy="32867"/>
            </a:xfrm>
            <a:custGeom>
              <a:avLst/>
              <a:gdLst/>
              <a:ahLst/>
              <a:cxnLst/>
              <a:rect l="l" t="t" r="r" b="b"/>
              <a:pathLst>
                <a:path w="957" h="956" extrusionOk="0">
                  <a:moveTo>
                    <a:pt x="478" y="0"/>
                  </a:moveTo>
                  <a:cubicBezTo>
                    <a:pt x="205" y="0"/>
                    <a:pt x="0" y="205"/>
                    <a:pt x="0" y="478"/>
                  </a:cubicBezTo>
                  <a:cubicBezTo>
                    <a:pt x="0" y="751"/>
                    <a:pt x="205" y="956"/>
                    <a:pt x="478" y="956"/>
                  </a:cubicBezTo>
                  <a:cubicBezTo>
                    <a:pt x="751" y="956"/>
                    <a:pt x="956" y="751"/>
                    <a:pt x="956" y="478"/>
                  </a:cubicBezTo>
                  <a:cubicBezTo>
                    <a:pt x="956" y="205"/>
                    <a:pt x="751" y="0"/>
                    <a:pt x="478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" name="Google Shape;2310;p11"/>
            <p:cNvSpPr/>
            <p:nvPr/>
          </p:nvSpPr>
          <p:spPr>
            <a:xfrm>
              <a:off x="3048344" y="2095515"/>
              <a:ext cx="35240" cy="34071"/>
            </a:xfrm>
            <a:custGeom>
              <a:avLst/>
              <a:gdLst/>
              <a:ahLst/>
              <a:cxnLst/>
              <a:rect l="l" t="t" r="r" b="b"/>
              <a:pathLst>
                <a:path w="1025" h="991" extrusionOk="0">
                  <a:moveTo>
                    <a:pt x="482" y="0"/>
                  </a:moveTo>
                  <a:cubicBezTo>
                    <a:pt x="436" y="0"/>
                    <a:pt x="389" y="6"/>
                    <a:pt x="342" y="18"/>
                  </a:cubicBezTo>
                  <a:cubicBezTo>
                    <a:pt x="137" y="154"/>
                    <a:pt x="1" y="359"/>
                    <a:pt x="69" y="632"/>
                  </a:cubicBezTo>
                  <a:cubicBezTo>
                    <a:pt x="126" y="858"/>
                    <a:pt x="323" y="991"/>
                    <a:pt x="544" y="991"/>
                  </a:cubicBezTo>
                  <a:cubicBezTo>
                    <a:pt x="590" y="991"/>
                    <a:pt x="637" y="985"/>
                    <a:pt x="683" y="973"/>
                  </a:cubicBezTo>
                  <a:cubicBezTo>
                    <a:pt x="888" y="837"/>
                    <a:pt x="1025" y="564"/>
                    <a:pt x="957" y="359"/>
                  </a:cubicBezTo>
                  <a:cubicBezTo>
                    <a:pt x="900" y="133"/>
                    <a:pt x="703" y="0"/>
                    <a:pt x="48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" name="Google Shape;2311;p11"/>
            <p:cNvSpPr/>
            <p:nvPr/>
          </p:nvSpPr>
          <p:spPr>
            <a:xfrm>
              <a:off x="1609851" y="2550741"/>
              <a:ext cx="37577" cy="31767"/>
            </a:xfrm>
            <a:custGeom>
              <a:avLst/>
              <a:gdLst/>
              <a:ahLst/>
              <a:cxnLst/>
              <a:rect l="l" t="t" r="r" b="b"/>
              <a:pathLst>
                <a:path w="1093" h="924" extrusionOk="0">
                  <a:moveTo>
                    <a:pt x="524" y="1"/>
                  </a:moveTo>
                  <a:cubicBezTo>
                    <a:pt x="485" y="1"/>
                    <a:pt x="446" y="6"/>
                    <a:pt x="410" y="19"/>
                  </a:cubicBezTo>
                  <a:cubicBezTo>
                    <a:pt x="137" y="87"/>
                    <a:pt x="0" y="360"/>
                    <a:pt x="69" y="633"/>
                  </a:cubicBezTo>
                  <a:cubicBezTo>
                    <a:pt x="181" y="801"/>
                    <a:pt x="339" y="924"/>
                    <a:pt x="544" y="924"/>
                  </a:cubicBezTo>
                  <a:cubicBezTo>
                    <a:pt x="588" y="924"/>
                    <a:pt x="634" y="918"/>
                    <a:pt x="683" y="906"/>
                  </a:cubicBezTo>
                  <a:cubicBezTo>
                    <a:pt x="956" y="838"/>
                    <a:pt x="1092" y="565"/>
                    <a:pt x="1024" y="292"/>
                  </a:cubicBezTo>
                  <a:cubicBezTo>
                    <a:pt x="912" y="123"/>
                    <a:pt x="707" y="1"/>
                    <a:pt x="52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" name="Google Shape;2312;p11"/>
            <p:cNvSpPr/>
            <p:nvPr/>
          </p:nvSpPr>
          <p:spPr>
            <a:xfrm>
              <a:off x="2764400" y="2936656"/>
              <a:ext cx="37577" cy="32558"/>
            </a:xfrm>
            <a:custGeom>
              <a:avLst/>
              <a:gdLst/>
              <a:ahLst/>
              <a:cxnLst/>
              <a:rect l="l" t="t" r="r" b="b"/>
              <a:pathLst>
                <a:path w="1093" h="947" extrusionOk="0">
                  <a:moveTo>
                    <a:pt x="578" y="1"/>
                  </a:moveTo>
                  <a:cubicBezTo>
                    <a:pt x="469" y="1"/>
                    <a:pt x="360" y="39"/>
                    <a:pt x="274" y="124"/>
                  </a:cubicBezTo>
                  <a:cubicBezTo>
                    <a:pt x="69" y="261"/>
                    <a:pt x="1" y="534"/>
                    <a:pt x="206" y="739"/>
                  </a:cubicBezTo>
                  <a:cubicBezTo>
                    <a:pt x="294" y="871"/>
                    <a:pt x="439" y="946"/>
                    <a:pt x="586" y="946"/>
                  </a:cubicBezTo>
                  <a:cubicBezTo>
                    <a:pt x="666" y="946"/>
                    <a:pt x="747" y="923"/>
                    <a:pt x="820" y="875"/>
                  </a:cubicBezTo>
                  <a:cubicBezTo>
                    <a:pt x="1025" y="739"/>
                    <a:pt x="1093" y="397"/>
                    <a:pt x="956" y="193"/>
                  </a:cubicBezTo>
                  <a:cubicBezTo>
                    <a:pt x="877" y="74"/>
                    <a:pt x="729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" name="Google Shape;2313;p11"/>
            <p:cNvSpPr/>
            <p:nvPr/>
          </p:nvSpPr>
          <p:spPr>
            <a:xfrm>
              <a:off x="1891457" y="1710321"/>
              <a:ext cx="41187" cy="32214"/>
            </a:xfrm>
            <a:custGeom>
              <a:avLst/>
              <a:gdLst/>
              <a:ahLst/>
              <a:cxnLst/>
              <a:rect l="l" t="t" r="r" b="b"/>
              <a:pathLst>
                <a:path w="1198" h="937" extrusionOk="0">
                  <a:moveTo>
                    <a:pt x="578" y="1"/>
                  </a:moveTo>
                  <a:cubicBezTo>
                    <a:pt x="471" y="1"/>
                    <a:pt x="365" y="34"/>
                    <a:pt x="273" y="96"/>
                  </a:cubicBezTo>
                  <a:cubicBezTo>
                    <a:pt x="68" y="232"/>
                    <a:pt x="0" y="505"/>
                    <a:pt x="205" y="710"/>
                  </a:cubicBezTo>
                  <a:cubicBezTo>
                    <a:pt x="305" y="870"/>
                    <a:pt x="440" y="936"/>
                    <a:pt x="572" y="936"/>
                  </a:cubicBezTo>
                  <a:cubicBezTo>
                    <a:pt x="892" y="936"/>
                    <a:pt x="1197" y="550"/>
                    <a:pt x="956" y="164"/>
                  </a:cubicBezTo>
                  <a:cubicBezTo>
                    <a:pt x="843" y="51"/>
                    <a:pt x="710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" name="Google Shape;2314;p11"/>
            <p:cNvSpPr/>
            <p:nvPr/>
          </p:nvSpPr>
          <p:spPr>
            <a:xfrm>
              <a:off x="1879699" y="2928267"/>
              <a:ext cx="37577" cy="32386"/>
            </a:xfrm>
            <a:custGeom>
              <a:avLst/>
              <a:gdLst/>
              <a:ahLst/>
              <a:cxnLst/>
              <a:rect l="l" t="t" r="r" b="b"/>
              <a:pathLst>
                <a:path w="1093" h="942" extrusionOk="0">
                  <a:moveTo>
                    <a:pt x="492" y="0"/>
                  </a:moveTo>
                  <a:cubicBezTo>
                    <a:pt x="350" y="0"/>
                    <a:pt x="213" y="51"/>
                    <a:pt x="137" y="164"/>
                  </a:cubicBezTo>
                  <a:cubicBezTo>
                    <a:pt x="1" y="437"/>
                    <a:pt x="69" y="710"/>
                    <a:pt x="274" y="846"/>
                  </a:cubicBezTo>
                  <a:cubicBezTo>
                    <a:pt x="366" y="907"/>
                    <a:pt x="472" y="941"/>
                    <a:pt x="573" y="941"/>
                  </a:cubicBezTo>
                  <a:cubicBezTo>
                    <a:pt x="697" y="941"/>
                    <a:pt x="813" y="891"/>
                    <a:pt x="888" y="778"/>
                  </a:cubicBezTo>
                  <a:cubicBezTo>
                    <a:pt x="1093" y="505"/>
                    <a:pt x="1025" y="232"/>
                    <a:pt x="820" y="95"/>
                  </a:cubicBezTo>
                  <a:cubicBezTo>
                    <a:pt x="728" y="34"/>
                    <a:pt x="608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" name="Google Shape;2315;p11"/>
            <p:cNvSpPr/>
            <p:nvPr/>
          </p:nvSpPr>
          <p:spPr>
            <a:xfrm>
              <a:off x="2778496" y="1718676"/>
              <a:ext cx="34689" cy="32558"/>
            </a:xfrm>
            <a:custGeom>
              <a:avLst/>
              <a:gdLst/>
              <a:ahLst/>
              <a:cxnLst/>
              <a:rect l="l" t="t" r="r" b="b"/>
              <a:pathLst>
                <a:path w="1009" h="947" extrusionOk="0">
                  <a:moveTo>
                    <a:pt x="483" y="1"/>
                  </a:moveTo>
                  <a:cubicBezTo>
                    <a:pt x="348" y="1"/>
                    <a:pt x="217" y="61"/>
                    <a:pt x="137" y="194"/>
                  </a:cubicBezTo>
                  <a:cubicBezTo>
                    <a:pt x="0" y="399"/>
                    <a:pt x="0" y="672"/>
                    <a:pt x="205" y="877"/>
                  </a:cubicBezTo>
                  <a:cubicBezTo>
                    <a:pt x="285" y="924"/>
                    <a:pt x="372" y="946"/>
                    <a:pt x="458" y="946"/>
                  </a:cubicBezTo>
                  <a:cubicBezTo>
                    <a:pt x="740" y="946"/>
                    <a:pt x="1008" y="713"/>
                    <a:pt x="956" y="399"/>
                  </a:cubicBezTo>
                  <a:cubicBezTo>
                    <a:pt x="914" y="149"/>
                    <a:pt x="695" y="1"/>
                    <a:pt x="48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" name="Google Shape;2316;p11"/>
            <p:cNvSpPr/>
            <p:nvPr/>
          </p:nvSpPr>
          <p:spPr>
            <a:xfrm>
              <a:off x="1614526" y="2086095"/>
              <a:ext cx="35239" cy="31767"/>
            </a:xfrm>
            <a:custGeom>
              <a:avLst/>
              <a:gdLst/>
              <a:ahLst/>
              <a:cxnLst/>
              <a:rect l="l" t="t" r="r" b="b"/>
              <a:pathLst>
                <a:path w="1025" h="924" extrusionOk="0">
                  <a:moveTo>
                    <a:pt x="539" y="1"/>
                  </a:moveTo>
                  <a:cubicBezTo>
                    <a:pt x="320" y="1"/>
                    <a:pt x="125" y="123"/>
                    <a:pt x="69" y="292"/>
                  </a:cubicBezTo>
                  <a:cubicBezTo>
                    <a:pt x="1" y="565"/>
                    <a:pt x="137" y="838"/>
                    <a:pt x="410" y="906"/>
                  </a:cubicBezTo>
                  <a:cubicBezTo>
                    <a:pt x="445" y="918"/>
                    <a:pt x="483" y="923"/>
                    <a:pt x="520" y="923"/>
                  </a:cubicBezTo>
                  <a:cubicBezTo>
                    <a:pt x="703" y="923"/>
                    <a:pt x="900" y="791"/>
                    <a:pt x="956" y="565"/>
                  </a:cubicBezTo>
                  <a:cubicBezTo>
                    <a:pt x="1025" y="360"/>
                    <a:pt x="888" y="87"/>
                    <a:pt x="683" y="19"/>
                  </a:cubicBezTo>
                  <a:cubicBezTo>
                    <a:pt x="635" y="7"/>
                    <a:pt x="587" y="1"/>
                    <a:pt x="53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" name="Google Shape;2317;p11"/>
            <p:cNvSpPr/>
            <p:nvPr/>
          </p:nvSpPr>
          <p:spPr>
            <a:xfrm>
              <a:off x="3043668" y="2562499"/>
              <a:ext cx="35240" cy="31733"/>
            </a:xfrm>
            <a:custGeom>
              <a:avLst/>
              <a:gdLst/>
              <a:ahLst/>
              <a:cxnLst/>
              <a:rect l="l" t="t" r="r" b="b"/>
              <a:pathLst>
                <a:path w="1025" h="923" extrusionOk="0">
                  <a:moveTo>
                    <a:pt x="539" y="0"/>
                  </a:moveTo>
                  <a:cubicBezTo>
                    <a:pt x="320" y="0"/>
                    <a:pt x="125" y="122"/>
                    <a:pt x="69" y="291"/>
                  </a:cubicBezTo>
                  <a:cubicBezTo>
                    <a:pt x="0" y="564"/>
                    <a:pt x="137" y="837"/>
                    <a:pt x="342" y="905"/>
                  </a:cubicBezTo>
                  <a:cubicBezTo>
                    <a:pt x="389" y="917"/>
                    <a:pt x="435" y="923"/>
                    <a:pt x="481" y="923"/>
                  </a:cubicBezTo>
                  <a:cubicBezTo>
                    <a:pt x="702" y="923"/>
                    <a:pt x="899" y="790"/>
                    <a:pt x="956" y="564"/>
                  </a:cubicBezTo>
                  <a:cubicBezTo>
                    <a:pt x="1024" y="359"/>
                    <a:pt x="888" y="86"/>
                    <a:pt x="683" y="18"/>
                  </a:cubicBezTo>
                  <a:cubicBezTo>
                    <a:pt x="635" y="6"/>
                    <a:pt x="586" y="0"/>
                    <a:pt x="53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" name="Google Shape;2318;p11"/>
            <p:cNvSpPr/>
            <p:nvPr/>
          </p:nvSpPr>
          <p:spPr>
            <a:xfrm>
              <a:off x="2534432" y="1729127"/>
              <a:ext cx="30529" cy="27366"/>
            </a:xfrm>
            <a:custGeom>
              <a:avLst/>
              <a:gdLst/>
              <a:ahLst/>
              <a:cxnLst/>
              <a:rect l="l" t="t" r="r" b="b"/>
              <a:pathLst>
                <a:path w="888" h="796" extrusionOk="0">
                  <a:moveTo>
                    <a:pt x="453" y="1"/>
                  </a:moveTo>
                  <a:cubicBezTo>
                    <a:pt x="286" y="1"/>
                    <a:pt x="120" y="78"/>
                    <a:pt x="69" y="231"/>
                  </a:cubicBezTo>
                  <a:cubicBezTo>
                    <a:pt x="1" y="436"/>
                    <a:pt x="137" y="709"/>
                    <a:pt x="342" y="777"/>
                  </a:cubicBezTo>
                  <a:cubicBezTo>
                    <a:pt x="378" y="789"/>
                    <a:pt x="414" y="795"/>
                    <a:pt x="450" y="795"/>
                  </a:cubicBezTo>
                  <a:cubicBezTo>
                    <a:pt x="615" y="795"/>
                    <a:pt x="764" y="673"/>
                    <a:pt x="820" y="504"/>
                  </a:cubicBezTo>
                  <a:cubicBezTo>
                    <a:pt x="888" y="300"/>
                    <a:pt x="820" y="95"/>
                    <a:pt x="615" y="26"/>
                  </a:cubicBezTo>
                  <a:cubicBezTo>
                    <a:pt x="564" y="9"/>
                    <a:pt x="508" y="1"/>
                    <a:pt x="45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" name="Google Shape;2319;p11"/>
            <p:cNvSpPr/>
            <p:nvPr/>
          </p:nvSpPr>
          <p:spPr>
            <a:xfrm>
              <a:off x="2132392" y="2923729"/>
              <a:ext cx="26610" cy="22931"/>
            </a:xfrm>
            <a:custGeom>
              <a:avLst/>
              <a:gdLst/>
              <a:ahLst/>
              <a:cxnLst/>
              <a:rect l="l" t="t" r="r" b="b"/>
              <a:pathLst>
                <a:path w="774" h="667" extrusionOk="0">
                  <a:moveTo>
                    <a:pt x="316" y="0"/>
                  </a:moveTo>
                  <a:cubicBezTo>
                    <a:pt x="1" y="0"/>
                    <a:pt x="308" y="667"/>
                    <a:pt x="545" y="667"/>
                  </a:cubicBezTo>
                  <a:cubicBezTo>
                    <a:pt x="607" y="667"/>
                    <a:pt x="665" y="620"/>
                    <a:pt x="705" y="500"/>
                  </a:cubicBezTo>
                  <a:cubicBezTo>
                    <a:pt x="773" y="296"/>
                    <a:pt x="637" y="91"/>
                    <a:pt x="432" y="22"/>
                  </a:cubicBezTo>
                  <a:cubicBezTo>
                    <a:pt x="386" y="7"/>
                    <a:pt x="348" y="0"/>
                    <a:pt x="31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" name="Google Shape;2320;p11"/>
            <p:cNvSpPr/>
            <p:nvPr/>
          </p:nvSpPr>
          <p:spPr>
            <a:xfrm>
              <a:off x="2961707" y="2340438"/>
              <a:ext cx="30358" cy="20869"/>
            </a:xfrm>
            <a:custGeom>
              <a:avLst/>
              <a:gdLst/>
              <a:ahLst/>
              <a:cxnLst/>
              <a:rect l="l" t="t" r="r" b="b"/>
              <a:pathLst>
                <a:path w="883" h="607" extrusionOk="0">
                  <a:moveTo>
                    <a:pt x="752" y="1"/>
                  </a:moveTo>
                  <a:cubicBezTo>
                    <a:pt x="497" y="1"/>
                    <a:pt x="1" y="607"/>
                    <a:pt x="473" y="607"/>
                  </a:cubicBezTo>
                  <a:cubicBezTo>
                    <a:pt x="678" y="607"/>
                    <a:pt x="883" y="402"/>
                    <a:pt x="883" y="197"/>
                  </a:cubicBezTo>
                  <a:cubicBezTo>
                    <a:pt x="883" y="55"/>
                    <a:pt x="828" y="1"/>
                    <a:pt x="752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" name="Google Shape;2321;p11"/>
            <p:cNvSpPr/>
            <p:nvPr/>
          </p:nvSpPr>
          <p:spPr>
            <a:xfrm>
              <a:off x="1701370" y="2316235"/>
              <a:ext cx="28192" cy="26301"/>
            </a:xfrm>
            <a:custGeom>
              <a:avLst/>
              <a:gdLst/>
              <a:ahLst/>
              <a:cxnLst/>
              <a:rect l="l" t="t" r="r" b="b"/>
              <a:pathLst>
                <a:path w="820" h="765" extrusionOk="0">
                  <a:moveTo>
                    <a:pt x="492" y="0"/>
                  </a:moveTo>
                  <a:cubicBezTo>
                    <a:pt x="465" y="0"/>
                    <a:pt x="437" y="5"/>
                    <a:pt x="410" y="14"/>
                  </a:cubicBezTo>
                  <a:cubicBezTo>
                    <a:pt x="205" y="14"/>
                    <a:pt x="0" y="150"/>
                    <a:pt x="0" y="355"/>
                  </a:cubicBezTo>
                  <a:cubicBezTo>
                    <a:pt x="0" y="560"/>
                    <a:pt x="205" y="765"/>
                    <a:pt x="410" y="765"/>
                  </a:cubicBezTo>
                  <a:cubicBezTo>
                    <a:pt x="615" y="765"/>
                    <a:pt x="819" y="560"/>
                    <a:pt x="819" y="355"/>
                  </a:cubicBezTo>
                  <a:cubicBezTo>
                    <a:pt x="819" y="178"/>
                    <a:pt x="666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" name="Google Shape;2322;p11"/>
            <p:cNvSpPr/>
            <p:nvPr/>
          </p:nvSpPr>
          <p:spPr>
            <a:xfrm>
              <a:off x="2517998" y="2928611"/>
              <a:ext cx="36030" cy="27298"/>
            </a:xfrm>
            <a:custGeom>
              <a:avLst/>
              <a:gdLst/>
              <a:ahLst/>
              <a:cxnLst/>
              <a:rect l="l" t="t" r="r" b="b"/>
              <a:pathLst>
                <a:path w="1048" h="794" extrusionOk="0">
                  <a:moveTo>
                    <a:pt x="456" y="0"/>
                  </a:moveTo>
                  <a:cubicBezTo>
                    <a:pt x="420" y="0"/>
                    <a:pt x="382" y="6"/>
                    <a:pt x="342" y="17"/>
                  </a:cubicBezTo>
                  <a:cubicBezTo>
                    <a:pt x="137" y="85"/>
                    <a:pt x="1" y="358"/>
                    <a:pt x="69" y="563"/>
                  </a:cubicBezTo>
                  <a:cubicBezTo>
                    <a:pt x="120" y="717"/>
                    <a:pt x="248" y="793"/>
                    <a:pt x="395" y="793"/>
                  </a:cubicBezTo>
                  <a:cubicBezTo>
                    <a:pt x="444" y="793"/>
                    <a:pt x="496" y="785"/>
                    <a:pt x="547" y="768"/>
                  </a:cubicBezTo>
                  <a:cubicBezTo>
                    <a:pt x="1048" y="643"/>
                    <a:pt x="859" y="0"/>
                    <a:pt x="45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" name="Google Shape;2323;p11"/>
            <p:cNvSpPr/>
            <p:nvPr/>
          </p:nvSpPr>
          <p:spPr>
            <a:xfrm>
              <a:off x="2145010" y="1732600"/>
              <a:ext cx="33108" cy="17121"/>
            </a:xfrm>
            <a:custGeom>
              <a:avLst/>
              <a:gdLst/>
              <a:ahLst/>
              <a:cxnLst/>
              <a:rect l="l" t="t" r="r" b="b"/>
              <a:pathLst>
                <a:path w="963" h="498" extrusionOk="0">
                  <a:moveTo>
                    <a:pt x="214" y="1"/>
                  </a:moveTo>
                  <a:cubicBezTo>
                    <a:pt x="86" y="1"/>
                    <a:pt x="0" y="72"/>
                    <a:pt x="65" y="267"/>
                  </a:cubicBezTo>
                  <a:cubicBezTo>
                    <a:pt x="116" y="420"/>
                    <a:pt x="244" y="497"/>
                    <a:pt x="392" y="497"/>
                  </a:cubicBezTo>
                  <a:cubicBezTo>
                    <a:pt x="441" y="497"/>
                    <a:pt x="492" y="489"/>
                    <a:pt x="543" y="472"/>
                  </a:cubicBezTo>
                  <a:cubicBezTo>
                    <a:pt x="963" y="332"/>
                    <a:pt x="491" y="1"/>
                    <a:pt x="21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" name="Google Shape;2324;p11"/>
            <p:cNvSpPr/>
            <p:nvPr/>
          </p:nvSpPr>
          <p:spPr>
            <a:xfrm>
              <a:off x="1816337" y="2689601"/>
              <a:ext cx="30564" cy="27470"/>
            </a:xfrm>
            <a:custGeom>
              <a:avLst/>
              <a:gdLst/>
              <a:ahLst/>
              <a:cxnLst/>
              <a:rect l="l" t="t" r="r" b="b"/>
              <a:pathLst>
                <a:path w="889" h="799" extrusionOk="0">
                  <a:moveTo>
                    <a:pt x="407" y="1"/>
                  </a:moveTo>
                  <a:cubicBezTo>
                    <a:pt x="330" y="1"/>
                    <a:pt x="258" y="23"/>
                    <a:pt x="206" y="75"/>
                  </a:cubicBezTo>
                  <a:cubicBezTo>
                    <a:pt x="1" y="212"/>
                    <a:pt x="1" y="485"/>
                    <a:pt x="137" y="621"/>
                  </a:cubicBezTo>
                  <a:cubicBezTo>
                    <a:pt x="181" y="751"/>
                    <a:pt x="306" y="798"/>
                    <a:pt x="445" y="798"/>
                  </a:cubicBezTo>
                  <a:cubicBezTo>
                    <a:pt x="524" y="798"/>
                    <a:pt x="609" y="783"/>
                    <a:pt x="683" y="758"/>
                  </a:cubicBezTo>
                  <a:cubicBezTo>
                    <a:pt x="820" y="621"/>
                    <a:pt x="888" y="348"/>
                    <a:pt x="752" y="143"/>
                  </a:cubicBezTo>
                  <a:cubicBezTo>
                    <a:pt x="667" y="59"/>
                    <a:pt x="531" y="1"/>
                    <a:pt x="407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" name="Google Shape;2325;p11"/>
            <p:cNvSpPr/>
            <p:nvPr/>
          </p:nvSpPr>
          <p:spPr>
            <a:xfrm>
              <a:off x="2848906" y="1962258"/>
              <a:ext cx="30529" cy="28363"/>
            </a:xfrm>
            <a:custGeom>
              <a:avLst/>
              <a:gdLst/>
              <a:ahLst/>
              <a:cxnLst/>
              <a:rect l="l" t="t" r="r" b="b"/>
              <a:pathLst>
                <a:path w="888" h="825" extrusionOk="0">
                  <a:moveTo>
                    <a:pt x="389" y="0"/>
                  </a:moveTo>
                  <a:cubicBezTo>
                    <a:pt x="319" y="0"/>
                    <a:pt x="253" y="23"/>
                    <a:pt x="205" y="71"/>
                  </a:cubicBezTo>
                  <a:cubicBezTo>
                    <a:pt x="0" y="208"/>
                    <a:pt x="0" y="481"/>
                    <a:pt x="68" y="617"/>
                  </a:cubicBezTo>
                  <a:cubicBezTo>
                    <a:pt x="156" y="750"/>
                    <a:pt x="302" y="825"/>
                    <a:pt x="430" y="825"/>
                  </a:cubicBezTo>
                  <a:cubicBezTo>
                    <a:pt x="501" y="825"/>
                    <a:pt x="566" y="802"/>
                    <a:pt x="614" y="754"/>
                  </a:cubicBezTo>
                  <a:cubicBezTo>
                    <a:pt x="819" y="617"/>
                    <a:pt x="887" y="344"/>
                    <a:pt x="751" y="208"/>
                  </a:cubicBezTo>
                  <a:cubicBezTo>
                    <a:pt x="663" y="76"/>
                    <a:pt x="518" y="0"/>
                    <a:pt x="38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" name="Google Shape;2326;p11"/>
            <p:cNvSpPr/>
            <p:nvPr/>
          </p:nvSpPr>
          <p:spPr>
            <a:xfrm>
              <a:off x="1826857" y="1949675"/>
              <a:ext cx="34242" cy="15333"/>
            </a:xfrm>
            <a:custGeom>
              <a:avLst/>
              <a:gdLst/>
              <a:ahLst/>
              <a:cxnLst/>
              <a:rect l="l" t="t" r="r" b="b"/>
              <a:pathLst>
                <a:path w="996" h="446" extrusionOk="0">
                  <a:moveTo>
                    <a:pt x="449" y="1"/>
                  </a:moveTo>
                  <a:cubicBezTo>
                    <a:pt x="344" y="1"/>
                    <a:pt x="248" y="51"/>
                    <a:pt x="173" y="164"/>
                  </a:cubicBezTo>
                  <a:cubicBezTo>
                    <a:pt x="0" y="365"/>
                    <a:pt x="154" y="445"/>
                    <a:pt x="355" y="445"/>
                  </a:cubicBezTo>
                  <a:cubicBezTo>
                    <a:pt x="631" y="445"/>
                    <a:pt x="995" y="294"/>
                    <a:pt x="719" y="96"/>
                  </a:cubicBezTo>
                  <a:cubicBezTo>
                    <a:pt x="627" y="35"/>
                    <a:pt x="535" y="1"/>
                    <a:pt x="44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" name="Google Shape;2327;p11"/>
            <p:cNvSpPr/>
            <p:nvPr/>
          </p:nvSpPr>
          <p:spPr>
            <a:xfrm>
              <a:off x="2832816" y="2703044"/>
              <a:ext cx="39193" cy="27573"/>
            </a:xfrm>
            <a:custGeom>
              <a:avLst/>
              <a:gdLst/>
              <a:ahLst/>
              <a:cxnLst/>
              <a:rect l="l" t="t" r="r" b="b"/>
              <a:pathLst>
                <a:path w="1140" h="802" extrusionOk="0">
                  <a:moveTo>
                    <a:pt x="572" y="0"/>
                  </a:moveTo>
                  <a:cubicBezTo>
                    <a:pt x="249" y="0"/>
                    <a:pt x="1" y="487"/>
                    <a:pt x="332" y="708"/>
                  </a:cubicBezTo>
                  <a:cubicBezTo>
                    <a:pt x="424" y="774"/>
                    <a:pt x="513" y="801"/>
                    <a:pt x="595" y="801"/>
                  </a:cubicBezTo>
                  <a:cubicBezTo>
                    <a:pt x="937" y="801"/>
                    <a:pt x="1140" y="314"/>
                    <a:pt x="809" y="94"/>
                  </a:cubicBezTo>
                  <a:cubicBezTo>
                    <a:pt x="730" y="28"/>
                    <a:pt x="649" y="0"/>
                    <a:pt x="5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28" name="Google Shape;2328;p11"/>
          <p:cNvGrpSpPr/>
          <p:nvPr/>
        </p:nvGrpSpPr>
        <p:grpSpPr>
          <a:xfrm>
            <a:off x="832819" y="268610"/>
            <a:ext cx="7478355" cy="1600566"/>
            <a:chOff x="1099219" y="308435"/>
            <a:chExt cx="7478355" cy="1600566"/>
          </a:xfrm>
        </p:grpSpPr>
        <p:grpSp>
          <p:nvGrpSpPr>
            <p:cNvPr id="2329" name="Google Shape;2329;p11"/>
            <p:cNvGrpSpPr/>
            <p:nvPr/>
          </p:nvGrpSpPr>
          <p:grpSpPr>
            <a:xfrm rot="2173826">
              <a:off x="4896032" y="747672"/>
              <a:ext cx="243460" cy="572645"/>
              <a:chOff x="8049700" y="765200"/>
              <a:chExt cx="243474" cy="572678"/>
            </a:xfrm>
          </p:grpSpPr>
          <p:sp>
            <p:nvSpPr>
              <p:cNvPr id="2330" name="Google Shape;2330;p11"/>
              <p:cNvSpPr/>
              <p:nvPr/>
            </p:nvSpPr>
            <p:spPr>
              <a:xfrm>
                <a:off x="8049700" y="765200"/>
                <a:ext cx="38237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1029" extrusionOk="0">
                    <a:moveTo>
                      <a:pt x="676" y="0"/>
                    </a:moveTo>
                    <a:cubicBezTo>
                      <a:pt x="14" y="0"/>
                      <a:pt x="0" y="1028"/>
                      <a:pt x="676" y="1028"/>
                    </a:cubicBezTo>
                    <a:cubicBezTo>
                      <a:pt x="1324" y="1028"/>
                      <a:pt x="1338" y="0"/>
                      <a:pt x="6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1" name="Google Shape;2331;p11"/>
              <p:cNvSpPr/>
              <p:nvPr/>
            </p:nvSpPr>
            <p:spPr>
              <a:xfrm>
                <a:off x="8188925" y="963190"/>
                <a:ext cx="38237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1029" extrusionOk="0">
                    <a:moveTo>
                      <a:pt x="676" y="0"/>
                    </a:moveTo>
                    <a:cubicBezTo>
                      <a:pt x="0" y="0"/>
                      <a:pt x="14" y="1028"/>
                      <a:pt x="676" y="1028"/>
                    </a:cubicBezTo>
                    <a:cubicBezTo>
                      <a:pt x="1338" y="1028"/>
                      <a:pt x="1338" y="0"/>
                      <a:pt x="6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2" name="Google Shape;2332;p11"/>
              <p:cNvSpPr/>
              <p:nvPr/>
            </p:nvSpPr>
            <p:spPr>
              <a:xfrm>
                <a:off x="8255309" y="772430"/>
                <a:ext cx="37865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3" name="Google Shape;2333;p11"/>
              <p:cNvSpPr/>
              <p:nvPr/>
            </p:nvSpPr>
            <p:spPr>
              <a:xfrm>
                <a:off x="8090820" y="876226"/>
                <a:ext cx="37865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4" name="Google Shape;2334;p11"/>
              <p:cNvSpPr/>
              <p:nvPr/>
            </p:nvSpPr>
            <p:spPr>
              <a:xfrm>
                <a:off x="8211044" y="1308471"/>
                <a:ext cx="37865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335" name="Google Shape;2335;p11"/>
            <p:cNvGrpSpPr/>
            <p:nvPr/>
          </p:nvGrpSpPr>
          <p:grpSpPr>
            <a:xfrm rot="1137950">
              <a:off x="6005818" y="799240"/>
              <a:ext cx="849717" cy="546385"/>
              <a:chOff x="5149323" y="605635"/>
              <a:chExt cx="849728" cy="546392"/>
            </a:xfrm>
          </p:grpSpPr>
          <p:grpSp>
            <p:nvGrpSpPr>
              <p:cNvPr id="2336" name="Google Shape;2336;p11"/>
              <p:cNvGrpSpPr/>
              <p:nvPr/>
            </p:nvGrpSpPr>
            <p:grpSpPr>
              <a:xfrm rot="5258332">
                <a:off x="5405095" y="505060"/>
                <a:ext cx="469794" cy="699357"/>
                <a:chOff x="1460092" y="222098"/>
                <a:chExt cx="469771" cy="699323"/>
              </a:xfrm>
            </p:grpSpPr>
            <p:sp>
              <p:nvSpPr>
                <p:cNvPr id="2337" name="Google Shape;2337;p11"/>
                <p:cNvSpPr/>
                <p:nvPr/>
              </p:nvSpPr>
              <p:spPr>
                <a:xfrm>
                  <a:off x="1618396" y="884214"/>
                  <a:ext cx="13680" cy="196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731" extrusionOk="0">
                      <a:moveTo>
                        <a:pt x="254" y="1"/>
                      </a:moveTo>
                      <a:cubicBezTo>
                        <a:pt x="127" y="1"/>
                        <a:pt x="1" y="89"/>
                        <a:pt x="1" y="265"/>
                      </a:cubicBezTo>
                      <a:lnTo>
                        <a:pt x="1" y="476"/>
                      </a:lnTo>
                      <a:cubicBezTo>
                        <a:pt x="1" y="610"/>
                        <a:pt x="102" y="731"/>
                        <a:pt x="233" y="731"/>
                      </a:cubicBezTo>
                      <a:cubicBezTo>
                        <a:pt x="240" y="731"/>
                        <a:pt x="247" y="730"/>
                        <a:pt x="254" y="730"/>
                      </a:cubicBezTo>
                      <a:cubicBezTo>
                        <a:pt x="261" y="730"/>
                        <a:pt x="269" y="731"/>
                        <a:pt x="276" y="731"/>
                      </a:cubicBezTo>
                      <a:cubicBezTo>
                        <a:pt x="406" y="731"/>
                        <a:pt x="508" y="610"/>
                        <a:pt x="508" y="476"/>
                      </a:cubicBezTo>
                      <a:lnTo>
                        <a:pt x="508" y="265"/>
                      </a:lnTo>
                      <a:cubicBezTo>
                        <a:pt x="508" y="89"/>
                        <a:pt x="381" y="1"/>
                        <a:pt x="254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338" name="Google Shape;2338;p11"/>
                <p:cNvSpPr/>
                <p:nvPr/>
              </p:nvSpPr>
              <p:spPr>
                <a:xfrm>
                  <a:off x="1627917" y="222098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5" y="1028"/>
                        <a:pt x="1325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339" name="Google Shape;2339;p11"/>
                <p:cNvSpPr/>
                <p:nvPr/>
              </p:nvSpPr>
              <p:spPr>
                <a:xfrm>
                  <a:off x="1460092" y="893737"/>
                  <a:ext cx="35682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8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340" name="Google Shape;2340;p11"/>
                <p:cNvSpPr/>
                <p:nvPr/>
              </p:nvSpPr>
              <p:spPr>
                <a:xfrm>
                  <a:off x="1731844" y="446983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341" name="Google Shape;2341;p11"/>
                <p:cNvSpPr/>
                <p:nvPr/>
              </p:nvSpPr>
              <p:spPr>
                <a:xfrm>
                  <a:off x="1894181" y="421699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342" name="Google Shape;2342;p11"/>
                <p:cNvSpPr/>
                <p:nvPr/>
              </p:nvSpPr>
              <p:spPr>
                <a:xfrm>
                  <a:off x="1531572" y="649000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1"/>
                      </a:moveTo>
                      <a:cubicBezTo>
                        <a:pt x="0" y="1"/>
                        <a:pt x="0" y="1029"/>
                        <a:pt x="662" y="1029"/>
                      </a:cubicBezTo>
                      <a:cubicBezTo>
                        <a:pt x="1324" y="1029"/>
                        <a:pt x="1324" y="1"/>
                        <a:pt x="662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343" name="Google Shape;2343;p11"/>
              <p:cNvGrpSpPr/>
              <p:nvPr/>
            </p:nvGrpSpPr>
            <p:grpSpPr>
              <a:xfrm rot="-8599838">
                <a:off x="5162257" y="881610"/>
                <a:ext cx="387459" cy="171715"/>
                <a:chOff x="584771" y="586816"/>
                <a:chExt cx="387456" cy="171714"/>
              </a:xfrm>
            </p:grpSpPr>
            <p:sp>
              <p:nvSpPr>
                <p:cNvPr id="2344" name="Google Shape;2344;p11"/>
                <p:cNvSpPr/>
                <p:nvPr/>
              </p:nvSpPr>
              <p:spPr>
                <a:xfrm>
                  <a:off x="728750" y="600470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0"/>
                      </a:moveTo>
                      <a:cubicBezTo>
                        <a:pt x="0" y="0"/>
                        <a:pt x="0" y="1028"/>
                        <a:pt x="662" y="1028"/>
                      </a:cubicBezTo>
                      <a:cubicBezTo>
                        <a:pt x="1324" y="1028"/>
                        <a:pt x="1324" y="0"/>
                        <a:pt x="662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345" name="Google Shape;2345;p11"/>
                <p:cNvSpPr/>
                <p:nvPr/>
              </p:nvSpPr>
              <p:spPr>
                <a:xfrm>
                  <a:off x="584771" y="730845"/>
                  <a:ext cx="36059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9" h="1028" extrusionOk="0">
                      <a:moveTo>
                        <a:pt x="677" y="0"/>
                      </a:moveTo>
                      <a:cubicBezTo>
                        <a:pt x="1" y="0"/>
                        <a:pt x="1" y="1028"/>
                        <a:pt x="677" y="1028"/>
                      </a:cubicBezTo>
                      <a:cubicBezTo>
                        <a:pt x="1338" y="1028"/>
                        <a:pt x="1338" y="0"/>
                        <a:pt x="677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346" name="Google Shape;2346;p11"/>
                <p:cNvSpPr/>
                <p:nvPr/>
              </p:nvSpPr>
              <p:spPr>
                <a:xfrm>
                  <a:off x="936168" y="586816"/>
                  <a:ext cx="36059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9" h="1029" extrusionOk="0">
                      <a:moveTo>
                        <a:pt x="677" y="0"/>
                      </a:moveTo>
                      <a:cubicBezTo>
                        <a:pt x="1" y="0"/>
                        <a:pt x="1" y="1028"/>
                        <a:pt x="677" y="1028"/>
                      </a:cubicBezTo>
                      <a:cubicBezTo>
                        <a:pt x="1339" y="1028"/>
                        <a:pt x="1339" y="0"/>
                        <a:pt x="677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2347" name="Google Shape;2347;p11"/>
            <p:cNvGrpSpPr/>
            <p:nvPr/>
          </p:nvGrpSpPr>
          <p:grpSpPr>
            <a:xfrm rot="798486">
              <a:off x="1215061" y="865646"/>
              <a:ext cx="305703" cy="507128"/>
              <a:chOff x="1399963" y="396801"/>
              <a:chExt cx="305686" cy="507100"/>
            </a:xfrm>
          </p:grpSpPr>
          <p:sp>
            <p:nvSpPr>
              <p:cNvPr id="2348" name="Google Shape;2348;p11"/>
              <p:cNvSpPr/>
              <p:nvPr/>
            </p:nvSpPr>
            <p:spPr>
              <a:xfrm>
                <a:off x="1618396" y="884214"/>
                <a:ext cx="13680" cy="19686"/>
              </a:xfrm>
              <a:custGeom>
                <a:avLst/>
                <a:gdLst/>
                <a:ahLst/>
                <a:cxnLst/>
                <a:rect l="l" t="t" r="r" b="b"/>
                <a:pathLst>
                  <a:path w="508" h="731" extrusionOk="0">
                    <a:moveTo>
                      <a:pt x="254" y="1"/>
                    </a:moveTo>
                    <a:cubicBezTo>
                      <a:pt x="127" y="1"/>
                      <a:pt x="1" y="89"/>
                      <a:pt x="1" y="265"/>
                    </a:cubicBezTo>
                    <a:lnTo>
                      <a:pt x="1" y="476"/>
                    </a:lnTo>
                    <a:cubicBezTo>
                      <a:pt x="1" y="610"/>
                      <a:pt x="102" y="731"/>
                      <a:pt x="233" y="731"/>
                    </a:cubicBezTo>
                    <a:cubicBezTo>
                      <a:pt x="240" y="731"/>
                      <a:pt x="247" y="730"/>
                      <a:pt x="254" y="730"/>
                    </a:cubicBezTo>
                    <a:cubicBezTo>
                      <a:pt x="261" y="730"/>
                      <a:pt x="269" y="731"/>
                      <a:pt x="276" y="731"/>
                    </a:cubicBezTo>
                    <a:cubicBezTo>
                      <a:pt x="406" y="731"/>
                      <a:pt x="508" y="610"/>
                      <a:pt x="508" y="476"/>
                    </a:cubicBezTo>
                    <a:lnTo>
                      <a:pt x="508" y="265"/>
                    </a:lnTo>
                    <a:cubicBezTo>
                      <a:pt x="508" y="89"/>
                      <a:pt x="381" y="1"/>
                      <a:pt x="25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9" name="Google Shape;2349;p11"/>
              <p:cNvSpPr/>
              <p:nvPr/>
            </p:nvSpPr>
            <p:spPr>
              <a:xfrm>
                <a:off x="1579520" y="396801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5" y="1028"/>
                      <a:pt x="1325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0" name="Google Shape;2350;p11"/>
              <p:cNvSpPr/>
              <p:nvPr/>
            </p:nvSpPr>
            <p:spPr>
              <a:xfrm>
                <a:off x="1628252" y="738895"/>
                <a:ext cx="35682" cy="27684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8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1" name="Google Shape;2351;p11"/>
              <p:cNvSpPr/>
              <p:nvPr/>
            </p:nvSpPr>
            <p:spPr>
              <a:xfrm>
                <a:off x="1399963" y="649000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2" name="Google Shape;2352;p11"/>
              <p:cNvSpPr/>
              <p:nvPr/>
            </p:nvSpPr>
            <p:spPr>
              <a:xfrm>
                <a:off x="1669967" y="628155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3" name="Google Shape;2353;p11"/>
              <p:cNvSpPr/>
              <p:nvPr/>
            </p:nvSpPr>
            <p:spPr>
              <a:xfrm>
                <a:off x="1531572" y="649000"/>
                <a:ext cx="35655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029" extrusionOk="0">
                    <a:moveTo>
                      <a:pt x="662" y="1"/>
                    </a:moveTo>
                    <a:cubicBezTo>
                      <a:pt x="0" y="1"/>
                      <a:pt x="0" y="1029"/>
                      <a:pt x="662" y="1029"/>
                    </a:cubicBezTo>
                    <a:cubicBezTo>
                      <a:pt x="1324" y="1029"/>
                      <a:pt x="1324" y="1"/>
                      <a:pt x="66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354" name="Google Shape;2354;p11"/>
            <p:cNvGrpSpPr/>
            <p:nvPr/>
          </p:nvGrpSpPr>
          <p:grpSpPr>
            <a:xfrm rot="7566470">
              <a:off x="3394492" y="1046387"/>
              <a:ext cx="668020" cy="581619"/>
              <a:chOff x="5149323" y="484417"/>
              <a:chExt cx="668028" cy="581626"/>
            </a:xfrm>
          </p:grpSpPr>
          <p:grpSp>
            <p:nvGrpSpPr>
              <p:cNvPr id="2355" name="Google Shape;2355;p11"/>
              <p:cNvGrpSpPr/>
              <p:nvPr/>
            </p:nvGrpSpPr>
            <p:grpSpPr>
              <a:xfrm rot="5258332">
                <a:off x="5341654" y="433763"/>
                <a:ext cx="406178" cy="528932"/>
                <a:chOff x="1331605" y="396023"/>
                <a:chExt cx="406158" cy="528906"/>
              </a:xfrm>
            </p:grpSpPr>
            <p:sp>
              <p:nvSpPr>
                <p:cNvPr id="2356" name="Google Shape;2356;p11"/>
                <p:cNvSpPr/>
                <p:nvPr/>
              </p:nvSpPr>
              <p:spPr>
                <a:xfrm>
                  <a:off x="1724083" y="905243"/>
                  <a:ext cx="13680" cy="196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731" extrusionOk="0">
                      <a:moveTo>
                        <a:pt x="254" y="1"/>
                      </a:moveTo>
                      <a:cubicBezTo>
                        <a:pt x="127" y="1"/>
                        <a:pt x="1" y="89"/>
                        <a:pt x="1" y="265"/>
                      </a:cubicBezTo>
                      <a:lnTo>
                        <a:pt x="1" y="476"/>
                      </a:lnTo>
                      <a:cubicBezTo>
                        <a:pt x="1" y="610"/>
                        <a:pt x="102" y="731"/>
                        <a:pt x="233" y="731"/>
                      </a:cubicBezTo>
                      <a:cubicBezTo>
                        <a:pt x="240" y="731"/>
                        <a:pt x="247" y="730"/>
                        <a:pt x="254" y="730"/>
                      </a:cubicBezTo>
                      <a:cubicBezTo>
                        <a:pt x="261" y="730"/>
                        <a:pt x="269" y="731"/>
                        <a:pt x="276" y="731"/>
                      </a:cubicBezTo>
                      <a:cubicBezTo>
                        <a:pt x="406" y="731"/>
                        <a:pt x="508" y="610"/>
                        <a:pt x="508" y="476"/>
                      </a:cubicBezTo>
                      <a:lnTo>
                        <a:pt x="508" y="265"/>
                      </a:lnTo>
                      <a:cubicBezTo>
                        <a:pt x="508" y="89"/>
                        <a:pt x="381" y="1"/>
                        <a:pt x="254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357" name="Google Shape;2357;p11"/>
                <p:cNvSpPr/>
                <p:nvPr/>
              </p:nvSpPr>
              <p:spPr>
                <a:xfrm>
                  <a:off x="1614599" y="545100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5" y="1028"/>
                        <a:pt x="1325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358" name="Google Shape;2358;p11"/>
                <p:cNvSpPr/>
                <p:nvPr/>
              </p:nvSpPr>
              <p:spPr>
                <a:xfrm>
                  <a:off x="1543865" y="886912"/>
                  <a:ext cx="35682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8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359" name="Google Shape;2359;p11"/>
                <p:cNvSpPr/>
                <p:nvPr/>
              </p:nvSpPr>
              <p:spPr>
                <a:xfrm>
                  <a:off x="1484622" y="775716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360" name="Google Shape;2360;p11"/>
                <p:cNvSpPr/>
                <p:nvPr/>
              </p:nvSpPr>
              <p:spPr>
                <a:xfrm>
                  <a:off x="1331605" y="396023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361" name="Google Shape;2361;p11"/>
                <p:cNvSpPr/>
                <p:nvPr/>
              </p:nvSpPr>
              <p:spPr>
                <a:xfrm>
                  <a:off x="1531572" y="649000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1"/>
                      </a:moveTo>
                      <a:cubicBezTo>
                        <a:pt x="0" y="1"/>
                        <a:pt x="0" y="1029"/>
                        <a:pt x="662" y="1029"/>
                      </a:cubicBezTo>
                      <a:cubicBezTo>
                        <a:pt x="1324" y="1029"/>
                        <a:pt x="1324" y="1"/>
                        <a:pt x="662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362" name="Google Shape;2362;p11"/>
              <p:cNvGrpSpPr/>
              <p:nvPr/>
            </p:nvGrpSpPr>
            <p:grpSpPr>
              <a:xfrm rot="-8599838">
                <a:off x="5183097" y="818722"/>
                <a:ext cx="243479" cy="193795"/>
                <a:chOff x="728750" y="586816"/>
                <a:chExt cx="243477" cy="193794"/>
              </a:xfrm>
            </p:grpSpPr>
            <p:sp>
              <p:nvSpPr>
                <p:cNvPr id="2363" name="Google Shape;2363;p11"/>
                <p:cNvSpPr/>
                <p:nvPr/>
              </p:nvSpPr>
              <p:spPr>
                <a:xfrm>
                  <a:off x="728750" y="600470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0"/>
                      </a:moveTo>
                      <a:cubicBezTo>
                        <a:pt x="0" y="0"/>
                        <a:pt x="0" y="1028"/>
                        <a:pt x="662" y="1028"/>
                      </a:cubicBezTo>
                      <a:cubicBezTo>
                        <a:pt x="1324" y="1028"/>
                        <a:pt x="1324" y="0"/>
                        <a:pt x="662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364" name="Google Shape;2364;p11"/>
                <p:cNvSpPr/>
                <p:nvPr/>
              </p:nvSpPr>
              <p:spPr>
                <a:xfrm>
                  <a:off x="735564" y="752926"/>
                  <a:ext cx="36059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9" h="1028" extrusionOk="0">
                      <a:moveTo>
                        <a:pt x="677" y="0"/>
                      </a:moveTo>
                      <a:cubicBezTo>
                        <a:pt x="1" y="0"/>
                        <a:pt x="1" y="1028"/>
                        <a:pt x="677" y="1028"/>
                      </a:cubicBezTo>
                      <a:cubicBezTo>
                        <a:pt x="1338" y="1028"/>
                        <a:pt x="1338" y="0"/>
                        <a:pt x="677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365" name="Google Shape;2365;p11"/>
                <p:cNvSpPr/>
                <p:nvPr/>
              </p:nvSpPr>
              <p:spPr>
                <a:xfrm>
                  <a:off x="936168" y="586816"/>
                  <a:ext cx="36059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9" h="1029" extrusionOk="0">
                      <a:moveTo>
                        <a:pt x="677" y="0"/>
                      </a:moveTo>
                      <a:cubicBezTo>
                        <a:pt x="1" y="0"/>
                        <a:pt x="1" y="1028"/>
                        <a:pt x="677" y="1028"/>
                      </a:cubicBezTo>
                      <a:cubicBezTo>
                        <a:pt x="1339" y="1028"/>
                        <a:pt x="1339" y="0"/>
                        <a:pt x="677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2366" name="Google Shape;2366;p11"/>
            <p:cNvGrpSpPr/>
            <p:nvPr/>
          </p:nvGrpSpPr>
          <p:grpSpPr>
            <a:xfrm rot="2719936">
              <a:off x="5551141" y="854292"/>
              <a:ext cx="424141" cy="300405"/>
              <a:chOff x="8019598" y="765200"/>
              <a:chExt cx="424198" cy="300446"/>
            </a:xfrm>
          </p:grpSpPr>
          <p:sp>
            <p:nvSpPr>
              <p:cNvPr id="2367" name="Google Shape;2367;p11"/>
              <p:cNvSpPr/>
              <p:nvPr/>
            </p:nvSpPr>
            <p:spPr>
              <a:xfrm>
                <a:off x="8049700" y="765200"/>
                <a:ext cx="38237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1029" extrusionOk="0">
                    <a:moveTo>
                      <a:pt x="676" y="0"/>
                    </a:moveTo>
                    <a:cubicBezTo>
                      <a:pt x="14" y="0"/>
                      <a:pt x="0" y="1028"/>
                      <a:pt x="676" y="1028"/>
                    </a:cubicBezTo>
                    <a:cubicBezTo>
                      <a:pt x="1324" y="1028"/>
                      <a:pt x="1338" y="0"/>
                      <a:pt x="6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8" name="Google Shape;2368;p11"/>
              <p:cNvSpPr/>
              <p:nvPr/>
            </p:nvSpPr>
            <p:spPr>
              <a:xfrm>
                <a:off x="8405559" y="1036239"/>
                <a:ext cx="38237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1029" extrusionOk="0">
                    <a:moveTo>
                      <a:pt x="676" y="0"/>
                    </a:moveTo>
                    <a:cubicBezTo>
                      <a:pt x="0" y="0"/>
                      <a:pt x="14" y="1028"/>
                      <a:pt x="676" y="1028"/>
                    </a:cubicBezTo>
                    <a:cubicBezTo>
                      <a:pt x="1338" y="1028"/>
                      <a:pt x="1338" y="0"/>
                      <a:pt x="6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9" name="Google Shape;2369;p11"/>
              <p:cNvSpPr/>
              <p:nvPr/>
            </p:nvSpPr>
            <p:spPr>
              <a:xfrm>
                <a:off x="8255309" y="772430"/>
                <a:ext cx="37865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0" name="Google Shape;2370;p11"/>
              <p:cNvSpPr/>
              <p:nvPr/>
            </p:nvSpPr>
            <p:spPr>
              <a:xfrm>
                <a:off x="8152290" y="831187"/>
                <a:ext cx="37865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1" name="Google Shape;2371;p11"/>
              <p:cNvSpPr/>
              <p:nvPr/>
            </p:nvSpPr>
            <p:spPr>
              <a:xfrm>
                <a:off x="8019598" y="922227"/>
                <a:ext cx="37865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372" name="Google Shape;2372;p11"/>
            <p:cNvGrpSpPr/>
            <p:nvPr/>
          </p:nvGrpSpPr>
          <p:grpSpPr>
            <a:xfrm rot="10099358">
              <a:off x="1202596" y="1389039"/>
              <a:ext cx="674870" cy="358407"/>
              <a:chOff x="5149323" y="748698"/>
              <a:chExt cx="674872" cy="358408"/>
            </a:xfrm>
          </p:grpSpPr>
          <p:grpSp>
            <p:nvGrpSpPr>
              <p:cNvPr id="2373" name="Google Shape;2373;p11"/>
              <p:cNvGrpSpPr/>
              <p:nvPr/>
            </p:nvGrpSpPr>
            <p:grpSpPr>
              <a:xfrm rot="5258332">
                <a:off x="5395208" y="674568"/>
                <a:ext cx="337821" cy="506667"/>
                <a:chOff x="1596047" y="397259"/>
                <a:chExt cx="337804" cy="506642"/>
              </a:xfrm>
            </p:grpSpPr>
            <p:sp>
              <p:nvSpPr>
                <p:cNvPr id="2374" name="Google Shape;2374;p11"/>
                <p:cNvSpPr/>
                <p:nvPr/>
              </p:nvSpPr>
              <p:spPr>
                <a:xfrm>
                  <a:off x="1618396" y="884214"/>
                  <a:ext cx="13680" cy="196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731" extrusionOk="0">
                      <a:moveTo>
                        <a:pt x="254" y="1"/>
                      </a:moveTo>
                      <a:cubicBezTo>
                        <a:pt x="127" y="1"/>
                        <a:pt x="1" y="89"/>
                        <a:pt x="1" y="265"/>
                      </a:cubicBezTo>
                      <a:lnTo>
                        <a:pt x="1" y="476"/>
                      </a:lnTo>
                      <a:cubicBezTo>
                        <a:pt x="1" y="610"/>
                        <a:pt x="102" y="731"/>
                        <a:pt x="233" y="731"/>
                      </a:cubicBezTo>
                      <a:cubicBezTo>
                        <a:pt x="240" y="731"/>
                        <a:pt x="247" y="730"/>
                        <a:pt x="254" y="730"/>
                      </a:cubicBezTo>
                      <a:cubicBezTo>
                        <a:pt x="261" y="730"/>
                        <a:pt x="269" y="731"/>
                        <a:pt x="276" y="731"/>
                      </a:cubicBezTo>
                      <a:cubicBezTo>
                        <a:pt x="406" y="731"/>
                        <a:pt x="508" y="610"/>
                        <a:pt x="508" y="476"/>
                      </a:cubicBezTo>
                      <a:lnTo>
                        <a:pt x="508" y="265"/>
                      </a:lnTo>
                      <a:cubicBezTo>
                        <a:pt x="508" y="89"/>
                        <a:pt x="381" y="1"/>
                        <a:pt x="254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375" name="Google Shape;2375;p11"/>
                <p:cNvSpPr/>
                <p:nvPr/>
              </p:nvSpPr>
              <p:spPr>
                <a:xfrm>
                  <a:off x="1651565" y="397259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5" y="1028"/>
                        <a:pt x="1325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376" name="Google Shape;2376;p11"/>
                <p:cNvSpPr/>
                <p:nvPr/>
              </p:nvSpPr>
              <p:spPr>
                <a:xfrm>
                  <a:off x="1898169" y="410029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377" name="Google Shape;2377;p11"/>
                <p:cNvSpPr/>
                <p:nvPr/>
              </p:nvSpPr>
              <p:spPr>
                <a:xfrm>
                  <a:off x="1596047" y="609672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378" name="Google Shape;2378;p11"/>
              <p:cNvGrpSpPr/>
              <p:nvPr/>
            </p:nvGrpSpPr>
            <p:grpSpPr>
              <a:xfrm rot="-8599838">
                <a:off x="5183097" y="818722"/>
                <a:ext cx="243479" cy="193795"/>
                <a:chOff x="728750" y="586816"/>
                <a:chExt cx="243477" cy="193794"/>
              </a:xfrm>
            </p:grpSpPr>
            <p:sp>
              <p:nvSpPr>
                <p:cNvPr id="2379" name="Google Shape;2379;p11"/>
                <p:cNvSpPr/>
                <p:nvPr/>
              </p:nvSpPr>
              <p:spPr>
                <a:xfrm>
                  <a:off x="728750" y="600470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0"/>
                      </a:moveTo>
                      <a:cubicBezTo>
                        <a:pt x="0" y="0"/>
                        <a:pt x="0" y="1028"/>
                        <a:pt x="662" y="1028"/>
                      </a:cubicBezTo>
                      <a:cubicBezTo>
                        <a:pt x="1324" y="1028"/>
                        <a:pt x="1324" y="0"/>
                        <a:pt x="662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380" name="Google Shape;2380;p11"/>
                <p:cNvSpPr/>
                <p:nvPr/>
              </p:nvSpPr>
              <p:spPr>
                <a:xfrm>
                  <a:off x="735564" y="752926"/>
                  <a:ext cx="36059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9" h="1028" extrusionOk="0">
                      <a:moveTo>
                        <a:pt x="677" y="0"/>
                      </a:moveTo>
                      <a:cubicBezTo>
                        <a:pt x="1" y="0"/>
                        <a:pt x="1" y="1028"/>
                        <a:pt x="677" y="1028"/>
                      </a:cubicBezTo>
                      <a:cubicBezTo>
                        <a:pt x="1338" y="1028"/>
                        <a:pt x="1338" y="0"/>
                        <a:pt x="677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381" name="Google Shape;2381;p11"/>
                <p:cNvSpPr/>
                <p:nvPr/>
              </p:nvSpPr>
              <p:spPr>
                <a:xfrm>
                  <a:off x="936168" y="586816"/>
                  <a:ext cx="36059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9" h="1029" extrusionOk="0">
                      <a:moveTo>
                        <a:pt x="677" y="0"/>
                      </a:moveTo>
                      <a:cubicBezTo>
                        <a:pt x="1" y="0"/>
                        <a:pt x="1" y="1028"/>
                        <a:pt x="677" y="1028"/>
                      </a:cubicBezTo>
                      <a:cubicBezTo>
                        <a:pt x="1339" y="1028"/>
                        <a:pt x="1339" y="0"/>
                        <a:pt x="677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2382" name="Google Shape;2382;p11"/>
            <p:cNvGrpSpPr/>
            <p:nvPr/>
          </p:nvGrpSpPr>
          <p:grpSpPr>
            <a:xfrm rot="-1233966">
              <a:off x="1853634" y="1063999"/>
              <a:ext cx="668051" cy="733984"/>
              <a:chOff x="5149323" y="484417"/>
              <a:chExt cx="668028" cy="733958"/>
            </a:xfrm>
          </p:grpSpPr>
          <p:grpSp>
            <p:nvGrpSpPr>
              <p:cNvPr id="2383" name="Google Shape;2383;p11"/>
              <p:cNvGrpSpPr/>
              <p:nvPr/>
            </p:nvGrpSpPr>
            <p:grpSpPr>
              <a:xfrm rot="5258332">
                <a:off x="5341654" y="433763"/>
                <a:ext cx="406178" cy="528932"/>
                <a:chOff x="1331605" y="396023"/>
                <a:chExt cx="406158" cy="528906"/>
              </a:xfrm>
            </p:grpSpPr>
            <p:sp>
              <p:nvSpPr>
                <p:cNvPr id="2384" name="Google Shape;2384;p11"/>
                <p:cNvSpPr/>
                <p:nvPr/>
              </p:nvSpPr>
              <p:spPr>
                <a:xfrm>
                  <a:off x="1724083" y="905243"/>
                  <a:ext cx="13680" cy="196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731" extrusionOk="0">
                      <a:moveTo>
                        <a:pt x="254" y="1"/>
                      </a:moveTo>
                      <a:cubicBezTo>
                        <a:pt x="127" y="1"/>
                        <a:pt x="1" y="89"/>
                        <a:pt x="1" y="265"/>
                      </a:cubicBezTo>
                      <a:lnTo>
                        <a:pt x="1" y="476"/>
                      </a:lnTo>
                      <a:cubicBezTo>
                        <a:pt x="1" y="610"/>
                        <a:pt x="102" y="731"/>
                        <a:pt x="233" y="731"/>
                      </a:cubicBezTo>
                      <a:cubicBezTo>
                        <a:pt x="240" y="731"/>
                        <a:pt x="247" y="730"/>
                        <a:pt x="254" y="730"/>
                      </a:cubicBezTo>
                      <a:cubicBezTo>
                        <a:pt x="261" y="730"/>
                        <a:pt x="269" y="731"/>
                        <a:pt x="276" y="731"/>
                      </a:cubicBezTo>
                      <a:cubicBezTo>
                        <a:pt x="406" y="731"/>
                        <a:pt x="508" y="610"/>
                        <a:pt x="508" y="476"/>
                      </a:cubicBezTo>
                      <a:lnTo>
                        <a:pt x="508" y="265"/>
                      </a:lnTo>
                      <a:cubicBezTo>
                        <a:pt x="508" y="89"/>
                        <a:pt x="381" y="1"/>
                        <a:pt x="254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385" name="Google Shape;2385;p11"/>
                <p:cNvSpPr/>
                <p:nvPr/>
              </p:nvSpPr>
              <p:spPr>
                <a:xfrm>
                  <a:off x="1404076" y="456054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5" y="1028"/>
                        <a:pt x="1325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386" name="Google Shape;2386;p11"/>
                <p:cNvSpPr/>
                <p:nvPr/>
              </p:nvSpPr>
              <p:spPr>
                <a:xfrm>
                  <a:off x="1628252" y="738895"/>
                  <a:ext cx="35682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8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387" name="Google Shape;2387;p11"/>
                <p:cNvSpPr/>
                <p:nvPr/>
              </p:nvSpPr>
              <p:spPr>
                <a:xfrm>
                  <a:off x="1484622" y="775716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388" name="Google Shape;2388;p11"/>
                <p:cNvSpPr/>
                <p:nvPr/>
              </p:nvSpPr>
              <p:spPr>
                <a:xfrm>
                  <a:off x="1331605" y="396023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389" name="Google Shape;2389;p11"/>
                <p:cNvSpPr/>
                <p:nvPr/>
              </p:nvSpPr>
              <p:spPr>
                <a:xfrm>
                  <a:off x="1531572" y="649000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1"/>
                      </a:moveTo>
                      <a:cubicBezTo>
                        <a:pt x="0" y="1"/>
                        <a:pt x="0" y="1029"/>
                        <a:pt x="662" y="1029"/>
                      </a:cubicBezTo>
                      <a:cubicBezTo>
                        <a:pt x="1324" y="1029"/>
                        <a:pt x="1324" y="1"/>
                        <a:pt x="662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390" name="Google Shape;2390;p11"/>
              <p:cNvGrpSpPr/>
              <p:nvPr/>
            </p:nvGrpSpPr>
            <p:grpSpPr>
              <a:xfrm rot="-8599838">
                <a:off x="5133070" y="969685"/>
                <a:ext cx="498558" cy="110784"/>
                <a:chOff x="473673" y="586816"/>
                <a:chExt cx="498555" cy="110784"/>
              </a:xfrm>
            </p:grpSpPr>
            <p:sp>
              <p:nvSpPr>
                <p:cNvPr id="2391" name="Google Shape;2391;p11"/>
                <p:cNvSpPr/>
                <p:nvPr/>
              </p:nvSpPr>
              <p:spPr>
                <a:xfrm>
                  <a:off x="728750" y="600470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0"/>
                      </a:moveTo>
                      <a:cubicBezTo>
                        <a:pt x="0" y="0"/>
                        <a:pt x="0" y="1028"/>
                        <a:pt x="662" y="1028"/>
                      </a:cubicBezTo>
                      <a:cubicBezTo>
                        <a:pt x="1324" y="1028"/>
                        <a:pt x="1324" y="0"/>
                        <a:pt x="662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392" name="Google Shape;2392;p11"/>
                <p:cNvSpPr/>
                <p:nvPr/>
              </p:nvSpPr>
              <p:spPr>
                <a:xfrm>
                  <a:off x="473673" y="669916"/>
                  <a:ext cx="36059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9" h="1028" extrusionOk="0">
                      <a:moveTo>
                        <a:pt x="677" y="0"/>
                      </a:moveTo>
                      <a:cubicBezTo>
                        <a:pt x="1" y="0"/>
                        <a:pt x="1" y="1028"/>
                        <a:pt x="677" y="1028"/>
                      </a:cubicBezTo>
                      <a:cubicBezTo>
                        <a:pt x="1338" y="1028"/>
                        <a:pt x="1338" y="0"/>
                        <a:pt x="677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393" name="Google Shape;2393;p11"/>
                <p:cNvSpPr/>
                <p:nvPr/>
              </p:nvSpPr>
              <p:spPr>
                <a:xfrm>
                  <a:off x="936168" y="586816"/>
                  <a:ext cx="36059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9" h="1029" extrusionOk="0">
                      <a:moveTo>
                        <a:pt x="677" y="0"/>
                      </a:moveTo>
                      <a:cubicBezTo>
                        <a:pt x="1" y="0"/>
                        <a:pt x="1" y="1028"/>
                        <a:pt x="677" y="1028"/>
                      </a:cubicBezTo>
                      <a:cubicBezTo>
                        <a:pt x="1339" y="1028"/>
                        <a:pt x="1339" y="0"/>
                        <a:pt x="677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2394" name="Google Shape;2394;p11"/>
            <p:cNvGrpSpPr/>
            <p:nvPr/>
          </p:nvGrpSpPr>
          <p:grpSpPr>
            <a:xfrm rot="-9918466">
              <a:off x="1503181" y="1050738"/>
              <a:ext cx="428667" cy="186413"/>
              <a:chOff x="8019598" y="765200"/>
              <a:chExt cx="428713" cy="186433"/>
            </a:xfrm>
          </p:grpSpPr>
          <p:sp>
            <p:nvSpPr>
              <p:cNvPr id="2395" name="Google Shape;2395;p11"/>
              <p:cNvSpPr/>
              <p:nvPr/>
            </p:nvSpPr>
            <p:spPr>
              <a:xfrm>
                <a:off x="8049700" y="765200"/>
                <a:ext cx="38237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1029" extrusionOk="0">
                    <a:moveTo>
                      <a:pt x="676" y="0"/>
                    </a:moveTo>
                    <a:cubicBezTo>
                      <a:pt x="14" y="0"/>
                      <a:pt x="0" y="1028"/>
                      <a:pt x="676" y="1028"/>
                    </a:cubicBezTo>
                    <a:cubicBezTo>
                      <a:pt x="1324" y="1028"/>
                      <a:pt x="1338" y="0"/>
                      <a:pt x="6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6" name="Google Shape;2396;p11"/>
              <p:cNvSpPr/>
              <p:nvPr/>
            </p:nvSpPr>
            <p:spPr>
              <a:xfrm>
                <a:off x="8410074" y="905205"/>
                <a:ext cx="38237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1029" extrusionOk="0">
                    <a:moveTo>
                      <a:pt x="676" y="0"/>
                    </a:moveTo>
                    <a:cubicBezTo>
                      <a:pt x="0" y="0"/>
                      <a:pt x="14" y="1028"/>
                      <a:pt x="676" y="1028"/>
                    </a:cubicBezTo>
                    <a:cubicBezTo>
                      <a:pt x="1338" y="1028"/>
                      <a:pt x="1338" y="0"/>
                      <a:pt x="6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7" name="Google Shape;2397;p11"/>
              <p:cNvSpPr/>
              <p:nvPr/>
            </p:nvSpPr>
            <p:spPr>
              <a:xfrm>
                <a:off x="8255309" y="772430"/>
                <a:ext cx="37865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8" name="Google Shape;2398;p11"/>
              <p:cNvSpPr/>
              <p:nvPr/>
            </p:nvSpPr>
            <p:spPr>
              <a:xfrm>
                <a:off x="8152290" y="831187"/>
                <a:ext cx="37865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9" name="Google Shape;2399;p11"/>
              <p:cNvSpPr/>
              <p:nvPr/>
            </p:nvSpPr>
            <p:spPr>
              <a:xfrm>
                <a:off x="8019598" y="922227"/>
                <a:ext cx="37865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400" name="Google Shape;2400;p11"/>
            <p:cNvGrpSpPr/>
            <p:nvPr/>
          </p:nvGrpSpPr>
          <p:grpSpPr>
            <a:xfrm rot="-5170538">
              <a:off x="1183222" y="558727"/>
              <a:ext cx="417632" cy="559029"/>
              <a:chOff x="1379634" y="344886"/>
              <a:chExt cx="417621" cy="559014"/>
            </a:xfrm>
          </p:grpSpPr>
          <p:sp>
            <p:nvSpPr>
              <p:cNvPr id="2401" name="Google Shape;2401;p11"/>
              <p:cNvSpPr/>
              <p:nvPr/>
            </p:nvSpPr>
            <p:spPr>
              <a:xfrm>
                <a:off x="1618396" y="884214"/>
                <a:ext cx="13680" cy="19686"/>
              </a:xfrm>
              <a:custGeom>
                <a:avLst/>
                <a:gdLst/>
                <a:ahLst/>
                <a:cxnLst/>
                <a:rect l="l" t="t" r="r" b="b"/>
                <a:pathLst>
                  <a:path w="508" h="731" extrusionOk="0">
                    <a:moveTo>
                      <a:pt x="254" y="1"/>
                    </a:moveTo>
                    <a:cubicBezTo>
                      <a:pt x="127" y="1"/>
                      <a:pt x="1" y="89"/>
                      <a:pt x="1" y="265"/>
                    </a:cubicBezTo>
                    <a:lnTo>
                      <a:pt x="1" y="476"/>
                    </a:lnTo>
                    <a:cubicBezTo>
                      <a:pt x="1" y="610"/>
                      <a:pt x="102" y="731"/>
                      <a:pt x="233" y="731"/>
                    </a:cubicBezTo>
                    <a:cubicBezTo>
                      <a:pt x="240" y="731"/>
                      <a:pt x="247" y="730"/>
                      <a:pt x="254" y="730"/>
                    </a:cubicBezTo>
                    <a:cubicBezTo>
                      <a:pt x="261" y="730"/>
                      <a:pt x="269" y="731"/>
                      <a:pt x="276" y="731"/>
                    </a:cubicBezTo>
                    <a:cubicBezTo>
                      <a:pt x="406" y="731"/>
                      <a:pt x="508" y="610"/>
                      <a:pt x="508" y="476"/>
                    </a:cubicBezTo>
                    <a:lnTo>
                      <a:pt x="508" y="265"/>
                    </a:lnTo>
                    <a:cubicBezTo>
                      <a:pt x="508" y="89"/>
                      <a:pt x="381" y="1"/>
                      <a:pt x="25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2" name="Google Shape;2402;p11"/>
              <p:cNvSpPr/>
              <p:nvPr/>
            </p:nvSpPr>
            <p:spPr>
              <a:xfrm>
                <a:off x="1761573" y="458907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5" y="1028"/>
                      <a:pt x="1325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3" name="Google Shape;2403;p11"/>
              <p:cNvSpPr/>
              <p:nvPr/>
            </p:nvSpPr>
            <p:spPr>
              <a:xfrm>
                <a:off x="1628252" y="738895"/>
                <a:ext cx="35682" cy="27684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8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4" name="Google Shape;2404;p11"/>
              <p:cNvSpPr/>
              <p:nvPr/>
            </p:nvSpPr>
            <p:spPr>
              <a:xfrm>
                <a:off x="1379634" y="344886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5" name="Google Shape;2405;p11"/>
              <p:cNvSpPr/>
              <p:nvPr/>
            </p:nvSpPr>
            <p:spPr>
              <a:xfrm>
                <a:off x="1669967" y="628155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6" name="Google Shape;2406;p11"/>
              <p:cNvSpPr/>
              <p:nvPr/>
            </p:nvSpPr>
            <p:spPr>
              <a:xfrm>
                <a:off x="1450462" y="578054"/>
                <a:ext cx="35655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029" extrusionOk="0">
                    <a:moveTo>
                      <a:pt x="662" y="1"/>
                    </a:moveTo>
                    <a:cubicBezTo>
                      <a:pt x="0" y="1"/>
                      <a:pt x="0" y="1029"/>
                      <a:pt x="662" y="1029"/>
                    </a:cubicBezTo>
                    <a:cubicBezTo>
                      <a:pt x="1324" y="1029"/>
                      <a:pt x="1324" y="1"/>
                      <a:pt x="66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407" name="Google Shape;2407;p11"/>
            <p:cNvGrpSpPr/>
            <p:nvPr/>
          </p:nvGrpSpPr>
          <p:grpSpPr>
            <a:xfrm rot="8778691">
              <a:off x="1842362" y="474041"/>
              <a:ext cx="530028" cy="728378"/>
              <a:chOff x="5147988" y="421550"/>
              <a:chExt cx="530006" cy="728348"/>
            </a:xfrm>
          </p:grpSpPr>
          <p:grpSp>
            <p:nvGrpSpPr>
              <p:cNvPr id="2408" name="Google Shape;2408;p11"/>
              <p:cNvGrpSpPr/>
              <p:nvPr/>
            </p:nvGrpSpPr>
            <p:grpSpPr>
              <a:xfrm rot="5258332">
                <a:off x="5058842" y="535098"/>
                <a:ext cx="708299" cy="501251"/>
                <a:chOff x="1262541" y="545100"/>
                <a:chExt cx="708265" cy="501227"/>
              </a:xfrm>
            </p:grpSpPr>
            <p:sp>
              <p:nvSpPr>
                <p:cNvPr id="2409" name="Google Shape;2409;p11"/>
                <p:cNvSpPr/>
                <p:nvPr/>
              </p:nvSpPr>
              <p:spPr>
                <a:xfrm>
                  <a:off x="1618396" y="884214"/>
                  <a:ext cx="13680" cy="196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731" extrusionOk="0">
                      <a:moveTo>
                        <a:pt x="254" y="1"/>
                      </a:moveTo>
                      <a:cubicBezTo>
                        <a:pt x="127" y="1"/>
                        <a:pt x="1" y="89"/>
                        <a:pt x="1" y="265"/>
                      </a:cubicBezTo>
                      <a:lnTo>
                        <a:pt x="1" y="476"/>
                      </a:lnTo>
                      <a:cubicBezTo>
                        <a:pt x="1" y="610"/>
                        <a:pt x="102" y="731"/>
                        <a:pt x="233" y="731"/>
                      </a:cubicBezTo>
                      <a:cubicBezTo>
                        <a:pt x="240" y="731"/>
                        <a:pt x="247" y="730"/>
                        <a:pt x="254" y="730"/>
                      </a:cubicBezTo>
                      <a:cubicBezTo>
                        <a:pt x="261" y="730"/>
                        <a:pt x="269" y="731"/>
                        <a:pt x="276" y="731"/>
                      </a:cubicBezTo>
                      <a:cubicBezTo>
                        <a:pt x="406" y="731"/>
                        <a:pt x="508" y="610"/>
                        <a:pt x="508" y="476"/>
                      </a:cubicBezTo>
                      <a:lnTo>
                        <a:pt x="508" y="265"/>
                      </a:lnTo>
                      <a:cubicBezTo>
                        <a:pt x="508" y="89"/>
                        <a:pt x="381" y="1"/>
                        <a:pt x="254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10" name="Google Shape;2410;p11"/>
                <p:cNvSpPr/>
                <p:nvPr/>
              </p:nvSpPr>
              <p:spPr>
                <a:xfrm>
                  <a:off x="1614599" y="545100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5" y="1028"/>
                        <a:pt x="1325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11" name="Google Shape;2411;p11"/>
                <p:cNvSpPr/>
                <p:nvPr/>
              </p:nvSpPr>
              <p:spPr>
                <a:xfrm>
                  <a:off x="1460092" y="893737"/>
                  <a:ext cx="35682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8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12" name="Google Shape;2412;p11"/>
                <p:cNvSpPr/>
                <p:nvPr/>
              </p:nvSpPr>
              <p:spPr>
                <a:xfrm>
                  <a:off x="1935123" y="576354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13" name="Google Shape;2413;p11"/>
                <p:cNvSpPr/>
                <p:nvPr/>
              </p:nvSpPr>
              <p:spPr>
                <a:xfrm>
                  <a:off x="1669967" y="628155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14" name="Google Shape;2414;p11"/>
                <p:cNvSpPr/>
                <p:nvPr/>
              </p:nvSpPr>
              <p:spPr>
                <a:xfrm>
                  <a:off x="1262541" y="1018616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1"/>
                      </a:moveTo>
                      <a:cubicBezTo>
                        <a:pt x="0" y="1"/>
                        <a:pt x="0" y="1029"/>
                        <a:pt x="662" y="1029"/>
                      </a:cubicBezTo>
                      <a:cubicBezTo>
                        <a:pt x="1324" y="1029"/>
                        <a:pt x="1324" y="1"/>
                        <a:pt x="662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415" name="Google Shape;2415;p11"/>
              <p:cNvGrpSpPr/>
              <p:nvPr/>
            </p:nvGrpSpPr>
            <p:grpSpPr>
              <a:xfrm rot="-8599838">
                <a:off x="5183097" y="818722"/>
                <a:ext cx="243479" cy="193795"/>
                <a:chOff x="728750" y="586816"/>
                <a:chExt cx="243477" cy="193794"/>
              </a:xfrm>
            </p:grpSpPr>
            <p:sp>
              <p:nvSpPr>
                <p:cNvPr id="2416" name="Google Shape;2416;p11"/>
                <p:cNvSpPr/>
                <p:nvPr/>
              </p:nvSpPr>
              <p:spPr>
                <a:xfrm>
                  <a:off x="728750" y="600470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0"/>
                      </a:moveTo>
                      <a:cubicBezTo>
                        <a:pt x="0" y="0"/>
                        <a:pt x="0" y="1028"/>
                        <a:pt x="662" y="1028"/>
                      </a:cubicBezTo>
                      <a:cubicBezTo>
                        <a:pt x="1324" y="1028"/>
                        <a:pt x="1324" y="0"/>
                        <a:pt x="662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17" name="Google Shape;2417;p11"/>
                <p:cNvSpPr/>
                <p:nvPr/>
              </p:nvSpPr>
              <p:spPr>
                <a:xfrm>
                  <a:off x="735564" y="752926"/>
                  <a:ext cx="36059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9" h="1028" extrusionOk="0">
                      <a:moveTo>
                        <a:pt x="677" y="0"/>
                      </a:moveTo>
                      <a:cubicBezTo>
                        <a:pt x="1" y="0"/>
                        <a:pt x="1" y="1028"/>
                        <a:pt x="677" y="1028"/>
                      </a:cubicBezTo>
                      <a:cubicBezTo>
                        <a:pt x="1338" y="1028"/>
                        <a:pt x="1338" y="0"/>
                        <a:pt x="677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18" name="Google Shape;2418;p11"/>
                <p:cNvSpPr/>
                <p:nvPr/>
              </p:nvSpPr>
              <p:spPr>
                <a:xfrm>
                  <a:off x="936168" y="586816"/>
                  <a:ext cx="36059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9" h="1029" extrusionOk="0">
                      <a:moveTo>
                        <a:pt x="677" y="0"/>
                      </a:moveTo>
                      <a:cubicBezTo>
                        <a:pt x="1" y="0"/>
                        <a:pt x="1" y="1028"/>
                        <a:pt x="677" y="1028"/>
                      </a:cubicBezTo>
                      <a:cubicBezTo>
                        <a:pt x="1339" y="1028"/>
                        <a:pt x="1339" y="0"/>
                        <a:pt x="677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2419" name="Google Shape;2419;p11"/>
            <p:cNvGrpSpPr/>
            <p:nvPr/>
          </p:nvGrpSpPr>
          <p:grpSpPr>
            <a:xfrm rot="-2554597">
              <a:off x="2375087" y="493423"/>
              <a:ext cx="561531" cy="689045"/>
              <a:chOff x="5276588" y="591747"/>
              <a:chExt cx="561511" cy="689020"/>
            </a:xfrm>
          </p:grpSpPr>
          <p:grpSp>
            <p:nvGrpSpPr>
              <p:cNvPr id="2420" name="Google Shape;2420;p11"/>
              <p:cNvGrpSpPr/>
              <p:nvPr/>
            </p:nvGrpSpPr>
            <p:grpSpPr>
              <a:xfrm rot="5258332">
                <a:off x="5359029" y="528316"/>
                <a:ext cx="396629" cy="545634"/>
                <a:chOff x="1439710" y="379322"/>
                <a:chExt cx="396609" cy="545607"/>
              </a:xfrm>
            </p:grpSpPr>
            <p:sp>
              <p:nvSpPr>
                <p:cNvPr id="2421" name="Google Shape;2421;p11"/>
                <p:cNvSpPr/>
                <p:nvPr/>
              </p:nvSpPr>
              <p:spPr>
                <a:xfrm>
                  <a:off x="1724083" y="905243"/>
                  <a:ext cx="13680" cy="196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731" extrusionOk="0">
                      <a:moveTo>
                        <a:pt x="254" y="1"/>
                      </a:moveTo>
                      <a:cubicBezTo>
                        <a:pt x="127" y="1"/>
                        <a:pt x="1" y="89"/>
                        <a:pt x="1" y="265"/>
                      </a:cubicBezTo>
                      <a:lnTo>
                        <a:pt x="1" y="476"/>
                      </a:lnTo>
                      <a:cubicBezTo>
                        <a:pt x="1" y="610"/>
                        <a:pt x="102" y="731"/>
                        <a:pt x="233" y="731"/>
                      </a:cubicBezTo>
                      <a:cubicBezTo>
                        <a:pt x="240" y="731"/>
                        <a:pt x="247" y="730"/>
                        <a:pt x="254" y="730"/>
                      </a:cubicBezTo>
                      <a:cubicBezTo>
                        <a:pt x="261" y="730"/>
                        <a:pt x="269" y="731"/>
                        <a:pt x="276" y="731"/>
                      </a:cubicBezTo>
                      <a:cubicBezTo>
                        <a:pt x="406" y="731"/>
                        <a:pt x="508" y="610"/>
                        <a:pt x="508" y="476"/>
                      </a:cubicBezTo>
                      <a:lnTo>
                        <a:pt x="508" y="265"/>
                      </a:lnTo>
                      <a:cubicBezTo>
                        <a:pt x="508" y="89"/>
                        <a:pt x="381" y="1"/>
                        <a:pt x="254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22" name="Google Shape;2422;p11"/>
                <p:cNvSpPr/>
                <p:nvPr/>
              </p:nvSpPr>
              <p:spPr>
                <a:xfrm>
                  <a:off x="1614599" y="545100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5" y="1028"/>
                        <a:pt x="1325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23" name="Google Shape;2423;p11"/>
                <p:cNvSpPr/>
                <p:nvPr/>
              </p:nvSpPr>
              <p:spPr>
                <a:xfrm>
                  <a:off x="1789707" y="577089"/>
                  <a:ext cx="35682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8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24" name="Google Shape;2424;p11"/>
                <p:cNvSpPr/>
                <p:nvPr/>
              </p:nvSpPr>
              <p:spPr>
                <a:xfrm>
                  <a:off x="1646194" y="721663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25" name="Google Shape;2425;p11"/>
                <p:cNvSpPr/>
                <p:nvPr/>
              </p:nvSpPr>
              <p:spPr>
                <a:xfrm>
                  <a:off x="1439710" y="719168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26" name="Google Shape;2426;p11"/>
                <p:cNvSpPr/>
                <p:nvPr/>
              </p:nvSpPr>
              <p:spPr>
                <a:xfrm>
                  <a:off x="1800664" y="379322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1"/>
                      </a:moveTo>
                      <a:cubicBezTo>
                        <a:pt x="0" y="1"/>
                        <a:pt x="0" y="1029"/>
                        <a:pt x="662" y="1029"/>
                      </a:cubicBezTo>
                      <a:cubicBezTo>
                        <a:pt x="1324" y="1029"/>
                        <a:pt x="1324" y="1"/>
                        <a:pt x="662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427" name="Google Shape;2427;p11"/>
              <p:cNvGrpSpPr/>
              <p:nvPr/>
            </p:nvGrpSpPr>
            <p:grpSpPr>
              <a:xfrm rot="-8599838">
                <a:off x="5317614" y="992878"/>
                <a:ext cx="332013" cy="209479"/>
                <a:chOff x="432395" y="539764"/>
                <a:chExt cx="332011" cy="209478"/>
              </a:xfrm>
            </p:grpSpPr>
            <p:sp>
              <p:nvSpPr>
                <p:cNvPr id="2428" name="Google Shape;2428;p11"/>
                <p:cNvSpPr/>
                <p:nvPr/>
              </p:nvSpPr>
              <p:spPr>
                <a:xfrm>
                  <a:off x="728750" y="600470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0"/>
                      </a:moveTo>
                      <a:cubicBezTo>
                        <a:pt x="0" y="0"/>
                        <a:pt x="0" y="1028"/>
                        <a:pt x="662" y="1028"/>
                      </a:cubicBezTo>
                      <a:cubicBezTo>
                        <a:pt x="1324" y="1028"/>
                        <a:pt x="1324" y="0"/>
                        <a:pt x="662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29" name="Google Shape;2429;p11"/>
                <p:cNvSpPr/>
                <p:nvPr/>
              </p:nvSpPr>
              <p:spPr>
                <a:xfrm>
                  <a:off x="432395" y="721558"/>
                  <a:ext cx="36059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9" h="1028" extrusionOk="0">
                      <a:moveTo>
                        <a:pt x="677" y="0"/>
                      </a:moveTo>
                      <a:cubicBezTo>
                        <a:pt x="1" y="0"/>
                        <a:pt x="1" y="1028"/>
                        <a:pt x="677" y="1028"/>
                      </a:cubicBezTo>
                      <a:cubicBezTo>
                        <a:pt x="1338" y="1028"/>
                        <a:pt x="1338" y="0"/>
                        <a:pt x="677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30" name="Google Shape;2430;p11"/>
                <p:cNvSpPr/>
                <p:nvPr/>
              </p:nvSpPr>
              <p:spPr>
                <a:xfrm>
                  <a:off x="481415" y="539764"/>
                  <a:ext cx="36059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9" h="1029" extrusionOk="0">
                      <a:moveTo>
                        <a:pt x="677" y="0"/>
                      </a:moveTo>
                      <a:cubicBezTo>
                        <a:pt x="1" y="0"/>
                        <a:pt x="1" y="1028"/>
                        <a:pt x="677" y="1028"/>
                      </a:cubicBezTo>
                      <a:cubicBezTo>
                        <a:pt x="1339" y="1028"/>
                        <a:pt x="1339" y="0"/>
                        <a:pt x="677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2431" name="Google Shape;2431;p11"/>
            <p:cNvGrpSpPr/>
            <p:nvPr/>
          </p:nvGrpSpPr>
          <p:grpSpPr>
            <a:xfrm rot="-2921342">
              <a:off x="3900593" y="455136"/>
              <a:ext cx="700031" cy="971856"/>
              <a:chOff x="5147988" y="414944"/>
              <a:chExt cx="699973" cy="971775"/>
            </a:xfrm>
          </p:grpSpPr>
          <p:grpSp>
            <p:nvGrpSpPr>
              <p:cNvPr id="2432" name="Google Shape;2432;p11"/>
              <p:cNvGrpSpPr/>
              <p:nvPr/>
            </p:nvGrpSpPr>
            <p:grpSpPr>
              <a:xfrm rot="5258332">
                <a:off x="5025314" y="570037"/>
                <a:ext cx="945322" cy="661590"/>
                <a:chOff x="1262541" y="384770"/>
                <a:chExt cx="945275" cy="661557"/>
              </a:xfrm>
            </p:grpSpPr>
            <p:sp>
              <p:nvSpPr>
                <p:cNvPr id="2433" name="Google Shape;2433;p11"/>
                <p:cNvSpPr/>
                <p:nvPr/>
              </p:nvSpPr>
              <p:spPr>
                <a:xfrm>
                  <a:off x="1618396" y="884214"/>
                  <a:ext cx="13680" cy="196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731" extrusionOk="0">
                      <a:moveTo>
                        <a:pt x="254" y="1"/>
                      </a:moveTo>
                      <a:cubicBezTo>
                        <a:pt x="127" y="1"/>
                        <a:pt x="1" y="89"/>
                        <a:pt x="1" y="265"/>
                      </a:cubicBezTo>
                      <a:lnTo>
                        <a:pt x="1" y="476"/>
                      </a:lnTo>
                      <a:cubicBezTo>
                        <a:pt x="1" y="610"/>
                        <a:pt x="102" y="731"/>
                        <a:pt x="233" y="731"/>
                      </a:cubicBezTo>
                      <a:cubicBezTo>
                        <a:pt x="240" y="731"/>
                        <a:pt x="247" y="730"/>
                        <a:pt x="254" y="730"/>
                      </a:cubicBezTo>
                      <a:cubicBezTo>
                        <a:pt x="261" y="730"/>
                        <a:pt x="269" y="731"/>
                        <a:pt x="276" y="731"/>
                      </a:cubicBezTo>
                      <a:cubicBezTo>
                        <a:pt x="406" y="731"/>
                        <a:pt x="508" y="610"/>
                        <a:pt x="508" y="476"/>
                      </a:cubicBezTo>
                      <a:lnTo>
                        <a:pt x="508" y="265"/>
                      </a:lnTo>
                      <a:cubicBezTo>
                        <a:pt x="508" y="89"/>
                        <a:pt x="381" y="1"/>
                        <a:pt x="254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34" name="Google Shape;2434;p11"/>
                <p:cNvSpPr/>
                <p:nvPr/>
              </p:nvSpPr>
              <p:spPr>
                <a:xfrm>
                  <a:off x="1614599" y="545100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5" y="1028"/>
                        <a:pt x="1325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35" name="Google Shape;2435;p11"/>
                <p:cNvSpPr/>
                <p:nvPr/>
              </p:nvSpPr>
              <p:spPr>
                <a:xfrm>
                  <a:off x="1460092" y="893737"/>
                  <a:ext cx="35682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8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36" name="Google Shape;2436;p11"/>
                <p:cNvSpPr/>
                <p:nvPr/>
              </p:nvSpPr>
              <p:spPr>
                <a:xfrm>
                  <a:off x="2172134" y="384770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37" name="Google Shape;2437;p11"/>
                <p:cNvSpPr/>
                <p:nvPr/>
              </p:nvSpPr>
              <p:spPr>
                <a:xfrm>
                  <a:off x="1669967" y="628155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38" name="Google Shape;2438;p11"/>
                <p:cNvSpPr/>
                <p:nvPr/>
              </p:nvSpPr>
              <p:spPr>
                <a:xfrm>
                  <a:off x="1262541" y="1018616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1"/>
                      </a:moveTo>
                      <a:cubicBezTo>
                        <a:pt x="0" y="1"/>
                        <a:pt x="0" y="1029"/>
                        <a:pt x="662" y="1029"/>
                      </a:cubicBezTo>
                      <a:cubicBezTo>
                        <a:pt x="1324" y="1029"/>
                        <a:pt x="1324" y="1"/>
                        <a:pt x="662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439" name="Google Shape;2439;p11"/>
              <p:cNvGrpSpPr/>
              <p:nvPr/>
            </p:nvGrpSpPr>
            <p:grpSpPr>
              <a:xfrm rot="-8599838">
                <a:off x="5183097" y="818722"/>
                <a:ext cx="243479" cy="193795"/>
                <a:chOff x="728750" y="586816"/>
                <a:chExt cx="243477" cy="193794"/>
              </a:xfrm>
            </p:grpSpPr>
            <p:sp>
              <p:nvSpPr>
                <p:cNvPr id="2440" name="Google Shape;2440;p11"/>
                <p:cNvSpPr/>
                <p:nvPr/>
              </p:nvSpPr>
              <p:spPr>
                <a:xfrm>
                  <a:off x="728750" y="600470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0"/>
                      </a:moveTo>
                      <a:cubicBezTo>
                        <a:pt x="0" y="0"/>
                        <a:pt x="0" y="1028"/>
                        <a:pt x="662" y="1028"/>
                      </a:cubicBezTo>
                      <a:cubicBezTo>
                        <a:pt x="1324" y="1028"/>
                        <a:pt x="1324" y="0"/>
                        <a:pt x="662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41" name="Google Shape;2441;p11"/>
                <p:cNvSpPr/>
                <p:nvPr/>
              </p:nvSpPr>
              <p:spPr>
                <a:xfrm>
                  <a:off x="735564" y="752926"/>
                  <a:ext cx="36059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9" h="1028" extrusionOk="0">
                      <a:moveTo>
                        <a:pt x="677" y="0"/>
                      </a:moveTo>
                      <a:cubicBezTo>
                        <a:pt x="1" y="0"/>
                        <a:pt x="1" y="1028"/>
                        <a:pt x="677" y="1028"/>
                      </a:cubicBezTo>
                      <a:cubicBezTo>
                        <a:pt x="1338" y="1028"/>
                        <a:pt x="1338" y="0"/>
                        <a:pt x="677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42" name="Google Shape;2442;p11"/>
                <p:cNvSpPr/>
                <p:nvPr/>
              </p:nvSpPr>
              <p:spPr>
                <a:xfrm>
                  <a:off x="936168" y="586816"/>
                  <a:ext cx="36059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9" h="1029" extrusionOk="0">
                      <a:moveTo>
                        <a:pt x="677" y="0"/>
                      </a:moveTo>
                      <a:cubicBezTo>
                        <a:pt x="1" y="0"/>
                        <a:pt x="1" y="1028"/>
                        <a:pt x="677" y="1028"/>
                      </a:cubicBezTo>
                      <a:cubicBezTo>
                        <a:pt x="1339" y="1028"/>
                        <a:pt x="1339" y="0"/>
                        <a:pt x="677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2443" name="Google Shape;2443;p11"/>
            <p:cNvGrpSpPr/>
            <p:nvPr/>
          </p:nvGrpSpPr>
          <p:grpSpPr>
            <a:xfrm rot="7345503">
              <a:off x="3221404" y="480639"/>
              <a:ext cx="996631" cy="1071233"/>
              <a:chOff x="4980075" y="291257"/>
              <a:chExt cx="996623" cy="1071225"/>
            </a:xfrm>
          </p:grpSpPr>
          <p:grpSp>
            <p:nvGrpSpPr>
              <p:cNvPr id="2444" name="Google Shape;2444;p11"/>
              <p:cNvGrpSpPr/>
              <p:nvPr/>
            </p:nvGrpSpPr>
            <p:grpSpPr>
              <a:xfrm rot="5258332">
                <a:off x="4976296" y="334583"/>
                <a:ext cx="1004180" cy="956065"/>
                <a:chOff x="1144169" y="253476"/>
                <a:chExt cx="1004131" cy="956018"/>
              </a:xfrm>
            </p:grpSpPr>
            <p:sp>
              <p:nvSpPr>
                <p:cNvPr id="2445" name="Google Shape;2445;p11"/>
                <p:cNvSpPr/>
                <p:nvPr/>
              </p:nvSpPr>
              <p:spPr>
                <a:xfrm>
                  <a:off x="1724083" y="905243"/>
                  <a:ext cx="13680" cy="196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731" extrusionOk="0">
                      <a:moveTo>
                        <a:pt x="254" y="1"/>
                      </a:moveTo>
                      <a:cubicBezTo>
                        <a:pt x="127" y="1"/>
                        <a:pt x="1" y="89"/>
                        <a:pt x="1" y="265"/>
                      </a:cubicBezTo>
                      <a:lnTo>
                        <a:pt x="1" y="476"/>
                      </a:lnTo>
                      <a:cubicBezTo>
                        <a:pt x="1" y="610"/>
                        <a:pt x="102" y="731"/>
                        <a:pt x="233" y="731"/>
                      </a:cubicBezTo>
                      <a:cubicBezTo>
                        <a:pt x="240" y="731"/>
                        <a:pt x="247" y="730"/>
                        <a:pt x="254" y="730"/>
                      </a:cubicBezTo>
                      <a:cubicBezTo>
                        <a:pt x="261" y="730"/>
                        <a:pt x="269" y="731"/>
                        <a:pt x="276" y="731"/>
                      </a:cubicBezTo>
                      <a:cubicBezTo>
                        <a:pt x="406" y="731"/>
                        <a:pt x="508" y="610"/>
                        <a:pt x="508" y="476"/>
                      </a:cubicBezTo>
                      <a:lnTo>
                        <a:pt x="508" y="265"/>
                      </a:lnTo>
                      <a:cubicBezTo>
                        <a:pt x="508" y="89"/>
                        <a:pt x="381" y="1"/>
                        <a:pt x="254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46" name="Google Shape;2446;p11"/>
                <p:cNvSpPr/>
                <p:nvPr/>
              </p:nvSpPr>
              <p:spPr>
                <a:xfrm>
                  <a:off x="1822831" y="600647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5" y="1028"/>
                        <a:pt x="1325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47" name="Google Shape;2447;p11"/>
                <p:cNvSpPr/>
                <p:nvPr/>
              </p:nvSpPr>
              <p:spPr>
                <a:xfrm>
                  <a:off x="2112618" y="253476"/>
                  <a:ext cx="35682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8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48" name="Google Shape;2448;p11"/>
                <p:cNvSpPr/>
                <p:nvPr/>
              </p:nvSpPr>
              <p:spPr>
                <a:xfrm>
                  <a:off x="1543589" y="1181783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49" name="Google Shape;2449;p11"/>
                <p:cNvSpPr/>
                <p:nvPr/>
              </p:nvSpPr>
              <p:spPr>
                <a:xfrm>
                  <a:off x="1144169" y="680599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50" name="Google Shape;2450;p11"/>
                <p:cNvSpPr/>
                <p:nvPr/>
              </p:nvSpPr>
              <p:spPr>
                <a:xfrm>
                  <a:off x="1800664" y="379322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1"/>
                      </a:moveTo>
                      <a:cubicBezTo>
                        <a:pt x="0" y="1"/>
                        <a:pt x="0" y="1029"/>
                        <a:pt x="662" y="1029"/>
                      </a:cubicBezTo>
                      <a:cubicBezTo>
                        <a:pt x="1324" y="1029"/>
                        <a:pt x="1324" y="1"/>
                        <a:pt x="662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451" name="Google Shape;2451;p11"/>
              <p:cNvGrpSpPr/>
              <p:nvPr/>
            </p:nvGrpSpPr>
            <p:grpSpPr>
              <a:xfrm rot="-8599838">
                <a:off x="5244336" y="1071635"/>
                <a:ext cx="277632" cy="230784"/>
                <a:chOff x="486775" y="397398"/>
                <a:chExt cx="277631" cy="230783"/>
              </a:xfrm>
            </p:grpSpPr>
            <p:sp>
              <p:nvSpPr>
                <p:cNvPr id="2452" name="Google Shape;2452;p11"/>
                <p:cNvSpPr/>
                <p:nvPr/>
              </p:nvSpPr>
              <p:spPr>
                <a:xfrm>
                  <a:off x="728750" y="600470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0"/>
                      </a:moveTo>
                      <a:cubicBezTo>
                        <a:pt x="0" y="0"/>
                        <a:pt x="0" y="1028"/>
                        <a:pt x="662" y="1028"/>
                      </a:cubicBezTo>
                      <a:cubicBezTo>
                        <a:pt x="1324" y="1028"/>
                        <a:pt x="1324" y="0"/>
                        <a:pt x="662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53" name="Google Shape;2453;p11"/>
                <p:cNvSpPr/>
                <p:nvPr/>
              </p:nvSpPr>
              <p:spPr>
                <a:xfrm>
                  <a:off x="486775" y="579192"/>
                  <a:ext cx="36059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9" h="1028" extrusionOk="0">
                      <a:moveTo>
                        <a:pt x="677" y="0"/>
                      </a:moveTo>
                      <a:cubicBezTo>
                        <a:pt x="1" y="0"/>
                        <a:pt x="1" y="1028"/>
                        <a:pt x="677" y="1028"/>
                      </a:cubicBezTo>
                      <a:cubicBezTo>
                        <a:pt x="1338" y="1028"/>
                        <a:pt x="1338" y="0"/>
                        <a:pt x="677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54" name="Google Shape;2454;p11"/>
                <p:cNvSpPr/>
                <p:nvPr/>
              </p:nvSpPr>
              <p:spPr>
                <a:xfrm>
                  <a:off x="535795" y="397398"/>
                  <a:ext cx="36059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9" h="1029" extrusionOk="0">
                      <a:moveTo>
                        <a:pt x="677" y="0"/>
                      </a:moveTo>
                      <a:cubicBezTo>
                        <a:pt x="1" y="0"/>
                        <a:pt x="1" y="1028"/>
                        <a:pt x="677" y="1028"/>
                      </a:cubicBezTo>
                      <a:cubicBezTo>
                        <a:pt x="1339" y="1028"/>
                        <a:pt x="1339" y="0"/>
                        <a:pt x="677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2455" name="Google Shape;2455;p11"/>
            <p:cNvGrpSpPr/>
            <p:nvPr/>
          </p:nvGrpSpPr>
          <p:grpSpPr>
            <a:xfrm rot="5075356">
              <a:off x="4410824" y="640196"/>
              <a:ext cx="537221" cy="653378"/>
              <a:chOff x="5140803" y="496981"/>
              <a:chExt cx="537191" cy="653341"/>
            </a:xfrm>
          </p:grpSpPr>
          <p:grpSp>
            <p:nvGrpSpPr>
              <p:cNvPr id="2456" name="Google Shape;2456;p11"/>
              <p:cNvGrpSpPr/>
              <p:nvPr/>
            </p:nvGrpSpPr>
            <p:grpSpPr>
              <a:xfrm rot="5258332">
                <a:off x="5092997" y="567874"/>
                <a:ext cx="632803" cy="511555"/>
                <a:chOff x="1338033" y="545100"/>
                <a:chExt cx="632772" cy="511530"/>
              </a:xfrm>
            </p:grpSpPr>
            <p:sp>
              <p:nvSpPr>
                <p:cNvPr id="2457" name="Google Shape;2457;p11"/>
                <p:cNvSpPr/>
                <p:nvPr/>
              </p:nvSpPr>
              <p:spPr>
                <a:xfrm>
                  <a:off x="1618396" y="884214"/>
                  <a:ext cx="13680" cy="196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731" extrusionOk="0">
                      <a:moveTo>
                        <a:pt x="254" y="1"/>
                      </a:moveTo>
                      <a:cubicBezTo>
                        <a:pt x="127" y="1"/>
                        <a:pt x="1" y="89"/>
                        <a:pt x="1" y="265"/>
                      </a:cubicBezTo>
                      <a:lnTo>
                        <a:pt x="1" y="476"/>
                      </a:lnTo>
                      <a:cubicBezTo>
                        <a:pt x="1" y="610"/>
                        <a:pt x="102" y="731"/>
                        <a:pt x="233" y="731"/>
                      </a:cubicBezTo>
                      <a:cubicBezTo>
                        <a:pt x="240" y="731"/>
                        <a:pt x="247" y="730"/>
                        <a:pt x="254" y="730"/>
                      </a:cubicBezTo>
                      <a:cubicBezTo>
                        <a:pt x="261" y="730"/>
                        <a:pt x="269" y="731"/>
                        <a:pt x="276" y="731"/>
                      </a:cubicBezTo>
                      <a:cubicBezTo>
                        <a:pt x="406" y="731"/>
                        <a:pt x="508" y="610"/>
                        <a:pt x="508" y="476"/>
                      </a:cubicBezTo>
                      <a:lnTo>
                        <a:pt x="508" y="265"/>
                      </a:lnTo>
                      <a:cubicBezTo>
                        <a:pt x="508" y="89"/>
                        <a:pt x="381" y="1"/>
                        <a:pt x="254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58" name="Google Shape;2458;p11"/>
                <p:cNvSpPr/>
                <p:nvPr/>
              </p:nvSpPr>
              <p:spPr>
                <a:xfrm>
                  <a:off x="1614599" y="545100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5" y="1028"/>
                        <a:pt x="1325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59" name="Google Shape;2459;p11"/>
                <p:cNvSpPr/>
                <p:nvPr/>
              </p:nvSpPr>
              <p:spPr>
                <a:xfrm>
                  <a:off x="1460092" y="893737"/>
                  <a:ext cx="35682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8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60" name="Google Shape;2460;p11"/>
                <p:cNvSpPr/>
                <p:nvPr/>
              </p:nvSpPr>
              <p:spPr>
                <a:xfrm>
                  <a:off x="1935123" y="576354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61" name="Google Shape;2461;p11"/>
                <p:cNvSpPr/>
                <p:nvPr/>
              </p:nvSpPr>
              <p:spPr>
                <a:xfrm>
                  <a:off x="1669967" y="628155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62" name="Google Shape;2462;p11"/>
                <p:cNvSpPr/>
                <p:nvPr/>
              </p:nvSpPr>
              <p:spPr>
                <a:xfrm>
                  <a:off x="1338033" y="1028919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1"/>
                      </a:moveTo>
                      <a:cubicBezTo>
                        <a:pt x="0" y="1"/>
                        <a:pt x="0" y="1029"/>
                        <a:pt x="662" y="1029"/>
                      </a:cubicBezTo>
                      <a:cubicBezTo>
                        <a:pt x="1324" y="1029"/>
                        <a:pt x="1324" y="1"/>
                        <a:pt x="662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463" name="Google Shape;2463;p11"/>
              <p:cNvGrpSpPr/>
              <p:nvPr/>
            </p:nvGrpSpPr>
            <p:grpSpPr>
              <a:xfrm rot="-8599838">
                <a:off x="5183097" y="818722"/>
                <a:ext cx="243479" cy="193795"/>
                <a:chOff x="728750" y="586816"/>
                <a:chExt cx="243477" cy="193794"/>
              </a:xfrm>
            </p:grpSpPr>
            <p:sp>
              <p:nvSpPr>
                <p:cNvPr id="2464" name="Google Shape;2464;p11"/>
                <p:cNvSpPr/>
                <p:nvPr/>
              </p:nvSpPr>
              <p:spPr>
                <a:xfrm>
                  <a:off x="728750" y="600470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0"/>
                      </a:moveTo>
                      <a:cubicBezTo>
                        <a:pt x="0" y="0"/>
                        <a:pt x="0" y="1028"/>
                        <a:pt x="662" y="1028"/>
                      </a:cubicBezTo>
                      <a:cubicBezTo>
                        <a:pt x="1324" y="1028"/>
                        <a:pt x="1324" y="0"/>
                        <a:pt x="662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65" name="Google Shape;2465;p11"/>
                <p:cNvSpPr/>
                <p:nvPr/>
              </p:nvSpPr>
              <p:spPr>
                <a:xfrm>
                  <a:off x="735564" y="752926"/>
                  <a:ext cx="36059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9" h="1028" extrusionOk="0">
                      <a:moveTo>
                        <a:pt x="677" y="0"/>
                      </a:moveTo>
                      <a:cubicBezTo>
                        <a:pt x="1" y="0"/>
                        <a:pt x="1" y="1028"/>
                        <a:pt x="677" y="1028"/>
                      </a:cubicBezTo>
                      <a:cubicBezTo>
                        <a:pt x="1338" y="1028"/>
                        <a:pt x="1338" y="0"/>
                        <a:pt x="677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66" name="Google Shape;2466;p11"/>
                <p:cNvSpPr/>
                <p:nvPr/>
              </p:nvSpPr>
              <p:spPr>
                <a:xfrm>
                  <a:off x="936168" y="586816"/>
                  <a:ext cx="36059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9" h="1029" extrusionOk="0">
                      <a:moveTo>
                        <a:pt x="677" y="0"/>
                      </a:moveTo>
                      <a:cubicBezTo>
                        <a:pt x="1" y="0"/>
                        <a:pt x="1" y="1028"/>
                        <a:pt x="677" y="1028"/>
                      </a:cubicBezTo>
                      <a:cubicBezTo>
                        <a:pt x="1339" y="1028"/>
                        <a:pt x="1339" y="0"/>
                        <a:pt x="677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2467" name="Google Shape;2467;p11"/>
            <p:cNvGrpSpPr/>
            <p:nvPr/>
          </p:nvGrpSpPr>
          <p:grpSpPr>
            <a:xfrm rot="5075356">
              <a:off x="4427065" y="865092"/>
              <a:ext cx="537873" cy="918460"/>
              <a:chOff x="5140152" y="231489"/>
              <a:chExt cx="537843" cy="918409"/>
            </a:xfrm>
          </p:grpSpPr>
          <p:grpSp>
            <p:nvGrpSpPr>
              <p:cNvPr id="2468" name="Google Shape;2468;p11"/>
              <p:cNvGrpSpPr/>
              <p:nvPr/>
            </p:nvGrpSpPr>
            <p:grpSpPr>
              <a:xfrm rot="5258332">
                <a:off x="4959812" y="440068"/>
                <a:ext cx="898521" cy="501251"/>
                <a:chOff x="1072328" y="545100"/>
                <a:chExt cx="898477" cy="501227"/>
              </a:xfrm>
            </p:grpSpPr>
            <p:sp>
              <p:nvSpPr>
                <p:cNvPr id="2469" name="Google Shape;2469;p11"/>
                <p:cNvSpPr/>
                <p:nvPr/>
              </p:nvSpPr>
              <p:spPr>
                <a:xfrm>
                  <a:off x="1618396" y="884214"/>
                  <a:ext cx="13680" cy="196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731" extrusionOk="0">
                      <a:moveTo>
                        <a:pt x="254" y="1"/>
                      </a:moveTo>
                      <a:cubicBezTo>
                        <a:pt x="127" y="1"/>
                        <a:pt x="1" y="89"/>
                        <a:pt x="1" y="265"/>
                      </a:cubicBezTo>
                      <a:lnTo>
                        <a:pt x="1" y="476"/>
                      </a:lnTo>
                      <a:cubicBezTo>
                        <a:pt x="1" y="610"/>
                        <a:pt x="102" y="731"/>
                        <a:pt x="233" y="731"/>
                      </a:cubicBezTo>
                      <a:cubicBezTo>
                        <a:pt x="240" y="731"/>
                        <a:pt x="247" y="730"/>
                        <a:pt x="254" y="730"/>
                      </a:cubicBezTo>
                      <a:cubicBezTo>
                        <a:pt x="261" y="730"/>
                        <a:pt x="269" y="731"/>
                        <a:pt x="276" y="731"/>
                      </a:cubicBezTo>
                      <a:cubicBezTo>
                        <a:pt x="406" y="731"/>
                        <a:pt x="508" y="610"/>
                        <a:pt x="508" y="476"/>
                      </a:cubicBezTo>
                      <a:lnTo>
                        <a:pt x="508" y="265"/>
                      </a:lnTo>
                      <a:cubicBezTo>
                        <a:pt x="508" y="89"/>
                        <a:pt x="381" y="1"/>
                        <a:pt x="254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70" name="Google Shape;2470;p11"/>
                <p:cNvSpPr/>
                <p:nvPr/>
              </p:nvSpPr>
              <p:spPr>
                <a:xfrm>
                  <a:off x="1614599" y="545100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5" y="1028"/>
                        <a:pt x="1325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71" name="Google Shape;2471;p11"/>
                <p:cNvSpPr/>
                <p:nvPr/>
              </p:nvSpPr>
              <p:spPr>
                <a:xfrm>
                  <a:off x="1072328" y="917712"/>
                  <a:ext cx="35682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8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72" name="Google Shape;2472;p11"/>
                <p:cNvSpPr/>
                <p:nvPr/>
              </p:nvSpPr>
              <p:spPr>
                <a:xfrm>
                  <a:off x="1935123" y="576354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73" name="Google Shape;2473;p11"/>
                <p:cNvSpPr/>
                <p:nvPr/>
              </p:nvSpPr>
              <p:spPr>
                <a:xfrm>
                  <a:off x="1669967" y="628155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74" name="Google Shape;2474;p11"/>
                <p:cNvSpPr/>
                <p:nvPr/>
              </p:nvSpPr>
              <p:spPr>
                <a:xfrm>
                  <a:off x="1262541" y="1018616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1"/>
                      </a:moveTo>
                      <a:cubicBezTo>
                        <a:pt x="0" y="1"/>
                        <a:pt x="0" y="1029"/>
                        <a:pt x="662" y="1029"/>
                      </a:cubicBezTo>
                      <a:cubicBezTo>
                        <a:pt x="1324" y="1029"/>
                        <a:pt x="1324" y="1"/>
                        <a:pt x="662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475" name="Google Shape;2475;p11"/>
              <p:cNvGrpSpPr/>
              <p:nvPr/>
            </p:nvGrpSpPr>
            <p:grpSpPr>
              <a:xfrm rot="-8599838">
                <a:off x="5183097" y="818722"/>
                <a:ext cx="243479" cy="193795"/>
                <a:chOff x="728750" y="586816"/>
                <a:chExt cx="243477" cy="193794"/>
              </a:xfrm>
            </p:grpSpPr>
            <p:sp>
              <p:nvSpPr>
                <p:cNvPr id="2476" name="Google Shape;2476;p11"/>
                <p:cNvSpPr/>
                <p:nvPr/>
              </p:nvSpPr>
              <p:spPr>
                <a:xfrm>
                  <a:off x="728750" y="600470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0"/>
                      </a:moveTo>
                      <a:cubicBezTo>
                        <a:pt x="0" y="0"/>
                        <a:pt x="0" y="1028"/>
                        <a:pt x="662" y="1028"/>
                      </a:cubicBezTo>
                      <a:cubicBezTo>
                        <a:pt x="1324" y="1028"/>
                        <a:pt x="1324" y="0"/>
                        <a:pt x="662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77" name="Google Shape;2477;p11"/>
                <p:cNvSpPr/>
                <p:nvPr/>
              </p:nvSpPr>
              <p:spPr>
                <a:xfrm>
                  <a:off x="735564" y="752926"/>
                  <a:ext cx="36059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9" h="1028" extrusionOk="0">
                      <a:moveTo>
                        <a:pt x="677" y="0"/>
                      </a:moveTo>
                      <a:cubicBezTo>
                        <a:pt x="1" y="0"/>
                        <a:pt x="1" y="1028"/>
                        <a:pt x="677" y="1028"/>
                      </a:cubicBezTo>
                      <a:cubicBezTo>
                        <a:pt x="1338" y="1028"/>
                        <a:pt x="1338" y="0"/>
                        <a:pt x="677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78" name="Google Shape;2478;p11"/>
                <p:cNvSpPr/>
                <p:nvPr/>
              </p:nvSpPr>
              <p:spPr>
                <a:xfrm>
                  <a:off x="936168" y="586816"/>
                  <a:ext cx="36059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9" h="1029" extrusionOk="0">
                      <a:moveTo>
                        <a:pt x="677" y="0"/>
                      </a:moveTo>
                      <a:cubicBezTo>
                        <a:pt x="1" y="0"/>
                        <a:pt x="1" y="1028"/>
                        <a:pt x="677" y="1028"/>
                      </a:cubicBezTo>
                      <a:cubicBezTo>
                        <a:pt x="1339" y="1028"/>
                        <a:pt x="1339" y="0"/>
                        <a:pt x="677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2479" name="Google Shape;2479;p11"/>
            <p:cNvGrpSpPr/>
            <p:nvPr/>
          </p:nvGrpSpPr>
          <p:grpSpPr>
            <a:xfrm rot="-5775780">
              <a:off x="2800473" y="754179"/>
              <a:ext cx="551447" cy="736044"/>
              <a:chOff x="5126865" y="421550"/>
              <a:chExt cx="551409" cy="735994"/>
            </a:xfrm>
          </p:grpSpPr>
          <p:grpSp>
            <p:nvGrpSpPr>
              <p:cNvPr id="2480" name="Google Shape;2480;p11"/>
              <p:cNvGrpSpPr/>
              <p:nvPr/>
            </p:nvGrpSpPr>
            <p:grpSpPr>
              <a:xfrm rot="5258332">
                <a:off x="5045030" y="528350"/>
                <a:ext cx="715079" cy="522393"/>
                <a:chOff x="1262541" y="545100"/>
                <a:chExt cx="715044" cy="522367"/>
              </a:xfrm>
            </p:grpSpPr>
            <p:sp>
              <p:nvSpPr>
                <p:cNvPr id="2481" name="Google Shape;2481;p11"/>
                <p:cNvSpPr/>
                <p:nvPr/>
              </p:nvSpPr>
              <p:spPr>
                <a:xfrm>
                  <a:off x="1490587" y="710705"/>
                  <a:ext cx="13680" cy="196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731" extrusionOk="0">
                      <a:moveTo>
                        <a:pt x="254" y="1"/>
                      </a:moveTo>
                      <a:cubicBezTo>
                        <a:pt x="127" y="1"/>
                        <a:pt x="1" y="89"/>
                        <a:pt x="1" y="265"/>
                      </a:cubicBezTo>
                      <a:lnTo>
                        <a:pt x="1" y="476"/>
                      </a:lnTo>
                      <a:cubicBezTo>
                        <a:pt x="1" y="610"/>
                        <a:pt x="102" y="731"/>
                        <a:pt x="233" y="731"/>
                      </a:cubicBezTo>
                      <a:cubicBezTo>
                        <a:pt x="240" y="731"/>
                        <a:pt x="247" y="730"/>
                        <a:pt x="254" y="730"/>
                      </a:cubicBezTo>
                      <a:cubicBezTo>
                        <a:pt x="261" y="730"/>
                        <a:pt x="269" y="731"/>
                        <a:pt x="276" y="731"/>
                      </a:cubicBezTo>
                      <a:cubicBezTo>
                        <a:pt x="406" y="731"/>
                        <a:pt x="508" y="610"/>
                        <a:pt x="508" y="476"/>
                      </a:cubicBezTo>
                      <a:lnTo>
                        <a:pt x="508" y="265"/>
                      </a:lnTo>
                      <a:cubicBezTo>
                        <a:pt x="508" y="89"/>
                        <a:pt x="381" y="1"/>
                        <a:pt x="254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82" name="Google Shape;2482;p11"/>
                <p:cNvSpPr/>
                <p:nvPr/>
              </p:nvSpPr>
              <p:spPr>
                <a:xfrm>
                  <a:off x="1614599" y="545100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5" y="1028"/>
                        <a:pt x="1325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83" name="Google Shape;2483;p11"/>
                <p:cNvSpPr/>
                <p:nvPr/>
              </p:nvSpPr>
              <p:spPr>
                <a:xfrm>
                  <a:off x="1460092" y="893737"/>
                  <a:ext cx="35682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8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84" name="Google Shape;2484;p11"/>
                <p:cNvSpPr/>
                <p:nvPr/>
              </p:nvSpPr>
              <p:spPr>
                <a:xfrm>
                  <a:off x="1941903" y="1039756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85" name="Google Shape;2485;p11"/>
                <p:cNvSpPr/>
                <p:nvPr/>
              </p:nvSpPr>
              <p:spPr>
                <a:xfrm>
                  <a:off x="1669967" y="628155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86" name="Google Shape;2486;p11"/>
                <p:cNvSpPr/>
                <p:nvPr/>
              </p:nvSpPr>
              <p:spPr>
                <a:xfrm>
                  <a:off x="1262541" y="1018616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1"/>
                      </a:moveTo>
                      <a:cubicBezTo>
                        <a:pt x="0" y="1"/>
                        <a:pt x="0" y="1029"/>
                        <a:pt x="662" y="1029"/>
                      </a:cubicBezTo>
                      <a:cubicBezTo>
                        <a:pt x="1324" y="1029"/>
                        <a:pt x="1324" y="1"/>
                        <a:pt x="662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487" name="Google Shape;2487;p11"/>
              <p:cNvGrpSpPr/>
              <p:nvPr/>
            </p:nvGrpSpPr>
            <p:grpSpPr>
              <a:xfrm rot="-8599838">
                <a:off x="5183097" y="818722"/>
                <a:ext cx="243479" cy="193795"/>
                <a:chOff x="728750" y="586816"/>
                <a:chExt cx="243477" cy="193794"/>
              </a:xfrm>
            </p:grpSpPr>
            <p:sp>
              <p:nvSpPr>
                <p:cNvPr id="2488" name="Google Shape;2488;p11"/>
                <p:cNvSpPr/>
                <p:nvPr/>
              </p:nvSpPr>
              <p:spPr>
                <a:xfrm>
                  <a:off x="728750" y="600470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0"/>
                      </a:moveTo>
                      <a:cubicBezTo>
                        <a:pt x="0" y="0"/>
                        <a:pt x="0" y="1028"/>
                        <a:pt x="662" y="1028"/>
                      </a:cubicBezTo>
                      <a:cubicBezTo>
                        <a:pt x="1324" y="1028"/>
                        <a:pt x="1324" y="0"/>
                        <a:pt x="662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89" name="Google Shape;2489;p11"/>
                <p:cNvSpPr/>
                <p:nvPr/>
              </p:nvSpPr>
              <p:spPr>
                <a:xfrm>
                  <a:off x="735564" y="752926"/>
                  <a:ext cx="36059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9" h="1028" extrusionOk="0">
                      <a:moveTo>
                        <a:pt x="677" y="0"/>
                      </a:moveTo>
                      <a:cubicBezTo>
                        <a:pt x="1" y="0"/>
                        <a:pt x="1" y="1028"/>
                        <a:pt x="677" y="1028"/>
                      </a:cubicBezTo>
                      <a:cubicBezTo>
                        <a:pt x="1338" y="1028"/>
                        <a:pt x="1338" y="0"/>
                        <a:pt x="677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90" name="Google Shape;2490;p11"/>
                <p:cNvSpPr/>
                <p:nvPr/>
              </p:nvSpPr>
              <p:spPr>
                <a:xfrm>
                  <a:off x="936168" y="586816"/>
                  <a:ext cx="36059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9" h="1029" extrusionOk="0">
                      <a:moveTo>
                        <a:pt x="677" y="0"/>
                      </a:moveTo>
                      <a:cubicBezTo>
                        <a:pt x="1" y="0"/>
                        <a:pt x="1" y="1028"/>
                        <a:pt x="677" y="1028"/>
                      </a:cubicBezTo>
                      <a:cubicBezTo>
                        <a:pt x="1339" y="1028"/>
                        <a:pt x="1339" y="0"/>
                        <a:pt x="677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491" name="Google Shape;2491;p11"/>
            <p:cNvSpPr/>
            <p:nvPr/>
          </p:nvSpPr>
          <p:spPr>
            <a:xfrm rot="2173937">
              <a:off x="5224096" y="1057724"/>
              <a:ext cx="38234" cy="29404"/>
            </a:xfrm>
            <a:custGeom>
              <a:avLst/>
              <a:gdLst/>
              <a:ahLst/>
              <a:cxnLst/>
              <a:rect l="l" t="t" r="r" b="b"/>
              <a:pathLst>
                <a:path w="1338" h="1029" extrusionOk="0">
                  <a:moveTo>
                    <a:pt x="676" y="0"/>
                  </a:moveTo>
                  <a:cubicBezTo>
                    <a:pt x="0" y="0"/>
                    <a:pt x="14" y="1028"/>
                    <a:pt x="676" y="1028"/>
                  </a:cubicBezTo>
                  <a:cubicBezTo>
                    <a:pt x="1338" y="1028"/>
                    <a:pt x="1338" y="0"/>
                    <a:pt x="67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" name="Google Shape;2492;p11"/>
            <p:cNvSpPr/>
            <p:nvPr/>
          </p:nvSpPr>
          <p:spPr>
            <a:xfrm rot="2173937">
              <a:off x="5290171" y="1170299"/>
              <a:ext cx="38234" cy="29404"/>
            </a:xfrm>
            <a:custGeom>
              <a:avLst/>
              <a:gdLst/>
              <a:ahLst/>
              <a:cxnLst/>
              <a:rect l="l" t="t" r="r" b="b"/>
              <a:pathLst>
                <a:path w="1338" h="1029" extrusionOk="0">
                  <a:moveTo>
                    <a:pt x="676" y="0"/>
                  </a:moveTo>
                  <a:cubicBezTo>
                    <a:pt x="0" y="0"/>
                    <a:pt x="14" y="1028"/>
                    <a:pt x="676" y="1028"/>
                  </a:cubicBezTo>
                  <a:cubicBezTo>
                    <a:pt x="1338" y="1028"/>
                    <a:pt x="1338" y="0"/>
                    <a:pt x="67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493" name="Google Shape;2493;p11"/>
            <p:cNvGrpSpPr/>
            <p:nvPr/>
          </p:nvGrpSpPr>
          <p:grpSpPr>
            <a:xfrm rot="-6424875">
              <a:off x="5404043" y="1071317"/>
              <a:ext cx="243451" cy="227375"/>
              <a:chOff x="8049700" y="765200"/>
              <a:chExt cx="243474" cy="227396"/>
            </a:xfrm>
          </p:grpSpPr>
          <p:sp>
            <p:nvSpPr>
              <p:cNvPr id="2494" name="Google Shape;2494;p11"/>
              <p:cNvSpPr/>
              <p:nvPr/>
            </p:nvSpPr>
            <p:spPr>
              <a:xfrm>
                <a:off x="8049700" y="765200"/>
                <a:ext cx="38237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1029" extrusionOk="0">
                    <a:moveTo>
                      <a:pt x="676" y="0"/>
                    </a:moveTo>
                    <a:cubicBezTo>
                      <a:pt x="14" y="0"/>
                      <a:pt x="0" y="1028"/>
                      <a:pt x="676" y="1028"/>
                    </a:cubicBezTo>
                    <a:cubicBezTo>
                      <a:pt x="1324" y="1028"/>
                      <a:pt x="1338" y="0"/>
                      <a:pt x="6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5" name="Google Shape;2495;p11"/>
              <p:cNvSpPr/>
              <p:nvPr/>
            </p:nvSpPr>
            <p:spPr>
              <a:xfrm>
                <a:off x="8188925" y="963190"/>
                <a:ext cx="38237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1029" extrusionOk="0">
                    <a:moveTo>
                      <a:pt x="676" y="0"/>
                    </a:moveTo>
                    <a:cubicBezTo>
                      <a:pt x="0" y="0"/>
                      <a:pt x="14" y="1028"/>
                      <a:pt x="676" y="1028"/>
                    </a:cubicBezTo>
                    <a:cubicBezTo>
                      <a:pt x="1338" y="1028"/>
                      <a:pt x="1338" y="0"/>
                      <a:pt x="6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6" name="Google Shape;2496;p11"/>
              <p:cNvSpPr/>
              <p:nvPr/>
            </p:nvSpPr>
            <p:spPr>
              <a:xfrm>
                <a:off x="8255309" y="772430"/>
                <a:ext cx="37865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7" name="Google Shape;2497;p11"/>
              <p:cNvSpPr/>
              <p:nvPr/>
            </p:nvSpPr>
            <p:spPr>
              <a:xfrm>
                <a:off x="8090820" y="876226"/>
                <a:ext cx="37865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498" name="Google Shape;2498;p11"/>
            <p:cNvSpPr/>
            <p:nvPr/>
          </p:nvSpPr>
          <p:spPr>
            <a:xfrm rot="-6424771">
              <a:off x="5399454" y="714685"/>
              <a:ext cx="38234" cy="29404"/>
            </a:xfrm>
            <a:custGeom>
              <a:avLst/>
              <a:gdLst/>
              <a:ahLst/>
              <a:cxnLst/>
              <a:rect l="l" t="t" r="r" b="b"/>
              <a:pathLst>
                <a:path w="1338" h="1029" extrusionOk="0">
                  <a:moveTo>
                    <a:pt x="676" y="0"/>
                  </a:moveTo>
                  <a:cubicBezTo>
                    <a:pt x="0" y="0"/>
                    <a:pt x="14" y="1028"/>
                    <a:pt x="676" y="1028"/>
                  </a:cubicBezTo>
                  <a:cubicBezTo>
                    <a:pt x="1338" y="1028"/>
                    <a:pt x="1338" y="0"/>
                    <a:pt x="67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" name="Google Shape;2499;p11"/>
            <p:cNvSpPr/>
            <p:nvPr/>
          </p:nvSpPr>
          <p:spPr>
            <a:xfrm rot="-6424771">
              <a:off x="5413724" y="584934"/>
              <a:ext cx="38234" cy="29404"/>
            </a:xfrm>
            <a:custGeom>
              <a:avLst/>
              <a:gdLst/>
              <a:ahLst/>
              <a:cxnLst/>
              <a:rect l="l" t="t" r="r" b="b"/>
              <a:pathLst>
                <a:path w="1338" h="1029" extrusionOk="0">
                  <a:moveTo>
                    <a:pt x="676" y="0"/>
                  </a:moveTo>
                  <a:cubicBezTo>
                    <a:pt x="0" y="0"/>
                    <a:pt x="14" y="1028"/>
                    <a:pt x="676" y="1028"/>
                  </a:cubicBezTo>
                  <a:cubicBezTo>
                    <a:pt x="1338" y="1028"/>
                    <a:pt x="1338" y="0"/>
                    <a:pt x="67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00" name="Google Shape;2500;p11"/>
            <p:cNvGrpSpPr/>
            <p:nvPr/>
          </p:nvGrpSpPr>
          <p:grpSpPr>
            <a:xfrm rot="-5533768" flipH="1">
              <a:off x="7186878" y="502065"/>
              <a:ext cx="243464" cy="572653"/>
              <a:chOff x="8049700" y="765200"/>
              <a:chExt cx="243474" cy="572678"/>
            </a:xfrm>
          </p:grpSpPr>
          <p:sp>
            <p:nvSpPr>
              <p:cNvPr id="2501" name="Google Shape;2501;p11"/>
              <p:cNvSpPr/>
              <p:nvPr/>
            </p:nvSpPr>
            <p:spPr>
              <a:xfrm>
                <a:off x="8049700" y="765200"/>
                <a:ext cx="38237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1029" extrusionOk="0">
                    <a:moveTo>
                      <a:pt x="676" y="0"/>
                    </a:moveTo>
                    <a:cubicBezTo>
                      <a:pt x="14" y="0"/>
                      <a:pt x="0" y="1028"/>
                      <a:pt x="676" y="1028"/>
                    </a:cubicBezTo>
                    <a:cubicBezTo>
                      <a:pt x="1324" y="1028"/>
                      <a:pt x="1338" y="0"/>
                      <a:pt x="6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2" name="Google Shape;2502;p11"/>
              <p:cNvSpPr/>
              <p:nvPr/>
            </p:nvSpPr>
            <p:spPr>
              <a:xfrm>
                <a:off x="8188925" y="963190"/>
                <a:ext cx="38237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1029" extrusionOk="0">
                    <a:moveTo>
                      <a:pt x="676" y="0"/>
                    </a:moveTo>
                    <a:cubicBezTo>
                      <a:pt x="0" y="0"/>
                      <a:pt x="14" y="1028"/>
                      <a:pt x="676" y="1028"/>
                    </a:cubicBezTo>
                    <a:cubicBezTo>
                      <a:pt x="1338" y="1028"/>
                      <a:pt x="1338" y="0"/>
                      <a:pt x="6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3" name="Google Shape;2503;p11"/>
              <p:cNvSpPr/>
              <p:nvPr/>
            </p:nvSpPr>
            <p:spPr>
              <a:xfrm>
                <a:off x="8255309" y="772430"/>
                <a:ext cx="37865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4" name="Google Shape;2504;p11"/>
              <p:cNvSpPr/>
              <p:nvPr/>
            </p:nvSpPr>
            <p:spPr>
              <a:xfrm>
                <a:off x="8090820" y="876226"/>
                <a:ext cx="37865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5" name="Google Shape;2505;p11"/>
              <p:cNvSpPr/>
              <p:nvPr/>
            </p:nvSpPr>
            <p:spPr>
              <a:xfrm>
                <a:off x="8211044" y="1308471"/>
                <a:ext cx="37865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506" name="Google Shape;2506;p11"/>
            <p:cNvGrpSpPr/>
            <p:nvPr/>
          </p:nvGrpSpPr>
          <p:grpSpPr>
            <a:xfrm rot="-1137950" flipH="1">
              <a:off x="6250171" y="967904"/>
              <a:ext cx="849717" cy="599127"/>
              <a:chOff x="5149323" y="552893"/>
              <a:chExt cx="849728" cy="599135"/>
            </a:xfrm>
          </p:grpSpPr>
          <p:grpSp>
            <p:nvGrpSpPr>
              <p:cNvPr id="2507" name="Google Shape;2507;p11"/>
              <p:cNvGrpSpPr/>
              <p:nvPr/>
            </p:nvGrpSpPr>
            <p:grpSpPr>
              <a:xfrm rot="5258332">
                <a:off x="5377614" y="478689"/>
                <a:ext cx="522582" cy="699357"/>
                <a:chOff x="1407307" y="222098"/>
                <a:chExt cx="522556" cy="699323"/>
              </a:xfrm>
            </p:grpSpPr>
            <p:sp>
              <p:nvSpPr>
                <p:cNvPr id="2508" name="Google Shape;2508;p11"/>
                <p:cNvSpPr/>
                <p:nvPr/>
              </p:nvSpPr>
              <p:spPr>
                <a:xfrm>
                  <a:off x="1618396" y="884214"/>
                  <a:ext cx="13680" cy="196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731" extrusionOk="0">
                      <a:moveTo>
                        <a:pt x="254" y="1"/>
                      </a:moveTo>
                      <a:cubicBezTo>
                        <a:pt x="127" y="1"/>
                        <a:pt x="1" y="89"/>
                        <a:pt x="1" y="265"/>
                      </a:cubicBezTo>
                      <a:lnTo>
                        <a:pt x="1" y="476"/>
                      </a:lnTo>
                      <a:cubicBezTo>
                        <a:pt x="1" y="610"/>
                        <a:pt x="102" y="731"/>
                        <a:pt x="233" y="731"/>
                      </a:cubicBezTo>
                      <a:cubicBezTo>
                        <a:pt x="240" y="731"/>
                        <a:pt x="247" y="730"/>
                        <a:pt x="254" y="730"/>
                      </a:cubicBezTo>
                      <a:cubicBezTo>
                        <a:pt x="261" y="730"/>
                        <a:pt x="269" y="731"/>
                        <a:pt x="276" y="731"/>
                      </a:cubicBezTo>
                      <a:cubicBezTo>
                        <a:pt x="406" y="731"/>
                        <a:pt x="508" y="610"/>
                        <a:pt x="508" y="476"/>
                      </a:cubicBezTo>
                      <a:lnTo>
                        <a:pt x="508" y="265"/>
                      </a:lnTo>
                      <a:cubicBezTo>
                        <a:pt x="508" y="89"/>
                        <a:pt x="381" y="1"/>
                        <a:pt x="254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509" name="Google Shape;2509;p11"/>
                <p:cNvSpPr/>
                <p:nvPr/>
              </p:nvSpPr>
              <p:spPr>
                <a:xfrm>
                  <a:off x="1627917" y="222098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5" y="1028"/>
                        <a:pt x="1325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510" name="Google Shape;2510;p11"/>
                <p:cNvSpPr/>
                <p:nvPr/>
              </p:nvSpPr>
              <p:spPr>
                <a:xfrm>
                  <a:off x="1460092" y="893737"/>
                  <a:ext cx="35682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8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511" name="Google Shape;2511;p11"/>
                <p:cNvSpPr/>
                <p:nvPr/>
              </p:nvSpPr>
              <p:spPr>
                <a:xfrm>
                  <a:off x="1761315" y="279169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512" name="Google Shape;2512;p11"/>
                <p:cNvSpPr/>
                <p:nvPr/>
              </p:nvSpPr>
              <p:spPr>
                <a:xfrm>
                  <a:off x="1894181" y="421699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513" name="Google Shape;2513;p11"/>
                <p:cNvSpPr/>
                <p:nvPr/>
              </p:nvSpPr>
              <p:spPr>
                <a:xfrm>
                  <a:off x="1407307" y="765569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1"/>
                      </a:moveTo>
                      <a:cubicBezTo>
                        <a:pt x="0" y="1"/>
                        <a:pt x="0" y="1029"/>
                        <a:pt x="662" y="1029"/>
                      </a:cubicBezTo>
                      <a:cubicBezTo>
                        <a:pt x="1324" y="1029"/>
                        <a:pt x="1324" y="1"/>
                        <a:pt x="662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14" name="Google Shape;2514;p11"/>
              <p:cNvGrpSpPr/>
              <p:nvPr/>
            </p:nvGrpSpPr>
            <p:grpSpPr>
              <a:xfrm rot="-8599838">
                <a:off x="5162257" y="881610"/>
                <a:ext cx="387459" cy="171715"/>
                <a:chOff x="584771" y="586816"/>
                <a:chExt cx="387456" cy="171714"/>
              </a:xfrm>
            </p:grpSpPr>
            <p:sp>
              <p:nvSpPr>
                <p:cNvPr id="2515" name="Google Shape;2515;p11"/>
                <p:cNvSpPr/>
                <p:nvPr/>
              </p:nvSpPr>
              <p:spPr>
                <a:xfrm>
                  <a:off x="728750" y="600470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0"/>
                      </a:moveTo>
                      <a:cubicBezTo>
                        <a:pt x="0" y="0"/>
                        <a:pt x="0" y="1028"/>
                        <a:pt x="662" y="1028"/>
                      </a:cubicBezTo>
                      <a:cubicBezTo>
                        <a:pt x="1324" y="1028"/>
                        <a:pt x="1324" y="0"/>
                        <a:pt x="662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516" name="Google Shape;2516;p11"/>
                <p:cNvSpPr/>
                <p:nvPr/>
              </p:nvSpPr>
              <p:spPr>
                <a:xfrm>
                  <a:off x="584771" y="730845"/>
                  <a:ext cx="36059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9" h="1028" extrusionOk="0">
                      <a:moveTo>
                        <a:pt x="677" y="0"/>
                      </a:moveTo>
                      <a:cubicBezTo>
                        <a:pt x="1" y="0"/>
                        <a:pt x="1" y="1028"/>
                        <a:pt x="677" y="1028"/>
                      </a:cubicBezTo>
                      <a:cubicBezTo>
                        <a:pt x="1338" y="1028"/>
                        <a:pt x="1338" y="0"/>
                        <a:pt x="677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517" name="Google Shape;2517;p11"/>
                <p:cNvSpPr/>
                <p:nvPr/>
              </p:nvSpPr>
              <p:spPr>
                <a:xfrm>
                  <a:off x="936168" y="586816"/>
                  <a:ext cx="36059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9" h="1029" extrusionOk="0">
                      <a:moveTo>
                        <a:pt x="677" y="0"/>
                      </a:moveTo>
                      <a:cubicBezTo>
                        <a:pt x="1" y="0"/>
                        <a:pt x="1" y="1028"/>
                        <a:pt x="677" y="1028"/>
                      </a:cubicBezTo>
                      <a:cubicBezTo>
                        <a:pt x="1339" y="1028"/>
                        <a:pt x="1339" y="0"/>
                        <a:pt x="677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2518" name="Google Shape;2518;p11"/>
            <p:cNvGrpSpPr/>
            <p:nvPr/>
          </p:nvGrpSpPr>
          <p:grpSpPr>
            <a:xfrm rot="-2719936" flipH="1">
              <a:off x="7138995" y="1074267"/>
              <a:ext cx="424141" cy="300405"/>
              <a:chOff x="8019598" y="765200"/>
              <a:chExt cx="424198" cy="300446"/>
            </a:xfrm>
          </p:grpSpPr>
          <p:sp>
            <p:nvSpPr>
              <p:cNvPr id="2519" name="Google Shape;2519;p11"/>
              <p:cNvSpPr/>
              <p:nvPr/>
            </p:nvSpPr>
            <p:spPr>
              <a:xfrm>
                <a:off x="8049700" y="765200"/>
                <a:ext cx="38237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1029" extrusionOk="0">
                    <a:moveTo>
                      <a:pt x="676" y="0"/>
                    </a:moveTo>
                    <a:cubicBezTo>
                      <a:pt x="14" y="0"/>
                      <a:pt x="0" y="1028"/>
                      <a:pt x="676" y="1028"/>
                    </a:cubicBezTo>
                    <a:cubicBezTo>
                      <a:pt x="1324" y="1028"/>
                      <a:pt x="1338" y="0"/>
                      <a:pt x="6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0" name="Google Shape;2520;p11"/>
              <p:cNvSpPr/>
              <p:nvPr/>
            </p:nvSpPr>
            <p:spPr>
              <a:xfrm>
                <a:off x="8405559" y="1036239"/>
                <a:ext cx="38237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1029" extrusionOk="0">
                    <a:moveTo>
                      <a:pt x="676" y="0"/>
                    </a:moveTo>
                    <a:cubicBezTo>
                      <a:pt x="0" y="0"/>
                      <a:pt x="14" y="1028"/>
                      <a:pt x="676" y="1028"/>
                    </a:cubicBezTo>
                    <a:cubicBezTo>
                      <a:pt x="1338" y="1028"/>
                      <a:pt x="1338" y="0"/>
                      <a:pt x="6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1" name="Google Shape;2521;p11"/>
              <p:cNvSpPr/>
              <p:nvPr/>
            </p:nvSpPr>
            <p:spPr>
              <a:xfrm>
                <a:off x="8255309" y="772430"/>
                <a:ext cx="37865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2" name="Google Shape;2522;p11"/>
              <p:cNvSpPr/>
              <p:nvPr/>
            </p:nvSpPr>
            <p:spPr>
              <a:xfrm>
                <a:off x="8152290" y="831187"/>
                <a:ext cx="37865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3" name="Google Shape;2523;p11"/>
              <p:cNvSpPr/>
              <p:nvPr/>
            </p:nvSpPr>
            <p:spPr>
              <a:xfrm>
                <a:off x="8019598" y="922227"/>
                <a:ext cx="37865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24" name="Google Shape;2524;p11"/>
            <p:cNvSpPr/>
            <p:nvPr/>
          </p:nvSpPr>
          <p:spPr>
            <a:xfrm rot="-2173937" flipH="1">
              <a:off x="7434122" y="1277699"/>
              <a:ext cx="38234" cy="29404"/>
            </a:xfrm>
            <a:custGeom>
              <a:avLst/>
              <a:gdLst/>
              <a:ahLst/>
              <a:cxnLst/>
              <a:rect l="l" t="t" r="r" b="b"/>
              <a:pathLst>
                <a:path w="1338" h="1029" extrusionOk="0">
                  <a:moveTo>
                    <a:pt x="676" y="0"/>
                  </a:moveTo>
                  <a:cubicBezTo>
                    <a:pt x="0" y="0"/>
                    <a:pt x="14" y="1028"/>
                    <a:pt x="676" y="1028"/>
                  </a:cubicBezTo>
                  <a:cubicBezTo>
                    <a:pt x="1338" y="1028"/>
                    <a:pt x="1338" y="0"/>
                    <a:pt x="67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25" name="Google Shape;2525;p11"/>
            <p:cNvGrpSpPr/>
            <p:nvPr/>
          </p:nvGrpSpPr>
          <p:grpSpPr>
            <a:xfrm rot="6424875" flipH="1">
              <a:off x="6900777" y="1416712"/>
              <a:ext cx="243451" cy="385332"/>
              <a:chOff x="8049700" y="607228"/>
              <a:chExt cx="243474" cy="385368"/>
            </a:xfrm>
          </p:grpSpPr>
          <p:sp>
            <p:nvSpPr>
              <p:cNvPr id="2526" name="Google Shape;2526;p11"/>
              <p:cNvSpPr/>
              <p:nvPr/>
            </p:nvSpPr>
            <p:spPr>
              <a:xfrm>
                <a:off x="8049700" y="765200"/>
                <a:ext cx="38237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1029" extrusionOk="0">
                    <a:moveTo>
                      <a:pt x="676" y="0"/>
                    </a:moveTo>
                    <a:cubicBezTo>
                      <a:pt x="14" y="0"/>
                      <a:pt x="0" y="1028"/>
                      <a:pt x="676" y="1028"/>
                    </a:cubicBezTo>
                    <a:cubicBezTo>
                      <a:pt x="1324" y="1028"/>
                      <a:pt x="1338" y="0"/>
                      <a:pt x="6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7" name="Google Shape;2527;p11"/>
              <p:cNvSpPr/>
              <p:nvPr/>
            </p:nvSpPr>
            <p:spPr>
              <a:xfrm>
                <a:off x="8188925" y="963190"/>
                <a:ext cx="38237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1029" extrusionOk="0">
                    <a:moveTo>
                      <a:pt x="676" y="0"/>
                    </a:moveTo>
                    <a:cubicBezTo>
                      <a:pt x="0" y="0"/>
                      <a:pt x="14" y="1028"/>
                      <a:pt x="676" y="1028"/>
                    </a:cubicBezTo>
                    <a:cubicBezTo>
                      <a:pt x="1338" y="1028"/>
                      <a:pt x="1338" y="0"/>
                      <a:pt x="6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8" name="Google Shape;2528;p11"/>
              <p:cNvSpPr/>
              <p:nvPr/>
            </p:nvSpPr>
            <p:spPr>
              <a:xfrm>
                <a:off x="8255309" y="772430"/>
                <a:ext cx="37865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9" name="Google Shape;2529;p11"/>
              <p:cNvSpPr/>
              <p:nvPr/>
            </p:nvSpPr>
            <p:spPr>
              <a:xfrm>
                <a:off x="8253202" y="607228"/>
                <a:ext cx="37865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530" name="Google Shape;2530;p11"/>
            <p:cNvGrpSpPr/>
            <p:nvPr/>
          </p:nvGrpSpPr>
          <p:grpSpPr>
            <a:xfrm rot="1222540">
              <a:off x="2021264" y="979548"/>
              <a:ext cx="1050133" cy="770752"/>
              <a:chOff x="4912067" y="484417"/>
              <a:chExt cx="1050055" cy="770694"/>
            </a:xfrm>
          </p:grpSpPr>
          <p:grpSp>
            <p:nvGrpSpPr>
              <p:cNvPr id="2531" name="Google Shape;2531;p11"/>
              <p:cNvGrpSpPr/>
              <p:nvPr/>
            </p:nvGrpSpPr>
            <p:grpSpPr>
              <a:xfrm rot="5258332">
                <a:off x="5064613" y="362088"/>
                <a:ext cx="608528" cy="889306"/>
                <a:chOff x="1331605" y="396023"/>
                <a:chExt cx="608498" cy="889262"/>
              </a:xfrm>
            </p:grpSpPr>
            <p:sp>
              <p:nvSpPr>
                <p:cNvPr id="2532" name="Google Shape;2532;p11"/>
                <p:cNvSpPr/>
                <p:nvPr/>
              </p:nvSpPr>
              <p:spPr>
                <a:xfrm>
                  <a:off x="1724083" y="905243"/>
                  <a:ext cx="13680" cy="196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731" extrusionOk="0">
                      <a:moveTo>
                        <a:pt x="254" y="1"/>
                      </a:moveTo>
                      <a:cubicBezTo>
                        <a:pt x="127" y="1"/>
                        <a:pt x="1" y="89"/>
                        <a:pt x="1" y="265"/>
                      </a:cubicBezTo>
                      <a:lnTo>
                        <a:pt x="1" y="476"/>
                      </a:lnTo>
                      <a:cubicBezTo>
                        <a:pt x="1" y="610"/>
                        <a:pt x="102" y="731"/>
                        <a:pt x="233" y="731"/>
                      </a:cubicBezTo>
                      <a:cubicBezTo>
                        <a:pt x="240" y="731"/>
                        <a:pt x="247" y="730"/>
                        <a:pt x="254" y="730"/>
                      </a:cubicBezTo>
                      <a:cubicBezTo>
                        <a:pt x="261" y="730"/>
                        <a:pt x="269" y="731"/>
                        <a:pt x="276" y="731"/>
                      </a:cubicBezTo>
                      <a:cubicBezTo>
                        <a:pt x="406" y="731"/>
                        <a:pt x="508" y="610"/>
                        <a:pt x="508" y="476"/>
                      </a:cubicBezTo>
                      <a:lnTo>
                        <a:pt x="508" y="265"/>
                      </a:lnTo>
                      <a:cubicBezTo>
                        <a:pt x="508" y="89"/>
                        <a:pt x="381" y="1"/>
                        <a:pt x="254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533" name="Google Shape;2533;p11"/>
                <p:cNvSpPr/>
                <p:nvPr/>
              </p:nvSpPr>
              <p:spPr>
                <a:xfrm>
                  <a:off x="1904421" y="450850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5" y="1028"/>
                        <a:pt x="1325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534" name="Google Shape;2534;p11"/>
                <p:cNvSpPr/>
                <p:nvPr/>
              </p:nvSpPr>
              <p:spPr>
                <a:xfrm>
                  <a:off x="1628252" y="738895"/>
                  <a:ext cx="35682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8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535" name="Google Shape;2535;p11"/>
                <p:cNvSpPr/>
                <p:nvPr/>
              </p:nvSpPr>
              <p:spPr>
                <a:xfrm>
                  <a:off x="1481086" y="1257574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536" name="Google Shape;2536;p11"/>
                <p:cNvSpPr/>
                <p:nvPr/>
              </p:nvSpPr>
              <p:spPr>
                <a:xfrm>
                  <a:off x="1331605" y="396023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537" name="Google Shape;2537;p11"/>
                <p:cNvSpPr/>
                <p:nvPr/>
              </p:nvSpPr>
              <p:spPr>
                <a:xfrm>
                  <a:off x="1531572" y="649000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1"/>
                      </a:moveTo>
                      <a:cubicBezTo>
                        <a:pt x="0" y="1"/>
                        <a:pt x="0" y="1029"/>
                        <a:pt x="662" y="1029"/>
                      </a:cubicBezTo>
                      <a:cubicBezTo>
                        <a:pt x="1324" y="1029"/>
                        <a:pt x="1324" y="1"/>
                        <a:pt x="662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38" name="Google Shape;2538;p11"/>
              <p:cNvGrpSpPr/>
              <p:nvPr/>
            </p:nvGrpSpPr>
            <p:grpSpPr>
              <a:xfrm rot="-8599838">
                <a:off x="5457853" y="630402"/>
                <a:ext cx="370587" cy="570506"/>
                <a:chOff x="393821" y="600470"/>
                <a:chExt cx="370585" cy="570502"/>
              </a:xfrm>
            </p:grpSpPr>
            <p:sp>
              <p:nvSpPr>
                <p:cNvPr id="2539" name="Google Shape;2539;p11"/>
                <p:cNvSpPr/>
                <p:nvPr/>
              </p:nvSpPr>
              <p:spPr>
                <a:xfrm>
                  <a:off x="728750" y="600470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0"/>
                      </a:moveTo>
                      <a:cubicBezTo>
                        <a:pt x="0" y="0"/>
                        <a:pt x="0" y="1028"/>
                        <a:pt x="662" y="1028"/>
                      </a:cubicBezTo>
                      <a:cubicBezTo>
                        <a:pt x="1324" y="1028"/>
                        <a:pt x="1324" y="0"/>
                        <a:pt x="662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540" name="Google Shape;2540;p11"/>
                <p:cNvSpPr/>
                <p:nvPr/>
              </p:nvSpPr>
              <p:spPr>
                <a:xfrm>
                  <a:off x="543761" y="628582"/>
                  <a:ext cx="36059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9" h="1028" extrusionOk="0">
                      <a:moveTo>
                        <a:pt x="677" y="0"/>
                      </a:moveTo>
                      <a:cubicBezTo>
                        <a:pt x="1" y="0"/>
                        <a:pt x="1" y="1028"/>
                        <a:pt x="677" y="1028"/>
                      </a:cubicBezTo>
                      <a:cubicBezTo>
                        <a:pt x="1338" y="1028"/>
                        <a:pt x="1338" y="0"/>
                        <a:pt x="677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541" name="Google Shape;2541;p11"/>
                <p:cNvSpPr/>
                <p:nvPr/>
              </p:nvSpPr>
              <p:spPr>
                <a:xfrm>
                  <a:off x="393821" y="1143261"/>
                  <a:ext cx="36059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9" h="1029" extrusionOk="0">
                      <a:moveTo>
                        <a:pt x="677" y="0"/>
                      </a:moveTo>
                      <a:cubicBezTo>
                        <a:pt x="1" y="0"/>
                        <a:pt x="1" y="1028"/>
                        <a:pt x="677" y="1028"/>
                      </a:cubicBezTo>
                      <a:cubicBezTo>
                        <a:pt x="1339" y="1028"/>
                        <a:pt x="1339" y="0"/>
                        <a:pt x="677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2542" name="Google Shape;2542;p11"/>
            <p:cNvGrpSpPr/>
            <p:nvPr/>
          </p:nvGrpSpPr>
          <p:grpSpPr>
            <a:xfrm rot="-6424875">
              <a:off x="5063606" y="1316817"/>
              <a:ext cx="243451" cy="227375"/>
              <a:chOff x="8049700" y="765200"/>
              <a:chExt cx="243474" cy="227396"/>
            </a:xfrm>
          </p:grpSpPr>
          <p:sp>
            <p:nvSpPr>
              <p:cNvPr id="2543" name="Google Shape;2543;p11"/>
              <p:cNvSpPr/>
              <p:nvPr/>
            </p:nvSpPr>
            <p:spPr>
              <a:xfrm>
                <a:off x="8049700" y="765200"/>
                <a:ext cx="38237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1029" extrusionOk="0">
                    <a:moveTo>
                      <a:pt x="676" y="0"/>
                    </a:moveTo>
                    <a:cubicBezTo>
                      <a:pt x="14" y="0"/>
                      <a:pt x="0" y="1028"/>
                      <a:pt x="676" y="1028"/>
                    </a:cubicBezTo>
                    <a:cubicBezTo>
                      <a:pt x="1324" y="1028"/>
                      <a:pt x="1338" y="0"/>
                      <a:pt x="6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4" name="Google Shape;2544;p11"/>
              <p:cNvSpPr/>
              <p:nvPr/>
            </p:nvSpPr>
            <p:spPr>
              <a:xfrm>
                <a:off x="8188925" y="963190"/>
                <a:ext cx="38237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1029" extrusionOk="0">
                    <a:moveTo>
                      <a:pt x="676" y="0"/>
                    </a:moveTo>
                    <a:cubicBezTo>
                      <a:pt x="0" y="0"/>
                      <a:pt x="14" y="1028"/>
                      <a:pt x="676" y="1028"/>
                    </a:cubicBezTo>
                    <a:cubicBezTo>
                      <a:pt x="1338" y="1028"/>
                      <a:pt x="1338" y="0"/>
                      <a:pt x="6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5" name="Google Shape;2545;p11"/>
              <p:cNvSpPr/>
              <p:nvPr/>
            </p:nvSpPr>
            <p:spPr>
              <a:xfrm>
                <a:off x="8255309" y="772430"/>
                <a:ext cx="37865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6" name="Google Shape;2546;p11"/>
              <p:cNvSpPr/>
              <p:nvPr/>
            </p:nvSpPr>
            <p:spPr>
              <a:xfrm>
                <a:off x="8090820" y="876226"/>
                <a:ext cx="37865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547" name="Google Shape;2547;p11"/>
            <p:cNvGrpSpPr/>
            <p:nvPr/>
          </p:nvGrpSpPr>
          <p:grpSpPr>
            <a:xfrm rot="-6424875">
              <a:off x="4702268" y="1359817"/>
              <a:ext cx="243451" cy="227375"/>
              <a:chOff x="8049700" y="765200"/>
              <a:chExt cx="243474" cy="227396"/>
            </a:xfrm>
          </p:grpSpPr>
          <p:sp>
            <p:nvSpPr>
              <p:cNvPr id="2548" name="Google Shape;2548;p11"/>
              <p:cNvSpPr/>
              <p:nvPr/>
            </p:nvSpPr>
            <p:spPr>
              <a:xfrm>
                <a:off x="8049700" y="765200"/>
                <a:ext cx="38237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1029" extrusionOk="0">
                    <a:moveTo>
                      <a:pt x="676" y="0"/>
                    </a:moveTo>
                    <a:cubicBezTo>
                      <a:pt x="14" y="0"/>
                      <a:pt x="0" y="1028"/>
                      <a:pt x="676" y="1028"/>
                    </a:cubicBezTo>
                    <a:cubicBezTo>
                      <a:pt x="1324" y="1028"/>
                      <a:pt x="1338" y="0"/>
                      <a:pt x="6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9" name="Google Shape;2549;p11"/>
              <p:cNvSpPr/>
              <p:nvPr/>
            </p:nvSpPr>
            <p:spPr>
              <a:xfrm>
                <a:off x="8188925" y="963190"/>
                <a:ext cx="38237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1029" extrusionOk="0">
                    <a:moveTo>
                      <a:pt x="676" y="0"/>
                    </a:moveTo>
                    <a:cubicBezTo>
                      <a:pt x="0" y="0"/>
                      <a:pt x="14" y="1028"/>
                      <a:pt x="676" y="1028"/>
                    </a:cubicBezTo>
                    <a:cubicBezTo>
                      <a:pt x="1338" y="1028"/>
                      <a:pt x="1338" y="0"/>
                      <a:pt x="6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0" name="Google Shape;2550;p11"/>
              <p:cNvSpPr/>
              <p:nvPr/>
            </p:nvSpPr>
            <p:spPr>
              <a:xfrm>
                <a:off x="8255309" y="772430"/>
                <a:ext cx="37865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1" name="Google Shape;2551;p11"/>
              <p:cNvSpPr/>
              <p:nvPr/>
            </p:nvSpPr>
            <p:spPr>
              <a:xfrm>
                <a:off x="8090820" y="876226"/>
                <a:ext cx="37865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552" name="Google Shape;2552;p11"/>
            <p:cNvGrpSpPr/>
            <p:nvPr/>
          </p:nvGrpSpPr>
          <p:grpSpPr>
            <a:xfrm rot="1224630" flipH="1">
              <a:off x="5673423" y="1186991"/>
              <a:ext cx="424145" cy="300408"/>
              <a:chOff x="8019598" y="765200"/>
              <a:chExt cx="424198" cy="300446"/>
            </a:xfrm>
          </p:grpSpPr>
          <p:sp>
            <p:nvSpPr>
              <p:cNvPr id="2553" name="Google Shape;2553;p11"/>
              <p:cNvSpPr/>
              <p:nvPr/>
            </p:nvSpPr>
            <p:spPr>
              <a:xfrm>
                <a:off x="8049700" y="765200"/>
                <a:ext cx="38237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1029" extrusionOk="0">
                    <a:moveTo>
                      <a:pt x="676" y="0"/>
                    </a:moveTo>
                    <a:cubicBezTo>
                      <a:pt x="14" y="0"/>
                      <a:pt x="0" y="1028"/>
                      <a:pt x="676" y="1028"/>
                    </a:cubicBezTo>
                    <a:cubicBezTo>
                      <a:pt x="1324" y="1028"/>
                      <a:pt x="1338" y="0"/>
                      <a:pt x="6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4" name="Google Shape;2554;p11"/>
              <p:cNvSpPr/>
              <p:nvPr/>
            </p:nvSpPr>
            <p:spPr>
              <a:xfrm>
                <a:off x="8405559" y="1036239"/>
                <a:ext cx="38237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1029" extrusionOk="0">
                    <a:moveTo>
                      <a:pt x="676" y="0"/>
                    </a:moveTo>
                    <a:cubicBezTo>
                      <a:pt x="0" y="0"/>
                      <a:pt x="14" y="1028"/>
                      <a:pt x="676" y="1028"/>
                    </a:cubicBezTo>
                    <a:cubicBezTo>
                      <a:pt x="1338" y="1028"/>
                      <a:pt x="1338" y="0"/>
                      <a:pt x="6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5" name="Google Shape;2555;p11"/>
              <p:cNvSpPr/>
              <p:nvPr/>
            </p:nvSpPr>
            <p:spPr>
              <a:xfrm>
                <a:off x="8255309" y="772430"/>
                <a:ext cx="37865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6" name="Google Shape;2556;p11"/>
              <p:cNvSpPr/>
              <p:nvPr/>
            </p:nvSpPr>
            <p:spPr>
              <a:xfrm>
                <a:off x="8152290" y="831187"/>
                <a:ext cx="37865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7" name="Google Shape;2557;p11"/>
              <p:cNvSpPr/>
              <p:nvPr/>
            </p:nvSpPr>
            <p:spPr>
              <a:xfrm>
                <a:off x="8019598" y="922227"/>
                <a:ext cx="37865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558" name="Google Shape;2558;p11"/>
            <p:cNvGrpSpPr/>
            <p:nvPr/>
          </p:nvGrpSpPr>
          <p:grpSpPr>
            <a:xfrm rot="-5533768" flipH="1">
              <a:off x="7865078" y="502078"/>
              <a:ext cx="243464" cy="572653"/>
              <a:chOff x="8049700" y="765200"/>
              <a:chExt cx="243474" cy="572678"/>
            </a:xfrm>
          </p:grpSpPr>
          <p:sp>
            <p:nvSpPr>
              <p:cNvPr id="2559" name="Google Shape;2559;p11"/>
              <p:cNvSpPr/>
              <p:nvPr/>
            </p:nvSpPr>
            <p:spPr>
              <a:xfrm>
                <a:off x="8049700" y="765200"/>
                <a:ext cx="38237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1029" extrusionOk="0">
                    <a:moveTo>
                      <a:pt x="676" y="0"/>
                    </a:moveTo>
                    <a:cubicBezTo>
                      <a:pt x="14" y="0"/>
                      <a:pt x="0" y="1028"/>
                      <a:pt x="676" y="1028"/>
                    </a:cubicBezTo>
                    <a:cubicBezTo>
                      <a:pt x="1324" y="1028"/>
                      <a:pt x="1338" y="0"/>
                      <a:pt x="6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0" name="Google Shape;2560;p11"/>
              <p:cNvSpPr/>
              <p:nvPr/>
            </p:nvSpPr>
            <p:spPr>
              <a:xfrm>
                <a:off x="8188925" y="963190"/>
                <a:ext cx="38237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1029" extrusionOk="0">
                    <a:moveTo>
                      <a:pt x="676" y="0"/>
                    </a:moveTo>
                    <a:cubicBezTo>
                      <a:pt x="0" y="0"/>
                      <a:pt x="14" y="1028"/>
                      <a:pt x="676" y="1028"/>
                    </a:cubicBezTo>
                    <a:cubicBezTo>
                      <a:pt x="1338" y="1028"/>
                      <a:pt x="1338" y="0"/>
                      <a:pt x="6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1" name="Google Shape;2561;p11"/>
              <p:cNvSpPr/>
              <p:nvPr/>
            </p:nvSpPr>
            <p:spPr>
              <a:xfrm>
                <a:off x="8255309" y="772430"/>
                <a:ext cx="37865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2" name="Google Shape;2562;p11"/>
              <p:cNvSpPr/>
              <p:nvPr/>
            </p:nvSpPr>
            <p:spPr>
              <a:xfrm>
                <a:off x="8090820" y="876226"/>
                <a:ext cx="37865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3" name="Google Shape;2563;p11"/>
              <p:cNvSpPr/>
              <p:nvPr/>
            </p:nvSpPr>
            <p:spPr>
              <a:xfrm>
                <a:off x="8211044" y="1308471"/>
                <a:ext cx="37865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564" name="Google Shape;2564;p11"/>
            <p:cNvGrpSpPr/>
            <p:nvPr/>
          </p:nvGrpSpPr>
          <p:grpSpPr>
            <a:xfrm rot="-1137950" flipH="1">
              <a:off x="7416133" y="991983"/>
              <a:ext cx="650278" cy="590903"/>
              <a:chOff x="5149323" y="561116"/>
              <a:chExt cx="650287" cy="590911"/>
            </a:xfrm>
          </p:grpSpPr>
          <p:grpSp>
            <p:nvGrpSpPr>
              <p:cNvPr id="2565" name="Google Shape;2565;p11"/>
              <p:cNvGrpSpPr/>
              <p:nvPr/>
            </p:nvGrpSpPr>
            <p:grpSpPr>
              <a:xfrm rot="5258332">
                <a:off x="5277893" y="582606"/>
                <a:ext cx="522582" cy="499746"/>
                <a:chOff x="1407307" y="421699"/>
                <a:chExt cx="522556" cy="499722"/>
              </a:xfrm>
            </p:grpSpPr>
            <p:sp>
              <p:nvSpPr>
                <p:cNvPr id="2566" name="Google Shape;2566;p11"/>
                <p:cNvSpPr/>
                <p:nvPr/>
              </p:nvSpPr>
              <p:spPr>
                <a:xfrm>
                  <a:off x="1618396" y="884214"/>
                  <a:ext cx="13680" cy="196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731" extrusionOk="0">
                      <a:moveTo>
                        <a:pt x="254" y="1"/>
                      </a:moveTo>
                      <a:cubicBezTo>
                        <a:pt x="127" y="1"/>
                        <a:pt x="1" y="89"/>
                        <a:pt x="1" y="265"/>
                      </a:cubicBezTo>
                      <a:lnTo>
                        <a:pt x="1" y="476"/>
                      </a:lnTo>
                      <a:cubicBezTo>
                        <a:pt x="1" y="610"/>
                        <a:pt x="102" y="731"/>
                        <a:pt x="233" y="731"/>
                      </a:cubicBezTo>
                      <a:cubicBezTo>
                        <a:pt x="240" y="731"/>
                        <a:pt x="247" y="730"/>
                        <a:pt x="254" y="730"/>
                      </a:cubicBezTo>
                      <a:cubicBezTo>
                        <a:pt x="261" y="730"/>
                        <a:pt x="269" y="731"/>
                        <a:pt x="276" y="731"/>
                      </a:cubicBezTo>
                      <a:cubicBezTo>
                        <a:pt x="406" y="731"/>
                        <a:pt x="508" y="610"/>
                        <a:pt x="508" y="476"/>
                      </a:cubicBezTo>
                      <a:lnTo>
                        <a:pt x="508" y="265"/>
                      </a:lnTo>
                      <a:cubicBezTo>
                        <a:pt x="508" y="89"/>
                        <a:pt x="381" y="1"/>
                        <a:pt x="254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567" name="Google Shape;2567;p11"/>
                <p:cNvSpPr/>
                <p:nvPr/>
              </p:nvSpPr>
              <p:spPr>
                <a:xfrm>
                  <a:off x="1460092" y="893737"/>
                  <a:ext cx="35682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8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568" name="Google Shape;2568;p11"/>
                <p:cNvSpPr/>
                <p:nvPr/>
              </p:nvSpPr>
              <p:spPr>
                <a:xfrm>
                  <a:off x="1894181" y="421699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569" name="Google Shape;2569;p11"/>
                <p:cNvSpPr/>
                <p:nvPr/>
              </p:nvSpPr>
              <p:spPr>
                <a:xfrm>
                  <a:off x="1407307" y="765569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1"/>
                      </a:moveTo>
                      <a:cubicBezTo>
                        <a:pt x="0" y="1"/>
                        <a:pt x="0" y="1029"/>
                        <a:pt x="662" y="1029"/>
                      </a:cubicBezTo>
                      <a:cubicBezTo>
                        <a:pt x="1324" y="1029"/>
                        <a:pt x="1324" y="1"/>
                        <a:pt x="662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70" name="Google Shape;2570;p11"/>
              <p:cNvGrpSpPr/>
              <p:nvPr/>
            </p:nvGrpSpPr>
            <p:grpSpPr>
              <a:xfrm rot="-8599838">
                <a:off x="5162257" y="881610"/>
                <a:ext cx="387459" cy="171715"/>
                <a:chOff x="584771" y="586816"/>
                <a:chExt cx="387456" cy="171714"/>
              </a:xfrm>
            </p:grpSpPr>
            <p:sp>
              <p:nvSpPr>
                <p:cNvPr id="2571" name="Google Shape;2571;p11"/>
                <p:cNvSpPr/>
                <p:nvPr/>
              </p:nvSpPr>
              <p:spPr>
                <a:xfrm>
                  <a:off x="728750" y="600470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0"/>
                      </a:moveTo>
                      <a:cubicBezTo>
                        <a:pt x="0" y="0"/>
                        <a:pt x="0" y="1028"/>
                        <a:pt x="662" y="1028"/>
                      </a:cubicBezTo>
                      <a:cubicBezTo>
                        <a:pt x="1324" y="1028"/>
                        <a:pt x="1324" y="0"/>
                        <a:pt x="662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572" name="Google Shape;2572;p11"/>
                <p:cNvSpPr/>
                <p:nvPr/>
              </p:nvSpPr>
              <p:spPr>
                <a:xfrm>
                  <a:off x="584771" y="730845"/>
                  <a:ext cx="36059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9" h="1028" extrusionOk="0">
                      <a:moveTo>
                        <a:pt x="677" y="0"/>
                      </a:moveTo>
                      <a:cubicBezTo>
                        <a:pt x="1" y="0"/>
                        <a:pt x="1" y="1028"/>
                        <a:pt x="677" y="1028"/>
                      </a:cubicBezTo>
                      <a:cubicBezTo>
                        <a:pt x="1338" y="1028"/>
                        <a:pt x="1338" y="0"/>
                        <a:pt x="677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573" name="Google Shape;2573;p11"/>
                <p:cNvSpPr/>
                <p:nvPr/>
              </p:nvSpPr>
              <p:spPr>
                <a:xfrm>
                  <a:off x="936168" y="586816"/>
                  <a:ext cx="36059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9" h="1029" extrusionOk="0">
                      <a:moveTo>
                        <a:pt x="677" y="0"/>
                      </a:moveTo>
                      <a:cubicBezTo>
                        <a:pt x="1" y="0"/>
                        <a:pt x="1" y="1028"/>
                        <a:pt x="677" y="1028"/>
                      </a:cubicBezTo>
                      <a:cubicBezTo>
                        <a:pt x="1339" y="1028"/>
                        <a:pt x="1339" y="0"/>
                        <a:pt x="677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2574" name="Google Shape;2574;p11"/>
            <p:cNvGrpSpPr/>
            <p:nvPr/>
          </p:nvGrpSpPr>
          <p:grpSpPr>
            <a:xfrm rot="-2719936" flipH="1">
              <a:off x="8018098" y="903660"/>
              <a:ext cx="424141" cy="557711"/>
              <a:chOff x="8019598" y="507860"/>
              <a:chExt cx="424198" cy="557786"/>
            </a:xfrm>
          </p:grpSpPr>
          <p:sp>
            <p:nvSpPr>
              <p:cNvPr id="2575" name="Google Shape;2575;p11"/>
              <p:cNvSpPr/>
              <p:nvPr/>
            </p:nvSpPr>
            <p:spPr>
              <a:xfrm>
                <a:off x="8049700" y="765200"/>
                <a:ext cx="38237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1029" extrusionOk="0">
                    <a:moveTo>
                      <a:pt x="676" y="0"/>
                    </a:moveTo>
                    <a:cubicBezTo>
                      <a:pt x="14" y="0"/>
                      <a:pt x="0" y="1028"/>
                      <a:pt x="676" y="1028"/>
                    </a:cubicBezTo>
                    <a:cubicBezTo>
                      <a:pt x="1324" y="1028"/>
                      <a:pt x="1338" y="0"/>
                      <a:pt x="6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6" name="Google Shape;2576;p11"/>
              <p:cNvSpPr/>
              <p:nvPr/>
            </p:nvSpPr>
            <p:spPr>
              <a:xfrm>
                <a:off x="8405559" y="1036239"/>
                <a:ext cx="38237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1029" extrusionOk="0">
                    <a:moveTo>
                      <a:pt x="676" y="0"/>
                    </a:moveTo>
                    <a:cubicBezTo>
                      <a:pt x="0" y="0"/>
                      <a:pt x="14" y="1028"/>
                      <a:pt x="676" y="1028"/>
                    </a:cubicBezTo>
                    <a:cubicBezTo>
                      <a:pt x="1338" y="1028"/>
                      <a:pt x="1338" y="0"/>
                      <a:pt x="6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7" name="Google Shape;2577;p11"/>
              <p:cNvSpPr/>
              <p:nvPr/>
            </p:nvSpPr>
            <p:spPr>
              <a:xfrm>
                <a:off x="8255309" y="772430"/>
                <a:ext cx="37865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8" name="Google Shape;2578;p11"/>
              <p:cNvSpPr/>
              <p:nvPr/>
            </p:nvSpPr>
            <p:spPr>
              <a:xfrm>
                <a:off x="8150415" y="507860"/>
                <a:ext cx="37865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9" name="Google Shape;2579;p11"/>
              <p:cNvSpPr/>
              <p:nvPr/>
            </p:nvSpPr>
            <p:spPr>
              <a:xfrm>
                <a:off x="8019598" y="922227"/>
                <a:ext cx="37865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80" name="Google Shape;2580;p11"/>
            <p:cNvSpPr/>
            <p:nvPr/>
          </p:nvSpPr>
          <p:spPr>
            <a:xfrm rot="-2173937" flipH="1">
              <a:off x="8453122" y="1584687"/>
              <a:ext cx="38234" cy="29404"/>
            </a:xfrm>
            <a:custGeom>
              <a:avLst/>
              <a:gdLst/>
              <a:ahLst/>
              <a:cxnLst/>
              <a:rect l="l" t="t" r="r" b="b"/>
              <a:pathLst>
                <a:path w="1338" h="1029" extrusionOk="0">
                  <a:moveTo>
                    <a:pt x="676" y="0"/>
                  </a:moveTo>
                  <a:cubicBezTo>
                    <a:pt x="0" y="0"/>
                    <a:pt x="14" y="1028"/>
                    <a:pt x="676" y="1028"/>
                  </a:cubicBezTo>
                  <a:cubicBezTo>
                    <a:pt x="1338" y="1028"/>
                    <a:pt x="1338" y="0"/>
                    <a:pt x="67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" name="Google Shape;2581;p11"/>
            <p:cNvSpPr/>
            <p:nvPr/>
          </p:nvSpPr>
          <p:spPr>
            <a:xfrm rot="-2173937" flipH="1">
              <a:off x="8404722" y="1326187"/>
              <a:ext cx="38234" cy="29404"/>
            </a:xfrm>
            <a:custGeom>
              <a:avLst/>
              <a:gdLst/>
              <a:ahLst/>
              <a:cxnLst/>
              <a:rect l="l" t="t" r="r" b="b"/>
              <a:pathLst>
                <a:path w="1338" h="1029" extrusionOk="0">
                  <a:moveTo>
                    <a:pt x="676" y="0"/>
                  </a:moveTo>
                  <a:cubicBezTo>
                    <a:pt x="0" y="0"/>
                    <a:pt x="14" y="1028"/>
                    <a:pt x="676" y="1028"/>
                  </a:cubicBezTo>
                  <a:cubicBezTo>
                    <a:pt x="1338" y="1028"/>
                    <a:pt x="1338" y="0"/>
                    <a:pt x="67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82" name="Google Shape;2582;p11"/>
            <p:cNvGrpSpPr/>
            <p:nvPr/>
          </p:nvGrpSpPr>
          <p:grpSpPr>
            <a:xfrm rot="6424875" flipH="1">
              <a:off x="7871377" y="1465199"/>
              <a:ext cx="243451" cy="385332"/>
              <a:chOff x="8049700" y="607228"/>
              <a:chExt cx="243474" cy="385368"/>
            </a:xfrm>
          </p:grpSpPr>
          <p:sp>
            <p:nvSpPr>
              <p:cNvPr id="2583" name="Google Shape;2583;p11"/>
              <p:cNvSpPr/>
              <p:nvPr/>
            </p:nvSpPr>
            <p:spPr>
              <a:xfrm>
                <a:off x="8049700" y="765200"/>
                <a:ext cx="38237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1029" extrusionOk="0">
                    <a:moveTo>
                      <a:pt x="676" y="0"/>
                    </a:moveTo>
                    <a:cubicBezTo>
                      <a:pt x="14" y="0"/>
                      <a:pt x="0" y="1028"/>
                      <a:pt x="676" y="1028"/>
                    </a:cubicBezTo>
                    <a:cubicBezTo>
                      <a:pt x="1324" y="1028"/>
                      <a:pt x="1338" y="0"/>
                      <a:pt x="6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4" name="Google Shape;2584;p11"/>
              <p:cNvSpPr/>
              <p:nvPr/>
            </p:nvSpPr>
            <p:spPr>
              <a:xfrm>
                <a:off x="8188925" y="963190"/>
                <a:ext cx="38237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1029" extrusionOk="0">
                    <a:moveTo>
                      <a:pt x="676" y="0"/>
                    </a:moveTo>
                    <a:cubicBezTo>
                      <a:pt x="0" y="0"/>
                      <a:pt x="14" y="1028"/>
                      <a:pt x="676" y="1028"/>
                    </a:cubicBezTo>
                    <a:cubicBezTo>
                      <a:pt x="1338" y="1028"/>
                      <a:pt x="1338" y="0"/>
                      <a:pt x="6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5" name="Google Shape;2585;p11"/>
              <p:cNvSpPr/>
              <p:nvPr/>
            </p:nvSpPr>
            <p:spPr>
              <a:xfrm>
                <a:off x="8255309" y="772430"/>
                <a:ext cx="37865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6" name="Google Shape;2586;p11"/>
              <p:cNvSpPr/>
              <p:nvPr/>
            </p:nvSpPr>
            <p:spPr>
              <a:xfrm>
                <a:off x="8253202" y="607228"/>
                <a:ext cx="37865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2587" name="Google Shape;2587;p11"/>
          <p:cNvSpPr txBox="1">
            <a:spLocks noGrp="1"/>
          </p:cNvSpPr>
          <p:nvPr>
            <p:ph type="title" hasCustomPrompt="1"/>
          </p:nvPr>
        </p:nvSpPr>
        <p:spPr>
          <a:xfrm>
            <a:off x="713225" y="1595050"/>
            <a:ext cx="7717500" cy="1402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9000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2588" name="Google Shape;2588;p11"/>
          <p:cNvSpPr txBox="1">
            <a:spLocks noGrp="1"/>
          </p:cNvSpPr>
          <p:nvPr>
            <p:ph type="subTitle" idx="1"/>
          </p:nvPr>
        </p:nvSpPr>
        <p:spPr>
          <a:xfrm>
            <a:off x="2720895" y="3113533"/>
            <a:ext cx="3703200" cy="363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rgbClr val="FFFFFF"/>
        </a:solidFill>
        <a:effectLst/>
      </p:bgPr>
    </p:bg>
    <p:spTree>
      <p:nvGrpSpPr>
        <p:cNvPr id="1" name="Shape 2589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CUSTOM">
    <p:spTree>
      <p:nvGrpSpPr>
        <p:cNvPr id="1" name="Shape 25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91" name="Google Shape;2591;p13"/>
          <p:cNvGrpSpPr/>
          <p:nvPr/>
        </p:nvGrpSpPr>
        <p:grpSpPr>
          <a:xfrm>
            <a:off x="237195" y="237553"/>
            <a:ext cx="8669501" cy="4668503"/>
            <a:chOff x="237195" y="237553"/>
            <a:chExt cx="8669501" cy="4668503"/>
          </a:xfrm>
        </p:grpSpPr>
        <p:sp>
          <p:nvSpPr>
            <p:cNvPr id="2592" name="Google Shape;2592;p13"/>
            <p:cNvSpPr/>
            <p:nvPr/>
          </p:nvSpPr>
          <p:spPr>
            <a:xfrm rot="5400000">
              <a:off x="8738903" y="241642"/>
              <a:ext cx="171881" cy="163703"/>
            </a:xfrm>
            <a:custGeom>
              <a:avLst/>
              <a:gdLst/>
              <a:ahLst/>
              <a:cxnLst/>
              <a:rect l="l" t="t" r="r" b="b"/>
              <a:pathLst>
                <a:path w="5444" h="5185" extrusionOk="0">
                  <a:moveTo>
                    <a:pt x="518" y="4191"/>
                  </a:moveTo>
                  <a:lnTo>
                    <a:pt x="518" y="4191"/>
                  </a:lnTo>
                  <a:lnTo>
                    <a:pt x="518" y="4191"/>
                  </a:lnTo>
                  <a:close/>
                  <a:moveTo>
                    <a:pt x="1887" y="0"/>
                  </a:moveTo>
                  <a:lnTo>
                    <a:pt x="2247" y="1930"/>
                  </a:lnTo>
                  <a:lnTo>
                    <a:pt x="518" y="994"/>
                  </a:lnTo>
                  <a:lnTo>
                    <a:pt x="1944" y="2333"/>
                  </a:lnTo>
                  <a:lnTo>
                    <a:pt x="0" y="2592"/>
                  </a:lnTo>
                  <a:lnTo>
                    <a:pt x="1944" y="2837"/>
                  </a:lnTo>
                  <a:lnTo>
                    <a:pt x="518" y="4191"/>
                  </a:lnTo>
                  <a:lnTo>
                    <a:pt x="2247" y="3255"/>
                  </a:lnTo>
                  <a:lnTo>
                    <a:pt x="1887" y="5185"/>
                  </a:lnTo>
                  <a:lnTo>
                    <a:pt x="2722" y="3413"/>
                  </a:lnTo>
                  <a:lnTo>
                    <a:pt x="3572" y="5185"/>
                  </a:lnTo>
                  <a:lnTo>
                    <a:pt x="3197" y="3255"/>
                  </a:lnTo>
                  <a:lnTo>
                    <a:pt x="4925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5" y="994"/>
                  </a:lnTo>
                  <a:lnTo>
                    <a:pt x="3197" y="1930"/>
                  </a:lnTo>
                  <a:lnTo>
                    <a:pt x="3572" y="0"/>
                  </a:lnTo>
                  <a:lnTo>
                    <a:pt x="2722" y="1771"/>
                  </a:lnTo>
                  <a:lnTo>
                    <a:pt x="188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" name="Google Shape;2593;p13"/>
            <p:cNvSpPr/>
            <p:nvPr/>
          </p:nvSpPr>
          <p:spPr>
            <a:xfrm rot="5400000">
              <a:off x="8738887" y="4726518"/>
              <a:ext cx="171912" cy="163703"/>
            </a:xfrm>
            <a:custGeom>
              <a:avLst/>
              <a:gdLst/>
              <a:ahLst/>
              <a:cxnLst/>
              <a:rect l="l" t="t" r="r" b="b"/>
              <a:pathLst>
                <a:path w="5445" h="5185" extrusionOk="0">
                  <a:moveTo>
                    <a:pt x="3558" y="0"/>
                  </a:moveTo>
                  <a:lnTo>
                    <a:pt x="3558" y="0"/>
                  </a:lnTo>
                  <a:lnTo>
                    <a:pt x="3558" y="0"/>
                  </a:lnTo>
                  <a:close/>
                  <a:moveTo>
                    <a:pt x="519" y="4191"/>
                  </a:moveTo>
                  <a:lnTo>
                    <a:pt x="519" y="4191"/>
                  </a:lnTo>
                  <a:lnTo>
                    <a:pt x="519" y="4191"/>
                  </a:lnTo>
                  <a:close/>
                  <a:moveTo>
                    <a:pt x="1873" y="0"/>
                  </a:moveTo>
                  <a:lnTo>
                    <a:pt x="2247" y="1930"/>
                  </a:lnTo>
                  <a:lnTo>
                    <a:pt x="519" y="994"/>
                  </a:lnTo>
                  <a:lnTo>
                    <a:pt x="1945" y="2333"/>
                  </a:lnTo>
                  <a:lnTo>
                    <a:pt x="0" y="2592"/>
                  </a:lnTo>
                  <a:lnTo>
                    <a:pt x="1945" y="2837"/>
                  </a:lnTo>
                  <a:lnTo>
                    <a:pt x="519" y="4191"/>
                  </a:lnTo>
                  <a:lnTo>
                    <a:pt x="2247" y="3255"/>
                  </a:lnTo>
                  <a:lnTo>
                    <a:pt x="1873" y="5185"/>
                  </a:lnTo>
                  <a:lnTo>
                    <a:pt x="2722" y="3413"/>
                  </a:lnTo>
                  <a:lnTo>
                    <a:pt x="3558" y="5185"/>
                  </a:lnTo>
                  <a:lnTo>
                    <a:pt x="3197" y="3255"/>
                  </a:lnTo>
                  <a:lnTo>
                    <a:pt x="4926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6" y="994"/>
                  </a:lnTo>
                  <a:lnTo>
                    <a:pt x="3197" y="1930"/>
                  </a:lnTo>
                  <a:lnTo>
                    <a:pt x="3558" y="0"/>
                  </a:lnTo>
                  <a:lnTo>
                    <a:pt x="2722" y="1771"/>
                  </a:lnTo>
                  <a:lnTo>
                    <a:pt x="1873" y="0"/>
                  </a:lnTo>
                  <a:close/>
                  <a:moveTo>
                    <a:pt x="1873" y="5185"/>
                  </a:moveTo>
                  <a:lnTo>
                    <a:pt x="1873" y="5185"/>
                  </a:lnTo>
                  <a:lnTo>
                    <a:pt x="1873" y="5185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" name="Google Shape;2594;p13"/>
            <p:cNvSpPr/>
            <p:nvPr/>
          </p:nvSpPr>
          <p:spPr>
            <a:xfrm rot="5400000">
              <a:off x="232906" y="241847"/>
              <a:ext cx="171881" cy="163293"/>
            </a:xfrm>
            <a:custGeom>
              <a:avLst/>
              <a:gdLst/>
              <a:ahLst/>
              <a:cxnLst/>
              <a:rect l="l" t="t" r="r" b="b"/>
              <a:pathLst>
                <a:path w="5444" h="5172" extrusionOk="0">
                  <a:moveTo>
                    <a:pt x="3572" y="1"/>
                  </a:moveTo>
                  <a:lnTo>
                    <a:pt x="2722" y="1772"/>
                  </a:lnTo>
                  <a:lnTo>
                    <a:pt x="1887" y="1"/>
                  </a:lnTo>
                  <a:lnTo>
                    <a:pt x="1887" y="1"/>
                  </a:lnTo>
                  <a:lnTo>
                    <a:pt x="2247" y="1916"/>
                  </a:lnTo>
                  <a:lnTo>
                    <a:pt x="518" y="980"/>
                  </a:lnTo>
                  <a:lnTo>
                    <a:pt x="518" y="980"/>
                  </a:lnTo>
                  <a:lnTo>
                    <a:pt x="1944" y="2334"/>
                  </a:lnTo>
                  <a:lnTo>
                    <a:pt x="0" y="2579"/>
                  </a:lnTo>
                  <a:lnTo>
                    <a:pt x="1944" y="2838"/>
                  </a:lnTo>
                  <a:lnTo>
                    <a:pt x="518" y="4177"/>
                  </a:lnTo>
                  <a:lnTo>
                    <a:pt x="2247" y="3241"/>
                  </a:lnTo>
                  <a:lnTo>
                    <a:pt x="1887" y="5171"/>
                  </a:lnTo>
                  <a:lnTo>
                    <a:pt x="2722" y="3400"/>
                  </a:lnTo>
                  <a:lnTo>
                    <a:pt x="3572" y="5171"/>
                  </a:lnTo>
                  <a:lnTo>
                    <a:pt x="3197" y="3241"/>
                  </a:lnTo>
                  <a:lnTo>
                    <a:pt x="4925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5" y="980"/>
                  </a:lnTo>
                  <a:lnTo>
                    <a:pt x="3197" y="1916"/>
                  </a:lnTo>
                  <a:lnTo>
                    <a:pt x="3572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" name="Google Shape;2595;p13"/>
            <p:cNvSpPr/>
            <p:nvPr/>
          </p:nvSpPr>
          <p:spPr>
            <a:xfrm rot="5400000">
              <a:off x="232890" y="4738449"/>
              <a:ext cx="171912" cy="163293"/>
            </a:xfrm>
            <a:custGeom>
              <a:avLst/>
              <a:gdLst/>
              <a:ahLst/>
              <a:cxnLst/>
              <a:rect l="l" t="t" r="r" b="b"/>
              <a:pathLst>
                <a:path w="5445" h="5172" extrusionOk="0">
                  <a:moveTo>
                    <a:pt x="1873" y="1"/>
                  </a:moveTo>
                  <a:lnTo>
                    <a:pt x="2247" y="1916"/>
                  </a:lnTo>
                  <a:lnTo>
                    <a:pt x="519" y="980"/>
                  </a:lnTo>
                  <a:lnTo>
                    <a:pt x="519" y="980"/>
                  </a:lnTo>
                  <a:lnTo>
                    <a:pt x="1945" y="2334"/>
                  </a:lnTo>
                  <a:lnTo>
                    <a:pt x="0" y="2579"/>
                  </a:lnTo>
                  <a:lnTo>
                    <a:pt x="1945" y="2838"/>
                  </a:lnTo>
                  <a:lnTo>
                    <a:pt x="519" y="4177"/>
                  </a:lnTo>
                  <a:lnTo>
                    <a:pt x="2247" y="3241"/>
                  </a:lnTo>
                  <a:lnTo>
                    <a:pt x="1873" y="5171"/>
                  </a:lnTo>
                  <a:lnTo>
                    <a:pt x="2722" y="3400"/>
                  </a:lnTo>
                  <a:lnTo>
                    <a:pt x="3558" y="5171"/>
                  </a:lnTo>
                  <a:lnTo>
                    <a:pt x="3197" y="3241"/>
                  </a:lnTo>
                  <a:lnTo>
                    <a:pt x="3197" y="3241"/>
                  </a:lnTo>
                  <a:lnTo>
                    <a:pt x="4926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6" y="980"/>
                  </a:lnTo>
                  <a:lnTo>
                    <a:pt x="4926" y="980"/>
                  </a:lnTo>
                  <a:lnTo>
                    <a:pt x="3197" y="1916"/>
                  </a:lnTo>
                  <a:lnTo>
                    <a:pt x="3558" y="1"/>
                  </a:lnTo>
                  <a:lnTo>
                    <a:pt x="2722" y="1772"/>
                  </a:lnTo>
                  <a:lnTo>
                    <a:pt x="18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96" name="Google Shape;2596;p13"/>
            <p:cNvGrpSpPr/>
            <p:nvPr/>
          </p:nvGrpSpPr>
          <p:grpSpPr>
            <a:xfrm rot="5400000">
              <a:off x="2237697" y="-1762942"/>
              <a:ext cx="4668496" cy="8669501"/>
              <a:chOff x="2402975" y="240825"/>
              <a:chExt cx="2813025" cy="5223850"/>
            </a:xfrm>
          </p:grpSpPr>
          <p:sp>
            <p:nvSpPr>
              <p:cNvPr id="2597" name="Google Shape;2597;p13"/>
              <p:cNvSpPr/>
              <p:nvPr/>
            </p:nvSpPr>
            <p:spPr>
              <a:xfrm>
                <a:off x="2470125" y="328325"/>
                <a:ext cx="2678725" cy="5048525"/>
              </a:xfrm>
              <a:custGeom>
                <a:avLst/>
                <a:gdLst/>
                <a:ahLst/>
                <a:cxnLst/>
                <a:rect l="l" t="t" r="r" b="b"/>
                <a:pathLst>
                  <a:path w="107149" h="201941" fill="none" extrusionOk="0">
                    <a:moveTo>
                      <a:pt x="107149" y="197071"/>
                    </a:moveTo>
                    <a:lnTo>
                      <a:pt x="107149" y="4884"/>
                    </a:lnTo>
                    <a:cubicBezTo>
                      <a:pt x="104450" y="4884"/>
                      <a:pt x="102266" y="2700"/>
                      <a:pt x="102266" y="0"/>
                    </a:cubicBezTo>
                    <a:lnTo>
                      <a:pt x="5087" y="0"/>
                    </a:lnTo>
                    <a:cubicBezTo>
                      <a:pt x="5087" y="2808"/>
                      <a:pt x="2808" y="5087"/>
                      <a:pt x="0" y="5087"/>
                    </a:cubicBezTo>
                    <a:lnTo>
                      <a:pt x="0" y="196854"/>
                    </a:lnTo>
                    <a:cubicBezTo>
                      <a:pt x="2808" y="196854"/>
                      <a:pt x="5087" y="199132"/>
                      <a:pt x="5087" y="201940"/>
                    </a:cubicBezTo>
                    <a:lnTo>
                      <a:pt x="102266" y="201940"/>
                    </a:lnTo>
                    <a:cubicBezTo>
                      <a:pt x="102266" y="199255"/>
                      <a:pt x="104450" y="197071"/>
                      <a:pt x="107149" y="197071"/>
                    </a:cubicBezTo>
                    <a:close/>
                  </a:path>
                </a:pathLst>
              </a:custGeom>
              <a:noFill/>
              <a:ln w="507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8" name="Google Shape;2598;p13"/>
              <p:cNvSpPr/>
              <p:nvPr/>
            </p:nvSpPr>
            <p:spPr>
              <a:xfrm>
                <a:off x="2402975" y="240825"/>
                <a:ext cx="2813025" cy="5223850"/>
              </a:xfrm>
              <a:custGeom>
                <a:avLst/>
                <a:gdLst/>
                <a:ahLst/>
                <a:cxnLst/>
                <a:rect l="l" t="t" r="r" b="b"/>
                <a:pathLst>
                  <a:path w="112521" h="208954" fill="none" extrusionOk="0">
                    <a:moveTo>
                      <a:pt x="112521" y="197315"/>
                    </a:moveTo>
                    <a:lnTo>
                      <a:pt x="112521" y="11639"/>
                    </a:lnTo>
                    <a:cubicBezTo>
                      <a:pt x="106091" y="11639"/>
                      <a:pt x="100882" y="6430"/>
                      <a:pt x="100882" y="1"/>
                    </a:cubicBezTo>
                    <a:lnTo>
                      <a:pt x="11639" y="1"/>
                    </a:lnTo>
                    <a:cubicBezTo>
                      <a:pt x="11639" y="6430"/>
                      <a:pt x="6430" y="11639"/>
                      <a:pt x="1" y="11639"/>
                    </a:cubicBezTo>
                    <a:lnTo>
                      <a:pt x="1" y="197315"/>
                    </a:lnTo>
                    <a:cubicBezTo>
                      <a:pt x="6430" y="197315"/>
                      <a:pt x="11639" y="202524"/>
                      <a:pt x="11639" y="208954"/>
                    </a:cubicBezTo>
                    <a:lnTo>
                      <a:pt x="100882" y="208954"/>
                    </a:lnTo>
                    <a:cubicBezTo>
                      <a:pt x="100882" y="202524"/>
                      <a:pt x="106091" y="197315"/>
                      <a:pt x="112521" y="197315"/>
                    </a:cubicBezTo>
                    <a:close/>
                  </a:path>
                </a:pathLst>
              </a:custGeom>
              <a:noFill/>
              <a:ln w="542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2599" name="Google Shape;2599;p13"/>
          <p:cNvGrpSpPr/>
          <p:nvPr/>
        </p:nvGrpSpPr>
        <p:grpSpPr>
          <a:xfrm>
            <a:off x="7452236" y="537349"/>
            <a:ext cx="1050919" cy="1097616"/>
            <a:chOff x="1609851" y="1570464"/>
            <a:chExt cx="1473733" cy="1539433"/>
          </a:xfrm>
        </p:grpSpPr>
        <p:sp>
          <p:nvSpPr>
            <p:cNvPr id="2600" name="Google Shape;2600;p13"/>
            <p:cNvSpPr/>
            <p:nvPr/>
          </p:nvSpPr>
          <p:spPr>
            <a:xfrm>
              <a:off x="2083882" y="2441068"/>
              <a:ext cx="117373" cy="86844"/>
            </a:xfrm>
            <a:custGeom>
              <a:avLst/>
              <a:gdLst/>
              <a:ahLst/>
              <a:cxnLst/>
              <a:rect l="l" t="t" r="r" b="b"/>
              <a:pathLst>
                <a:path w="3414" h="2526" extrusionOk="0">
                  <a:moveTo>
                    <a:pt x="3413" y="0"/>
                  </a:moveTo>
                  <a:lnTo>
                    <a:pt x="0" y="2389"/>
                  </a:lnTo>
                  <a:lnTo>
                    <a:pt x="68" y="2526"/>
                  </a:lnTo>
                  <a:lnTo>
                    <a:pt x="3413" y="69"/>
                  </a:lnTo>
                  <a:lnTo>
                    <a:pt x="341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" name="Google Shape;2601;p13"/>
            <p:cNvSpPr/>
            <p:nvPr/>
          </p:nvSpPr>
          <p:spPr>
            <a:xfrm>
              <a:off x="2039291" y="2403525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2935" y="0"/>
                  </a:moveTo>
                  <a:lnTo>
                    <a:pt x="0" y="888"/>
                  </a:lnTo>
                  <a:lnTo>
                    <a:pt x="0" y="1024"/>
                  </a:lnTo>
                  <a:lnTo>
                    <a:pt x="2935" y="69"/>
                  </a:lnTo>
                  <a:lnTo>
                    <a:pt x="293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" name="Google Shape;2602;p13"/>
            <p:cNvSpPr/>
            <p:nvPr/>
          </p:nvSpPr>
          <p:spPr>
            <a:xfrm>
              <a:off x="2151920" y="2513816"/>
              <a:ext cx="68107" cy="86844"/>
            </a:xfrm>
            <a:custGeom>
              <a:avLst/>
              <a:gdLst/>
              <a:ahLst/>
              <a:cxnLst/>
              <a:rect l="l" t="t" r="r" b="b"/>
              <a:pathLst>
                <a:path w="1981" h="2526" extrusionOk="0">
                  <a:moveTo>
                    <a:pt x="1980" y="0"/>
                  </a:moveTo>
                  <a:lnTo>
                    <a:pt x="1" y="2458"/>
                  </a:lnTo>
                  <a:lnTo>
                    <a:pt x="137" y="2526"/>
                  </a:lnTo>
                  <a:lnTo>
                    <a:pt x="198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" name="Google Shape;2603;p13"/>
            <p:cNvSpPr/>
            <p:nvPr/>
          </p:nvSpPr>
          <p:spPr>
            <a:xfrm>
              <a:off x="2241102" y="2509106"/>
              <a:ext cx="49301" cy="133807"/>
            </a:xfrm>
            <a:custGeom>
              <a:avLst/>
              <a:gdLst/>
              <a:ahLst/>
              <a:cxnLst/>
              <a:rect l="l" t="t" r="r" b="b"/>
              <a:pathLst>
                <a:path w="1434" h="3892" extrusionOk="0">
                  <a:moveTo>
                    <a:pt x="1366" y="1"/>
                  </a:moveTo>
                  <a:lnTo>
                    <a:pt x="0" y="3892"/>
                  </a:lnTo>
                  <a:lnTo>
                    <a:pt x="69" y="3892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" name="Google Shape;2604;p13"/>
            <p:cNvSpPr/>
            <p:nvPr/>
          </p:nvSpPr>
          <p:spPr>
            <a:xfrm>
              <a:off x="2158968" y="2074990"/>
              <a:ext cx="61059" cy="89216"/>
            </a:xfrm>
            <a:custGeom>
              <a:avLst/>
              <a:gdLst/>
              <a:ahLst/>
              <a:cxnLst/>
              <a:rect l="l" t="t" r="r" b="b"/>
              <a:pathLst>
                <a:path w="1776" h="2595" extrusionOk="0">
                  <a:moveTo>
                    <a:pt x="69" y="0"/>
                  </a:moveTo>
                  <a:lnTo>
                    <a:pt x="0" y="69"/>
                  </a:lnTo>
                  <a:lnTo>
                    <a:pt x="1775" y="2594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" name="Google Shape;2605;p13"/>
            <p:cNvSpPr/>
            <p:nvPr/>
          </p:nvSpPr>
          <p:spPr>
            <a:xfrm>
              <a:off x="2022858" y="2333115"/>
              <a:ext cx="145531" cy="4744"/>
            </a:xfrm>
            <a:custGeom>
              <a:avLst/>
              <a:gdLst/>
              <a:ahLst/>
              <a:cxnLst/>
              <a:rect l="l" t="t" r="r" b="b"/>
              <a:pathLst>
                <a:path w="4233" h="138" extrusionOk="0">
                  <a:moveTo>
                    <a:pt x="1" y="1"/>
                  </a:moveTo>
                  <a:lnTo>
                    <a:pt x="1" y="69"/>
                  </a:lnTo>
                  <a:lnTo>
                    <a:pt x="4232" y="137"/>
                  </a:lnTo>
                  <a:lnTo>
                    <a:pt x="4232" y="69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" name="Google Shape;2606;p13"/>
            <p:cNvSpPr/>
            <p:nvPr/>
          </p:nvSpPr>
          <p:spPr>
            <a:xfrm>
              <a:off x="2346717" y="2016303"/>
              <a:ext cx="4710" cy="105650"/>
            </a:xfrm>
            <a:custGeom>
              <a:avLst/>
              <a:gdLst/>
              <a:ahLst/>
              <a:cxnLst/>
              <a:rect l="l" t="t" r="r" b="b"/>
              <a:pathLst>
                <a:path w="137" h="3073" extrusionOk="0">
                  <a:moveTo>
                    <a:pt x="0" y="1"/>
                  </a:moveTo>
                  <a:lnTo>
                    <a:pt x="0" y="3072"/>
                  </a:lnTo>
                  <a:lnTo>
                    <a:pt x="137" y="3072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" name="Google Shape;2607;p13"/>
            <p:cNvSpPr/>
            <p:nvPr/>
          </p:nvSpPr>
          <p:spPr>
            <a:xfrm>
              <a:off x="2086220" y="2143028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69" y="1"/>
                  </a:moveTo>
                  <a:lnTo>
                    <a:pt x="0" y="137"/>
                  </a:lnTo>
                  <a:lnTo>
                    <a:pt x="3413" y="2595"/>
                  </a:lnTo>
                  <a:lnTo>
                    <a:pt x="3413" y="2526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" name="Google Shape;2608;p13"/>
            <p:cNvSpPr/>
            <p:nvPr/>
          </p:nvSpPr>
          <p:spPr>
            <a:xfrm>
              <a:off x="2492179" y="2445744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1" y="1"/>
                  </a:moveTo>
                  <a:cubicBezTo>
                    <a:pt x="1" y="1"/>
                    <a:pt x="1" y="1"/>
                    <a:pt x="1" y="69"/>
                  </a:cubicBezTo>
                  <a:lnTo>
                    <a:pt x="3277" y="2595"/>
                  </a:lnTo>
                  <a:cubicBezTo>
                    <a:pt x="3346" y="2527"/>
                    <a:pt x="3346" y="2527"/>
                    <a:pt x="3414" y="2458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" name="Google Shape;2609;p13"/>
            <p:cNvSpPr/>
            <p:nvPr/>
          </p:nvSpPr>
          <p:spPr>
            <a:xfrm>
              <a:off x="2342007" y="2556069"/>
              <a:ext cx="4744" cy="105615"/>
            </a:xfrm>
            <a:custGeom>
              <a:avLst/>
              <a:gdLst/>
              <a:ahLst/>
              <a:cxnLst/>
              <a:rect l="l" t="t" r="r" b="b"/>
              <a:pathLst>
                <a:path w="138" h="3072" extrusionOk="0">
                  <a:moveTo>
                    <a:pt x="69" y="0"/>
                  </a:moveTo>
                  <a:lnTo>
                    <a:pt x="1" y="3072"/>
                  </a:lnTo>
                  <a:lnTo>
                    <a:pt x="137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" name="Google Shape;2610;p13"/>
            <p:cNvSpPr/>
            <p:nvPr/>
          </p:nvSpPr>
          <p:spPr>
            <a:xfrm>
              <a:off x="2553203" y="2241596"/>
              <a:ext cx="103278" cy="32902"/>
            </a:xfrm>
            <a:custGeom>
              <a:avLst/>
              <a:gdLst/>
              <a:ahLst/>
              <a:cxnLst/>
              <a:rect l="l" t="t" r="r" b="b"/>
              <a:pathLst>
                <a:path w="3004" h="957" extrusionOk="0">
                  <a:moveTo>
                    <a:pt x="2936" y="1"/>
                  </a:moveTo>
                  <a:lnTo>
                    <a:pt x="1" y="888"/>
                  </a:lnTo>
                  <a:lnTo>
                    <a:pt x="1" y="956"/>
                  </a:lnTo>
                  <a:lnTo>
                    <a:pt x="3004" y="137"/>
                  </a:lnTo>
                  <a:cubicBezTo>
                    <a:pt x="3004" y="137"/>
                    <a:pt x="3004" y="1"/>
                    <a:pt x="2936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" name="Google Shape;2611;p13"/>
            <p:cNvSpPr/>
            <p:nvPr/>
          </p:nvSpPr>
          <p:spPr>
            <a:xfrm>
              <a:off x="2527384" y="2340163"/>
              <a:ext cx="143193" cy="4710"/>
            </a:xfrm>
            <a:custGeom>
              <a:avLst/>
              <a:gdLst/>
              <a:ahLst/>
              <a:cxnLst/>
              <a:rect l="l" t="t" r="r" b="b"/>
              <a:pathLst>
                <a:path w="4165" h="137" extrusionOk="0">
                  <a:moveTo>
                    <a:pt x="1" y="0"/>
                  </a:moveTo>
                  <a:lnTo>
                    <a:pt x="1" y="69"/>
                  </a:lnTo>
                  <a:lnTo>
                    <a:pt x="4165" y="137"/>
                  </a:lnTo>
                  <a:lnTo>
                    <a:pt x="416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" name="Google Shape;2612;p13"/>
            <p:cNvSpPr/>
            <p:nvPr/>
          </p:nvSpPr>
          <p:spPr>
            <a:xfrm>
              <a:off x="2471070" y="2513816"/>
              <a:ext cx="65735" cy="89216"/>
            </a:xfrm>
            <a:custGeom>
              <a:avLst/>
              <a:gdLst/>
              <a:ahLst/>
              <a:cxnLst/>
              <a:rect l="l" t="t" r="r" b="b"/>
              <a:pathLst>
                <a:path w="1912" h="2595" extrusionOk="0">
                  <a:moveTo>
                    <a:pt x="1" y="0"/>
                  </a:moveTo>
                  <a:lnTo>
                    <a:pt x="1775" y="2594"/>
                  </a:lnTo>
                  <a:lnTo>
                    <a:pt x="1912" y="252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" name="Google Shape;2613;p13"/>
            <p:cNvSpPr/>
            <p:nvPr/>
          </p:nvSpPr>
          <p:spPr>
            <a:xfrm>
              <a:off x="2400659" y="2509106"/>
              <a:ext cx="44625" cy="138517"/>
            </a:xfrm>
            <a:custGeom>
              <a:avLst/>
              <a:gdLst/>
              <a:ahLst/>
              <a:cxnLst/>
              <a:rect l="l" t="t" r="r" b="b"/>
              <a:pathLst>
                <a:path w="1298" h="4029" extrusionOk="0">
                  <a:moveTo>
                    <a:pt x="1" y="1"/>
                  </a:moveTo>
                  <a:lnTo>
                    <a:pt x="1161" y="4028"/>
                  </a:lnTo>
                  <a:lnTo>
                    <a:pt x="1298" y="4028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" name="Google Shape;2614;p13"/>
            <p:cNvSpPr/>
            <p:nvPr/>
          </p:nvSpPr>
          <p:spPr>
            <a:xfrm>
              <a:off x="1936048" y="2030399"/>
              <a:ext cx="145496" cy="110325"/>
            </a:xfrm>
            <a:custGeom>
              <a:avLst/>
              <a:gdLst/>
              <a:ahLst/>
              <a:cxnLst/>
              <a:rect l="l" t="t" r="r" b="b"/>
              <a:pathLst>
                <a:path w="4232" h="3209" extrusionOk="0">
                  <a:moveTo>
                    <a:pt x="137" y="0"/>
                  </a:moveTo>
                  <a:lnTo>
                    <a:pt x="0" y="137"/>
                  </a:lnTo>
                  <a:lnTo>
                    <a:pt x="4164" y="3209"/>
                  </a:lnTo>
                  <a:lnTo>
                    <a:pt x="4232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" name="Google Shape;2615;p13"/>
            <p:cNvSpPr/>
            <p:nvPr/>
          </p:nvSpPr>
          <p:spPr>
            <a:xfrm>
              <a:off x="1860928" y="2171185"/>
              <a:ext cx="169012" cy="61059"/>
            </a:xfrm>
            <a:custGeom>
              <a:avLst/>
              <a:gdLst/>
              <a:ahLst/>
              <a:cxnLst/>
              <a:rect l="l" t="t" r="r" b="b"/>
              <a:pathLst>
                <a:path w="4916" h="1776" extrusionOk="0">
                  <a:moveTo>
                    <a:pt x="69" y="1"/>
                  </a:moveTo>
                  <a:lnTo>
                    <a:pt x="1" y="206"/>
                  </a:lnTo>
                  <a:lnTo>
                    <a:pt x="4915" y="1776"/>
                  </a:lnTo>
                  <a:lnTo>
                    <a:pt x="4915" y="1707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" name="Google Shape;2616;p13"/>
            <p:cNvSpPr/>
            <p:nvPr/>
          </p:nvSpPr>
          <p:spPr>
            <a:xfrm>
              <a:off x="2766772" y="2654603"/>
              <a:ext cx="79796" cy="63397"/>
            </a:xfrm>
            <a:custGeom>
              <a:avLst/>
              <a:gdLst/>
              <a:ahLst/>
              <a:cxnLst/>
              <a:rect l="l" t="t" r="r" b="b"/>
              <a:pathLst>
                <a:path w="2321" h="1844" extrusionOk="0">
                  <a:moveTo>
                    <a:pt x="137" y="1"/>
                  </a:moveTo>
                  <a:cubicBezTo>
                    <a:pt x="137" y="69"/>
                    <a:pt x="68" y="137"/>
                    <a:pt x="0" y="206"/>
                  </a:cubicBezTo>
                  <a:lnTo>
                    <a:pt x="2184" y="1844"/>
                  </a:lnTo>
                  <a:lnTo>
                    <a:pt x="2253" y="1776"/>
                  </a:lnTo>
                  <a:lnTo>
                    <a:pt x="2321" y="1639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" name="Google Shape;2617;p13"/>
            <p:cNvSpPr/>
            <p:nvPr/>
          </p:nvSpPr>
          <p:spPr>
            <a:xfrm>
              <a:off x="1837481" y="2328440"/>
              <a:ext cx="176026" cy="9420"/>
            </a:xfrm>
            <a:custGeom>
              <a:avLst/>
              <a:gdLst/>
              <a:ahLst/>
              <a:cxnLst/>
              <a:rect l="l" t="t" r="r" b="b"/>
              <a:pathLst>
                <a:path w="5120" h="274" extrusionOk="0">
                  <a:moveTo>
                    <a:pt x="0" y="0"/>
                  </a:moveTo>
                  <a:cubicBezTo>
                    <a:pt x="0" y="68"/>
                    <a:pt x="0" y="137"/>
                    <a:pt x="0" y="205"/>
                  </a:cubicBezTo>
                  <a:lnTo>
                    <a:pt x="5120" y="273"/>
                  </a:lnTo>
                  <a:lnTo>
                    <a:pt x="5120" y="137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" name="Google Shape;2618;p13"/>
            <p:cNvSpPr/>
            <p:nvPr/>
          </p:nvSpPr>
          <p:spPr>
            <a:xfrm>
              <a:off x="1722479" y="2323729"/>
              <a:ext cx="93892" cy="9420"/>
            </a:xfrm>
            <a:custGeom>
              <a:avLst/>
              <a:gdLst/>
              <a:ahLst/>
              <a:cxnLst/>
              <a:rect l="l" t="t" r="r" b="b"/>
              <a:pathLst>
                <a:path w="2731" h="274" extrusionOk="0">
                  <a:moveTo>
                    <a:pt x="1" y="1"/>
                  </a:moveTo>
                  <a:lnTo>
                    <a:pt x="1" y="205"/>
                  </a:lnTo>
                  <a:lnTo>
                    <a:pt x="1" y="274"/>
                  </a:lnTo>
                  <a:lnTo>
                    <a:pt x="2731" y="274"/>
                  </a:lnTo>
                  <a:cubicBezTo>
                    <a:pt x="2731" y="205"/>
                    <a:pt x="2731" y="137"/>
                    <a:pt x="2731" y="69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" name="Google Shape;2619;p13"/>
            <p:cNvSpPr/>
            <p:nvPr/>
          </p:nvSpPr>
          <p:spPr>
            <a:xfrm>
              <a:off x="2403032" y="2032737"/>
              <a:ext cx="49301" cy="136145"/>
            </a:xfrm>
            <a:custGeom>
              <a:avLst/>
              <a:gdLst/>
              <a:ahLst/>
              <a:cxnLst/>
              <a:rect l="l" t="t" r="r" b="b"/>
              <a:pathLst>
                <a:path w="1434" h="3960" extrusionOk="0">
                  <a:moveTo>
                    <a:pt x="1365" y="1"/>
                  </a:moveTo>
                  <a:lnTo>
                    <a:pt x="0" y="3960"/>
                  </a:lnTo>
                  <a:lnTo>
                    <a:pt x="68" y="3960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" name="Google Shape;2620;p13"/>
            <p:cNvSpPr/>
            <p:nvPr/>
          </p:nvSpPr>
          <p:spPr>
            <a:xfrm>
              <a:off x="2611890" y="2539636"/>
              <a:ext cx="147868" cy="110325"/>
            </a:xfrm>
            <a:custGeom>
              <a:avLst/>
              <a:gdLst/>
              <a:ahLst/>
              <a:cxnLst/>
              <a:rect l="l" t="t" r="r" b="b"/>
              <a:pathLst>
                <a:path w="4301" h="3209" extrusionOk="0">
                  <a:moveTo>
                    <a:pt x="137" y="0"/>
                  </a:moveTo>
                  <a:lnTo>
                    <a:pt x="0" y="69"/>
                  </a:lnTo>
                  <a:lnTo>
                    <a:pt x="4164" y="3208"/>
                  </a:lnTo>
                  <a:lnTo>
                    <a:pt x="4300" y="3004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" name="Google Shape;2621;p13"/>
            <p:cNvSpPr/>
            <p:nvPr/>
          </p:nvSpPr>
          <p:spPr>
            <a:xfrm>
              <a:off x="2663494" y="2443406"/>
              <a:ext cx="171350" cy="63397"/>
            </a:xfrm>
            <a:custGeom>
              <a:avLst/>
              <a:gdLst/>
              <a:ahLst/>
              <a:cxnLst/>
              <a:rect l="l" t="t" r="r" b="b"/>
              <a:pathLst>
                <a:path w="4984" h="1844" extrusionOk="0">
                  <a:moveTo>
                    <a:pt x="1" y="1"/>
                  </a:moveTo>
                  <a:cubicBezTo>
                    <a:pt x="1" y="69"/>
                    <a:pt x="1" y="69"/>
                    <a:pt x="1" y="137"/>
                  </a:cubicBezTo>
                  <a:lnTo>
                    <a:pt x="4915" y="1844"/>
                  </a:lnTo>
                  <a:lnTo>
                    <a:pt x="4984" y="1707"/>
                  </a:lnTo>
                  <a:lnTo>
                    <a:pt x="4984" y="1639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" name="Google Shape;2622;p13"/>
            <p:cNvSpPr/>
            <p:nvPr/>
          </p:nvSpPr>
          <p:spPr>
            <a:xfrm>
              <a:off x="2851244" y="211019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80"/>
                  </a:lnTo>
                  <a:cubicBezTo>
                    <a:pt x="0" y="1980"/>
                    <a:pt x="69" y="2048"/>
                    <a:pt x="69" y="2116"/>
                  </a:cubicBezTo>
                  <a:lnTo>
                    <a:pt x="6212" y="205"/>
                  </a:lnTo>
                  <a:cubicBezTo>
                    <a:pt x="6212" y="137"/>
                    <a:pt x="6212" y="68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" name="Google Shape;2623;p13"/>
            <p:cNvSpPr/>
            <p:nvPr/>
          </p:nvSpPr>
          <p:spPr>
            <a:xfrm>
              <a:off x="2250488" y="2030399"/>
              <a:ext cx="44625" cy="138483"/>
            </a:xfrm>
            <a:custGeom>
              <a:avLst/>
              <a:gdLst/>
              <a:ahLst/>
              <a:cxnLst/>
              <a:rect l="l" t="t" r="r" b="b"/>
              <a:pathLst>
                <a:path w="1298" h="4028" extrusionOk="0">
                  <a:moveTo>
                    <a:pt x="69" y="0"/>
                  </a:moveTo>
                  <a:lnTo>
                    <a:pt x="0" y="69"/>
                  </a:lnTo>
                  <a:lnTo>
                    <a:pt x="1229" y="4028"/>
                  </a:lnTo>
                  <a:lnTo>
                    <a:pt x="1297" y="4028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" name="Google Shape;2624;p13"/>
            <p:cNvSpPr/>
            <p:nvPr/>
          </p:nvSpPr>
          <p:spPr>
            <a:xfrm>
              <a:off x="2489841" y="2150076"/>
              <a:ext cx="119711" cy="86878"/>
            </a:xfrm>
            <a:custGeom>
              <a:avLst/>
              <a:gdLst/>
              <a:ahLst/>
              <a:cxnLst/>
              <a:rect l="l" t="t" r="r" b="b"/>
              <a:pathLst>
                <a:path w="3482" h="2527" extrusionOk="0">
                  <a:moveTo>
                    <a:pt x="3414" y="1"/>
                  </a:moveTo>
                  <a:lnTo>
                    <a:pt x="1" y="2458"/>
                  </a:lnTo>
                  <a:lnTo>
                    <a:pt x="69" y="2458"/>
                  </a:lnTo>
                  <a:lnTo>
                    <a:pt x="69" y="2526"/>
                  </a:lnTo>
                  <a:lnTo>
                    <a:pt x="3482" y="137"/>
                  </a:lnTo>
                  <a:lnTo>
                    <a:pt x="341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" name="Google Shape;2625;p13"/>
            <p:cNvSpPr/>
            <p:nvPr/>
          </p:nvSpPr>
          <p:spPr>
            <a:xfrm>
              <a:off x="2473407" y="2077328"/>
              <a:ext cx="68107" cy="89216"/>
            </a:xfrm>
            <a:custGeom>
              <a:avLst/>
              <a:gdLst/>
              <a:ahLst/>
              <a:cxnLst/>
              <a:rect l="l" t="t" r="r" b="b"/>
              <a:pathLst>
                <a:path w="1981" h="2595" extrusionOk="0">
                  <a:moveTo>
                    <a:pt x="1844" y="1"/>
                  </a:moveTo>
                  <a:lnTo>
                    <a:pt x="1" y="2526"/>
                  </a:lnTo>
                  <a:lnTo>
                    <a:pt x="69" y="2526"/>
                  </a:lnTo>
                  <a:lnTo>
                    <a:pt x="69" y="2594"/>
                  </a:lnTo>
                  <a:lnTo>
                    <a:pt x="1980" y="137"/>
                  </a:lnTo>
                  <a:lnTo>
                    <a:pt x="184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" name="Google Shape;2626;p13"/>
            <p:cNvSpPr/>
            <p:nvPr/>
          </p:nvSpPr>
          <p:spPr>
            <a:xfrm>
              <a:off x="2041629" y="2234548"/>
              <a:ext cx="100940" cy="37577"/>
            </a:xfrm>
            <a:custGeom>
              <a:avLst/>
              <a:gdLst/>
              <a:ahLst/>
              <a:cxnLst/>
              <a:rect l="l" t="t" r="r" b="b"/>
              <a:pathLst>
                <a:path w="2936" h="1093" extrusionOk="0">
                  <a:moveTo>
                    <a:pt x="1" y="1"/>
                  </a:moveTo>
                  <a:lnTo>
                    <a:pt x="1" y="137"/>
                  </a:lnTo>
                  <a:lnTo>
                    <a:pt x="2936" y="1093"/>
                  </a:lnTo>
                  <a:cubicBezTo>
                    <a:pt x="2936" y="1025"/>
                    <a:pt x="2936" y="1025"/>
                    <a:pt x="2936" y="1025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" name="Google Shape;2627;p13"/>
            <p:cNvSpPr/>
            <p:nvPr/>
          </p:nvSpPr>
          <p:spPr>
            <a:xfrm>
              <a:off x="1846866" y="1959989"/>
              <a:ext cx="77458" cy="63397"/>
            </a:xfrm>
            <a:custGeom>
              <a:avLst/>
              <a:gdLst/>
              <a:ahLst/>
              <a:cxnLst/>
              <a:rect l="l" t="t" r="r" b="b"/>
              <a:pathLst>
                <a:path w="2253" h="1844" extrusionOk="0">
                  <a:moveTo>
                    <a:pt x="137" y="1"/>
                  </a:moveTo>
                  <a:lnTo>
                    <a:pt x="69" y="69"/>
                  </a:lnTo>
                  <a:cubicBezTo>
                    <a:pt x="69" y="137"/>
                    <a:pt x="0" y="137"/>
                    <a:pt x="0" y="205"/>
                  </a:cubicBezTo>
                  <a:lnTo>
                    <a:pt x="2184" y="1844"/>
                  </a:lnTo>
                  <a:lnTo>
                    <a:pt x="2253" y="170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" name="Google Shape;2628;p13"/>
            <p:cNvSpPr/>
            <p:nvPr/>
          </p:nvSpPr>
          <p:spPr>
            <a:xfrm>
              <a:off x="2553203" y="2408201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1" y="1"/>
                  </a:moveTo>
                  <a:lnTo>
                    <a:pt x="1" y="69"/>
                  </a:lnTo>
                  <a:lnTo>
                    <a:pt x="2936" y="1025"/>
                  </a:lnTo>
                  <a:lnTo>
                    <a:pt x="2936" y="956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" name="Google Shape;2629;p13"/>
            <p:cNvSpPr/>
            <p:nvPr/>
          </p:nvSpPr>
          <p:spPr>
            <a:xfrm>
              <a:off x="2665832" y="2182943"/>
              <a:ext cx="171350" cy="58687"/>
            </a:xfrm>
            <a:custGeom>
              <a:avLst/>
              <a:gdLst/>
              <a:ahLst/>
              <a:cxnLst/>
              <a:rect l="l" t="t" r="r" b="b"/>
              <a:pathLst>
                <a:path w="4984" h="1707" extrusionOk="0">
                  <a:moveTo>
                    <a:pt x="4916" y="0"/>
                  </a:moveTo>
                  <a:lnTo>
                    <a:pt x="1" y="1570"/>
                  </a:lnTo>
                  <a:lnTo>
                    <a:pt x="1" y="1707"/>
                  </a:lnTo>
                  <a:lnTo>
                    <a:pt x="4984" y="137"/>
                  </a:lnTo>
                  <a:lnTo>
                    <a:pt x="4916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" name="Google Shape;2630;p13"/>
            <p:cNvSpPr/>
            <p:nvPr/>
          </p:nvSpPr>
          <p:spPr>
            <a:xfrm>
              <a:off x="1858590" y="2436358"/>
              <a:ext cx="171350" cy="58721"/>
            </a:xfrm>
            <a:custGeom>
              <a:avLst/>
              <a:gdLst/>
              <a:ahLst/>
              <a:cxnLst/>
              <a:rect l="l" t="t" r="r" b="b"/>
              <a:pathLst>
                <a:path w="4984" h="1708" extrusionOk="0">
                  <a:moveTo>
                    <a:pt x="4915" y="1"/>
                  </a:moveTo>
                  <a:lnTo>
                    <a:pt x="1" y="1503"/>
                  </a:lnTo>
                  <a:lnTo>
                    <a:pt x="69" y="1707"/>
                  </a:lnTo>
                  <a:lnTo>
                    <a:pt x="4983" y="137"/>
                  </a:lnTo>
                  <a:cubicBezTo>
                    <a:pt x="4983" y="69"/>
                    <a:pt x="4983" y="69"/>
                    <a:pt x="4915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" name="Google Shape;2631;p13"/>
            <p:cNvSpPr/>
            <p:nvPr/>
          </p:nvSpPr>
          <p:spPr>
            <a:xfrm>
              <a:off x="1633298" y="2096099"/>
              <a:ext cx="213603" cy="77493"/>
            </a:xfrm>
            <a:custGeom>
              <a:avLst/>
              <a:gdLst/>
              <a:ahLst/>
              <a:cxnLst/>
              <a:rect l="l" t="t" r="r" b="b"/>
              <a:pathLst>
                <a:path w="6213" h="2254" extrusionOk="0">
                  <a:moveTo>
                    <a:pt x="69" y="1"/>
                  </a:moveTo>
                  <a:cubicBezTo>
                    <a:pt x="69" y="69"/>
                    <a:pt x="69" y="137"/>
                    <a:pt x="1" y="205"/>
                  </a:cubicBezTo>
                  <a:lnTo>
                    <a:pt x="6144" y="2185"/>
                  </a:lnTo>
                  <a:lnTo>
                    <a:pt x="6144" y="2253"/>
                  </a:lnTo>
                  <a:lnTo>
                    <a:pt x="6212" y="2048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" name="Google Shape;2632;p13"/>
            <p:cNvSpPr/>
            <p:nvPr/>
          </p:nvSpPr>
          <p:spPr>
            <a:xfrm>
              <a:off x="2661157" y="1732359"/>
              <a:ext cx="136145" cy="183074"/>
            </a:xfrm>
            <a:custGeom>
              <a:avLst/>
              <a:gdLst/>
              <a:ahLst/>
              <a:cxnLst/>
              <a:rect l="l" t="t" r="r" b="b"/>
              <a:pathLst>
                <a:path w="3960" h="5325" extrusionOk="0">
                  <a:moveTo>
                    <a:pt x="3755" y="1"/>
                  </a:moveTo>
                  <a:lnTo>
                    <a:pt x="0" y="5188"/>
                  </a:lnTo>
                  <a:lnTo>
                    <a:pt x="137" y="5325"/>
                  </a:lnTo>
                  <a:lnTo>
                    <a:pt x="3959" y="137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" name="Google Shape;2633;p13"/>
            <p:cNvSpPr/>
            <p:nvPr/>
          </p:nvSpPr>
          <p:spPr>
            <a:xfrm>
              <a:off x="1907856" y="1722973"/>
              <a:ext cx="136145" cy="185446"/>
            </a:xfrm>
            <a:custGeom>
              <a:avLst/>
              <a:gdLst/>
              <a:ahLst/>
              <a:cxnLst/>
              <a:rect l="l" t="t" r="r" b="b"/>
              <a:pathLst>
                <a:path w="3960" h="5394" extrusionOk="0">
                  <a:moveTo>
                    <a:pt x="206" y="1"/>
                  </a:moveTo>
                  <a:lnTo>
                    <a:pt x="1" y="137"/>
                  </a:lnTo>
                  <a:lnTo>
                    <a:pt x="3755" y="5393"/>
                  </a:lnTo>
                  <a:lnTo>
                    <a:pt x="3960" y="5325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" name="Google Shape;2634;p13"/>
            <p:cNvSpPr/>
            <p:nvPr/>
          </p:nvSpPr>
          <p:spPr>
            <a:xfrm>
              <a:off x="2515660" y="1746455"/>
              <a:ext cx="37577" cy="91554"/>
            </a:xfrm>
            <a:custGeom>
              <a:avLst/>
              <a:gdLst/>
              <a:ahLst/>
              <a:cxnLst/>
              <a:rect l="l" t="t" r="r" b="b"/>
              <a:pathLst>
                <a:path w="1093" h="2663" extrusionOk="0">
                  <a:moveTo>
                    <a:pt x="888" y="0"/>
                  </a:moveTo>
                  <a:lnTo>
                    <a:pt x="1" y="2594"/>
                  </a:lnTo>
                  <a:lnTo>
                    <a:pt x="137" y="2662"/>
                  </a:lnTo>
                  <a:lnTo>
                    <a:pt x="1093" y="137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" name="Google Shape;2635;p13"/>
            <p:cNvSpPr/>
            <p:nvPr/>
          </p:nvSpPr>
          <p:spPr>
            <a:xfrm>
              <a:off x="2161306" y="1741745"/>
              <a:ext cx="32902" cy="93926"/>
            </a:xfrm>
            <a:custGeom>
              <a:avLst/>
              <a:gdLst/>
              <a:ahLst/>
              <a:cxnLst/>
              <a:rect l="l" t="t" r="r" b="b"/>
              <a:pathLst>
                <a:path w="957" h="2732" extrusionOk="0">
                  <a:moveTo>
                    <a:pt x="137" y="1"/>
                  </a:moveTo>
                  <a:lnTo>
                    <a:pt x="1" y="69"/>
                  </a:lnTo>
                  <a:lnTo>
                    <a:pt x="752" y="2731"/>
                  </a:lnTo>
                  <a:lnTo>
                    <a:pt x="956" y="266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" name="Google Shape;2636;p13"/>
            <p:cNvSpPr/>
            <p:nvPr/>
          </p:nvSpPr>
          <p:spPr>
            <a:xfrm>
              <a:off x="1835108" y="2640541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0"/>
                  </a:moveTo>
                  <a:lnTo>
                    <a:pt x="1" y="1570"/>
                  </a:lnTo>
                  <a:lnTo>
                    <a:pt x="137" y="1775"/>
                  </a:lnTo>
                  <a:lnTo>
                    <a:pt x="2322" y="137"/>
                  </a:lnTo>
                  <a:cubicBezTo>
                    <a:pt x="2322" y="137"/>
                    <a:pt x="2253" y="69"/>
                    <a:pt x="225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7" name="Google Shape;2637;p13"/>
            <p:cNvSpPr/>
            <p:nvPr/>
          </p:nvSpPr>
          <p:spPr>
            <a:xfrm>
              <a:off x="2349055" y="1586863"/>
              <a:ext cx="9420" cy="222989"/>
            </a:xfrm>
            <a:custGeom>
              <a:avLst/>
              <a:gdLst/>
              <a:ahLst/>
              <a:cxnLst/>
              <a:rect l="l" t="t" r="r" b="b"/>
              <a:pathLst>
                <a:path w="274" h="6486" extrusionOk="0">
                  <a:moveTo>
                    <a:pt x="69" y="1"/>
                  </a:moveTo>
                  <a:lnTo>
                    <a:pt x="0" y="6485"/>
                  </a:lnTo>
                  <a:lnTo>
                    <a:pt x="205" y="6485"/>
                  </a:lnTo>
                  <a:lnTo>
                    <a:pt x="2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8" name="Google Shape;2638;p13"/>
            <p:cNvSpPr/>
            <p:nvPr/>
          </p:nvSpPr>
          <p:spPr>
            <a:xfrm>
              <a:off x="1628622" y="249504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12"/>
                  </a:lnTo>
                  <a:cubicBezTo>
                    <a:pt x="0" y="1980"/>
                    <a:pt x="0" y="2048"/>
                    <a:pt x="69" y="2116"/>
                  </a:cubicBezTo>
                  <a:lnTo>
                    <a:pt x="6212" y="137"/>
                  </a:lnTo>
                  <a:cubicBezTo>
                    <a:pt x="6212" y="137"/>
                    <a:pt x="6212" y="69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9" name="Google Shape;2639;p13"/>
            <p:cNvSpPr/>
            <p:nvPr/>
          </p:nvSpPr>
          <p:spPr>
            <a:xfrm>
              <a:off x="2651771" y="2769604"/>
              <a:ext cx="133807" cy="185411"/>
            </a:xfrm>
            <a:custGeom>
              <a:avLst/>
              <a:gdLst/>
              <a:ahLst/>
              <a:cxnLst/>
              <a:rect l="l" t="t" r="r" b="b"/>
              <a:pathLst>
                <a:path w="3892" h="5393" extrusionOk="0">
                  <a:moveTo>
                    <a:pt x="69" y="0"/>
                  </a:moveTo>
                  <a:lnTo>
                    <a:pt x="0" y="137"/>
                  </a:lnTo>
                  <a:lnTo>
                    <a:pt x="3686" y="5393"/>
                  </a:lnTo>
                  <a:lnTo>
                    <a:pt x="3891" y="525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0" name="Google Shape;2640;p13"/>
            <p:cNvSpPr/>
            <p:nvPr/>
          </p:nvSpPr>
          <p:spPr>
            <a:xfrm>
              <a:off x="2499227" y="2847027"/>
              <a:ext cx="35240" cy="89216"/>
            </a:xfrm>
            <a:custGeom>
              <a:avLst/>
              <a:gdLst/>
              <a:ahLst/>
              <a:cxnLst/>
              <a:rect l="l" t="t" r="r" b="b"/>
              <a:pathLst>
                <a:path w="1025" h="2595" extrusionOk="0">
                  <a:moveTo>
                    <a:pt x="1" y="1"/>
                  </a:moveTo>
                  <a:lnTo>
                    <a:pt x="820" y="2595"/>
                  </a:lnTo>
                  <a:lnTo>
                    <a:pt x="1025" y="252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" name="Google Shape;2641;p13"/>
            <p:cNvSpPr/>
            <p:nvPr/>
          </p:nvSpPr>
          <p:spPr>
            <a:xfrm>
              <a:off x="2848906" y="2504431"/>
              <a:ext cx="213569" cy="79830"/>
            </a:xfrm>
            <a:custGeom>
              <a:avLst/>
              <a:gdLst/>
              <a:ahLst/>
              <a:cxnLst/>
              <a:rect l="l" t="t" r="r" b="b"/>
              <a:pathLst>
                <a:path w="6212" h="2322" extrusionOk="0">
                  <a:moveTo>
                    <a:pt x="68" y="0"/>
                  </a:moveTo>
                  <a:cubicBezTo>
                    <a:pt x="0" y="69"/>
                    <a:pt x="0" y="137"/>
                    <a:pt x="0" y="205"/>
                  </a:cubicBezTo>
                  <a:lnTo>
                    <a:pt x="6075" y="2321"/>
                  </a:lnTo>
                  <a:lnTo>
                    <a:pt x="6211" y="2048"/>
                  </a:lnTo>
                  <a:lnTo>
                    <a:pt x="6211" y="1980"/>
                  </a:lnTo>
                  <a:lnTo>
                    <a:pt x="6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" name="Google Shape;2642;p13"/>
            <p:cNvSpPr/>
            <p:nvPr/>
          </p:nvSpPr>
          <p:spPr>
            <a:xfrm>
              <a:off x="2142534" y="2840014"/>
              <a:ext cx="35240" cy="89182"/>
            </a:xfrm>
            <a:custGeom>
              <a:avLst/>
              <a:gdLst/>
              <a:ahLst/>
              <a:cxnLst/>
              <a:rect l="l" t="t" r="r" b="b"/>
              <a:pathLst>
                <a:path w="1025" h="2594" extrusionOk="0">
                  <a:moveTo>
                    <a:pt x="888" y="0"/>
                  </a:moveTo>
                  <a:lnTo>
                    <a:pt x="1" y="2526"/>
                  </a:lnTo>
                  <a:lnTo>
                    <a:pt x="205" y="2594"/>
                  </a:lnTo>
                  <a:lnTo>
                    <a:pt x="1025" y="68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" name="Google Shape;2643;p13"/>
            <p:cNvSpPr/>
            <p:nvPr/>
          </p:nvSpPr>
          <p:spPr>
            <a:xfrm>
              <a:off x="1896133" y="2762556"/>
              <a:ext cx="136145" cy="180736"/>
            </a:xfrm>
            <a:custGeom>
              <a:avLst/>
              <a:gdLst/>
              <a:ahLst/>
              <a:cxnLst/>
              <a:rect l="l" t="t" r="r" b="b"/>
              <a:pathLst>
                <a:path w="3960" h="5257" extrusionOk="0">
                  <a:moveTo>
                    <a:pt x="3823" y="1"/>
                  </a:moveTo>
                  <a:lnTo>
                    <a:pt x="1" y="5120"/>
                  </a:lnTo>
                  <a:lnTo>
                    <a:pt x="137" y="5257"/>
                  </a:lnTo>
                  <a:lnTo>
                    <a:pt x="3960" y="69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" name="Google Shape;2644;p13"/>
            <p:cNvSpPr/>
            <p:nvPr/>
          </p:nvSpPr>
          <p:spPr>
            <a:xfrm>
              <a:off x="2332621" y="2868171"/>
              <a:ext cx="9420" cy="222954"/>
            </a:xfrm>
            <a:custGeom>
              <a:avLst/>
              <a:gdLst/>
              <a:ahLst/>
              <a:cxnLst/>
              <a:rect l="l" t="t" r="r" b="b"/>
              <a:pathLst>
                <a:path w="274" h="6485" extrusionOk="0">
                  <a:moveTo>
                    <a:pt x="137" y="0"/>
                  </a:moveTo>
                  <a:lnTo>
                    <a:pt x="0" y="6485"/>
                  </a:lnTo>
                  <a:lnTo>
                    <a:pt x="274" y="6485"/>
                  </a:lnTo>
                  <a:lnTo>
                    <a:pt x="274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" name="Google Shape;2645;p13"/>
            <p:cNvSpPr/>
            <p:nvPr/>
          </p:nvSpPr>
          <p:spPr>
            <a:xfrm>
              <a:off x="2349055" y="1828589"/>
              <a:ext cx="7082" cy="176026"/>
            </a:xfrm>
            <a:custGeom>
              <a:avLst/>
              <a:gdLst/>
              <a:ahLst/>
              <a:cxnLst/>
              <a:rect l="l" t="t" r="r" b="b"/>
              <a:pathLst>
                <a:path w="206" h="5120" extrusionOk="0">
                  <a:moveTo>
                    <a:pt x="0" y="0"/>
                  </a:moveTo>
                  <a:lnTo>
                    <a:pt x="0" y="5120"/>
                  </a:lnTo>
                  <a:lnTo>
                    <a:pt x="69" y="5120"/>
                  </a:lnTo>
                  <a:lnTo>
                    <a:pt x="20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" name="Google Shape;2646;p13"/>
            <p:cNvSpPr/>
            <p:nvPr/>
          </p:nvSpPr>
          <p:spPr>
            <a:xfrm>
              <a:off x="2048677" y="1922446"/>
              <a:ext cx="105615" cy="147868"/>
            </a:xfrm>
            <a:custGeom>
              <a:avLst/>
              <a:gdLst/>
              <a:ahLst/>
              <a:cxnLst/>
              <a:rect l="l" t="t" r="r" b="b"/>
              <a:pathLst>
                <a:path w="3072" h="4301" extrusionOk="0">
                  <a:moveTo>
                    <a:pt x="137" y="1"/>
                  </a:moveTo>
                  <a:lnTo>
                    <a:pt x="0" y="69"/>
                  </a:lnTo>
                  <a:lnTo>
                    <a:pt x="2048" y="2936"/>
                  </a:lnTo>
                  <a:lnTo>
                    <a:pt x="3004" y="4301"/>
                  </a:lnTo>
                  <a:lnTo>
                    <a:pt x="3072" y="4164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" name="Google Shape;2647;p13"/>
            <p:cNvSpPr/>
            <p:nvPr/>
          </p:nvSpPr>
          <p:spPr>
            <a:xfrm>
              <a:off x="2039291" y="260533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0" y="4164"/>
                  </a:lnTo>
                  <a:lnTo>
                    <a:pt x="137" y="4232"/>
                  </a:lnTo>
                  <a:lnTo>
                    <a:pt x="3208" y="137"/>
                  </a:lnTo>
                  <a:lnTo>
                    <a:pt x="3072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" name="Google Shape;2648;p13"/>
            <p:cNvSpPr/>
            <p:nvPr/>
          </p:nvSpPr>
          <p:spPr>
            <a:xfrm>
              <a:off x="2194173" y="1849698"/>
              <a:ext cx="56349" cy="171350"/>
            </a:xfrm>
            <a:custGeom>
              <a:avLst/>
              <a:gdLst/>
              <a:ahLst/>
              <a:cxnLst/>
              <a:rect l="l" t="t" r="r" b="b"/>
              <a:pathLst>
                <a:path w="1639" h="4984" extrusionOk="0">
                  <a:moveTo>
                    <a:pt x="137" y="1"/>
                  </a:moveTo>
                  <a:lnTo>
                    <a:pt x="0" y="69"/>
                  </a:lnTo>
                  <a:lnTo>
                    <a:pt x="1502" y="4983"/>
                  </a:lnTo>
                  <a:lnTo>
                    <a:pt x="1638" y="498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" name="Google Shape;2649;p13"/>
            <p:cNvSpPr/>
            <p:nvPr/>
          </p:nvSpPr>
          <p:spPr>
            <a:xfrm>
              <a:off x="1926628" y="2530250"/>
              <a:ext cx="147903" cy="105615"/>
            </a:xfrm>
            <a:custGeom>
              <a:avLst/>
              <a:gdLst/>
              <a:ahLst/>
              <a:cxnLst/>
              <a:rect l="l" t="t" r="r" b="b"/>
              <a:pathLst>
                <a:path w="4302" h="3072" extrusionOk="0">
                  <a:moveTo>
                    <a:pt x="4301" y="0"/>
                  </a:moveTo>
                  <a:lnTo>
                    <a:pt x="1" y="2935"/>
                  </a:lnTo>
                  <a:lnTo>
                    <a:pt x="138" y="3072"/>
                  </a:lnTo>
                  <a:lnTo>
                    <a:pt x="4301" y="69"/>
                  </a:lnTo>
                  <a:lnTo>
                    <a:pt x="4301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" name="Google Shape;2650;p13"/>
            <p:cNvSpPr/>
            <p:nvPr/>
          </p:nvSpPr>
          <p:spPr>
            <a:xfrm>
              <a:off x="2778496" y="1976423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1"/>
                  </a:moveTo>
                  <a:lnTo>
                    <a:pt x="0" y="1570"/>
                  </a:lnTo>
                  <a:lnTo>
                    <a:pt x="69" y="1775"/>
                  </a:lnTo>
                  <a:lnTo>
                    <a:pt x="2321" y="205"/>
                  </a:lnTo>
                  <a:lnTo>
                    <a:pt x="2253" y="69"/>
                  </a:lnTo>
                  <a:lnTo>
                    <a:pt x="225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" name="Google Shape;2651;p13"/>
            <p:cNvSpPr/>
            <p:nvPr/>
          </p:nvSpPr>
          <p:spPr>
            <a:xfrm>
              <a:off x="2452298" y="1852036"/>
              <a:ext cx="63397" cy="169012"/>
            </a:xfrm>
            <a:custGeom>
              <a:avLst/>
              <a:gdLst/>
              <a:ahLst/>
              <a:cxnLst/>
              <a:rect l="l" t="t" r="r" b="b"/>
              <a:pathLst>
                <a:path w="1844" h="4916" extrusionOk="0">
                  <a:moveTo>
                    <a:pt x="1639" y="1"/>
                  </a:moveTo>
                  <a:lnTo>
                    <a:pt x="1" y="4915"/>
                  </a:lnTo>
                  <a:lnTo>
                    <a:pt x="137" y="4915"/>
                  </a:lnTo>
                  <a:lnTo>
                    <a:pt x="1844" y="69"/>
                  </a:lnTo>
                  <a:lnTo>
                    <a:pt x="163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" name="Google Shape;2652;p13"/>
            <p:cNvSpPr/>
            <p:nvPr/>
          </p:nvSpPr>
          <p:spPr>
            <a:xfrm>
              <a:off x="2618904" y="2042123"/>
              <a:ext cx="150241" cy="105650"/>
            </a:xfrm>
            <a:custGeom>
              <a:avLst/>
              <a:gdLst/>
              <a:ahLst/>
              <a:cxnLst/>
              <a:rect l="l" t="t" r="r" b="b"/>
              <a:pathLst>
                <a:path w="4370" h="3073" extrusionOk="0">
                  <a:moveTo>
                    <a:pt x="4233" y="1"/>
                  </a:moveTo>
                  <a:lnTo>
                    <a:pt x="1" y="3004"/>
                  </a:lnTo>
                  <a:lnTo>
                    <a:pt x="69" y="3072"/>
                  </a:lnTo>
                  <a:lnTo>
                    <a:pt x="4369" y="137"/>
                  </a:lnTo>
                  <a:lnTo>
                    <a:pt x="423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" name="Google Shape;2653;p13"/>
            <p:cNvSpPr/>
            <p:nvPr/>
          </p:nvSpPr>
          <p:spPr>
            <a:xfrm>
              <a:off x="2543818" y="192715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1" y="4164"/>
                  </a:lnTo>
                  <a:lnTo>
                    <a:pt x="137" y="4232"/>
                  </a:lnTo>
                  <a:lnTo>
                    <a:pt x="3209" y="68"/>
                  </a:lnTo>
                  <a:cubicBezTo>
                    <a:pt x="3140" y="68"/>
                    <a:pt x="3072" y="0"/>
                    <a:pt x="30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" name="Google Shape;2654;p13"/>
            <p:cNvSpPr/>
            <p:nvPr/>
          </p:nvSpPr>
          <p:spPr>
            <a:xfrm>
              <a:off x="2682266" y="2342501"/>
              <a:ext cx="176060" cy="7082"/>
            </a:xfrm>
            <a:custGeom>
              <a:avLst/>
              <a:gdLst/>
              <a:ahLst/>
              <a:cxnLst/>
              <a:rect l="l" t="t" r="r" b="b"/>
              <a:pathLst>
                <a:path w="5121" h="206" extrusionOk="0">
                  <a:moveTo>
                    <a:pt x="1" y="1"/>
                  </a:moveTo>
                  <a:lnTo>
                    <a:pt x="1" y="69"/>
                  </a:lnTo>
                  <a:lnTo>
                    <a:pt x="5120" y="205"/>
                  </a:lnTo>
                  <a:lnTo>
                    <a:pt x="512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" name="Google Shape;2655;p13"/>
            <p:cNvSpPr/>
            <p:nvPr/>
          </p:nvSpPr>
          <p:spPr>
            <a:xfrm>
              <a:off x="2877063" y="2344839"/>
              <a:ext cx="93892" cy="7082"/>
            </a:xfrm>
            <a:custGeom>
              <a:avLst/>
              <a:gdLst/>
              <a:ahLst/>
              <a:cxnLst/>
              <a:rect l="l" t="t" r="r" b="b"/>
              <a:pathLst>
                <a:path w="2731" h="206" extrusionOk="0">
                  <a:moveTo>
                    <a:pt x="0" y="1"/>
                  </a:moveTo>
                  <a:cubicBezTo>
                    <a:pt x="0" y="69"/>
                    <a:pt x="0" y="137"/>
                    <a:pt x="0" y="206"/>
                  </a:cubicBezTo>
                  <a:lnTo>
                    <a:pt x="2730" y="206"/>
                  </a:lnTo>
                  <a:lnTo>
                    <a:pt x="273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" name="Google Shape;2656;p13"/>
            <p:cNvSpPr/>
            <p:nvPr/>
          </p:nvSpPr>
          <p:spPr>
            <a:xfrm>
              <a:off x="2539142" y="2610012"/>
              <a:ext cx="107953" cy="147903"/>
            </a:xfrm>
            <a:custGeom>
              <a:avLst/>
              <a:gdLst/>
              <a:ahLst/>
              <a:cxnLst/>
              <a:rect l="l" t="t" r="r" b="b"/>
              <a:pathLst>
                <a:path w="3140" h="4302" extrusionOk="0">
                  <a:moveTo>
                    <a:pt x="137" y="1"/>
                  </a:moveTo>
                  <a:lnTo>
                    <a:pt x="0" y="69"/>
                  </a:lnTo>
                  <a:lnTo>
                    <a:pt x="2935" y="4301"/>
                  </a:lnTo>
                  <a:lnTo>
                    <a:pt x="3140" y="4165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" name="Google Shape;2657;p13"/>
            <p:cNvSpPr/>
            <p:nvPr/>
          </p:nvSpPr>
          <p:spPr>
            <a:xfrm>
              <a:off x="2442912" y="2656975"/>
              <a:ext cx="58687" cy="171316"/>
            </a:xfrm>
            <a:custGeom>
              <a:avLst/>
              <a:gdLst/>
              <a:ahLst/>
              <a:cxnLst/>
              <a:rect l="l" t="t" r="r" b="b"/>
              <a:pathLst>
                <a:path w="1707" h="4983" extrusionOk="0">
                  <a:moveTo>
                    <a:pt x="1" y="0"/>
                  </a:moveTo>
                  <a:lnTo>
                    <a:pt x="1502" y="4983"/>
                  </a:lnTo>
                  <a:lnTo>
                    <a:pt x="1707" y="4915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" name="Google Shape;2658;p13"/>
            <p:cNvSpPr/>
            <p:nvPr/>
          </p:nvSpPr>
          <p:spPr>
            <a:xfrm>
              <a:off x="2177739" y="2656975"/>
              <a:ext cx="63397" cy="168978"/>
            </a:xfrm>
            <a:custGeom>
              <a:avLst/>
              <a:gdLst/>
              <a:ahLst/>
              <a:cxnLst/>
              <a:rect l="l" t="t" r="r" b="b"/>
              <a:pathLst>
                <a:path w="1844" h="4915" extrusionOk="0">
                  <a:moveTo>
                    <a:pt x="1707" y="0"/>
                  </a:moveTo>
                  <a:lnTo>
                    <a:pt x="1" y="4846"/>
                  </a:lnTo>
                  <a:lnTo>
                    <a:pt x="205" y="4915"/>
                  </a:lnTo>
                  <a:lnTo>
                    <a:pt x="184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" name="Google Shape;2659;p13"/>
            <p:cNvSpPr/>
            <p:nvPr/>
          </p:nvSpPr>
          <p:spPr>
            <a:xfrm>
              <a:off x="2337297" y="2673374"/>
              <a:ext cx="7082" cy="176060"/>
            </a:xfrm>
            <a:custGeom>
              <a:avLst/>
              <a:gdLst/>
              <a:ahLst/>
              <a:cxnLst/>
              <a:rect l="l" t="t" r="r" b="b"/>
              <a:pathLst>
                <a:path w="206" h="5121" extrusionOk="0">
                  <a:moveTo>
                    <a:pt x="138" y="1"/>
                  </a:moveTo>
                  <a:lnTo>
                    <a:pt x="1" y="5120"/>
                  </a:lnTo>
                  <a:lnTo>
                    <a:pt x="206" y="5120"/>
                  </a:lnTo>
                  <a:lnTo>
                    <a:pt x="206" y="1776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" name="Google Shape;2660;p13"/>
            <p:cNvSpPr/>
            <p:nvPr/>
          </p:nvSpPr>
          <p:spPr>
            <a:xfrm>
              <a:off x="2333962" y="1570464"/>
              <a:ext cx="36237" cy="24788"/>
            </a:xfrm>
            <a:custGeom>
              <a:avLst/>
              <a:gdLst/>
              <a:ahLst/>
              <a:cxnLst/>
              <a:rect l="l" t="t" r="r" b="b"/>
              <a:pathLst>
                <a:path w="1054" h="721" extrusionOk="0">
                  <a:moveTo>
                    <a:pt x="576" y="0"/>
                  </a:moveTo>
                  <a:cubicBezTo>
                    <a:pt x="1" y="0"/>
                    <a:pt x="587" y="721"/>
                    <a:pt x="893" y="721"/>
                  </a:cubicBezTo>
                  <a:cubicBezTo>
                    <a:pt x="986" y="721"/>
                    <a:pt x="1054" y="654"/>
                    <a:pt x="1054" y="478"/>
                  </a:cubicBezTo>
                  <a:cubicBezTo>
                    <a:pt x="1054" y="205"/>
                    <a:pt x="849" y="0"/>
                    <a:pt x="57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" name="Google Shape;2661;p13"/>
            <p:cNvSpPr/>
            <p:nvPr/>
          </p:nvSpPr>
          <p:spPr>
            <a:xfrm>
              <a:off x="2323236" y="3077030"/>
              <a:ext cx="32902" cy="32867"/>
            </a:xfrm>
            <a:custGeom>
              <a:avLst/>
              <a:gdLst/>
              <a:ahLst/>
              <a:cxnLst/>
              <a:rect l="l" t="t" r="r" b="b"/>
              <a:pathLst>
                <a:path w="957" h="956" extrusionOk="0">
                  <a:moveTo>
                    <a:pt x="478" y="0"/>
                  </a:moveTo>
                  <a:cubicBezTo>
                    <a:pt x="205" y="0"/>
                    <a:pt x="0" y="205"/>
                    <a:pt x="0" y="478"/>
                  </a:cubicBezTo>
                  <a:cubicBezTo>
                    <a:pt x="0" y="751"/>
                    <a:pt x="205" y="956"/>
                    <a:pt x="478" y="956"/>
                  </a:cubicBezTo>
                  <a:cubicBezTo>
                    <a:pt x="751" y="956"/>
                    <a:pt x="956" y="751"/>
                    <a:pt x="956" y="478"/>
                  </a:cubicBezTo>
                  <a:cubicBezTo>
                    <a:pt x="956" y="205"/>
                    <a:pt x="751" y="0"/>
                    <a:pt x="478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" name="Google Shape;2662;p13"/>
            <p:cNvSpPr/>
            <p:nvPr/>
          </p:nvSpPr>
          <p:spPr>
            <a:xfrm>
              <a:off x="3048344" y="2095515"/>
              <a:ext cx="35240" cy="34071"/>
            </a:xfrm>
            <a:custGeom>
              <a:avLst/>
              <a:gdLst/>
              <a:ahLst/>
              <a:cxnLst/>
              <a:rect l="l" t="t" r="r" b="b"/>
              <a:pathLst>
                <a:path w="1025" h="991" extrusionOk="0">
                  <a:moveTo>
                    <a:pt x="482" y="0"/>
                  </a:moveTo>
                  <a:cubicBezTo>
                    <a:pt x="436" y="0"/>
                    <a:pt x="389" y="6"/>
                    <a:pt x="342" y="18"/>
                  </a:cubicBezTo>
                  <a:cubicBezTo>
                    <a:pt x="137" y="154"/>
                    <a:pt x="1" y="359"/>
                    <a:pt x="69" y="632"/>
                  </a:cubicBezTo>
                  <a:cubicBezTo>
                    <a:pt x="126" y="858"/>
                    <a:pt x="323" y="991"/>
                    <a:pt x="544" y="991"/>
                  </a:cubicBezTo>
                  <a:cubicBezTo>
                    <a:pt x="590" y="991"/>
                    <a:pt x="637" y="985"/>
                    <a:pt x="683" y="973"/>
                  </a:cubicBezTo>
                  <a:cubicBezTo>
                    <a:pt x="888" y="837"/>
                    <a:pt x="1025" y="564"/>
                    <a:pt x="957" y="359"/>
                  </a:cubicBezTo>
                  <a:cubicBezTo>
                    <a:pt x="900" y="133"/>
                    <a:pt x="703" y="0"/>
                    <a:pt x="48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" name="Google Shape;2663;p13"/>
            <p:cNvSpPr/>
            <p:nvPr/>
          </p:nvSpPr>
          <p:spPr>
            <a:xfrm>
              <a:off x="1609851" y="2550741"/>
              <a:ext cx="37577" cy="31767"/>
            </a:xfrm>
            <a:custGeom>
              <a:avLst/>
              <a:gdLst/>
              <a:ahLst/>
              <a:cxnLst/>
              <a:rect l="l" t="t" r="r" b="b"/>
              <a:pathLst>
                <a:path w="1093" h="924" extrusionOk="0">
                  <a:moveTo>
                    <a:pt x="524" y="1"/>
                  </a:moveTo>
                  <a:cubicBezTo>
                    <a:pt x="485" y="1"/>
                    <a:pt x="446" y="6"/>
                    <a:pt x="410" y="19"/>
                  </a:cubicBezTo>
                  <a:cubicBezTo>
                    <a:pt x="137" y="87"/>
                    <a:pt x="0" y="360"/>
                    <a:pt x="69" y="633"/>
                  </a:cubicBezTo>
                  <a:cubicBezTo>
                    <a:pt x="181" y="801"/>
                    <a:pt x="339" y="924"/>
                    <a:pt x="544" y="924"/>
                  </a:cubicBezTo>
                  <a:cubicBezTo>
                    <a:pt x="588" y="924"/>
                    <a:pt x="634" y="918"/>
                    <a:pt x="683" y="906"/>
                  </a:cubicBezTo>
                  <a:cubicBezTo>
                    <a:pt x="956" y="838"/>
                    <a:pt x="1092" y="565"/>
                    <a:pt x="1024" y="292"/>
                  </a:cubicBezTo>
                  <a:cubicBezTo>
                    <a:pt x="912" y="123"/>
                    <a:pt x="707" y="1"/>
                    <a:pt x="52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" name="Google Shape;2664;p13"/>
            <p:cNvSpPr/>
            <p:nvPr/>
          </p:nvSpPr>
          <p:spPr>
            <a:xfrm>
              <a:off x="2764400" y="2936656"/>
              <a:ext cx="37577" cy="32558"/>
            </a:xfrm>
            <a:custGeom>
              <a:avLst/>
              <a:gdLst/>
              <a:ahLst/>
              <a:cxnLst/>
              <a:rect l="l" t="t" r="r" b="b"/>
              <a:pathLst>
                <a:path w="1093" h="947" extrusionOk="0">
                  <a:moveTo>
                    <a:pt x="578" y="1"/>
                  </a:moveTo>
                  <a:cubicBezTo>
                    <a:pt x="469" y="1"/>
                    <a:pt x="360" y="39"/>
                    <a:pt x="274" y="124"/>
                  </a:cubicBezTo>
                  <a:cubicBezTo>
                    <a:pt x="69" y="261"/>
                    <a:pt x="1" y="534"/>
                    <a:pt x="206" y="739"/>
                  </a:cubicBezTo>
                  <a:cubicBezTo>
                    <a:pt x="294" y="871"/>
                    <a:pt x="439" y="946"/>
                    <a:pt x="586" y="946"/>
                  </a:cubicBezTo>
                  <a:cubicBezTo>
                    <a:pt x="666" y="946"/>
                    <a:pt x="747" y="923"/>
                    <a:pt x="820" y="875"/>
                  </a:cubicBezTo>
                  <a:cubicBezTo>
                    <a:pt x="1025" y="739"/>
                    <a:pt x="1093" y="397"/>
                    <a:pt x="956" y="193"/>
                  </a:cubicBezTo>
                  <a:cubicBezTo>
                    <a:pt x="877" y="74"/>
                    <a:pt x="729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" name="Google Shape;2665;p13"/>
            <p:cNvSpPr/>
            <p:nvPr/>
          </p:nvSpPr>
          <p:spPr>
            <a:xfrm>
              <a:off x="1891457" y="1710321"/>
              <a:ext cx="41187" cy="32214"/>
            </a:xfrm>
            <a:custGeom>
              <a:avLst/>
              <a:gdLst/>
              <a:ahLst/>
              <a:cxnLst/>
              <a:rect l="l" t="t" r="r" b="b"/>
              <a:pathLst>
                <a:path w="1198" h="937" extrusionOk="0">
                  <a:moveTo>
                    <a:pt x="578" y="1"/>
                  </a:moveTo>
                  <a:cubicBezTo>
                    <a:pt x="471" y="1"/>
                    <a:pt x="365" y="34"/>
                    <a:pt x="273" y="96"/>
                  </a:cubicBezTo>
                  <a:cubicBezTo>
                    <a:pt x="68" y="232"/>
                    <a:pt x="0" y="505"/>
                    <a:pt x="205" y="710"/>
                  </a:cubicBezTo>
                  <a:cubicBezTo>
                    <a:pt x="305" y="870"/>
                    <a:pt x="440" y="936"/>
                    <a:pt x="572" y="936"/>
                  </a:cubicBezTo>
                  <a:cubicBezTo>
                    <a:pt x="892" y="936"/>
                    <a:pt x="1197" y="550"/>
                    <a:pt x="956" y="164"/>
                  </a:cubicBezTo>
                  <a:cubicBezTo>
                    <a:pt x="843" y="51"/>
                    <a:pt x="710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" name="Google Shape;2666;p13"/>
            <p:cNvSpPr/>
            <p:nvPr/>
          </p:nvSpPr>
          <p:spPr>
            <a:xfrm>
              <a:off x="1879699" y="2928267"/>
              <a:ext cx="37577" cy="32386"/>
            </a:xfrm>
            <a:custGeom>
              <a:avLst/>
              <a:gdLst/>
              <a:ahLst/>
              <a:cxnLst/>
              <a:rect l="l" t="t" r="r" b="b"/>
              <a:pathLst>
                <a:path w="1093" h="942" extrusionOk="0">
                  <a:moveTo>
                    <a:pt x="492" y="0"/>
                  </a:moveTo>
                  <a:cubicBezTo>
                    <a:pt x="350" y="0"/>
                    <a:pt x="213" y="51"/>
                    <a:pt x="137" y="164"/>
                  </a:cubicBezTo>
                  <a:cubicBezTo>
                    <a:pt x="1" y="437"/>
                    <a:pt x="69" y="710"/>
                    <a:pt x="274" y="846"/>
                  </a:cubicBezTo>
                  <a:cubicBezTo>
                    <a:pt x="366" y="907"/>
                    <a:pt x="472" y="941"/>
                    <a:pt x="573" y="941"/>
                  </a:cubicBezTo>
                  <a:cubicBezTo>
                    <a:pt x="697" y="941"/>
                    <a:pt x="813" y="891"/>
                    <a:pt x="888" y="778"/>
                  </a:cubicBezTo>
                  <a:cubicBezTo>
                    <a:pt x="1093" y="505"/>
                    <a:pt x="1025" y="232"/>
                    <a:pt x="820" y="95"/>
                  </a:cubicBezTo>
                  <a:cubicBezTo>
                    <a:pt x="728" y="34"/>
                    <a:pt x="608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" name="Google Shape;2667;p13"/>
            <p:cNvSpPr/>
            <p:nvPr/>
          </p:nvSpPr>
          <p:spPr>
            <a:xfrm>
              <a:off x="2778496" y="1718676"/>
              <a:ext cx="34689" cy="32558"/>
            </a:xfrm>
            <a:custGeom>
              <a:avLst/>
              <a:gdLst/>
              <a:ahLst/>
              <a:cxnLst/>
              <a:rect l="l" t="t" r="r" b="b"/>
              <a:pathLst>
                <a:path w="1009" h="947" extrusionOk="0">
                  <a:moveTo>
                    <a:pt x="483" y="1"/>
                  </a:moveTo>
                  <a:cubicBezTo>
                    <a:pt x="348" y="1"/>
                    <a:pt x="217" y="61"/>
                    <a:pt x="137" y="194"/>
                  </a:cubicBezTo>
                  <a:cubicBezTo>
                    <a:pt x="0" y="399"/>
                    <a:pt x="0" y="672"/>
                    <a:pt x="205" y="877"/>
                  </a:cubicBezTo>
                  <a:cubicBezTo>
                    <a:pt x="285" y="924"/>
                    <a:pt x="372" y="946"/>
                    <a:pt x="458" y="946"/>
                  </a:cubicBezTo>
                  <a:cubicBezTo>
                    <a:pt x="740" y="946"/>
                    <a:pt x="1008" y="713"/>
                    <a:pt x="956" y="399"/>
                  </a:cubicBezTo>
                  <a:cubicBezTo>
                    <a:pt x="914" y="149"/>
                    <a:pt x="695" y="1"/>
                    <a:pt x="48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" name="Google Shape;2668;p13"/>
            <p:cNvSpPr/>
            <p:nvPr/>
          </p:nvSpPr>
          <p:spPr>
            <a:xfrm>
              <a:off x="1614526" y="2086095"/>
              <a:ext cx="35239" cy="31767"/>
            </a:xfrm>
            <a:custGeom>
              <a:avLst/>
              <a:gdLst/>
              <a:ahLst/>
              <a:cxnLst/>
              <a:rect l="l" t="t" r="r" b="b"/>
              <a:pathLst>
                <a:path w="1025" h="924" extrusionOk="0">
                  <a:moveTo>
                    <a:pt x="539" y="1"/>
                  </a:moveTo>
                  <a:cubicBezTo>
                    <a:pt x="320" y="1"/>
                    <a:pt x="125" y="123"/>
                    <a:pt x="69" y="292"/>
                  </a:cubicBezTo>
                  <a:cubicBezTo>
                    <a:pt x="1" y="565"/>
                    <a:pt x="137" y="838"/>
                    <a:pt x="410" y="906"/>
                  </a:cubicBezTo>
                  <a:cubicBezTo>
                    <a:pt x="445" y="918"/>
                    <a:pt x="483" y="923"/>
                    <a:pt x="520" y="923"/>
                  </a:cubicBezTo>
                  <a:cubicBezTo>
                    <a:pt x="703" y="923"/>
                    <a:pt x="900" y="791"/>
                    <a:pt x="956" y="565"/>
                  </a:cubicBezTo>
                  <a:cubicBezTo>
                    <a:pt x="1025" y="360"/>
                    <a:pt x="888" y="87"/>
                    <a:pt x="683" y="19"/>
                  </a:cubicBezTo>
                  <a:cubicBezTo>
                    <a:pt x="635" y="7"/>
                    <a:pt x="587" y="1"/>
                    <a:pt x="53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" name="Google Shape;2669;p13"/>
            <p:cNvSpPr/>
            <p:nvPr/>
          </p:nvSpPr>
          <p:spPr>
            <a:xfrm>
              <a:off x="3043668" y="2562499"/>
              <a:ext cx="35240" cy="31733"/>
            </a:xfrm>
            <a:custGeom>
              <a:avLst/>
              <a:gdLst/>
              <a:ahLst/>
              <a:cxnLst/>
              <a:rect l="l" t="t" r="r" b="b"/>
              <a:pathLst>
                <a:path w="1025" h="923" extrusionOk="0">
                  <a:moveTo>
                    <a:pt x="539" y="0"/>
                  </a:moveTo>
                  <a:cubicBezTo>
                    <a:pt x="320" y="0"/>
                    <a:pt x="125" y="122"/>
                    <a:pt x="69" y="291"/>
                  </a:cubicBezTo>
                  <a:cubicBezTo>
                    <a:pt x="0" y="564"/>
                    <a:pt x="137" y="837"/>
                    <a:pt x="342" y="905"/>
                  </a:cubicBezTo>
                  <a:cubicBezTo>
                    <a:pt x="389" y="917"/>
                    <a:pt x="435" y="923"/>
                    <a:pt x="481" y="923"/>
                  </a:cubicBezTo>
                  <a:cubicBezTo>
                    <a:pt x="702" y="923"/>
                    <a:pt x="899" y="790"/>
                    <a:pt x="956" y="564"/>
                  </a:cubicBezTo>
                  <a:cubicBezTo>
                    <a:pt x="1024" y="359"/>
                    <a:pt x="888" y="86"/>
                    <a:pt x="683" y="18"/>
                  </a:cubicBezTo>
                  <a:cubicBezTo>
                    <a:pt x="635" y="6"/>
                    <a:pt x="586" y="0"/>
                    <a:pt x="53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" name="Google Shape;2670;p13"/>
            <p:cNvSpPr/>
            <p:nvPr/>
          </p:nvSpPr>
          <p:spPr>
            <a:xfrm>
              <a:off x="2534432" y="1729127"/>
              <a:ext cx="30529" cy="27366"/>
            </a:xfrm>
            <a:custGeom>
              <a:avLst/>
              <a:gdLst/>
              <a:ahLst/>
              <a:cxnLst/>
              <a:rect l="l" t="t" r="r" b="b"/>
              <a:pathLst>
                <a:path w="888" h="796" extrusionOk="0">
                  <a:moveTo>
                    <a:pt x="453" y="1"/>
                  </a:moveTo>
                  <a:cubicBezTo>
                    <a:pt x="286" y="1"/>
                    <a:pt x="120" y="78"/>
                    <a:pt x="69" y="231"/>
                  </a:cubicBezTo>
                  <a:cubicBezTo>
                    <a:pt x="1" y="436"/>
                    <a:pt x="137" y="709"/>
                    <a:pt x="342" y="777"/>
                  </a:cubicBezTo>
                  <a:cubicBezTo>
                    <a:pt x="378" y="789"/>
                    <a:pt x="414" y="795"/>
                    <a:pt x="450" y="795"/>
                  </a:cubicBezTo>
                  <a:cubicBezTo>
                    <a:pt x="615" y="795"/>
                    <a:pt x="764" y="673"/>
                    <a:pt x="820" y="504"/>
                  </a:cubicBezTo>
                  <a:cubicBezTo>
                    <a:pt x="888" y="300"/>
                    <a:pt x="820" y="95"/>
                    <a:pt x="615" y="26"/>
                  </a:cubicBezTo>
                  <a:cubicBezTo>
                    <a:pt x="564" y="9"/>
                    <a:pt x="508" y="1"/>
                    <a:pt x="45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" name="Google Shape;2671;p13"/>
            <p:cNvSpPr/>
            <p:nvPr/>
          </p:nvSpPr>
          <p:spPr>
            <a:xfrm>
              <a:off x="2132392" y="2923729"/>
              <a:ext cx="26610" cy="22931"/>
            </a:xfrm>
            <a:custGeom>
              <a:avLst/>
              <a:gdLst/>
              <a:ahLst/>
              <a:cxnLst/>
              <a:rect l="l" t="t" r="r" b="b"/>
              <a:pathLst>
                <a:path w="774" h="667" extrusionOk="0">
                  <a:moveTo>
                    <a:pt x="316" y="0"/>
                  </a:moveTo>
                  <a:cubicBezTo>
                    <a:pt x="1" y="0"/>
                    <a:pt x="308" y="667"/>
                    <a:pt x="545" y="667"/>
                  </a:cubicBezTo>
                  <a:cubicBezTo>
                    <a:pt x="607" y="667"/>
                    <a:pt x="665" y="620"/>
                    <a:pt x="705" y="500"/>
                  </a:cubicBezTo>
                  <a:cubicBezTo>
                    <a:pt x="773" y="296"/>
                    <a:pt x="637" y="91"/>
                    <a:pt x="432" y="22"/>
                  </a:cubicBezTo>
                  <a:cubicBezTo>
                    <a:pt x="386" y="7"/>
                    <a:pt x="348" y="0"/>
                    <a:pt x="31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" name="Google Shape;2672;p13"/>
            <p:cNvSpPr/>
            <p:nvPr/>
          </p:nvSpPr>
          <p:spPr>
            <a:xfrm>
              <a:off x="2961707" y="2340438"/>
              <a:ext cx="30358" cy="20869"/>
            </a:xfrm>
            <a:custGeom>
              <a:avLst/>
              <a:gdLst/>
              <a:ahLst/>
              <a:cxnLst/>
              <a:rect l="l" t="t" r="r" b="b"/>
              <a:pathLst>
                <a:path w="883" h="607" extrusionOk="0">
                  <a:moveTo>
                    <a:pt x="752" y="1"/>
                  </a:moveTo>
                  <a:cubicBezTo>
                    <a:pt x="497" y="1"/>
                    <a:pt x="1" y="607"/>
                    <a:pt x="473" y="607"/>
                  </a:cubicBezTo>
                  <a:cubicBezTo>
                    <a:pt x="678" y="607"/>
                    <a:pt x="883" y="402"/>
                    <a:pt x="883" y="197"/>
                  </a:cubicBezTo>
                  <a:cubicBezTo>
                    <a:pt x="883" y="55"/>
                    <a:pt x="828" y="1"/>
                    <a:pt x="752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" name="Google Shape;2673;p13"/>
            <p:cNvSpPr/>
            <p:nvPr/>
          </p:nvSpPr>
          <p:spPr>
            <a:xfrm>
              <a:off x="1701370" y="2316235"/>
              <a:ext cx="28192" cy="26301"/>
            </a:xfrm>
            <a:custGeom>
              <a:avLst/>
              <a:gdLst/>
              <a:ahLst/>
              <a:cxnLst/>
              <a:rect l="l" t="t" r="r" b="b"/>
              <a:pathLst>
                <a:path w="820" h="765" extrusionOk="0">
                  <a:moveTo>
                    <a:pt x="492" y="0"/>
                  </a:moveTo>
                  <a:cubicBezTo>
                    <a:pt x="465" y="0"/>
                    <a:pt x="437" y="5"/>
                    <a:pt x="410" y="14"/>
                  </a:cubicBezTo>
                  <a:cubicBezTo>
                    <a:pt x="205" y="14"/>
                    <a:pt x="0" y="150"/>
                    <a:pt x="0" y="355"/>
                  </a:cubicBezTo>
                  <a:cubicBezTo>
                    <a:pt x="0" y="560"/>
                    <a:pt x="205" y="765"/>
                    <a:pt x="410" y="765"/>
                  </a:cubicBezTo>
                  <a:cubicBezTo>
                    <a:pt x="615" y="765"/>
                    <a:pt x="819" y="560"/>
                    <a:pt x="819" y="355"/>
                  </a:cubicBezTo>
                  <a:cubicBezTo>
                    <a:pt x="819" y="178"/>
                    <a:pt x="666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" name="Google Shape;2674;p13"/>
            <p:cNvSpPr/>
            <p:nvPr/>
          </p:nvSpPr>
          <p:spPr>
            <a:xfrm>
              <a:off x="2517998" y="2928611"/>
              <a:ext cx="36030" cy="27298"/>
            </a:xfrm>
            <a:custGeom>
              <a:avLst/>
              <a:gdLst/>
              <a:ahLst/>
              <a:cxnLst/>
              <a:rect l="l" t="t" r="r" b="b"/>
              <a:pathLst>
                <a:path w="1048" h="794" extrusionOk="0">
                  <a:moveTo>
                    <a:pt x="456" y="0"/>
                  </a:moveTo>
                  <a:cubicBezTo>
                    <a:pt x="420" y="0"/>
                    <a:pt x="382" y="6"/>
                    <a:pt x="342" y="17"/>
                  </a:cubicBezTo>
                  <a:cubicBezTo>
                    <a:pt x="137" y="85"/>
                    <a:pt x="1" y="358"/>
                    <a:pt x="69" y="563"/>
                  </a:cubicBezTo>
                  <a:cubicBezTo>
                    <a:pt x="120" y="717"/>
                    <a:pt x="248" y="793"/>
                    <a:pt x="395" y="793"/>
                  </a:cubicBezTo>
                  <a:cubicBezTo>
                    <a:pt x="444" y="793"/>
                    <a:pt x="496" y="785"/>
                    <a:pt x="547" y="768"/>
                  </a:cubicBezTo>
                  <a:cubicBezTo>
                    <a:pt x="1048" y="643"/>
                    <a:pt x="859" y="0"/>
                    <a:pt x="45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" name="Google Shape;2675;p13"/>
            <p:cNvSpPr/>
            <p:nvPr/>
          </p:nvSpPr>
          <p:spPr>
            <a:xfrm>
              <a:off x="2145010" y="1732600"/>
              <a:ext cx="33108" cy="17121"/>
            </a:xfrm>
            <a:custGeom>
              <a:avLst/>
              <a:gdLst/>
              <a:ahLst/>
              <a:cxnLst/>
              <a:rect l="l" t="t" r="r" b="b"/>
              <a:pathLst>
                <a:path w="963" h="498" extrusionOk="0">
                  <a:moveTo>
                    <a:pt x="214" y="1"/>
                  </a:moveTo>
                  <a:cubicBezTo>
                    <a:pt x="86" y="1"/>
                    <a:pt x="0" y="72"/>
                    <a:pt x="65" y="267"/>
                  </a:cubicBezTo>
                  <a:cubicBezTo>
                    <a:pt x="116" y="420"/>
                    <a:pt x="244" y="497"/>
                    <a:pt x="392" y="497"/>
                  </a:cubicBezTo>
                  <a:cubicBezTo>
                    <a:pt x="441" y="497"/>
                    <a:pt x="492" y="489"/>
                    <a:pt x="543" y="472"/>
                  </a:cubicBezTo>
                  <a:cubicBezTo>
                    <a:pt x="963" y="332"/>
                    <a:pt x="491" y="1"/>
                    <a:pt x="21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" name="Google Shape;2676;p13"/>
            <p:cNvSpPr/>
            <p:nvPr/>
          </p:nvSpPr>
          <p:spPr>
            <a:xfrm>
              <a:off x="1816337" y="2689601"/>
              <a:ext cx="30564" cy="27470"/>
            </a:xfrm>
            <a:custGeom>
              <a:avLst/>
              <a:gdLst/>
              <a:ahLst/>
              <a:cxnLst/>
              <a:rect l="l" t="t" r="r" b="b"/>
              <a:pathLst>
                <a:path w="889" h="799" extrusionOk="0">
                  <a:moveTo>
                    <a:pt x="407" y="1"/>
                  </a:moveTo>
                  <a:cubicBezTo>
                    <a:pt x="330" y="1"/>
                    <a:pt x="258" y="23"/>
                    <a:pt x="206" y="75"/>
                  </a:cubicBezTo>
                  <a:cubicBezTo>
                    <a:pt x="1" y="212"/>
                    <a:pt x="1" y="485"/>
                    <a:pt x="137" y="621"/>
                  </a:cubicBezTo>
                  <a:cubicBezTo>
                    <a:pt x="181" y="751"/>
                    <a:pt x="306" y="798"/>
                    <a:pt x="445" y="798"/>
                  </a:cubicBezTo>
                  <a:cubicBezTo>
                    <a:pt x="524" y="798"/>
                    <a:pt x="609" y="783"/>
                    <a:pt x="683" y="758"/>
                  </a:cubicBezTo>
                  <a:cubicBezTo>
                    <a:pt x="820" y="621"/>
                    <a:pt x="888" y="348"/>
                    <a:pt x="752" y="143"/>
                  </a:cubicBezTo>
                  <a:cubicBezTo>
                    <a:pt x="667" y="59"/>
                    <a:pt x="531" y="1"/>
                    <a:pt x="407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" name="Google Shape;2677;p13"/>
            <p:cNvSpPr/>
            <p:nvPr/>
          </p:nvSpPr>
          <p:spPr>
            <a:xfrm>
              <a:off x="2848906" y="1962258"/>
              <a:ext cx="30529" cy="28363"/>
            </a:xfrm>
            <a:custGeom>
              <a:avLst/>
              <a:gdLst/>
              <a:ahLst/>
              <a:cxnLst/>
              <a:rect l="l" t="t" r="r" b="b"/>
              <a:pathLst>
                <a:path w="888" h="825" extrusionOk="0">
                  <a:moveTo>
                    <a:pt x="389" y="0"/>
                  </a:moveTo>
                  <a:cubicBezTo>
                    <a:pt x="319" y="0"/>
                    <a:pt x="253" y="23"/>
                    <a:pt x="205" y="71"/>
                  </a:cubicBezTo>
                  <a:cubicBezTo>
                    <a:pt x="0" y="208"/>
                    <a:pt x="0" y="481"/>
                    <a:pt x="68" y="617"/>
                  </a:cubicBezTo>
                  <a:cubicBezTo>
                    <a:pt x="156" y="750"/>
                    <a:pt x="302" y="825"/>
                    <a:pt x="430" y="825"/>
                  </a:cubicBezTo>
                  <a:cubicBezTo>
                    <a:pt x="501" y="825"/>
                    <a:pt x="566" y="802"/>
                    <a:pt x="614" y="754"/>
                  </a:cubicBezTo>
                  <a:cubicBezTo>
                    <a:pt x="819" y="617"/>
                    <a:pt x="887" y="344"/>
                    <a:pt x="751" y="208"/>
                  </a:cubicBezTo>
                  <a:cubicBezTo>
                    <a:pt x="663" y="76"/>
                    <a:pt x="518" y="0"/>
                    <a:pt x="38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" name="Google Shape;2678;p13"/>
            <p:cNvSpPr/>
            <p:nvPr/>
          </p:nvSpPr>
          <p:spPr>
            <a:xfrm>
              <a:off x="1826857" y="1949675"/>
              <a:ext cx="34242" cy="15333"/>
            </a:xfrm>
            <a:custGeom>
              <a:avLst/>
              <a:gdLst/>
              <a:ahLst/>
              <a:cxnLst/>
              <a:rect l="l" t="t" r="r" b="b"/>
              <a:pathLst>
                <a:path w="996" h="446" extrusionOk="0">
                  <a:moveTo>
                    <a:pt x="449" y="1"/>
                  </a:moveTo>
                  <a:cubicBezTo>
                    <a:pt x="344" y="1"/>
                    <a:pt x="248" y="51"/>
                    <a:pt x="173" y="164"/>
                  </a:cubicBezTo>
                  <a:cubicBezTo>
                    <a:pt x="0" y="365"/>
                    <a:pt x="154" y="445"/>
                    <a:pt x="355" y="445"/>
                  </a:cubicBezTo>
                  <a:cubicBezTo>
                    <a:pt x="631" y="445"/>
                    <a:pt x="995" y="294"/>
                    <a:pt x="719" y="96"/>
                  </a:cubicBezTo>
                  <a:cubicBezTo>
                    <a:pt x="627" y="35"/>
                    <a:pt x="535" y="1"/>
                    <a:pt x="44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" name="Google Shape;2679;p13"/>
            <p:cNvSpPr/>
            <p:nvPr/>
          </p:nvSpPr>
          <p:spPr>
            <a:xfrm>
              <a:off x="2832816" y="2703044"/>
              <a:ext cx="39193" cy="27573"/>
            </a:xfrm>
            <a:custGeom>
              <a:avLst/>
              <a:gdLst/>
              <a:ahLst/>
              <a:cxnLst/>
              <a:rect l="l" t="t" r="r" b="b"/>
              <a:pathLst>
                <a:path w="1140" h="802" extrusionOk="0">
                  <a:moveTo>
                    <a:pt x="572" y="0"/>
                  </a:moveTo>
                  <a:cubicBezTo>
                    <a:pt x="249" y="0"/>
                    <a:pt x="1" y="487"/>
                    <a:pt x="332" y="708"/>
                  </a:cubicBezTo>
                  <a:cubicBezTo>
                    <a:pt x="424" y="774"/>
                    <a:pt x="513" y="801"/>
                    <a:pt x="595" y="801"/>
                  </a:cubicBezTo>
                  <a:cubicBezTo>
                    <a:pt x="937" y="801"/>
                    <a:pt x="1140" y="314"/>
                    <a:pt x="809" y="94"/>
                  </a:cubicBezTo>
                  <a:cubicBezTo>
                    <a:pt x="730" y="28"/>
                    <a:pt x="649" y="0"/>
                    <a:pt x="5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80" name="Google Shape;2680;p13"/>
          <p:cNvGrpSpPr/>
          <p:nvPr/>
        </p:nvGrpSpPr>
        <p:grpSpPr>
          <a:xfrm>
            <a:off x="325095" y="3026199"/>
            <a:ext cx="1347292" cy="1389000"/>
            <a:chOff x="1100614" y="2563083"/>
            <a:chExt cx="1743616" cy="1797593"/>
          </a:xfrm>
        </p:grpSpPr>
        <p:sp>
          <p:nvSpPr>
            <p:cNvPr id="2681" name="Google Shape;2681;p13"/>
            <p:cNvSpPr/>
            <p:nvPr/>
          </p:nvSpPr>
          <p:spPr>
            <a:xfrm>
              <a:off x="1659117" y="3593280"/>
              <a:ext cx="140855" cy="98602"/>
            </a:xfrm>
            <a:custGeom>
              <a:avLst/>
              <a:gdLst/>
              <a:ahLst/>
              <a:cxnLst/>
              <a:rect l="l" t="t" r="r" b="b"/>
              <a:pathLst>
                <a:path w="4097" h="2868" extrusionOk="0">
                  <a:moveTo>
                    <a:pt x="4096" y="69"/>
                  </a:moveTo>
                  <a:lnTo>
                    <a:pt x="4096" y="69"/>
                  </a:lnTo>
                  <a:lnTo>
                    <a:pt x="4096" y="1"/>
                  </a:lnTo>
                  <a:lnTo>
                    <a:pt x="4096" y="1"/>
                  </a:lnTo>
                  <a:lnTo>
                    <a:pt x="4096" y="1"/>
                  </a:lnTo>
                  <a:lnTo>
                    <a:pt x="4096" y="1"/>
                  </a:lnTo>
                  <a:lnTo>
                    <a:pt x="4096" y="1"/>
                  </a:lnTo>
                  <a:lnTo>
                    <a:pt x="1" y="2799"/>
                  </a:lnTo>
                  <a:cubicBezTo>
                    <a:pt x="69" y="2799"/>
                    <a:pt x="69" y="2868"/>
                    <a:pt x="137" y="2868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2" name="Google Shape;2682;p13"/>
            <p:cNvSpPr/>
            <p:nvPr/>
          </p:nvSpPr>
          <p:spPr>
            <a:xfrm>
              <a:off x="1609851" y="3546351"/>
              <a:ext cx="119711" cy="42287"/>
            </a:xfrm>
            <a:custGeom>
              <a:avLst/>
              <a:gdLst/>
              <a:ahLst/>
              <a:cxnLst/>
              <a:rect l="l" t="t" r="r" b="b"/>
              <a:pathLst>
                <a:path w="3482" h="1230" extrusionOk="0">
                  <a:moveTo>
                    <a:pt x="3481" y="69"/>
                  </a:moveTo>
                  <a:lnTo>
                    <a:pt x="3481" y="69"/>
                  </a:lnTo>
                  <a:lnTo>
                    <a:pt x="3481" y="1"/>
                  </a:lnTo>
                  <a:lnTo>
                    <a:pt x="3481" y="1"/>
                  </a:lnTo>
                  <a:lnTo>
                    <a:pt x="0" y="1093"/>
                  </a:lnTo>
                  <a:lnTo>
                    <a:pt x="0" y="122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3" name="Google Shape;2683;p13"/>
            <p:cNvSpPr/>
            <p:nvPr/>
          </p:nvSpPr>
          <p:spPr>
            <a:xfrm>
              <a:off x="1745961" y="3675414"/>
              <a:ext cx="77458" cy="103312"/>
            </a:xfrm>
            <a:custGeom>
              <a:avLst/>
              <a:gdLst/>
              <a:ahLst/>
              <a:cxnLst/>
              <a:rect l="l" t="t" r="r" b="b"/>
              <a:pathLst>
                <a:path w="2253" h="3005" extrusionOk="0">
                  <a:moveTo>
                    <a:pt x="2184" y="69"/>
                  </a:moveTo>
                  <a:lnTo>
                    <a:pt x="2253" y="69"/>
                  </a:lnTo>
                  <a:lnTo>
                    <a:pt x="2253" y="1"/>
                  </a:lnTo>
                  <a:lnTo>
                    <a:pt x="2253" y="1"/>
                  </a:lnTo>
                  <a:lnTo>
                    <a:pt x="2253" y="1"/>
                  </a:lnTo>
                  <a:cubicBezTo>
                    <a:pt x="2184" y="1"/>
                    <a:pt x="2184" y="1"/>
                    <a:pt x="2184" y="1"/>
                  </a:cubicBezTo>
                  <a:lnTo>
                    <a:pt x="2184" y="1"/>
                  </a:lnTo>
                  <a:lnTo>
                    <a:pt x="0" y="2936"/>
                  </a:lnTo>
                  <a:lnTo>
                    <a:pt x="68" y="3004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" name="Google Shape;2684;p13"/>
            <p:cNvSpPr/>
            <p:nvPr/>
          </p:nvSpPr>
          <p:spPr>
            <a:xfrm>
              <a:off x="1846866" y="3673076"/>
              <a:ext cx="58687" cy="159626"/>
            </a:xfrm>
            <a:custGeom>
              <a:avLst/>
              <a:gdLst/>
              <a:ahLst/>
              <a:cxnLst/>
              <a:rect l="l" t="t" r="r" b="b"/>
              <a:pathLst>
                <a:path w="1707" h="4643" extrusionOk="0">
                  <a:moveTo>
                    <a:pt x="1707" y="1"/>
                  </a:moveTo>
                  <a:lnTo>
                    <a:pt x="1707" y="1"/>
                  </a:lnTo>
                  <a:lnTo>
                    <a:pt x="1707" y="1"/>
                  </a:lnTo>
                  <a:lnTo>
                    <a:pt x="1707" y="1"/>
                  </a:lnTo>
                  <a:lnTo>
                    <a:pt x="0" y="4574"/>
                  </a:lnTo>
                  <a:lnTo>
                    <a:pt x="137" y="4642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" name="Google Shape;2685;p13"/>
            <p:cNvSpPr/>
            <p:nvPr/>
          </p:nvSpPr>
          <p:spPr>
            <a:xfrm>
              <a:off x="1745961" y="3161501"/>
              <a:ext cx="77458" cy="103278"/>
            </a:xfrm>
            <a:custGeom>
              <a:avLst/>
              <a:gdLst/>
              <a:ahLst/>
              <a:cxnLst/>
              <a:rect l="l" t="t" r="r" b="b"/>
              <a:pathLst>
                <a:path w="2253" h="3004" extrusionOk="0">
                  <a:moveTo>
                    <a:pt x="2253" y="3004"/>
                  </a:moveTo>
                  <a:lnTo>
                    <a:pt x="2253" y="3004"/>
                  </a:lnTo>
                  <a:lnTo>
                    <a:pt x="2253" y="3004"/>
                  </a:lnTo>
                  <a:lnTo>
                    <a:pt x="2253" y="3004"/>
                  </a:lnTo>
                  <a:lnTo>
                    <a:pt x="2253" y="3004"/>
                  </a:lnTo>
                  <a:lnTo>
                    <a:pt x="137" y="0"/>
                  </a:lnTo>
                  <a:lnTo>
                    <a:pt x="0" y="6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" name="Google Shape;2686;p13"/>
            <p:cNvSpPr/>
            <p:nvPr/>
          </p:nvSpPr>
          <p:spPr>
            <a:xfrm>
              <a:off x="1591079" y="3464217"/>
              <a:ext cx="171316" cy="4744"/>
            </a:xfrm>
            <a:custGeom>
              <a:avLst/>
              <a:gdLst/>
              <a:ahLst/>
              <a:cxnLst/>
              <a:rect l="l" t="t" r="r" b="b"/>
              <a:pathLst>
                <a:path w="4983" h="138" extrusionOk="0">
                  <a:moveTo>
                    <a:pt x="4983" y="137"/>
                  </a:moveTo>
                  <a:lnTo>
                    <a:pt x="4983" y="137"/>
                  </a:lnTo>
                  <a:lnTo>
                    <a:pt x="4983" y="137"/>
                  </a:lnTo>
                  <a:lnTo>
                    <a:pt x="4983" y="69"/>
                  </a:lnTo>
                  <a:lnTo>
                    <a:pt x="4983" y="69"/>
                  </a:lnTo>
                  <a:lnTo>
                    <a:pt x="0" y="1"/>
                  </a:lnTo>
                  <a:cubicBezTo>
                    <a:pt x="0" y="1"/>
                    <a:pt x="0" y="69"/>
                    <a:pt x="0" y="137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" name="Google Shape;2687;p13"/>
            <p:cNvSpPr/>
            <p:nvPr/>
          </p:nvSpPr>
          <p:spPr>
            <a:xfrm>
              <a:off x="1973591" y="3088753"/>
              <a:ext cx="7048" cy="126759"/>
            </a:xfrm>
            <a:custGeom>
              <a:avLst/>
              <a:gdLst/>
              <a:ahLst/>
              <a:cxnLst/>
              <a:rect l="l" t="t" r="r" b="b"/>
              <a:pathLst>
                <a:path w="205" h="3687" extrusionOk="0">
                  <a:moveTo>
                    <a:pt x="0" y="3686"/>
                  </a:moveTo>
                  <a:lnTo>
                    <a:pt x="137" y="3686"/>
                  </a:lnTo>
                  <a:lnTo>
                    <a:pt x="205" y="0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8" name="Google Shape;2688;p13"/>
            <p:cNvSpPr/>
            <p:nvPr/>
          </p:nvSpPr>
          <p:spPr>
            <a:xfrm>
              <a:off x="1666165" y="3241297"/>
              <a:ext cx="138483" cy="103278"/>
            </a:xfrm>
            <a:custGeom>
              <a:avLst/>
              <a:gdLst/>
              <a:ahLst/>
              <a:cxnLst/>
              <a:rect l="l" t="t" r="r" b="b"/>
              <a:pathLst>
                <a:path w="4028" h="3004" extrusionOk="0">
                  <a:moveTo>
                    <a:pt x="3959" y="3004"/>
                  </a:moveTo>
                  <a:lnTo>
                    <a:pt x="3959" y="3004"/>
                  </a:lnTo>
                  <a:lnTo>
                    <a:pt x="4028" y="2935"/>
                  </a:lnTo>
                  <a:lnTo>
                    <a:pt x="4028" y="2935"/>
                  </a:lnTo>
                  <a:lnTo>
                    <a:pt x="69" y="0"/>
                  </a:lnTo>
                  <a:lnTo>
                    <a:pt x="0" y="68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" name="Google Shape;2689;p13"/>
            <p:cNvSpPr/>
            <p:nvPr/>
          </p:nvSpPr>
          <p:spPr>
            <a:xfrm>
              <a:off x="2144872" y="3595652"/>
              <a:ext cx="138517" cy="105615"/>
            </a:xfrm>
            <a:custGeom>
              <a:avLst/>
              <a:gdLst/>
              <a:ahLst/>
              <a:cxnLst/>
              <a:rect l="l" t="t" r="r" b="b"/>
              <a:pathLst>
                <a:path w="4029" h="3072" extrusionOk="0">
                  <a:moveTo>
                    <a:pt x="1" y="0"/>
                  </a:moveTo>
                  <a:lnTo>
                    <a:pt x="1" y="0"/>
                  </a:lnTo>
                  <a:lnTo>
                    <a:pt x="1" y="68"/>
                  </a:lnTo>
                  <a:lnTo>
                    <a:pt x="1" y="68"/>
                  </a:lnTo>
                  <a:lnTo>
                    <a:pt x="3892" y="3072"/>
                  </a:lnTo>
                  <a:lnTo>
                    <a:pt x="4028" y="2935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" name="Google Shape;2690;p13"/>
            <p:cNvSpPr/>
            <p:nvPr/>
          </p:nvSpPr>
          <p:spPr>
            <a:xfrm>
              <a:off x="1966543" y="3727052"/>
              <a:ext cx="7082" cy="126759"/>
            </a:xfrm>
            <a:custGeom>
              <a:avLst/>
              <a:gdLst/>
              <a:ahLst/>
              <a:cxnLst/>
              <a:rect l="l" t="t" r="r" b="b"/>
              <a:pathLst>
                <a:path w="206" h="3687" extrusionOk="0">
                  <a:moveTo>
                    <a:pt x="205" y="0"/>
                  </a:moveTo>
                  <a:lnTo>
                    <a:pt x="69" y="0"/>
                  </a:lnTo>
                  <a:lnTo>
                    <a:pt x="0" y="3686"/>
                  </a:lnTo>
                  <a:lnTo>
                    <a:pt x="137" y="3686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" name="Google Shape;2691;p13"/>
            <p:cNvSpPr/>
            <p:nvPr/>
          </p:nvSpPr>
          <p:spPr>
            <a:xfrm>
              <a:off x="2217620" y="3353926"/>
              <a:ext cx="119711" cy="42287"/>
            </a:xfrm>
            <a:custGeom>
              <a:avLst/>
              <a:gdLst/>
              <a:ahLst/>
              <a:cxnLst/>
              <a:rect l="l" t="t" r="r" b="b"/>
              <a:pathLst>
                <a:path w="3482" h="1230" extrusionOk="0">
                  <a:moveTo>
                    <a:pt x="1" y="1093"/>
                  </a:moveTo>
                  <a:lnTo>
                    <a:pt x="1" y="1093"/>
                  </a:lnTo>
                  <a:lnTo>
                    <a:pt x="1" y="1229"/>
                  </a:lnTo>
                  <a:lnTo>
                    <a:pt x="3482" y="205"/>
                  </a:lnTo>
                  <a:lnTo>
                    <a:pt x="3482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" name="Google Shape;2692;p13"/>
            <p:cNvSpPr/>
            <p:nvPr/>
          </p:nvSpPr>
          <p:spPr>
            <a:xfrm>
              <a:off x="2184787" y="3471265"/>
              <a:ext cx="171350" cy="7082"/>
            </a:xfrm>
            <a:custGeom>
              <a:avLst/>
              <a:gdLst/>
              <a:ahLst/>
              <a:cxnLst/>
              <a:rect l="l" t="t" r="r" b="b"/>
              <a:pathLst>
                <a:path w="4984" h="206" extrusionOk="0">
                  <a:moveTo>
                    <a:pt x="0" y="0"/>
                  </a:moveTo>
                  <a:lnTo>
                    <a:pt x="0" y="0"/>
                  </a:lnTo>
                  <a:lnTo>
                    <a:pt x="0" y="137"/>
                  </a:lnTo>
                  <a:lnTo>
                    <a:pt x="4983" y="205"/>
                  </a:lnTo>
                  <a:lnTo>
                    <a:pt x="4983" y="6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3" name="Google Shape;2693;p13"/>
            <p:cNvSpPr/>
            <p:nvPr/>
          </p:nvSpPr>
          <p:spPr>
            <a:xfrm>
              <a:off x="2121425" y="3677786"/>
              <a:ext cx="75120" cy="105615"/>
            </a:xfrm>
            <a:custGeom>
              <a:avLst/>
              <a:gdLst/>
              <a:ahLst/>
              <a:cxnLst/>
              <a:rect l="l" t="t" r="r" b="b"/>
              <a:pathLst>
                <a:path w="2185" h="3072" extrusionOk="0">
                  <a:moveTo>
                    <a:pt x="69" y="0"/>
                  </a:moveTo>
                  <a:lnTo>
                    <a:pt x="69" y="0"/>
                  </a:lnTo>
                  <a:lnTo>
                    <a:pt x="69" y="0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2116" y="3072"/>
                  </a:lnTo>
                  <a:lnTo>
                    <a:pt x="2185" y="3003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" name="Google Shape;2694;p13"/>
            <p:cNvSpPr/>
            <p:nvPr/>
          </p:nvSpPr>
          <p:spPr>
            <a:xfrm>
              <a:off x="2034581" y="3673076"/>
              <a:ext cx="54011" cy="161964"/>
            </a:xfrm>
            <a:custGeom>
              <a:avLst/>
              <a:gdLst/>
              <a:ahLst/>
              <a:cxnLst/>
              <a:rect l="l" t="t" r="r" b="b"/>
              <a:pathLst>
                <a:path w="1571" h="4711" extrusionOk="0">
                  <a:moveTo>
                    <a:pt x="69" y="1"/>
                  </a:moveTo>
                  <a:lnTo>
                    <a:pt x="69" y="1"/>
                  </a:lnTo>
                  <a:lnTo>
                    <a:pt x="69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434" y="4710"/>
                  </a:lnTo>
                  <a:lnTo>
                    <a:pt x="1571" y="471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" name="Google Shape;2695;p13"/>
            <p:cNvSpPr/>
            <p:nvPr/>
          </p:nvSpPr>
          <p:spPr>
            <a:xfrm>
              <a:off x="1487802" y="3105187"/>
              <a:ext cx="171350" cy="131435"/>
            </a:xfrm>
            <a:custGeom>
              <a:avLst/>
              <a:gdLst/>
              <a:ahLst/>
              <a:cxnLst/>
              <a:rect l="l" t="t" r="r" b="b"/>
              <a:pathLst>
                <a:path w="4984" h="3823" extrusionOk="0">
                  <a:moveTo>
                    <a:pt x="4984" y="3686"/>
                  </a:moveTo>
                  <a:lnTo>
                    <a:pt x="137" y="0"/>
                  </a:lnTo>
                  <a:lnTo>
                    <a:pt x="1" y="205"/>
                  </a:lnTo>
                  <a:lnTo>
                    <a:pt x="4915" y="3823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" name="Google Shape;2696;p13"/>
            <p:cNvSpPr/>
            <p:nvPr/>
          </p:nvSpPr>
          <p:spPr>
            <a:xfrm>
              <a:off x="1398654" y="3274130"/>
              <a:ext cx="201845" cy="72782"/>
            </a:xfrm>
            <a:custGeom>
              <a:avLst/>
              <a:gdLst/>
              <a:ahLst/>
              <a:cxnLst/>
              <a:rect l="l" t="t" r="r" b="b"/>
              <a:pathLst>
                <a:path w="5871" h="2117" extrusionOk="0">
                  <a:moveTo>
                    <a:pt x="5802" y="2117"/>
                  </a:moveTo>
                  <a:cubicBezTo>
                    <a:pt x="5802" y="2049"/>
                    <a:pt x="5802" y="2049"/>
                    <a:pt x="5870" y="1980"/>
                  </a:cubicBezTo>
                  <a:lnTo>
                    <a:pt x="68" y="1"/>
                  </a:lnTo>
                  <a:lnTo>
                    <a:pt x="0" y="206"/>
                  </a:lnTo>
                  <a:lnTo>
                    <a:pt x="0" y="206"/>
                  </a:lnTo>
                  <a:lnTo>
                    <a:pt x="5802" y="2117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" name="Google Shape;2697;p13"/>
            <p:cNvSpPr/>
            <p:nvPr/>
          </p:nvSpPr>
          <p:spPr>
            <a:xfrm>
              <a:off x="2471070" y="3842053"/>
              <a:ext cx="93892" cy="75120"/>
            </a:xfrm>
            <a:custGeom>
              <a:avLst/>
              <a:gdLst/>
              <a:ahLst/>
              <a:cxnLst/>
              <a:rect l="l" t="t" r="r" b="b"/>
              <a:pathLst>
                <a:path w="2731" h="2185" extrusionOk="0">
                  <a:moveTo>
                    <a:pt x="2594" y="2184"/>
                  </a:moveTo>
                  <a:lnTo>
                    <a:pt x="2594" y="2184"/>
                  </a:lnTo>
                  <a:lnTo>
                    <a:pt x="2731" y="1980"/>
                  </a:lnTo>
                  <a:lnTo>
                    <a:pt x="2731" y="1980"/>
                  </a:lnTo>
                  <a:lnTo>
                    <a:pt x="205" y="0"/>
                  </a:lnTo>
                  <a:cubicBezTo>
                    <a:pt x="137" y="68"/>
                    <a:pt x="69" y="205"/>
                    <a:pt x="1" y="273"/>
                  </a:cubicBezTo>
                  <a:lnTo>
                    <a:pt x="2594" y="2184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" name="Google Shape;2698;p13"/>
            <p:cNvSpPr/>
            <p:nvPr/>
          </p:nvSpPr>
          <p:spPr>
            <a:xfrm>
              <a:off x="1370497" y="3457169"/>
              <a:ext cx="208858" cy="9420"/>
            </a:xfrm>
            <a:custGeom>
              <a:avLst/>
              <a:gdLst/>
              <a:ahLst/>
              <a:cxnLst/>
              <a:rect l="l" t="t" r="r" b="b"/>
              <a:pathLst>
                <a:path w="6075" h="274" extrusionOk="0">
                  <a:moveTo>
                    <a:pt x="6075" y="137"/>
                  </a:moveTo>
                  <a:lnTo>
                    <a:pt x="0" y="1"/>
                  </a:lnTo>
                  <a:lnTo>
                    <a:pt x="0" y="274"/>
                  </a:lnTo>
                  <a:lnTo>
                    <a:pt x="6075" y="274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" name="Google Shape;2699;p13"/>
            <p:cNvSpPr/>
            <p:nvPr/>
          </p:nvSpPr>
          <p:spPr>
            <a:xfrm>
              <a:off x="1236724" y="3454831"/>
              <a:ext cx="110325" cy="9420"/>
            </a:xfrm>
            <a:custGeom>
              <a:avLst/>
              <a:gdLst/>
              <a:ahLst/>
              <a:cxnLst/>
              <a:rect l="l" t="t" r="r" b="b"/>
              <a:pathLst>
                <a:path w="3209" h="274" extrusionOk="0">
                  <a:moveTo>
                    <a:pt x="0" y="274"/>
                  </a:moveTo>
                  <a:lnTo>
                    <a:pt x="0" y="274"/>
                  </a:lnTo>
                  <a:lnTo>
                    <a:pt x="3208" y="274"/>
                  </a:lnTo>
                  <a:lnTo>
                    <a:pt x="3208" y="69"/>
                  </a:lnTo>
                  <a:lnTo>
                    <a:pt x="0" y="1"/>
                  </a:lnTo>
                  <a:lnTo>
                    <a:pt x="0" y="1"/>
                  </a:lnTo>
                  <a:cubicBezTo>
                    <a:pt x="0" y="69"/>
                    <a:pt x="0" y="137"/>
                    <a:pt x="0" y="205"/>
                  </a:cubicBezTo>
                  <a:lnTo>
                    <a:pt x="0" y="205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" name="Google Shape;2700;p13"/>
            <p:cNvSpPr/>
            <p:nvPr/>
          </p:nvSpPr>
          <p:spPr>
            <a:xfrm>
              <a:off x="2041629" y="3109863"/>
              <a:ext cx="58721" cy="161964"/>
            </a:xfrm>
            <a:custGeom>
              <a:avLst/>
              <a:gdLst/>
              <a:ahLst/>
              <a:cxnLst/>
              <a:rect l="l" t="t" r="r" b="b"/>
              <a:pathLst>
                <a:path w="1708" h="4711" extrusionOk="0">
                  <a:moveTo>
                    <a:pt x="1" y="4642"/>
                  </a:moveTo>
                  <a:lnTo>
                    <a:pt x="69" y="4711"/>
                  </a:lnTo>
                  <a:lnTo>
                    <a:pt x="69" y="4711"/>
                  </a:lnTo>
                  <a:lnTo>
                    <a:pt x="1707" y="69"/>
                  </a:lnTo>
                  <a:lnTo>
                    <a:pt x="1571" y="1"/>
                  </a:lnTo>
                  <a:lnTo>
                    <a:pt x="1" y="4642"/>
                  </a:lnTo>
                  <a:lnTo>
                    <a:pt x="1" y="4642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" name="Google Shape;2701;p13"/>
            <p:cNvSpPr/>
            <p:nvPr/>
          </p:nvSpPr>
          <p:spPr>
            <a:xfrm>
              <a:off x="2288030" y="3705943"/>
              <a:ext cx="171350" cy="131435"/>
            </a:xfrm>
            <a:custGeom>
              <a:avLst/>
              <a:gdLst/>
              <a:ahLst/>
              <a:cxnLst/>
              <a:rect l="l" t="t" r="r" b="b"/>
              <a:pathLst>
                <a:path w="4984" h="3823" extrusionOk="0">
                  <a:moveTo>
                    <a:pt x="1" y="137"/>
                  </a:moveTo>
                  <a:lnTo>
                    <a:pt x="4847" y="3823"/>
                  </a:lnTo>
                  <a:lnTo>
                    <a:pt x="4983" y="3618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" name="Google Shape;2702;p13"/>
            <p:cNvSpPr/>
            <p:nvPr/>
          </p:nvSpPr>
          <p:spPr>
            <a:xfrm>
              <a:off x="2346717" y="3595652"/>
              <a:ext cx="201845" cy="70410"/>
            </a:xfrm>
            <a:custGeom>
              <a:avLst/>
              <a:gdLst/>
              <a:ahLst/>
              <a:cxnLst/>
              <a:rect l="l" t="t" r="r" b="b"/>
              <a:pathLst>
                <a:path w="5871" h="2048" extrusionOk="0">
                  <a:moveTo>
                    <a:pt x="68" y="0"/>
                  </a:moveTo>
                  <a:lnTo>
                    <a:pt x="0" y="68"/>
                  </a:lnTo>
                  <a:lnTo>
                    <a:pt x="5802" y="2048"/>
                  </a:lnTo>
                  <a:cubicBezTo>
                    <a:pt x="5802" y="2048"/>
                    <a:pt x="5802" y="1911"/>
                    <a:pt x="5870" y="1843"/>
                  </a:cubicBezTo>
                  <a:lnTo>
                    <a:pt x="5870" y="1843"/>
                  </a:lnTo>
                  <a:lnTo>
                    <a:pt x="6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" name="Google Shape;2703;p13"/>
            <p:cNvSpPr/>
            <p:nvPr/>
          </p:nvSpPr>
          <p:spPr>
            <a:xfrm>
              <a:off x="2569637" y="3199044"/>
              <a:ext cx="253484" cy="86878"/>
            </a:xfrm>
            <a:custGeom>
              <a:avLst/>
              <a:gdLst/>
              <a:ahLst/>
              <a:cxnLst/>
              <a:rect l="l" t="t" r="r" b="b"/>
              <a:pathLst>
                <a:path w="7373" h="2527" extrusionOk="0">
                  <a:moveTo>
                    <a:pt x="69" y="2526"/>
                  </a:moveTo>
                  <a:lnTo>
                    <a:pt x="7372" y="274"/>
                  </a:lnTo>
                  <a:lnTo>
                    <a:pt x="7372" y="274"/>
                  </a:lnTo>
                  <a:lnTo>
                    <a:pt x="7304" y="1"/>
                  </a:lnTo>
                  <a:lnTo>
                    <a:pt x="7304" y="1"/>
                  </a:lnTo>
                  <a:lnTo>
                    <a:pt x="0" y="2321"/>
                  </a:lnTo>
                  <a:cubicBezTo>
                    <a:pt x="0" y="2390"/>
                    <a:pt x="69" y="2458"/>
                    <a:pt x="69" y="2526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" name="Google Shape;2704;p13"/>
            <p:cNvSpPr/>
            <p:nvPr/>
          </p:nvSpPr>
          <p:spPr>
            <a:xfrm>
              <a:off x="1858590" y="3107525"/>
              <a:ext cx="54011" cy="161964"/>
            </a:xfrm>
            <a:custGeom>
              <a:avLst/>
              <a:gdLst/>
              <a:ahLst/>
              <a:cxnLst/>
              <a:rect l="l" t="t" r="r" b="b"/>
              <a:pathLst>
                <a:path w="1571" h="4711" extrusionOk="0">
                  <a:moveTo>
                    <a:pt x="1502" y="4710"/>
                  </a:moveTo>
                  <a:lnTo>
                    <a:pt x="1570" y="4710"/>
                  </a:lnTo>
                  <a:lnTo>
                    <a:pt x="137" y="1"/>
                  </a:lnTo>
                  <a:lnTo>
                    <a:pt x="1" y="1"/>
                  </a:lnTo>
                  <a:lnTo>
                    <a:pt x="1502" y="4642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" name="Google Shape;2705;p13"/>
            <p:cNvSpPr/>
            <p:nvPr/>
          </p:nvSpPr>
          <p:spPr>
            <a:xfrm>
              <a:off x="2144872" y="3248311"/>
              <a:ext cx="140855" cy="100974"/>
            </a:xfrm>
            <a:custGeom>
              <a:avLst/>
              <a:gdLst/>
              <a:ahLst/>
              <a:cxnLst/>
              <a:rect l="l" t="t" r="r" b="b"/>
              <a:pathLst>
                <a:path w="4097" h="2937" extrusionOk="0">
                  <a:moveTo>
                    <a:pt x="1" y="2868"/>
                  </a:moveTo>
                  <a:lnTo>
                    <a:pt x="1" y="2936"/>
                  </a:lnTo>
                  <a:lnTo>
                    <a:pt x="1" y="2936"/>
                  </a:lnTo>
                  <a:lnTo>
                    <a:pt x="4096" y="138"/>
                  </a:lnTo>
                  <a:lnTo>
                    <a:pt x="3960" y="1"/>
                  </a:lnTo>
                  <a:lnTo>
                    <a:pt x="1" y="2868"/>
                  </a:lnTo>
                  <a:lnTo>
                    <a:pt x="1" y="2868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" name="Google Shape;2706;p13"/>
            <p:cNvSpPr/>
            <p:nvPr/>
          </p:nvSpPr>
          <p:spPr>
            <a:xfrm>
              <a:off x="2123763" y="3161501"/>
              <a:ext cx="77493" cy="105650"/>
            </a:xfrm>
            <a:custGeom>
              <a:avLst/>
              <a:gdLst/>
              <a:ahLst/>
              <a:cxnLst/>
              <a:rect l="l" t="t" r="r" b="b"/>
              <a:pathLst>
                <a:path w="2254" h="3073" extrusionOk="0">
                  <a:moveTo>
                    <a:pt x="1" y="3004"/>
                  </a:moveTo>
                  <a:lnTo>
                    <a:pt x="69" y="3072"/>
                  </a:lnTo>
                  <a:lnTo>
                    <a:pt x="69" y="3072"/>
                  </a:lnTo>
                  <a:lnTo>
                    <a:pt x="2253" y="137"/>
                  </a:lnTo>
                  <a:lnTo>
                    <a:pt x="2185" y="0"/>
                  </a:lnTo>
                  <a:lnTo>
                    <a:pt x="1" y="3004"/>
                  </a:lnTo>
                  <a:lnTo>
                    <a:pt x="1" y="3004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" name="Google Shape;2707;p13"/>
            <p:cNvSpPr/>
            <p:nvPr/>
          </p:nvSpPr>
          <p:spPr>
            <a:xfrm>
              <a:off x="1609851" y="3346878"/>
              <a:ext cx="122049" cy="44625"/>
            </a:xfrm>
            <a:custGeom>
              <a:avLst/>
              <a:gdLst/>
              <a:ahLst/>
              <a:cxnLst/>
              <a:rect l="l" t="t" r="r" b="b"/>
              <a:pathLst>
                <a:path w="3550" h="1298" extrusionOk="0">
                  <a:moveTo>
                    <a:pt x="3550" y="1298"/>
                  </a:moveTo>
                  <a:lnTo>
                    <a:pt x="3550" y="1161"/>
                  </a:lnTo>
                  <a:lnTo>
                    <a:pt x="3550" y="1161"/>
                  </a:lnTo>
                  <a:lnTo>
                    <a:pt x="69" y="1"/>
                  </a:lnTo>
                  <a:cubicBezTo>
                    <a:pt x="69" y="69"/>
                    <a:pt x="0" y="69"/>
                    <a:pt x="0" y="137"/>
                  </a:cubicBezTo>
                  <a:lnTo>
                    <a:pt x="0" y="137"/>
                  </a:lnTo>
                  <a:lnTo>
                    <a:pt x="3481" y="1298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" name="Google Shape;2708;p13"/>
            <p:cNvSpPr/>
            <p:nvPr/>
          </p:nvSpPr>
          <p:spPr>
            <a:xfrm>
              <a:off x="1382221" y="3023053"/>
              <a:ext cx="91554" cy="75120"/>
            </a:xfrm>
            <a:custGeom>
              <a:avLst/>
              <a:gdLst/>
              <a:ahLst/>
              <a:cxnLst/>
              <a:rect l="l" t="t" r="r" b="b"/>
              <a:pathLst>
                <a:path w="2663" h="2185" extrusionOk="0">
                  <a:moveTo>
                    <a:pt x="137" y="69"/>
                  </a:moveTo>
                  <a:lnTo>
                    <a:pt x="0" y="273"/>
                  </a:lnTo>
                  <a:lnTo>
                    <a:pt x="0" y="273"/>
                  </a:lnTo>
                  <a:lnTo>
                    <a:pt x="2526" y="2185"/>
                  </a:lnTo>
                  <a:lnTo>
                    <a:pt x="2662" y="1980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" name="Google Shape;2709;p13"/>
            <p:cNvSpPr/>
            <p:nvPr/>
          </p:nvSpPr>
          <p:spPr>
            <a:xfrm>
              <a:off x="2215282" y="3551061"/>
              <a:ext cx="119711" cy="44625"/>
            </a:xfrm>
            <a:custGeom>
              <a:avLst/>
              <a:gdLst/>
              <a:ahLst/>
              <a:cxnLst/>
              <a:rect l="l" t="t" r="r" b="b"/>
              <a:pathLst>
                <a:path w="3482" h="1298" extrusionOk="0">
                  <a:moveTo>
                    <a:pt x="1" y="0"/>
                  </a:moveTo>
                  <a:lnTo>
                    <a:pt x="1" y="68"/>
                  </a:lnTo>
                  <a:lnTo>
                    <a:pt x="1" y="68"/>
                  </a:lnTo>
                  <a:lnTo>
                    <a:pt x="3482" y="1297"/>
                  </a:lnTo>
                  <a:lnTo>
                    <a:pt x="3482" y="1161"/>
                  </a:lnTo>
                  <a:lnTo>
                    <a:pt x="3482" y="1161"/>
                  </a:lnTo>
                  <a:lnTo>
                    <a:pt x="1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" name="Google Shape;2710;p13"/>
            <p:cNvSpPr/>
            <p:nvPr/>
          </p:nvSpPr>
          <p:spPr>
            <a:xfrm>
              <a:off x="2349055" y="3285888"/>
              <a:ext cx="201845" cy="68072"/>
            </a:xfrm>
            <a:custGeom>
              <a:avLst/>
              <a:gdLst/>
              <a:ahLst/>
              <a:cxnLst/>
              <a:rect l="l" t="t" r="r" b="b"/>
              <a:pathLst>
                <a:path w="5871" h="1980" extrusionOk="0">
                  <a:moveTo>
                    <a:pt x="5802" y="0"/>
                  </a:moveTo>
                  <a:lnTo>
                    <a:pt x="0" y="1843"/>
                  </a:lnTo>
                  <a:lnTo>
                    <a:pt x="69" y="1980"/>
                  </a:lnTo>
                  <a:lnTo>
                    <a:pt x="5870" y="205"/>
                  </a:lnTo>
                  <a:cubicBezTo>
                    <a:pt x="5870" y="137"/>
                    <a:pt x="5802" y="68"/>
                    <a:pt x="580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" name="Google Shape;2711;p13"/>
            <p:cNvSpPr/>
            <p:nvPr/>
          </p:nvSpPr>
          <p:spPr>
            <a:xfrm>
              <a:off x="1396282" y="3586266"/>
              <a:ext cx="201845" cy="70410"/>
            </a:xfrm>
            <a:custGeom>
              <a:avLst/>
              <a:gdLst/>
              <a:ahLst/>
              <a:cxnLst/>
              <a:rect l="l" t="t" r="r" b="b"/>
              <a:pathLst>
                <a:path w="5871" h="2048" extrusionOk="0">
                  <a:moveTo>
                    <a:pt x="5871" y="137"/>
                  </a:moveTo>
                  <a:cubicBezTo>
                    <a:pt x="5803" y="137"/>
                    <a:pt x="5803" y="68"/>
                    <a:pt x="5803" y="0"/>
                  </a:cubicBezTo>
                  <a:lnTo>
                    <a:pt x="1" y="1775"/>
                  </a:lnTo>
                  <a:cubicBezTo>
                    <a:pt x="1" y="1843"/>
                    <a:pt x="1" y="1980"/>
                    <a:pt x="69" y="2048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" name="Google Shape;2712;p13"/>
            <p:cNvSpPr/>
            <p:nvPr/>
          </p:nvSpPr>
          <p:spPr>
            <a:xfrm>
              <a:off x="1128771" y="3184983"/>
              <a:ext cx="253484" cy="89182"/>
            </a:xfrm>
            <a:custGeom>
              <a:avLst/>
              <a:gdLst/>
              <a:ahLst/>
              <a:cxnLst/>
              <a:rect l="l" t="t" r="r" b="b"/>
              <a:pathLst>
                <a:path w="7373" h="2594" extrusionOk="0">
                  <a:moveTo>
                    <a:pt x="7304" y="2594"/>
                  </a:moveTo>
                  <a:lnTo>
                    <a:pt x="7372" y="2389"/>
                  </a:lnTo>
                  <a:lnTo>
                    <a:pt x="137" y="0"/>
                  </a:lnTo>
                  <a:lnTo>
                    <a:pt x="137" y="0"/>
                  </a:lnTo>
                  <a:cubicBezTo>
                    <a:pt x="137" y="68"/>
                    <a:pt x="69" y="137"/>
                    <a:pt x="1" y="205"/>
                  </a:cubicBezTo>
                  <a:lnTo>
                    <a:pt x="1" y="205"/>
                  </a:lnTo>
                  <a:lnTo>
                    <a:pt x="7304" y="2594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" name="Google Shape;2713;p13"/>
            <p:cNvSpPr/>
            <p:nvPr/>
          </p:nvSpPr>
          <p:spPr>
            <a:xfrm>
              <a:off x="2342007" y="2755508"/>
              <a:ext cx="164302" cy="215941"/>
            </a:xfrm>
            <a:custGeom>
              <a:avLst/>
              <a:gdLst/>
              <a:ahLst/>
              <a:cxnLst/>
              <a:rect l="l" t="t" r="r" b="b"/>
              <a:pathLst>
                <a:path w="4779" h="6281" extrusionOk="0">
                  <a:moveTo>
                    <a:pt x="205" y="6281"/>
                  </a:moveTo>
                  <a:lnTo>
                    <a:pt x="4779" y="137"/>
                  </a:lnTo>
                  <a:lnTo>
                    <a:pt x="4779" y="137"/>
                  </a:lnTo>
                  <a:lnTo>
                    <a:pt x="4642" y="1"/>
                  </a:lnTo>
                  <a:lnTo>
                    <a:pt x="4642" y="1"/>
                  </a:lnTo>
                  <a:lnTo>
                    <a:pt x="4574" y="1"/>
                  </a:lnTo>
                  <a:lnTo>
                    <a:pt x="4574" y="1"/>
                  </a:lnTo>
                  <a:lnTo>
                    <a:pt x="1" y="6144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" name="Google Shape;2714;p13"/>
            <p:cNvSpPr/>
            <p:nvPr/>
          </p:nvSpPr>
          <p:spPr>
            <a:xfrm>
              <a:off x="1454969" y="2743784"/>
              <a:ext cx="159592" cy="220616"/>
            </a:xfrm>
            <a:custGeom>
              <a:avLst/>
              <a:gdLst/>
              <a:ahLst/>
              <a:cxnLst/>
              <a:rect l="l" t="t" r="r" b="b"/>
              <a:pathLst>
                <a:path w="4642" h="6417" extrusionOk="0">
                  <a:moveTo>
                    <a:pt x="4642" y="6280"/>
                  </a:moveTo>
                  <a:lnTo>
                    <a:pt x="205" y="1"/>
                  </a:lnTo>
                  <a:lnTo>
                    <a:pt x="205" y="1"/>
                  </a:lnTo>
                  <a:lnTo>
                    <a:pt x="0" y="205"/>
                  </a:lnTo>
                  <a:lnTo>
                    <a:pt x="0" y="205"/>
                  </a:lnTo>
                  <a:lnTo>
                    <a:pt x="4437" y="6417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" name="Google Shape;2715;p13"/>
            <p:cNvSpPr/>
            <p:nvPr/>
          </p:nvSpPr>
          <p:spPr>
            <a:xfrm>
              <a:off x="2170692" y="2771942"/>
              <a:ext cx="44625" cy="107988"/>
            </a:xfrm>
            <a:custGeom>
              <a:avLst/>
              <a:gdLst/>
              <a:ahLst/>
              <a:cxnLst/>
              <a:rect l="l" t="t" r="r" b="b"/>
              <a:pathLst>
                <a:path w="1298" h="3141" extrusionOk="0">
                  <a:moveTo>
                    <a:pt x="1" y="3072"/>
                  </a:moveTo>
                  <a:lnTo>
                    <a:pt x="274" y="3141"/>
                  </a:lnTo>
                  <a:lnTo>
                    <a:pt x="1298" y="69"/>
                  </a:lnTo>
                  <a:lnTo>
                    <a:pt x="1298" y="69"/>
                  </a:lnTo>
                  <a:lnTo>
                    <a:pt x="1093" y="69"/>
                  </a:lnTo>
                  <a:lnTo>
                    <a:pt x="1093" y="1"/>
                  </a:lnTo>
                  <a:lnTo>
                    <a:pt x="1093" y="1"/>
                  </a:lnTo>
                  <a:lnTo>
                    <a:pt x="109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" name="Google Shape;2716;p13"/>
            <p:cNvSpPr/>
            <p:nvPr/>
          </p:nvSpPr>
          <p:spPr>
            <a:xfrm>
              <a:off x="1752975" y="2764894"/>
              <a:ext cx="39950" cy="110360"/>
            </a:xfrm>
            <a:custGeom>
              <a:avLst/>
              <a:gdLst/>
              <a:ahLst/>
              <a:cxnLst/>
              <a:rect l="l" t="t" r="r" b="b"/>
              <a:pathLst>
                <a:path w="1162" h="3210" extrusionOk="0">
                  <a:moveTo>
                    <a:pt x="1161" y="3141"/>
                  </a:moveTo>
                  <a:lnTo>
                    <a:pt x="206" y="1"/>
                  </a:lnTo>
                  <a:lnTo>
                    <a:pt x="206" y="1"/>
                  </a:lnTo>
                  <a:lnTo>
                    <a:pt x="1" y="69"/>
                  </a:lnTo>
                  <a:lnTo>
                    <a:pt x="1" y="69"/>
                  </a:lnTo>
                  <a:lnTo>
                    <a:pt x="957" y="320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" name="Google Shape;2717;p13"/>
            <p:cNvSpPr/>
            <p:nvPr/>
          </p:nvSpPr>
          <p:spPr>
            <a:xfrm>
              <a:off x="1370497" y="3830295"/>
              <a:ext cx="93892" cy="68107"/>
            </a:xfrm>
            <a:custGeom>
              <a:avLst/>
              <a:gdLst/>
              <a:ahLst/>
              <a:cxnLst/>
              <a:rect l="l" t="t" r="r" b="b"/>
              <a:pathLst>
                <a:path w="2731" h="1981" extrusionOk="0">
                  <a:moveTo>
                    <a:pt x="2594" y="1"/>
                  </a:moveTo>
                  <a:lnTo>
                    <a:pt x="0" y="1776"/>
                  </a:lnTo>
                  <a:lnTo>
                    <a:pt x="0" y="1776"/>
                  </a:lnTo>
                  <a:lnTo>
                    <a:pt x="137" y="1980"/>
                  </a:lnTo>
                  <a:lnTo>
                    <a:pt x="137" y="1980"/>
                  </a:lnTo>
                  <a:lnTo>
                    <a:pt x="2730" y="6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" name="Google Shape;2718;p13"/>
            <p:cNvSpPr/>
            <p:nvPr/>
          </p:nvSpPr>
          <p:spPr>
            <a:xfrm>
              <a:off x="1975929" y="2579517"/>
              <a:ext cx="11758" cy="265207"/>
            </a:xfrm>
            <a:custGeom>
              <a:avLst/>
              <a:gdLst/>
              <a:ahLst/>
              <a:cxnLst/>
              <a:rect l="l" t="t" r="r" b="b"/>
              <a:pathLst>
                <a:path w="342" h="7714" extrusionOk="0">
                  <a:moveTo>
                    <a:pt x="0" y="7714"/>
                  </a:moveTo>
                  <a:lnTo>
                    <a:pt x="205" y="7714"/>
                  </a:lnTo>
                  <a:lnTo>
                    <a:pt x="342" y="69"/>
                  </a:lnTo>
                  <a:lnTo>
                    <a:pt x="69" y="69"/>
                  </a:lnTo>
                  <a:lnTo>
                    <a:pt x="69" y="1"/>
                  </a:lnTo>
                  <a:lnTo>
                    <a:pt x="69" y="69"/>
                  </a:lnTo>
                  <a:lnTo>
                    <a:pt x="69" y="6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" name="Google Shape;2719;p13"/>
            <p:cNvSpPr/>
            <p:nvPr/>
          </p:nvSpPr>
          <p:spPr>
            <a:xfrm>
              <a:off x="1124096" y="3654304"/>
              <a:ext cx="253449" cy="86878"/>
            </a:xfrm>
            <a:custGeom>
              <a:avLst/>
              <a:gdLst/>
              <a:ahLst/>
              <a:cxnLst/>
              <a:rect l="l" t="t" r="r" b="b"/>
              <a:pathLst>
                <a:path w="7372" h="2527" extrusionOk="0">
                  <a:moveTo>
                    <a:pt x="7304" y="1"/>
                  </a:moveTo>
                  <a:lnTo>
                    <a:pt x="0" y="2253"/>
                  </a:lnTo>
                  <a:lnTo>
                    <a:pt x="0" y="2253"/>
                  </a:lnTo>
                  <a:cubicBezTo>
                    <a:pt x="0" y="2390"/>
                    <a:pt x="68" y="2458"/>
                    <a:pt x="68" y="2526"/>
                  </a:cubicBezTo>
                  <a:lnTo>
                    <a:pt x="68" y="2526"/>
                  </a:lnTo>
                  <a:lnTo>
                    <a:pt x="68" y="2526"/>
                  </a:lnTo>
                  <a:lnTo>
                    <a:pt x="68" y="2526"/>
                  </a:lnTo>
                  <a:lnTo>
                    <a:pt x="7372" y="205"/>
                  </a:lnTo>
                  <a:cubicBezTo>
                    <a:pt x="7372" y="137"/>
                    <a:pt x="7304" y="69"/>
                    <a:pt x="730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" name="Google Shape;2720;p13"/>
            <p:cNvSpPr/>
            <p:nvPr/>
          </p:nvSpPr>
          <p:spPr>
            <a:xfrm>
              <a:off x="2332621" y="3978164"/>
              <a:ext cx="159592" cy="220616"/>
            </a:xfrm>
            <a:custGeom>
              <a:avLst/>
              <a:gdLst/>
              <a:ahLst/>
              <a:cxnLst/>
              <a:rect l="l" t="t" r="r" b="b"/>
              <a:pathLst>
                <a:path w="4642" h="6417" extrusionOk="0">
                  <a:moveTo>
                    <a:pt x="0" y="137"/>
                  </a:moveTo>
                  <a:lnTo>
                    <a:pt x="4437" y="6416"/>
                  </a:lnTo>
                  <a:lnTo>
                    <a:pt x="4437" y="6416"/>
                  </a:lnTo>
                  <a:lnTo>
                    <a:pt x="4642" y="6280"/>
                  </a:lnTo>
                  <a:lnTo>
                    <a:pt x="4642" y="6280"/>
                  </a:lnTo>
                  <a:lnTo>
                    <a:pt x="20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" name="Google Shape;2721;p13"/>
            <p:cNvSpPr/>
            <p:nvPr/>
          </p:nvSpPr>
          <p:spPr>
            <a:xfrm>
              <a:off x="2154258" y="4067311"/>
              <a:ext cx="39950" cy="110325"/>
            </a:xfrm>
            <a:custGeom>
              <a:avLst/>
              <a:gdLst/>
              <a:ahLst/>
              <a:cxnLst/>
              <a:rect l="l" t="t" r="r" b="b"/>
              <a:pathLst>
                <a:path w="1162" h="3209" extrusionOk="0">
                  <a:moveTo>
                    <a:pt x="1" y="69"/>
                  </a:moveTo>
                  <a:lnTo>
                    <a:pt x="888" y="3209"/>
                  </a:lnTo>
                  <a:lnTo>
                    <a:pt x="888" y="3209"/>
                  </a:lnTo>
                  <a:lnTo>
                    <a:pt x="1161" y="3072"/>
                  </a:lnTo>
                  <a:lnTo>
                    <a:pt x="1161" y="3072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" name="Google Shape;2722;p13"/>
            <p:cNvSpPr/>
            <p:nvPr/>
          </p:nvSpPr>
          <p:spPr>
            <a:xfrm>
              <a:off x="2567299" y="3666028"/>
              <a:ext cx="251112" cy="93926"/>
            </a:xfrm>
            <a:custGeom>
              <a:avLst/>
              <a:gdLst/>
              <a:ahLst/>
              <a:cxnLst/>
              <a:rect l="l" t="t" r="r" b="b"/>
              <a:pathLst>
                <a:path w="7304" h="2732" extrusionOk="0">
                  <a:moveTo>
                    <a:pt x="68" y="1"/>
                  </a:moveTo>
                  <a:cubicBezTo>
                    <a:pt x="0" y="1"/>
                    <a:pt x="0" y="1"/>
                    <a:pt x="68" y="69"/>
                  </a:cubicBezTo>
                  <a:cubicBezTo>
                    <a:pt x="0" y="137"/>
                    <a:pt x="0" y="206"/>
                    <a:pt x="0" y="274"/>
                  </a:cubicBezTo>
                  <a:lnTo>
                    <a:pt x="7167" y="2731"/>
                  </a:lnTo>
                  <a:lnTo>
                    <a:pt x="7167" y="2731"/>
                  </a:lnTo>
                  <a:lnTo>
                    <a:pt x="7304" y="2458"/>
                  </a:lnTo>
                  <a:lnTo>
                    <a:pt x="7304" y="239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" name="Google Shape;2723;p13"/>
            <p:cNvSpPr/>
            <p:nvPr/>
          </p:nvSpPr>
          <p:spPr>
            <a:xfrm>
              <a:off x="1729527" y="4062635"/>
              <a:ext cx="44625" cy="105615"/>
            </a:xfrm>
            <a:custGeom>
              <a:avLst/>
              <a:gdLst/>
              <a:ahLst/>
              <a:cxnLst/>
              <a:rect l="l" t="t" r="r" b="b"/>
              <a:pathLst>
                <a:path w="1298" h="3072" extrusionOk="0">
                  <a:moveTo>
                    <a:pt x="1093" y="0"/>
                  </a:moveTo>
                  <a:lnTo>
                    <a:pt x="0" y="3004"/>
                  </a:lnTo>
                  <a:lnTo>
                    <a:pt x="0" y="3004"/>
                  </a:lnTo>
                  <a:lnTo>
                    <a:pt x="273" y="3072"/>
                  </a:lnTo>
                  <a:lnTo>
                    <a:pt x="273" y="3072"/>
                  </a:lnTo>
                  <a:lnTo>
                    <a:pt x="1297" y="6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" name="Google Shape;2724;p13"/>
            <p:cNvSpPr/>
            <p:nvPr/>
          </p:nvSpPr>
          <p:spPr>
            <a:xfrm>
              <a:off x="1438535" y="3971116"/>
              <a:ext cx="166640" cy="215906"/>
            </a:xfrm>
            <a:custGeom>
              <a:avLst/>
              <a:gdLst/>
              <a:ahLst/>
              <a:cxnLst/>
              <a:rect l="l" t="t" r="r" b="b"/>
              <a:pathLst>
                <a:path w="4847" h="6280" extrusionOk="0">
                  <a:moveTo>
                    <a:pt x="4574" y="0"/>
                  </a:moveTo>
                  <a:lnTo>
                    <a:pt x="1" y="6143"/>
                  </a:lnTo>
                  <a:lnTo>
                    <a:pt x="1" y="6143"/>
                  </a:lnTo>
                  <a:lnTo>
                    <a:pt x="274" y="6280"/>
                  </a:lnTo>
                  <a:lnTo>
                    <a:pt x="274" y="6280"/>
                  </a:lnTo>
                  <a:lnTo>
                    <a:pt x="4847" y="137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" name="Google Shape;2725;p13"/>
            <p:cNvSpPr/>
            <p:nvPr/>
          </p:nvSpPr>
          <p:spPr>
            <a:xfrm>
              <a:off x="1959495" y="4095468"/>
              <a:ext cx="9420" cy="265207"/>
            </a:xfrm>
            <a:custGeom>
              <a:avLst/>
              <a:gdLst/>
              <a:ahLst/>
              <a:cxnLst/>
              <a:rect l="l" t="t" r="r" b="b"/>
              <a:pathLst>
                <a:path w="274" h="7714" extrusionOk="0">
                  <a:moveTo>
                    <a:pt x="69" y="69"/>
                  </a:moveTo>
                  <a:lnTo>
                    <a:pt x="1" y="7714"/>
                  </a:lnTo>
                  <a:lnTo>
                    <a:pt x="1" y="7714"/>
                  </a:lnTo>
                  <a:lnTo>
                    <a:pt x="274" y="7714"/>
                  </a:lnTo>
                  <a:lnTo>
                    <a:pt x="27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" name="Google Shape;2726;p13"/>
            <p:cNvSpPr/>
            <p:nvPr/>
          </p:nvSpPr>
          <p:spPr>
            <a:xfrm>
              <a:off x="1973591" y="2865833"/>
              <a:ext cx="9420" cy="211231"/>
            </a:xfrm>
            <a:custGeom>
              <a:avLst/>
              <a:gdLst/>
              <a:ahLst/>
              <a:cxnLst/>
              <a:rect l="l" t="t" r="r" b="b"/>
              <a:pathLst>
                <a:path w="274" h="6144" extrusionOk="0">
                  <a:moveTo>
                    <a:pt x="0" y="6143"/>
                  </a:moveTo>
                  <a:lnTo>
                    <a:pt x="205" y="6143"/>
                  </a:lnTo>
                  <a:lnTo>
                    <a:pt x="273" y="0"/>
                  </a:lnTo>
                  <a:lnTo>
                    <a:pt x="6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" name="Google Shape;2727;p13"/>
            <p:cNvSpPr/>
            <p:nvPr/>
          </p:nvSpPr>
          <p:spPr>
            <a:xfrm>
              <a:off x="1619236" y="2976124"/>
              <a:ext cx="126759" cy="176026"/>
            </a:xfrm>
            <a:custGeom>
              <a:avLst/>
              <a:gdLst/>
              <a:ahLst/>
              <a:cxnLst/>
              <a:rect l="l" t="t" r="r" b="b"/>
              <a:pathLst>
                <a:path w="3687" h="5120" extrusionOk="0">
                  <a:moveTo>
                    <a:pt x="2458" y="3550"/>
                  </a:moveTo>
                  <a:lnTo>
                    <a:pt x="3550" y="5119"/>
                  </a:lnTo>
                  <a:lnTo>
                    <a:pt x="3686" y="4983"/>
                  </a:lnTo>
                  <a:lnTo>
                    <a:pt x="205" y="0"/>
                  </a:lnTo>
                  <a:lnTo>
                    <a:pt x="0" y="137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" name="Google Shape;2728;p13"/>
            <p:cNvSpPr/>
            <p:nvPr/>
          </p:nvSpPr>
          <p:spPr>
            <a:xfrm>
              <a:off x="1609851" y="3785705"/>
              <a:ext cx="129097" cy="173688"/>
            </a:xfrm>
            <a:custGeom>
              <a:avLst/>
              <a:gdLst/>
              <a:ahLst/>
              <a:cxnLst/>
              <a:rect l="l" t="t" r="r" b="b"/>
              <a:pathLst>
                <a:path w="3755" h="5052" extrusionOk="0">
                  <a:moveTo>
                    <a:pt x="3754" y="137"/>
                  </a:moveTo>
                  <a:lnTo>
                    <a:pt x="3686" y="1"/>
                  </a:lnTo>
                  <a:lnTo>
                    <a:pt x="0" y="4915"/>
                  </a:lnTo>
                  <a:lnTo>
                    <a:pt x="205" y="5052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" name="Google Shape;2729;p13"/>
            <p:cNvSpPr/>
            <p:nvPr/>
          </p:nvSpPr>
          <p:spPr>
            <a:xfrm>
              <a:off x="1792890" y="2893991"/>
              <a:ext cx="65735" cy="201845"/>
            </a:xfrm>
            <a:custGeom>
              <a:avLst/>
              <a:gdLst/>
              <a:ahLst/>
              <a:cxnLst/>
              <a:rect l="l" t="t" r="r" b="b"/>
              <a:pathLst>
                <a:path w="1912" h="5871" extrusionOk="0">
                  <a:moveTo>
                    <a:pt x="1775" y="5870"/>
                  </a:moveTo>
                  <a:lnTo>
                    <a:pt x="1912" y="5802"/>
                  </a:lnTo>
                  <a:lnTo>
                    <a:pt x="205" y="0"/>
                  </a:lnTo>
                  <a:lnTo>
                    <a:pt x="0" y="68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" name="Google Shape;2730;p13"/>
            <p:cNvSpPr/>
            <p:nvPr/>
          </p:nvSpPr>
          <p:spPr>
            <a:xfrm>
              <a:off x="1476078" y="3696557"/>
              <a:ext cx="176026" cy="124387"/>
            </a:xfrm>
            <a:custGeom>
              <a:avLst/>
              <a:gdLst/>
              <a:ahLst/>
              <a:cxnLst/>
              <a:rect l="l" t="t" r="r" b="b"/>
              <a:pathLst>
                <a:path w="5120" h="3618" extrusionOk="0">
                  <a:moveTo>
                    <a:pt x="5120" y="68"/>
                  </a:moveTo>
                  <a:lnTo>
                    <a:pt x="5052" y="0"/>
                  </a:lnTo>
                  <a:lnTo>
                    <a:pt x="1" y="3481"/>
                  </a:lnTo>
                  <a:lnTo>
                    <a:pt x="137" y="3618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" name="Google Shape;2731;p13"/>
            <p:cNvSpPr/>
            <p:nvPr/>
          </p:nvSpPr>
          <p:spPr>
            <a:xfrm>
              <a:off x="2485165" y="3041825"/>
              <a:ext cx="93892" cy="72782"/>
            </a:xfrm>
            <a:custGeom>
              <a:avLst/>
              <a:gdLst/>
              <a:ahLst/>
              <a:cxnLst/>
              <a:rect l="l" t="t" r="r" b="b"/>
              <a:pathLst>
                <a:path w="2731" h="2117" extrusionOk="0">
                  <a:moveTo>
                    <a:pt x="68" y="2116"/>
                  </a:moveTo>
                  <a:lnTo>
                    <a:pt x="2730" y="205"/>
                  </a:lnTo>
                  <a:lnTo>
                    <a:pt x="2730" y="205"/>
                  </a:lnTo>
                  <a:lnTo>
                    <a:pt x="2594" y="69"/>
                  </a:lnTo>
                  <a:lnTo>
                    <a:pt x="2594" y="69"/>
                  </a:lnTo>
                  <a:lnTo>
                    <a:pt x="2594" y="0"/>
                  </a:lnTo>
                  <a:lnTo>
                    <a:pt x="2594" y="0"/>
                  </a:lnTo>
                  <a:lnTo>
                    <a:pt x="0" y="1912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" name="Google Shape;2732;p13"/>
            <p:cNvSpPr/>
            <p:nvPr/>
          </p:nvSpPr>
          <p:spPr>
            <a:xfrm>
              <a:off x="2097943" y="2896328"/>
              <a:ext cx="75120" cy="201845"/>
            </a:xfrm>
            <a:custGeom>
              <a:avLst/>
              <a:gdLst/>
              <a:ahLst/>
              <a:cxnLst/>
              <a:rect l="l" t="t" r="r" b="b"/>
              <a:pathLst>
                <a:path w="2185" h="5871" extrusionOk="0">
                  <a:moveTo>
                    <a:pt x="1" y="5802"/>
                  </a:moveTo>
                  <a:lnTo>
                    <a:pt x="137" y="5871"/>
                  </a:lnTo>
                  <a:lnTo>
                    <a:pt x="2185" y="137"/>
                  </a:lnTo>
                  <a:lnTo>
                    <a:pt x="198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" name="Google Shape;2733;p13"/>
            <p:cNvSpPr/>
            <p:nvPr/>
          </p:nvSpPr>
          <p:spPr>
            <a:xfrm>
              <a:off x="2295078" y="3119248"/>
              <a:ext cx="173688" cy="126759"/>
            </a:xfrm>
            <a:custGeom>
              <a:avLst/>
              <a:gdLst/>
              <a:ahLst/>
              <a:cxnLst/>
              <a:rect l="l" t="t" r="r" b="b"/>
              <a:pathLst>
                <a:path w="5052" h="3687" extrusionOk="0">
                  <a:moveTo>
                    <a:pt x="0" y="3618"/>
                  </a:moveTo>
                  <a:lnTo>
                    <a:pt x="69" y="3687"/>
                  </a:lnTo>
                  <a:lnTo>
                    <a:pt x="5051" y="206"/>
                  </a:lnTo>
                  <a:lnTo>
                    <a:pt x="4915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" name="Google Shape;2734;p13"/>
            <p:cNvSpPr/>
            <p:nvPr/>
          </p:nvSpPr>
          <p:spPr>
            <a:xfrm>
              <a:off x="2205897" y="2983138"/>
              <a:ext cx="131435" cy="171350"/>
            </a:xfrm>
            <a:custGeom>
              <a:avLst/>
              <a:gdLst/>
              <a:ahLst/>
              <a:cxnLst/>
              <a:rect l="l" t="t" r="r" b="b"/>
              <a:pathLst>
                <a:path w="3823" h="4984" extrusionOk="0">
                  <a:moveTo>
                    <a:pt x="1" y="4915"/>
                  </a:moveTo>
                  <a:lnTo>
                    <a:pt x="137" y="4984"/>
                  </a:lnTo>
                  <a:lnTo>
                    <a:pt x="3823" y="137"/>
                  </a:lnTo>
                  <a:lnTo>
                    <a:pt x="3618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" name="Google Shape;2735;p13"/>
            <p:cNvSpPr/>
            <p:nvPr/>
          </p:nvSpPr>
          <p:spPr>
            <a:xfrm>
              <a:off x="2367826" y="3473603"/>
              <a:ext cx="211231" cy="9420"/>
            </a:xfrm>
            <a:custGeom>
              <a:avLst/>
              <a:gdLst/>
              <a:ahLst/>
              <a:cxnLst/>
              <a:rect l="l" t="t" r="r" b="b"/>
              <a:pathLst>
                <a:path w="6144" h="274" extrusionOk="0">
                  <a:moveTo>
                    <a:pt x="0" y="1"/>
                  </a:moveTo>
                  <a:lnTo>
                    <a:pt x="0" y="137"/>
                  </a:lnTo>
                  <a:lnTo>
                    <a:pt x="6143" y="274"/>
                  </a:lnTo>
                  <a:lnTo>
                    <a:pt x="6143" y="6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" name="Google Shape;2736;p13"/>
            <p:cNvSpPr/>
            <p:nvPr/>
          </p:nvSpPr>
          <p:spPr>
            <a:xfrm>
              <a:off x="2600132" y="3478313"/>
              <a:ext cx="110325" cy="9420"/>
            </a:xfrm>
            <a:custGeom>
              <a:avLst/>
              <a:gdLst/>
              <a:ahLst/>
              <a:cxnLst/>
              <a:rect l="l" t="t" r="r" b="b"/>
              <a:pathLst>
                <a:path w="3209" h="274" extrusionOk="0">
                  <a:moveTo>
                    <a:pt x="3209" y="205"/>
                  </a:moveTo>
                  <a:lnTo>
                    <a:pt x="3209" y="205"/>
                  </a:lnTo>
                  <a:lnTo>
                    <a:pt x="3209" y="0"/>
                  </a:lnTo>
                  <a:lnTo>
                    <a:pt x="3209" y="0"/>
                  </a:lnTo>
                  <a:lnTo>
                    <a:pt x="3209" y="0"/>
                  </a:lnTo>
                  <a:lnTo>
                    <a:pt x="3209" y="0"/>
                  </a:lnTo>
                  <a:lnTo>
                    <a:pt x="1" y="0"/>
                  </a:lnTo>
                  <a:cubicBezTo>
                    <a:pt x="1" y="68"/>
                    <a:pt x="1" y="137"/>
                    <a:pt x="1" y="205"/>
                  </a:cubicBezTo>
                  <a:lnTo>
                    <a:pt x="3209" y="273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" name="Google Shape;2737;p13"/>
            <p:cNvSpPr/>
            <p:nvPr/>
          </p:nvSpPr>
          <p:spPr>
            <a:xfrm>
              <a:off x="2201221" y="3790415"/>
              <a:ext cx="124387" cy="176026"/>
            </a:xfrm>
            <a:custGeom>
              <a:avLst/>
              <a:gdLst/>
              <a:ahLst/>
              <a:cxnLst/>
              <a:rect l="l" t="t" r="r" b="b"/>
              <a:pathLst>
                <a:path w="3618" h="5120" extrusionOk="0">
                  <a:moveTo>
                    <a:pt x="68" y="0"/>
                  </a:moveTo>
                  <a:lnTo>
                    <a:pt x="0" y="137"/>
                  </a:lnTo>
                  <a:lnTo>
                    <a:pt x="3481" y="5120"/>
                  </a:lnTo>
                  <a:lnTo>
                    <a:pt x="3618" y="4983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" name="Google Shape;2738;p13"/>
            <p:cNvSpPr/>
            <p:nvPr/>
          </p:nvSpPr>
          <p:spPr>
            <a:xfrm>
              <a:off x="2086220" y="3846729"/>
              <a:ext cx="68072" cy="204183"/>
            </a:xfrm>
            <a:custGeom>
              <a:avLst/>
              <a:gdLst/>
              <a:ahLst/>
              <a:cxnLst/>
              <a:rect l="l" t="t" r="r" b="b"/>
              <a:pathLst>
                <a:path w="1980" h="5939" extrusionOk="0">
                  <a:moveTo>
                    <a:pt x="205" y="1"/>
                  </a:moveTo>
                  <a:lnTo>
                    <a:pt x="0" y="69"/>
                  </a:lnTo>
                  <a:lnTo>
                    <a:pt x="1775" y="5939"/>
                  </a:lnTo>
                  <a:lnTo>
                    <a:pt x="1980" y="587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" name="Google Shape;2739;p13"/>
            <p:cNvSpPr/>
            <p:nvPr/>
          </p:nvSpPr>
          <p:spPr>
            <a:xfrm>
              <a:off x="1774118" y="3844391"/>
              <a:ext cx="72782" cy="199507"/>
            </a:xfrm>
            <a:custGeom>
              <a:avLst/>
              <a:gdLst/>
              <a:ahLst/>
              <a:cxnLst/>
              <a:rect l="l" t="t" r="r" b="b"/>
              <a:pathLst>
                <a:path w="2117" h="5803" extrusionOk="0">
                  <a:moveTo>
                    <a:pt x="2116" y="69"/>
                  </a:moveTo>
                  <a:lnTo>
                    <a:pt x="1980" y="0"/>
                  </a:lnTo>
                  <a:lnTo>
                    <a:pt x="0" y="5734"/>
                  </a:lnTo>
                  <a:lnTo>
                    <a:pt x="205" y="5802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" name="Google Shape;2740;p13"/>
            <p:cNvSpPr/>
            <p:nvPr/>
          </p:nvSpPr>
          <p:spPr>
            <a:xfrm>
              <a:off x="1961833" y="3865501"/>
              <a:ext cx="9420" cy="211231"/>
            </a:xfrm>
            <a:custGeom>
              <a:avLst/>
              <a:gdLst/>
              <a:ahLst/>
              <a:cxnLst/>
              <a:rect l="l" t="t" r="r" b="b"/>
              <a:pathLst>
                <a:path w="274" h="6144" extrusionOk="0">
                  <a:moveTo>
                    <a:pt x="274" y="2117"/>
                  </a:moveTo>
                  <a:lnTo>
                    <a:pt x="274" y="1"/>
                  </a:lnTo>
                  <a:lnTo>
                    <a:pt x="137" y="1"/>
                  </a:lnTo>
                  <a:lnTo>
                    <a:pt x="1" y="6144"/>
                  </a:lnTo>
                  <a:lnTo>
                    <a:pt x="274" y="6144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" name="Google Shape;2741;p13"/>
            <p:cNvSpPr/>
            <p:nvPr/>
          </p:nvSpPr>
          <p:spPr>
            <a:xfrm>
              <a:off x="1961833" y="2563083"/>
              <a:ext cx="39950" cy="37577"/>
            </a:xfrm>
            <a:custGeom>
              <a:avLst/>
              <a:gdLst/>
              <a:ahLst/>
              <a:cxnLst/>
              <a:rect l="l" t="t" r="r" b="b"/>
              <a:pathLst>
                <a:path w="1162" h="1093" extrusionOk="0">
                  <a:moveTo>
                    <a:pt x="1161" y="547"/>
                  </a:moveTo>
                  <a:cubicBezTo>
                    <a:pt x="1161" y="820"/>
                    <a:pt x="888" y="1093"/>
                    <a:pt x="615" y="1093"/>
                  </a:cubicBezTo>
                  <a:cubicBezTo>
                    <a:pt x="274" y="1093"/>
                    <a:pt x="1" y="820"/>
                    <a:pt x="1" y="547"/>
                  </a:cubicBezTo>
                  <a:cubicBezTo>
                    <a:pt x="1" y="206"/>
                    <a:pt x="274" y="1"/>
                    <a:pt x="615" y="1"/>
                  </a:cubicBezTo>
                  <a:cubicBezTo>
                    <a:pt x="888" y="1"/>
                    <a:pt x="1161" y="206"/>
                    <a:pt x="1161" y="547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" name="Google Shape;2742;p13"/>
            <p:cNvSpPr/>
            <p:nvPr/>
          </p:nvSpPr>
          <p:spPr>
            <a:xfrm>
              <a:off x="2799605" y="3182611"/>
              <a:ext cx="44625" cy="42287"/>
            </a:xfrm>
            <a:custGeom>
              <a:avLst/>
              <a:gdLst/>
              <a:ahLst/>
              <a:cxnLst/>
              <a:rect l="l" t="t" r="r" b="b"/>
              <a:pathLst>
                <a:path w="1298" h="1230" extrusionOk="0">
                  <a:moveTo>
                    <a:pt x="820" y="1161"/>
                  </a:moveTo>
                  <a:cubicBezTo>
                    <a:pt x="547" y="1229"/>
                    <a:pt x="205" y="1093"/>
                    <a:pt x="137" y="820"/>
                  </a:cubicBezTo>
                  <a:cubicBezTo>
                    <a:pt x="1" y="479"/>
                    <a:pt x="205" y="206"/>
                    <a:pt x="478" y="69"/>
                  </a:cubicBezTo>
                  <a:cubicBezTo>
                    <a:pt x="751" y="1"/>
                    <a:pt x="1093" y="137"/>
                    <a:pt x="1161" y="410"/>
                  </a:cubicBezTo>
                  <a:cubicBezTo>
                    <a:pt x="1298" y="752"/>
                    <a:pt x="1093" y="1025"/>
                    <a:pt x="820" y="116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" name="Google Shape;2743;p13"/>
            <p:cNvSpPr/>
            <p:nvPr/>
          </p:nvSpPr>
          <p:spPr>
            <a:xfrm>
              <a:off x="1100614" y="3715329"/>
              <a:ext cx="44625" cy="46963"/>
            </a:xfrm>
            <a:custGeom>
              <a:avLst/>
              <a:gdLst/>
              <a:ahLst/>
              <a:cxnLst/>
              <a:rect l="l" t="t" r="r" b="b"/>
              <a:pathLst>
                <a:path w="1298" h="1366" extrusionOk="0">
                  <a:moveTo>
                    <a:pt x="888" y="1229"/>
                  </a:moveTo>
                  <a:cubicBezTo>
                    <a:pt x="410" y="1365"/>
                    <a:pt x="0" y="888"/>
                    <a:pt x="205" y="478"/>
                  </a:cubicBezTo>
                  <a:cubicBezTo>
                    <a:pt x="410" y="0"/>
                    <a:pt x="1093" y="68"/>
                    <a:pt x="1229" y="546"/>
                  </a:cubicBezTo>
                  <a:cubicBezTo>
                    <a:pt x="1297" y="819"/>
                    <a:pt x="1161" y="1161"/>
                    <a:pt x="888" y="1229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" name="Google Shape;2744;p13"/>
            <p:cNvSpPr/>
            <p:nvPr/>
          </p:nvSpPr>
          <p:spPr>
            <a:xfrm>
              <a:off x="2466394" y="4175264"/>
              <a:ext cx="44625" cy="42287"/>
            </a:xfrm>
            <a:custGeom>
              <a:avLst/>
              <a:gdLst/>
              <a:ahLst/>
              <a:cxnLst/>
              <a:rect l="l" t="t" r="r" b="b"/>
              <a:pathLst>
                <a:path w="1298" h="1230" extrusionOk="0">
                  <a:moveTo>
                    <a:pt x="205" y="956"/>
                  </a:moveTo>
                  <a:cubicBezTo>
                    <a:pt x="0" y="683"/>
                    <a:pt x="68" y="342"/>
                    <a:pt x="341" y="205"/>
                  </a:cubicBezTo>
                  <a:cubicBezTo>
                    <a:pt x="614" y="1"/>
                    <a:pt x="956" y="69"/>
                    <a:pt x="1092" y="274"/>
                  </a:cubicBezTo>
                  <a:cubicBezTo>
                    <a:pt x="1297" y="547"/>
                    <a:pt x="1229" y="888"/>
                    <a:pt x="1024" y="1093"/>
                  </a:cubicBezTo>
                  <a:cubicBezTo>
                    <a:pt x="751" y="1229"/>
                    <a:pt x="410" y="1229"/>
                    <a:pt x="205" y="956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" name="Google Shape;2745;p13"/>
            <p:cNvSpPr/>
            <p:nvPr/>
          </p:nvSpPr>
          <p:spPr>
            <a:xfrm>
              <a:off x="1431487" y="2717965"/>
              <a:ext cx="46963" cy="49335"/>
            </a:xfrm>
            <a:custGeom>
              <a:avLst/>
              <a:gdLst/>
              <a:ahLst/>
              <a:cxnLst/>
              <a:rect l="l" t="t" r="r" b="b"/>
              <a:pathLst>
                <a:path w="1366" h="1435" extrusionOk="0">
                  <a:moveTo>
                    <a:pt x="274" y="1161"/>
                  </a:moveTo>
                  <a:cubicBezTo>
                    <a:pt x="1" y="547"/>
                    <a:pt x="752" y="1"/>
                    <a:pt x="1229" y="479"/>
                  </a:cubicBezTo>
                  <a:cubicBezTo>
                    <a:pt x="1366" y="752"/>
                    <a:pt x="1298" y="1093"/>
                    <a:pt x="1093" y="1298"/>
                  </a:cubicBezTo>
                  <a:cubicBezTo>
                    <a:pt x="820" y="1434"/>
                    <a:pt x="479" y="1434"/>
                    <a:pt x="274" y="116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" name="Google Shape;2746;p13"/>
            <p:cNvSpPr/>
            <p:nvPr/>
          </p:nvSpPr>
          <p:spPr>
            <a:xfrm>
              <a:off x="1412716" y="4154155"/>
              <a:ext cx="61059" cy="63397"/>
            </a:xfrm>
            <a:custGeom>
              <a:avLst/>
              <a:gdLst/>
              <a:ahLst/>
              <a:cxnLst/>
              <a:rect l="l" t="t" r="r" b="b"/>
              <a:pathLst>
                <a:path w="1776" h="1844" extrusionOk="0">
                  <a:moveTo>
                    <a:pt x="478" y="615"/>
                  </a:moveTo>
                  <a:cubicBezTo>
                    <a:pt x="888" y="0"/>
                    <a:pt x="1775" y="683"/>
                    <a:pt x="1366" y="1297"/>
                  </a:cubicBezTo>
                  <a:cubicBezTo>
                    <a:pt x="888" y="1843"/>
                    <a:pt x="1" y="1229"/>
                    <a:pt x="478" y="615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" name="Google Shape;2747;p13"/>
            <p:cNvSpPr/>
            <p:nvPr/>
          </p:nvSpPr>
          <p:spPr>
            <a:xfrm>
              <a:off x="2473407" y="2725013"/>
              <a:ext cx="61059" cy="63397"/>
            </a:xfrm>
            <a:custGeom>
              <a:avLst/>
              <a:gdLst/>
              <a:ahLst/>
              <a:cxnLst/>
              <a:rect l="l" t="t" r="r" b="b"/>
              <a:pathLst>
                <a:path w="1776" h="1844" extrusionOk="0">
                  <a:moveTo>
                    <a:pt x="410" y="615"/>
                  </a:moveTo>
                  <a:cubicBezTo>
                    <a:pt x="888" y="1"/>
                    <a:pt x="1776" y="683"/>
                    <a:pt x="1366" y="1297"/>
                  </a:cubicBezTo>
                  <a:cubicBezTo>
                    <a:pt x="888" y="1844"/>
                    <a:pt x="1" y="1229"/>
                    <a:pt x="410" y="615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" name="Google Shape;2748;p13"/>
            <p:cNvSpPr/>
            <p:nvPr/>
          </p:nvSpPr>
          <p:spPr>
            <a:xfrm>
              <a:off x="1105324" y="3168549"/>
              <a:ext cx="46963" cy="46963"/>
            </a:xfrm>
            <a:custGeom>
              <a:avLst/>
              <a:gdLst/>
              <a:ahLst/>
              <a:cxnLst/>
              <a:rect l="l" t="t" r="r" b="b"/>
              <a:pathLst>
                <a:path w="1366" h="1366" extrusionOk="0">
                  <a:moveTo>
                    <a:pt x="887" y="137"/>
                  </a:moveTo>
                  <a:cubicBezTo>
                    <a:pt x="1297" y="273"/>
                    <a:pt x="1365" y="888"/>
                    <a:pt x="887" y="1161"/>
                  </a:cubicBezTo>
                  <a:cubicBezTo>
                    <a:pt x="478" y="1365"/>
                    <a:pt x="0" y="888"/>
                    <a:pt x="137" y="478"/>
                  </a:cubicBezTo>
                  <a:cubicBezTo>
                    <a:pt x="273" y="137"/>
                    <a:pt x="546" y="0"/>
                    <a:pt x="887" y="137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" name="Google Shape;2749;p13"/>
            <p:cNvSpPr/>
            <p:nvPr/>
          </p:nvSpPr>
          <p:spPr>
            <a:xfrm>
              <a:off x="2794929" y="3731762"/>
              <a:ext cx="46963" cy="46963"/>
            </a:xfrm>
            <a:custGeom>
              <a:avLst/>
              <a:gdLst/>
              <a:ahLst/>
              <a:cxnLst/>
              <a:rect l="l" t="t" r="r" b="b"/>
              <a:pathLst>
                <a:path w="1366" h="1366" extrusionOk="0">
                  <a:moveTo>
                    <a:pt x="819" y="68"/>
                  </a:moveTo>
                  <a:cubicBezTo>
                    <a:pt x="1297" y="273"/>
                    <a:pt x="1365" y="887"/>
                    <a:pt x="887" y="1092"/>
                  </a:cubicBezTo>
                  <a:cubicBezTo>
                    <a:pt x="478" y="1365"/>
                    <a:pt x="0" y="887"/>
                    <a:pt x="137" y="478"/>
                  </a:cubicBezTo>
                  <a:cubicBezTo>
                    <a:pt x="205" y="137"/>
                    <a:pt x="546" y="0"/>
                    <a:pt x="819" y="68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" name="Google Shape;2750;p13"/>
            <p:cNvSpPr/>
            <p:nvPr/>
          </p:nvSpPr>
          <p:spPr>
            <a:xfrm>
              <a:off x="2196511" y="2748494"/>
              <a:ext cx="35240" cy="35240"/>
            </a:xfrm>
            <a:custGeom>
              <a:avLst/>
              <a:gdLst/>
              <a:ahLst/>
              <a:cxnLst/>
              <a:rect l="l" t="t" r="r" b="b"/>
              <a:pathLst>
                <a:path w="1025" h="1025" extrusionOk="0">
                  <a:moveTo>
                    <a:pt x="956" y="614"/>
                  </a:moveTo>
                  <a:cubicBezTo>
                    <a:pt x="888" y="888"/>
                    <a:pt x="615" y="1024"/>
                    <a:pt x="342" y="956"/>
                  </a:cubicBezTo>
                  <a:cubicBezTo>
                    <a:pt x="137" y="888"/>
                    <a:pt x="1" y="614"/>
                    <a:pt x="69" y="341"/>
                  </a:cubicBezTo>
                  <a:cubicBezTo>
                    <a:pt x="137" y="68"/>
                    <a:pt x="410" y="0"/>
                    <a:pt x="683" y="68"/>
                  </a:cubicBezTo>
                  <a:cubicBezTo>
                    <a:pt x="888" y="137"/>
                    <a:pt x="1024" y="410"/>
                    <a:pt x="956" y="614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" name="Google Shape;2751;p13"/>
            <p:cNvSpPr/>
            <p:nvPr/>
          </p:nvSpPr>
          <p:spPr>
            <a:xfrm>
              <a:off x="1717804" y="4158831"/>
              <a:ext cx="30529" cy="37577"/>
            </a:xfrm>
            <a:custGeom>
              <a:avLst/>
              <a:gdLst/>
              <a:ahLst/>
              <a:cxnLst/>
              <a:rect l="l" t="t" r="r" b="b"/>
              <a:pathLst>
                <a:path w="888" h="1093" extrusionOk="0">
                  <a:moveTo>
                    <a:pt x="887" y="683"/>
                  </a:moveTo>
                  <a:cubicBezTo>
                    <a:pt x="614" y="1093"/>
                    <a:pt x="0" y="888"/>
                    <a:pt x="0" y="410"/>
                  </a:cubicBezTo>
                  <a:cubicBezTo>
                    <a:pt x="273" y="1"/>
                    <a:pt x="887" y="206"/>
                    <a:pt x="887" y="68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" name="Google Shape;2752;p13"/>
            <p:cNvSpPr/>
            <p:nvPr/>
          </p:nvSpPr>
          <p:spPr>
            <a:xfrm>
              <a:off x="2694024" y="3454831"/>
              <a:ext cx="39915" cy="42287"/>
            </a:xfrm>
            <a:custGeom>
              <a:avLst/>
              <a:gdLst/>
              <a:ahLst/>
              <a:cxnLst/>
              <a:rect l="l" t="t" r="r" b="b"/>
              <a:pathLst>
                <a:path w="1161" h="1230" extrusionOk="0">
                  <a:moveTo>
                    <a:pt x="751" y="1229"/>
                  </a:moveTo>
                  <a:cubicBezTo>
                    <a:pt x="0" y="1229"/>
                    <a:pt x="1160" y="1"/>
                    <a:pt x="1160" y="751"/>
                  </a:cubicBezTo>
                  <a:cubicBezTo>
                    <a:pt x="1160" y="1024"/>
                    <a:pt x="956" y="1229"/>
                    <a:pt x="751" y="1229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" name="Google Shape;2753;p13"/>
            <p:cNvSpPr/>
            <p:nvPr/>
          </p:nvSpPr>
          <p:spPr>
            <a:xfrm>
              <a:off x="1210905" y="3433722"/>
              <a:ext cx="42287" cy="42253"/>
            </a:xfrm>
            <a:custGeom>
              <a:avLst/>
              <a:gdLst/>
              <a:ahLst/>
              <a:cxnLst/>
              <a:rect l="l" t="t" r="r" b="b"/>
              <a:pathLst>
                <a:path w="1230" h="1229" extrusionOk="0">
                  <a:moveTo>
                    <a:pt x="478" y="1229"/>
                  </a:moveTo>
                  <a:cubicBezTo>
                    <a:pt x="205" y="1229"/>
                    <a:pt x="1" y="1024"/>
                    <a:pt x="1" y="751"/>
                  </a:cubicBezTo>
                  <a:cubicBezTo>
                    <a:pt x="1" y="0"/>
                    <a:pt x="1229" y="1229"/>
                    <a:pt x="478" y="1229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" name="Google Shape;2754;p13"/>
            <p:cNvSpPr/>
            <p:nvPr/>
          </p:nvSpPr>
          <p:spPr>
            <a:xfrm>
              <a:off x="2177739" y="4165879"/>
              <a:ext cx="32902" cy="35239"/>
            </a:xfrm>
            <a:custGeom>
              <a:avLst/>
              <a:gdLst/>
              <a:ahLst/>
              <a:cxnLst/>
              <a:rect l="l" t="t" r="r" b="b"/>
              <a:pathLst>
                <a:path w="957" h="1025" extrusionOk="0">
                  <a:moveTo>
                    <a:pt x="1" y="683"/>
                  </a:moveTo>
                  <a:cubicBezTo>
                    <a:pt x="1" y="205"/>
                    <a:pt x="615" y="1"/>
                    <a:pt x="888" y="410"/>
                  </a:cubicBezTo>
                  <a:cubicBezTo>
                    <a:pt x="956" y="615"/>
                    <a:pt x="820" y="888"/>
                    <a:pt x="547" y="1024"/>
                  </a:cubicBezTo>
                  <a:cubicBezTo>
                    <a:pt x="342" y="1024"/>
                    <a:pt x="69" y="888"/>
                    <a:pt x="1" y="68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" name="Google Shape;2755;p13"/>
            <p:cNvSpPr/>
            <p:nvPr/>
          </p:nvSpPr>
          <p:spPr>
            <a:xfrm>
              <a:off x="1734203" y="2741446"/>
              <a:ext cx="37612" cy="35240"/>
            </a:xfrm>
            <a:custGeom>
              <a:avLst/>
              <a:gdLst/>
              <a:ahLst/>
              <a:cxnLst/>
              <a:rect l="l" t="t" r="r" b="b"/>
              <a:pathLst>
                <a:path w="1094" h="1025" extrusionOk="0">
                  <a:moveTo>
                    <a:pt x="69" y="683"/>
                  </a:moveTo>
                  <a:cubicBezTo>
                    <a:pt x="1" y="410"/>
                    <a:pt x="137" y="137"/>
                    <a:pt x="410" y="69"/>
                  </a:cubicBezTo>
                  <a:cubicBezTo>
                    <a:pt x="615" y="0"/>
                    <a:pt x="888" y="137"/>
                    <a:pt x="957" y="342"/>
                  </a:cubicBezTo>
                  <a:cubicBezTo>
                    <a:pt x="1093" y="615"/>
                    <a:pt x="957" y="888"/>
                    <a:pt x="683" y="956"/>
                  </a:cubicBezTo>
                  <a:cubicBezTo>
                    <a:pt x="410" y="1024"/>
                    <a:pt x="206" y="888"/>
                    <a:pt x="69" y="68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" name="Google Shape;2756;p13"/>
            <p:cNvSpPr/>
            <p:nvPr/>
          </p:nvSpPr>
          <p:spPr>
            <a:xfrm>
              <a:off x="1344678" y="3874886"/>
              <a:ext cx="44625" cy="44625"/>
            </a:xfrm>
            <a:custGeom>
              <a:avLst/>
              <a:gdLst/>
              <a:ahLst/>
              <a:cxnLst/>
              <a:rect l="l" t="t" r="r" b="b"/>
              <a:pathLst>
                <a:path w="1298" h="1298" extrusionOk="0">
                  <a:moveTo>
                    <a:pt x="273" y="410"/>
                  </a:moveTo>
                  <a:cubicBezTo>
                    <a:pt x="751" y="1"/>
                    <a:pt x="1297" y="752"/>
                    <a:pt x="819" y="1161"/>
                  </a:cubicBezTo>
                  <a:cubicBezTo>
                    <a:pt x="615" y="1298"/>
                    <a:pt x="342" y="1229"/>
                    <a:pt x="137" y="1025"/>
                  </a:cubicBezTo>
                  <a:cubicBezTo>
                    <a:pt x="0" y="820"/>
                    <a:pt x="68" y="547"/>
                    <a:pt x="273" y="41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" name="Google Shape;2757;p13"/>
            <p:cNvSpPr/>
            <p:nvPr/>
          </p:nvSpPr>
          <p:spPr>
            <a:xfrm>
              <a:off x="2564927" y="3023053"/>
              <a:ext cx="46997" cy="49301"/>
            </a:xfrm>
            <a:custGeom>
              <a:avLst/>
              <a:gdLst/>
              <a:ahLst/>
              <a:cxnLst/>
              <a:rect l="l" t="t" r="r" b="b"/>
              <a:pathLst>
                <a:path w="1367" h="1434" extrusionOk="0">
                  <a:moveTo>
                    <a:pt x="274" y="205"/>
                  </a:moveTo>
                  <a:cubicBezTo>
                    <a:pt x="479" y="0"/>
                    <a:pt x="752" y="69"/>
                    <a:pt x="888" y="273"/>
                  </a:cubicBezTo>
                  <a:cubicBezTo>
                    <a:pt x="1366" y="819"/>
                    <a:pt x="479" y="1434"/>
                    <a:pt x="137" y="819"/>
                  </a:cubicBezTo>
                  <a:cubicBezTo>
                    <a:pt x="1" y="615"/>
                    <a:pt x="69" y="342"/>
                    <a:pt x="274" y="205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" name="Google Shape;2758;p13"/>
            <p:cNvSpPr/>
            <p:nvPr/>
          </p:nvSpPr>
          <p:spPr>
            <a:xfrm>
              <a:off x="1361111" y="3006619"/>
              <a:ext cx="35205" cy="35240"/>
            </a:xfrm>
            <a:custGeom>
              <a:avLst/>
              <a:gdLst/>
              <a:ahLst/>
              <a:cxnLst/>
              <a:rect l="l" t="t" r="r" b="b"/>
              <a:pathLst>
                <a:path w="1024" h="1025" extrusionOk="0">
                  <a:moveTo>
                    <a:pt x="751" y="137"/>
                  </a:moveTo>
                  <a:cubicBezTo>
                    <a:pt x="956" y="274"/>
                    <a:pt x="1024" y="615"/>
                    <a:pt x="819" y="820"/>
                  </a:cubicBezTo>
                  <a:cubicBezTo>
                    <a:pt x="683" y="956"/>
                    <a:pt x="410" y="1024"/>
                    <a:pt x="273" y="888"/>
                  </a:cubicBezTo>
                  <a:cubicBezTo>
                    <a:pt x="0" y="751"/>
                    <a:pt x="0" y="410"/>
                    <a:pt x="137" y="205"/>
                  </a:cubicBezTo>
                  <a:cubicBezTo>
                    <a:pt x="273" y="69"/>
                    <a:pt x="546" y="0"/>
                    <a:pt x="751" y="137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" name="Google Shape;2759;p13"/>
            <p:cNvSpPr/>
            <p:nvPr/>
          </p:nvSpPr>
          <p:spPr>
            <a:xfrm>
              <a:off x="2550866" y="3898368"/>
              <a:ext cx="42287" cy="37577"/>
            </a:xfrm>
            <a:custGeom>
              <a:avLst/>
              <a:gdLst/>
              <a:ahLst/>
              <a:cxnLst/>
              <a:rect l="l" t="t" r="r" b="b"/>
              <a:pathLst>
                <a:path w="1230" h="1093" extrusionOk="0">
                  <a:moveTo>
                    <a:pt x="888" y="205"/>
                  </a:moveTo>
                  <a:cubicBezTo>
                    <a:pt x="1229" y="410"/>
                    <a:pt x="1093" y="956"/>
                    <a:pt x="683" y="1024"/>
                  </a:cubicBezTo>
                  <a:cubicBezTo>
                    <a:pt x="273" y="1092"/>
                    <a:pt x="0" y="615"/>
                    <a:pt x="205" y="273"/>
                  </a:cubicBezTo>
                  <a:cubicBezTo>
                    <a:pt x="342" y="69"/>
                    <a:pt x="683" y="0"/>
                    <a:pt x="888" y="205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60" name="Google Shape;2760;p13"/>
          <p:cNvGrpSpPr/>
          <p:nvPr/>
        </p:nvGrpSpPr>
        <p:grpSpPr>
          <a:xfrm rot="6112576">
            <a:off x="716189" y="878625"/>
            <a:ext cx="305688" cy="358802"/>
            <a:chOff x="1399963" y="545100"/>
            <a:chExt cx="305686" cy="358800"/>
          </a:xfrm>
        </p:grpSpPr>
        <p:sp>
          <p:nvSpPr>
            <p:cNvPr id="2761" name="Google Shape;2761;p13"/>
            <p:cNvSpPr/>
            <p:nvPr/>
          </p:nvSpPr>
          <p:spPr>
            <a:xfrm>
              <a:off x="1618396" y="884214"/>
              <a:ext cx="13680" cy="19686"/>
            </a:xfrm>
            <a:custGeom>
              <a:avLst/>
              <a:gdLst/>
              <a:ahLst/>
              <a:cxnLst/>
              <a:rect l="l" t="t" r="r" b="b"/>
              <a:pathLst>
                <a:path w="508" h="731" extrusionOk="0">
                  <a:moveTo>
                    <a:pt x="254" y="1"/>
                  </a:moveTo>
                  <a:cubicBezTo>
                    <a:pt x="127" y="1"/>
                    <a:pt x="1" y="89"/>
                    <a:pt x="1" y="265"/>
                  </a:cubicBezTo>
                  <a:lnTo>
                    <a:pt x="1" y="476"/>
                  </a:lnTo>
                  <a:cubicBezTo>
                    <a:pt x="1" y="610"/>
                    <a:pt x="102" y="731"/>
                    <a:pt x="233" y="731"/>
                  </a:cubicBezTo>
                  <a:cubicBezTo>
                    <a:pt x="240" y="731"/>
                    <a:pt x="247" y="730"/>
                    <a:pt x="254" y="730"/>
                  </a:cubicBezTo>
                  <a:cubicBezTo>
                    <a:pt x="261" y="730"/>
                    <a:pt x="269" y="731"/>
                    <a:pt x="276" y="731"/>
                  </a:cubicBezTo>
                  <a:cubicBezTo>
                    <a:pt x="406" y="731"/>
                    <a:pt x="508" y="610"/>
                    <a:pt x="508" y="476"/>
                  </a:cubicBezTo>
                  <a:lnTo>
                    <a:pt x="508" y="265"/>
                  </a:lnTo>
                  <a:cubicBezTo>
                    <a:pt x="508" y="89"/>
                    <a:pt x="381" y="1"/>
                    <a:pt x="25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" name="Google Shape;2762;p13"/>
            <p:cNvSpPr/>
            <p:nvPr/>
          </p:nvSpPr>
          <p:spPr>
            <a:xfrm>
              <a:off x="1614599" y="545100"/>
              <a:ext cx="35682" cy="27711"/>
            </a:xfrm>
            <a:custGeom>
              <a:avLst/>
              <a:gdLst/>
              <a:ahLst/>
              <a:cxnLst/>
              <a:rect l="l" t="t" r="r" b="b"/>
              <a:pathLst>
                <a:path w="1325" h="1029" extrusionOk="0">
                  <a:moveTo>
                    <a:pt x="663" y="0"/>
                  </a:moveTo>
                  <a:cubicBezTo>
                    <a:pt x="1" y="0"/>
                    <a:pt x="1" y="1028"/>
                    <a:pt x="663" y="1028"/>
                  </a:cubicBezTo>
                  <a:cubicBezTo>
                    <a:pt x="1325" y="1028"/>
                    <a:pt x="1325" y="0"/>
                    <a:pt x="66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" name="Google Shape;2763;p13"/>
            <p:cNvSpPr/>
            <p:nvPr/>
          </p:nvSpPr>
          <p:spPr>
            <a:xfrm>
              <a:off x="1628252" y="738895"/>
              <a:ext cx="35682" cy="27684"/>
            </a:xfrm>
            <a:custGeom>
              <a:avLst/>
              <a:gdLst/>
              <a:ahLst/>
              <a:cxnLst/>
              <a:rect l="l" t="t" r="r" b="b"/>
              <a:pathLst>
                <a:path w="1325" h="1028" extrusionOk="0">
                  <a:moveTo>
                    <a:pt x="663" y="0"/>
                  </a:moveTo>
                  <a:cubicBezTo>
                    <a:pt x="1" y="0"/>
                    <a:pt x="1" y="1028"/>
                    <a:pt x="663" y="1028"/>
                  </a:cubicBezTo>
                  <a:cubicBezTo>
                    <a:pt x="1324" y="1028"/>
                    <a:pt x="1324" y="0"/>
                    <a:pt x="66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" name="Google Shape;2764;p13"/>
            <p:cNvSpPr/>
            <p:nvPr/>
          </p:nvSpPr>
          <p:spPr>
            <a:xfrm>
              <a:off x="1399963" y="649000"/>
              <a:ext cx="35682" cy="27711"/>
            </a:xfrm>
            <a:custGeom>
              <a:avLst/>
              <a:gdLst/>
              <a:ahLst/>
              <a:cxnLst/>
              <a:rect l="l" t="t" r="r" b="b"/>
              <a:pathLst>
                <a:path w="1325" h="1029" extrusionOk="0">
                  <a:moveTo>
                    <a:pt x="663" y="1"/>
                  </a:moveTo>
                  <a:cubicBezTo>
                    <a:pt x="1" y="1"/>
                    <a:pt x="1" y="1029"/>
                    <a:pt x="663" y="1029"/>
                  </a:cubicBezTo>
                  <a:cubicBezTo>
                    <a:pt x="1324" y="1029"/>
                    <a:pt x="1324" y="1"/>
                    <a:pt x="66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" name="Google Shape;2765;p13"/>
            <p:cNvSpPr/>
            <p:nvPr/>
          </p:nvSpPr>
          <p:spPr>
            <a:xfrm>
              <a:off x="1669967" y="628155"/>
              <a:ext cx="35682" cy="27711"/>
            </a:xfrm>
            <a:custGeom>
              <a:avLst/>
              <a:gdLst/>
              <a:ahLst/>
              <a:cxnLst/>
              <a:rect l="l" t="t" r="r" b="b"/>
              <a:pathLst>
                <a:path w="1325" h="1029" extrusionOk="0">
                  <a:moveTo>
                    <a:pt x="663" y="0"/>
                  </a:moveTo>
                  <a:cubicBezTo>
                    <a:pt x="1" y="0"/>
                    <a:pt x="1" y="1028"/>
                    <a:pt x="663" y="1028"/>
                  </a:cubicBezTo>
                  <a:cubicBezTo>
                    <a:pt x="1324" y="1028"/>
                    <a:pt x="1324" y="0"/>
                    <a:pt x="66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" name="Google Shape;2766;p13"/>
            <p:cNvSpPr/>
            <p:nvPr/>
          </p:nvSpPr>
          <p:spPr>
            <a:xfrm>
              <a:off x="1531572" y="649000"/>
              <a:ext cx="35655" cy="27711"/>
            </a:xfrm>
            <a:custGeom>
              <a:avLst/>
              <a:gdLst/>
              <a:ahLst/>
              <a:cxnLst/>
              <a:rect l="l" t="t" r="r" b="b"/>
              <a:pathLst>
                <a:path w="1324" h="1029" extrusionOk="0">
                  <a:moveTo>
                    <a:pt x="662" y="1"/>
                  </a:moveTo>
                  <a:cubicBezTo>
                    <a:pt x="0" y="1"/>
                    <a:pt x="0" y="1029"/>
                    <a:pt x="662" y="1029"/>
                  </a:cubicBezTo>
                  <a:cubicBezTo>
                    <a:pt x="1324" y="1029"/>
                    <a:pt x="1324" y="1"/>
                    <a:pt x="662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767" name="Google Shape;2767;p13"/>
          <p:cNvSpPr txBox="1">
            <a:spLocks noGrp="1"/>
          </p:cNvSpPr>
          <p:nvPr>
            <p:ph type="subTitle" idx="1"/>
          </p:nvPr>
        </p:nvSpPr>
        <p:spPr>
          <a:xfrm>
            <a:off x="2189613" y="1739108"/>
            <a:ext cx="1413600" cy="30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 b="1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9pPr>
          </a:lstStyle>
          <a:p>
            <a:endParaRPr/>
          </a:p>
        </p:txBody>
      </p:sp>
      <p:sp>
        <p:nvSpPr>
          <p:cNvPr id="2768" name="Google Shape;2768;p13"/>
          <p:cNvSpPr txBox="1">
            <a:spLocks noGrp="1"/>
          </p:cNvSpPr>
          <p:nvPr>
            <p:ph type="subTitle" idx="2"/>
          </p:nvPr>
        </p:nvSpPr>
        <p:spPr>
          <a:xfrm>
            <a:off x="1948250" y="2087300"/>
            <a:ext cx="1896300" cy="657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Roboto Light"/>
              <a:buNone/>
              <a:defRPr sz="1400">
                <a:solidFill>
                  <a:schemeClr val="lt1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769" name="Google Shape;2769;p13"/>
          <p:cNvSpPr txBox="1">
            <a:spLocks noGrp="1"/>
          </p:cNvSpPr>
          <p:nvPr>
            <p:ph type="title" hasCustomPrompt="1"/>
          </p:nvPr>
        </p:nvSpPr>
        <p:spPr>
          <a:xfrm>
            <a:off x="2402750" y="1146800"/>
            <a:ext cx="987300" cy="519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3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2770" name="Google Shape;2770;p13"/>
          <p:cNvSpPr txBox="1">
            <a:spLocks noGrp="1"/>
          </p:cNvSpPr>
          <p:nvPr>
            <p:ph type="title" idx="3"/>
          </p:nvPr>
        </p:nvSpPr>
        <p:spPr>
          <a:xfrm>
            <a:off x="713225" y="539500"/>
            <a:ext cx="7717500" cy="45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771" name="Google Shape;2771;p13"/>
          <p:cNvSpPr txBox="1">
            <a:spLocks noGrp="1"/>
          </p:cNvSpPr>
          <p:nvPr>
            <p:ph type="subTitle" idx="4"/>
          </p:nvPr>
        </p:nvSpPr>
        <p:spPr>
          <a:xfrm>
            <a:off x="5540788" y="1739158"/>
            <a:ext cx="1413600" cy="30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 b="1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9pPr>
          </a:lstStyle>
          <a:p>
            <a:endParaRPr/>
          </a:p>
        </p:txBody>
      </p:sp>
      <p:sp>
        <p:nvSpPr>
          <p:cNvPr id="2772" name="Google Shape;2772;p13"/>
          <p:cNvSpPr txBox="1">
            <a:spLocks noGrp="1"/>
          </p:cNvSpPr>
          <p:nvPr>
            <p:ph type="subTitle" idx="5"/>
          </p:nvPr>
        </p:nvSpPr>
        <p:spPr>
          <a:xfrm>
            <a:off x="5299425" y="2087342"/>
            <a:ext cx="1896300" cy="657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Roboto Light"/>
              <a:buNone/>
              <a:defRPr sz="1400">
                <a:solidFill>
                  <a:schemeClr val="lt1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773" name="Google Shape;2773;p13"/>
          <p:cNvSpPr txBox="1">
            <a:spLocks noGrp="1"/>
          </p:cNvSpPr>
          <p:nvPr>
            <p:ph type="title" idx="6" hasCustomPrompt="1"/>
          </p:nvPr>
        </p:nvSpPr>
        <p:spPr>
          <a:xfrm>
            <a:off x="5753950" y="1146800"/>
            <a:ext cx="987300" cy="519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3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2774" name="Google Shape;2774;p13"/>
          <p:cNvSpPr txBox="1">
            <a:spLocks noGrp="1"/>
          </p:cNvSpPr>
          <p:nvPr>
            <p:ph type="subTitle" idx="7"/>
          </p:nvPr>
        </p:nvSpPr>
        <p:spPr>
          <a:xfrm>
            <a:off x="2189613" y="3479383"/>
            <a:ext cx="1413600" cy="30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 b="1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9pPr>
          </a:lstStyle>
          <a:p>
            <a:endParaRPr/>
          </a:p>
        </p:txBody>
      </p:sp>
      <p:sp>
        <p:nvSpPr>
          <p:cNvPr id="2775" name="Google Shape;2775;p13"/>
          <p:cNvSpPr txBox="1">
            <a:spLocks noGrp="1"/>
          </p:cNvSpPr>
          <p:nvPr>
            <p:ph type="subTitle" idx="8"/>
          </p:nvPr>
        </p:nvSpPr>
        <p:spPr>
          <a:xfrm>
            <a:off x="1948250" y="3827475"/>
            <a:ext cx="1896300" cy="657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Roboto Light"/>
              <a:buNone/>
              <a:defRPr sz="1400">
                <a:solidFill>
                  <a:schemeClr val="lt1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776" name="Google Shape;2776;p13"/>
          <p:cNvSpPr txBox="1">
            <a:spLocks noGrp="1"/>
          </p:cNvSpPr>
          <p:nvPr>
            <p:ph type="subTitle" idx="9"/>
          </p:nvPr>
        </p:nvSpPr>
        <p:spPr>
          <a:xfrm>
            <a:off x="5540788" y="3479383"/>
            <a:ext cx="1413600" cy="30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 b="1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9pPr>
          </a:lstStyle>
          <a:p>
            <a:endParaRPr/>
          </a:p>
        </p:txBody>
      </p:sp>
      <p:sp>
        <p:nvSpPr>
          <p:cNvPr id="2777" name="Google Shape;2777;p13"/>
          <p:cNvSpPr txBox="1">
            <a:spLocks noGrp="1"/>
          </p:cNvSpPr>
          <p:nvPr>
            <p:ph type="subTitle" idx="13"/>
          </p:nvPr>
        </p:nvSpPr>
        <p:spPr>
          <a:xfrm>
            <a:off x="5299425" y="3827475"/>
            <a:ext cx="1896300" cy="657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Roboto Light"/>
              <a:buNone/>
              <a:defRPr sz="1400">
                <a:solidFill>
                  <a:schemeClr val="lt1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778" name="Google Shape;2778;p13"/>
          <p:cNvSpPr txBox="1">
            <a:spLocks noGrp="1"/>
          </p:cNvSpPr>
          <p:nvPr>
            <p:ph type="title" idx="14" hasCustomPrompt="1"/>
          </p:nvPr>
        </p:nvSpPr>
        <p:spPr>
          <a:xfrm>
            <a:off x="2402750" y="2873700"/>
            <a:ext cx="987300" cy="519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3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2779" name="Google Shape;2779;p13"/>
          <p:cNvSpPr txBox="1">
            <a:spLocks noGrp="1"/>
          </p:cNvSpPr>
          <p:nvPr>
            <p:ph type="title" idx="15" hasCustomPrompt="1"/>
          </p:nvPr>
        </p:nvSpPr>
        <p:spPr>
          <a:xfrm>
            <a:off x="5753950" y="2873700"/>
            <a:ext cx="987300" cy="519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3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 1">
  <p:cSld name="CUSTOM_14">
    <p:spTree>
      <p:nvGrpSpPr>
        <p:cNvPr id="1" name="Shape 27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81" name="Google Shape;2781;p14"/>
          <p:cNvGrpSpPr/>
          <p:nvPr/>
        </p:nvGrpSpPr>
        <p:grpSpPr>
          <a:xfrm>
            <a:off x="237195" y="237553"/>
            <a:ext cx="8669501" cy="4668503"/>
            <a:chOff x="237195" y="237553"/>
            <a:chExt cx="8669501" cy="4668503"/>
          </a:xfrm>
        </p:grpSpPr>
        <p:sp>
          <p:nvSpPr>
            <p:cNvPr id="2782" name="Google Shape;2782;p14"/>
            <p:cNvSpPr/>
            <p:nvPr/>
          </p:nvSpPr>
          <p:spPr>
            <a:xfrm rot="5400000">
              <a:off x="8738903" y="241642"/>
              <a:ext cx="171881" cy="163703"/>
            </a:xfrm>
            <a:custGeom>
              <a:avLst/>
              <a:gdLst/>
              <a:ahLst/>
              <a:cxnLst/>
              <a:rect l="l" t="t" r="r" b="b"/>
              <a:pathLst>
                <a:path w="5444" h="5185" extrusionOk="0">
                  <a:moveTo>
                    <a:pt x="518" y="4191"/>
                  </a:moveTo>
                  <a:lnTo>
                    <a:pt x="518" y="4191"/>
                  </a:lnTo>
                  <a:lnTo>
                    <a:pt x="518" y="4191"/>
                  </a:lnTo>
                  <a:close/>
                  <a:moveTo>
                    <a:pt x="1887" y="0"/>
                  </a:moveTo>
                  <a:lnTo>
                    <a:pt x="2247" y="1930"/>
                  </a:lnTo>
                  <a:lnTo>
                    <a:pt x="518" y="994"/>
                  </a:lnTo>
                  <a:lnTo>
                    <a:pt x="1944" y="2333"/>
                  </a:lnTo>
                  <a:lnTo>
                    <a:pt x="0" y="2592"/>
                  </a:lnTo>
                  <a:lnTo>
                    <a:pt x="1944" y="2837"/>
                  </a:lnTo>
                  <a:lnTo>
                    <a:pt x="518" y="4191"/>
                  </a:lnTo>
                  <a:lnTo>
                    <a:pt x="2247" y="3255"/>
                  </a:lnTo>
                  <a:lnTo>
                    <a:pt x="1887" y="5185"/>
                  </a:lnTo>
                  <a:lnTo>
                    <a:pt x="2722" y="3413"/>
                  </a:lnTo>
                  <a:lnTo>
                    <a:pt x="3572" y="5185"/>
                  </a:lnTo>
                  <a:lnTo>
                    <a:pt x="3197" y="3255"/>
                  </a:lnTo>
                  <a:lnTo>
                    <a:pt x="4925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5" y="994"/>
                  </a:lnTo>
                  <a:lnTo>
                    <a:pt x="3197" y="1930"/>
                  </a:lnTo>
                  <a:lnTo>
                    <a:pt x="3572" y="0"/>
                  </a:lnTo>
                  <a:lnTo>
                    <a:pt x="2722" y="1771"/>
                  </a:lnTo>
                  <a:lnTo>
                    <a:pt x="188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" name="Google Shape;2783;p14"/>
            <p:cNvSpPr/>
            <p:nvPr/>
          </p:nvSpPr>
          <p:spPr>
            <a:xfrm rot="5400000">
              <a:off x="8738887" y="4726518"/>
              <a:ext cx="171912" cy="163703"/>
            </a:xfrm>
            <a:custGeom>
              <a:avLst/>
              <a:gdLst/>
              <a:ahLst/>
              <a:cxnLst/>
              <a:rect l="l" t="t" r="r" b="b"/>
              <a:pathLst>
                <a:path w="5445" h="5185" extrusionOk="0">
                  <a:moveTo>
                    <a:pt x="3558" y="0"/>
                  </a:moveTo>
                  <a:lnTo>
                    <a:pt x="3558" y="0"/>
                  </a:lnTo>
                  <a:lnTo>
                    <a:pt x="3558" y="0"/>
                  </a:lnTo>
                  <a:close/>
                  <a:moveTo>
                    <a:pt x="519" y="4191"/>
                  </a:moveTo>
                  <a:lnTo>
                    <a:pt x="519" y="4191"/>
                  </a:lnTo>
                  <a:lnTo>
                    <a:pt x="519" y="4191"/>
                  </a:lnTo>
                  <a:close/>
                  <a:moveTo>
                    <a:pt x="1873" y="0"/>
                  </a:moveTo>
                  <a:lnTo>
                    <a:pt x="2247" y="1930"/>
                  </a:lnTo>
                  <a:lnTo>
                    <a:pt x="519" y="994"/>
                  </a:lnTo>
                  <a:lnTo>
                    <a:pt x="1945" y="2333"/>
                  </a:lnTo>
                  <a:lnTo>
                    <a:pt x="0" y="2592"/>
                  </a:lnTo>
                  <a:lnTo>
                    <a:pt x="1945" y="2837"/>
                  </a:lnTo>
                  <a:lnTo>
                    <a:pt x="519" y="4191"/>
                  </a:lnTo>
                  <a:lnTo>
                    <a:pt x="2247" y="3255"/>
                  </a:lnTo>
                  <a:lnTo>
                    <a:pt x="1873" y="5185"/>
                  </a:lnTo>
                  <a:lnTo>
                    <a:pt x="2722" y="3413"/>
                  </a:lnTo>
                  <a:lnTo>
                    <a:pt x="3558" y="5185"/>
                  </a:lnTo>
                  <a:lnTo>
                    <a:pt x="3197" y="3255"/>
                  </a:lnTo>
                  <a:lnTo>
                    <a:pt x="4926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6" y="994"/>
                  </a:lnTo>
                  <a:lnTo>
                    <a:pt x="3197" y="1930"/>
                  </a:lnTo>
                  <a:lnTo>
                    <a:pt x="3558" y="0"/>
                  </a:lnTo>
                  <a:lnTo>
                    <a:pt x="2722" y="1771"/>
                  </a:lnTo>
                  <a:lnTo>
                    <a:pt x="1873" y="0"/>
                  </a:lnTo>
                  <a:close/>
                  <a:moveTo>
                    <a:pt x="1873" y="5185"/>
                  </a:moveTo>
                  <a:lnTo>
                    <a:pt x="1873" y="5185"/>
                  </a:lnTo>
                  <a:lnTo>
                    <a:pt x="1873" y="5185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" name="Google Shape;2784;p14"/>
            <p:cNvSpPr/>
            <p:nvPr/>
          </p:nvSpPr>
          <p:spPr>
            <a:xfrm rot="5400000">
              <a:off x="232906" y="241847"/>
              <a:ext cx="171881" cy="163293"/>
            </a:xfrm>
            <a:custGeom>
              <a:avLst/>
              <a:gdLst/>
              <a:ahLst/>
              <a:cxnLst/>
              <a:rect l="l" t="t" r="r" b="b"/>
              <a:pathLst>
                <a:path w="5444" h="5172" extrusionOk="0">
                  <a:moveTo>
                    <a:pt x="3572" y="1"/>
                  </a:moveTo>
                  <a:lnTo>
                    <a:pt x="2722" y="1772"/>
                  </a:lnTo>
                  <a:lnTo>
                    <a:pt x="1887" y="1"/>
                  </a:lnTo>
                  <a:lnTo>
                    <a:pt x="1887" y="1"/>
                  </a:lnTo>
                  <a:lnTo>
                    <a:pt x="2247" y="1916"/>
                  </a:lnTo>
                  <a:lnTo>
                    <a:pt x="518" y="980"/>
                  </a:lnTo>
                  <a:lnTo>
                    <a:pt x="518" y="980"/>
                  </a:lnTo>
                  <a:lnTo>
                    <a:pt x="1944" y="2334"/>
                  </a:lnTo>
                  <a:lnTo>
                    <a:pt x="0" y="2579"/>
                  </a:lnTo>
                  <a:lnTo>
                    <a:pt x="1944" y="2838"/>
                  </a:lnTo>
                  <a:lnTo>
                    <a:pt x="518" y="4177"/>
                  </a:lnTo>
                  <a:lnTo>
                    <a:pt x="2247" y="3241"/>
                  </a:lnTo>
                  <a:lnTo>
                    <a:pt x="1887" y="5171"/>
                  </a:lnTo>
                  <a:lnTo>
                    <a:pt x="2722" y="3400"/>
                  </a:lnTo>
                  <a:lnTo>
                    <a:pt x="3572" y="5171"/>
                  </a:lnTo>
                  <a:lnTo>
                    <a:pt x="3197" y="3241"/>
                  </a:lnTo>
                  <a:lnTo>
                    <a:pt x="4925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5" y="980"/>
                  </a:lnTo>
                  <a:lnTo>
                    <a:pt x="3197" y="1916"/>
                  </a:lnTo>
                  <a:lnTo>
                    <a:pt x="3572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5" name="Google Shape;2785;p14"/>
            <p:cNvSpPr/>
            <p:nvPr/>
          </p:nvSpPr>
          <p:spPr>
            <a:xfrm rot="5400000">
              <a:off x="232890" y="4738449"/>
              <a:ext cx="171912" cy="163293"/>
            </a:xfrm>
            <a:custGeom>
              <a:avLst/>
              <a:gdLst/>
              <a:ahLst/>
              <a:cxnLst/>
              <a:rect l="l" t="t" r="r" b="b"/>
              <a:pathLst>
                <a:path w="5445" h="5172" extrusionOk="0">
                  <a:moveTo>
                    <a:pt x="1873" y="1"/>
                  </a:moveTo>
                  <a:lnTo>
                    <a:pt x="2247" y="1916"/>
                  </a:lnTo>
                  <a:lnTo>
                    <a:pt x="519" y="980"/>
                  </a:lnTo>
                  <a:lnTo>
                    <a:pt x="519" y="980"/>
                  </a:lnTo>
                  <a:lnTo>
                    <a:pt x="1945" y="2334"/>
                  </a:lnTo>
                  <a:lnTo>
                    <a:pt x="0" y="2579"/>
                  </a:lnTo>
                  <a:lnTo>
                    <a:pt x="1945" y="2838"/>
                  </a:lnTo>
                  <a:lnTo>
                    <a:pt x="519" y="4177"/>
                  </a:lnTo>
                  <a:lnTo>
                    <a:pt x="2247" y="3241"/>
                  </a:lnTo>
                  <a:lnTo>
                    <a:pt x="1873" y="5171"/>
                  </a:lnTo>
                  <a:lnTo>
                    <a:pt x="2722" y="3400"/>
                  </a:lnTo>
                  <a:lnTo>
                    <a:pt x="3558" y="5171"/>
                  </a:lnTo>
                  <a:lnTo>
                    <a:pt x="3197" y="3241"/>
                  </a:lnTo>
                  <a:lnTo>
                    <a:pt x="3197" y="3241"/>
                  </a:lnTo>
                  <a:lnTo>
                    <a:pt x="4926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6" y="980"/>
                  </a:lnTo>
                  <a:lnTo>
                    <a:pt x="4926" y="980"/>
                  </a:lnTo>
                  <a:lnTo>
                    <a:pt x="3197" y="1916"/>
                  </a:lnTo>
                  <a:lnTo>
                    <a:pt x="3558" y="1"/>
                  </a:lnTo>
                  <a:lnTo>
                    <a:pt x="2722" y="1772"/>
                  </a:lnTo>
                  <a:lnTo>
                    <a:pt x="18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786" name="Google Shape;2786;p14"/>
            <p:cNvGrpSpPr/>
            <p:nvPr/>
          </p:nvGrpSpPr>
          <p:grpSpPr>
            <a:xfrm rot="5400000">
              <a:off x="2237697" y="-1762942"/>
              <a:ext cx="4668496" cy="8669501"/>
              <a:chOff x="2402975" y="240825"/>
              <a:chExt cx="2813025" cy="5223850"/>
            </a:xfrm>
          </p:grpSpPr>
          <p:sp>
            <p:nvSpPr>
              <p:cNvPr id="2787" name="Google Shape;2787;p14"/>
              <p:cNvSpPr/>
              <p:nvPr/>
            </p:nvSpPr>
            <p:spPr>
              <a:xfrm>
                <a:off x="2470125" y="328325"/>
                <a:ext cx="2678725" cy="5048525"/>
              </a:xfrm>
              <a:custGeom>
                <a:avLst/>
                <a:gdLst/>
                <a:ahLst/>
                <a:cxnLst/>
                <a:rect l="l" t="t" r="r" b="b"/>
                <a:pathLst>
                  <a:path w="107149" h="201941" fill="none" extrusionOk="0">
                    <a:moveTo>
                      <a:pt x="107149" y="197071"/>
                    </a:moveTo>
                    <a:lnTo>
                      <a:pt x="107149" y="4884"/>
                    </a:lnTo>
                    <a:cubicBezTo>
                      <a:pt x="104450" y="4884"/>
                      <a:pt x="102266" y="2700"/>
                      <a:pt x="102266" y="0"/>
                    </a:cubicBezTo>
                    <a:lnTo>
                      <a:pt x="5087" y="0"/>
                    </a:lnTo>
                    <a:cubicBezTo>
                      <a:pt x="5087" y="2808"/>
                      <a:pt x="2808" y="5087"/>
                      <a:pt x="0" y="5087"/>
                    </a:cubicBezTo>
                    <a:lnTo>
                      <a:pt x="0" y="196854"/>
                    </a:lnTo>
                    <a:cubicBezTo>
                      <a:pt x="2808" y="196854"/>
                      <a:pt x="5087" y="199132"/>
                      <a:pt x="5087" y="201940"/>
                    </a:cubicBezTo>
                    <a:lnTo>
                      <a:pt x="102266" y="201940"/>
                    </a:lnTo>
                    <a:cubicBezTo>
                      <a:pt x="102266" y="199255"/>
                      <a:pt x="104450" y="197071"/>
                      <a:pt x="107149" y="197071"/>
                    </a:cubicBezTo>
                    <a:close/>
                  </a:path>
                </a:pathLst>
              </a:custGeom>
              <a:noFill/>
              <a:ln w="507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8" name="Google Shape;2788;p14"/>
              <p:cNvSpPr/>
              <p:nvPr/>
            </p:nvSpPr>
            <p:spPr>
              <a:xfrm>
                <a:off x="2402975" y="240825"/>
                <a:ext cx="2813025" cy="5223850"/>
              </a:xfrm>
              <a:custGeom>
                <a:avLst/>
                <a:gdLst/>
                <a:ahLst/>
                <a:cxnLst/>
                <a:rect l="l" t="t" r="r" b="b"/>
                <a:pathLst>
                  <a:path w="112521" h="208954" fill="none" extrusionOk="0">
                    <a:moveTo>
                      <a:pt x="112521" y="197315"/>
                    </a:moveTo>
                    <a:lnTo>
                      <a:pt x="112521" y="11639"/>
                    </a:lnTo>
                    <a:cubicBezTo>
                      <a:pt x="106091" y="11639"/>
                      <a:pt x="100882" y="6430"/>
                      <a:pt x="100882" y="1"/>
                    </a:cubicBezTo>
                    <a:lnTo>
                      <a:pt x="11639" y="1"/>
                    </a:lnTo>
                    <a:cubicBezTo>
                      <a:pt x="11639" y="6430"/>
                      <a:pt x="6430" y="11639"/>
                      <a:pt x="1" y="11639"/>
                    </a:cubicBezTo>
                    <a:lnTo>
                      <a:pt x="1" y="197315"/>
                    </a:lnTo>
                    <a:cubicBezTo>
                      <a:pt x="6430" y="197315"/>
                      <a:pt x="11639" y="202524"/>
                      <a:pt x="11639" y="208954"/>
                    </a:cubicBezTo>
                    <a:lnTo>
                      <a:pt x="100882" y="208954"/>
                    </a:lnTo>
                    <a:cubicBezTo>
                      <a:pt x="100882" y="202524"/>
                      <a:pt x="106091" y="197315"/>
                      <a:pt x="112521" y="197315"/>
                    </a:cubicBezTo>
                    <a:close/>
                  </a:path>
                </a:pathLst>
              </a:custGeom>
              <a:noFill/>
              <a:ln w="542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2789" name="Google Shape;2789;p14"/>
          <p:cNvSpPr txBox="1">
            <a:spLocks noGrp="1"/>
          </p:cNvSpPr>
          <p:nvPr>
            <p:ph type="subTitle" idx="1"/>
          </p:nvPr>
        </p:nvSpPr>
        <p:spPr>
          <a:xfrm>
            <a:off x="1122813" y="1649046"/>
            <a:ext cx="1413600" cy="309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 b="1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9pPr>
          </a:lstStyle>
          <a:p>
            <a:endParaRPr/>
          </a:p>
        </p:txBody>
      </p:sp>
      <p:sp>
        <p:nvSpPr>
          <p:cNvPr id="2790" name="Google Shape;2790;p14"/>
          <p:cNvSpPr txBox="1">
            <a:spLocks noGrp="1"/>
          </p:cNvSpPr>
          <p:nvPr>
            <p:ph type="subTitle" idx="2"/>
          </p:nvPr>
        </p:nvSpPr>
        <p:spPr>
          <a:xfrm>
            <a:off x="881450" y="1999991"/>
            <a:ext cx="1896300" cy="657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Roboto Light"/>
              <a:buNone/>
              <a:defRPr sz="1400">
                <a:solidFill>
                  <a:schemeClr val="lt1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791" name="Google Shape;2791;p14"/>
          <p:cNvSpPr txBox="1">
            <a:spLocks noGrp="1"/>
          </p:cNvSpPr>
          <p:nvPr>
            <p:ph type="title" hasCustomPrompt="1"/>
          </p:nvPr>
        </p:nvSpPr>
        <p:spPr>
          <a:xfrm>
            <a:off x="1335950" y="1146800"/>
            <a:ext cx="987300" cy="519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3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2792" name="Google Shape;2792;p14"/>
          <p:cNvSpPr txBox="1">
            <a:spLocks noGrp="1"/>
          </p:cNvSpPr>
          <p:nvPr>
            <p:ph type="title" idx="3"/>
          </p:nvPr>
        </p:nvSpPr>
        <p:spPr>
          <a:xfrm>
            <a:off x="713225" y="463300"/>
            <a:ext cx="7717500" cy="45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793" name="Google Shape;2793;p14"/>
          <p:cNvSpPr txBox="1">
            <a:spLocks noGrp="1"/>
          </p:cNvSpPr>
          <p:nvPr>
            <p:ph type="subTitle" idx="4"/>
          </p:nvPr>
        </p:nvSpPr>
        <p:spPr>
          <a:xfrm>
            <a:off x="6848888" y="1649046"/>
            <a:ext cx="1413600" cy="309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 b="1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9pPr>
          </a:lstStyle>
          <a:p>
            <a:endParaRPr/>
          </a:p>
        </p:txBody>
      </p:sp>
      <p:sp>
        <p:nvSpPr>
          <p:cNvPr id="2794" name="Google Shape;2794;p14"/>
          <p:cNvSpPr txBox="1">
            <a:spLocks noGrp="1"/>
          </p:cNvSpPr>
          <p:nvPr>
            <p:ph type="subTitle" idx="5"/>
          </p:nvPr>
        </p:nvSpPr>
        <p:spPr>
          <a:xfrm>
            <a:off x="6607525" y="2000033"/>
            <a:ext cx="1896300" cy="657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Roboto Light"/>
              <a:buNone/>
              <a:defRPr sz="1400">
                <a:solidFill>
                  <a:schemeClr val="lt1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795" name="Google Shape;2795;p14"/>
          <p:cNvSpPr txBox="1">
            <a:spLocks noGrp="1"/>
          </p:cNvSpPr>
          <p:nvPr>
            <p:ph type="title" idx="6" hasCustomPrompt="1"/>
          </p:nvPr>
        </p:nvSpPr>
        <p:spPr>
          <a:xfrm>
            <a:off x="7062050" y="1146800"/>
            <a:ext cx="987300" cy="519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3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2796" name="Google Shape;2796;p14"/>
          <p:cNvSpPr txBox="1">
            <a:spLocks noGrp="1"/>
          </p:cNvSpPr>
          <p:nvPr>
            <p:ph type="subTitle" idx="7"/>
          </p:nvPr>
        </p:nvSpPr>
        <p:spPr>
          <a:xfrm>
            <a:off x="1122813" y="3380965"/>
            <a:ext cx="1413600" cy="309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 b="1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9pPr>
          </a:lstStyle>
          <a:p>
            <a:endParaRPr/>
          </a:p>
        </p:txBody>
      </p:sp>
      <p:sp>
        <p:nvSpPr>
          <p:cNvPr id="2797" name="Google Shape;2797;p14"/>
          <p:cNvSpPr txBox="1">
            <a:spLocks noGrp="1"/>
          </p:cNvSpPr>
          <p:nvPr>
            <p:ph type="subTitle" idx="8"/>
          </p:nvPr>
        </p:nvSpPr>
        <p:spPr>
          <a:xfrm>
            <a:off x="881450" y="3751275"/>
            <a:ext cx="1896300" cy="657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Roboto Light"/>
              <a:buNone/>
              <a:defRPr sz="1400">
                <a:solidFill>
                  <a:schemeClr val="lt1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798" name="Google Shape;2798;p14"/>
          <p:cNvSpPr txBox="1">
            <a:spLocks noGrp="1"/>
          </p:cNvSpPr>
          <p:nvPr>
            <p:ph type="subTitle" idx="9"/>
          </p:nvPr>
        </p:nvSpPr>
        <p:spPr>
          <a:xfrm>
            <a:off x="6848888" y="3386519"/>
            <a:ext cx="1413600" cy="309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 b="1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9pPr>
          </a:lstStyle>
          <a:p>
            <a:endParaRPr/>
          </a:p>
        </p:txBody>
      </p:sp>
      <p:sp>
        <p:nvSpPr>
          <p:cNvPr id="2799" name="Google Shape;2799;p14"/>
          <p:cNvSpPr txBox="1">
            <a:spLocks noGrp="1"/>
          </p:cNvSpPr>
          <p:nvPr>
            <p:ph type="subTitle" idx="13"/>
          </p:nvPr>
        </p:nvSpPr>
        <p:spPr>
          <a:xfrm>
            <a:off x="6607525" y="3745720"/>
            <a:ext cx="1896300" cy="657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Roboto Light"/>
              <a:buNone/>
              <a:defRPr sz="1400">
                <a:solidFill>
                  <a:schemeClr val="lt1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800" name="Google Shape;2800;p14"/>
          <p:cNvSpPr txBox="1">
            <a:spLocks noGrp="1"/>
          </p:cNvSpPr>
          <p:nvPr>
            <p:ph type="title" idx="14" hasCustomPrompt="1"/>
          </p:nvPr>
        </p:nvSpPr>
        <p:spPr>
          <a:xfrm>
            <a:off x="1335950" y="2873700"/>
            <a:ext cx="987300" cy="519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3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2801" name="Google Shape;2801;p14"/>
          <p:cNvSpPr txBox="1">
            <a:spLocks noGrp="1"/>
          </p:cNvSpPr>
          <p:nvPr>
            <p:ph type="title" idx="15" hasCustomPrompt="1"/>
          </p:nvPr>
        </p:nvSpPr>
        <p:spPr>
          <a:xfrm>
            <a:off x="7062050" y="2873700"/>
            <a:ext cx="987300" cy="519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3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2802" name="Google Shape;2802;p14"/>
          <p:cNvSpPr txBox="1">
            <a:spLocks noGrp="1"/>
          </p:cNvSpPr>
          <p:nvPr>
            <p:ph type="subTitle" idx="16"/>
          </p:nvPr>
        </p:nvSpPr>
        <p:spPr>
          <a:xfrm>
            <a:off x="3865163" y="1649046"/>
            <a:ext cx="1413600" cy="309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 b="1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9pPr>
          </a:lstStyle>
          <a:p>
            <a:endParaRPr/>
          </a:p>
        </p:txBody>
      </p:sp>
      <p:sp>
        <p:nvSpPr>
          <p:cNvPr id="2803" name="Google Shape;2803;p14"/>
          <p:cNvSpPr txBox="1">
            <a:spLocks noGrp="1"/>
          </p:cNvSpPr>
          <p:nvPr>
            <p:ph type="subTitle" idx="17"/>
          </p:nvPr>
        </p:nvSpPr>
        <p:spPr>
          <a:xfrm>
            <a:off x="3623800" y="1999991"/>
            <a:ext cx="1896300" cy="657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Roboto Light"/>
              <a:buNone/>
              <a:defRPr sz="1400">
                <a:solidFill>
                  <a:schemeClr val="lt1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804" name="Google Shape;2804;p14"/>
          <p:cNvSpPr txBox="1">
            <a:spLocks noGrp="1"/>
          </p:cNvSpPr>
          <p:nvPr>
            <p:ph type="title" idx="18" hasCustomPrompt="1"/>
          </p:nvPr>
        </p:nvSpPr>
        <p:spPr>
          <a:xfrm>
            <a:off x="4078300" y="1146800"/>
            <a:ext cx="987300" cy="519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3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2805" name="Google Shape;2805;p14"/>
          <p:cNvSpPr txBox="1">
            <a:spLocks noGrp="1"/>
          </p:cNvSpPr>
          <p:nvPr>
            <p:ph type="subTitle" idx="19"/>
          </p:nvPr>
        </p:nvSpPr>
        <p:spPr>
          <a:xfrm>
            <a:off x="3865163" y="3380965"/>
            <a:ext cx="1413600" cy="309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 b="1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9pPr>
          </a:lstStyle>
          <a:p>
            <a:endParaRPr/>
          </a:p>
        </p:txBody>
      </p:sp>
      <p:sp>
        <p:nvSpPr>
          <p:cNvPr id="2806" name="Google Shape;2806;p14"/>
          <p:cNvSpPr txBox="1">
            <a:spLocks noGrp="1"/>
          </p:cNvSpPr>
          <p:nvPr>
            <p:ph type="subTitle" idx="20"/>
          </p:nvPr>
        </p:nvSpPr>
        <p:spPr>
          <a:xfrm>
            <a:off x="3623800" y="3751275"/>
            <a:ext cx="1896300" cy="657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Roboto Light"/>
              <a:buNone/>
              <a:defRPr sz="1400">
                <a:solidFill>
                  <a:schemeClr val="lt1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807" name="Google Shape;2807;p14"/>
          <p:cNvSpPr txBox="1">
            <a:spLocks noGrp="1"/>
          </p:cNvSpPr>
          <p:nvPr>
            <p:ph type="title" idx="21" hasCustomPrompt="1"/>
          </p:nvPr>
        </p:nvSpPr>
        <p:spPr>
          <a:xfrm>
            <a:off x="4078300" y="2873700"/>
            <a:ext cx="987300" cy="519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3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grpSp>
        <p:nvGrpSpPr>
          <p:cNvPr id="2808" name="Google Shape;2808;p14"/>
          <p:cNvGrpSpPr/>
          <p:nvPr/>
        </p:nvGrpSpPr>
        <p:grpSpPr>
          <a:xfrm rot="1296161">
            <a:off x="2850766" y="2689815"/>
            <a:ext cx="465535" cy="485603"/>
            <a:chOff x="1609851" y="1570464"/>
            <a:chExt cx="1473733" cy="1539433"/>
          </a:xfrm>
        </p:grpSpPr>
        <p:sp>
          <p:nvSpPr>
            <p:cNvPr id="2809" name="Google Shape;2809;p14"/>
            <p:cNvSpPr/>
            <p:nvPr/>
          </p:nvSpPr>
          <p:spPr>
            <a:xfrm>
              <a:off x="2083882" y="2441068"/>
              <a:ext cx="117373" cy="86844"/>
            </a:xfrm>
            <a:custGeom>
              <a:avLst/>
              <a:gdLst/>
              <a:ahLst/>
              <a:cxnLst/>
              <a:rect l="l" t="t" r="r" b="b"/>
              <a:pathLst>
                <a:path w="3414" h="2526" extrusionOk="0">
                  <a:moveTo>
                    <a:pt x="3413" y="0"/>
                  </a:moveTo>
                  <a:lnTo>
                    <a:pt x="0" y="2389"/>
                  </a:lnTo>
                  <a:lnTo>
                    <a:pt x="68" y="2526"/>
                  </a:lnTo>
                  <a:lnTo>
                    <a:pt x="3413" y="69"/>
                  </a:lnTo>
                  <a:lnTo>
                    <a:pt x="341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" name="Google Shape;2810;p14"/>
            <p:cNvSpPr/>
            <p:nvPr/>
          </p:nvSpPr>
          <p:spPr>
            <a:xfrm>
              <a:off x="2039291" y="2403525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2935" y="0"/>
                  </a:moveTo>
                  <a:lnTo>
                    <a:pt x="0" y="888"/>
                  </a:lnTo>
                  <a:lnTo>
                    <a:pt x="0" y="1024"/>
                  </a:lnTo>
                  <a:lnTo>
                    <a:pt x="2935" y="69"/>
                  </a:lnTo>
                  <a:lnTo>
                    <a:pt x="293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" name="Google Shape;2811;p14"/>
            <p:cNvSpPr/>
            <p:nvPr/>
          </p:nvSpPr>
          <p:spPr>
            <a:xfrm>
              <a:off x="2151920" y="2513816"/>
              <a:ext cx="68107" cy="86844"/>
            </a:xfrm>
            <a:custGeom>
              <a:avLst/>
              <a:gdLst/>
              <a:ahLst/>
              <a:cxnLst/>
              <a:rect l="l" t="t" r="r" b="b"/>
              <a:pathLst>
                <a:path w="1981" h="2526" extrusionOk="0">
                  <a:moveTo>
                    <a:pt x="1980" y="0"/>
                  </a:moveTo>
                  <a:lnTo>
                    <a:pt x="1" y="2458"/>
                  </a:lnTo>
                  <a:lnTo>
                    <a:pt x="137" y="2526"/>
                  </a:lnTo>
                  <a:lnTo>
                    <a:pt x="198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" name="Google Shape;2812;p14"/>
            <p:cNvSpPr/>
            <p:nvPr/>
          </p:nvSpPr>
          <p:spPr>
            <a:xfrm>
              <a:off x="2241102" y="2509106"/>
              <a:ext cx="49301" cy="133807"/>
            </a:xfrm>
            <a:custGeom>
              <a:avLst/>
              <a:gdLst/>
              <a:ahLst/>
              <a:cxnLst/>
              <a:rect l="l" t="t" r="r" b="b"/>
              <a:pathLst>
                <a:path w="1434" h="3892" extrusionOk="0">
                  <a:moveTo>
                    <a:pt x="1366" y="1"/>
                  </a:moveTo>
                  <a:lnTo>
                    <a:pt x="0" y="3892"/>
                  </a:lnTo>
                  <a:lnTo>
                    <a:pt x="69" y="3892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" name="Google Shape;2813;p14"/>
            <p:cNvSpPr/>
            <p:nvPr/>
          </p:nvSpPr>
          <p:spPr>
            <a:xfrm>
              <a:off x="2158968" y="2074990"/>
              <a:ext cx="61059" cy="89216"/>
            </a:xfrm>
            <a:custGeom>
              <a:avLst/>
              <a:gdLst/>
              <a:ahLst/>
              <a:cxnLst/>
              <a:rect l="l" t="t" r="r" b="b"/>
              <a:pathLst>
                <a:path w="1776" h="2595" extrusionOk="0">
                  <a:moveTo>
                    <a:pt x="69" y="0"/>
                  </a:moveTo>
                  <a:lnTo>
                    <a:pt x="0" y="69"/>
                  </a:lnTo>
                  <a:lnTo>
                    <a:pt x="1775" y="2594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" name="Google Shape;2814;p14"/>
            <p:cNvSpPr/>
            <p:nvPr/>
          </p:nvSpPr>
          <p:spPr>
            <a:xfrm>
              <a:off x="2022858" y="2333115"/>
              <a:ext cx="145531" cy="4744"/>
            </a:xfrm>
            <a:custGeom>
              <a:avLst/>
              <a:gdLst/>
              <a:ahLst/>
              <a:cxnLst/>
              <a:rect l="l" t="t" r="r" b="b"/>
              <a:pathLst>
                <a:path w="4233" h="138" extrusionOk="0">
                  <a:moveTo>
                    <a:pt x="1" y="1"/>
                  </a:moveTo>
                  <a:lnTo>
                    <a:pt x="1" y="69"/>
                  </a:lnTo>
                  <a:lnTo>
                    <a:pt x="4232" y="137"/>
                  </a:lnTo>
                  <a:lnTo>
                    <a:pt x="4232" y="69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" name="Google Shape;2815;p14"/>
            <p:cNvSpPr/>
            <p:nvPr/>
          </p:nvSpPr>
          <p:spPr>
            <a:xfrm>
              <a:off x="2346717" y="2016303"/>
              <a:ext cx="4710" cy="105650"/>
            </a:xfrm>
            <a:custGeom>
              <a:avLst/>
              <a:gdLst/>
              <a:ahLst/>
              <a:cxnLst/>
              <a:rect l="l" t="t" r="r" b="b"/>
              <a:pathLst>
                <a:path w="137" h="3073" extrusionOk="0">
                  <a:moveTo>
                    <a:pt x="0" y="1"/>
                  </a:moveTo>
                  <a:lnTo>
                    <a:pt x="0" y="3072"/>
                  </a:lnTo>
                  <a:lnTo>
                    <a:pt x="137" y="3072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" name="Google Shape;2816;p14"/>
            <p:cNvSpPr/>
            <p:nvPr/>
          </p:nvSpPr>
          <p:spPr>
            <a:xfrm>
              <a:off x="2086220" y="2143028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69" y="1"/>
                  </a:moveTo>
                  <a:lnTo>
                    <a:pt x="0" y="137"/>
                  </a:lnTo>
                  <a:lnTo>
                    <a:pt x="3413" y="2595"/>
                  </a:lnTo>
                  <a:lnTo>
                    <a:pt x="3413" y="2526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" name="Google Shape;2817;p14"/>
            <p:cNvSpPr/>
            <p:nvPr/>
          </p:nvSpPr>
          <p:spPr>
            <a:xfrm>
              <a:off x="2492179" y="2445744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1" y="1"/>
                  </a:moveTo>
                  <a:cubicBezTo>
                    <a:pt x="1" y="1"/>
                    <a:pt x="1" y="1"/>
                    <a:pt x="1" y="69"/>
                  </a:cubicBezTo>
                  <a:lnTo>
                    <a:pt x="3277" y="2595"/>
                  </a:lnTo>
                  <a:cubicBezTo>
                    <a:pt x="3346" y="2527"/>
                    <a:pt x="3346" y="2527"/>
                    <a:pt x="3414" y="2458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" name="Google Shape;2818;p14"/>
            <p:cNvSpPr/>
            <p:nvPr/>
          </p:nvSpPr>
          <p:spPr>
            <a:xfrm>
              <a:off x="2342007" y="2556069"/>
              <a:ext cx="4744" cy="105615"/>
            </a:xfrm>
            <a:custGeom>
              <a:avLst/>
              <a:gdLst/>
              <a:ahLst/>
              <a:cxnLst/>
              <a:rect l="l" t="t" r="r" b="b"/>
              <a:pathLst>
                <a:path w="138" h="3072" extrusionOk="0">
                  <a:moveTo>
                    <a:pt x="69" y="0"/>
                  </a:moveTo>
                  <a:lnTo>
                    <a:pt x="1" y="3072"/>
                  </a:lnTo>
                  <a:lnTo>
                    <a:pt x="137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" name="Google Shape;2819;p14"/>
            <p:cNvSpPr/>
            <p:nvPr/>
          </p:nvSpPr>
          <p:spPr>
            <a:xfrm>
              <a:off x="2553203" y="2241596"/>
              <a:ext cx="103278" cy="32902"/>
            </a:xfrm>
            <a:custGeom>
              <a:avLst/>
              <a:gdLst/>
              <a:ahLst/>
              <a:cxnLst/>
              <a:rect l="l" t="t" r="r" b="b"/>
              <a:pathLst>
                <a:path w="3004" h="957" extrusionOk="0">
                  <a:moveTo>
                    <a:pt x="2936" y="1"/>
                  </a:moveTo>
                  <a:lnTo>
                    <a:pt x="1" y="888"/>
                  </a:lnTo>
                  <a:lnTo>
                    <a:pt x="1" y="956"/>
                  </a:lnTo>
                  <a:lnTo>
                    <a:pt x="3004" y="137"/>
                  </a:lnTo>
                  <a:cubicBezTo>
                    <a:pt x="3004" y="137"/>
                    <a:pt x="3004" y="1"/>
                    <a:pt x="2936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0" name="Google Shape;2820;p14"/>
            <p:cNvSpPr/>
            <p:nvPr/>
          </p:nvSpPr>
          <p:spPr>
            <a:xfrm>
              <a:off x="2527384" y="2340163"/>
              <a:ext cx="143193" cy="4710"/>
            </a:xfrm>
            <a:custGeom>
              <a:avLst/>
              <a:gdLst/>
              <a:ahLst/>
              <a:cxnLst/>
              <a:rect l="l" t="t" r="r" b="b"/>
              <a:pathLst>
                <a:path w="4165" h="137" extrusionOk="0">
                  <a:moveTo>
                    <a:pt x="1" y="0"/>
                  </a:moveTo>
                  <a:lnTo>
                    <a:pt x="1" y="69"/>
                  </a:lnTo>
                  <a:lnTo>
                    <a:pt x="4165" y="137"/>
                  </a:lnTo>
                  <a:lnTo>
                    <a:pt x="416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" name="Google Shape;2821;p14"/>
            <p:cNvSpPr/>
            <p:nvPr/>
          </p:nvSpPr>
          <p:spPr>
            <a:xfrm>
              <a:off x="2471070" y="2513816"/>
              <a:ext cx="65735" cy="89216"/>
            </a:xfrm>
            <a:custGeom>
              <a:avLst/>
              <a:gdLst/>
              <a:ahLst/>
              <a:cxnLst/>
              <a:rect l="l" t="t" r="r" b="b"/>
              <a:pathLst>
                <a:path w="1912" h="2595" extrusionOk="0">
                  <a:moveTo>
                    <a:pt x="1" y="0"/>
                  </a:moveTo>
                  <a:lnTo>
                    <a:pt x="1775" y="2594"/>
                  </a:lnTo>
                  <a:lnTo>
                    <a:pt x="1912" y="252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" name="Google Shape;2822;p14"/>
            <p:cNvSpPr/>
            <p:nvPr/>
          </p:nvSpPr>
          <p:spPr>
            <a:xfrm>
              <a:off x="2400659" y="2509106"/>
              <a:ext cx="44625" cy="138517"/>
            </a:xfrm>
            <a:custGeom>
              <a:avLst/>
              <a:gdLst/>
              <a:ahLst/>
              <a:cxnLst/>
              <a:rect l="l" t="t" r="r" b="b"/>
              <a:pathLst>
                <a:path w="1298" h="4029" extrusionOk="0">
                  <a:moveTo>
                    <a:pt x="1" y="1"/>
                  </a:moveTo>
                  <a:lnTo>
                    <a:pt x="1161" y="4028"/>
                  </a:lnTo>
                  <a:lnTo>
                    <a:pt x="1298" y="4028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" name="Google Shape;2823;p14"/>
            <p:cNvSpPr/>
            <p:nvPr/>
          </p:nvSpPr>
          <p:spPr>
            <a:xfrm>
              <a:off x="1936048" y="2030399"/>
              <a:ext cx="145496" cy="110325"/>
            </a:xfrm>
            <a:custGeom>
              <a:avLst/>
              <a:gdLst/>
              <a:ahLst/>
              <a:cxnLst/>
              <a:rect l="l" t="t" r="r" b="b"/>
              <a:pathLst>
                <a:path w="4232" h="3209" extrusionOk="0">
                  <a:moveTo>
                    <a:pt x="137" y="0"/>
                  </a:moveTo>
                  <a:lnTo>
                    <a:pt x="0" y="137"/>
                  </a:lnTo>
                  <a:lnTo>
                    <a:pt x="4164" y="3209"/>
                  </a:lnTo>
                  <a:lnTo>
                    <a:pt x="4232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" name="Google Shape;2824;p14"/>
            <p:cNvSpPr/>
            <p:nvPr/>
          </p:nvSpPr>
          <p:spPr>
            <a:xfrm>
              <a:off x="1860928" y="2171185"/>
              <a:ext cx="169012" cy="61059"/>
            </a:xfrm>
            <a:custGeom>
              <a:avLst/>
              <a:gdLst/>
              <a:ahLst/>
              <a:cxnLst/>
              <a:rect l="l" t="t" r="r" b="b"/>
              <a:pathLst>
                <a:path w="4916" h="1776" extrusionOk="0">
                  <a:moveTo>
                    <a:pt x="69" y="1"/>
                  </a:moveTo>
                  <a:lnTo>
                    <a:pt x="1" y="206"/>
                  </a:lnTo>
                  <a:lnTo>
                    <a:pt x="4915" y="1776"/>
                  </a:lnTo>
                  <a:lnTo>
                    <a:pt x="4915" y="1707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" name="Google Shape;2825;p14"/>
            <p:cNvSpPr/>
            <p:nvPr/>
          </p:nvSpPr>
          <p:spPr>
            <a:xfrm>
              <a:off x="2766772" y="2654603"/>
              <a:ext cx="79796" cy="63397"/>
            </a:xfrm>
            <a:custGeom>
              <a:avLst/>
              <a:gdLst/>
              <a:ahLst/>
              <a:cxnLst/>
              <a:rect l="l" t="t" r="r" b="b"/>
              <a:pathLst>
                <a:path w="2321" h="1844" extrusionOk="0">
                  <a:moveTo>
                    <a:pt x="137" y="1"/>
                  </a:moveTo>
                  <a:cubicBezTo>
                    <a:pt x="137" y="69"/>
                    <a:pt x="68" y="137"/>
                    <a:pt x="0" y="206"/>
                  </a:cubicBezTo>
                  <a:lnTo>
                    <a:pt x="2184" y="1844"/>
                  </a:lnTo>
                  <a:lnTo>
                    <a:pt x="2253" y="1776"/>
                  </a:lnTo>
                  <a:lnTo>
                    <a:pt x="2321" y="1639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" name="Google Shape;2826;p14"/>
            <p:cNvSpPr/>
            <p:nvPr/>
          </p:nvSpPr>
          <p:spPr>
            <a:xfrm>
              <a:off x="1837481" y="2328440"/>
              <a:ext cx="176026" cy="9420"/>
            </a:xfrm>
            <a:custGeom>
              <a:avLst/>
              <a:gdLst/>
              <a:ahLst/>
              <a:cxnLst/>
              <a:rect l="l" t="t" r="r" b="b"/>
              <a:pathLst>
                <a:path w="5120" h="274" extrusionOk="0">
                  <a:moveTo>
                    <a:pt x="0" y="0"/>
                  </a:moveTo>
                  <a:cubicBezTo>
                    <a:pt x="0" y="68"/>
                    <a:pt x="0" y="137"/>
                    <a:pt x="0" y="205"/>
                  </a:cubicBezTo>
                  <a:lnTo>
                    <a:pt x="5120" y="273"/>
                  </a:lnTo>
                  <a:lnTo>
                    <a:pt x="5120" y="137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" name="Google Shape;2827;p14"/>
            <p:cNvSpPr/>
            <p:nvPr/>
          </p:nvSpPr>
          <p:spPr>
            <a:xfrm>
              <a:off x="1722479" y="2323729"/>
              <a:ext cx="93892" cy="9420"/>
            </a:xfrm>
            <a:custGeom>
              <a:avLst/>
              <a:gdLst/>
              <a:ahLst/>
              <a:cxnLst/>
              <a:rect l="l" t="t" r="r" b="b"/>
              <a:pathLst>
                <a:path w="2731" h="274" extrusionOk="0">
                  <a:moveTo>
                    <a:pt x="1" y="1"/>
                  </a:moveTo>
                  <a:lnTo>
                    <a:pt x="1" y="205"/>
                  </a:lnTo>
                  <a:lnTo>
                    <a:pt x="1" y="274"/>
                  </a:lnTo>
                  <a:lnTo>
                    <a:pt x="2731" y="274"/>
                  </a:lnTo>
                  <a:cubicBezTo>
                    <a:pt x="2731" y="205"/>
                    <a:pt x="2731" y="137"/>
                    <a:pt x="2731" y="69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" name="Google Shape;2828;p14"/>
            <p:cNvSpPr/>
            <p:nvPr/>
          </p:nvSpPr>
          <p:spPr>
            <a:xfrm>
              <a:off x="2403032" y="2032737"/>
              <a:ext cx="49301" cy="136145"/>
            </a:xfrm>
            <a:custGeom>
              <a:avLst/>
              <a:gdLst/>
              <a:ahLst/>
              <a:cxnLst/>
              <a:rect l="l" t="t" r="r" b="b"/>
              <a:pathLst>
                <a:path w="1434" h="3960" extrusionOk="0">
                  <a:moveTo>
                    <a:pt x="1365" y="1"/>
                  </a:moveTo>
                  <a:lnTo>
                    <a:pt x="0" y="3960"/>
                  </a:lnTo>
                  <a:lnTo>
                    <a:pt x="68" y="3960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" name="Google Shape;2829;p14"/>
            <p:cNvSpPr/>
            <p:nvPr/>
          </p:nvSpPr>
          <p:spPr>
            <a:xfrm>
              <a:off x="2611890" y="2539636"/>
              <a:ext cx="147868" cy="110325"/>
            </a:xfrm>
            <a:custGeom>
              <a:avLst/>
              <a:gdLst/>
              <a:ahLst/>
              <a:cxnLst/>
              <a:rect l="l" t="t" r="r" b="b"/>
              <a:pathLst>
                <a:path w="4301" h="3209" extrusionOk="0">
                  <a:moveTo>
                    <a:pt x="137" y="0"/>
                  </a:moveTo>
                  <a:lnTo>
                    <a:pt x="0" y="69"/>
                  </a:lnTo>
                  <a:lnTo>
                    <a:pt x="4164" y="3208"/>
                  </a:lnTo>
                  <a:lnTo>
                    <a:pt x="4300" y="3004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" name="Google Shape;2830;p14"/>
            <p:cNvSpPr/>
            <p:nvPr/>
          </p:nvSpPr>
          <p:spPr>
            <a:xfrm>
              <a:off x="2663494" y="2443406"/>
              <a:ext cx="171350" cy="63397"/>
            </a:xfrm>
            <a:custGeom>
              <a:avLst/>
              <a:gdLst/>
              <a:ahLst/>
              <a:cxnLst/>
              <a:rect l="l" t="t" r="r" b="b"/>
              <a:pathLst>
                <a:path w="4984" h="1844" extrusionOk="0">
                  <a:moveTo>
                    <a:pt x="1" y="1"/>
                  </a:moveTo>
                  <a:cubicBezTo>
                    <a:pt x="1" y="69"/>
                    <a:pt x="1" y="69"/>
                    <a:pt x="1" y="137"/>
                  </a:cubicBezTo>
                  <a:lnTo>
                    <a:pt x="4915" y="1844"/>
                  </a:lnTo>
                  <a:lnTo>
                    <a:pt x="4984" y="1707"/>
                  </a:lnTo>
                  <a:lnTo>
                    <a:pt x="4984" y="1639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" name="Google Shape;2831;p14"/>
            <p:cNvSpPr/>
            <p:nvPr/>
          </p:nvSpPr>
          <p:spPr>
            <a:xfrm>
              <a:off x="2851244" y="211019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80"/>
                  </a:lnTo>
                  <a:cubicBezTo>
                    <a:pt x="0" y="1980"/>
                    <a:pt x="69" y="2048"/>
                    <a:pt x="69" y="2116"/>
                  </a:cubicBezTo>
                  <a:lnTo>
                    <a:pt x="6212" y="205"/>
                  </a:lnTo>
                  <a:cubicBezTo>
                    <a:pt x="6212" y="137"/>
                    <a:pt x="6212" y="68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" name="Google Shape;2832;p14"/>
            <p:cNvSpPr/>
            <p:nvPr/>
          </p:nvSpPr>
          <p:spPr>
            <a:xfrm>
              <a:off x="2250488" y="2030399"/>
              <a:ext cx="44625" cy="138483"/>
            </a:xfrm>
            <a:custGeom>
              <a:avLst/>
              <a:gdLst/>
              <a:ahLst/>
              <a:cxnLst/>
              <a:rect l="l" t="t" r="r" b="b"/>
              <a:pathLst>
                <a:path w="1298" h="4028" extrusionOk="0">
                  <a:moveTo>
                    <a:pt x="69" y="0"/>
                  </a:moveTo>
                  <a:lnTo>
                    <a:pt x="0" y="69"/>
                  </a:lnTo>
                  <a:lnTo>
                    <a:pt x="1229" y="4028"/>
                  </a:lnTo>
                  <a:lnTo>
                    <a:pt x="1297" y="4028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" name="Google Shape;2833;p14"/>
            <p:cNvSpPr/>
            <p:nvPr/>
          </p:nvSpPr>
          <p:spPr>
            <a:xfrm>
              <a:off x="2489841" y="2150076"/>
              <a:ext cx="119711" cy="86878"/>
            </a:xfrm>
            <a:custGeom>
              <a:avLst/>
              <a:gdLst/>
              <a:ahLst/>
              <a:cxnLst/>
              <a:rect l="l" t="t" r="r" b="b"/>
              <a:pathLst>
                <a:path w="3482" h="2527" extrusionOk="0">
                  <a:moveTo>
                    <a:pt x="3414" y="1"/>
                  </a:moveTo>
                  <a:lnTo>
                    <a:pt x="1" y="2458"/>
                  </a:lnTo>
                  <a:lnTo>
                    <a:pt x="69" y="2458"/>
                  </a:lnTo>
                  <a:lnTo>
                    <a:pt x="69" y="2526"/>
                  </a:lnTo>
                  <a:lnTo>
                    <a:pt x="3482" y="137"/>
                  </a:lnTo>
                  <a:lnTo>
                    <a:pt x="341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" name="Google Shape;2834;p14"/>
            <p:cNvSpPr/>
            <p:nvPr/>
          </p:nvSpPr>
          <p:spPr>
            <a:xfrm>
              <a:off x="2473407" y="2077328"/>
              <a:ext cx="68107" cy="89216"/>
            </a:xfrm>
            <a:custGeom>
              <a:avLst/>
              <a:gdLst/>
              <a:ahLst/>
              <a:cxnLst/>
              <a:rect l="l" t="t" r="r" b="b"/>
              <a:pathLst>
                <a:path w="1981" h="2595" extrusionOk="0">
                  <a:moveTo>
                    <a:pt x="1844" y="1"/>
                  </a:moveTo>
                  <a:lnTo>
                    <a:pt x="1" y="2526"/>
                  </a:lnTo>
                  <a:lnTo>
                    <a:pt x="69" y="2526"/>
                  </a:lnTo>
                  <a:lnTo>
                    <a:pt x="69" y="2594"/>
                  </a:lnTo>
                  <a:lnTo>
                    <a:pt x="1980" y="137"/>
                  </a:lnTo>
                  <a:lnTo>
                    <a:pt x="184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" name="Google Shape;2835;p14"/>
            <p:cNvSpPr/>
            <p:nvPr/>
          </p:nvSpPr>
          <p:spPr>
            <a:xfrm>
              <a:off x="2041629" y="2234548"/>
              <a:ext cx="100940" cy="37577"/>
            </a:xfrm>
            <a:custGeom>
              <a:avLst/>
              <a:gdLst/>
              <a:ahLst/>
              <a:cxnLst/>
              <a:rect l="l" t="t" r="r" b="b"/>
              <a:pathLst>
                <a:path w="2936" h="1093" extrusionOk="0">
                  <a:moveTo>
                    <a:pt x="1" y="1"/>
                  </a:moveTo>
                  <a:lnTo>
                    <a:pt x="1" y="137"/>
                  </a:lnTo>
                  <a:lnTo>
                    <a:pt x="2936" y="1093"/>
                  </a:lnTo>
                  <a:cubicBezTo>
                    <a:pt x="2936" y="1025"/>
                    <a:pt x="2936" y="1025"/>
                    <a:pt x="2936" y="1025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" name="Google Shape;2836;p14"/>
            <p:cNvSpPr/>
            <p:nvPr/>
          </p:nvSpPr>
          <p:spPr>
            <a:xfrm>
              <a:off x="1846866" y="1959989"/>
              <a:ext cx="77458" cy="63397"/>
            </a:xfrm>
            <a:custGeom>
              <a:avLst/>
              <a:gdLst/>
              <a:ahLst/>
              <a:cxnLst/>
              <a:rect l="l" t="t" r="r" b="b"/>
              <a:pathLst>
                <a:path w="2253" h="1844" extrusionOk="0">
                  <a:moveTo>
                    <a:pt x="137" y="1"/>
                  </a:moveTo>
                  <a:lnTo>
                    <a:pt x="69" y="69"/>
                  </a:lnTo>
                  <a:cubicBezTo>
                    <a:pt x="69" y="137"/>
                    <a:pt x="0" y="137"/>
                    <a:pt x="0" y="205"/>
                  </a:cubicBezTo>
                  <a:lnTo>
                    <a:pt x="2184" y="1844"/>
                  </a:lnTo>
                  <a:lnTo>
                    <a:pt x="2253" y="170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" name="Google Shape;2837;p14"/>
            <p:cNvSpPr/>
            <p:nvPr/>
          </p:nvSpPr>
          <p:spPr>
            <a:xfrm>
              <a:off x="2553203" y="2408201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1" y="1"/>
                  </a:moveTo>
                  <a:lnTo>
                    <a:pt x="1" y="69"/>
                  </a:lnTo>
                  <a:lnTo>
                    <a:pt x="2936" y="1025"/>
                  </a:lnTo>
                  <a:lnTo>
                    <a:pt x="2936" y="956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" name="Google Shape;2838;p14"/>
            <p:cNvSpPr/>
            <p:nvPr/>
          </p:nvSpPr>
          <p:spPr>
            <a:xfrm>
              <a:off x="2665832" y="2182943"/>
              <a:ext cx="171350" cy="58687"/>
            </a:xfrm>
            <a:custGeom>
              <a:avLst/>
              <a:gdLst/>
              <a:ahLst/>
              <a:cxnLst/>
              <a:rect l="l" t="t" r="r" b="b"/>
              <a:pathLst>
                <a:path w="4984" h="1707" extrusionOk="0">
                  <a:moveTo>
                    <a:pt x="4916" y="0"/>
                  </a:moveTo>
                  <a:lnTo>
                    <a:pt x="1" y="1570"/>
                  </a:lnTo>
                  <a:lnTo>
                    <a:pt x="1" y="1707"/>
                  </a:lnTo>
                  <a:lnTo>
                    <a:pt x="4984" y="137"/>
                  </a:lnTo>
                  <a:lnTo>
                    <a:pt x="4916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" name="Google Shape;2839;p14"/>
            <p:cNvSpPr/>
            <p:nvPr/>
          </p:nvSpPr>
          <p:spPr>
            <a:xfrm>
              <a:off x="1858590" y="2436358"/>
              <a:ext cx="171350" cy="58721"/>
            </a:xfrm>
            <a:custGeom>
              <a:avLst/>
              <a:gdLst/>
              <a:ahLst/>
              <a:cxnLst/>
              <a:rect l="l" t="t" r="r" b="b"/>
              <a:pathLst>
                <a:path w="4984" h="1708" extrusionOk="0">
                  <a:moveTo>
                    <a:pt x="4915" y="1"/>
                  </a:moveTo>
                  <a:lnTo>
                    <a:pt x="1" y="1503"/>
                  </a:lnTo>
                  <a:lnTo>
                    <a:pt x="69" y="1707"/>
                  </a:lnTo>
                  <a:lnTo>
                    <a:pt x="4983" y="137"/>
                  </a:lnTo>
                  <a:cubicBezTo>
                    <a:pt x="4983" y="69"/>
                    <a:pt x="4983" y="69"/>
                    <a:pt x="4915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" name="Google Shape;2840;p14"/>
            <p:cNvSpPr/>
            <p:nvPr/>
          </p:nvSpPr>
          <p:spPr>
            <a:xfrm>
              <a:off x="1633298" y="2096099"/>
              <a:ext cx="213603" cy="77493"/>
            </a:xfrm>
            <a:custGeom>
              <a:avLst/>
              <a:gdLst/>
              <a:ahLst/>
              <a:cxnLst/>
              <a:rect l="l" t="t" r="r" b="b"/>
              <a:pathLst>
                <a:path w="6213" h="2254" extrusionOk="0">
                  <a:moveTo>
                    <a:pt x="69" y="1"/>
                  </a:moveTo>
                  <a:cubicBezTo>
                    <a:pt x="69" y="69"/>
                    <a:pt x="69" y="137"/>
                    <a:pt x="1" y="205"/>
                  </a:cubicBezTo>
                  <a:lnTo>
                    <a:pt x="6144" y="2185"/>
                  </a:lnTo>
                  <a:lnTo>
                    <a:pt x="6144" y="2253"/>
                  </a:lnTo>
                  <a:lnTo>
                    <a:pt x="6212" y="2048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" name="Google Shape;2841;p14"/>
            <p:cNvSpPr/>
            <p:nvPr/>
          </p:nvSpPr>
          <p:spPr>
            <a:xfrm>
              <a:off x="2661157" y="1732359"/>
              <a:ext cx="136145" cy="183074"/>
            </a:xfrm>
            <a:custGeom>
              <a:avLst/>
              <a:gdLst/>
              <a:ahLst/>
              <a:cxnLst/>
              <a:rect l="l" t="t" r="r" b="b"/>
              <a:pathLst>
                <a:path w="3960" h="5325" extrusionOk="0">
                  <a:moveTo>
                    <a:pt x="3755" y="1"/>
                  </a:moveTo>
                  <a:lnTo>
                    <a:pt x="0" y="5188"/>
                  </a:lnTo>
                  <a:lnTo>
                    <a:pt x="137" y="5325"/>
                  </a:lnTo>
                  <a:lnTo>
                    <a:pt x="3959" y="137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" name="Google Shape;2842;p14"/>
            <p:cNvSpPr/>
            <p:nvPr/>
          </p:nvSpPr>
          <p:spPr>
            <a:xfrm>
              <a:off x="1907856" y="1722973"/>
              <a:ext cx="136145" cy="185446"/>
            </a:xfrm>
            <a:custGeom>
              <a:avLst/>
              <a:gdLst/>
              <a:ahLst/>
              <a:cxnLst/>
              <a:rect l="l" t="t" r="r" b="b"/>
              <a:pathLst>
                <a:path w="3960" h="5394" extrusionOk="0">
                  <a:moveTo>
                    <a:pt x="206" y="1"/>
                  </a:moveTo>
                  <a:lnTo>
                    <a:pt x="1" y="137"/>
                  </a:lnTo>
                  <a:lnTo>
                    <a:pt x="3755" y="5393"/>
                  </a:lnTo>
                  <a:lnTo>
                    <a:pt x="3960" y="5325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" name="Google Shape;2843;p14"/>
            <p:cNvSpPr/>
            <p:nvPr/>
          </p:nvSpPr>
          <p:spPr>
            <a:xfrm>
              <a:off x="2515660" y="1746455"/>
              <a:ext cx="37577" cy="91554"/>
            </a:xfrm>
            <a:custGeom>
              <a:avLst/>
              <a:gdLst/>
              <a:ahLst/>
              <a:cxnLst/>
              <a:rect l="l" t="t" r="r" b="b"/>
              <a:pathLst>
                <a:path w="1093" h="2663" extrusionOk="0">
                  <a:moveTo>
                    <a:pt x="888" y="0"/>
                  </a:moveTo>
                  <a:lnTo>
                    <a:pt x="1" y="2594"/>
                  </a:lnTo>
                  <a:lnTo>
                    <a:pt x="137" y="2662"/>
                  </a:lnTo>
                  <a:lnTo>
                    <a:pt x="1093" y="137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" name="Google Shape;2844;p14"/>
            <p:cNvSpPr/>
            <p:nvPr/>
          </p:nvSpPr>
          <p:spPr>
            <a:xfrm>
              <a:off x="2161306" y="1741745"/>
              <a:ext cx="32902" cy="93926"/>
            </a:xfrm>
            <a:custGeom>
              <a:avLst/>
              <a:gdLst/>
              <a:ahLst/>
              <a:cxnLst/>
              <a:rect l="l" t="t" r="r" b="b"/>
              <a:pathLst>
                <a:path w="957" h="2732" extrusionOk="0">
                  <a:moveTo>
                    <a:pt x="137" y="1"/>
                  </a:moveTo>
                  <a:lnTo>
                    <a:pt x="1" y="69"/>
                  </a:lnTo>
                  <a:lnTo>
                    <a:pt x="752" y="2731"/>
                  </a:lnTo>
                  <a:lnTo>
                    <a:pt x="956" y="266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" name="Google Shape;2845;p14"/>
            <p:cNvSpPr/>
            <p:nvPr/>
          </p:nvSpPr>
          <p:spPr>
            <a:xfrm>
              <a:off x="1835108" y="2640541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0"/>
                  </a:moveTo>
                  <a:lnTo>
                    <a:pt x="1" y="1570"/>
                  </a:lnTo>
                  <a:lnTo>
                    <a:pt x="137" y="1775"/>
                  </a:lnTo>
                  <a:lnTo>
                    <a:pt x="2322" y="137"/>
                  </a:lnTo>
                  <a:cubicBezTo>
                    <a:pt x="2322" y="137"/>
                    <a:pt x="2253" y="69"/>
                    <a:pt x="225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" name="Google Shape;2846;p14"/>
            <p:cNvSpPr/>
            <p:nvPr/>
          </p:nvSpPr>
          <p:spPr>
            <a:xfrm>
              <a:off x="2349055" y="1586863"/>
              <a:ext cx="9420" cy="222989"/>
            </a:xfrm>
            <a:custGeom>
              <a:avLst/>
              <a:gdLst/>
              <a:ahLst/>
              <a:cxnLst/>
              <a:rect l="l" t="t" r="r" b="b"/>
              <a:pathLst>
                <a:path w="274" h="6486" extrusionOk="0">
                  <a:moveTo>
                    <a:pt x="69" y="1"/>
                  </a:moveTo>
                  <a:lnTo>
                    <a:pt x="0" y="6485"/>
                  </a:lnTo>
                  <a:lnTo>
                    <a:pt x="205" y="6485"/>
                  </a:lnTo>
                  <a:lnTo>
                    <a:pt x="2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" name="Google Shape;2847;p14"/>
            <p:cNvSpPr/>
            <p:nvPr/>
          </p:nvSpPr>
          <p:spPr>
            <a:xfrm>
              <a:off x="1628622" y="249504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12"/>
                  </a:lnTo>
                  <a:cubicBezTo>
                    <a:pt x="0" y="1980"/>
                    <a:pt x="0" y="2048"/>
                    <a:pt x="69" y="2116"/>
                  </a:cubicBezTo>
                  <a:lnTo>
                    <a:pt x="6212" y="137"/>
                  </a:lnTo>
                  <a:cubicBezTo>
                    <a:pt x="6212" y="137"/>
                    <a:pt x="6212" y="69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" name="Google Shape;2848;p14"/>
            <p:cNvSpPr/>
            <p:nvPr/>
          </p:nvSpPr>
          <p:spPr>
            <a:xfrm>
              <a:off x="2651771" y="2769604"/>
              <a:ext cx="133807" cy="185411"/>
            </a:xfrm>
            <a:custGeom>
              <a:avLst/>
              <a:gdLst/>
              <a:ahLst/>
              <a:cxnLst/>
              <a:rect l="l" t="t" r="r" b="b"/>
              <a:pathLst>
                <a:path w="3892" h="5393" extrusionOk="0">
                  <a:moveTo>
                    <a:pt x="69" y="0"/>
                  </a:moveTo>
                  <a:lnTo>
                    <a:pt x="0" y="137"/>
                  </a:lnTo>
                  <a:lnTo>
                    <a:pt x="3686" y="5393"/>
                  </a:lnTo>
                  <a:lnTo>
                    <a:pt x="3891" y="525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" name="Google Shape;2849;p14"/>
            <p:cNvSpPr/>
            <p:nvPr/>
          </p:nvSpPr>
          <p:spPr>
            <a:xfrm>
              <a:off x="2499227" y="2847027"/>
              <a:ext cx="35240" cy="89216"/>
            </a:xfrm>
            <a:custGeom>
              <a:avLst/>
              <a:gdLst/>
              <a:ahLst/>
              <a:cxnLst/>
              <a:rect l="l" t="t" r="r" b="b"/>
              <a:pathLst>
                <a:path w="1025" h="2595" extrusionOk="0">
                  <a:moveTo>
                    <a:pt x="1" y="1"/>
                  </a:moveTo>
                  <a:lnTo>
                    <a:pt x="820" y="2595"/>
                  </a:lnTo>
                  <a:lnTo>
                    <a:pt x="1025" y="252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" name="Google Shape;2850;p14"/>
            <p:cNvSpPr/>
            <p:nvPr/>
          </p:nvSpPr>
          <p:spPr>
            <a:xfrm>
              <a:off x="2848906" y="2504431"/>
              <a:ext cx="213569" cy="79830"/>
            </a:xfrm>
            <a:custGeom>
              <a:avLst/>
              <a:gdLst/>
              <a:ahLst/>
              <a:cxnLst/>
              <a:rect l="l" t="t" r="r" b="b"/>
              <a:pathLst>
                <a:path w="6212" h="2322" extrusionOk="0">
                  <a:moveTo>
                    <a:pt x="68" y="0"/>
                  </a:moveTo>
                  <a:cubicBezTo>
                    <a:pt x="0" y="69"/>
                    <a:pt x="0" y="137"/>
                    <a:pt x="0" y="205"/>
                  </a:cubicBezTo>
                  <a:lnTo>
                    <a:pt x="6075" y="2321"/>
                  </a:lnTo>
                  <a:lnTo>
                    <a:pt x="6211" y="2048"/>
                  </a:lnTo>
                  <a:lnTo>
                    <a:pt x="6211" y="1980"/>
                  </a:lnTo>
                  <a:lnTo>
                    <a:pt x="6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" name="Google Shape;2851;p14"/>
            <p:cNvSpPr/>
            <p:nvPr/>
          </p:nvSpPr>
          <p:spPr>
            <a:xfrm>
              <a:off x="2142534" y="2840014"/>
              <a:ext cx="35240" cy="89182"/>
            </a:xfrm>
            <a:custGeom>
              <a:avLst/>
              <a:gdLst/>
              <a:ahLst/>
              <a:cxnLst/>
              <a:rect l="l" t="t" r="r" b="b"/>
              <a:pathLst>
                <a:path w="1025" h="2594" extrusionOk="0">
                  <a:moveTo>
                    <a:pt x="888" y="0"/>
                  </a:moveTo>
                  <a:lnTo>
                    <a:pt x="1" y="2526"/>
                  </a:lnTo>
                  <a:lnTo>
                    <a:pt x="205" y="2594"/>
                  </a:lnTo>
                  <a:lnTo>
                    <a:pt x="1025" y="68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" name="Google Shape;2852;p14"/>
            <p:cNvSpPr/>
            <p:nvPr/>
          </p:nvSpPr>
          <p:spPr>
            <a:xfrm>
              <a:off x="1896133" y="2762556"/>
              <a:ext cx="136145" cy="180736"/>
            </a:xfrm>
            <a:custGeom>
              <a:avLst/>
              <a:gdLst/>
              <a:ahLst/>
              <a:cxnLst/>
              <a:rect l="l" t="t" r="r" b="b"/>
              <a:pathLst>
                <a:path w="3960" h="5257" extrusionOk="0">
                  <a:moveTo>
                    <a:pt x="3823" y="1"/>
                  </a:moveTo>
                  <a:lnTo>
                    <a:pt x="1" y="5120"/>
                  </a:lnTo>
                  <a:lnTo>
                    <a:pt x="137" y="5257"/>
                  </a:lnTo>
                  <a:lnTo>
                    <a:pt x="3960" y="69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" name="Google Shape;2853;p14"/>
            <p:cNvSpPr/>
            <p:nvPr/>
          </p:nvSpPr>
          <p:spPr>
            <a:xfrm>
              <a:off x="2332621" y="2868171"/>
              <a:ext cx="9420" cy="222954"/>
            </a:xfrm>
            <a:custGeom>
              <a:avLst/>
              <a:gdLst/>
              <a:ahLst/>
              <a:cxnLst/>
              <a:rect l="l" t="t" r="r" b="b"/>
              <a:pathLst>
                <a:path w="274" h="6485" extrusionOk="0">
                  <a:moveTo>
                    <a:pt x="137" y="0"/>
                  </a:moveTo>
                  <a:lnTo>
                    <a:pt x="0" y="6485"/>
                  </a:lnTo>
                  <a:lnTo>
                    <a:pt x="274" y="6485"/>
                  </a:lnTo>
                  <a:lnTo>
                    <a:pt x="274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4" name="Google Shape;2854;p14"/>
            <p:cNvSpPr/>
            <p:nvPr/>
          </p:nvSpPr>
          <p:spPr>
            <a:xfrm>
              <a:off x="2349055" y="1828589"/>
              <a:ext cx="7082" cy="176026"/>
            </a:xfrm>
            <a:custGeom>
              <a:avLst/>
              <a:gdLst/>
              <a:ahLst/>
              <a:cxnLst/>
              <a:rect l="l" t="t" r="r" b="b"/>
              <a:pathLst>
                <a:path w="206" h="5120" extrusionOk="0">
                  <a:moveTo>
                    <a:pt x="0" y="0"/>
                  </a:moveTo>
                  <a:lnTo>
                    <a:pt x="0" y="5120"/>
                  </a:lnTo>
                  <a:lnTo>
                    <a:pt x="69" y="5120"/>
                  </a:lnTo>
                  <a:lnTo>
                    <a:pt x="20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5" name="Google Shape;2855;p14"/>
            <p:cNvSpPr/>
            <p:nvPr/>
          </p:nvSpPr>
          <p:spPr>
            <a:xfrm>
              <a:off x="2048677" y="1922446"/>
              <a:ext cx="105615" cy="147868"/>
            </a:xfrm>
            <a:custGeom>
              <a:avLst/>
              <a:gdLst/>
              <a:ahLst/>
              <a:cxnLst/>
              <a:rect l="l" t="t" r="r" b="b"/>
              <a:pathLst>
                <a:path w="3072" h="4301" extrusionOk="0">
                  <a:moveTo>
                    <a:pt x="137" y="1"/>
                  </a:moveTo>
                  <a:lnTo>
                    <a:pt x="0" y="69"/>
                  </a:lnTo>
                  <a:lnTo>
                    <a:pt x="2048" y="2936"/>
                  </a:lnTo>
                  <a:lnTo>
                    <a:pt x="3004" y="4301"/>
                  </a:lnTo>
                  <a:lnTo>
                    <a:pt x="3072" y="4164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6" name="Google Shape;2856;p14"/>
            <p:cNvSpPr/>
            <p:nvPr/>
          </p:nvSpPr>
          <p:spPr>
            <a:xfrm>
              <a:off x="2039291" y="260533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0" y="4164"/>
                  </a:lnTo>
                  <a:lnTo>
                    <a:pt x="137" y="4232"/>
                  </a:lnTo>
                  <a:lnTo>
                    <a:pt x="3208" y="137"/>
                  </a:lnTo>
                  <a:lnTo>
                    <a:pt x="3072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7" name="Google Shape;2857;p14"/>
            <p:cNvSpPr/>
            <p:nvPr/>
          </p:nvSpPr>
          <p:spPr>
            <a:xfrm>
              <a:off x="2194173" y="1849698"/>
              <a:ext cx="56349" cy="171350"/>
            </a:xfrm>
            <a:custGeom>
              <a:avLst/>
              <a:gdLst/>
              <a:ahLst/>
              <a:cxnLst/>
              <a:rect l="l" t="t" r="r" b="b"/>
              <a:pathLst>
                <a:path w="1639" h="4984" extrusionOk="0">
                  <a:moveTo>
                    <a:pt x="137" y="1"/>
                  </a:moveTo>
                  <a:lnTo>
                    <a:pt x="0" y="69"/>
                  </a:lnTo>
                  <a:lnTo>
                    <a:pt x="1502" y="4983"/>
                  </a:lnTo>
                  <a:lnTo>
                    <a:pt x="1638" y="498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8" name="Google Shape;2858;p14"/>
            <p:cNvSpPr/>
            <p:nvPr/>
          </p:nvSpPr>
          <p:spPr>
            <a:xfrm>
              <a:off x="1926628" y="2530250"/>
              <a:ext cx="147903" cy="105615"/>
            </a:xfrm>
            <a:custGeom>
              <a:avLst/>
              <a:gdLst/>
              <a:ahLst/>
              <a:cxnLst/>
              <a:rect l="l" t="t" r="r" b="b"/>
              <a:pathLst>
                <a:path w="4302" h="3072" extrusionOk="0">
                  <a:moveTo>
                    <a:pt x="4301" y="0"/>
                  </a:moveTo>
                  <a:lnTo>
                    <a:pt x="1" y="2935"/>
                  </a:lnTo>
                  <a:lnTo>
                    <a:pt x="138" y="3072"/>
                  </a:lnTo>
                  <a:lnTo>
                    <a:pt x="4301" y="69"/>
                  </a:lnTo>
                  <a:lnTo>
                    <a:pt x="4301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9" name="Google Shape;2859;p14"/>
            <p:cNvSpPr/>
            <p:nvPr/>
          </p:nvSpPr>
          <p:spPr>
            <a:xfrm>
              <a:off x="2778496" y="1976423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1"/>
                  </a:moveTo>
                  <a:lnTo>
                    <a:pt x="0" y="1570"/>
                  </a:lnTo>
                  <a:lnTo>
                    <a:pt x="69" y="1775"/>
                  </a:lnTo>
                  <a:lnTo>
                    <a:pt x="2321" y="205"/>
                  </a:lnTo>
                  <a:lnTo>
                    <a:pt x="2253" y="69"/>
                  </a:lnTo>
                  <a:lnTo>
                    <a:pt x="225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0" name="Google Shape;2860;p14"/>
            <p:cNvSpPr/>
            <p:nvPr/>
          </p:nvSpPr>
          <p:spPr>
            <a:xfrm>
              <a:off x="2452298" y="1852036"/>
              <a:ext cx="63397" cy="169012"/>
            </a:xfrm>
            <a:custGeom>
              <a:avLst/>
              <a:gdLst/>
              <a:ahLst/>
              <a:cxnLst/>
              <a:rect l="l" t="t" r="r" b="b"/>
              <a:pathLst>
                <a:path w="1844" h="4916" extrusionOk="0">
                  <a:moveTo>
                    <a:pt x="1639" y="1"/>
                  </a:moveTo>
                  <a:lnTo>
                    <a:pt x="1" y="4915"/>
                  </a:lnTo>
                  <a:lnTo>
                    <a:pt x="137" y="4915"/>
                  </a:lnTo>
                  <a:lnTo>
                    <a:pt x="1844" y="69"/>
                  </a:lnTo>
                  <a:lnTo>
                    <a:pt x="163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1" name="Google Shape;2861;p14"/>
            <p:cNvSpPr/>
            <p:nvPr/>
          </p:nvSpPr>
          <p:spPr>
            <a:xfrm>
              <a:off x="2618904" y="2042123"/>
              <a:ext cx="150241" cy="105650"/>
            </a:xfrm>
            <a:custGeom>
              <a:avLst/>
              <a:gdLst/>
              <a:ahLst/>
              <a:cxnLst/>
              <a:rect l="l" t="t" r="r" b="b"/>
              <a:pathLst>
                <a:path w="4370" h="3073" extrusionOk="0">
                  <a:moveTo>
                    <a:pt x="4233" y="1"/>
                  </a:moveTo>
                  <a:lnTo>
                    <a:pt x="1" y="3004"/>
                  </a:lnTo>
                  <a:lnTo>
                    <a:pt x="69" y="3072"/>
                  </a:lnTo>
                  <a:lnTo>
                    <a:pt x="4369" y="137"/>
                  </a:lnTo>
                  <a:lnTo>
                    <a:pt x="423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2" name="Google Shape;2862;p14"/>
            <p:cNvSpPr/>
            <p:nvPr/>
          </p:nvSpPr>
          <p:spPr>
            <a:xfrm>
              <a:off x="2543818" y="192715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1" y="4164"/>
                  </a:lnTo>
                  <a:lnTo>
                    <a:pt x="137" y="4232"/>
                  </a:lnTo>
                  <a:lnTo>
                    <a:pt x="3209" y="68"/>
                  </a:lnTo>
                  <a:cubicBezTo>
                    <a:pt x="3140" y="68"/>
                    <a:pt x="3072" y="0"/>
                    <a:pt x="30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3" name="Google Shape;2863;p14"/>
            <p:cNvSpPr/>
            <p:nvPr/>
          </p:nvSpPr>
          <p:spPr>
            <a:xfrm>
              <a:off x="2682266" y="2342501"/>
              <a:ext cx="176060" cy="7082"/>
            </a:xfrm>
            <a:custGeom>
              <a:avLst/>
              <a:gdLst/>
              <a:ahLst/>
              <a:cxnLst/>
              <a:rect l="l" t="t" r="r" b="b"/>
              <a:pathLst>
                <a:path w="5121" h="206" extrusionOk="0">
                  <a:moveTo>
                    <a:pt x="1" y="1"/>
                  </a:moveTo>
                  <a:lnTo>
                    <a:pt x="1" y="69"/>
                  </a:lnTo>
                  <a:lnTo>
                    <a:pt x="5120" y="205"/>
                  </a:lnTo>
                  <a:lnTo>
                    <a:pt x="512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4" name="Google Shape;2864;p14"/>
            <p:cNvSpPr/>
            <p:nvPr/>
          </p:nvSpPr>
          <p:spPr>
            <a:xfrm>
              <a:off x="2877063" y="2344839"/>
              <a:ext cx="93892" cy="7082"/>
            </a:xfrm>
            <a:custGeom>
              <a:avLst/>
              <a:gdLst/>
              <a:ahLst/>
              <a:cxnLst/>
              <a:rect l="l" t="t" r="r" b="b"/>
              <a:pathLst>
                <a:path w="2731" h="206" extrusionOk="0">
                  <a:moveTo>
                    <a:pt x="0" y="1"/>
                  </a:moveTo>
                  <a:cubicBezTo>
                    <a:pt x="0" y="69"/>
                    <a:pt x="0" y="137"/>
                    <a:pt x="0" y="206"/>
                  </a:cubicBezTo>
                  <a:lnTo>
                    <a:pt x="2730" y="206"/>
                  </a:lnTo>
                  <a:lnTo>
                    <a:pt x="273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5" name="Google Shape;2865;p14"/>
            <p:cNvSpPr/>
            <p:nvPr/>
          </p:nvSpPr>
          <p:spPr>
            <a:xfrm>
              <a:off x="2539142" y="2610012"/>
              <a:ext cx="107953" cy="147903"/>
            </a:xfrm>
            <a:custGeom>
              <a:avLst/>
              <a:gdLst/>
              <a:ahLst/>
              <a:cxnLst/>
              <a:rect l="l" t="t" r="r" b="b"/>
              <a:pathLst>
                <a:path w="3140" h="4302" extrusionOk="0">
                  <a:moveTo>
                    <a:pt x="137" y="1"/>
                  </a:moveTo>
                  <a:lnTo>
                    <a:pt x="0" y="69"/>
                  </a:lnTo>
                  <a:lnTo>
                    <a:pt x="2935" y="4301"/>
                  </a:lnTo>
                  <a:lnTo>
                    <a:pt x="3140" y="4165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6" name="Google Shape;2866;p14"/>
            <p:cNvSpPr/>
            <p:nvPr/>
          </p:nvSpPr>
          <p:spPr>
            <a:xfrm>
              <a:off x="2442912" y="2656975"/>
              <a:ext cx="58687" cy="171316"/>
            </a:xfrm>
            <a:custGeom>
              <a:avLst/>
              <a:gdLst/>
              <a:ahLst/>
              <a:cxnLst/>
              <a:rect l="l" t="t" r="r" b="b"/>
              <a:pathLst>
                <a:path w="1707" h="4983" extrusionOk="0">
                  <a:moveTo>
                    <a:pt x="1" y="0"/>
                  </a:moveTo>
                  <a:lnTo>
                    <a:pt x="1502" y="4983"/>
                  </a:lnTo>
                  <a:lnTo>
                    <a:pt x="1707" y="4915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7" name="Google Shape;2867;p14"/>
            <p:cNvSpPr/>
            <p:nvPr/>
          </p:nvSpPr>
          <p:spPr>
            <a:xfrm>
              <a:off x="2177739" y="2656975"/>
              <a:ext cx="63397" cy="168978"/>
            </a:xfrm>
            <a:custGeom>
              <a:avLst/>
              <a:gdLst/>
              <a:ahLst/>
              <a:cxnLst/>
              <a:rect l="l" t="t" r="r" b="b"/>
              <a:pathLst>
                <a:path w="1844" h="4915" extrusionOk="0">
                  <a:moveTo>
                    <a:pt x="1707" y="0"/>
                  </a:moveTo>
                  <a:lnTo>
                    <a:pt x="1" y="4846"/>
                  </a:lnTo>
                  <a:lnTo>
                    <a:pt x="205" y="4915"/>
                  </a:lnTo>
                  <a:lnTo>
                    <a:pt x="184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8" name="Google Shape;2868;p14"/>
            <p:cNvSpPr/>
            <p:nvPr/>
          </p:nvSpPr>
          <p:spPr>
            <a:xfrm>
              <a:off x="2337297" y="2673374"/>
              <a:ext cx="7082" cy="176060"/>
            </a:xfrm>
            <a:custGeom>
              <a:avLst/>
              <a:gdLst/>
              <a:ahLst/>
              <a:cxnLst/>
              <a:rect l="l" t="t" r="r" b="b"/>
              <a:pathLst>
                <a:path w="206" h="5121" extrusionOk="0">
                  <a:moveTo>
                    <a:pt x="138" y="1"/>
                  </a:moveTo>
                  <a:lnTo>
                    <a:pt x="1" y="5120"/>
                  </a:lnTo>
                  <a:lnTo>
                    <a:pt x="206" y="5120"/>
                  </a:lnTo>
                  <a:lnTo>
                    <a:pt x="206" y="1776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9" name="Google Shape;2869;p14"/>
            <p:cNvSpPr/>
            <p:nvPr/>
          </p:nvSpPr>
          <p:spPr>
            <a:xfrm>
              <a:off x="2333962" y="1570464"/>
              <a:ext cx="36237" cy="24788"/>
            </a:xfrm>
            <a:custGeom>
              <a:avLst/>
              <a:gdLst/>
              <a:ahLst/>
              <a:cxnLst/>
              <a:rect l="l" t="t" r="r" b="b"/>
              <a:pathLst>
                <a:path w="1054" h="721" extrusionOk="0">
                  <a:moveTo>
                    <a:pt x="576" y="0"/>
                  </a:moveTo>
                  <a:cubicBezTo>
                    <a:pt x="1" y="0"/>
                    <a:pt x="587" y="721"/>
                    <a:pt x="893" y="721"/>
                  </a:cubicBezTo>
                  <a:cubicBezTo>
                    <a:pt x="986" y="721"/>
                    <a:pt x="1054" y="654"/>
                    <a:pt x="1054" y="478"/>
                  </a:cubicBezTo>
                  <a:cubicBezTo>
                    <a:pt x="1054" y="205"/>
                    <a:pt x="849" y="0"/>
                    <a:pt x="57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0" name="Google Shape;2870;p14"/>
            <p:cNvSpPr/>
            <p:nvPr/>
          </p:nvSpPr>
          <p:spPr>
            <a:xfrm>
              <a:off x="2323236" y="3077030"/>
              <a:ext cx="32902" cy="32867"/>
            </a:xfrm>
            <a:custGeom>
              <a:avLst/>
              <a:gdLst/>
              <a:ahLst/>
              <a:cxnLst/>
              <a:rect l="l" t="t" r="r" b="b"/>
              <a:pathLst>
                <a:path w="957" h="956" extrusionOk="0">
                  <a:moveTo>
                    <a:pt x="478" y="0"/>
                  </a:moveTo>
                  <a:cubicBezTo>
                    <a:pt x="205" y="0"/>
                    <a:pt x="0" y="205"/>
                    <a:pt x="0" y="478"/>
                  </a:cubicBezTo>
                  <a:cubicBezTo>
                    <a:pt x="0" y="751"/>
                    <a:pt x="205" y="956"/>
                    <a:pt x="478" y="956"/>
                  </a:cubicBezTo>
                  <a:cubicBezTo>
                    <a:pt x="751" y="956"/>
                    <a:pt x="956" y="751"/>
                    <a:pt x="956" y="478"/>
                  </a:cubicBezTo>
                  <a:cubicBezTo>
                    <a:pt x="956" y="205"/>
                    <a:pt x="751" y="0"/>
                    <a:pt x="478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1" name="Google Shape;2871;p14"/>
            <p:cNvSpPr/>
            <p:nvPr/>
          </p:nvSpPr>
          <p:spPr>
            <a:xfrm>
              <a:off x="3048344" y="2095515"/>
              <a:ext cx="35240" cy="34071"/>
            </a:xfrm>
            <a:custGeom>
              <a:avLst/>
              <a:gdLst/>
              <a:ahLst/>
              <a:cxnLst/>
              <a:rect l="l" t="t" r="r" b="b"/>
              <a:pathLst>
                <a:path w="1025" h="991" extrusionOk="0">
                  <a:moveTo>
                    <a:pt x="482" y="0"/>
                  </a:moveTo>
                  <a:cubicBezTo>
                    <a:pt x="436" y="0"/>
                    <a:pt x="389" y="6"/>
                    <a:pt x="342" y="18"/>
                  </a:cubicBezTo>
                  <a:cubicBezTo>
                    <a:pt x="137" y="154"/>
                    <a:pt x="1" y="359"/>
                    <a:pt x="69" y="632"/>
                  </a:cubicBezTo>
                  <a:cubicBezTo>
                    <a:pt x="126" y="858"/>
                    <a:pt x="323" y="991"/>
                    <a:pt x="544" y="991"/>
                  </a:cubicBezTo>
                  <a:cubicBezTo>
                    <a:pt x="590" y="991"/>
                    <a:pt x="637" y="985"/>
                    <a:pt x="683" y="973"/>
                  </a:cubicBezTo>
                  <a:cubicBezTo>
                    <a:pt x="888" y="837"/>
                    <a:pt x="1025" y="564"/>
                    <a:pt x="957" y="359"/>
                  </a:cubicBezTo>
                  <a:cubicBezTo>
                    <a:pt x="900" y="133"/>
                    <a:pt x="703" y="0"/>
                    <a:pt x="48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2" name="Google Shape;2872;p14"/>
            <p:cNvSpPr/>
            <p:nvPr/>
          </p:nvSpPr>
          <p:spPr>
            <a:xfrm>
              <a:off x="1609851" y="2550741"/>
              <a:ext cx="37577" cy="31767"/>
            </a:xfrm>
            <a:custGeom>
              <a:avLst/>
              <a:gdLst/>
              <a:ahLst/>
              <a:cxnLst/>
              <a:rect l="l" t="t" r="r" b="b"/>
              <a:pathLst>
                <a:path w="1093" h="924" extrusionOk="0">
                  <a:moveTo>
                    <a:pt x="524" y="1"/>
                  </a:moveTo>
                  <a:cubicBezTo>
                    <a:pt x="485" y="1"/>
                    <a:pt x="446" y="6"/>
                    <a:pt x="410" y="19"/>
                  </a:cubicBezTo>
                  <a:cubicBezTo>
                    <a:pt x="137" y="87"/>
                    <a:pt x="0" y="360"/>
                    <a:pt x="69" y="633"/>
                  </a:cubicBezTo>
                  <a:cubicBezTo>
                    <a:pt x="181" y="801"/>
                    <a:pt x="339" y="924"/>
                    <a:pt x="544" y="924"/>
                  </a:cubicBezTo>
                  <a:cubicBezTo>
                    <a:pt x="588" y="924"/>
                    <a:pt x="634" y="918"/>
                    <a:pt x="683" y="906"/>
                  </a:cubicBezTo>
                  <a:cubicBezTo>
                    <a:pt x="956" y="838"/>
                    <a:pt x="1092" y="565"/>
                    <a:pt x="1024" y="292"/>
                  </a:cubicBezTo>
                  <a:cubicBezTo>
                    <a:pt x="912" y="123"/>
                    <a:pt x="707" y="1"/>
                    <a:pt x="52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3" name="Google Shape;2873;p14"/>
            <p:cNvSpPr/>
            <p:nvPr/>
          </p:nvSpPr>
          <p:spPr>
            <a:xfrm>
              <a:off x="2764400" y="2936656"/>
              <a:ext cx="37577" cy="32558"/>
            </a:xfrm>
            <a:custGeom>
              <a:avLst/>
              <a:gdLst/>
              <a:ahLst/>
              <a:cxnLst/>
              <a:rect l="l" t="t" r="r" b="b"/>
              <a:pathLst>
                <a:path w="1093" h="947" extrusionOk="0">
                  <a:moveTo>
                    <a:pt x="578" y="1"/>
                  </a:moveTo>
                  <a:cubicBezTo>
                    <a:pt x="469" y="1"/>
                    <a:pt x="360" y="39"/>
                    <a:pt x="274" y="124"/>
                  </a:cubicBezTo>
                  <a:cubicBezTo>
                    <a:pt x="69" y="261"/>
                    <a:pt x="1" y="534"/>
                    <a:pt x="206" y="739"/>
                  </a:cubicBezTo>
                  <a:cubicBezTo>
                    <a:pt x="294" y="871"/>
                    <a:pt x="439" y="946"/>
                    <a:pt x="586" y="946"/>
                  </a:cubicBezTo>
                  <a:cubicBezTo>
                    <a:pt x="666" y="946"/>
                    <a:pt x="747" y="923"/>
                    <a:pt x="820" y="875"/>
                  </a:cubicBezTo>
                  <a:cubicBezTo>
                    <a:pt x="1025" y="739"/>
                    <a:pt x="1093" y="397"/>
                    <a:pt x="956" y="193"/>
                  </a:cubicBezTo>
                  <a:cubicBezTo>
                    <a:pt x="877" y="74"/>
                    <a:pt x="729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4" name="Google Shape;2874;p14"/>
            <p:cNvSpPr/>
            <p:nvPr/>
          </p:nvSpPr>
          <p:spPr>
            <a:xfrm>
              <a:off x="1891457" y="1710321"/>
              <a:ext cx="41187" cy="32214"/>
            </a:xfrm>
            <a:custGeom>
              <a:avLst/>
              <a:gdLst/>
              <a:ahLst/>
              <a:cxnLst/>
              <a:rect l="l" t="t" r="r" b="b"/>
              <a:pathLst>
                <a:path w="1198" h="937" extrusionOk="0">
                  <a:moveTo>
                    <a:pt x="578" y="1"/>
                  </a:moveTo>
                  <a:cubicBezTo>
                    <a:pt x="471" y="1"/>
                    <a:pt x="365" y="34"/>
                    <a:pt x="273" y="96"/>
                  </a:cubicBezTo>
                  <a:cubicBezTo>
                    <a:pt x="68" y="232"/>
                    <a:pt x="0" y="505"/>
                    <a:pt x="205" y="710"/>
                  </a:cubicBezTo>
                  <a:cubicBezTo>
                    <a:pt x="305" y="870"/>
                    <a:pt x="440" y="936"/>
                    <a:pt x="572" y="936"/>
                  </a:cubicBezTo>
                  <a:cubicBezTo>
                    <a:pt x="892" y="936"/>
                    <a:pt x="1197" y="550"/>
                    <a:pt x="956" y="164"/>
                  </a:cubicBezTo>
                  <a:cubicBezTo>
                    <a:pt x="843" y="51"/>
                    <a:pt x="710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5" name="Google Shape;2875;p14"/>
            <p:cNvSpPr/>
            <p:nvPr/>
          </p:nvSpPr>
          <p:spPr>
            <a:xfrm>
              <a:off x="1879699" y="2928267"/>
              <a:ext cx="37577" cy="32386"/>
            </a:xfrm>
            <a:custGeom>
              <a:avLst/>
              <a:gdLst/>
              <a:ahLst/>
              <a:cxnLst/>
              <a:rect l="l" t="t" r="r" b="b"/>
              <a:pathLst>
                <a:path w="1093" h="942" extrusionOk="0">
                  <a:moveTo>
                    <a:pt x="492" y="0"/>
                  </a:moveTo>
                  <a:cubicBezTo>
                    <a:pt x="350" y="0"/>
                    <a:pt x="213" y="51"/>
                    <a:pt x="137" y="164"/>
                  </a:cubicBezTo>
                  <a:cubicBezTo>
                    <a:pt x="1" y="437"/>
                    <a:pt x="69" y="710"/>
                    <a:pt x="274" y="846"/>
                  </a:cubicBezTo>
                  <a:cubicBezTo>
                    <a:pt x="366" y="907"/>
                    <a:pt x="472" y="941"/>
                    <a:pt x="573" y="941"/>
                  </a:cubicBezTo>
                  <a:cubicBezTo>
                    <a:pt x="697" y="941"/>
                    <a:pt x="813" y="891"/>
                    <a:pt x="888" y="778"/>
                  </a:cubicBezTo>
                  <a:cubicBezTo>
                    <a:pt x="1093" y="505"/>
                    <a:pt x="1025" y="232"/>
                    <a:pt x="820" y="95"/>
                  </a:cubicBezTo>
                  <a:cubicBezTo>
                    <a:pt x="728" y="34"/>
                    <a:pt x="608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6" name="Google Shape;2876;p14"/>
            <p:cNvSpPr/>
            <p:nvPr/>
          </p:nvSpPr>
          <p:spPr>
            <a:xfrm>
              <a:off x="2778496" y="1718676"/>
              <a:ext cx="34689" cy="32558"/>
            </a:xfrm>
            <a:custGeom>
              <a:avLst/>
              <a:gdLst/>
              <a:ahLst/>
              <a:cxnLst/>
              <a:rect l="l" t="t" r="r" b="b"/>
              <a:pathLst>
                <a:path w="1009" h="947" extrusionOk="0">
                  <a:moveTo>
                    <a:pt x="483" y="1"/>
                  </a:moveTo>
                  <a:cubicBezTo>
                    <a:pt x="348" y="1"/>
                    <a:pt x="217" y="61"/>
                    <a:pt x="137" y="194"/>
                  </a:cubicBezTo>
                  <a:cubicBezTo>
                    <a:pt x="0" y="399"/>
                    <a:pt x="0" y="672"/>
                    <a:pt x="205" y="877"/>
                  </a:cubicBezTo>
                  <a:cubicBezTo>
                    <a:pt x="285" y="924"/>
                    <a:pt x="372" y="946"/>
                    <a:pt x="458" y="946"/>
                  </a:cubicBezTo>
                  <a:cubicBezTo>
                    <a:pt x="740" y="946"/>
                    <a:pt x="1008" y="713"/>
                    <a:pt x="956" y="399"/>
                  </a:cubicBezTo>
                  <a:cubicBezTo>
                    <a:pt x="914" y="149"/>
                    <a:pt x="695" y="1"/>
                    <a:pt x="48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7" name="Google Shape;2877;p14"/>
            <p:cNvSpPr/>
            <p:nvPr/>
          </p:nvSpPr>
          <p:spPr>
            <a:xfrm>
              <a:off x="1614526" y="2086095"/>
              <a:ext cx="35239" cy="31767"/>
            </a:xfrm>
            <a:custGeom>
              <a:avLst/>
              <a:gdLst/>
              <a:ahLst/>
              <a:cxnLst/>
              <a:rect l="l" t="t" r="r" b="b"/>
              <a:pathLst>
                <a:path w="1025" h="924" extrusionOk="0">
                  <a:moveTo>
                    <a:pt x="539" y="1"/>
                  </a:moveTo>
                  <a:cubicBezTo>
                    <a:pt x="320" y="1"/>
                    <a:pt x="125" y="123"/>
                    <a:pt x="69" y="292"/>
                  </a:cubicBezTo>
                  <a:cubicBezTo>
                    <a:pt x="1" y="565"/>
                    <a:pt x="137" y="838"/>
                    <a:pt x="410" y="906"/>
                  </a:cubicBezTo>
                  <a:cubicBezTo>
                    <a:pt x="445" y="918"/>
                    <a:pt x="483" y="923"/>
                    <a:pt x="520" y="923"/>
                  </a:cubicBezTo>
                  <a:cubicBezTo>
                    <a:pt x="703" y="923"/>
                    <a:pt x="900" y="791"/>
                    <a:pt x="956" y="565"/>
                  </a:cubicBezTo>
                  <a:cubicBezTo>
                    <a:pt x="1025" y="360"/>
                    <a:pt x="888" y="87"/>
                    <a:pt x="683" y="19"/>
                  </a:cubicBezTo>
                  <a:cubicBezTo>
                    <a:pt x="635" y="7"/>
                    <a:pt x="587" y="1"/>
                    <a:pt x="53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8" name="Google Shape;2878;p14"/>
            <p:cNvSpPr/>
            <p:nvPr/>
          </p:nvSpPr>
          <p:spPr>
            <a:xfrm>
              <a:off x="3043668" y="2562499"/>
              <a:ext cx="35240" cy="31733"/>
            </a:xfrm>
            <a:custGeom>
              <a:avLst/>
              <a:gdLst/>
              <a:ahLst/>
              <a:cxnLst/>
              <a:rect l="l" t="t" r="r" b="b"/>
              <a:pathLst>
                <a:path w="1025" h="923" extrusionOk="0">
                  <a:moveTo>
                    <a:pt x="539" y="0"/>
                  </a:moveTo>
                  <a:cubicBezTo>
                    <a:pt x="320" y="0"/>
                    <a:pt x="125" y="122"/>
                    <a:pt x="69" y="291"/>
                  </a:cubicBezTo>
                  <a:cubicBezTo>
                    <a:pt x="0" y="564"/>
                    <a:pt x="137" y="837"/>
                    <a:pt x="342" y="905"/>
                  </a:cubicBezTo>
                  <a:cubicBezTo>
                    <a:pt x="389" y="917"/>
                    <a:pt x="435" y="923"/>
                    <a:pt x="481" y="923"/>
                  </a:cubicBezTo>
                  <a:cubicBezTo>
                    <a:pt x="702" y="923"/>
                    <a:pt x="899" y="790"/>
                    <a:pt x="956" y="564"/>
                  </a:cubicBezTo>
                  <a:cubicBezTo>
                    <a:pt x="1024" y="359"/>
                    <a:pt x="888" y="86"/>
                    <a:pt x="683" y="18"/>
                  </a:cubicBezTo>
                  <a:cubicBezTo>
                    <a:pt x="635" y="6"/>
                    <a:pt x="586" y="0"/>
                    <a:pt x="53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9" name="Google Shape;2879;p14"/>
            <p:cNvSpPr/>
            <p:nvPr/>
          </p:nvSpPr>
          <p:spPr>
            <a:xfrm>
              <a:off x="2534432" y="1729127"/>
              <a:ext cx="30529" cy="27366"/>
            </a:xfrm>
            <a:custGeom>
              <a:avLst/>
              <a:gdLst/>
              <a:ahLst/>
              <a:cxnLst/>
              <a:rect l="l" t="t" r="r" b="b"/>
              <a:pathLst>
                <a:path w="888" h="796" extrusionOk="0">
                  <a:moveTo>
                    <a:pt x="453" y="1"/>
                  </a:moveTo>
                  <a:cubicBezTo>
                    <a:pt x="286" y="1"/>
                    <a:pt x="120" y="78"/>
                    <a:pt x="69" y="231"/>
                  </a:cubicBezTo>
                  <a:cubicBezTo>
                    <a:pt x="1" y="436"/>
                    <a:pt x="137" y="709"/>
                    <a:pt x="342" y="777"/>
                  </a:cubicBezTo>
                  <a:cubicBezTo>
                    <a:pt x="378" y="789"/>
                    <a:pt x="414" y="795"/>
                    <a:pt x="450" y="795"/>
                  </a:cubicBezTo>
                  <a:cubicBezTo>
                    <a:pt x="615" y="795"/>
                    <a:pt x="764" y="673"/>
                    <a:pt x="820" y="504"/>
                  </a:cubicBezTo>
                  <a:cubicBezTo>
                    <a:pt x="888" y="300"/>
                    <a:pt x="820" y="95"/>
                    <a:pt x="615" y="26"/>
                  </a:cubicBezTo>
                  <a:cubicBezTo>
                    <a:pt x="564" y="9"/>
                    <a:pt x="508" y="1"/>
                    <a:pt x="45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0" name="Google Shape;2880;p14"/>
            <p:cNvSpPr/>
            <p:nvPr/>
          </p:nvSpPr>
          <p:spPr>
            <a:xfrm>
              <a:off x="2132392" y="2923729"/>
              <a:ext cx="26610" cy="22931"/>
            </a:xfrm>
            <a:custGeom>
              <a:avLst/>
              <a:gdLst/>
              <a:ahLst/>
              <a:cxnLst/>
              <a:rect l="l" t="t" r="r" b="b"/>
              <a:pathLst>
                <a:path w="774" h="667" extrusionOk="0">
                  <a:moveTo>
                    <a:pt x="316" y="0"/>
                  </a:moveTo>
                  <a:cubicBezTo>
                    <a:pt x="1" y="0"/>
                    <a:pt x="308" y="667"/>
                    <a:pt x="545" y="667"/>
                  </a:cubicBezTo>
                  <a:cubicBezTo>
                    <a:pt x="607" y="667"/>
                    <a:pt x="665" y="620"/>
                    <a:pt x="705" y="500"/>
                  </a:cubicBezTo>
                  <a:cubicBezTo>
                    <a:pt x="773" y="296"/>
                    <a:pt x="637" y="91"/>
                    <a:pt x="432" y="22"/>
                  </a:cubicBezTo>
                  <a:cubicBezTo>
                    <a:pt x="386" y="7"/>
                    <a:pt x="348" y="0"/>
                    <a:pt x="31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1" name="Google Shape;2881;p14"/>
            <p:cNvSpPr/>
            <p:nvPr/>
          </p:nvSpPr>
          <p:spPr>
            <a:xfrm>
              <a:off x="2961707" y="2340438"/>
              <a:ext cx="30358" cy="20869"/>
            </a:xfrm>
            <a:custGeom>
              <a:avLst/>
              <a:gdLst/>
              <a:ahLst/>
              <a:cxnLst/>
              <a:rect l="l" t="t" r="r" b="b"/>
              <a:pathLst>
                <a:path w="883" h="607" extrusionOk="0">
                  <a:moveTo>
                    <a:pt x="752" y="1"/>
                  </a:moveTo>
                  <a:cubicBezTo>
                    <a:pt x="497" y="1"/>
                    <a:pt x="1" y="607"/>
                    <a:pt x="473" y="607"/>
                  </a:cubicBezTo>
                  <a:cubicBezTo>
                    <a:pt x="678" y="607"/>
                    <a:pt x="883" y="402"/>
                    <a:pt x="883" y="197"/>
                  </a:cubicBezTo>
                  <a:cubicBezTo>
                    <a:pt x="883" y="55"/>
                    <a:pt x="828" y="1"/>
                    <a:pt x="752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2" name="Google Shape;2882;p14"/>
            <p:cNvSpPr/>
            <p:nvPr/>
          </p:nvSpPr>
          <p:spPr>
            <a:xfrm>
              <a:off x="1701370" y="2316235"/>
              <a:ext cx="28192" cy="26301"/>
            </a:xfrm>
            <a:custGeom>
              <a:avLst/>
              <a:gdLst/>
              <a:ahLst/>
              <a:cxnLst/>
              <a:rect l="l" t="t" r="r" b="b"/>
              <a:pathLst>
                <a:path w="820" h="765" extrusionOk="0">
                  <a:moveTo>
                    <a:pt x="492" y="0"/>
                  </a:moveTo>
                  <a:cubicBezTo>
                    <a:pt x="465" y="0"/>
                    <a:pt x="437" y="5"/>
                    <a:pt x="410" y="14"/>
                  </a:cubicBezTo>
                  <a:cubicBezTo>
                    <a:pt x="205" y="14"/>
                    <a:pt x="0" y="150"/>
                    <a:pt x="0" y="355"/>
                  </a:cubicBezTo>
                  <a:cubicBezTo>
                    <a:pt x="0" y="560"/>
                    <a:pt x="205" y="765"/>
                    <a:pt x="410" y="765"/>
                  </a:cubicBezTo>
                  <a:cubicBezTo>
                    <a:pt x="615" y="765"/>
                    <a:pt x="819" y="560"/>
                    <a:pt x="819" y="355"/>
                  </a:cubicBezTo>
                  <a:cubicBezTo>
                    <a:pt x="819" y="178"/>
                    <a:pt x="666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3" name="Google Shape;2883;p14"/>
            <p:cNvSpPr/>
            <p:nvPr/>
          </p:nvSpPr>
          <p:spPr>
            <a:xfrm>
              <a:off x="2517998" y="2928611"/>
              <a:ext cx="36030" cy="27298"/>
            </a:xfrm>
            <a:custGeom>
              <a:avLst/>
              <a:gdLst/>
              <a:ahLst/>
              <a:cxnLst/>
              <a:rect l="l" t="t" r="r" b="b"/>
              <a:pathLst>
                <a:path w="1048" h="794" extrusionOk="0">
                  <a:moveTo>
                    <a:pt x="456" y="0"/>
                  </a:moveTo>
                  <a:cubicBezTo>
                    <a:pt x="420" y="0"/>
                    <a:pt x="382" y="6"/>
                    <a:pt x="342" y="17"/>
                  </a:cubicBezTo>
                  <a:cubicBezTo>
                    <a:pt x="137" y="85"/>
                    <a:pt x="1" y="358"/>
                    <a:pt x="69" y="563"/>
                  </a:cubicBezTo>
                  <a:cubicBezTo>
                    <a:pt x="120" y="717"/>
                    <a:pt x="248" y="793"/>
                    <a:pt x="395" y="793"/>
                  </a:cubicBezTo>
                  <a:cubicBezTo>
                    <a:pt x="444" y="793"/>
                    <a:pt x="496" y="785"/>
                    <a:pt x="547" y="768"/>
                  </a:cubicBezTo>
                  <a:cubicBezTo>
                    <a:pt x="1048" y="643"/>
                    <a:pt x="859" y="0"/>
                    <a:pt x="45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4" name="Google Shape;2884;p14"/>
            <p:cNvSpPr/>
            <p:nvPr/>
          </p:nvSpPr>
          <p:spPr>
            <a:xfrm>
              <a:off x="2145010" y="1732600"/>
              <a:ext cx="33108" cy="17121"/>
            </a:xfrm>
            <a:custGeom>
              <a:avLst/>
              <a:gdLst/>
              <a:ahLst/>
              <a:cxnLst/>
              <a:rect l="l" t="t" r="r" b="b"/>
              <a:pathLst>
                <a:path w="963" h="498" extrusionOk="0">
                  <a:moveTo>
                    <a:pt x="214" y="1"/>
                  </a:moveTo>
                  <a:cubicBezTo>
                    <a:pt x="86" y="1"/>
                    <a:pt x="0" y="72"/>
                    <a:pt x="65" y="267"/>
                  </a:cubicBezTo>
                  <a:cubicBezTo>
                    <a:pt x="116" y="420"/>
                    <a:pt x="244" y="497"/>
                    <a:pt x="392" y="497"/>
                  </a:cubicBezTo>
                  <a:cubicBezTo>
                    <a:pt x="441" y="497"/>
                    <a:pt x="492" y="489"/>
                    <a:pt x="543" y="472"/>
                  </a:cubicBezTo>
                  <a:cubicBezTo>
                    <a:pt x="963" y="332"/>
                    <a:pt x="491" y="1"/>
                    <a:pt x="21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5" name="Google Shape;2885;p14"/>
            <p:cNvSpPr/>
            <p:nvPr/>
          </p:nvSpPr>
          <p:spPr>
            <a:xfrm>
              <a:off x="1816337" y="2689601"/>
              <a:ext cx="30564" cy="27470"/>
            </a:xfrm>
            <a:custGeom>
              <a:avLst/>
              <a:gdLst/>
              <a:ahLst/>
              <a:cxnLst/>
              <a:rect l="l" t="t" r="r" b="b"/>
              <a:pathLst>
                <a:path w="889" h="799" extrusionOk="0">
                  <a:moveTo>
                    <a:pt x="407" y="1"/>
                  </a:moveTo>
                  <a:cubicBezTo>
                    <a:pt x="330" y="1"/>
                    <a:pt x="258" y="23"/>
                    <a:pt x="206" y="75"/>
                  </a:cubicBezTo>
                  <a:cubicBezTo>
                    <a:pt x="1" y="212"/>
                    <a:pt x="1" y="485"/>
                    <a:pt x="137" y="621"/>
                  </a:cubicBezTo>
                  <a:cubicBezTo>
                    <a:pt x="181" y="751"/>
                    <a:pt x="306" y="798"/>
                    <a:pt x="445" y="798"/>
                  </a:cubicBezTo>
                  <a:cubicBezTo>
                    <a:pt x="524" y="798"/>
                    <a:pt x="609" y="783"/>
                    <a:pt x="683" y="758"/>
                  </a:cubicBezTo>
                  <a:cubicBezTo>
                    <a:pt x="820" y="621"/>
                    <a:pt x="888" y="348"/>
                    <a:pt x="752" y="143"/>
                  </a:cubicBezTo>
                  <a:cubicBezTo>
                    <a:pt x="667" y="59"/>
                    <a:pt x="531" y="1"/>
                    <a:pt x="407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6" name="Google Shape;2886;p14"/>
            <p:cNvSpPr/>
            <p:nvPr/>
          </p:nvSpPr>
          <p:spPr>
            <a:xfrm>
              <a:off x="2848906" y="1962258"/>
              <a:ext cx="30529" cy="28363"/>
            </a:xfrm>
            <a:custGeom>
              <a:avLst/>
              <a:gdLst/>
              <a:ahLst/>
              <a:cxnLst/>
              <a:rect l="l" t="t" r="r" b="b"/>
              <a:pathLst>
                <a:path w="888" h="825" extrusionOk="0">
                  <a:moveTo>
                    <a:pt x="389" y="0"/>
                  </a:moveTo>
                  <a:cubicBezTo>
                    <a:pt x="319" y="0"/>
                    <a:pt x="253" y="23"/>
                    <a:pt x="205" y="71"/>
                  </a:cubicBezTo>
                  <a:cubicBezTo>
                    <a:pt x="0" y="208"/>
                    <a:pt x="0" y="481"/>
                    <a:pt x="68" y="617"/>
                  </a:cubicBezTo>
                  <a:cubicBezTo>
                    <a:pt x="156" y="750"/>
                    <a:pt x="302" y="825"/>
                    <a:pt x="430" y="825"/>
                  </a:cubicBezTo>
                  <a:cubicBezTo>
                    <a:pt x="501" y="825"/>
                    <a:pt x="566" y="802"/>
                    <a:pt x="614" y="754"/>
                  </a:cubicBezTo>
                  <a:cubicBezTo>
                    <a:pt x="819" y="617"/>
                    <a:pt x="887" y="344"/>
                    <a:pt x="751" y="208"/>
                  </a:cubicBezTo>
                  <a:cubicBezTo>
                    <a:pt x="663" y="76"/>
                    <a:pt x="518" y="0"/>
                    <a:pt x="38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7" name="Google Shape;2887;p14"/>
            <p:cNvSpPr/>
            <p:nvPr/>
          </p:nvSpPr>
          <p:spPr>
            <a:xfrm>
              <a:off x="1826857" y="1949675"/>
              <a:ext cx="34242" cy="15333"/>
            </a:xfrm>
            <a:custGeom>
              <a:avLst/>
              <a:gdLst/>
              <a:ahLst/>
              <a:cxnLst/>
              <a:rect l="l" t="t" r="r" b="b"/>
              <a:pathLst>
                <a:path w="996" h="446" extrusionOk="0">
                  <a:moveTo>
                    <a:pt x="449" y="1"/>
                  </a:moveTo>
                  <a:cubicBezTo>
                    <a:pt x="344" y="1"/>
                    <a:pt x="248" y="51"/>
                    <a:pt x="173" y="164"/>
                  </a:cubicBezTo>
                  <a:cubicBezTo>
                    <a:pt x="0" y="365"/>
                    <a:pt x="154" y="445"/>
                    <a:pt x="355" y="445"/>
                  </a:cubicBezTo>
                  <a:cubicBezTo>
                    <a:pt x="631" y="445"/>
                    <a:pt x="995" y="294"/>
                    <a:pt x="719" y="96"/>
                  </a:cubicBezTo>
                  <a:cubicBezTo>
                    <a:pt x="627" y="35"/>
                    <a:pt x="535" y="1"/>
                    <a:pt x="44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8" name="Google Shape;2888;p14"/>
            <p:cNvSpPr/>
            <p:nvPr/>
          </p:nvSpPr>
          <p:spPr>
            <a:xfrm>
              <a:off x="2832816" y="2703044"/>
              <a:ext cx="39193" cy="27573"/>
            </a:xfrm>
            <a:custGeom>
              <a:avLst/>
              <a:gdLst/>
              <a:ahLst/>
              <a:cxnLst/>
              <a:rect l="l" t="t" r="r" b="b"/>
              <a:pathLst>
                <a:path w="1140" h="802" extrusionOk="0">
                  <a:moveTo>
                    <a:pt x="572" y="0"/>
                  </a:moveTo>
                  <a:cubicBezTo>
                    <a:pt x="249" y="0"/>
                    <a:pt x="1" y="487"/>
                    <a:pt x="332" y="708"/>
                  </a:cubicBezTo>
                  <a:cubicBezTo>
                    <a:pt x="424" y="774"/>
                    <a:pt x="513" y="801"/>
                    <a:pt x="595" y="801"/>
                  </a:cubicBezTo>
                  <a:cubicBezTo>
                    <a:pt x="937" y="801"/>
                    <a:pt x="1140" y="314"/>
                    <a:pt x="809" y="94"/>
                  </a:cubicBezTo>
                  <a:cubicBezTo>
                    <a:pt x="730" y="28"/>
                    <a:pt x="649" y="0"/>
                    <a:pt x="5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89" name="Google Shape;2889;p14"/>
          <p:cNvGrpSpPr/>
          <p:nvPr/>
        </p:nvGrpSpPr>
        <p:grpSpPr>
          <a:xfrm rot="1296161">
            <a:off x="5909616" y="2689815"/>
            <a:ext cx="465535" cy="485603"/>
            <a:chOff x="1609851" y="1570464"/>
            <a:chExt cx="1473733" cy="1539433"/>
          </a:xfrm>
        </p:grpSpPr>
        <p:sp>
          <p:nvSpPr>
            <p:cNvPr id="2890" name="Google Shape;2890;p14"/>
            <p:cNvSpPr/>
            <p:nvPr/>
          </p:nvSpPr>
          <p:spPr>
            <a:xfrm>
              <a:off x="2083882" y="2441068"/>
              <a:ext cx="117373" cy="86844"/>
            </a:xfrm>
            <a:custGeom>
              <a:avLst/>
              <a:gdLst/>
              <a:ahLst/>
              <a:cxnLst/>
              <a:rect l="l" t="t" r="r" b="b"/>
              <a:pathLst>
                <a:path w="3414" h="2526" extrusionOk="0">
                  <a:moveTo>
                    <a:pt x="3413" y="0"/>
                  </a:moveTo>
                  <a:lnTo>
                    <a:pt x="0" y="2389"/>
                  </a:lnTo>
                  <a:lnTo>
                    <a:pt x="68" y="2526"/>
                  </a:lnTo>
                  <a:lnTo>
                    <a:pt x="3413" y="69"/>
                  </a:lnTo>
                  <a:lnTo>
                    <a:pt x="341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1" name="Google Shape;2891;p14"/>
            <p:cNvSpPr/>
            <p:nvPr/>
          </p:nvSpPr>
          <p:spPr>
            <a:xfrm>
              <a:off x="2039291" y="2403525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2935" y="0"/>
                  </a:moveTo>
                  <a:lnTo>
                    <a:pt x="0" y="888"/>
                  </a:lnTo>
                  <a:lnTo>
                    <a:pt x="0" y="1024"/>
                  </a:lnTo>
                  <a:lnTo>
                    <a:pt x="2935" y="69"/>
                  </a:lnTo>
                  <a:lnTo>
                    <a:pt x="293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2" name="Google Shape;2892;p14"/>
            <p:cNvSpPr/>
            <p:nvPr/>
          </p:nvSpPr>
          <p:spPr>
            <a:xfrm>
              <a:off x="2151920" y="2513816"/>
              <a:ext cx="68107" cy="86844"/>
            </a:xfrm>
            <a:custGeom>
              <a:avLst/>
              <a:gdLst/>
              <a:ahLst/>
              <a:cxnLst/>
              <a:rect l="l" t="t" r="r" b="b"/>
              <a:pathLst>
                <a:path w="1981" h="2526" extrusionOk="0">
                  <a:moveTo>
                    <a:pt x="1980" y="0"/>
                  </a:moveTo>
                  <a:lnTo>
                    <a:pt x="1" y="2458"/>
                  </a:lnTo>
                  <a:lnTo>
                    <a:pt x="137" y="2526"/>
                  </a:lnTo>
                  <a:lnTo>
                    <a:pt x="198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3" name="Google Shape;2893;p14"/>
            <p:cNvSpPr/>
            <p:nvPr/>
          </p:nvSpPr>
          <p:spPr>
            <a:xfrm>
              <a:off x="2241102" y="2509106"/>
              <a:ext cx="49301" cy="133807"/>
            </a:xfrm>
            <a:custGeom>
              <a:avLst/>
              <a:gdLst/>
              <a:ahLst/>
              <a:cxnLst/>
              <a:rect l="l" t="t" r="r" b="b"/>
              <a:pathLst>
                <a:path w="1434" h="3892" extrusionOk="0">
                  <a:moveTo>
                    <a:pt x="1366" y="1"/>
                  </a:moveTo>
                  <a:lnTo>
                    <a:pt x="0" y="3892"/>
                  </a:lnTo>
                  <a:lnTo>
                    <a:pt x="69" y="3892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4" name="Google Shape;2894;p14"/>
            <p:cNvSpPr/>
            <p:nvPr/>
          </p:nvSpPr>
          <p:spPr>
            <a:xfrm>
              <a:off x="2158968" y="2074990"/>
              <a:ext cx="61059" cy="89216"/>
            </a:xfrm>
            <a:custGeom>
              <a:avLst/>
              <a:gdLst/>
              <a:ahLst/>
              <a:cxnLst/>
              <a:rect l="l" t="t" r="r" b="b"/>
              <a:pathLst>
                <a:path w="1776" h="2595" extrusionOk="0">
                  <a:moveTo>
                    <a:pt x="69" y="0"/>
                  </a:moveTo>
                  <a:lnTo>
                    <a:pt x="0" y="69"/>
                  </a:lnTo>
                  <a:lnTo>
                    <a:pt x="1775" y="2594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5" name="Google Shape;2895;p14"/>
            <p:cNvSpPr/>
            <p:nvPr/>
          </p:nvSpPr>
          <p:spPr>
            <a:xfrm>
              <a:off x="2022858" y="2333115"/>
              <a:ext cx="145531" cy="4744"/>
            </a:xfrm>
            <a:custGeom>
              <a:avLst/>
              <a:gdLst/>
              <a:ahLst/>
              <a:cxnLst/>
              <a:rect l="l" t="t" r="r" b="b"/>
              <a:pathLst>
                <a:path w="4233" h="138" extrusionOk="0">
                  <a:moveTo>
                    <a:pt x="1" y="1"/>
                  </a:moveTo>
                  <a:lnTo>
                    <a:pt x="1" y="69"/>
                  </a:lnTo>
                  <a:lnTo>
                    <a:pt x="4232" y="137"/>
                  </a:lnTo>
                  <a:lnTo>
                    <a:pt x="4232" y="69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6" name="Google Shape;2896;p14"/>
            <p:cNvSpPr/>
            <p:nvPr/>
          </p:nvSpPr>
          <p:spPr>
            <a:xfrm>
              <a:off x="2346717" y="2016303"/>
              <a:ext cx="4710" cy="105650"/>
            </a:xfrm>
            <a:custGeom>
              <a:avLst/>
              <a:gdLst/>
              <a:ahLst/>
              <a:cxnLst/>
              <a:rect l="l" t="t" r="r" b="b"/>
              <a:pathLst>
                <a:path w="137" h="3073" extrusionOk="0">
                  <a:moveTo>
                    <a:pt x="0" y="1"/>
                  </a:moveTo>
                  <a:lnTo>
                    <a:pt x="0" y="3072"/>
                  </a:lnTo>
                  <a:lnTo>
                    <a:pt x="137" y="3072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7" name="Google Shape;2897;p14"/>
            <p:cNvSpPr/>
            <p:nvPr/>
          </p:nvSpPr>
          <p:spPr>
            <a:xfrm>
              <a:off x="2086220" y="2143028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69" y="1"/>
                  </a:moveTo>
                  <a:lnTo>
                    <a:pt x="0" y="137"/>
                  </a:lnTo>
                  <a:lnTo>
                    <a:pt x="3413" y="2595"/>
                  </a:lnTo>
                  <a:lnTo>
                    <a:pt x="3413" y="2526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8" name="Google Shape;2898;p14"/>
            <p:cNvSpPr/>
            <p:nvPr/>
          </p:nvSpPr>
          <p:spPr>
            <a:xfrm>
              <a:off x="2492179" y="2445744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1" y="1"/>
                  </a:moveTo>
                  <a:cubicBezTo>
                    <a:pt x="1" y="1"/>
                    <a:pt x="1" y="1"/>
                    <a:pt x="1" y="69"/>
                  </a:cubicBezTo>
                  <a:lnTo>
                    <a:pt x="3277" y="2595"/>
                  </a:lnTo>
                  <a:cubicBezTo>
                    <a:pt x="3346" y="2527"/>
                    <a:pt x="3346" y="2527"/>
                    <a:pt x="3414" y="2458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9" name="Google Shape;2899;p14"/>
            <p:cNvSpPr/>
            <p:nvPr/>
          </p:nvSpPr>
          <p:spPr>
            <a:xfrm>
              <a:off x="2342007" y="2556069"/>
              <a:ext cx="4744" cy="105615"/>
            </a:xfrm>
            <a:custGeom>
              <a:avLst/>
              <a:gdLst/>
              <a:ahLst/>
              <a:cxnLst/>
              <a:rect l="l" t="t" r="r" b="b"/>
              <a:pathLst>
                <a:path w="138" h="3072" extrusionOk="0">
                  <a:moveTo>
                    <a:pt x="69" y="0"/>
                  </a:moveTo>
                  <a:lnTo>
                    <a:pt x="1" y="3072"/>
                  </a:lnTo>
                  <a:lnTo>
                    <a:pt x="137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0" name="Google Shape;2900;p14"/>
            <p:cNvSpPr/>
            <p:nvPr/>
          </p:nvSpPr>
          <p:spPr>
            <a:xfrm>
              <a:off x="2553203" y="2241596"/>
              <a:ext cx="103278" cy="32902"/>
            </a:xfrm>
            <a:custGeom>
              <a:avLst/>
              <a:gdLst/>
              <a:ahLst/>
              <a:cxnLst/>
              <a:rect l="l" t="t" r="r" b="b"/>
              <a:pathLst>
                <a:path w="3004" h="957" extrusionOk="0">
                  <a:moveTo>
                    <a:pt x="2936" y="1"/>
                  </a:moveTo>
                  <a:lnTo>
                    <a:pt x="1" y="888"/>
                  </a:lnTo>
                  <a:lnTo>
                    <a:pt x="1" y="956"/>
                  </a:lnTo>
                  <a:lnTo>
                    <a:pt x="3004" y="137"/>
                  </a:lnTo>
                  <a:cubicBezTo>
                    <a:pt x="3004" y="137"/>
                    <a:pt x="3004" y="1"/>
                    <a:pt x="2936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1" name="Google Shape;2901;p14"/>
            <p:cNvSpPr/>
            <p:nvPr/>
          </p:nvSpPr>
          <p:spPr>
            <a:xfrm>
              <a:off x="2527384" y="2340163"/>
              <a:ext cx="143193" cy="4710"/>
            </a:xfrm>
            <a:custGeom>
              <a:avLst/>
              <a:gdLst/>
              <a:ahLst/>
              <a:cxnLst/>
              <a:rect l="l" t="t" r="r" b="b"/>
              <a:pathLst>
                <a:path w="4165" h="137" extrusionOk="0">
                  <a:moveTo>
                    <a:pt x="1" y="0"/>
                  </a:moveTo>
                  <a:lnTo>
                    <a:pt x="1" y="69"/>
                  </a:lnTo>
                  <a:lnTo>
                    <a:pt x="4165" y="137"/>
                  </a:lnTo>
                  <a:lnTo>
                    <a:pt x="416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2" name="Google Shape;2902;p14"/>
            <p:cNvSpPr/>
            <p:nvPr/>
          </p:nvSpPr>
          <p:spPr>
            <a:xfrm>
              <a:off x="2471070" y="2513816"/>
              <a:ext cx="65735" cy="89216"/>
            </a:xfrm>
            <a:custGeom>
              <a:avLst/>
              <a:gdLst/>
              <a:ahLst/>
              <a:cxnLst/>
              <a:rect l="l" t="t" r="r" b="b"/>
              <a:pathLst>
                <a:path w="1912" h="2595" extrusionOk="0">
                  <a:moveTo>
                    <a:pt x="1" y="0"/>
                  </a:moveTo>
                  <a:lnTo>
                    <a:pt x="1775" y="2594"/>
                  </a:lnTo>
                  <a:lnTo>
                    <a:pt x="1912" y="252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3" name="Google Shape;2903;p14"/>
            <p:cNvSpPr/>
            <p:nvPr/>
          </p:nvSpPr>
          <p:spPr>
            <a:xfrm>
              <a:off x="2400659" y="2509106"/>
              <a:ext cx="44625" cy="138517"/>
            </a:xfrm>
            <a:custGeom>
              <a:avLst/>
              <a:gdLst/>
              <a:ahLst/>
              <a:cxnLst/>
              <a:rect l="l" t="t" r="r" b="b"/>
              <a:pathLst>
                <a:path w="1298" h="4029" extrusionOk="0">
                  <a:moveTo>
                    <a:pt x="1" y="1"/>
                  </a:moveTo>
                  <a:lnTo>
                    <a:pt x="1161" y="4028"/>
                  </a:lnTo>
                  <a:lnTo>
                    <a:pt x="1298" y="4028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4" name="Google Shape;2904;p14"/>
            <p:cNvSpPr/>
            <p:nvPr/>
          </p:nvSpPr>
          <p:spPr>
            <a:xfrm>
              <a:off x="1936048" y="2030399"/>
              <a:ext cx="145496" cy="110325"/>
            </a:xfrm>
            <a:custGeom>
              <a:avLst/>
              <a:gdLst/>
              <a:ahLst/>
              <a:cxnLst/>
              <a:rect l="l" t="t" r="r" b="b"/>
              <a:pathLst>
                <a:path w="4232" h="3209" extrusionOk="0">
                  <a:moveTo>
                    <a:pt x="137" y="0"/>
                  </a:moveTo>
                  <a:lnTo>
                    <a:pt x="0" y="137"/>
                  </a:lnTo>
                  <a:lnTo>
                    <a:pt x="4164" y="3209"/>
                  </a:lnTo>
                  <a:lnTo>
                    <a:pt x="4232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5" name="Google Shape;2905;p14"/>
            <p:cNvSpPr/>
            <p:nvPr/>
          </p:nvSpPr>
          <p:spPr>
            <a:xfrm>
              <a:off x="1860928" y="2171185"/>
              <a:ext cx="169012" cy="61059"/>
            </a:xfrm>
            <a:custGeom>
              <a:avLst/>
              <a:gdLst/>
              <a:ahLst/>
              <a:cxnLst/>
              <a:rect l="l" t="t" r="r" b="b"/>
              <a:pathLst>
                <a:path w="4916" h="1776" extrusionOk="0">
                  <a:moveTo>
                    <a:pt x="69" y="1"/>
                  </a:moveTo>
                  <a:lnTo>
                    <a:pt x="1" y="206"/>
                  </a:lnTo>
                  <a:lnTo>
                    <a:pt x="4915" y="1776"/>
                  </a:lnTo>
                  <a:lnTo>
                    <a:pt x="4915" y="1707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6" name="Google Shape;2906;p14"/>
            <p:cNvSpPr/>
            <p:nvPr/>
          </p:nvSpPr>
          <p:spPr>
            <a:xfrm>
              <a:off x="2766772" y="2654603"/>
              <a:ext cx="79796" cy="63397"/>
            </a:xfrm>
            <a:custGeom>
              <a:avLst/>
              <a:gdLst/>
              <a:ahLst/>
              <a:cxnLst/>
              <a:rect l="l" t="t" r="r" b="b"/>
              <a:pathLst>
                <a:path w="2321" h="1844" extrusionOk="0">
                  <a:moveTo>
                    <a:pt x="137" y="1"/>
                  </a:moveTo>
                  <a:cubicBezTo>
                    <a:pt x="137" y="69"/>
                    <a:pt x="68" y="137"/>
                    <a:pt x="0" y="206"/>
                  </a:cubicBezTo>
                  <a:lnTo>
                    <a:pt x="2184" y="1844"/>
                  </a:lnTo>
                  <a:lnTo>
                    <a:pt x="2253" y="1776"/>
                  </a:lnTo>
                  <a:lnTo>
                    <a:pt x="2321" y="1639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7" name="Google Shape;2907;p14"/>
            <p:cNvSpPr/>
            <p:nvPr/>
          </p:nvSpPr>
          <p:spPr>
            <a:xfrm>
              <a:off x="1837481" y="2328440"/>
              <a:ext cx="176026" cy="9420"/>
            </a:xfrm>
            <a:custGeom>
              <a:avLst/>
              <a:gdLst/>
              <a:ahLst/>
              <a:cxnLst/>
              <a:rect l="l" t="t" r="r" b="b"/>
              <a:pathLst>
                <a:path w="5120" h="274" extrusionOk="0">
                  <a:moveTo>
                    <a:pt x="0" y="0"/>
                  </a:moveTo>
                  <a:cubicBezTo>
                    <a:pt x="0" y="68"/>
                    <a:pt x="0" y="137"/>
                    <a:pt x="0" y="205"/>
                  </a:cubicBezTo>
                  <a:lnTo>
                    <a:pt x="5120" y="273"/>
                  </a:lnTo>
                  <a:lnTo>
                    <a:pt x="5120" y="137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8" name="Google Shape;2908;p14"/>
            <p:cNvSpPr/>
            <p:nvPr/>
          </p:nvSpPr>
          <p:spPr>
            <a:xfrm>
              <a:off x="1722479" y="2323729"/>
              <a:ext cx="93892" cy="9420"/>
            </a:xfrm>
            <a:custGeom>
              <a:avLst/>
              <a:gdLst/>
              <a:ahLst/>
              <a:cxnLst/>
              <a:rect l="l" t="t" r="r" b="b"/>
              <a:pathLst>
                <a:path w="2731" h="274" extrusionOk="0">
                  <a:moveTo>
                    <a:pt x="1" y="1"/>
                  </a:moveTo>
                  <a:lnTo>
                    <a:pt x="1" y="205"/>
                  </a:lnTo>
                  <a:lnTo>
                    <a:pt x="1" y="274"/>
                  </a:lnTo>
                  <a:lnTo>
                    <a:pt x="2731" y="274"/>
                  </a:lnTo>
                  <a:cubicBezTo>
                    <a:pt x="2731" y="205"/>
                    <a:pt x="2731" y="137"/>
                    <a:pt x="2731" y="69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9" name="Google Shape;2909;p14"/>
            <p:cNvSpPr/>
            <p:nvPr/>
          </p:nvSpPr>
          <p:spPr>
            <a:xfrm>
              <a:off x="2403032" y="2032737"/>
              <a:ext cx="49301" cy="136145"/>
            </a:xfrm>
            <a:custGeom>
              <a:avLst/>
              <a:gdLst/>
              <a:ahLst/>
              <a:cxnLst/>
              <a:rect l="l" t="t" r="r" b="b"/>
              <a:pathLst>
                <a:path w="1434" h="3960" extrusionOk="0">
                  <a:moveTo>
                    <a:pt x="1365" y="1"/>
                  </a:moveTo>
                  <a:lnTo>
                    <a:pt x="0" y="3960"/>
                  </a:lnTo>
                  <a:lnTo>
                    <a:pt x="68" y="3960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0" name="Google Shape;2910;p14"/>
            <p:cNvSpPr/>
            <p:nvPr/>
          </p:nvSpPr>
          <p:spPr>
            <a:xfrm>
              <a:off x="2611890" y="2539636"/>
              <a:ext cx="147868" cy="110325"/>
            </a:xfrm>
            <a:custGeom>
              <a:avLst/>
              <a:gdLst/>
              <a:ahLst/>
              <a:cxnLst/>
              <a:rect l="l" t="t" r="r" b="b"/>
              <a:pathLst>
                <a:path w="4301" h="3209" extrusionOk="0">
                  <a:moveTo>
                    <a:pt x="137" y="0"/>
                  </a:moveTo>
                  <a:lnTo>
                    <a:pt x="0" y="69"/>
                  </a:lnTo>
                  <a:lnTo>
                    <a:pt x="4164" y="3208"/>
                  </a:lnTo>
                  <a:lnTo>
                    <a:pt x="4300" y="3004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1" name="Google Shape;2911;p14"/>
            <p:cNvSpPr/>
            <p:nvPr/>
          </p:nvSpPr>
          <p:spPr>
            <a:xfrm>
              <a:off x="2663494" y="2443406"/>
              <a:ext cx="171350" cy="63397"/>
            </a:xfrm>
            <a:custGeom>
              <a:avLst/>
              <a:gdLst/>
              <a:ahLst/>
              <a:cxnLst/>
              <a:rect l="l" t="t" r="r" b="b"/>
              <a:pathLst>
                <a:path w="4984" h="1844" extrusionOk="0">
                  <a:moveTo>
                    <a:pt x="1" y="1"/>
                  </a:moveTo>
                  <a:cubicBezTo>
                    <a:pt x="1" y="69"/>
                    <a:pt x="1" y="69"/>
                    <a:pt x="1" y="137"/>
                  </a:cubicBezTo>
                  <a:lnTo>
                    <a:pt x="4915" y="1844"/>
                  </a:lnTo>
                  <a:lnTo>
                    <a:pt x="4984" y="1707"/>
                  </a:lnTo>
                  <a:lnTo>
                    <a:pt x="4984" y="1639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2" name="Google Shape;2912;p14"/>
            <p:cNvSpPr/>
            <p:nvPr/>
          </p:nvSpPr>
          <p:spPr>
            <a:xfrm>
              <a:off x="2851244" y="211019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80"/>
                  </a:lnTo>
                  <a:cubicBezTo>
                    <a:pt x="0" y="1980"/>
                    <a:pt x="69" y="2048"/>
                    <a:pt x="69" y="2116"/>
                  </a:cubicBezTo>
                  <a:lnTo>
                    <a:pt x="6212" y="205"/>
                  </a:lnTo>
                  <a:cubicBezTo>
                    <a:pt x="6212" y="137"/>
                    <a:pt x="6212" y="68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3" name="Google Shape;2913;p14"/>
            <p:cNvSpPr/>
            <p:nvPr/>
          </p:nvSpPr>
          <p:spPr>
            <a:xfrm>
              <a:off x="2250488" y="2030399"/>
              <a:ext cx="44625" cy="138483"/>
            </a:xfrm>
            <a:custGeom>
              <a:avLst/>
              <a:gdLst/>
              <a:ahLst/>
              <a:cxnLst/>
              <a:rect l="l" t="t" r="r" b="b"/>
              <a:pathLst>
                <a:path w="1298" h="4028" extrusionOk="0">
                  <a:moveTo>
                    <a:pt x="69" y="0"/>
                  </a:moveTo>
                  <a:lnTo>
                    <a:pt x="0" y="69"/>
                  </a:lnTo>
                  <a:lnTo>
                    <a:pt x="1229" y="4028"/>
                  </a:lnTo>
                  <a:lnTo>
                    <a:pt x="1297" y="4028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4" name="Google Shape;2914;p14"/>
            <p:cNvSpPr/>
            <p:nvPr/>
          </p:nvSpPr>
          <p:spPr>
            <a:xfrm>
              <a:off x="2489841" y="2150076"/>
              <a:ext cx="119711" cy="86878"/>
            </a:xfrm>
            <a:custGeom>
              <a:avLst/>
              <a:gdLst/>
              <a:ahLst/>
              <a:cxnLst/>
              <a:rect l="l" t="t" r="r" b="b"/>
              <a:pathLst>
                <a:path w="3482" h="2527" extrusionOk="0">
                  <a:moveTo>
                    <a:pt x="3414" y="1"/>
                  </a:moveTo>
                  <a:lnTo>
                    <a:pt x="1" y="2458"/>
                  </a:lnTo>
                  <a:lnTo>
                    <a:pt x="69" y="2458"/>
                  </a:lnTo>
                  <a:lnTo>
                    <a:pt x="69" y="2526"/>
                  </a:lnTo>
                  <a:lnTo>
                    <a:pt x="3482" y="137"/>
                  </a:lnTo>
                  <a:lnTo>
                    <a:pt x="341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5" name="Google Shape;2915;p14"/>
            <p:cNvSpPr/>
            <p:nvPr/>
          </p:nvSpPr>
          <p:spPr>
            <a:xfrm>
              <a:off x="2473407" y="2077328"/>
              <a:ext cx="68107" cy="89216"/>
            </a:xfrm>
            <a:custGeom>
              <a:avLst/>
              <a:gdLst/>
              <a:ahLst/>
              <a:cxnLst/>
              <a:rect l="l" t="t" r="r" b="b"/>
              <a:pathLst>
                <a:path w="1981" h="2595" extrusionOk="0">
                  <a:moveTo>
                    <a:pt x="1844" y="1"/>
                  </a:moveTo>
                  <a:lnTo>
                    <a:pt x="1" y="2526"/>
                  </a:lnTo>
                  <a:lnTo>
                    <a:pt x="69" y="2526"/>
                  </a:lnTo>
                  <a:lnTo>
                    <a:pt x="69" y="2594"/>
                  </a:lnTo>
                  <a:lnTo>
                    <a:pt x="1980" y="137"/>
                  </a:lnTo>
                  <a:lnTo>
                    <a:pt x="184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6" name="Google Shape;2916;p14"/>
            <p:cNvSpPr/>
            <p:nvPr/>
          </p:nvSpPr>
          <p:spPr>
            <a:xfrm>
              <a:off x="2041629" y="2234548"/>
              <a:ext cx="100940" cy="37577"/>
            </a:xfrm>
            <a:custGeom>
              <a:avLst/>
              <a:gdLst/>
              <a:ahLst/>
              <a:cxnLst/>
              <a:rect l="l" t="t" r="r" b="b"/>
              <a:pathLst>
                <a:path w="2936" h="1093" extrusionOk="0">
                  <a:moveTo>
                    <a:pt x="1" y="1"/>
                  </a:moveTo>
                  <a:lnTo>
                    <a:pt x="1" y="137"/>
                  </a:lnTo>
                  <a:lnTo>
                    <a:pt x="2936" y="1093"/>
                  </a:lnTo>
                  <a:cubicBezTo>
                    <a:pt x="2936" y="1025"/>
                    <a:pt x="2936" y="1025"/>
                    <a:pt x="2936" y="1025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7" name="Google Shape;2917;p14"/>
            <p:cNvSpPr/>
            <p:nvPr/>
          </p:nvSpPr>
          <p:spPr>
            <a:xfrm>
              <a:off x="1846866" y="1959989"/>
              <a:ext cx="77458" cy="63397"/>
            </a:xfrm>
            <a:custGeom>
              <a:avLst/>
              <a:gdLst/>
              <a:ahLst/>
              <a:cxnLst/>
              <a:rect l="l" t="t" r="r" b="b"/>
              <a:pathLst>
                <a:path w="2253" h="1844" extrusionOk="0">
                  <a:moveTo>
                    <a:pt x="137" y="1"/>
                  </a:moveTo>
                  <a:lnTo>
                    <a:pt x="69" y="69"/>
                  </a:lnTo>
                  <a:cubicBezTo>
                    <a:pt x="69" y="137"/>
                    <a:pt x="0" y="137"/>
                    <a:pt x="0" y="205"/>
                  </a:cubicBezTo>
                  <a:lnTo>
                    <a:pt x="2184" y="1844"/>
                  </a:lnTo>
                  <a:lnTo>
                    <a:pt x="2253" y="170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8" name="Google Shape;2918;p14"/>
            <p:cNvSpPr/>
            <p:nvPr/>
          </p:nvSpPr>
          <p:spPr>
            <a:xfrm>
              <a:off x="2553203" y="2408201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1" y="1"/>
                  </a:moveTo>
                  <a:lnTo>
                    <a:pt x="1" y="69"/>
                  </a:lnTo>
                  <a:lnTo>
                    <a:pt x="2936" y="1025"/>
                  </a:lnTo>
                  <a:lnTo>
                    <a:pt x="2936" y="956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9" name="Google Shape;2919;p14"/>
            <p:cNvSpPr/>
            <p:nvPr/>
          </p:nvSpPr>
          <p:spPr>
            <a:xfrm>
              <a:off x="2665832" y="2182943"/>
              <a:ext cx="171350" cy="58687"/>
            </a:xfrm>
            <a:custGeom>
              <a:avLst/>
              <a:gdLst/>
              <a:ahLst/>
              <a:cxnLst/>
              <a:rect l="l" t="t" r="r" b="b"/>
              <a:pathLst>
                <a:path w="4984" h="1707" extrusionOk="0">
                  <a:moveTo>
                    <a:pt x="4916" y="0"/>
                  </a:moveTo>
                  <a:lnTo>
                    <a:pt x="1" y="1570"/>
                  </a:lnTo>
                  <a:lnTo>
                    <a:pt x="1" y="1707"/>
                  </a:lnTo>
                  <a:lnTo>
                    <a:pt x="4984" y="137"/>
                  </a:lnTo>
                  <a:lnTo>
                    <a:pt x="4916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0" name="Google Shape;2920;p14"/>
            <p:cNvSpPr/>
            <p:nvPr/>
          </p:nvSpPr>
          <p:spPr>
            <a:xfrm>
              <a:off x="1858590" y="2436358"/>
              <a:ext cx="171350" cy="58721"/>
            </a:xfrm>
            <a:custGeom>
              <a:avLst/>
              <a:gdLst/>
              <a:ahLst/>
              <a:cxnLst/>
              <a:rect l="l" t="t" r="r" b="b"/>
              <a:pathLst>
                <a:path w="4984" h="1708" extrusionOk="0">
                  <a:moveTo>
                    <a:pt x="4915" y="1"/>
                  </a:moveTo>
                  <a:lnTo>
                    <a:pt x="1" y="1503"/>
                  </a:lnTo>
                  <a:lnTo>
                    <a:pt x="69" y="1707"/>
                  </a:lnTo>
                  <a:lnTo>
                    <a:pt x="4983" y="137"/>
                  </a:lnTo>
                  <a:cubicBezTo>
                    <a:pt x="4983" y="69"/>
                    <a:pt x="4983" y="69"/>
                    <a:pt x="4915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1" name="Google Shape;2921;p14"/>
            <p:cNvSpPr/>
            <p:nvPr/>
          </p:nvSpPr>
          <p:spPr>
            <a:xfrm>
              <a:off x="1633298" y="2096099"/>
              <a:ext cx="213603" cy="77493"/>
            </a:xfrm>
            <a:custGeom>
              <a:avLst/>
              <a:gdLst/>
              <a:ahLst/>
              <a:cxnLst/>
              <a:rect l="l" t="t" r="r" b="b"/>
              <a:pathLst>
                <a:path w="6213" h="2254" extrusionOk="0">
                  <a:moveTo>
                    <a:pt x="69" y="1"/>
                  </a:moveTo>
                  <a:cubicBezTo>
                    <a:pt x="69" y="69"/>
                    <a:pt x="69" y="137"/>
                    <a:pt x="1" y="205"/>
                  </a:cubicBezTo>
                  <a:lnTo>
                    <a:pt x="6144" y="2185"/>
                  </a:lnTo>
                  <a:lnTo>
                    <a:pt x="6144" y="2253"/>
                  </a:lnTo>
                  <a:lnTo>
                    <a:pt x="6212" y="2048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2" name="Google Shape;2922;p14"/>
            <p:cNvSpPr/>
            <p:nvPr/>
          </p:nvSpPr>
          <p:spPr>
            <a:xfrm>
              <a:off x="2661157" y="1732359"/>
              <a:ext cx="136145" cy="183074"/>
            </a:xfrm>
            <a:custGeom>
              <a:avLst/>
              <a:gdLst/>
              <a:ahLst/>
              <a:cxnLst/>
              <a:rect l="l" t="t" r="r" b="b"/>
              <a:pathLst>
                <a:path w="3960" h="5325" extrusionOk="0">
                  <a:moveTo>
                    <a:pt x="3755" y="1"/>
                  </a:moveTo>
                  <a:lnTo>
                    <a:pt x="0" y="5188"/>
                  </a:lnTo>
                  <a:lnTo>
                    <a:pt x="137" y="5325"/>
                  </a:lnTo>
                  <a:lnTo>
                    <a:pt x="3959" y="137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3" name="Google Shape;2923;p14"/>
            <p:cNvSpPr/>
            <p:nvPr/>
          </p:nvSpPr>
          <p:spPr>
            <a:xfrm>
              <a:off x="1907856" y="1722973"/>
              <a:ext cx="136145" cy="185446"/>
            </a:xfrm>
            <a:custGeom>
              <a:avLst/>
              <a:gdLst/>
              <a:ahLst/>
              <a:cxnLst/>
              <a:rect l="l" t="t" r="r" b="b"/>
              <a:pathLst>
                <a:path w="3960" h="5394" extrusionOk="0">
                  <a:moveTo>
                    <a:pt x="206" y="1"/>
                  </a:moveTo>
                  <a:lnTo>
                    <a:pt x="1" y="137"/>
                  </a:lnTo>
                  <a:lnTo>
                    <a:pt x="3755" y="5393"/>
                  </a:lnTo>
                  <a:lnTo>
                    <a:pt x="3960" y="5325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4" name="Google Shape;2924;p14"/>
            <p:cNvSpPr/>
            <p:nvPr/>
          </p:nvSpPr>
          <p:spPr>
            <a:xfrm>
              <a:off x="2515660" y="1746455"/>
              <a:ext cx="37577" cy="91554"/>
            </a:xfrm>
            <a:custGeom>
              <a:avLst/>
              <a:gdLst/>
              <a:ahLst/>
              <a:cxnLst/>
              <a:rect l="l" t="t" r="r" b="b"/>
              <a:pathLst>
                <a:path w="1093" h="2663" extrusionOk="0">
                  <a:moveTo>
                    <a:pt x="888" y="0"/>
                  </a:moveTo>
                  <a:lnTo>
                    <a:pt x="1" y="2594"/>
                  </a:lnTo>
                  <a:lnTo>
                    <a:pt x="137" y="2662"/>
                  </a:lnTo>
                  <a:lnTo>
                    <a:pt x="1093" y="137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5" name="Google Shape;2925;p14"/>
            <p:cNvSpPr/>
            <p:nvPr/>
          </p:nvSpPr>
          <p:spPr>
            <a:xfrm>
              <a:off x="2161306" y="1741745"/>
              <a:ext cx="32902" cy="93926"/>
            </a:xfrm>
            <a:custGeom>
              <a:avLst/>
              <a:gdLst/>
              <a:ahLst/>
              <a:cxnLst/>
              <a:rect l="l" t="t" r="r" b="b"/>
              <a:pathLst>
                <a:path w="957" h="2732" extrusionOk="0">
                  <a:moveTo>
                    <a:pt x="137" y="1"/>
                  </a:moveTo>
                  <a:lnTo>
                    <a:pt x="1" y="69"/>
                  </a:lnTo>
                  <a:lnTo>
                    <a:pt x="752" y="2731"/>
                  </a:lnTo>
                  <a:lnTo>
                    <a:pt x="956" y="266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6" name="Google Shape;2926;p14"/>
            <p:cNvSpPr/>
            <p:nvPr/>
          </p:nvSpPr>
          <p:spPr>
            <a:xfrm>
              <a:off x="1835108" y="2640541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0"/>
                  </a:moveTo>
                  <a:lnTo>
                    <a:pt x="1" y="1570"/>
                  </a:lnTo>
                  <a:lnTo>
                    <a:pt x="137" y="1775"/>
                  </a:lnTo>
                  <a:lnTo>
                    <a:pt x="2322" y="137"/>
                  </a:lnTo>
                  <a:cubicBezTo>
                    <a:pt x="2322" y="137"/>
                    <a:pt x="2253" y="69"/>
                    <a:pt x="225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7" name="Google Shape;2927;p14"/>
            <p:cNvSpPr/>
            <p:nvPr/>
          </p:nvSpPr>
          <p:spPr>
            <a:xfrm>
              <a:off x="2349055" y="1586863"/>
              <a:ext cx="9420" cy="222989"/>
            </a:xfrm>
            <a:custGeom>
              <a:avLst/>
              <a:gdLst/>
              <a:ahLst/>
              <a:cxnLst/>
              <a:rect l="l" t="t" r="r" b="b"/>
              <a:pathLst>
                <a:path w="274" h="6486" extrusionOk="0">
                  <a:moveTo>
                    <a:pt x="69" y="1"/>
                  </a:moveTo>
                  <a:lnTo>
                    <a:pt x="0" y="6485"/>
                  </a:lnTo>
                  <a:lnTo>
                    <a:pt x="205" y="6485"/>
                  </a:lnTo>
                  <a:lnTo>
                    <a:pt x="2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8" name="Google Shape;2928;p14"/>
            <p:cNvSpPr/>
            <p:nvPr/>
          </p:nvSpPr>
          <p:spPr>
            <a:xfrm>
              <a:off x="1628622" y="249504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12"/>
                  </a:lnTo>
                  <a:cubicBezTo>
                    <a:pt x="0" y="1980"/>
                    <a:pt x="0" y="2048"/>
                    <a:pt x="69" y="2116"/>
                  </a:cubicBezTo>
                  <a:lnTo>
                    <a:pt x="6212" y="137"/>
                  </a:lnTo>
                  <a:cubicBezTo>
                    <a:pt x="6212" y="137"/>
                    <a:pt x="6212" y="69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9" name="Google Shape;2929;p14"/>
            <p:cNvSpPr/>
            <p:nvPr/>
          </p:nvSpPr>
          <p:spPr>
            <a:xfrm>
              <a:off x="2651771" y="2769604"/>
              <a:ext cx="133807" cy="185411"/>
            </a:xfrm>
            <a:custGeom>
              <a:avLst/>
              <a:gdLst/>
              <a:ahLst/>
              <a:cxnLst/>
              <a:rect l="l" t="t" r="r" b="b"/>
              <a:pathLst>
                <a:path w="3892" h="5393" extrusionOk="0">
                  <a:moveTo>
                    <a:pt x="69" y="0"/>
                  </a:moveTo>
                  <a:lnTo>
                    <a:pt x="0" y="137"/>
                  </a:lnTo>
                  <a:lnTo>
                    <a:pt x="3686" y="5393"/>
                  </a:lnTo>
                  <a:lnTo>
                    <a:pt x="3891" y="525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0" name="Google Shape;2930;p14"/>
            <p:cNvSpPr/>
            <p:nvPr/>
          </p:nvSpPr>
          <p:spPr>
            <a:xfrm>
              <a:off x="2499227" y="2847027"/>
              <a:ext cx="35240" cy="89216"/>
            </a:xfrm>
            <a:custGeom>
              <a:avLst/>
              <a:gdLst/>
              <a:ahLst/>
              <a:cxnLst/>
              <a:rect l="l" t="t" r="r" b="b"/>
              <a:pathLst>
                <a:path w="1025" h="2595" extrusionOk="0">
                  <a:moveTo>
                    <a:pt x="1" y="1"/>
                  </a:moveTo>
                  <a:lnTo>
                    <a:pt x="820" y="2595"/>
                  </a:lnTo>
                  <a:lnTo>
                    <a:pt x="1025" y="252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1" name="Google Shape;2931;p14"/>
            <p:cNvSpPr/>
            <p:nvPr/>
          </p:nvSpPr>
          <p:spPr>
            <a:xfrm>
              <a:off x="2848906" y="2504431"/>
              <a:ext cx="213569" cy="79830"/>
            </a:xfrm>
            <a:custGeom>
              <a:avLst/>
              <a:gdLst/>
              <a:ahLst/>
              <a:cxnLst/>
              <a:rect l="l" t="t" r="r" b="b"/>
              <a:pathLst>
                <a:path w="6212" h="2322" extrusionOk="0">
                  <a:moveTo>
                    <a:pt x="68" y="0"/>
                  </a:moveTo>
                  <a:cubicBezTo>
                    <a:pt x="0" y="69"/>
                    <a:pt x="0" y="137"/>
                    <a:pt x="0" y="205"/>
                  </a:cubicBezTo>
                  <a:lnTo>
                    <a:pt x="6075" y="2321"/>
                  </a:lnTo>
                  <a:lnTo>
                    <a:pt x="6211" y="2048"/>
                  </a:lnTo>
                  <a:lnTo>
                    <a:pt x="6211" y="1980"/>
                  </a:lnTo>
                  <a:lnTo>
                    <a:pt x="6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2" name="Google Shape;2932;p14"/>
            <p:cNvSpPr/>
            <p:nvPr/>
          </p:nvSpPr>
          <p:spPr>
            <a:xfrm>
              <a:off x="2142534" y="2840014"/>
              <a:ext cx="35240" cy="89182"/>
            </a:xfrm>
            <a:custGeom>
              <a:avLst/>
              <a:gdLst/>
              <a:ahLst/>
              <a:cxnLst/>
              <a:rect l="l" t="t" r="r" b="b"/>
              <a:pathLst>
                <a:path w="1025" h="2594" extrusionOk="0">
                  <a:moveTo>
                    <a:pt x="888" y="0"/>
                  </a:moveTo>
                  <a:lnTo>
                    <a:pt x="1" y="2526"/>
                  </a:lnTo>
                  <a:lnTo>
                    <a:pt x="205" y="2594"/>
                  </a:lnTo>
                  <a:lnTo>
                    <a:pt x="1025" y="68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3" name="Google Shape;2933;p14"/>
            <p:cNvSpPr/>
            <p:nvPr/>
          </p:nvSpPr>
          <p:spPr>
            <a:xfrm>
              <a:off x="1896133" y="2762556"/>
              <a:ext cx="136145" cy="180736"/>
            </a:xfrm>
            <a:custGeom>
              <a:avLst/>
              <a:gdLst/>
              <a:ahLst/>
              <a:cxnLst/>
              <a:rect l="l" t="t" r="r" b="b"/>
              <a:pathLst>
                <a:path w="3960" h="5257" extrusionOk="0">
                  <a:moveTo>
                    <a:pt x="3823" y="1"/>
                  </a:moveTo>
                  <a:lnTo>
                    <a:pt x="1" y="5120"/>
                  </a:lnTo>
                  <a:lnTo>
                    <a:pt x="137" y="5257"/>
                  </a:lnTo>
                  <a:lnTo>
                    <a:pt x="3960" y="69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4" name="Google Shape;2934;p14"/>
            <p:cNvSpPr/>
            <p:nvPr/>
          </p:nvSpPr>
          <p:spPr>
            <a:xfrm>
              <a:off x="2332621" y="2868171"/>
              <a:ext cx="9420" cy="222954"/>
            </a:xfrm>
            <a:custGeom>
              <a:avLst/>
              <a:gdLst/>
              <a:ahLst/>
              <a:cxnLst/>
              <a:rect l="l" t="t" r="r" b="b"/>
              <a:pathLst>
                <a:path w="274" h="6485" extrusionOk="0">
                  <a:moveTo>
                    <a:pt x="137" y="0"/>
                  </a:moveTo>
                  <a:lnTo>
                    <a:pt x="0" y="6485"/>
                  </a:lnTo>
                  <a:lnTo>
                    <a:pt x="274" y="6485"/>
                  </a:lnTo>
                  <a:lnTo>
                    <a:pt x="274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5" name="Google Shape;2935;p14"/>
            <p:cNvSpPr/>
            <p:nvPr/>
          </p:nvSpPr>
          <p:spPr>
            <a:xfrm>
              <a:off x="2349055" y="1828589"/>
              <a:ext cx="7082" cy="176026"/>
            </a:xfrm>
            <a:custGeom>
              <a:avLst/>
              <a:gdLst/>
              <a:ahLst/>
              <a:cxnLst/>
              <a:rect l="l" t="t" r="r" b="b"/>
              <a:pathLst>
                <a:path w="206" h="5120" extrusionOk="0">
                  <a:moveTo>
                    <a:pt x="0" y="0"/>
                  </a:moveTo>
                  <a:lnTo>
                    <a:pt x="0" y="5120"/>
                  </a:lnTo>
                  <a:lnTo>
                    <a:pt x="69" y="5120"/>
                  </a:lnTo>
                  <a:lnTo>
                    <a:pt x="20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6" name="Google Shape;2936;p14"/>
            <p:cNvSpPr/>
            <p:nvPr/>
          </p:nvSpPr>
          <p:spPr>
            <a:xfrm>
              <a:off x="2048677" y="1922446"/>
              <a:ext cx="105615" cy="147868"/>
            </a:xfrm>
            <a:custGeom>
              <a:avLst/>
              <a:gdLst/>
              <a:ahLst/>
              <a:cxnLst/>
              <a:rect l="l" t="t" r="r" b="b"/>
              <a:pathLst>
                <a:path w="3072" h="4301" extrusionOk="0">
                  <a:moveTo>
                    <a:pt x="137" y="1"/>
                  </a:moveTo>
                  <a:lnTo>
                    <a:pt x="0" y="69"/>
                  </a:lnTo>
                  <a:lnTo>
                    <a:pt x="2048" y="2936"/>
                  </a:lnTo>
                  <a:lnTo>
                    <a:pt x="3004" y="4301"/>
                  </a:lnTo>
                  <a:lnTo>
                    <a:pt x="3072" y="4164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7" name="Google Shape;2937;p14"/>
            <p:cNvSpPr/>
            <p:nvPr/>
          </p:nvSpPr>
          <p:spPr>
            <a:xfrm>
              <a:off x="2039291" y="260533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0" y="4164"/>
                  </a:lnTo>
                  <a:lnTo>
                    <a:pt x="137" y="4232"/>
                  </a:lnTo>
                  <a:lnTo>
                    <a:pt x="3208" y="137"/>
                  </a:lnTo>
                  <a:lnTo>
                    <a:pt x="3072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8" name="Google Shape;2938;p14"/>
            <p:cNvSpPr/>
            <p:nvPr/>
          </p:nvSpPr>
          <p:spPr>
            <a:xfrm>
              <a:off x="2194173" y="1849698"/>
              <a:ext cx="56349" cy="171350"/>
            </a:xfrm>
            <a:custGeom>
              <a:avLst/>
              <a:gdLst/>
              <a:ahLst/>
              <a:cxnLst/>
              <a:rect l="l" t="t" r="r" b="b"/>
              <a:pathLst>
                <a:path w="1639" h="4984" extrusionOk="0">
                  <a:moveTo>
                    <a:pt x="137" y="1"/>
                  </a:moveTo>
                  <a:lnTo>
                    <a:pt x="0" y="69"/>
                  </a:lnTo>
                  <a:lnTo>
                    <a:pt x="1502" y="4983"/>
                  </a:lnTo>
                  <a:lnTo>
                    <a:pt x="1638" y="498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9" name="Google Shape;2939;p14"/>
            <p:cNvSpPr/>
            <p:nvPr/>
          </p:nvSpPr>
          <p:spPr>
            <a:xfrm>
              <a:off x="1926628" y="2530250"/>
              <a:ext cx="147903" cy="105615"/>
            </a:xfrm>
            <a:custGeom>
              <a:avLst/>
              <a:gdLst/>
              <a:ahLst/>
              <a:cxnLst/>
              <a:rect l="l" t="t" r="r" b="b"/>
              <a:pathLst>
                <a:path w="4302" h="3072" extrusionOk="0">
                  <a:moveTo>
                    <a:pt x="4301" y="0"/>
                  </a:moveTo>
                  <a:lnTo>
                    <a:pt x="1" y="2935"/>
                  </a:lnTo>
                  <a:lnTo>
                    <a:pt x="138" y="3072"/>
                  </a:lnTo>
                  <a:lnTo>
                    <a:pt x="4301" y="69"/>
                  </a:lnTo>
                  <a:lnTo>
                    <a:pt x="4301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0" name="Google Shape;2940;p14"/>
            <p:cNvSpPr/>
            <p:nvPr/>
          </p:nvSpPr>
          <p:spPr>
            <a:xfrm>
              <a:off x="2778496" y="1976423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1"/>
                  </a:moveTo>
                  <a:lnTo>
                    <a:pt x="0" y="1570"/>
                  </a:lnTo>
                  <a:lnTo>
                    <a:pt x="69" y="1775"/>
                  </a:lnTo>
                  <a:lnTo>
                    <a:pt x="2321" y="205"/>
                  </a:lnTo>
                  <a:lnTo>
                    <a:pt x="2253" y="69"/>
                  </a:lnTo>
                  <a:lnTo>
                    <a:pt x="225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1" name="Google Shape;2941;p14"/>
            <p:cNvSpPr/>
            <p:nvPr/>
          </p:nvSpPr>
          <p:spPr>
            <a:xfrm>
              <a:off x="2452298" y="1852036"/>
              <a:ext cx="63397" cy="169012"/>
            </a:xfrm>
            <a:custGeom>
              <a:avLst/>
              <a:gdLst/>
              <a:ahLst/>
              <a:cxnLst/>
              <a:rect l="l" t="t" r="r" b="b"/>
              <a:pathLst>
                <a:path w="1844" h="4916" extrusionOk="0">
                  <a:moveTo>
                    <a:pt x="1639" y="1"/>
                  </a:moveTo>
                  <a:lnTo>
                    <a:pt x="1" y="4915"/>
                  </a:lnTo>
                  <a:lnTo>
                    <a:pt x="137" y="4915"/>
                  </a:lnTo>
                  <a:lnTo>
                    <a:pt x="1844" y="69"/>
                  </a:lnTo>
                  <a:lnTo>
                    <a:pt x="163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2" name="Google Shape;2942;p14"/>
            <p:cNvSpPr/>
            <p:nvPr/>
          </p:nvSpPr>
          <p:spPr>
            <a:xfrm>
              <a:off x="2618904" y="2042123"/>
              <a:ext cx="150241" cy="105650"/>
            </a:xfrm>
            <a:custGeom>
              <a:avLst/>
              <a:gdLst/>
              <a:ahLst/>
              <a:cxnLst/>
              <a:rect l="l" t="t" r="r" b="b"/>
              <a:pathLst>
                <a:path w="4370" h="3073" extrusionOk="0">
                  <a:moveTo>
                    <a:pt x="4233" y="1"/>
                  </a:moveTo>
                  <a:lnTo>
                    <a:pt x="1" y="3004"/>
                  </a:lnTo>
                  <a:lnTo>
                    <a:pt x="69" y="3072"/>
                  </a:lnTo>
                  <a:lnTo>
                    <a:pt x="4369" y="137"/>
                  </a:lnTo>
                  <a:lnTo>
                    <a:pt x="423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3" name="Google Shape;2943;p14"/>
            <p:cNvSpPr/>
            <p:nvPr/>
          </p:nvSpPr>
          <p:spPr>
            <a:xfrm>
              <a:off x="2543818" y="192715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1" y="4164"/>
                  </a:lnTo>
                  <a:lnTo>
                    <a:pt x="137" y="4232"/>
                  </a:lnTo>
                  <a:lnTo>
                    <a:pt x="3209" y="68"/>
                  </a:lnTo>
                  <a:cubicBezTo>
                    <a:pt x="3140" y="68"/>
                    <a:pt x="3072" y="0"/>
                    <a:pt x="30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4" name="Google Shape;2944;p14"/>
            <p:cNvSpPr/>
            <p:nvPr/>
          </p:nvSpPr>
          <p:spPr>
            <a:xfrm>
              <a:off x="2682266" y="2342501"/>
              <a:ext cx="176060" cy="7082"/>
            </a:xfrm>
            <a:custGeom>
              <a:avLst/>
              <a:gdLst/>
              <a:ahLst/>
              <a:cxnLst/>
              <a:rect l="l" t="t" r="r" b="b"/>
              <a:pathLst>
                <a:path w="5121" h="206" extrusionOk="0">
                  <a:moveTo>
                    <a:pt x="1" y="1"/>
                  </a:moveTo>
                  <a:lnTo>
                    <a:pt x="1" y="69"/>
                  </a:lnTo>
                  <a:lnTo>
                    <a:pt x="5120" y="205"/>
                  </a:lnTo>
                  <a:lnTo>
                    <a:pt x="512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5" name="Google Shape;2945;p14"/>
            <p:cNvSpPr/>
            <p:nvPr/>
          </p:nvSpPr>
          <p:spPr>
            <a:xfrm>
              <a:off x="2877063" y="2344839"/>
              <a:ext cx="93892" cy="7082"/>
            </a:xfrm>
            <a:custGeom>
              <a:avLst/>
              <a:gdLst/>
              <a:ahLst/>
              <a:cxnLst/>
              <a:rect l="l" t="t" r="r" b="b"/>
              <a:pathLst>
                <a:path w="2731" h="206" extrusionOk="0">
                  <a:moveTo>
                    <a:pt x="0" y="1"/>
                  </a:moveTo>
                  <a:cubicBezTo>
                    <a:pt x="0" y="69"/>
                    <a:pt x="0" y="137"/>
                    <a:pt x="0" y="206"/>
                  </a:cubicBezTo>
                  <a:lnTo>
                    <a:pt x="2730" y="206"/>
                  </a:lnTo>
                  <a:lnTo>
                    <a:pt x="273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6" name="Google Shape;2946;p14"/>
            <p:cNvSpPr/>
            <p:nvPr/>
          </p:nvSpPr>
          <p:spPr>
            <a:xfrm>
              <a:off x="2539142" y="2610012"/>
              <a:ext cx="107953" cy="147903"/>
            </a:xfrm>
            <a:custGeom>
              <a:avLst/>
              <a:gdLst/>
              <a:ahLst/>
              <a:cxnLst/>
              <a:rect l="l" t="t" r="r" b="b"/>
              <a:pathLst>
                <a:path w="3140" h="4302" extrusionOk="0">
                  <a:moveTo>
                    <a:pt x="137" y="1"/>
                  </a:moveTo>
                  <a:lnTo>
                    <a:pt x="0" y="69"/>
                  </a:lnTo>
                  <a:lnTo>
                    <a:pt x="2935" y="4301"/>
                  </a:lnTo>
                  <a:lnTo>
                    <a:pt x="3140" y="4165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7" name="Google Shape;2947;p14"/>
            <p:cNvSpPr/>
            <p:nvPr/>
          </p:nvSpPr>
          <p:spPr>
            <a:xfrm>
              <a:off x="2442912" y="2656975"/>
              <a:ext cx="58687" cy="171316"/>
            </a:xfrm>
            <a:custGeom>
              <a:avLst/>
              <a:gdLst/>
              <a:ahLst/>
              <a:cxnLst/>
              <a:rect l="l" t="t" r="r" b="b"/>
              <a:pathLst>
                <a:path w="1707" h="4983" extrusionOk="0">
                  <a:moveTo>
                    <a:pt x="1" y="0"/>
                  </a:moveTo>
                  <a:lnTo>
                    <a:pt x="1502" y="4983"/>
                  </a:lnTo>
                  <a:lnTo>
                    <a:pt x="1707" y="4915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8" name="Google Shape;2948;p14"/>
            <p:cNvSpPr/>
            <p:nvPr/>
          </p:nvSpPr>
          <p:spPr>
            <a:xfrm>
              <a:off x="2177739" y="2656975"/>
              <a:ext cx="63397" cy="168978"/>
            </a:xfrm>
            <a:custGeom>
              <a:avLst/>
              <a:gdLst/>
              <a:ahLst/>
              <a:cxnLst/>
              <a:rect l="l" t="t" r="r" b="b"/>
              <a:pathLst>
                <a:path w="1844" h="4915" extrusionOk="0">
                  <a:moveTo>
                    <a:pt x="1707" y="0"/>
                  </a:moveTo>
                  <a:lnTo>
                    <a:pt x="1" y="4846"/>
                  </a:lnTo>
                  <a:lnTo>
                    <a:pt x="205" y="4915"/>
                  </a:lnTo>
                  <a:lnTo>
                    <a:pt x="184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9" name="Google Shape;2949;p14"/>
            <p:cNvSpPr/>
            <p:nvPr/>
          </p:nvSpPr>
          <p:spPr>
            <a:xfrm>
              <a:off x="2337297" y="2673374"/>
              <a:ext cx="7082" cy="176060"/>
            </a:xfrm>
            <a:custGeom>
              <a:avLst/>
              <a:gdLst/>
              <a:ahLst/>
              <a:cxnLst/>
              <a:rect l="l" t="t" r="r" b="b"/>
              <a:pathLst>
                <a:path w="206" h="5121" extrusionOk="0">
                  <a:moveTo>
                    <a:pt x="138" y="1"/>
                  </a:moveTo>
                  <a:lnTo>
                    <a:pt x="1" y="5120"/>
                  </a:lnTo>
                  <a:lnTo>
                    <a:pt x="206" y="5120"/>
                  </a:lnTo>
                  <a:lnTo>
                    <a:pt x="206" y="1776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0" name="Google Shape;2950;p14"/>
            <p:cNvSpPr/>
            <p:nvPr/>
          </p:nvSpPr>
          <p:spPr>
            <a:xfrm>
              <a:off x="2333962" y="1570464"/>
              <a:ext cx="36237" cy="24788"/>
            </a:xfrm>
            <a:custGeom>
              <a:avLst/>
              <a:gdLst/>
              <a:ahLst/>
              <a:cxnLst/>
              <a:rect l="l" t="t" r="r" b="b"/>
              <a:pathLst>
                <a:path w="1054" h="721" extrusionOk="0">
                  <a:moveTo>
                    <a:pt x="576" y="0"/>
                  </a:moveTo>
                  <a:cubicBezTo>
                    <a:pt x="1" y="0"/>
                    <a:pt x="587" y="721"/>
                    <a:pt x="893" y="721"/>
                  </a:cubicBezTo>
                  <a:cubicBezTo>
                    <a:pt x="986" y="721"/>
                    <a:pt x="1054" y="654"/>
                    <a:pt x="1054" y="478"/>
                  </a:cubicBezTo>
                  <a:cubicBezTo>
                    <a:pt x="1054" y="205"/>
                    <a:pt x="849" y="0"/>
                    <a:pt x="57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1" name="Google Shape;2951;p14"/>
            <p:cNvSpPr/>
            <p:nvPr/>
          </p:nvSpPr>
          <p:spPr>
            <a:xfrm>
              <a:off x="2323236" y="3077030"/>
              <a:ext cx="32902" cy="32867"/>
            </a:xfrm>
            <a:custGeom>
              <a:avLst/>
              <a:gdLst/>
              <a:ahLst/>
              <a:cxnLst/>
              <a:rect l="l" t="t" r="r" b="b"/>
              <a:pathLst>
                <a:path w="957" h="956" extrusionOk="0">
                  <a:moveTo>
                    <a:pt x="478" y="0"/>
                  </a:moveTo>
                  <a:cubicBezTo>
                    <a:pt x="205" y="0"/>
                    <a:pt x="0" y="205"/>
                    <a:pt x="0" y="478"/>
                  </a:cubicBezTo>
                  <a:cubicBezTo>
                    <a:pt x="0" y="751"/>
                    <a:pt x="205" y="956"/>
                    <a:pt x="478" y="956"/>
                  </a:cubicBezTo>
                  <a:cubicBezTo>
                    <a:pt x="751" y="956"/>
                    <a:pt x="956" y="751"/>
                    <a:pt x="956" y="478"/>
                  </a:cubicBezTo>
                  <a:cubicBezTo>
                    <a:pt x="956" y="205"/>
                    <a:pt x="751" y="0"/>
                    <a:pt x="478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2" name="Google Shape;2952;p14"/>
            <p:cNvSpPr/>
            <p:nvPr/>
          </p:nvSpPr>
          <p:spPr>
            <a:xfrm>
              <a:off x="3048344" y="2095515"/>
              <a:ext cx="35240" cy="34071"/>
            </a:xfrm>
            <a:custGeom>
              <a:avLst/>
              <a:gdLst/>
              <a:ahLst/>
              <a:cxnLst/>
              <a:rect l="l" t="t" r="r" b="b"/>
              <a:pathLst>
                <a:path w="1025" h="991" extrusionOk="0">
                  <a:moveTo>
                    <a:pt x="482" y="0"/>
                  </a:moveTo>
                  <a:cubicBezTo>
                    <a:pt x="436" y="0"/>
                    <a:pt x="389" y="6"/>
                    <a:pt x="342" y="18"/>
                  </a:cubicBezTo>
                  <a:cubicBezTo>
                    <a:pt x="137" y="154"/>
                    <a:pt x="1" y="359"/>
                    <a:pt x="69" y="632"/>
                  </a:cubicBezTo>
                  <a:cubicBezTo>
                    <a:pt x="126" y="858"/>
                    <a:pt x="323" y="991"/>
                    <a:pt x="544" y="991"/>
                  </a:cubicBezTo>
                  <a:cubicBezTo>
                    <a:pt x="590" y="991"/>
                    <a:pt x="637" y="985"/>
                    <a:pt x="683" y="973"/>
                  </a:cubicBezTo>
                  <a:cubicBezTo>
                    <a:pt x="888" y="837"/>
                    <a:pt x="1025" y="564"/>
                    <a:pt x="957" y="359"/>
                  </a:cubicBezTo>
                  <a:cubicBezTo>
                    <a:pt x="900" y="133"/>
                    <a:pt x="703" y="0"/>
                    <a:pt x="48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3" name="Google Shape;2953;p14"/>
            <p:cNvSpPr/>
            <p:nvPr/>
          </p:nvSpPr>
          <p:spPr>
            <a:xfrm>
              <a:off x="1609851" y="2550741"/>
              <a:ext cx="37577" cy="31767"/>
            </a:xfrm>
            <a:custGeom>
              <a:avLst/>
              <a:gdLst/>
              <a:ahLst/>
              <a:cxnLst/>
              <a:rect l="l" t="t" r="r" b="b"/>
              <a:pathLst>
                <a:path w="1093" h="924" extrusionOk="0">
                  <a:moveTo>
                    <a:pt x="524" y="1"/>
                  </a:moveTo>
                  <a:cubicBezTo>
                    <a:pt x="485" y="1"/>
                    <a:pt x="446" y="6"/>
                    <a:pt x="410" y="19"/>
                  </a:cubicBezTo>
                  <a:cubicBezTo>
                    <a:pt x="137" y="87"/>
                    <a:pt x="0" y="360"/>
                    <a:pt x="69" y="633"/>
                  </a:cubicBezTo>
                  <a:cubicBezTo>
                    <a:pt x="181" y="801"/>
                    <a:pt x="339" y="924"/>
                    <a:pt x="544" y="924"/>
                  </a:cubicBezTo>
                  <a:cubicBezTo>
                    <a:pt x="588" y="924"/>
                    <a:pt x="634" y="918"/>
                    <a:pt x="683" y="906"/>
                  </a:cubicBezTo>
                  <a:cubicBezTo>
                    <a:pt x="956" y="838"/>
                    <a:pt x="1092" y="565"/>
                    <a:pt x="1024" y="292"/>
                  </a:cubicBezTo>
                  <a:cubicBezTo>
                    <a:pt x="912" y="123"/>
                    <a:pt x="707" y="1"/>
                    <a:pt x="52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4" name="Google Shape;2954;p14"/>
            <p:cNvSpPr/>
            <p:nvPr/>
          </p:nvSpPr>
          <p:spPr>
            <a:xfrm>
              <a:off x="2764400" y="2936656"/>
              <a:ext cx="37577" cy="32558"/>
            </a:xfrm>
            <a:custGeom>
              <a:avLst/>
              <a:gdLst/>
              <a:ahLst/>
              <a:cxnLst/>
              <a:rect l="l" t="t" r="r" b="b"/>
              <a:pathLst>
                <a:path w="1093" h="947" extrusionOk="0">
                  <a:moveTo>
                    <a:pt x="578" y="1"/>
                  </a:moveTo>
                  <a:cubicBezTo>
                    <a:pt x="469" y="1"/>
                    <a:pt x="360" y="39"/>
                    <a:pt x="274" y="124"/>
                  </a:cubicBezTo>
                  <a:cubicBezTo>
                    <a:pt x="69" y="261"/>
                    <a:pt x="1" y="534"/>
                    <a:pt x="206" y="739"/>
                  </a:cubicBezTo>
                  <a:cubicBezTo>
                    <a:pt x="294" y="871"/>
                    <a:pt x="439" y="946"/>
                    <a:pt x="586" y="946"/>
                  </a:cubicBezTo>
                  <a:cubicBezTo>
                    <a:pt x="666" y="946"/>
                    <a:pt x="747" y="923"/>
                    <a:pt x="820" y="875"/>
                  </a:cubicBezTo>
                  <a:cubicBezTo>
                    <a:pt x="1025" y="739"/>
                    <a:pt x="1093" y="397"/>
                    <a:pt x="956" y="193"/>
                  </a:cubicBezTo>
                  <a:cubicBezTo>
                    <a:pt x="877" y="74"/>
                    <a:pt x="729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5" name="Google Shape;2955;p14"/>
            <p:cNvSpPr/>
            <p:nvPr/>
          </p:nvSpPr>
          <p:spPr>
            <a:xfrm>
              <a:off x="1891457" y="1710321"/>
              <a:ext cx="41187" cy="32214"/>
            </a:xfrm>
            <a:custGeom>
              <a:avLst/>
              <a:gdLst/>
              <a:ahLst/>
              <a:cxnLst/>
              <a:rect l="l" t="t" r="r" b="b"/>
              <a:pathLst>
                <a:path w="1198" h="937" extrusionOk="0">
                  <a:moveTo>
                    <a:pt x="578" y="1"/>
                  </a:moveTo>
                  <a:cubicBezTo>
                    <a:pt x="471" y="1"/>
                    <a:pt x="365" y="34"/>
                    <a:pt x="273" y="96"/>
                  </a:cubicBezTo>
                  <a:cubicBezTo>
                    <a:pt x="68" y="232"/>
                    <a:pt x="0" y="505"/>
                    <a:pt x="205" y="710"/>
                  </a:cubicBezTo>
                  <a:cubicBezTo>
                    <a:pt x="305" y="870"/>
                    <a:pt x="440" y="936"/>
                    <a:pt x="572" y="936"/>
                  </a:cubicBezTo>
                  <a:cubicBezTo>
                    <a:pt x="892" y="936"/>
                    <a:pt x="1197" y="550"/>
                    <a:pt x="956" y="164"/>
                  </a:cubicBezTo>
                  <a:cubicBezTo>
                    <a:pt x="843" y="51"/>
                    <a:pt x="710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6" name="Google Shape;2956;p14"/>
            <p:cNvSpPr/>
            <p:nvPr/>
          </p:nvSpPr>
          <p:spPr>
            <a:xfrm>
              <a:off x="1879699" y="2928267"/>
              <a:ext cx="37577" cy="32386"/>
            </a:xfrm>
            <a:custGeom>
              <a:avLst/>
              <a:gdLst/>
              <a:ahLst/>
              <a:cxnLst/>
              <a:rect l="l" t="t" r="r" b="b"/>
              <a:pathLst>
                <a:path w="1093" h="942" extrusionOk="0">
                  <a:moveTo>
                    <a:pt x="492" y="0"/>
                  </a:moveTo>
                  <a:cubicBezTo>
                    <a:pt x="350" y="0"/>
                    <a:pt x="213" y="51"/>
                    <a:pt x="137" y="164"/>
                  </a:cubicBezTo>
                  <a:cubicBezTo>
                    <a:pt x="1" y="437"/>
                    <a:pt x="69" y="710"/>
                    <a:pt x="274" y="846"/>
                  </a:cubicBezTo>
                  <a:cubicBezTo>
                    <a:pt x="366" y="907"/>
                    <a:pt x="472" y="941"/>
                    <a:pt x="573" y="941"/>
                  </a:cubicBezTo>
                  <a:cubicBezTo>
                    <a:pt x="697" y="941"/>
                    <a:pt x="813" y="891"/>
                    <a:pt x="888" y="778"/>
                  </a:cubicBezTo>
                  <a:cubicBezTo>
                    <a:pt x="1093" y="505"/>
                    <a:pt x="1025" y="232"/>
                    <a:pt x="820" y="95"/>
                  </a:cubicBezTo>
                  <a:cubicBezTo>
                    <a:pt x="728" y="34"/>
                    <a:pt x="608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7" name="Google Shape;2957;p14"/>
            <p:cNvSpPr/>
            <p:nvPr/>
          </p:nvSpPr>
          <p:spPr>
            <a:xfrm>
              <a:off x="2778496" y="1718676"/>
              <a:ext cx="34689" cy="32558"/>
            </a:xfrm>
            <a:custGeom>
              <a:avLst/>
              <a:gdLst/>
              <a:ahLst/>
              <a:cxnLst/>
              <a:rect l="l" t="t" r="r" b="b"/>
              <a:pathLst>
                <a:path w="1009" h="947" extrusionOk="0">
                  <a:moveTo>
                    <a:pt x="483" y="1"/>
                  </a:moveTo>
                  <a:cubicBezTo>
                    <a:pt x="348" y="1"/>
                    <a:pt x="217" y="61"/>
                    <a:pt x="137" y="194"/>
                  </a:cubicBezTo>
                  <a:cubicBezTo>
                    <a:pt x="0" y="399"/>
                    <a:pt x="0" y="672"/>
                    <a:pt x="205" y="877"/>
                  </a:cubicBezTo>
                  <a:cubicBezTo>
                    <a:pt x="285" y="924"/>
                    <a:pt x="372" y="946"/>
                    <a:pt x="458" y="946"/>
                  </a:cubicBezTo>
                  <a:cubicBezTo>
                    <a:pt x="740" y="946"/>
                    <a:pt x="1008" y="713"/>
                    <a:pt x="956" y="399"/>
                  </a:cubicBezTo>
                  <a:cubicBezTo>
                    <a:pt x="914" y="149"/>
                    <a:pt x="695" y="1"/>
                    <a:pt x="48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8" name="Google Shape;2958;p14"/>
            <p:cNvSpPr/>
            <p:nvPr/>
          </p:nvSpPr>
          <p:spPr>
            <a:xfrm>
              <a:off x="1614526" y="2086095"/>
              <a:ext cx="35239" cy="31767"/>
            </a:xfrm>
            <a:custGeom>
              <a:avLst/>
              <a:gdLst/>
              <a:ahLst/>
              <a:cxnLst/>
              <a:rect l="l" t="t" r="r" b="b"/>
              <a:pathLst>
                <a:path w="1025" h="924" extrusionOk="0">
                  <a:moveTo>
                    <a:pt x="539" y="1"/>
                  </a:moveTo>
                  <a:cubicBezTo>
                    <a:pt x="320" y="1"/>
                    <a:pt x="125" y="123"/>
                    <a:pt x="69" y="292"/>
                  </a:cubicBezTo>
                  <a:cubicBezTo>
                    <a:pt x="1" y="565"/>
                    <a:pt x="137" y="838"/>
                    <a:pt x="410" y="906"/>
                  </a:cubicBezTo>
                  <a:cubicBezTo>
                    <a:pt x="445" y="918"/>
                    <a:pt x="483" y="923"/>
                    <a:pt x="520" y="923"/>
                  </a:cubicBezTo>
                  <a:cubicBezTo>
                    <a:pt x="703" y="923"/>
                    <a:pt x="900" y="791"/>
                    <a:pt x="956" y="565"/>
                  </a:cubicBezTo>
                  <a:cubicBezTo>
                    <a:pt x="1025" y="360"/>
                    <a:pt x="888" y="87"/>
                    <a:pt x="683" y="19"/>
                  </a:cubicBezTo>
                  <a:cubicBezTo>
                    <a:pt x="635" y="7"/>
                    <a:pt x="587" y="1"/>
                    <a:pt x="53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9" name="Google Shape;2959;p14"/>
            <p:cNvSpPr/>
            <p:nvPr/>
          </p:nvSpPr>
          <p:spPr>
            <a:xfrm>
              <a:off x="3043668" y="2562499"/>
              <a:ext cx="35240" cy="31733"/>
            </a:xfrm>
            <a:custGeom>
              <a:avLst/>
              <a:gdLst/>
              <a:ahLst/>
              <a:cxnLst/>
              <a:rect l="l" t="t" r="r" b="b"/>
              <a:pathLst>
                <a:path w="1025" h="923" extrusionOk="0">
                  <a:moveTo>
                    <a:pt x="539" y="0"/>
                  </a:moveTo>
                  <a:cubicBezTo>
                    <a:pt x="320" y="0"/>
                    <a:pt x="125" y="122"/>
                    <a:pt x="69" y="291"/>
                  </a:cubicBezTo>
                  <a:cubicBezTo>
                    <a:pt x="0" y="564"/>
                    <a:pt x="137" y="837"/>
                    <a:pt x="342" y="905"/>
                  </a:cubicBezTo>
                  <a:cubicBezTo>
                    <a:pt x="389" y="917"/>
                    <a:pt x="435" y="923"/>
                    <a:pt x="481" y="923"/>
                  </a:cubicBezTo>
                  <a:cubicBezTo>
                    <a:pt x="702" y="923"/>
                    <a:pt x="899" y="790"/>
                    <a:pt x="956" y="564"/>
                  </a:cubicBezTo>
                  <a:cubicBezTo>
                    <a:pt x="1024" y="359"/>
                    <a:pt x="888" y="86"/>
                    <a:pt x="683" y="18"/>
                  </a:cubicBezTo>
                  <a:cubicBezTo>
                    <a:pt x="635" y="6"/>
                    <a:pt x="586" y="0"/>
                    <a:pt x="53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0" name="Google Shape;2960;p14"/>
            <p:cNvSpPr/>
            <p:nvPr/>
          </p:nvSpPr>
          <p:spPr>
            <a:xfrm>
              <a:off x="2534432" y="1729127"/>
              <a:ext cx="30529" cy="27366"/>
            </a:xfrm>
            <a:custGeom>
              <a:avLst/>
              <a:gdLst/>
              <a:ahLst/>
              <a:cxnLst/>
              <a:rect l="l" t="t" r="r" b="b"/>
              <a:pathLst>
                <a:path w="888" h="796" extrusionOk="0">
                  <a:moveTo>
                    <a:pt x="453" y="1"/>
                  </a:moveTo>
                  <a:cubicBezTo>
                    <a:pt x="286" y="1"/>
                    <a:pt x="120" y="78"/>
                    <a:pt x="69" y="231"/>
                  </a:cubicBezTo>
                  <a:cubicBezTo>
                    <a:pt x="1" y="436"/>
                    <a:pt x="137" y="709"/>
                    <a:pt x="342" y="777"/>
                  </a:cubicBezTo>
                  <a:cubicBezTo>
                    <a:pt x="378" y="789"/>
                    <a:pt x="414" y="795"/>
                    <a:pt x="450" y="795"/>
                  </a:cubicBezTo>
                  <a:cubicBezTo>
                    <a:pt x="615" y="795"/>
                    <a:pt x="764" y="673"/>
                    <a:pt x="820" y="504"/>
                  </a:cubicBezTo>
                  <a:cubicBezTo>
                    <a:pt x="888" y="300"/>
                    <a:pt x="820" y="95"/>
                    <a:pt x="615" y="26"/>
                  </a:cubicBezTo>
                  <a:cubicBezTo>
                    <a:pt x="564" y="9"/>
                    <a:pt x="508" y="1"/>
                    <a:pt x="45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1" name="Google Shape;2961;p14"/>
            <p:cNvSpPr/>
            <p:nvPr/>
          </p:nvSpPr>
          <p:spPr>
            <a:xfrm>
              <a:off x="2132392" y="2923729"/>
              <a:ext cx="26610" cy="22931"/>
            </a:xfrm>
            <a:custGeom>
              <a:avLst/>
              <a:gdLst/>
              <a:ahLst/>
              <a:cxnLst/>
              <a:rect l="l" t="t" r="r" b="b"/>
              <a:pathLst>
                <a:path w="774" h="667" extrusionOk="0">
                  <a:moveTo>
                    <a:pt x="316" y="0"/>
                  </a:moveTo>
                  <a:cubicBezTo>
                    <a:pt x="1" y="0"/>
                    <a:pt x="308" y="667"/>
                    <a:pt x="545" y="667"/>
                  </a:cubicBezTo>
                  <a:cubicBezTo>
                    <a:pt x="607" y="667"/>
                    <a:pt x="665" y="620"/>
                    <a:pt x="705" y="500"/>
                  </a:cubicBezTo>
                  <a:cubicBezTo>
                    <a:pt x="773" y="296"/>
                    <a:pt x="637" y="91"/>
                    <a:pt x="432" y="22"/>
                  </a:cubicBezTo>
                  <a:cubicBezTo>
                    <a:pt x="386" y="7"/>
                    <a:pt x="348" y="0"/>
                    <a:pt x="31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2" name="Google Shape;2962;p14"/>
            <p:cNvSpPr/>
            <p:nvPr/>
          </p:nvSpPr>
          <p:spPr>
            <a:xfrm>
              <a:off x="2961707" y="2340438"/>
              <a:ext cx="30358" cy="20869"/>
            </a:xfrm>
            <a:custGeom>
              <a:avLst/>
              <a:gdLst/>
              <a:ahLst/>
              <a:cxnLst/>
              <a:rect l="l" t="t" r="r" b="b"/>
              <a:pathLst>
                <a:path w="883" h="607" extrusionOk="0">
                  <a:moveTo>
                    <a:pt x="752" y="1"/>
                  </a:moveTo>
                  <a:cubicBezTo>
                    <a:pt x="497" y="1"/>
                    <a:pt x="1" y="607"/>
                    <a:pt x="473" y="607"/>
                  </a:cubicBezTo>
                  <a:cubicBezTo>
                    <a:pt x="678" y="607"/>
                    <a:pt x="883" y="402"/>
                    <a:pt x="883" y="197"/>
                  </a:cubicBezTo>
                  <a:cubicBezTo>
                    <a:pt x="883" y="55"/>
                    <a:pt x="828" y="1"/>
                    <a:pt x="752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3" name="Google Shape;2963;p14"/>
            <p:cNvSpPr/>
            <p:nvPr/>
          </p:nvSpPr>
          <p:spPr>
            <a:xfrm>
              <a:off x="1701370" y="2316235"/>
              <a:ext cx="28192" cy="26301"/>
            </a:xfrm>
            <a:custGeom>
              <a:avLst/>
              <a:gdLst/>
              <a:ahLst/>
              <a:cxnLst/>
              <a:rect l="l" t="t" r="r" b="b"/>
              <a:pathLst>
                <a:path w="820" h="765" extrusionOk="0">
                  <a:moveTo>
                    <a:pt x="492" y="0"/>
                  </a:moveTo>
                  <a:cubicBezTo>
                    <a:pt x="465" y="0"/>
                    <a:pt x="437" y="5"/>
                    <a:pt x="410" y="14"/>
                  </a:cubicBezTo>
                  <a:cubicBezTo>
                    <a:pt x="205" y="14"/>
                    <a:pt x="0" y="150"/>
                    <a:pt x="0" y="355"/>
                  </a:cubicBezTo>
                  <a:cubicBezTo>
                    <a:pt x="0" y="560"/>
                    <a:pt x="205" y="765"/>
                    <a:pt x="410" y="765"/>
                  </a:cubicBezTo>
                  <a:cubicBezTo>
                    <a:pt x="615" y="765"/>
                    <a:pt x="819" y="560"/>
                    <a:pt x="819" y="355"/>
                  </a:cubicBezTo>
                  <a:cubicBezTo>
                    <a:pt x="819" y="178"/>
                    <a:pt x="666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4" name="Google Shape;2964;p14"/>
            <p:cNvSpPr/>
            <p:nvPr/>
          </p:nvSpPr>
          <p:spPr>
            <a:xfrm>
              <a:off x="2517998" y="2928611"/>
              <a:ext cx="36030" cy="27298"/>
            </a:xfrm>
            <a:custGeom>
              <a:avLst/>
              <a:gdLst/>
              <a:ahLst/>
              <a:cxnLst/>
              <a:rect l="l" t="t" r="r" b="b"/>
              <a:pathLst>
                <a:path w="1048" h="794" extrusionOk="0">
                  <a:moveTo>
                    <a:pt x="456" y="0"/>
                  </a:moveTo>
                  <a:cubicBezTo>
                    <a:pt x="420" y="0"/>
                    <a:pt x="382" y="6"/>
                    <a:pt x="342" y="17"/>
                  </a:cubicBezTo>
                  <a:cubicBezTo>
                    <a:pt x="137" y="85"/>
                    <a:pt x="1" y="358"/>
                    <a:pt x="69" y="563"/>
                  </a:cubicBezTo>
                  <a:cubicBezTo>
                    <a:pt x="120" y="717"/>
                    <a:pt x="248" y="793"/>
                    <a:pt x="395" y="793"/>
                  </a:cubicBezTo>
                  <a:cubicBezTo>
                    <a:pt x="444" y="793"/>
                    <a:pt x="496" y="785"/>
                    <a:pt x="547" y="768"/>
                  </a:cubicBezTo>
                  <a:cubicBezTo>
                    <a:pt x="1048" y="643"/>
                    <a:pt x="859" y="0"/>
                    <a:pt x="45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5" name="Google Shape;2965;p14"/>
            <p:cNvSpPr/>
            <p:nvPr/>
          </p:nvSpPr>
          <p:spPr>
            <a:xfrm>
              <a:off x="2145010" y="1732600"/>
              <a:ext cx="33108" cy="17121"/>
            </a:xfrm>
            <a:custGeom>
              <a:avLst/>
              <a:gdLst/>
              <a:ahLst/>
              <a:cxnLst/>
              <a:rect l="l" t="t" r="r" b="b"/>
              <a:pathLst>
                <a:path w="963" h="498" extrusionOk="0">
                  <a:moveTo>
                    <a:pt x="214" y="1"/>
                  </a:moveTo>
                  <a:cubicBezTo>
                    <a:pt x="86" y="1"/>
                    <a:pt x="0" y="72"/>
                    <a:pt x="65" y="267"/>
                  </a:cubicBezTo>
                  <a:cubicBezTo>
                    <a:pt x="116" y="420"/>
                    <a:pt x="244" y="497"/>
                    <a:pt x="392" y="497"/>
                  </a:cubicBezTo>
                  <a:cubicBezTo>
                    <a:pt x="441" y="497"/>
                    <a:pt x="492" y="489"/>
                    <a:pt x="543" y="472"/>
                  </a:cubicBezTo>
                  <a:cubicBezTo>
                    <a:pt x="963" y="332"/>
                    <a:pt x="491" y="1"/>
                    <a:pt x="21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6" name="Google Shape;2966;p14"/>
            <p:cNvSpPr/>
            <p:nvPr/>
          </p:nvSpPr>
          <p:spPr>
            <a:xfrm>
              <a:off x="1816337" y="2689601"/>
              <a:ext cx="30564" cy="27470"/>
            </a:xfrm>
            <a:custGeom>
              <a:avLst/>
              <a:gdLst/>
              <a:ahLst/>
              <a:cxnLst/>
              <a:rect l="l" t="t" r="r" b="b"/>
              <a:pathLst>
                <a:path w="889" h="799" extrusionOk="0">
                  <a:moveTo>
                    <a:pt x="407" y="1"/>
                  </a:moveTo>
                  <a:cubicBezTo>
                    <a:pt x="330" y="1"/>
                    <a:pt x="258" y="23"/>
                    <a:pt x="206" y="75"/>
                  </a:cubicBezTo>
                  <a:cubicBezTo>
                    <a:pt x="1" y="212"/>
                    <a:pt x="1" y="485"/>
                    <a:pt x="137" y="621"/>
                  </a:cubicBezTo>
                  <a:cubicBezTo>
                    <a:pt x="181" y="751"/>
                    <a:pt x="306" y="798"/>
                    <a:pt x="445" y="798"/>
                  </a:cubicBezTo>
                  <a:cubicBezTo>
                    <a:pt x="524" y="798"/>
                    <a:pt x="609" y="783"/>
                    <a:pt x="683" y="758"/>
                  </a:cubicBezTo>
                  <a:cubicBezTo>
                    <a:pt x="820" y="621"/>
                    <a:pt x="888" y="348"/>
                    <a:pt x="752" y="143"/>
                  </a:cubicBezTo>
                  <a:cubicBezTo>
                    <a:pt x="667" y="59"/>
                    <a:pt x="531" y="1"/>
                    <a:pt x="407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7" name="Google Shape;2967;p14"/>
            <p:cNvSpPr/>
            <p:nvPr/>
          </p:nvSpPr>
          <p:spPr>
            <a:xfrm>
              <a:off x="2848906" y="1962258"/>
              <a:ext cx="30529" cy="28363"/>
            </a:xfrm>
            <a:custGeom>
              <a:avLst/>
              <a:gdLst/>
              <a:ahLst/>
              <a:cxnLst/>
              <a:rect l="l" t="t" r="r" b="b"/>
              <a:pathLst>
                <a:path w="888" h="825" extrusionOk="0">
                  <a:moveTo>
                    <a:pt x="389" y="0"/>
                  </a:moveTo>
                  <a:cubicBezTo>
                    <a:pt x="319" y="0"/>
                    <a:pt x="253" y="23"/>
                    <a:pt x="205" y="71"/>
                  </a:cubicBezTo>
                  <a:cubicBezTo>
                    <a:pt x="0" y="208"/>
                    <a:pt x="0" y="481"/>
                    <a:pt x="68" y="617"/>
                  </a:cubicBezTo>
                  <a:cubicBezTo>
                    <a:pt x="156" y="750"/>
                    <a:pt x="302" y="825"/>
                    <a:pt x="430" y="825"/>
                  </a:cubicBezTo>
                  <a:cubicBezTo>
                    <a:pt x="501" y="825"/>
                    <a:pt x="566" y="802"/>
                    <a:pt x="614" y="754"/>
                  </a:cubicBezTo>
                  <a:cubicBezTo>
                    <a:pt x="819" y="617"/>
                    <a:pt x="887" y="344"/>
                    <a:pt x="751" y="208"/>
                  </a:cubicBezTo>
                  <a:cubicBezTo>
                    <a:pt x="663" y="76"/>
                    <a:pt x="518" y="0"/>
                    <a:pt x="38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8" name="Google Shape;2968;p14"/>
            <p:cNvSpPr/>
            <p:nvPr/>
          </p:nvSpPr>
          <p:spPr>
            <a:xfrm>
              <a:off x="1826857" y="1949675"/>
              <a:ext cx="34242" cy="15333"/>
            </a:xfrm>
            <a:custGeom>
              <a:avLst/>
              <a:gdLst/>
              <a:ahLst/>
              <a:cxnLst/>
              <a:rect l="l" t="t" r="r" b="b"/>
              <a:pathLst>
                <a:path w="996" h="446" extrusionOk="0">
                  <a:moveTo>
                    <a:pt x="449" y="1"/>
                  </a:moveTo>
                  <a:cubicBezTo>
                    <a:pt x="344" y="1"/>
                    <a:pt x="248" y="51"/>
                    <a:pt x="173" y="164"/>
                  </a:cubicBezTo>
                  <a:cubicBezTo>
                    <a:pt x="0" y="365"/>
                    <a:pt x="154" y="445"/>
                    <a:pt x="355" y="445"/>
                  </a:cubicBezTo>
                  <a:cubicBezTo>
                    <a:pt x="631" y="445"/>
                    <a:pt x="995" y="294"/>
                    <a:pt x="719" y="96"/>
                  </a:cubicBezTo>
                  <a:cubicBezTo>
                    <a:pt x="627" y="35"/>
                    <a:pt x="535" y="1"/>
                    <a:pt x="44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9" name="Google Shape;2969;p14"/>
            <p:cNvSpPr/>
            <p:nvPr/>
          </p:nvSpPr>
          <p:spPr>
            <a:xfrm>
              <a:off x="2832816" y="2703044"/>
              <a:ext cx="39193" cy="27573"/>
            </a:xfrm>
            <a:custGeom>
              <a:avLst/>
              <a:gdLst/>
              <a:ahLst/>
              <a:cxnLst/>
              <a:rect l="l" t="t" r="r" b="b"/>
              <a:pathLst>
                <a:path w="1140" h="802" extrusionOk="0">
                  <a:moveTo>
                    <a:pt x="572" y="0"/>
                  </a:moveTo>
                  <a:cubicBezTo>
                    <a:pt x="249" y="0"/>
                    <a:pt x="1" y="487"/>
                    <a:pt x="332" y="708"/>
                  </a:cubicBezTo>
                  <a:cubicBezTo>
                    <a:pt x="424" y="774"/>
                    <a:pt x="513" y="801"/>
                    <a:pt x="595" y="801"/>
                  </a:cubicBezTo>
                  <a:cubicBezTo>
                    <a:pt x="937" y="801"/>
                    <a:pt x="1140" y="314"/>
                    <a:pt x="809" y="94"/>
                  </a:cubicBezTo>
                  <a:cubicBezTo>
                    <a:pt x="730" y="28"/>
                    <a:pt x="649" y="0"/>
                    <a:pt x="5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CUSTOM_16">
    <p:spTree>
      <p:nvGrpSpPr>
        <p:cNvPr id="1" name="Shape 29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71" name="Google Shape;2971;p15"/>
          <p:cNvGrpSpPr/>
          <p:nvPr/>
        </p:nvGrpSpPr>
        <p:grpSpPr>
          <a:xfrm>
            <a:off x="237195" y="237553"/>
            <a:ext cx="8669501" cy="4668503"/>
            <a:chOff x="237195" y="237553"/>
            <a:chExt cx="8669501" cy="4668503"/>
          </a:xfrm>
        </p:grpSpPr>
        <p:sp>
          <p:nvSpPr>
            <p:cNvPr id="2972" name="Google Shape;2972;p15"/>
            <p:cNvSpPr/>
            <p:nvPr/>
          </p:nvSpPr>
          <p:spPr>
            <a:xfrm rot="5400000">
              <a:off x="8738903" y="241642"/>
              <a:ext cx="171881" cy="163703"/>
            </a:xfrm>
            <a:custGeom>
              <a:avLst/>
              <a:gdLst/>
              <a:ahLst/>
              <a:cxnLst/>
              <a:rect l="l" t="t" r="r" b="b"/>
              <a:pathLst>
                <a:path w="5444" h="5185" extrusionOk="0">
                  <a:moveTo>
                    <a:pt x="518" y="4191"/>
                  </a:moveTo>
                  <a:lnTo>
                    <a:pt x="518" y="4191"/>
                  </a:lnTo>
                  <a:lnTo>
                    <a:pt x="518" y="4191"/>
                  </a:lnTo>
                  <a:close/>
                  <a:moveTo>
                    <a:pt x="1887" y="0"/>
                  </a:moveTo>
                  <a:lnTo>
                    <a:pt x="2247" y="1930"/>
                  </a:lnTo>
                  <a:lnTo>
                    <a:pt x="518" y="994"/>
                  </a:lnTo>
                  <a:lnTo>
                    <a:pt x="1944" y="2333"/>
                  </a:lnTo>
                  <a:lnTo>
                    <a:pt x="0" y="2592"/>
                  </a:lnTo>
                  <a:lnTo>
                    <a:pt x="1944" y="2837"/>
                  </a:lnTo>
                  <a:lnTo>
                    <a:pt x="518" y="4191"/>
                  </a:lnTo>
                  <a:lnTo>
                    <a:pt x="2247" y="3255"/>
                  </a:lnTo>
                  <a:lnTo>
                    <a:pt x="1887" y="5185"/>
                  </a:lnTo>
                  <a:lnTo>
                    <a:pt x="2722" y="3413"/>
                  </a:lnTo>
                  <a:lnTo>
                    <a:pt x="3572" y="5185"/>
                  </a:lnTo>
                  <a:lnTo>
                    <a:pt x="3197" y="3255"/>
                  </a:lnTo>
                  <a:lnTo>
                    <a:pt x="4925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5" y="994"/>
                  </a:lnTo>
                  <a:lnTo>
                    <a:pt x="3197" y="1930"/>
                  </a:lnTo>
                  <a:lnTo>
                    <a:pt x="3572" y="0"/>
                  </a:lnTo>
                  <a:lnTo>
                    <a:pt x="2722" y="1771"/>
                  </a:lnTo>
                  <a:lnTo>
                    <a:pt x="188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3" name="Google Shape;2973;p15"/>
            <p:cNvSpPr/>
            <p:nvPr/>
          </p:nvSpPr>
          <p:spPr>
            <a:xfrm rot="5400000">
              <a:off x="8738887" y="4726518"/>
              <a:ext cx="171912" cy="163703"/>
            </a:xfrm>
            <a:custGeom>
              <a:avLst/>
              <a:gdLst/>
              <a:ahLst/>
              <a:cxnLst/>
              <a:rect l="l" t="t" r="r" b="b"/>
              <a:pathLst>
                <a:path w="5445" h="5185" extrusionOk="0">
                  <a:moveTo>
                    <a:pt x="3558" y="0"/>
                  </a:moveTo>
                  <a:lnTo>
                    <a:pt x="3558" y="0"/>
                  </a:lnTo>
                  <a:lnTo>
                    <a:pt x="3558" y="0"/>
                  </a:lnTo>
                  <a:close/>
                  <a:moveTo>
                    <a:pt x="519" y="4191"/>
                  </a:moveTo>
                  <a:lnTo>
                    <a:pt x="519" y="4191"/>
                  </a:lnTo>
                  <a:lnTo>
                    <a:pt x="519" y="4191"/>
                  </a:lnTo>
                  <a:close/>
                  <a:moveTo>
                    <a:pt x="1873" y="0"/>
                  </a:moveTo>
                  <a:lnTo>
                    <a:pt x="2247" y="1930"/>
                  </a:lnTo>
                  <a:lnTo>
                    <a:pt x="519" y="994"/>
                  </a:lnTo>
                  <a:lnTo>
                    <a:pt x="1945" y="2333"/>
                  </a:lnTo>
                  <a:lnTo>
                    <a:pt x="0" y="2592"/>
                  </a:lnTo>
                  <a:lnTo>
                    <a:pt x="1945" y="2837"/>
                  </a:lnTo>
                  <a:lnTo>
                    <a:pt x="519" y="4191"/>
                  </a:lnTo>
                  <a:lnTo>
                    <a:pt x="2247" y="3255"/>
                  </a:lnTo>
                  <a:lnTo>
                    <a:pt x="1873" y="5185"/>
                  </a:lnTo>
                  <a:lnTo>
                    <a:pt x="2722" y="3413"/>
                  </a:lnTo>
                  <a:lnTo>
                    <a:pt x="3558" y="5185"/>
                  </a:lnTo>
                  <a:lnTo>
                    <a:pt x="3197" y="3255"/>
                  </a:lnTo>
                  <a:lnTo>
                    <a:pt x="4926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6" y="994"/>
                  </a:lnTo>
                  <a:lnTo>
                    <a:pt x="3197" y="1930"/>
                  </a:lnTo>
                  <a:lnTo>
                    <a:pt x="3558" y="0"/>
                  </a:lnTo>
                  <a:lnTo>
                    <a:pt x="2722" y="1771"/>
                  </a:lnTo>
                  <a:lnTo>
                    <a:pt x="1873" y="0"/>
                  </a:lnTo>
                  <a:close/>
                  <a:moveTo>
                    <a:pt x="1873" y="5185"/>
                  </a:moveTo>
                  <a:lnTo>
                    <a:pt x="1873" y="5185"/>
                  </a:lnTo>
                  <a:lnTo>
                    <a:pt x="1873" y="5185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4" name="Google Shape;2974;p15"/>
            <p:cNvSpPr/>
            <p:nvPr/>
          </p:nvSpPr>
          <p:spPr>
            <a:xfrm rot="5400000">
              <a:off x="232906" y="241847"/>
              <a:ext cx="171881" cy="163293"/>
            </a:xfrm>
            <a:custGeom>
              <a:avLst/>
              <a:gdLst/>
              <a:ahLst/>
              <a:cxnLst/>
              <a:rect l="l" t="t" r="r" b="b"/>
              <a:pathLst>
                <a:path w="5444" h="5172" extrusionOk="0">
                  <a:moveTo>
                    <a:pt x="3572" y="1"/>
                  </a:moveTo>
                  <a:lnTo>
                    <a:pt x="2722" y="1772"/>
                  </a:lnTo>
                  <a:lnTo>
                    <a:pt x="1887" y="1"/>
                  </a:lnTo>
                  <a:lnTo>
                    <a:pt x="1887" y="1"/>
                  </a:lnTo>
                  <a:lnTo>
                    <a:pt x="2247" y="1916"/>
                  </a:lnTo>
                  <a:lnTo>
                    <a:pt x="518" y="980"/>
                  </a:lnTo>
                  <a:lnTo>
                    <a:pt x="518" y="980"/>
                  </a:lnTo>
                  <a:lnTo>
                    <a:pt x="1944" y="2334"/>
                  </a:lnTo>
                  <a:lnTo>
                    <a:pt x="0" y="2579"/>
                  </a:lnTo>
                  <a:lnTo>
                    <a:pt x="1944" y="2838"/>
                  </a:lnTo>
                  <a:lnTo>
                    <a:pt x="518" y="4177"/>
                  </a:lnTo>
                  <a:lnTo>
                    <a:pt x="2247" y="3241"/>
                  </a:lnTo>
                  <a:lnTo>
                    <a:pt x="1887" y="5171"/>
                  </a:lnTo>
                  <a:lnTo>
                    <a:pt x="2722" y="3400"/>
                  </a:lnTo>
                  <a:lnTo>
                    <a:pt x="3572" y="5171"/>
                  </a:lnTo>
                  <a:lnTo>
                    <a:pt x="3197" y="3241"/>
                  </a:lnTo>
                  <a:lnTo>
                    <a:pt x="4925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5" y="980"/>
                  </a:lnTo>
                  <a:lnTo>
                    <a:pt x="3197" y="1916"/>
                  </a:lnTo>
                  <a:lnTo>
                    <a:pt x="3572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5" name="Google Shape;2975;p15"/>
            <p:cNvSpPr/>
            <p:nvPr/>
          </p:nvSpPr>
          <p:spPr>
            <a:xfrm rot="5400000">
              <a:off x="232890" y="4738449"/>
              <a:ext cx="171912" cy="163293"/>
            </a:xfrm>
            <a:custGeom>
              <a:avLst/>
              <a:gdLst/>
              <a:ahLst/>
              <a:cxnLst/>
              <a:rect l="l" t="t" r="r" b="b"/>
              <a:pathLst>
                <a:path w="5445" h="5172" extrusionOk="0">
                  <a:moveTo>
                    <a:pt x="1873" y="1"/>
                  </a:moveTo>
                  <a:lnTo>
                    <a:pt x="2247" y="1916"/>
                  </a:lnTo>
                  <a:lnTo>
                    <a:pt x="519" y="980"/>
                  </a:lnTo>
                  <a:lnTo>
                    <a:pt x="519" y="980"/>
                  </a:lnTo>
                  <a:lnTo>
                    <a:pt x="1945" y="2334"/>
                  </a:lnTo>
                  <a:lnTo>
                    <a:pt x="0" y="2579"/>
                  </a:lnTo>
                  <a:lnTo>
                    <a:pt x="1945" y="2838"/>
                  </a:lnTo>
                  <a:lnTo>
                    <a:pt x="519" y="4177"/>
                  </a:lnTo>
                  <a:lnTo>
                    <a:pt x="2247" y="3241"/>
                  </a:lnTo>
                  <a:lnTo>
                    <a:pt x="1873" y="5171"/>
                  </a:lnTo>
                  <a:lnTo>
                    <a:pt x="2722" y="3400"/>
                  </a:lnTo>
                  <a:lnTo>
                    <a:pt x="3558" y="5171"/>
                  </a:lnTo>
                  <a:lnTo>
                    <a:pt x="3197" y="3241"/>
                  </a:lnTo>
                  <a:lnTo>
                    <a:pt x="3197" y="3241"/>
                  </a:lnTo>
                  <a:lnTo>
                    <a:pt x="4926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6" y="980"/>
                  </a:lnTo>
                  <a:lnTo>
                    <a:pt x="4926" y="980"/>
                  </a:lnTo>
                  <a:lnTo>
                    <a:pt x="3197" y="1916"/>
                  </a:lnTo>
                  <a:lnTo>
                    <a:pt x="3558" y="1"/>
                  </a:lnTo>
                  <a:lnTo>
                    <a:pt x="2722" y="1772"/>
                  </a:lnTo>
                  <a:lnTo>
                    <a:pt x="18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976" name="Google Shape;2976;p15"/>
            <p:cNvGrpSpPr/>
            <p:nvPr/>
          </p:nvGrpSpPr>
          <p:grpSpPr>
            <a:xfrm rot="5400000">
              <a:off x="2237697" y="-1762942"/>
              <a:ext cx="4668496" cy="8669501"/>
              <a:chOff x="2402975" y="240825"/>
              <a:chExt cx="2813025" cy="5223850"/>
            </a:xfrm>
          </p:grpSpPr>
          <p:sp>
            <p:nvSpPr>
              <p:cNvPr id="2977" name="Google Shape;2977;p15"/>
              <p:cNvSpPr/>
              <p:nvPr/>
            </p:nvSpPr>
            <p:spPr>
              <a:xfrm>
                <a:off x="2470125" y="328325"/>
                <a:ext cx="2678725" cy="5048525"/>
              </a:xfrm>
              <a:custGeom>
                <a:avLst/>
                <a:gdLst/>
                <a:ahLst/>
                <a:cxnLst/>
                <a:rect l="l" t="t" r="r" b="b"/>
                <a:pathLst>
                  <a:path w="107149" h="201941" fill="none" extrusionOk="0">
                    <a:moveTo>
                      <a:pt x="107149" y="197071"/>
                    </a:moveTo>
                    <a:lnTo>
                      <a:pt x="107149" y="4884"/>
                    </a:lnTo>
                    <a:cubicBezTo>
                      <a:pt x="104450" y="4884"/>
                      <a:pt x="102266" y="2700"/>
                      <a:pt x="102266" y="0"/>
                    </a:cubicBezTo>
                    <a:lnTo>
                      <a:pt x="5087" y="0"/>
                    </a:lnTo>
                    <a:cubicBezTo>
                      <a:pt x="5087" y="2808"/>
                      <a:pt x="2808" y="5087"/>
                      <a:pt x="0" y="5087"/>
                    </a:cubicBezTo>
                    <a:lnTo>
                      <a:pt x="0" y="196854"/>
                    </a:lnTo>
                    <a:cubicBezTo>
                      <a:pt x="2808" y="196854"/>
                      <a:pt x="5087" y="199132"/>
                      <a:pt x="5087" y="201940"/>
                    </a:cubicBezTo>
                    <a:lnTo>
                      <a:pt x="102266" y="201940"/>
                    </a:lnTo>
                    <a:cubicBezTo>
                      <a:pt x="102266" y="199255"/>
                      <a:pt x="104450" y="197071"/>
                      <a:pt x="107149" y="197071"/>
                    </a:cubicBezTo>
                    <a:close/>
                  </a:path>
                </a:pathLst>
              </a:custGeom>
              <a:noFill/>
              <a:ln w="507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8" name="Google Shape;2978;p15"/>
              <p:cNvSpPr/>
              <p:nvPr/>
            </p:nvSpPr>
            <p:spPr>
              <a:xfrm>
                <a:off x="2402975" y="240825"/>
                <a:ext cx="2813025" cy="5223850"/>
              </a:xfrm>
              <a:custGeom>
                <a:avLst/>
                <a:gdLst/>
                <a:ahLst/>
                <a:cxnLst/>
                <a:rect l="l" t="t" r="r" b="b"/>
                <a:pathLst>
                  <a:path w="112521" h="208954" fill="none" extrusionOk="0">
                    <a:moveTo>
                      <a:pt x="112521" y="197315"/>
                    </a:moveTo>
                    <a:lnTo>
                      <a:pt x="112521" y="11639"/>
                    </a:lnTo>
                    <a:cubicBezTo>
                      <a:pt x="106091" y="11639"/>
                      <a:pt x="100882" y="6430"/>
                      <a:pt x="100882" y="1"/>
                    </a:cubicBezTo>
                    <a:lnTo>
                      <a:pt x="11639" y="1"/>
                    </a:lnTo>
                    <a:cubicBezTo>
                      <a:pt x="11639" y="6430"/>
                      <a:pt x="6430" y="11639"/>
                      <a:pt x="1" y="11639"/>
                    </a:cubicBezTo>
                    <a:lnTo>
                      <a:pt x="1" y="197315"/>
                    </a:lnTo>
                    <a:cubicBezTo>
                      <a:pt x="6430" y="197315"/>
                      <a:pt x="11639" y="202524"/>
                      <a:pt x="11639" y="208954"/>
                    </a:cubicBezTo>
                    <a:lnTo>
                      <a:pt x="100882" y="208954"/>
                    </a:lnTo>
                    <a:cubicBezTo>
                      <a:pt x="100882" y="202524"/>
                      <a:pt x="106091" y="197315"/>
                      <a:pt x="112521" y="197315"/>
                    </a:cubicBezTo>
                    <a:close/>
                  </a:path>
                </a:pathLst>
              </a:custGeom>
              <a:noFill/>
              <a:ln w="542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2979" name="Google Shape;2979;p15"/>
          <p:cNvSpPr txBox="1">
            <a:spLocks noGrp="1"/>
          </p:cNvSpPr>
          <p:nvPr>
            <p:ph type="title"/>
          </p:nvPr>
        </p:nvSpPr>
        <p:spPr>
          <a:xfrm>
            <a:off x="2476575" y="539500"/>
            <a:ext cx="4191000" cy="1225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89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2980" name="Google Shape;2980;p15"/>
          <p:cNvSpPr txBox="1">
            <a:spLocks noGrp="1"/>
          </p:cNvSpPr>
          <p:nvPr>
            <p:ph type="subTitle" idx="1"/>
          </p:nvPr>
        </p:nvSpPr>
        <p:spPr>
          <a:xfrm>
            <a:off x="2476425" y="1835050"/>
            <a:ext cx="4191000" cy="769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981" name="Google Shape;2981;p15"/>
          <p:cNvGrpSpPr/>
          <p:nvPr/>
        </p:nvGrpSpPr>
        <p:grpSpPr>
          <a:xfrm>
            <a:off x="1331494" y="1923904"/>
            <a:ext cx="6481155" cy="2680197"/>
            <a:chOff x="1261419" y="1923904"/>
            <a:chExt cx="6481155" cy="2680197"/>
          </a:xfrm>
        </p:grpSpPr>
        <p:grpSp>
          <p:nvGrpSpPr>
            <p:cNvPr id="2982" name="Google Shape;2982;p15"/>
            <p:cNvGrpSpPr/>
            <p:nvPr/>
          </p:nvGrpSpPr>
          <p:grpSpPr>
            <a:xfrm>
              <a:off x="1273691" y="1923904"/>
              <a:ext cx="1086583" cy="1134870"/>
              <a:chOff x="1609851" y="1570464"/>
              <a:chExt cx="1473733" cy="1539433"/>
            </a:xfrm>
          </p:grpSpPr>
          <p:sp>
            <p:nvSpPr>
              <p:cNvPr id="2983" name="Google Shape;2983;p15"/>
              <p:cNvSpPr/>
              <p:nvPr/>
            </p:nvSpPr>
            <p:spPr>
              <a:xfrm>
                <a:off x="2083882" y="2441068"/>
                <a:ext cx="117373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26" extrusionOk="0">
                    <a:moveTo>
                      <a:pt x="3413" y="0"/>
                    </a:moveTo>
                    <a:lnTo>
                      <a:pt x="0" y="2389"/>
                    </a:lnTo>
                    <a:lnTo>
                      <a:pt x="68" y="2526"/>
                    </a:lnTo>
                    <a:lnTo>
                      <a:pt x="3413" y="69"/>
                    </a:lnTo>
                    <a:lnTo>
                      <a:pt x="341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4" name="Google Shape;2984;p15"/>
              <p:cNvSpPr/>
              <p:nvPr/>
            </p:nvSpPr>
            <p:spPr>
              <a:xfrm>
                <a:off x="2039291" y="2403525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2935" y="0"/>
                    </a:moveTo>
                    <a:lnTo>
                      <a:pt x="0" y="888"/>
                    </a:lnTo>
                    <a:lnTo>
                      <a:pt x="0" y="1024"/>
                    </a:lnTo>
                    <a:lnTo>
                      <a:pt x="2935" y="69"/>
                    </a:lnTo>
                    <a:lnTo>
                      <a:pt x="293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5" name="Google Shape;2985;p15"/>
              <p:cNvSpPr/>
              <p:nvPr/>
            </p:nvSpPr>
            <p:spPr>
              <a:xfrm>
                <a:off x="2151920" y="2513816"/>
                <a:ext cx="68107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26" extrusionOk="0">
                    <a:moveTo>
                      <a:pt x="1980" y="0"/>
                    </a:moveTo>
                    <a:lnTo>
                      <a:pt x="1" y="2458"/>
                    </a:lnTo>
                    <a:lnTo>
                      <a:pt x="137" y="2526"/>
                    </a:lnTo>
                    <a:lnTo>
                      <a:pt x="198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6" name="Google Shape;2986;p15"/>
              <p:cNvSpPr/>
              <p:nvPr/>
            </p:nvSpPr>
            <p:spPr>
              <a:xfrm>
                <a:off x="2241102" y="2509106"/>
                <a:ext cx="49301" cy="133807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892" extrusionOk="0">
                    <a:moveTo>
                      <a:pt x="1366" y="1"/>
                    </a:moveTo>
                    <a:lnTo>
                      <a:pt x="0" y="3892"/>
                    </a:lnTo>
                    <a:lnTo>
                      <a:pt x="69" y="3892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7" name="Google Shape;2987;p15"/>
              <p:cNvSpPr/>
              <p:nvPr/>
            </p:nvSpPr>
            <p:spPr>
              <a:xfrm>
                <a:off x="2158968" y="2074990"/>
                <a:ext cx="61059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2595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775" y="2594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8" name="Google Shape;2988;p15"/>
              <p:cNvSpPr/>
              <p:nvPr/>
            </p:nvSpPr>
            <p:spPr>
              <a:xfrm>
                <a:off x="2022858" y="2333115"/>
                <a:ext cx="145531" cy="4744"/>
              </a:xfrm>
              <a:custGeom>
                <a:avLst/>
                <a:gdLst/>
                <a:ahLst/>
                <a:cxnLst/>
                <a:rect l="l" t="t" r="r" b="b"/>
                <a:pathLst>
                  <a:path w="4233" h="138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4232" y="137"/>
                    </a:lnTo>
                    <a:lnTo>
                      <a:pt x="4232" y="69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9" name="Google Shape;2989;p15"/>
              <p:cNvSpPr/>
              <p:nvPr/>
            </p:nvSpPr>
            <p:spPr>
              <a:xfrm>
                <a:off x="2346717" y="2016303"/>
                <a:ext cx="4710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3073" extrusionOk="0">
                    <a:moveTo>
                      <a:pt x="0" y="1"/>
                    </a:moveTo>
                    <a:lnTo>
                      <a:pt x="0" y="3072"/>
                    </a:lnTo>
                    <a:lnTo>
                      <a:pt x="137" y="3072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0" name="Google Shape;2990;p15"/>
              <p:cNvSpPr/>
              <p:nvPr/>
            </p:nvSpPr>
            <p:spPr>
              <a:xfrm>
                <a:off x="2086220" y="2143028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69" y="1"/>
                    </a:moveTo>
                    <a:lnTo>
                      <a:pt x="0" y="137"/>
                    </a:lnTo>
                    <a:lnTo>
                      <a:pt x="3413" y="2595"/>
                    </a:lnTo>
                    <a:lnTo>
                      <a:pt x="3413" y="2526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1" name="Google Shape;2991;p15"/>
              <p:cNvSpPr/>
              <p:nvPr/>
            </p:nvSpPr>
            <p:spPr>
              <a:xfrm>
                <a:off x="2492179" y="2445744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69"/>
                    </a:cubicBezTo>
                    <a:lnTo>
                      <a:pt x="3277" y="2595"/>
                    </a:lnTo>
                    <a:cubicBezTo>
                      <a:pt x="3346" y="2527"/>
                      <a:pt x="3346" y="2527"/>
                      <a:pt x="3414" y="2458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2" name="Google Shape;2992;p15"/>
              <p:cNvSpPr/>
              <p:nvPr/>
            </p:nvSpPr>
            <p:spPr>
              <a:xfrm>
                <a:off x="2342007" y="2556069"/>
                <a:ext cx="4744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138" h="3072" extrusionOk="0">
                    <a:moveTo>
                      <a:pt x="69" y="0"/>
                    </a:moveTo>
                    <a:lnTo>
                      <a:pt x="1" y="3072"/>
                    </a:lnTo>
                    <a:lnTo>
                      <a:pt x="137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3" name="Google Shape;2993;p15"/>
              <p:cNvSpPr/>
              <p:nvPr/>
            </p:nvSpPr>
            <p:spPr>
              <a:xfrm>
                <a:off x="2553203" y="2241596"/>
                <a:ext cx="103278" cy="32902"/>
              </a:xfrm>
              <a:custGeom>
                <a:avLst/>
                <a:gdLst/>
                <a:ahLst/>
                <a:cxnLst/>
                <a:rect l="l" t="t" r="r" b="b"/>
                <a:pathLst>
                  <a:path w="3004" h="957" extrusionOk="0">
                    <a:moveTo>
                      <a:pt x="2936" y="1"/>
                    </a:moveTo>
                    <a:lnTo>
                      <a:pt x="1" y="888"/>
                    </a:lnTo>
                    <a:lnTo>
                      <a:pt x="1" y="956"/>
                    </a:lnTo>
                    <a:lnTo>
                      <a:pt x="3004" y="137"/>
                    </a:lnTo>
                    <a:cubicBezTo>
                      <a:pt x="3004" y="137"/>
                      <a:pt x="3004" y="1"/>
                      <a:pt x="2936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4" name="Google Shape;2994;p15"/>
              <p:cNvSpPr/>
              <p:nvPr/>
            </p:nvSpPr>
            <p:spPr>
              <a:xfrm>
                <a:off x="2527384" y="2340163"/>
                <a:ext cx="143193" cy="4710"/>
              </a:xfrm>
              <a:custGeom>
                <a:avLst/>
                <a:gdLst/>
                <a:ahLst/>
                <a:cxnLst/>
                <a:rect l="l" t="t" r="r" b="b"/>
                <a:pathLst>
                  <a:path w="4165" h="137" extrusionOk="0">
                    <a:moveTo>
                      <a:pt x="1" y="0"/>
                    </a:moveTo>
                    <a:lnTo>
                      <a:pt x="1" y="69"/>
                    </a:lnTo>
                    <a:lnTo>
                      <a:pt x="4165" y="137"/>
                    </a:lnTo>
                    <a:lnTo>
                      <a:pt x="416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5" name="Google Shape;2995;p15"/>
              <p:cNvSpPr/>
              <p:nvPr/>
            </p:nvSpPr>
            <p:spPr>
              <a:xfrm>
                <a:off x="2471070" y="2513816"/>
                <a:ext cx="65735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2595" extrusionOk="0">
                    <a:moveTo>
                      <a:pt x="1" y="0"/>
                    </a:moveTo>
                    <a:lnTo>
                      <a:pt x="1775" y="2594"/>
                    </a:lnTo>
                    <a:lnTo>
                      <a:pt x="1912" y="252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6" name="Google Shape;2996;p15"/>
              <p:cNvSpPr/>
              <p:nvPr/>
            </p:nvSpPr>
            <p:spPr>
              <a:xfrm>
                <a:off x="2400659" y="2509106"/>
                <a:ext cx="44625" cy="138517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9" extrusionOk="0">
                    <a:moveTo>
                      <a:pt x="1" y="1"/>
                    </a:moveTo>
                    <a:lnTo>
                      <a:pt x="1161" y="4028"/>
                    </a:lnTo>
                    <a:lnTo>
                      <a:pt x="1298" y="4028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7" name="Google Shape;2997;p15"/>
              <p:cNvSpPr/>
              <p:nvPr/>
            </p:nvSpPr>
            <p:spPr>
              <a:xfrm>
                <a:off x="1936048" y="2030399"/>
                <a:ext cx="145496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232" h="3209" extrusionOk="0">
                    <a:moveTo>
                      <a:pt x="137" y="0"/>
                    </a:moveTo>
                    <a:lnTo>
                      <a:pt x="0" y="137"/>
                    </a:lnTo>
                    <a:lnTo>
                      <a:pt x="4164" y="3209"/>
                    </a:lnTo>
                    <a:lnTo>
                      <a:pt x="4232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8" name="Google Shape;2998;p15"/>
              <p:cNvSpPr/>
              <p:nvPr/>
            </p:nvSpPr>
            <p:spPr>
              <a:xfrm>
                <a:off x="1860928" y="2171185"/>
                <a:ext cx="169012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4916" h="1776" extrusionOk="0">
                    <a:moveTo>
                      <a:pt x="69" y="1"/>
                    </a:moveTo>
                    <a:lnTo>
                      <a:pt x="1" y="206"/>
                    </a:lnTo>
                    <a:lnTo>
                      <a:pt x="4915" y="1776"/>
                    </a:lnTo>
                    <a:lnTo>
                      <a:pt x="4915" y="1707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9" name="Google Shape;2999;p15"/>
              <p:cNvSpPr/>
              <p:nvPr/>
            </p:nvSpPr>
            <p:spPr>
              <a:xfrm>
                <a:off x="2766772" y="2654603"/>
                <a:ext cx="79796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321" h="1844" extrusionOk="0">
                    <a:moveTo>
                      <a:pt x="137" y="1"/>
                    </a:moveTo>
                    <a:cubicBezTo>
                      <a:pt x="137" y="69"/>
                      <a:pt x="68" y="137"/>
                      <a:pt x="0" y="206"/>
                    </a:cubicBezTo>
                    <a:lnTo>
                      <a:pt x="2184" y="1844"/>
                    </a:lnTo>
                    <a:lnTo>
                      <a:pt x="2253" y="1776"/>
                    </a:lnTo>
                    <a:lnTo>
                      <a:pt x="2321" y="1639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0" name="Google Shape;3000;p15"/>
              <p:cNvSpPr/>
              <p:nvPr/>
            </p:nvSpPr>
            <p:spPr>
              <a:xfrm>
                <a:off x="1837481" y="2328440"/>
                <a:ext cx="176026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5120" h="274" extrusionOk="0">
                    <a:moveTo>
                      <a:pt x="0" y="0"/>
                    </a:moveTo>
                    <a:cubicBezTo>
                      <a:pt x="0" y="68"/>
                      <a:pt x="0" y="137"/>
                      <a:pt x="0" y="205"/>
                    </a:cubicBezTo>
                    <a:lnTo>
                      <a:pt x="5120" y="273"/>
                    </a:lnTo>
                    <a:lnTo>
                      <a:pt x="5120" y="137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1" name="Google Shape;3001;p15"/>
              <p:cNvSpPr/>
              <p:nvPr/>
            </p:nvSpPr>
            <p:spPr>
              <a:xfrm>
                <a:off x="1722479" y="2323729"/>
                <a:ext cx="93892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74" extrusionOk="0">
                    <a:moveTo>
                      <a:pt x="1" y="1"/>
                    </a:moveTo>
                    <a:lnTo>
                      <a:pt x="1" y="205"/>
                    </a:lnTo>
                    <a:lnTo>
                      <a:pt x="1" y="274"/>
                    </a:lnTo>
                    <a:lnTo>
                      <a:pt x="2731" y="274"/>
                    </a:lnTo>
                    <a:cubicBezTo>
                      <a:pt x="2731" y="205"/>
                      <a:pt x="2731" y="137"/>
                      <a:pt x="2731" y="69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2" name="Google Shape;3002;p15"/>
              <p:cNvSpPr/>
              <p:nvPr/>
            </p:nvSpPr>
            <p:spPr>
              <a:xfrm>
                <a:off x="2403032" y="2032737"/>
                <a:ext cx="49301" cy="136145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960" extrusionOk="0">
                    <a:moveTo>
                      <a:pt x="1365" y="1"/>
                    </a:moveTo>
                    <a:lnTo>
                      <a:pt x="0" y="3960"/>
                    </a:lnTo>
                    <a:lnTo>
                      <a:pt x="68" y="3960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3" name="Google Shape;3003;p15"/>
              <p:cNvSpPr/>
              <p:nvPr/>
            </p:nvSpPr>
            <p:spPr>
              <a:xfrm>
                <a:off x="2611890" y="2539636"/>
                <a:ext cx="147868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301" h="3209" extrusionOk="0">
                    <a:moveTo>
                      <a:pt x="137" y="0"/>
                    </a:moveTo>
                    <a:lnTo>
                      <a:pt x="0" y="69"/>
                    </a:lnTo>
                    <a:lnTo>
                      <a:pt x="4164" y="3208"/>
                    </a:lnTo>
                    <a:lnTo>
                      <a:pt x="4300" y="3004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4" name="Google Shape;3004;p15"/>
              <p:cNvSpPr/>
              <p:nvPr/>
            </p:nvSpPr>
            <p:spPr>
              <a:xfrm>
                <a:off x="2663494" y="2443406"/>
                <a:ext cx="171350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844" extrusionOk="0">
                    <a:moveTo>
                      <a:pt x="1" y="1"/>
                    </a:moveTo>
                    <a:cubicBezTo>
                      <a:pt x="1" y="69"/>
                      <a:pt x="1" y="69"/>
                      <a:pt x="1" y="137"/>
                    </a:cubicBezTo>
                    <a:lnTo>
                      <a:pt x="4915" y="1844"/>
                    </a:lnTo>
                    <a:lnTo>
                      <a:pt x="4984" y="1707"/>
                    </a:lnTo>
                    <a:lnTo>
                      <a:pt x="4984" y="1639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5" name="Google Shape;3005;p15"/>
              <p:cNvSpPr/>
              <p:nvPr/>
            </p:nvSpPr>
            <p:spPr>
              <a:xfrm>
                <a:off x="2851244" y="211019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80"/>
                    </a:lnTo>
                    <a:cubicBezTo>
                      <a:pt x="0" y="1980"/>
                      <a:pt x="69" y="2048"/>
                      <a:pt x="69" y="2116"/>
                    </a:cubicBezTo>
                    <a:lnTo>
                      <a:pt x="6212" y="205"/>
                    </a:lnTo>
                    <a:cubicBezTo>
                      <a:pt x="6212" y="137"/>
                      <a:pt x="6212" y="68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6" name="Google Shape;3006;p15"/>
              <p:cNvSpPr/>
              <p:nvPr/>
            </p:nvSpPr>
            <p:spPr>
              <a:xfrm>
                <a:off x="2250488" y="2030399"/>
                <a:ext cx="44625" cy="138483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8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229" y="4028"/>
                    </a:lnTo>
                    <a:lnTo>
                      <a:pt x="1297" y="4028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7" name="Google Shape;3007;p15"/>
              <p:cNvSpPr/>
              <p:nvPr/>
            </p:nvSpPr>
            <p:spPr>
              <a:xfrm>
                <a:off x="2489841" y="2150076"/>
                <a:ext cx="119711" cy="86878"/>
              </a:xfrm>
              <a:custGeom>
                <a:avLst/>
                <a:gdLst/>
                <a:ahLst/>
                <a:cxnLst/>
                <a:rect l="l" t="t" r="r" b="b"/>
                <a:pathLst>
                  <a:path w="3482" h="2527" extrusionOk="0">
                    <a:moveTo>
                      <a:pt x="3414" y="1"/>
                    </a:moveTo>
                    <a:lnTo>
                      <a:pt x="1" y="2458"/>
                    </a:lnTo>
                    <a:lnTo>
                      <a:pt x="69" y="2458"/>
                    </a:lnTo>
                    <a:lnTo>
                      <a:pt x="69" y="2526"/>
                    </a:lnTo>
                    <a:lnTo>
                      <a:pt x="3482" y="137"/>
                    </a:lnTo>
                    <a:lnTo>
                      <a:pt x="341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8" name="Google Shape;3008;p15"/>
              <p:cNvSpPr/>
              <p:nvPr/>
            </p:nvSpPr>
            <p:spPr>
              <a:xfrm>
                <a:off x="2473407" y="2077328"/>
                <a:ext cx="68107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95" extrusionOk="0">
                    <a:moveTo>
                      <a:pt x="1844" y="1"/>
                    </a:moveTo>
                    <a:lnTo>
                      <a:pt x="1" y="2526"/>
                    </a:lnTo>
                    <a:lnTo>
                      <a:pt x="69" y="2526"/>
                    </a:lnTo>
                    <a:lnTo>
                      <a:pt x="69" y="2594"/>
                    </a:lnTo>
                    <a:lnTo>
                      <a:pt x="1980" y="137"/>
                    </a:lnTo>
                    <a:lnTo>
                      <a:pt x="184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9" name="Google Shape;3009;p15"/>
              <p:cNvSpPr/>
              <p:nvPr/>
            </p:nvSpPr>
            <p:spPr>
              <a:xfrm>
                <a:off x="2041629" y="2234548"/>
                <a:ext cx="100940" cy="37577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93" extrusionOk="0">
                    <a:moveTo>
                      <a:pt x="1" y="1"/>
                    </a:moveTo>
                    <a:lnTo>
                      <a:pt x="1" y="137"/>
                    </a:lnTo>
                    <a:lnTo>
                      <a:pt x="2936" y="1093"/>
                    </a:lnTo>
                    <a:cubicBezTo>
                      <a:pt x="2936" y="1025"/>
                      <a:pt x="2936" y="1025"/>
                      <a:pt x="2936" y="1025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0" name="Google Shape;3010;p15"/>
              <p:cNvSpPr/>
              <p:nvPr/>
            </p:nvSpPr>
            <p:spPr>
              <a:xfrm>
                <a:off x="1846866" y="1959989"/>
                <a:ext cx="77458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253" h="1844" extrusionOk="0">
                    <a:moveTo>
                      <a:pt x="137" y="1"/>
                    </a:moveTo>
                    <a:lnTo>
                      <a:pt x="69" y="69"/>
                    </a:lnTo>
                    <a:cubicBezTo>
                      <a:pt x="69" y="137"/>
                      <a:pt x="0" y="137"/>
                      <a:pt x="0" y="205"/>
                    </a:cubicBezTo>
                    <a:lnTo>
                      <a:pt x="2184" y="1844"/>
                    </a:lnTo>
                    <a:lnTo>
                      <a:pt x="2253" y="170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1" name="Google Shape;3011;p15"/>
              <p:cNvSpPr/>
              <p:nvPr/>
            </p:nvSpPr>
            <p:spPr>
              <a:xfrm>
                <a:off x="2553203" y="2408201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2936" y="1025"/>
                    </a:lnTo>
                    <a:lnTo>
                      <a:pt x="2936" y="956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2" name="Google Shape;3012;p15"/>
              <p:cNvSpPr/>
              <p:nvPr/>
            </p:nvSpPr>
            <p:spPr>
              <a:xfrm>
                <a:off x="2665832" y="2182943"/>
                <a:ext cx="171350" cy="5868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7" extrusionOk="0">
                    <a:moveTo>
                      <a:pt x="4916" y="0"/>
                    </a:moveTo>
                    <a:lnTo>
                      <a:pt x="1" y="1570"/>
                    </a:lnTo>
                    <a:lnTo>
                      <a:pt x="1" y="1707"/>
                    </a:lnTo>
                    <a:lnTo>
                      <a:pt x="4984" y="137"/>
                    </a:lnTo>
                    <a:lnTo>
                      <a:pt x="491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3" name="Google Shape;3013;p15"/>
              <p:cNvSpPr/>
              <p:nvPr/>
            </p:nvSpPr>
            <p:spPr>
              <a:xfrm>
                <a:off x="1858590" y="2436358"/>
                <a:ext cx="171350" cy="58721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8" extrusionOk="0">
                    <a:moveTo>
                      <a:pt x="4915" y="1"/>
                    </a:moveTo>
                    <a:lnTo>
                      <a:pt x="1" y="1503"/>
                    </a:lnTo>
                    <a:lnTo>
                      <a:pt x="69" y="1707"/>
                    </a:lnTo>
                    <a:lnTo>
                      <a:pt x="4983" y="137"/>
                    </a:lnTo>
                    <a:cubicBezTo>
                      <a:pt x="4983" y="69"/>
                      <a:pt x="4983" y="69"/>
                      <a:pt x="4915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4" name="Google Shape;3014;p15"/>
              <p:cNvSpPr/>
              <p:nvPr/>
            </p:nvSpPr>
            <p:spPr>
              <a:xfrm>
                <a:off x="1633298" y="2096099"/>
                <a:ext cx="213603" cy="77493"/>
              </a:xfrm>
              <a:custGeom>
                <a:avLst/>
                <a:gdLst/>
                <a:ahLst/>
                <a:cxnLst/>
                <a:rect l="l" t="t" r="r" b="b"/>
                <a:pathLst>
                  <a:path w="6213" h="2254" extrusionOk="0">
                    <a:moveTo>
                      <a:pt x="69" y="1"/>
                    </a:moveTo>
                    <a:cubicBezTo>
                      <a:pt x="69" y="69"/>
                      <a:pt x="69" y="137"/>
                      <a:pt x="1" y="205"/>
                    </a:cubicBezTo>
                    <a:lnTo>
                      <a:pt x="6144" y="2185"/>
                    </a:lnTo>
                    <a:lnTo>
                      <a:pt x="6144" y="2253"/>
                    </a:lnTo>
                    <a:lnTo>
                      <a:pt x="6212" y="2048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5" name="Google Shape;3015;p15"/>
              <p:cNvSpPr/>
              <p:nvPr/>
            </p:nvSpPr>
            <p:spPr>
              <a:xfrm>
                <a:off x="2661157" y="1732359"/>
                <a:ext cx="136145" cy="183074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25" extrusionOk="0">
                    <a:moveTo>
                      <a:pt x="3755" y="1"/>
                    </a:moveTo>
                    <a:lnTo>
                      <a:pt x="0" y="5188"/>
                    </a:lnTo>
                    <a:lnTo>
                      <a:pt x="137" y="5325"/>
                    </a:lnTo>
                    <a:lnTo>
                      <a:pt x="3959" y="137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6" name="Google Shape;3016;p15"/>
              <p:cNvSpPr/>
              <p:nvPr/>
            </p:nvSpPr>
            <p:spPr>
              <a:xfrm>
                <a:off x="1907856" y="1722973"/>
                <a:ext cx="136145" cy="18544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94" extrusionOk="0">
                    <a:moveTo>
                      <a:pt x="206" y="1"/>
                    </a:moveTo>
                    <a:lnTo>
                      <a:pt x="1" y="137"/>
                    </a:lnTo>
                    <a:lnTo>
                      <a:pt x="3755" y="5393"/>
                    </a:lnTo>
                    <a:lnTo>
                      <a:pt x="3960" y="5325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7" name="Google Shape;3017;p15"/>
              <p:cNvSpPr/>
              <p:nvPr/>
            </p:nvSpPr>
            <p:spPr>
              <a:xfrm>
                <a:off x="2515660" y="1746455"/>
                <a:ext cx="37577" cy="91554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2663" extrusionOk="0">
                    <a:moveTo>
                      <a:pt x="888" y="0"/>
                    </a:moveTo>
                    <a:lnTo>
                      <a:pt x="1" y="2594"/>
                    </a:lnTo>
                    <a:lnTo>
                      <a:pt x="137" y="2662"/>
                    </a:lnTo>
                    <a:lnTo>
                      <a:pt x="1093" y="137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8" name="Google Shape;3018;p15"/>
              <p:cNvSpPr/>
              <p:nvPr/>
            </p:nvSpPr>
            <p:spPr>
              <a:xfrm>
                <a:off x="2161306" y="1741745"/>
                <a:ext cx="32902" cy="93926"/>
              </a:xfrm>
              <a:custGeom>
                <a:avLst/>
                <a:gdLst/>
                <a:ahLst/>
                <a:cxnLst/>
                <a:rect l="l" t="t" r="r" b="b"/>
                <a:pathLst>
                  <a:path w="957" h="2732" extrusionOk="0">
                    <a:moveTo>
                      <a:pt x="137" y="1"/>
                    </a:moveTo>
                    <a:lnTo>
                      <a:pt x="1" y="69"/>
                    </a:lnTo>
                    <a:lnTo>
                      <a:pt x="752" y="2731"/>
                    </a:lnTo>
                    <a:lnTo>
                      <a:pt x="956" y="266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9" name="Google Shape;3019;p15"/>
              <p:cNvSpPr/>
              <p:nvPr/>
            </p:nvSpPr>
            <p:spPr>
              <a:xfrm>
                <a:off x="1835108" y="2640541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0"/>
                    </a:moveTo>
                    <a:lnTo>
                      <a:pt x="1" y="1570"/>
                    </a:lnTo>
                    <a:lnTo>
                      <a:pt x="137" y="1775"/>
                    </a:lnTo>
                    <a:lnTo>
                      <a:pt x="2322" y="137"/>
                    </a:lnTo>
                    <a:cubicBezTo>
                      <a:pt x="2322" y="137"/>
                      <a:pt x="2253" y="69"/>
                      <a:pt x="225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0" name="Google Shape;3020;p15"/>
              <p:cNvSpPr/>
              <p:nvPr/>
            </p:nvSpPr>
            <p:spPr>
              <a:xfrm>
                <a:off x="2349055" y="1586863"/>
                <a:ext cx="9420" cy="222989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6" extrusionOk="0">
                    <a:moveTo>
                      <a:pt x="69" y="1"/>
                    </a:moveTo>
                    <a:lnTo>
                      <a:pt x="0" y="6485"/>
                    </a:lnTo>
                    <a:lnTo>
                      <a:pt x="205" y="6485"/>
                    </a:lnTo>
                    <a:lnTo>
                      <a:pt x="27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1" name="Google Shape;3021;p15"/>
              <p:cNvSpPr/>
              <p:nvPr/>
            </p:nvSpPr>
            <p:spPr>
              <a:xfrm>
                <a:off x="1628622" y="249504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12"/>
                    </a:lnTo>
                    <a:cubicBezTo>
                      <a:pt x="0" y="1980"/>
                      <a:pt x="0" y="2048"/>
                      <a:pt x="69" y="2116"/>
                    </a:cubicBezTo>
                    <a:lnTo>
                      <a:pt x="6212" y="137"/>
                    </a:lnTo>
                    <a:cubicBezTo>
                      <a:pt x="6212" y="137"/>
                      <a:pt x="6212" y="69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2" name="Google Shape;3022;p15"/>
              <p:cNvSpPr/>
              <p:nvPr/>
            </p:nvSpPr>
            <p:spPr>
              <a:xfrm>
                <a:off x="2651771" y="2769604"/>
                <a:ext cx="133807" cy="185411"/>
              </a:xfrm>
              <a:custGeom>
                <a:avLst/>
                <a:gdLst/>
                <a:ahLst/>
                <a:cxnLst/>
                <a:rect l="l" t="t" r="r" b="b"/>
                <a:pathLst>
                  <a:path w="3892" h="5393" extrusionOk="0">
                    <a:moveTo>
                      <a:pt x="69" y="0"/>
                    </a:moveTo>
                    <a:lnTo>
                      <a:pt x="0" y="137"/>
                    </a:lnTo>
                    <a:lnTo>
                      <a:pt x="3686" y="5393"/>
                    </a:lnTo>
                    <a:lnTo>
                      <a:pt x="3891" y="525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3" name="Google Shape;3023;p15"/>
              <p:cNvSpPr/>
              <p:nvPr/>
            </p:nvSpPr>
            <p:spPr>
              <a:xfrm>
                <a:off x="2499227" y="2847027"/>
                <a:ext cx="35240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5" extrusionOk="0">
                    <a:moveTo>
                      <a:pt x="1" y="1"/>
                    </a:moveTo>
                    <a:lnTo>
                      <a:pt x="820" y="2595"/>
                    </a:lnTo>
                    <a:lnTo>
                      <a:pt x="1025" y="252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4" name="Google Shape;3024;p15"/>
              <p:cNvSpPr/>
              <p:nvPr/>
            </p:nvSpPr>
            <p:spPr>
              <a:xfrm>
                <a:off x="2848906" y="2504431"/>
                <a:ext cx="213569" cy="79830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322" extrusionOk="0">
                    <a:moveTo>
                      <a:pt x="68" y="0"/>
                    </a:moveTo>
                    <a:cubicBezTo>
                      <a:pt x="0" y="69"/>
                      <a:pt x="0" y="137"/>
                      <a:pt x="0" y="205"/>
                    </a:cubicBezTo>
                    <a:lnTo>
                      <a:pt x="6075" y="2321"/>
                    </a:lnTo>
                    <a:lnTo>
                      <a:pt x="6211" y="2048"/>
                    </a:lnTo>
                    <a:lnTo>
                      <a:pt x="6211" y="1980"/>
                    </a:lnTo>
                    <a:lnTo>
                      <a:pt x="6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5" name="Google Shape;3025;p15"/>
              <p:cNvSpPr/>
              <p:nvPr/>
            </p:nvSpPr>
            <p:spPr>
              <a:xfrm>
                <a:off x="2142534" y="2840014"/>
                <a:ext cx="35240" cy="89182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4" extrusionOk="0">
                    <a:moveTo>
                      <a:pt x="888" y="0"/>
                    </a:moveTo>
                    <a:lnTo>
                      <a:pt x="1" y="2526"/>
                    </a:lnTo>
                    <a:lnTo>
                      <a:pt x="205" y="2594"/>
                    </a:lnTo>
                    <a:lnTo>
                      <a:pt x="1025" y="68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6" name="Google Shape;3026;p15"/>
              <p:cNvSpPr/>
              <p:nvPr/>
            </p:nvSpPr>
            <p:spPr>
              <a:xfrm>
                <a:off x="1896133" y="2762556"/>
                <a:ext cx="136145" cy="18073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257" extrusionOk="0">
                    <a:moveTo>
                      <a:pt x="3823" y="1"/>
                    </a:moveTo>
                    <a:lnTo>
                      <a:pt x="1" y="5120"/>
                    </a:lnTo>
                    <a:lnTo>
                      <a:pt x="137" y="5257"/>
                    </a:lnTo>
                    <a:lnTo>
                      <a:pt x="3960" y="69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7" name="Google Shape;3027;p15"/>
              <p:cNvSpPr/>
              <p:nvPr/>
            </p:nvSpPr>
            <p:spPr>
              <a:xfrm>
                <a:off x="2332621" y="2868171"/>
                <a:ext cx="9420" cy="222954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5" extrusionOk="0">
                    <a:moveTo>
                      <a:pt x="137" y="0"/>
                    </a:moveTo>
                    <a:lnTo>
                      <a:pt x="0" y="6485"/>
                    </a:lnTo>
                    <a:lnTo>
                      <a:pt x="274" y="6485"/>
                    </a:lnTo>
                    <a:lnTo>
                      <a:pt x="274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8" name="Google Shape;3028;p15"/>
              <p:cNvSpPr/>
              <p:nvPr/>
            </p:nvSpPr>
            <p:spPr>
              <a:xfrm>
                <a:off x="2349055" y="1828589"/>
                <a:ext cx="7082" cy="176026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0" extrusionOk="0">
                    <a:moveTo>
                      <a:pt x="0" y="0"/>
                    </a:moveTo>
                    <a:lnTo>
                      <a:pt x="0" y="5120"/>
                    </a:lnTo>
                    <a:lnTo>
                      <a:pt x="69" y="5120"/>
                    </a:lnTo>
                    <a:lnTo>
                      <a:pt x="20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9" name="Google Shape;3029;p15"/>
              <p:cNvSpPr/>
              <p:nvPr/>
            </p:nvSpPr>
            <p:spPr>
              <a:xfrm>
                <a:off x="2048677" y="1922446"/>
                <a:ext cx="105615" cy="147868"/>
              </a:xfrm>
              <a:custGeom>
                <a:avLst/>
                <a:gdLst/>
                <a:ahLst/>
                <a:cxnLst/>
                <a:rect l="l" t="t" r="r" b="b"/>
                <a:pathLst>
                  <a:path w="3072" h="4301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048" y="2936"/>
                    </a:lnTo>
                    <a:lnTo>
                      <a:pt x="3004" y="4301"/>
                    </a:lnTo>
                    <a:lnTo>
                      <a:pt x="3072" y="4164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0" name="Google Shape;3030;p15"/>
              <p:cNvSpPr/>
              <p:nvPr/>
            </p:nvSpPr>
            <p:spPr>
              <a:xfrm>
                <a:off x="2039291" y="260533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0" y="4164"/>
                    </a:lnTo>
                    <a:lnTo>
                      <a:pt x="137" y="4232"/>
                    </a:lnTo>
                    <a:lnTo>
                      <a:pt x="3208" y="137"/>
                    </a:lnTo>
                    <a:lnTo>
                      <a:pt x="307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1" name="Google Shape;3031;p15"/>
              <p:cNvSpPr/>
              <p:nvPr/>
            </p:nvSpPr>
            <p:spPr>
              <a:xfrm>
                <a:off x="2194173" y="1849698"/>
                <a:ext cx="56349" cy="171350"/>
              </a:xfrm>
              <a:custGeom>
                <a:avLst/>
                <a:gdLst/>
                <a:ahLst/>
                <a:cxnLst/>
                <a:rect l="l" t="t" r="r" b="b"/>
                <a:pathLst>
                  <a:path w="1639" h="4984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1502" y="4983"/>
                    </a:lnTo>
                    <a:lnTo>
                      <a:pt x="1638" y="498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2" name="Google Shape;3032;p15"/>
              <p:cNvSpPr/>
              <p:nvPr/>
            </p:nvSpPr>
            <p:spPr>
              <a:xfrm>
                <a:off x="1926628" y="2530250"/>
                <a:ext cx="147903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4302" h="3072" extrusionOk="0">
                    <a:moveTo>
                      <a:pt x="4301" y="0"/>
                    </a:moveTo>
                    <a:lnTo>
                      <a:pt x="1" y="2935"/>
                    </a:lnTo>
                    <a:lnTo>
                      <a:pt x="138" y="3072"/>
                    </a:lnTo>
                    <a:lnTo>
                      <a:pt x="4301" y="69"/>
                    </a:lnTo>
                    <a:lnTo>
                      <a:pt x="4301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3" name="Google Shape;3033;p15"/>
              <p:cNvSpPr/>
              <p:nvPr/>
            </p:nvSpPr>
            <p:spPr>
              <a:xfrm>
                <a:off x="2778496" y="1976423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1"/>
                    </a:moveTo>
                    <a:lnTo>
                      <a:pt x="0" y="1570"/>
                    </a:lnTo>
                    <a:lnTo>
                      <a:pt x="69" y="1775"/>
                    </a:lnTo>
                    <a:lnTo>
                      <a:pt x="2321" y="205"/>
                    </a:lnTo>
                    <a:lnTo>
                      <a:pt x="2253" y="69"/>
                    </a:lnTo>
                    <a:lnTo>
                      <a:pt x="225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4" name="Google Shape;3034;p15"/>
              <p:cNvSpPr/>
              <p:nvPr/>
            </p:nvSpPr>
            <p:spPr>
              <a:xfrm>
                <a:off x="2452298" y="1852036"/>
                <a:ext cx="63397" cy="169012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6" extrusionOk="0">
                    <a:moveTo>
                      <a:pt x="1639" y="1"/>
                    </a:moveTo>
                    <a:lnTo>
                      <a:pt x="1" y="4915"/>
                    </a:lnTo>
                    <a:lnTo>
                      <a:pt x="137" y="4915"/>
                    </a:lnTo>
                    <a:lnTo>
                      <a:pt x="1844" y="69"/>
                    </a:lnTo>
                    <a:lnTo>
                      <a:pt x="163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5" name="Google Shape;3035;p15"/>
              <p:cNvSpPr/>
              <p:nvPr/>
            </p:nvSpPr>
            <p:spPr>
              <a:xfrm>
                <a:off x="2618904" y="2042123"/>
                <a:ext cx="150241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4370" h="3073" extrusionOk="0">
                    <a:moveTo>
                      <a:pt x="4233" y="1"/>
                    </a:moveTo>
                    <a:lnTo>
                      <a:pt x="1" y="3004"/>
                    </a:lnTo>
                    <a:lnTo>
                      <a:pt x="69" y="3072"/>
                    </a:lnTo>
                    <a:lnTo>
                      <a:pt x="4369" y="137"/>
                    </a:lnTo>
                    <a:lnTo>
                      <a:pt x="423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6" name="Google Shape;3036;p15"/>
              <p:cNvSpPr/>
              <p:nvPr/>
            </p:nvSpPr>
            <p:spPr>
              <a:xfrm>
                <a:off x="2543818" y="192715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1" y="4164"/>
                    </a:lnTo>
                    <a:lnTo>
                      <a:pt x="137" y="4232"/>
                    </a:lnTo>
                    <a:lnTo>
                      <a:pt x="3209" y="68"/>
                    </a:lnTo>
                    <a:cubicBezTo>
                      <a:pt x="3140" y="68"/>
                      <a:pt x="3072" y="0"/>
                      <a:pt x="30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7" name="Google Shape;3037;p15"/>
              <p:cNvSpPr/>
              <p:nvPr/>
            </p:nvSpPr>
            <p:spPr>
              <a:xfrm>
                <a:off x="2682266" y="2342501"/>
                <a:ext cx="176060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5121" h="206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5120" y="205"/>
                    </a:lnTo>
                    <a:lnTo>
                      <a:pt x="512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8" name="Google Shape;3038;p15"/>
              <p:cNvSpPr/>
              <p:nvPr/>
            </p:nvSpPr>
            <p:spPr>
              <a:xfrm>
                <a:off x="2877063" y="2344839"/>
                <a:ext cx="93892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06" extrusionOk="0">
                    <a:moveTo>
                      <a:pt x="0" y="1"/>
                    </a:moveTo>
                    <a:cubicBezTo>
                      <a:pt x="0" y="69"/>
                      <a:pt x="0" y="137"/>
                      <a:pt x="0" y="206"/>
                    </a:cubicBezTo>
                    <a:lnTo>
                      <a:pt x="2730" y="206"/>
                    </a:lnTo>
                    <a:lnTo>
                      <a:pt x="27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9" name="Google Shape;3039;p15"/>
              <p:cNvSpPr/>
              <p:nvPr/>
            </p:nvSpPr>
            <p:spPr>
              <a:xfrm>
                <a:off x="2539142" y="2610012"/>
                <a:ext cx="107953" cy="147903"/>
              </a:xfrm>
              <a:custGeom>
                <a:avLst/>
                <a:gdLst/>
                <a:ahLst/>
                <a:cxnLst/>
                <a:rect l="l" t="t" r="r" b="b"/>
                <a:pathLst>
                  <a:path w="3140" h="4302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935" y="4301"/>
                    </a:lnTo>
                    <a:lnTo>
                      <a:pt x="3140" y="4165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0" name="Google Shape;3040;p15"/>
              <p:cNvSpPr/>
              <p:nvPr/>
            </p:nvSpPr>
            <p:spPr>
              <a:xfrm>
                <a:off x="2442912" y="2656975"/>
                <a:ext cx="58687" cy="171316"/>
              </a:xfrm>
              <a:custGeom>
                <a:avLst/>
                <a:gdLst/>
                <a:ahLst/>
                <a:cxnLst/>
                <a:rect l="l" t="t" r="r" b="b"/>
                <a:pathLst>
                  <a:path w="1707" h="4983" extrusionOk="0">
                    <a:moveTo>
                      <a:pt x="1" y="0"/>
                    </a:moveTo>
                    <a:lnTo>
                      <a:pt x="1502" y="4983"/>
                    </a:lnTo>
                    <a:lnTo>
                      <a:pt x="1707" y="4915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1" name="Google Shape;3041;p15"/>
              <p:cNvSpPr/>
              <p:nvPr/>
            </p:nvSpPr>
            <p:spPr>
              <a:xfrm>
                <a:off x="2177739" y="2656975"/>
                <a:ext cx="63397" cy="168978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5" extrusionOk="0">
                    <a:moveTo>
                      <a:pt x="1707" y="0"/>
                    </a:moveTo>
                    <a:lnTo>
                      <a:pt x="1" y="4846"/>
                    </a:lnTo>
                    <a:lnTo>
                      <a:pt x="205" y="4915"/>
                    </a:lnTo>
                    <a:lnTo>
                      <a:pt x="18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2" name="Google Shape;3042;p15"/>
              <p:cNvSpPr/>
              <p:nvPr/>
            </p:nvSpPr>
            <p:spPr>
              <a:xfrm>
                <a:off x="2337297" y="2673374"/>
                <a:ext cx="7082" cy="17606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1" extrusionOk="0">
                    <a:moveTo>
                      <a:pt x="138" y="1"/>
                    </a:moveTo>
                    <a:lnTo>
                      <a:pt x="1" y="5120"/>
                    </a:lnTo>
                    <a:lnTo>
                      <a:pt x="206" y="5120"/>
                    </a:lnTo>
                    <a:lnTo>
                      <a:pt x="206" y="1776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3" name="Google Shape;3043;p15"/>
              <p:cNvSpPr/>
              <p:nvPr/>
            </p:nvSpPr>
            <p:spPr>
              <a:xfrm>
                <a:off x="2333962" y="1570464"/>
                <a:ext cx="36237" cy="24788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721" extrusionOk="0">
                    <a:moveTo>
                      <a:pt x="576" y="0"/>
                    </a:moveTo>
                    <a:cubicBezTo>
                      <a:pt x="1" y="0"/>
                      <a:pt x="587" y="721"/>
                      <a:pt x="893" y="721"/>
                    </a:cubicBezTo>
                    <a:cubicBezTo>
                      <a:pt x="986" y="721"/>
                      <a:pt x="1054" y="654"/>
                      <a:pt x="1054" y="478"/>
                    </a:cubicBezTo>
                    <a:cubicBezTo>
                      <a:pt x="1054" y="205"/>
                      <a:pt x="849" y="0"/>
                      <a:pt x="5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4" name="Google Shape;3044;p15"/>
              <p:cNvSpPr/>
              <p:nvPr/>
            </p:nvSpPr>
            <p:spPr>
              <a:xfrm>
                <a:off x="2323236" y="3077030"/>
                <a:ext cx="32902" cy="32867"/>
              </a:xfrm>
              <a:custGeom>
                <a:avLst/>
                <a:gdLst/>
                <a:ahLst/>
                <a:cxnLst/>
                <a:rect l="l" t="t" r="r" b="b"/>
                <a:pathLst>
                  <a:path w="957" h="956" extrusionOk="0">
                    <a:moveTo>
                      <a:pt x="478" y="0"/>
                    </a:moveTo>
                    <a:cubicBezTo>
                      <a:pt x="205" y="0"/>
                      <a:pt x="0" y="205"/>
                      <a:pt x="0" y="478"/>
                    </a:cubicBezTo>
                    <a:cubicBezTo>
                      <a:pt x="0" y="751"/>
                      <a:pt x="205" y="956"/>
                      <a:pt x="478" y="956"/>
                    </a:cubicBezTo>
                    <a:cubicBezTo>
                      <a:pt x="751" y="956"/>
                      <a:pt x="956" y="751"/>
                      <a:pt x="956" y="478"/>
                    </a:cubicBezTo>
                    <a:cubicBezTo>
                      <a:pt x="956" y="205"/>
                      <a:pt x="751" y="0"/>
                      <a:pt x="478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5" name="Google Shape;3045;p15"/>
              <p:cNvSpPr/>
              <p:nvPr/>
            </p:nvSpPr>
            <p:spPr>
              <a:xfrm>
                <a:off x="3048344" y="2095515"/>
                <a:ext cx="35240" cy="34071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91" extrusionOk="0">
                    <a:moveTo>
                      <a:pt x="482" y="0"/>
                    </a:moveTo>
                    <a:cubicBezTo>
                      <a:pt x="436" y="0"/>
                      <a:pt x="389" y="6"/>
                      <a:pt x="342" y="18"/>
                    </a:cubicBezTo>
                    <a:cubicBezTo>
                      <a:pt x="137" y="154"/>
                      <a:pt x="1" y="359"/>
                      <a:pt x="69" y="632"/>
                    </a:cubicBezTo>
                    <a:cubicBezTo>
                      <a:pt x="126" y="858"/>
                      <a:pt x="323" y="991"/>
                      <a:pt x="544" y="991"/>
                    </a:cubicBezTo>
                    <a:cubicBezTo>
                      <a:pt x="590" y="991"/>
                      <a:pt x="637" y="985"/>
                      <a:pt x="683" y="973"/>
                    </a:cubicBezTo>
                    <a:cubicBezTo>
                      <a:pt x="888" y="837"/>
                      <a:pt x="1025" y="564"/>
                      <a:pt x="957" y="359"/>
                    </a:cubicBezTo>
                    <a:cubicBezTo>
                      <a:pt x="900" y="133"/>
                      <a:pt x="703" y="0"/>
                      <a:pt x="48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6" name="Google Shape;3046;p15"/>
              <p:cNvSpPr/>
              <p:nvPr/>
            </p:nvSpPr>
            <p:spPr>
              <a:xfrm>
                <a:off x="1609851" y="2550741"/>
                <a:ext cx="37577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24" extrusionOk="0">
                    <a:moveTo>
                      <a:pt x="524" y="1"/>
                    </a:moveTo>
                    <a:cubicBezTo>
                      <a:pt x="485" y="1"/>
                      <a:pt x="446" y="6"/>
                      <a:pt x="410" y="19"/>
                    </a:cubicBezTo>
                    <a:cubicBezTo>
                      <a:pt x="137" y="87"/>
                      <a:pt x="0" y="360"/>
                      <a:pt x="69" y="633"/>
                    </a:cubicBezTo>
                    <a:cubicBezTo>
                      <a:pt x="181" y="801"/>
                      <a:pt x="339" y="924"/>
                      <a:pt x="544" y="924"/>
                    </a:cubicBezTo>
                    <a:cubicBezTo>
                      <a:pt x="588" y="924"/>
                      <a:pt x="634" y="918"/>
                      <a:pt x="683" y="906"/>
                    </a:cubicBezTo>
                    <a:cubicBezTo>
                      <a:pt x="956" y="838"/>
                      <a:pt x="1092" y="565"/>
                      <a:pt x="1024" y="292"/>
                    </a:cubicBezTo>
                    <a:cubicBezTo>
                      <a:pt x="912" y="123"/>
                      <a:pt x="707" y="1"/>
                      <a:pt x="52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7" name="Google Shape;3047;p15"/>
              <p:cNvSpPr/>
              <p:nvPr/>
            </p:nvSpPr>
            <p:spPr>
              <a:xfrm>
                <a:off x="2764400" y="2936656"/>
                <a:ext cx="37577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7" extrusionOk="0">
                    <a:moveTo>
                      <a:pt x="578" y="1"/>
                    </a:moveTo>
                    <a:cubicBezTo>
                      <a:pt x="469" y="1"/>
                      <a:pt x="360" y="39"/>
                      <a:pt x="274" y="124"/>
                    </a:cubicBezTo>
                    <a:cubicBezTo>
                      <a:pt x="69" y="261"/>
                      <a:pt x="1" y="534"/>
                      <a:pt x="206" y="739"/>
                    </a:cubicBezTo>
                    <a:cubicBezTo>
                      <a:pt x="294" y="871"/>
                      <a:pt x="439" y="946"/>
                      <a:pt x="586" y="946"/>
                    </a:cubicBezTo>
                    <a:cubicBezTo>
                      <a:pt x="666" y="946"/>
                      <a:pt x="747" y="923"/>
                      <a:pt x="820" y="875"/>
                    </a:cubicBezTo>
                    <a:cubicBezTo>
                      <a:pt x="1025" y="739"/>
                      <a:pt x="1093" y="397"/>
                      <a:pt x="956" y="193"/>
                    </a:cubicBezTo>
                    <a:cubicBezTo>
                      <a:pt x="877" y="74"/>
                      <a:pt x="729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8" name="Google Shape;3048;p15"/>
              <p:cNvSpPr/>
              <p:nvPr/>
            </p:nvSpPr>
            <p:spPr>
              <a:xfrm>
                <a:off x="1891457" y="1710321"/>
                <a:ext cx="41187" cy="32214"/>
              </a:xfrm>
              <a:custGeom>
                <a:avLst/>
                <a:gdLst/>
                <a:ahLst/>
                <a:cxnLst/>
                <a:rect l="l" t="t" r="r" b="b"/>
                <a:pathLst>
                  <a:path w="1198" h="937" extrusionOk="0">
                    <a:moveTo>
                      <a:pt x="578" y="1"/>
                    </a:moveTo>
                    <a:cubicBezTo>
                      <a:pt x="471" y="1"/>
                      <a:pt x="365" y="34"/>
                      <a:pt x="273" y="96"/>
                    </a:cubicBezTo>
                    <a:cubicBezTo>
                      <a:pt x="68" y="232"/>
                      <a:pt x="0" y="505"/>
                      <a:pt x="205" y="710"/>
                    </a:cubicBezTo>
                    <a:cubicBezTo>
                      <a:pt x="305" y="870"/>
                      <a:pt x="440" y="936"/>
                      <a:pt x="572" y="936"/>
                    </a:cubicBezTo>
                    <a:cubicBezTo>
                      <a:pt x="892" y="936"/>
                      <a:pt x="1197" y="550"/>
                      <a:pt x="956" y="164"/>
                    </a:cubicBezTo>
                    <a:cubicBezTo>
                      <a:pt x="843" y="51"/>
                      <a:pt x="710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9" name="Google Shape;3049;p15"/>
              <p:cNvSpPr/>
              <p:nvPr/>
            </p:nvSpPr>
            <p:spPr>
              <a:xfrm>
                <a:off x="1879699" y="2928267"/>
                <a:ext cx="37577" cy="32386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2" extrusionOk="0">
                    <a:moveTo>
                      <a:pt x="492" y="0"/>
                    </a:moveTo>
                    <a:cubicBezTo>
                      <a:pt x="350" y="0"/>
                      <a:pt x="213" y="51"/>
                      <a:pt x="137" y="164"/>
                    </a:cubicBezTo>
                    <a:cubicBezTo>
                      <a:pt x="1" y="437"/>
                      <a:pt x="69" y="710"/>
                      <a:pt x="274" y="846"/>
                    </a:cubicBezTo>
                    <a:cubicBezTo>
                      <a:pt x="366" y="907"/>
                      <a:pt x="472" y="941"/>
                      <a:pt x="573" y="941"/>
                    </a:cubicBezTo>
                    <a:cubicBezTo>
                      <a:pt x="697" y="941"/>
                      <a:pt x="813" y="891"/>
                      <a:pt x="888" y="778"/>
                    </a:cubicBezTo>
                    <a:cubicBezTo>
                      <a:pt x="1093" y="505"/>
                      <a:pt x="1025" y="232"/>
                      <a:pt x="820" y="95"/>
                    </a:cubicBezTo>
                    <a:cubicBezTo>
                      <a:pt x="728" y="34"/>
                      <a:pt x="608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0" name="Google Shape;3050;p15"/>
              <p:cNvSpPr/>
              <p:nvPr/>
            </p:nvSpPr>
            <p:spPr>
              <a:xfrm>
                <a:off x="2778496" y="1718676"/>
                <a:ext cx="34689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09" h="947" extrusionOk="0">
                    <a:moveTo>
                      <a:pt x="483" y="1"/>
                    </a:moveTo>
                    <a:cubicBezTo>
                      <a:pt x="348" y="1"/>
                      <a:pt x="217" y="61"/>
                      <a:pt x="137" y="194"/>
                    </a:cubicBezTo>
                    <a:cubicBezTo>
                      <a:pt x="0" y="399"/>
                      <a:pt x="0" y="672"/>
                      <a:pt x="205" y="877"/>
                    </a:cubicBezTo>
                    <a:cubicBezTo>
                      <a:pt x="285" y="924"/>
                      <a:pt x="372" y="946"/>
                      <a:pt x="458" y="946"/>
                    </a:cubicBezTo>
                    <a:cubicBezTo>
                      <a:pt x="740" y="946"/>
                      <a:pt x="1008" y="713"/>
                      <a:pt x="956" y="399"/>
                    </a:cubicBezTo>
                    <a:cubicBezTo>
                      <a:pt x="914" y="149"/>
                      <a:pt x="695" y="1"/>
                      <a:pt x="48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1" name="Google Shape;3051;p15"/>
              <p:cNvSpPr/>
              <p:nvPr/>
            </p:nvSpPr>
            <p:spPr>
              <a:xfrm>
                <a:off x="1614526" y="2086095"/>
                <a:ext cx="35239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4" extrusionOk="0">
                    <a:moveTo>
                      <a:pt x="539" y="1"/>
                    </a:moveTo>
                    <a:cubicBezTo>
                      <a:pt x="320" y="1"/>
                      <a:pt x="125" y="123"/>
                      <a:pt x="69" y="292"/>
                    </a:cubicBezTo>
                    <a:cubicBezTo>
                      <a:pt x="1" y="565"/>
                      <a:pt x="137" y="838"/>
                      <a:pt x="410" y="906"/>
                    </a:cubicBezTo>
                    <a:cubicBezTo>
                      <a:pt x="445" y="918"/>
                      <a:pt x="483" y="923"/>
                      <a:pt x="520" y="923"/>
                    </a:cubicBezTo>
                    <a:cubicBezTo>
                      <a:pt x="703" y="923"/>
                      <a:pt x="900" y="791"/>
                      <a:pt x="956" y="565"/>
                    </a:cubicBezTo>
                    <a:cubicBezTo>
                      <a:pt x="1025" y="360"/>
                      <a:pt x="888" y="87"/>
                      <a:pt x="683" y="19"/>
                    </a:cubicBezTo>
                    <a:cubicBezTo>
                      <a:pt x="635" y="7"/>
                      <a:pt x="587" y="1"/>
                      <a:pt x="53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2" name="Google Shape;3052;p15"/>
              <p:cNvSpPr/>
              <p:nvPr/>
            </p:nvSpPr>
            <p:spPr>
              <a:xfrm>
                <a:off x="3043668" y="2562499"/>
                <a:ext cx="35240" cy="31733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3" extrusionOk="0">
                    <a:moveTo>
                      <a:pt x="539" y="0"/>
                    </a:moveTo>
                    <a:cubicBezTo>
                      <a:pt x="320" y="0"/>
                      <a:pt x="125" y="122"/>
                      <a:pt x="69" y="291"/>
                    </a:cubicBezTo>
                    <a:cubicBezTo>
                      <a:pt x="0" y="564"/>
                      <a:pt x="137" y="837"/>
                      <a:pt x="342" y="905"/>
                    </a:cubicBezTo>
                    <a:cubicBezTo>
                      <a:pt x="389" y="917"/>
                      <a:pt x="435" y="923"/>
                      <a:pt x="481" y="923"/>
                    </a:cubicBezTo>
                    <a:cubicBezTo>
                      <a:pt x="702" y="923"/>
                      <a:pt x="899" y="790"/>
                      <a:pt x="956" y="564"/>
                    </a:cubicBezTo>
                    <a:cubicBezTo>
                      <a:pt x="1024" y="359"/>
                      <a:pt x="888" y="86"/>
                      <a:pt x="683" y="18"/>
                    </a:cubicBezTo>
                    <a:cubicBezTo>
                      <a:pt x="635" y="6"/>
                      <a:pt x="586" y="0"/>
                      <a:pt x="53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3" name="Google Shape;3053;p15"/>
              <p:cNvSpPr/>
              <p:nvPr/>
            </p:nvSpPr>
            <p:spPr>
              <a:xfrm>
                <a:off x="2534432" y="1729127"/>
                <a:ext cx="30529" cy="27366"/>
              </a:xfrm>
              <a:custGeom>
                <a:avLst/>
                <a:gdLst/>
                <a:ahLst/>
                <a:cxnLst/>
                <a:rect l="l" t="t" r="r" b="b"/>
                <a:pathLst>
                  <a:path w="888" h="796" extrusionOk="0">
                    <a:moveTo>
                      <a:pt x="453" y="1"/>
                    </a:moveTo>
                    <a:cubicBezTo>
                      <a:pt x="286" y="1"/>
                      <a:pt x="120" y="78"/>
                      <a:pt x="69" y="231"/>
                    </a:cubicBezTo>
                    <a:cubicBezTo>
                      <a:pt x="1" y="436"/>
                      <a:pt x="137" y="709"/>
                      <a:pt x="342" y="777"/>
                    </a:cubicBezTo>
                    <a:cubicBezTo>
                      <a:pt x="378" y="789"/>
                      <a:pt x="414" y="795"/>
                      <a:pt x="450" y="795"/>
                    </a:cubicBezTo>
                    <a:cubicBezTo>
                      <a:pt x="615" y="795"/>
                      <a:pt x="764" y="673"/>
                      <a:pt x="820" y="504"/>
                    </a:cubicBezTo>
                    <a:cubicBezTo>
                      <a:pt x="888" y="300"/>
                      <a:pt x="820" y="95"/>
                      <a:pt x="615" y="26"/>
                    </a:cubicBezTo>
                    <a:cubicBezTo>
                      <a:pt x="564" y="9"/>
                      <a:pt x="508" y="1"/>
                      <a:pt x="45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4" name="Google Shape;3054;p15"/>
              <p:cNvSpPr/>
              <p:nvPr/>
            </p:nvSpPr>
            <p:spPr>
              <a:xfrm>
                <a:off x="2132392" y="2923729"/>
                <a:ext cx="26610" cy="22931"/>
              </a:xfrm>
              <a:custGeom>
                <a:avLst/>
                <a:gdLst/>
                <a:ahLst/>
                <a:cxnLst/>
                <a:rect l="l" t="t" r="r" b="b"/>
                <a:pathLst>
                  <a:path w="774" h="667" extrusionOk="0">
                    <a:moveTo>
                      <a:pt x="316" y="0"/>
                    </a:moveTo>
                    <a:cubicBezTo>
                      <a:pt x="1" y="0"/>
                      <a:pt x="308" y="667"/>
                      <a:pt x="545" y="667"/>
                    </a:cubicBezTo>
                    <a:cubicBezTo>
                      <a:pt x="607" y="667"/>
                      <a:pt x="665" y="620"/>
                      <a:pt x="705" y="500"/>
                    </a:cubicBezTo>
                    <a:cubicBezTo>
                      <a:pt x="773" y="296"/>
                      <a:pt x="637" y="91"/>
                      <a:pt x="432" y="22"/>
                    </a:cubicBezTo>
                    <a:cubicBezTo>
                      <a:pt x="386" y="7"/>
                      <a:pt x="348" y="0"/>
                      <a:pt x="31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5" name="Google Shape;3055;p15"/>
              <p:cNvSpPr/>
              <p:nvPr/>
            </p:nvSpPr>
            <p:spPr>
              <a:xfrm>
                <a:off x="2961707" y="2340438"/>
                <a:ext cx="30358" cy="20869"/>
              </a:xfrm>
              <a:custGeom>
                <a:avLst/>
                <a:gdLst/>
                <a:ahLst/>
                <a:cxnLst/>
                <a:rect l="l" t="t" r="r" b="b"/>
                <a:pathLst>
                  <a:path w="883" h="607" extrusionOk="0">
                    <a:moveTo>
                      <a:pt x="752" y="1"/>
                    </a:moveTo>
                    <a:cubicBezTo>
                      <a:pt x="497" y="1"/>
                      <a:pt x="1" y="607"/>
                      <a:pt x="473" y="607"/>
                    </a:cubicBezTo>
                    <a:cubicBezTo>
                      <a:pt x="678" y="607"/>
                      <a:pt x="883" y="402"/>
                      <a:pt x="883" y="197"/>
                    </a:cubicBezTo>
                    <a:cubicBezTo>
                      <a:pt x="883" y="55"/>
                      <a:pt x="828" y="1"/>
                      <a:pt x="75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6" name="Google Shape;3056;p15"/>
              <p:cNvSpPr/>
              <p:nvPr/>
            </p:nvSpPr>
            <p:spPr>
              <a:xfrm>
                <a:off x="1701370" y="2316235"/>
                <a:ext cx="28192" cy="26301"/>
              </a:xfrm>
              <a:custGeom>
                <a:avLst/>
                <a:gdLst/>
                <a:ahLst/>
                <a:cxnLst/>
                <a:rect l="l" t="t" r="r" b="b"/>
                <a:pathLst>
                  <a:path w="820" h="765" extrusionOk="0">
                    <a:moveTo>
                      <a:pt x="492" y="0"/>
                    </a:moveTo>
                    <a:cubicBezTo>
                      <a:pt x="465" y="0"/>
                      <a:pt x="437" y="5"/>
                      <a:pt x="410" y="14"/>
                    </a:cubicBezTo>
                    <a:cubicBezTo>
                      <a:pt x="205" y="14"/>
                      <a:pt x="0" y="150"/>
                      <a:pt x="0" y="355"/>
                    </a:cubicBezTo>
                    <a:cubicBezTo>
                      <a:pt x="0" y="560"/>
                      <a:pt x="205" y="765"/>
                      <a:pt x="410" y="765"/>
                    </a:cubicBezTo>
                    <a:cubicBezTo>
                      <a:pt x="615" y="765"/>
                      <a:pt x="819" y="560"/>
                      <a:pt x="819" y="355"/>
                    </a:cubicBezTo>
                    <a:cubicBezTo>
                      <a:pt x="819" y="178"/>
                      <a:pt x="666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7" name="Google Shape;3057;p15"/>
              <p:cNvSpPr/>
              <p:nvPr/>
            </p:nvSpPr>
            <p:spPr>
              <a:xfrm>
                <a:off x="2517998" y="2928611"/>
                <a:ext cx="36030" cy="27298"/>
              </a:xfrm>
              <a:custGeom>
                <a:avLst/>
                <a:gdLst/>
                <a:ahLst/>
                <a:cxnLst/>
                <a:rect l="l" t="t" r="r" b="b"/>
                <a:pathLst>
                  <a:path w="1048" h="794" extrusionOk="0">
                    <a:moveTo>
                      <a:pt x="456" y="0"/>
                    </a:moveTo>
                    <a:cubicBezTo>
                      <a:pt x="420" y="0"/>
                      <a:pt x="382" y="6"/>
                      <a:pt x="342" y="17"/>
                    </a:cubicBezTo>
                    <a:cubicBezTo>
                      <a:pt x="137" y="85"/>
                      <a:pt x="1" y="358"/>
                      <a:pt x="69" y="563"/>
                    </a:cubicBezTo>
                    <a:cubicBezTo>
                      <a:pt x="120" y="717"/>
                      <a:pt x="248" y="793"/>
                      <a:pt x="395" y="793"/>
                    </a:cubicBezTo>
                    <a:cubicBezTo>
                      <a:pt x="444" y="793"/>
                      <a:pt x="496" y="785"/>
                      <a:pt x="547" y="768"/>
                    </a:cubicBezTo>
                    <a:cubicBezTo>
                      <a:pt x="1048" y="643"/>
                      <a:pt x="859" y="0"/>
                      <a:pt x="45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8" name="Google Shape;3058;p15"/>
              <p:cNvSpPr/>
              <p:nvPr/>
            </p:nvSpPr>
            <p:spPr>
              <a:xfrm>
                <a:off x="2145010" y="1732600"/>
                <a:ext cx="33108" cy="17121"/>
              </a:xfrm>
              <a:custGeom>
                <a:avLst/>
                <a:gdLst/>
                <a:ahLst/>
                <a:cxnLst/>
                <a:rect l="l" t="t" r="r" b="b"/>
                <a:pathLst>
                  <a:path w="963" h="498" extrusionOk="0">
                    <a:moveTo>
                      <a:pt x="214" y="1"/>
                    </a:moveTo>
                    <a:cubicBezTo>
                      <a:pt x="86" y="1"/>
                      <a:pt x="0" y="72"/>
                      <a:pt x="65" y="267"/>
                    </a:cubicBezTo>
                    <a:cubicBezTo>
                      <a:pt x="116" y="420"/>
                      <a:pt x="244" y="497"/>
                      <a:pt x="392" y="497"/>
                    </a:cubicBezTo>
                    <a:cubicBezTo>
                      <a:pt x="441" y="497"/>
                      <a:pt x="492" y="489"/>
                      <a:pt x="543" y="472"/>
                    </a:cubicBezTo>
                    <a:cubicBezTo>
                      <a:pt x="963" y="332"/>
                      <a:pt x="491" y="1"/>
                      <a:pt x="21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9" name="Google Shape;3059;p15"/>
              <p:cNvSpPr/>
              <p:nvPr/>
            </p:nvSpPr>
            <p:spPr>
              <a:xfrm>
                <a:off x="1816337" y="2689601"/>
                <a:ext cx="30564" cy="2747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799" extrusionOk="0">
                    <a:moveTo>
                      <a:pt x="407" y="1"/>
                    </a:moveTo>
                    <a:cubicBezTo>
                      <a:pt x="330" y="1"/>
                      <a:pt x="258" y="23"/>
                      <a:pt x="206" y="75"/>
                    </a:cubicBezTo>
                    <a:cubicBezTo>
                      <a:pt x="1" y="212"/>
                      <a:pt x="1" y="485"/>
                      <a:pt x="137" y="621"/>
                    </a:cubicBezTo>
                    <a:cubicBezTo>
                      <a:pt x="181" y="751"/>
                      <a:pt x="306" y="798"/>
                      <a:pt x="445" y="798"/>
                    </a:cubicBezTo>
                    <a:cubicBezTo>
                      <a:pt x="524" y="798"/>
                      <a:pt x="609" y="783"/>
                      <a:pt x="683" y="758"/>
                    </a:cubicBezTo>
                    <a:cubicBezTo>
                      <a:pt x="820" y="621"/>
                      <a:pt x="888" y="348"/>
                      <a:pt x="752" y="143"/>
                    </a:cubicBezTo>
                    <a:cubicBezTo>
                      <a:pt x="667" y="59"/>
                      <a:pt x="531" y="1"/>
                      <a:pt x="407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0" name="Google Shape;3060;p15"/>
              <p:cNvSpPr/>
              <p:nvPr/>
            </p:nvSpPr>
            <p:spPr>
              <a:xfrm>
                <a:off x="2848906" y="1962258"/>
                <a:ext cx="30529" cy="28363"/>
              </a:xfrm>
              <a:custGeom>
                <a:avLst/>
                <a:gdLst/>
                <a:ahLst/>
                <a:cxnLst/>
                <a:rect l="l" t="t" r="r" b="b"/>
                <a:pathLst>
                  <a:path w="888" h="825" extrusionOk="0">
                    <a:moveTo>
                      <a:pt x="389" y="0"/>
                    </a:moveTo>
                    <a:cubicBezTo>
                      <a:pt x="319" y="0"/>
                      <a:pt x="253" y="23"/>
                      <a:pt x="205" y="71"/>
                    </a:cubicBezTo>
                    <a:cubicBezTo>
                      <a:pt x="0" y="208"/>
                      <a:pt x="0" y="481"/>
                      <a:pt x="68" y="617"/>
                    </a:cubicBezTo>
                    <a:cubicBezTo>
                      <a:pt x="156" y="750"/>
                      <a:pt x="302" y="825"/>
                      <a:pt x="430" y="825"/>
                    </a:cubicBezTo>
                    <a:cubicBezTo>
                      <a:pt x="501" y="825"/>
                      <a:pt x="566" y="802"/>
                      <a:pt x="614" y="754"/>
                    </a:cubicBezTo>
                    <a:cubicBezTo>
                      <a:pt x="819" y="617"/>
                      <a:pt x="887" y="344"/>
                      <a:pt x="751" y="208"/>
                    </a:cubicBezTo>
                    <a:cubicBezTo>
                      <a:pt x="663" y="76"/>
                      <a:pt x="518" y="0"/>
                      <a:pt x="38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1" name="Google Shape;3061;p15"/>
              <p:cNvSpPr/>
              <p:nvPr/>
            </p:nvSpPr>
            <p:spPr>
              <a:xfrm>
                <a:off x="1826857" y="1949675"/>
                <a:ext cx="34242" cy="15333"/>
              </a:xfrm>
              <a:custGeom>
                <a:avLst/>
                <a:gdLst/>
                <a:ahLst/>
                <a:cxnLst/>
                <a:rect l="l" t="t" r="r" b="b"/>
                <a:pathLst>
                  <a:path w="996" h="446" extrusionOk="0">
                    <a:moveTo>
                      <a:pt x="449" y="1"/>
                    </a:moveTo>
                    <a:cubicBezTo>
                      <a:pt x="344" y="1"/>
                      <a:pt x="248" y="51"/>
                      <a:pt x="173" y="164"/>
                    </a:cubicBezTo>
                    <a:cubicBezTo>
                      <a:pt x="0" y="365"/>
                      <a:pt x="154" y="445"/>
                      <a:pt x="355" y="445"/>
                    </a:cubicBezTo>
                    <a:cubicBezTo>
                      <a:pt x="631" y="445"/>
                      <a:pt x="995" y="294"/>
                      <a:pt x="719" y="96"/>
                    </a:cubicBezTo>
                    <a:cubicBezTo>
                      <a:pt x="627" y="35"/>
                      <a:pt x="535" y="1"/>
                      <a:pt x="44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2" name="Google Shape;3062;p15"/>
              <p:cNvSpPr/>
              <p:nvPr/>
            </p:nvSpPr>
            <p:spPr>
              <a:xfrm>
                <a:off x="2832816" y="2703044"/>
                <a:ext cx="39193" cy="27573"/>
              </a:xfrm>
              <a:custGeom>
                <a:avLst/>
                <a:gdLst/>
                <a:ahLst/>
                <a:cxnLst/>
                <a:rect l="l" t="t" r="r" b="b"/>
                <a:pathLst>
                  <a:path w="1140" h="802" extrusionOk="0">
                    <a:moveTo>
                      <a:pt x="572" y="0"/>
                    </a:moveTo>
                    <a:cubicBezTo>
                      <a:pt x="249" y="0"/>
                      <a:pt x="1" y="487"/>
                      <a:pt x="332" y="708"/>
                    </a:cubicBezTo>
                    <a:cubicBezTo>
                      <a:pt x="424" y="774"/>
                      <a:pt x="513" y="801"/>
                      <a:pt x="595" y="801"/>
                    </a:cubicBezTo>
                    <a:cubicBezTo>
                      <a:pt x="937" y="801"/>
                      <a:pt x="1140" y="314"/>
                      <a:pt x="809" y="94"/>
                    </a:cubicBezTo>
                    <a:cubicBezTo>
                      <a:pt x="730" y="28"/>
                      <a:pt x="649" y="0"/>
                      <a:pt x="5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063" name="Google Shape;3063;p15"/>
            <p:cNvGrpSpPr/>
            <p:nvPr/>
          </p:nvGrpSpPr>
          <p:grpSpPr>
            <a:xfrm rot="2173826">
              <a:off x="5589182" y="2888710"/>
              <a:ext cx="243460" cy="572645"/>
              <a:chOff x="8049700" y="765200"/>
              <a:chExt cx="243474" cy="572678"/>
            </a:xfrm>
          </p:grpSpPr>
          <p:sp>
            <p:nvSpPr>
              <p:cNvPr id="3064" name="Google Shape;3064;p15"/>
              <p:cNvSpPr/>
              <p:nvPr/>
            </p:nvSpPr>
            <p:spPr>
              <a:xfrm>
                <a:off x="8049700" y="765200"/>
                <a:ext cx="38237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1029" extrusionOk="0">
                    <a:moveTo>
                      <a:pt x="676" y="0"/>
                    </a:moveTo>
                    <a:cubicBezTo>
                      <a:pt x="14" y="0"/>
                      <a:pt x="0" y="1028"/>
                      <a:pt x="676" y="1028"/>
                    </a:cubicBezTo>
                    <a:cubicBezTo>
                      <a:pt x="1324" y="1028"/>
                      <a:pt x="1338" y="0"/>
                      <a:pt x="6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5" name="Google Shape;3065;p15"/>
              <p:cNvSpPr/>
              <p:nvPr/>
            </p:nvSpPr>
            <p:spPr>
              <a:xfrm>
                <a:off x="8188925" y="963190"/>
                <a:ext cx="38237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1029" extrusionOk="0">
                    <a:moveTo>
                      <a:pt x="676" y="0"/>
                    </a:moveTo>
                    <a:cubicBezTo>
                      <a:pt x="0" y="0"/>
                      <a:pt x="14" y="1028"/>
                      <a:pt x="676" y="1028"/>
                    </a:cubicBezTo>
                    <a:cubicBezTo>
                      <a:pt x="1338" y="1028"/>
                      <a:pt x="1338" y="0"/>
                      <a:pt x="6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6" name="Google Shape;3066;p15"/>
              <p:cNvSpPr/>
              <p:nvPr/>
            </p:nvSpPr>
            <p:spPr>
              <a:xfrm>
                <a:off x="8255309" y="772430"/>
                <a:ext cx="37865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7" name="Google Shape;3067;p15"/>
              <p:cNvSpPr/>
              <p:nvPr/>
            </p:nvSpPr>
            <p:spPr>
              <a:xfrm>
                <a:off x="8090820" y="876226"/>
                <a:ext cx="37865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8" name="Google Shape;3068;p15"/>
              <p:cNvSpPr/>
              <p:nvPr/>
            </p:nvSpPr>
            <p:spPr>
              <a:xfrm>
                <a:off x="8211044" y="1308471"/>
                <a:ext cx="37865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069" name="Google Shape;3069;p15"/>
            <p:cNvGrpSpPr/>
            <p:nvPr/>
          </p:nvGrpSpPr>
          <p:grpSpPr>
            <a:xfrm rot="-2700000">
              <a:off x="6824115" y="3396705"/>
              <a:ext cx="849720" cy="546387"/>
              <a:chOff x="5149323" y="605635"/>
              <a:chExt cx="849728" cy="546392"/>
            </a:xfrm>
          </p:grpSpPr>
          <p:grpSp>
            <p:nvGrpSpPr>
              <p:cNvPr id="3070" name="Google Shape;3070;p15"/>
              <p:cNvGrpSpPr/>
              <p:nvPr/>
            </p:nvGrpSpPr>
            <p:grpSpPr>
              <a:xfrm rot="5258332">
                <a:off x="5405095" y="505060"/>
                <a:ext cx="469794" cy="699357"/>
                <a:chOff x="1460092" y="222098"/>
                <a:chExt cx="469771" cy="699323"/>
              </a:xfrm>
            </p:grpSpPr>
            <p:sp>
              <p:nvSpPr>
                <p:cNvPr id="3071" name="Google Shape;3071;p15"/>
                <p:cNvSpPr/>
                <p:nvPr/>
              </p:nvSpPr>
              <p:spPr>
                <a:xfrm>
                  <a:off x="1618396" y="884214"/>
                  <a:ext cx="13680" cy="196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731" extrusionOk="0">
                      <a:moveTo>
                        <a:pt x="254" y="1"/>
                      </a:moveTo>
                      <a:cubicBezTo>
                        <a:pt x="127" y="1"/>
                        <a:pt x="1" y="89"/>
                        <a:pt x="1" y="265"/>
                      </a:cubicBezTo>
                      <a:lnTo>
                        <a:pt x="1" y="476"/>
                      </a:lnTo>
                      <a:cubicBezTo>
                        <a:pt x="1" y="610"/>
                        <a:pt x="102" y="731"/>
                        <a:pt x="233" y="731"/>
                      </a:cubicBezTo>
                      <a:cubicBezTo>
                        <a:pt x="240" y="731"/>
                        <a:pt x="247" y="730"/>
                        <a:pt x="254" y="730"/>
                      </a:cubicBezTo>
                      <a:cubicBezTo>
                        <a:pt x="261" y="730"/>
                        <a:pt x="269" y="731"/>
                        <a:pt x="276" y="731"/>
                      </a:cubicBezTo>
                      <a:cubicBezTo>
                        <a:pt x="406" y="731"/>
                        <a:pt x="508" y="610"/>
                        <a:pt x="508" y="476"/>
                      </a:cubicBezTo>
                      <a:lnTo>
                        <a:pt x="508" y="265"/>
                      </a:lnTo>
                      <a:cubicBezTo>
                        <a:pt x="508" y="89"/>
                        <a:pt x="381" y="1"/>
                        <a:pt x="254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072" name="Google Shape;3072;p15"/>
                <p:cNvSpPr/>
                <p:nvPr/>
              </p:nvSpPr>
              <p:spPr>
                <a:xfrm>
                  <a:off x="1627917" y="222098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5" y="1028"/>
                        <a:pt x="1325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073" name="Google Shape;3073;p15"/>
                <p:cNvSpPr/>
                <p:nvPr/>
              </p:nvSpPr>
              <p:spPr>
                <a:xfrm>
                  <a:off x="1460092" y="893737"/>
                  <a:ext cx="35682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8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074" name="Google Shape;3074;p15"/>
                <p:cNvSpPr/>
                <p:nvPr/>
              </p:nvSpPr>
              <p:spPr>
                <a:xfrm>
                  <a:off x="1731844" y="446983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075" name="Google Shape;3075;p15"/>
                <p:cNvSpPr/>
                <p:nvPr/>
              </p:nvSpPr>
              <p:spPr>
                <a:xfrm>
                  <a:off x="1894181" y="421699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076" name="Google Shape;3076;p15"/>
                <p:cNvSpPr/>
                <p:nvPr/>
              </p:nvSpPr>
              <p:spPr>
                <a:xfrm>
                  <a:off x="1531572" y="649000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1"/>
                      </a:moveTo>
                      <a:cubicBezTo>
                        <a:pt x="0" y="1"/>
                        <a:pt x="0" y="1029"/>
                        <a:pt x="662" y="1029"/>
                      </a:cubicBezTo>
                      <a:cubicBezTo>
                        <a:pt x="1324" y="1029"/>
                        <a:pt x="1324" y="1"/>
                        <a:pt x="662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077" name="Google Shape;3077;p15"/>
              <p:cNvGrpSpPr/>
              <p:nvPr/>
            </p:nvGrpSpPr>
            <p:grpSpPr>
              <a:xfrm rot="-8599838">
                <a:off x="5162257" y="881610"/>
                <a:ext cx="387459" cy="171715"/>
                <a:chOff x="584771" y="586816"/>
                <a:chExt cx="387456" cy="171714"/>
              </a:xfrm>
            </p:grpSpPr>
            <p:sp>
              <p:nvSpPr>
                <p:cNvPr id="3078" name="Google Shape;3078;p15"/>
                <p:cNvSpPr/>
                <p:nvPr/>
              </p:nvSpPr>
              <p:spPr>
                <a:xfrm>
                  <a:off x="728750" y="600470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0"/>
                      </a:moveTo>
                      <a:cubicBezTo>
                        <a:pt x="0" y="0"/>
                        <a:pt x="0" y="1028"/>
                        <a:pt x="662" y="1028"/>
                      </a:cubicBezTo>
                      <a:cubicBezTo>
                        <a:pt x="1324" y="1028"/>
                        <a:pt x="1324" y="0"/>
                        <a:pt x="662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079" name="Google Shape;3079;p15"/>
                <p:cNvSpPr/>
                <p:nvPr/>
              </p:nvSpPr>
              <p:spPr>
                <a:xfrm>
                  <a:off x="584771" y="730845"/>
                  <a:ext cx="36059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9" h="1028" extrusionOk="0">
                      <a:moveTo>
                        <a:pt x="677" y="0"/>
                      </a:moveTo>
                      <a:cubicBezTo>
                        <a:pt x="1" y="0"/>
                        <a:pt x="1" y="1028"/>
                        <a:pt x="677" y="1028"/>
                      </a:cubicBezTo>
                      <a:cubicBezTo>
                        <a:pt x="1338" y="1028"/>
                        <a:pt x="1338" y="0"/>
                        <a:pt x="677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080" name="Google Shape;3080;p15"/>
                <p:cNvSpPr/>
                <p:nvPr/>
              </p:nvSpPr>
              <p:spPr>
                <a:xfrm>
                  <a:off x="936168" y="586816"/>
                  <a:ext cx="36059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9" h="1029" extrusionOk="0">
                      <a:moveTo>
                        <a:pt x="677" y="0"/>
                      </a:moveTo>
                      <a:cubicBezTo>
                        <a:pt x="1" y="0"/>
                        <a:pt x="1" y="1028"/>
                        <a:pt x="677" y="1028"/>
                      </a:cubicBezTo>
                      <a:cubicBezTo>
                        <a:pt x="1339" y="1028"/>
                        <a:pt x="1339" y="0"/>
                        <a:pt x="677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3081" name="Google Shape;3081;p15"/>
            <p:cNvGrpSpPr/>
            <p:nvPr/>
          </p:nvGrpSpPr>
          <p:grpSpPr>
            <a:xfrm>
              <a:off x="6171202" y="2396581"/>
              <a:ext cx="1086583" cy="1134562"/>
              <a:chOff x="1609851" y="1570464"/>
              <a:chExt cx="1473733" cy="1539433"/>
            </a:xfrm>
          </p:grpSpPr>
          <p:sp>
            <p:nvSpPr>
              <p:cNvPr id="3082" name="Google Shape;3082;p15"/>
              <p:cNvSpPr/>
              <p:nvPr/>
            </p:nvSpPr>
            <p:spPr>
              <a:xfrm>
                <a:off x="2083882" y="2441068"/>
                <a:ext cx="117373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26" extrusionOk="0">
                    <a:moveTo>
                      <a:pt x="3413" y="0"/>
                    </a:moveTo>
                    <a:lnTo>
                      <a:pt x="0" y="2389"/>
                    </a:lnTo>
                    <a:lnTo>
                      <a:pt x="68" y="2526"/>
                    </a:lnTo>
                    <a:lnTo>
                      <a:pt x="3413" y="69"/>
                    </a:lnTo>
                    <a:lnTo>
                      <a:pt x="341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3" name="Google Shape;3083;p15"/>
              <p:cNvSpPr/>
              <p:nvPr/>
            </p:nvSpPr>
            <p:spPr>
              <a:xfrm>
                <a:off x="2039291" y="2403525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2935" y="0"/>
                    </a:moveTo>
                    <a:lnTo>
                      <a:pt x="0" y="888"/>
                    </a:lnTo>
                    <a:lnTo>
                      <a:pt x="0" y="1024"/>
                    </a:lnTo>
                    <a:lnTo>
                      <a:pt x="2935" y="69"/>
                    </a:lnTo>
                    <a:lnTo>
                      <a:pt x="293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4" name="Google Shape;3084;p15"/>
              <p:cNvSpPr/>
              <p:nvPr/>
            </p:nvSpPr>
            <p:spPr>
              <a:xfrm>
                <a:off x="2151920" y="2513816"/>
                <a:ext cx="68107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26" extrusionOk="0">
                    <a:moveTo>
                      <a:pt x="1980" y="0"/>
                    </a:moveTo>
                    <a:lnTo>
                      <a:pt x="1" y="2458"/>
                    </a:lnTo>
                    <a:lnTo>
                      <a:pt x="137" y="2526"/>
                    </a:lnTo>
                    <a:lnTo>
                      <a:pt x="198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5" name="Google Shape;3085;p15"/>
              <p:cNvSpPr/>
              <p:nvPr/>
            </p:nvSpPr>
            <p:spPr>
              <a:xfrm>
                <a:off x="2241102" y="2509106"/>
                <a:ext cx="49301" cy="133807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892" extrusionOk="0">
                    <a:moveTo>
                      <a:pt x="1366" y="1"/>
                    </a:moveTo>
                    <a:lnTo>
                      <a:pt x="0" y="3892"/>
                    </a:lnTo>
                    <a:lnTo>
                      <a:pt x="69" y="3892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6" name="Google Shape;3086;p15"/>
              <p:cNvSpPr/>
              <p:nvPr/>
            </p:nvSpPr>
            <p:spPr>
              <a:xfrm>
                <a:off x="2158968" y="2074990"/>
                <a:ext cx="61059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2595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775" y="2594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7" name="Google Shape;3087;p15"/>
              <p:cNvSpPr/>
              <p:nvPr/>
            </p:nvSpPr>
            <p:spPr>
              <a:xfrm>
                <a:off x="2022858" y="2333115"/>
                <a:ext cx="145531" cy="4744"/>
              </a:xfrm>
              <a:custGeom>
                <a:avLst/>
                <a:gdLst/>
                <a:ahLst/>
                <a:cxnLst/>
                <a:rect l="l" t="t" r="r" b="b"/>
                <a:pathLst>
                  <a:path w="4233" h="138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4232" y="137"/>
                    </a:lnTo>
                    <a:lnTo>
                      <a:pt x="4232" y="69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8" name="Google Shape;3088;p15"/>
              <p:cNvSpPr/>
              <p:nvPr/>
            </p:nvSpPr>
            <p:spPr>
              <a:xfrm>
                <a:off x="2346717" y="2016303"/>
                <a:ext cx="4710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3073" extrusionOk="0">
                    <a:moveTo>
                      <a:pt x="0" y="1"/>
                    </a:moveTo>
                    <a:lnTo>
                      <a:pt x="0" y="3072"/>
                    </a:lnTo>
                    <a:lnTo>
                      <a:pt x="137" y="3072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9" name="Google Shape;3089;p15"/>
              <p:cNvSpPr/>
              <p:nvPr/>
            </p:nvSpPr>
            <p:spPr>
              <a:xfrm>
                <a:off x="2086220" y="2143028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69" y="1"/>
                    </a:moveTo>
                    <a:lnTo>
                      <a:pt x="0" y="137"/>
                    </a:lnTo>
                    <a:lnTo>
                      <a:pt x="3413" y="2595"/>
                    </a:lnTo>
                    <a:lnTo>
                      <a:pt x="3413" y="2526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0" name="Google Shape;3090;p15"/>
              <p:cNvSpPr/>
              <p:nvPr/>
            </p:nvSpPr>
            <p:spPr>
              <a:xfrm>
                <a:off x="2492179" y="2445744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69"/>
                    </a:cubicBezTo>
                    <a:lnTo>
                      <a:pt x="3277" y="2595"/>
                    </a:lnTo>
                    <a:cubicBezTo>
                      <a:pt x="3346" y="2527"/>
                      <a:pt x="3346" y="2527"/>
                      <a:pt x="3414" y="2458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1" name="Google Shape;3091;p15"/>
              <p:cNvSpPr/>
              <p:nvPr/>
            </p:nvSpPr>
            <p:spPr>
              <a:xfrm>
                <a:off x="2342007" y="2556069"/>
                <a:ext cx="4744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138" h="3072" extrusionOk="0">
                    <a:moveTo>
                      <a:pt x="69" y="0"/>
                    </a:moveTo>
                    <a:lnTo>
                      <a:pt x="1" y="3072"/>
                    </a:lnTo>
                    <a:lnTo>
                      <a:pt x="137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2" name="Google Shape;3092;p15"/>
              <p:cNvSpPr/>
              <p:nvPr/>
            </p:nvSpPr>
            <p:spPr>
              <a:xfrm>
                <a:off x="2553203" y="2241596"/>
                <a:ext cx="103278" cy="32902"/>
              </a:xfrm>
              <a:custGeom>
                <a:avLst/>
                <a:gdLst/>
                <a:ahLst/>
                <a:cxnLst/>
                <a:rect l="l" t="t" r="r" b="b"/>
                <a:pathLst>
                  <a:path w="3004" h="957" extrusionOk="0">
                    <a:moveTo>
                      <a:pt x="2936" y="1"/>
                    </a:moveTo>
                    <a:lnTo>
                      <a:pt x="1" y="888"/>
                    </a:lnTo>
                    <a:lnTo>
                      <a:pt x="1" y="956"/>
                    </a:lnTo>
                    <a:lnTo>
                      <a:pt x="3004" y="137"/>
                    </a:lnTo>
                    <a:cubicBezTo>
                      <a:pt x="3004" y="137"/>
                      <a:pt x="3004" y="1"/>
                      <a:pt x="2936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3" name="Google Shape;3093;p15"/>
              <p:cNvSpPr/>
              <p:nvPr/>
            </p:nvSpPr>
            <p:spPr>
              <a:xfrm>
                <a:off x="2527384" y="2340163"/>
                <a:ext cx="143193" cy="4710"/>
              </a:xfrm>
              <a:custGeom>
                <a:avLst/>
                <a:gdLst/>
                <a:ahLst/>
                <a:cxnLst/>
                <a:rect l="l" t="t" r="r" b="b"/>
                <a:pathLst>
                  <a:path w="4165" h="137" extrusionOk="0">
                    <a:moveTo>
                      <a:pt x="1" y="0"/>
                    </a:moveTo>
                    <a:lnTo>
                      <a:pt x="1" y="69"/>
                    </a:lnTo>
                    <a:lnTo>
                      <a:pt x="4165" y="137"/>
                    </a:lnTo>
                    <a:lnTo>
                      <a:pt x="416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4" name="Google Shape;3094;p15"/>
              <p:cNvSpPr/>
              <p:nvPr/>
            </p:nvSpPr>
            <p:spPr>
              <a:xfrm>
                <a:off x="2471070" y="2513816"/>
                <a:ext cx="65735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2595" extrusionOk="0">
                    <a:moveTo>
                      <a:pt x="1" y="0"/>
                    </a:moveTo>
                    <a:lnTo>
                      <a:pt x="1775" y="2594"/>
                    </a:lnTo>
                    <a:lnTo>
                      <a:pt x="1912" y="252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5" name="Google Shape;3095;p15"/>
              <p:cNvSpPr/>
              <p:nvPr/>
            </p:nvSpPr>
            <p:spPr>
              <a:xfrm>
                <a:off x="2400659" y="2509106"/>
                <a:ext cx="44625" cy="138517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9" extrusionOk="0">
                    <a:moveTo>
                      <a:pt x="1" y="1"/>
                    </a:moveTo>
                    <a:lnTo>
                      <a:pt x="1161" y="4028"/>
                    </a:lnTo>
                    <a:lnTo>
                      <a:pt x="1298" y="4028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6" name="Google Shape;3096;p15"/>
              <p:cNvSpPr/>
              <p:nvPr/>
            </p:nvSpPr>
            <p:spPr>
              <a:xfrm>
                <a:off x="1936048" y="2030399"/>
                <a:ext cx="145496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232" h="3209" extrusionOk="0">
                    <a:moveTo>
                      <a:pt x="137" y="0"/>
                    </a:moveTo>
                    <a:lnTo>
                      <a:pt x="0" y="137"/>
                    </a:lnTo>
                    <a:lnTo>
                      <a:pt x="4164" y="3209"/>
                    </a:lnTo>
                    <a:lnTo>
                      <a:pt x="4232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7" name="Google Shape;3097;p15"/>
              <p:cNvSpPr/>
              <p:nvPr/>
            </p:nvSpPr>
            <p:spPr>
              <a:xfrm>
                <a:off x="1860928" y="2171185"/>
                <a:ext cx="169012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4916" h="1776" extrusionOk="0">
                    <a:moveTo>
                      <a:pt x="69" y="1"/>
                    </a:moveTo>
                    <a:lnTo>
                      <a:pt x="1" y="206"/>
                    </a:lnTo>
                    <a:lnTo>
                      <a:pt x="4915" y="1776"/>
                    </a:lnTo>
                    <a:lnTo>
                      <a:pt x="4915" y="1707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8" name="Google Shape;3098;p15"/>
              <p:cNvSpPr/>
              <p:nvPr/>
            </p:nvSpPr>
            <p:spPr>
              <a:xfrm>
                <a:off x="2766772" y="2654603"/>
                <a:ext cx="79796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321" h="1844" extrusionOk="0">
                    <a:moveTo>
                      <a:pt x="137" y="1"/>
                    </a:moveTo>
                    <a:cubicBezTo>
                      <a:pt x="137" y="69"/>
                      <a:pt x="68" y="137"/>
                      <a:pt x="0" y="206"/>
                    </a:cubicBezTo>
                    <a:lnTo>
                      <a:pt x="2184" y="1844"/>
                    </a:lnTo>
                    <a:lnTo>
                      <a:pt x="2253" y="1776"/>
                    </a:lnTo>
                    <a:lnTo>
                      <a:pt x="2321" y="1639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9" name="Google Shape;3099;p15"/>
              <p:cNvSpPr/>
              <p:nvPr/>
            </p:nvSpPr>
            <p:spPr>
              <a:xfrm>
                <a:off x="1837481" y="2328440"/>
                <a:ext cx="176026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5120" h="274" extrusionOk="0">
                    <a:moveTo>
                      <a:pt x="0" y="0"/>
                    </a:moveTo>
                    <a:cubicBezTo>
                      <a:pt x="0" y="68"/>
                      <a:pt x="0" y="137"/>
                      <a:pt x="0" y="205"/>
                    </a:cubicBezTo>
                    <a:lnTo>
                      <a:pt x="5120" y="273"/>
                    </a:lnTo>
                    <a:lnTo>
                      <a:pt x="5120" y="137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0" name="Google Shape;3100;p15"/>
              <p:cNvSpPr/>
              <p:nvPr/>
            </p:nvSpPr>
            <p:spPr>
              <a:xfrm>
                <a:off x="1722479" y="2323729"/>
                <a:ext cx="93892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74" extrusionOk="0">
                    <a:moveTo>
                      <a:pt x="1" y="1"/>
                    </a:moveTo>
                    <a:lnTo>
                      <a:pt x="1" y="205"/>
                    </a:lnTo>
                    <a:lnTo>
                      <a:pt x="1" y="274"/>
                    </a:lnTo>
                    <a:lnTo>
                      <a:pt x="2731" y="274"/>
                    </a:lnTo>
                    <a:cubicBezTo>
                      <a:pt x="2731" y="205"/>
                      <a:pt x="2731" y="137"/>
                      <a:pt x="2731" y="69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1" name="Google Shape;3101;p15"/>
              <p:cNvSpPr/>
              <p:nvPr/>
            </p:nvSpPr>
            <p:spPr>
              <a:xfrm>
                <a:off x="2403032" y="2032737"/>
                <a:ext cx="49301" cy="136145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960" extrusionOk="0">
                    <a:moveTo>
                      <a:pt x="1365" y="1"/>
                    </a:moveTo>
                    <a:lnTo>
                      <a:pt x="0" y="3960"/>
                    </a:lnTo>
                    <a:lnTo>
                      <a:pt x="68" y="3960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2" name="Google Shape;3102;p15"/>
              <p:cNvSpPr/>
              <p:nvPr/>
            </p:nvSpPr>
            <p:spPr>
              <a:xfrm>
                <a:off x="2611890" y="2539636"/>
                <a:ext cx="147868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301" h="3209" extrusionOk="0">
                    <a:moveTo>
                      <a:pt x="137" y="0"/>
                    </a:moveTo>
                    <a:lnTo>
                      <a:pt x="0" y="69"/>
                    </a:lnTo>
                    <a:lnTo>
                      <a:pt x="4164" y="3208"/>
                    </a:lnTo>
                    <a:lnTo>
                      <a:pt x="4300" y="3004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3" name="Google Shape;3103;p15"/>
              <p:cNvSpPr/>
              <p:nvPr/>
            </p:nvSpPr>
            <p:spPr>
              <a:xfrm>
                <a:off x="2663494" y="2443406"/>
                <a:ext cx="171350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844" extrusionOk="0">
                    <a:moveTo>
                      <a:pt x="1" y="1"/>
                    </a:moveTo>
                    <a:cubicBezTo>
                      <a:pt x="1" y="69"/>
                      <a:pt x="1" y="69"/>
                      <a:pt x="1" y="137"/>
                    </a:cubicBezTo>
                    <a:lnTo>
                      <a:pt x="4915" y="1844"/>
                    </a:lnTo>
                    <a:lnTo>
                      <a:pt x="4984" y="1707"/>
                    </a:lnTo>
                    <a:lnTo>
                      <a:pt x="4984" y="1639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4" name="Google Shape;3104;p15"/>
              <p:cNvSpPr/>
              <p:nvPr/>
            </p:nvSpPr>
            <p:spPr>
              <a:xfrm>
                <a:off x="2851244" y="211019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80"/>
                    </a:lnTo>
                    <a:cubicBezTo>
                      <a:pt x="0" y="1980"/>
                      <a:pt x="69" y="2048"/>
                      <a:pt x="69" y="2116"/>
                    </a:cubicBezTo>
                    <a:lnTo>
                      <a:pt x="6212" y="205"/>
                    </a:lnTo>
                    <a:cubicBezTo>
                      <a:pt x="6212" y="137"/>
                      <a:pt x="6212" y="68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5" name="Google Shape;3105;p15"/>
              <p:cNvSpPr/>
              <p:nvPr/>
            </p:nvSpPr>
            <p:spPr>
              <a:xfrm>
                <a:off x="2250488" y="2030399"/>
                <a:ext cx="44625" cy="138483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8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229" y="4028"/>
                    </a:lnTo>
                    <a:lnTo>
                      <a:pt x="1297" y="4028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6" name="Google Shape;3106;p15"/>
              <p:cNvSpPr/>
              <p:nvPr/>
            </p:nvSpPr>
            <p:spPr>
              <a:xfrm>
                <a:off x="2489841" y="2150076"/>
                <a:ext cx="119711" cy="86878"/>
              </a:xfrm>
              <a:custGeom>
                <a:avLst/>
                <a:gdLst/>
                <a:ahLst/>
                <a:cxnLst/>
                <a:rect l="l" t="t" r="r" b="b"/>
                <a:pathLst>
                  <a:path w="3482" h="2527" extrusionOk="0">
                    <a:moveTo>
                      <a:pt x="3414" y="1"/>
                    </a:moveTo>
                    <a:lnTo>
                      <a:pt x="1" y="2458"/>
                    </a:lnTo>
                    <a:lnTo>
                      <a:pt x="69" y="2458"/>
                    </a:lnTo>
                    <a:lnTo>
                      <a:pt x="69" y="2526"/>
                    </a:lnTo>
                    <a:lnTo>
                      <a:pt x="3482" y="137"/>
                    </a:lnTo>
                    <a:lnTo>
                      <a:pt x="341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7" name="Google Shape;3107;p15"/>
              <p:cNvSpPr/>
              <p:nvPr/>
            </p:nvSpPr>
            <p:spPr>
              <a:xfrm>
                <a:off x="2473407" y="2077328"/>
                <a:ext cx="68107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95" extrusionOk="0">
                    <a:moveTo>
                      <a:pt x="1844" y="1"/>
                    </a:moveTo>
                    <a:lnTo>
                      <a:pt x="1" y="2526"/>
                    </a:lnTo>
                    <a:lnTo>
                      <a:pt x="69" y="2526"/>
                    </a:lnTo>
                    <a:lnTo>
                      <a:pt x="69" y="2594"/>
                    </a:lnTo>
                    <a:lnTo>
                      <a:pt x="1980" y="137"/>
                    </a:lnTo>
                    <a:lnTo>
                      <a:pt x="184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8" name="Google Shape;3108;p15"/>
              <p:cNvSpPr/>
              <p:nvPr/>
            </p:nvSpPr>
            <p:spPr>
              <a:xfrm>
                <a:off x="2041629" y="2234548"/>
                <a:ext cx="100940" cy="37577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93" extrusionOk="0">
                    <a:moveTo>
                      <a:pt x="1" y="1"/>
                    </a:moveTo>
                    <a:lnTo>
                      <a:pt x="1" y="137"/>
                    </a:lnTo>
                    <a:lnTo>
                      <a:pt x="2936" y="1093"/>
                    </a:lnTo>
                    <a:cubicBezTo>
                      <a:pt x="2936" y="1025"/>
                      <a:pt x="2936" y="1025"/>
                      <a:pt x="2936" y="1025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9" name="Google Shape;3109;p15"/>
              <p:cNvSpPr/>
              <p:nvPr/>
            </p:nvSpPr>
            <p:spPr>
              <a:xfrm>
                <a:off x="1846866" y="1959989"/>
                <a:ext cx="77458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253" h="1844" extrusionOk="0">
                    <a:moveTo>
                      <a:pt x="137" y="1"/>
                    </a:moveTo>
                    <a:lnTo>
                      <a:pt x="69" y="69"/>
                    </a:lnTo>
                    <a:cubicBezTo>
                      <a:pt x="69" y="137"/>
                      <a:pt x="0" y="137"/>
                      <a:pt x="0" y="205"/>
                    </a:cubicBezTo>
                    <a:lnTo>
                      <a:pt x="2184" y="1844"/>
                    </a:lnTo>
                    <a:lnTo>
                      <a:pt x="2253" y="170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0" name="Google Shape;3110;p15"/>
              <p:cNvSpPr/>
              <p:nvPr/>
            </p:nvSpPr>
            <p:spPr>
              <a:xfrm>
                <a:off x="2553203" y="2408201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2936" y="1025"/>
                    </a:lnTo>
                    <a:lnTo>
                      <a:pt x="2936" y="956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1" name="Google Shape;3111;p15"/>
              <p:cNvSpPr/>
              <p:nvPr/>
            </p:nvSpPr>
            <p:spPr>
              <a:xfrm>
                <a:off x="2665832" y="2182943"/>
                <a:ext cx="171350" cy="5868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7" extrusionOk="0">
                    <a:moveTo>
                      <a:pt x="4916" y="0"/>
                    </a:moveTo>
                    <a:lnTo>
                      <a:pt x="1" y="1570"/>
                    </a:lnTo>
                    <a:lnTo>
                      <a:pt x="1" y="1707"/>
                    </a:lnTo>
                    <a:lnTo>
                      <a:pt x="4984" y="137"/>
                    </a:lnTo>
                    <a:lnTo>
                      <a:pt x="491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2" name="Google Shape;3112;p15"/>
              <p:cNvSpPr/>
              <p:nvPr/>
            </p:nvSpPr>
            <p:spPr>
              <a:xfrm>
                <a:off x="1858590" y="2436358"/>
                <a:ext cx="171350" cy="58721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8" extrusionOk="0">
                    <a:moveTo>
                      <a:pt x="4915" y="1"/>
                    </a:moveTo>
                    <a:lnTo>
                      <a:pt x="1" y="1503"/>
                    </a:lnTo>
                    <a:lnTo>
                      <a:pt x="69" y="1707"/>
                    </a:lnTo>
                    <a:lnTo>
                      <a:pt x="4983" y="137"/>
                    </a:lnTo>
                    <a:cubicBezTo>
                      <a:pt x="4983" y="69"/>
                      <a:pt x="4983" y="69"/>
                      <a:pt x="4915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3" name="Google Shape;3113;p15"/>
              <p:cNvSpPr/>
              <p:nvPr/>
            </p:nvSpPr>
            <p:spPr>
              <a:xfrm>
                <a:off x="1633298" y="2096099"/>
                <a:ext cx="213603" cy="77493"/>
              </a:xfrm>
              <a:custGeom>
                <a:avLst/>
                <a:gdLst/>
                <a:ahLst/>
                <a:cxnLst/>
                <a:rect l="l" t="t" r="r" b="b"/>
                <a:pathLst>
                  <a:path w="6213" h="2254" extrusionOk="0">
                    <a:moveTo>
                      <a:pt x="69" y="1"/>
                    </a:moveTo>
                    <a:cubicBezTo>
                      <a:pt x="69" y="69"/>
                      <a:pt x="69" y="137"/>
                      <a:pt x="1" y="205"/>
                    </a:cubicBezTo>
                    <a:lnTo>
                      <a:pt x="6144" y="2185"/>
                    </a:lnTo>
                    <a:lnTo>
                      <a:pt x="6144" y="2253"/>
                    </a:lnTo>
                    <a:lnTo>
                      <a:pt x="6212" y="2048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4" name="Google Shape;3114;p15"/>
              <p:cNvSpPr/>
              <p:nvPr/>
            </p:nvSpPr>
            <p:spPr>
              <a:xfrm>
                <a:off x="2661157" y="1732359"/>
                <a:ext cx="136145" cy="183074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25" extrusionOk="0">
                    <a:moveTo>
                      <a:pt x="3755" y="1"/>
                    </a:moveTo>
                    <a:lnTo>
                      <a:pt x="0" y="5188"/>
                    </a:lnTo>
                    <a:lnTo>
                      <a:pt x="137" y="5325"/>
                    </a:lnTo>
                    <a:lnTo>
                      <a:pt x="3959" y="137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5" name="Google Shape;3115;p15"/>
              <p:cNvSpPr/>
              <p:nvPr/>
            </p:nvSpPr>
            <p:spPr>
              <a:xfrm>
                <a:off x="1907856" y="1722973"/>
                <a:ext cx="136145" cy="18544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94" extrusionOk="0">
                    <a:moveTo>
                      <a:pt x="206" y="1"/>
                    </a:moveTo>
                    <a:lnTo>
                      <a:pt x="1" y="137"/>
                    </a:lnTo>
                    <a:lnTo>
                      <a:pt x="3755" y="5393"/>
                    </a:lnTo>
                    <a:lnTo>
                      <a:pt x="3960" y="5325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6" name="Google Shape;3116;p15"/>
              <p:cNvSpPr/>
              <p:nvPr/>
            </p:nvSpPr>
            <p:spPr>
              <a:xfrm>
                <a:off x="2515660" y="1746455"/>
                <a:ext cx="37577" cy="91554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2663" extrusionOk="0">
                    <a:moveTo>
                      <a:pt x="888" y="0"/>
                    </a:moveTo>
                    <a:lnTo>
                      <a:pt x="1" y="2594"/>
                    </a:lnTo>
                    <a:lnTo>
                      <a:pt x="137" y="2662"/>
                    </a:lnTo>
                    <a:lnTo>
                      <a:pt x="1093" y="137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7" name="Google Shape;3117;p15"/>
              <p:cNvSpPr/>
              <p:nvPr/>
            </p:nvSpPr>
            <p:spPr>
              <a:xfrm>
                <a:off x="2161306" y="1741745"/>
                <a:ext cx="32902" cy="93926"/>
              </a:xfrm>
              <a:custGeom>
                <a:avLst/>
                <a:gdLst/>
                <a:ahLst/>
                <a:cxnLst/>
                <a:rect l="l" t="t" r="r" b="b"/>
                <a:pathLst>
                  <a:path w="957" h="2732" extrusionOk="0">
                    <a:moveTo>
                      <a:pt x="137" y="1"/>
                    </a:moveTo>
                    <a:lnTo>
                      <a:pt x="1" y="69"/>
                    </a:lnTo>
                    <a:lnTo>
                      <a:pt x="752" y="2731"/>
                    </a:lnTo>
                    <a:lnTo>
                      <a:pt x="956" y="266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8" name="Google Shape;3118;p15"/>
              <p:cNvSpPr/>
              <p:nvPr/>
            </p:nvSpPr>
            <p:spPr>
              <a:xfrm>
                <a:off x="1835108" y="2640541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0"/>
                    </a:moveTo>
                    <a:lnTo>
                      <a:pt x="1" y="1570"/>
                    </a:lnTo>
                    <a:lnTo>
                      <a:pt x="137" y="1775"/>
                    </a:lnTo>
                    <a:lnTo>
                      <a:pt x="2322" y="137"/>
                    </a:lnTo>
                    <a:cubicBezTo>
                      <a:pt x="2322" y="137"/>
                      <a:pt x="2253" y="69"/>
                      <a:pt x="225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9" name="Google Shape;3119;p15"/>
              <p:cNvSpPr/>
              <p:nvPr/>
            </p:nvSpPr>
            <p:spPr>
              <a:xfrm>
                <a:off x="2349055" y="1586863"/>
                <a:ext cx="9420" cy="222989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6" extrusionOk="0">
                    <a:moveTo>
                      <a:pt x="69" y="1"/>
                    </a:moveTo>
                    <a:lnTo>
                      <a:pt x="0" y="6485"/>
                    </a:lnTo>
                    <a:lnTo>
                      <a:pt x="205" y="6485"/>
                    </a:lnTo>
                    <a:lnTo>
                      <a:pt x="27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0" name="Google Shape;3120;p15"/>
              <p:cNvSpPr/>
              <p:nvPr/>
            </p:nvSpPr>
            <p:spPr>
              <a:xfrm>
                <a:off x="1628622" y="249504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12"/>
                    </a:lnTo>
                    <a:cubicBezTo>
                      <a:pt x="0" y="1980"/>
                      <a:pt x="0" y="2048"/>
                      <a:pt x="69" y="2116"/>
                    </a:cubicBezTo>
                    <a:lnTo>
                      <a:pt x="6212" y="137"/>
                    </a:lnTo>
                    <a:cubicBezTo>
                      <a:pt x="6212" y="137"/>
                      <a:pt x="6212" y="69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1" name="Google Shape;3121;p15"/>
              <p:cNvSpPr/>
              <p:nvPr/>
            </p:nvSpPr>
            <p:spPr>
              <a:xfrm>
                <a:off x="2651771" y="2769604"/>
                <a:ext cx="133807" cy="185411"/>
              </a:xfrm>
              <a:custGeom>
                <a:avLst/>
                <a:gdLst/>
                <a:ahLst/>
                <a:cxnLst/>
                <a:rect l="l" t="t" r="r" b="b"/>
                <a:pathLst>
                  <a:path w="3892" h="5393" extrusionOk="0">
                    <a:moveTo>
                      <a:pt x="69" y="0"/>
                    </a:moveTo>
                    <a:lnTo>
                      <a:pt x="0" y="137"/>
                    </a:lnTo>
                    <a:lnTo>
                      <a:pt x="3686" y="5393"/>
                    </a:lnTo>
                    <a:lnTo>
                      <a:pt x="3891" y="525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2" name="Google Shape;3122;p15"/>
              <p:cNvSpPr/>
              <p:nvPr/>
            </p:nvSpPr>
            <p:spPr>
              <a:xfrm>
                <a:off x="2499227" y="2847027"/>
                <a:ext cx="35240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5" extrusionOk="0">
                    <a:moveTo>
                      <a:pt x="1" y="1"/>
                    </a:moveTo>
                    <a:lnTo>
                      <a:pt x="820" y="2595"/>
                    </a:lnTo>
                    <a:lnTo>
                      <a:pt x="1025" y="252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3" name="Google Shape;3123;p15"/>
              <p:cNvSpPr/>
              <p:nvPr/>
            </p:nvSpPr>
            <p:spPr>
              <a:xfrm>
                <a:off x="2848906" y="2504431"/>
                <a:ext cx="213569" cy="79830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322" extrusionOk="0">
                    <a:moveTo>
                      <a:pt x="68" y="0"/>
                    </a:moveTo>
                    <a:cubicBezTo>
                      <a:pt x="0" y="69"/>
                      <a:pt x="0" y="137"/>
                      <a:pt x="0" y="205"/>
                    </a:cubicBezTo>
                    <a:lnTo>
                      <a:pt x="6075" y="2321"/>
                    </a:lnTo>
                    <a:lnTo>
                      <a:pt x="6211" y="2048"/>
                    </a:lnTo>
                    <a:lnTo>
                      <a:pt x="6211" y="1980"/>
                    </a:lnTo>
                    <a:lnTo>
                      <a:pt x="6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4" name="Google Shape;3124;p15"/>
              <p:cNvSpPr/>
              <p:nvPr/>
            </p:nvSpPr>
            <p:spPr>
              <a:xfrm>
                <a:off x="2142534" y="2840014"/>
                <a:ext cx="35240" cy="89182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4" extrusionOk="0">
                    <a:moveTo>
                      <a:pt x="888" y="0"/>
                    </a:moveTo>
                    <a:lnTo>
                      <a:pt x="1" y="2526"/>
                    </a:lnTo>
                    <a:lnTo>
                      <a:pt x="205" y="2594"/>
                    </a:lnTo>
                    <a:lnTo>
                      <a:pt x="1025" y="68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5" name="Google Shape;3125;p15"/>
              <p:cNvSpPr/>
              <p:nvPr/>
            </p:nvSpPr>
            <p:spPr>
              <a:xfrm>
                <a:off x="1896133" y="2762556"/>
                <a:ext cx="136145" cy="18073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257" extrusionOk="0">
                    <a:moveTo>
                      <a:pt x="3823" y="1"/>
                    </a:moveTo>
                    <a:lnTo>
                      <a:pt x="1" y="5120"/>
                    </a:lnTo>
                    <a:lnTo>
                      <a:pt x="137" y="5257"/>
                    </a:lnTo>
                    <a:lnTo>
                      <a:pt x="3960" y="69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6" name="Google Shape;3126;p15"/>
              <p:cNvSpPr/>
              <p:nvPr/>
            </p:nvSpPr>
            <p:spPr>
              <a:xfrm>
                <a:off x="2332621" y="2868171"/>
                <a:ext cx="9420" cy="222954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5" extrusionOk="0">
                    <a:moveTo>
                      <a:pt x="137" y="0"/>
                    </a:moveTo>
                    <a:lnTo>
                      <a:pt x="0" y="6485"/>
                    </a:lnTo>
                    <a:lnTo>
                      <a:pt x="274" y="6485"/>
                    </a:lnTo>
                    <a:lnTo>
                      <a:pt x="274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7" name="Google Shape;3127;p15"/>
              <p:cNvSpPr/>
              <p:nvPr/>
            </p:nvSpPr>
            <p:spPr>
              <a:xfrm>
                <a:off x="2349055" y="1828589"/>
                <a:ext cx="7082" cy="176026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0" extrusionOk="0">
                    <a:moveTo>
                      <a:pt x="0" y="0"/>
                    </a:moveTo>
                    <a:lnTo>
                      <a:pt x="0" y="5120"/>
                    </a:lnTo>
                    <a:lnTo>
                      <a:pt x="69" y="5120"/>
                    </a:lnTo>
                    <a:lnTo>
                      <a:pt x="20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8" name="Google Shape;3128;p15"/>
              <p:cNvSpPr/>
              <p:nvPr/>
            </p:nvSpPr>
            <p:spPr>
              <a:xfrm>
                <a:off x="2048677" y="1922446"/>
                <a:ext cx="105615" cy="147868"/>
              </a:xfrm>
              <a:custGeom>
                <a:avLst/>
                <a:gdLst/>
                <a:ahLst/>
                <a:cxnLst/>
                <a:rect l="l" t="t" r="r" b="b"/>
                <a:pathLst>
                  <a:path w="3072" h="4301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048" y="2936"/>
                    </a:lnTo>
                    <a:lnTo>
                      <a:pt x="3004" y="4301"/>
                    </a:lnTo>
                    <a:lnTo>
                      <a:pt x="3072" y="4164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9" name="Google Shape;3129;p15"/>
              <p:cNvSpPr/>
              <p:nvPr/>
            </p:nvSpPr>
            <p:spPr>
              <a:xfrm>
                <a:off x="2039291" y="260533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0" y="4164"/>
                    </a:lnTo>
                    <a:lnTo>
                      <a:pt x="137" y="4232"/>
                    </a:lnTo>
                    <a:lnTo>
                      <a:pt x="3208" y="137"/>
                    </a:lnTo>
                    <a:lnTo>
                      <a:pt x="307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0" name="Google Shape;3130;p15"/>
              <p:cNvSpPr/>
              <p:nvPr/>
            </p:nvSpPr>
            <p:spPr>
              <a:xfrm>
                <a:off x="2194173" y="1849698"/>
                <a:ext cx="56349" cy="171350"/>
              </a:xfrm>
              <a:custGeom>
                <a:avLst/>
                <a:gdLst/>
                <a:ahLst/>
                <a:cxnLst/>
                <a:rect l="l" t="t" r="r" b="b"/>
                <a:pathLst>
                  <a:path w="1639" h="4984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1502" y="4983"/>
                    </a:lnTo>
                    <a:lnTo>
                      <a:pt x="1638" y="498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1" name="Google Shape;3131;p15"/>
              <p:cNvSpPr/>
              <p:nvPr/>
            </p:nvSpPr>
            <p:spPr>
              <a:xfrm>
                <a:off x="1926628" y="2530250"/>
                <a:ext cx="147903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4302" h="3072" extrusionOk="0">
                    <a:moveTo>
                      <a:pt x="4301" y="0"/>
                    </a:moveTo>
                    <a:lnTo>
                      <a:pt x="1" y="2935"/>
                    </a:lnTo>
                    <a:lnTo>
                      <a:pt x="138" y="3072"/>
                    </a:lnTo>
                    <a:lnTo>
                      <a:pt x="4301" y="69"/>
                    </a:lnTo>
                    <a:lnTo>
                      <a:pt x="4301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2" name="Google Shape;3132;p15"/>
              <p:cNvSpPr/>
              <p:nvPr/>
            </p:nvSpPr>
            <p:spPr>
              <a:xfrm>
                <a:off x="2778496" y="1976423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1"/>
                    </a:moveTo>
                    <a:lnTo>
                      <a:pt x="0" y="1570"/>
                    </a:lnTo>
                    <a:lnTo>
                      <a:pt x="69" y="1775"/>
                    </a:lnTo>
                    <a:lnTo>
                      <a:pt x="2321" y="205"/>
                    </a:lnTo>
                    <a:lnTo>
                      <a:pt x="2253" y="69"/>
                    </a:lnTo>
                    <a:lnTo>
                      <a:pt x="225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3" name="Google Shape;3133;p15"/>
              <p:cNvSpPr/>
              <p:nvPr/>
            </p:nvSpPr>
            <p:spPr>
              <a:xfrm>
                <a:off x="2452298" y="1852036"/>
                <a:ext cx="63397" cy="169012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6" extrusionOk="0">
                    <a:moveTo>
                      <a:pt x="1639" y="1"/>
                    </a:moveTo>
                    <a:lnTo>
                      <a:pt x="1" y="4915"/>
                    </a:lnTo>
                    <a:lnTo>
                      <a:pt x="137" y="4915"/>
                    </a:lnTo>
                    <a:lnTo>
                      <a:pt x="1844" y="69"/>
                    </a:lnTo>
                    <a:lnTo>
                      <a:pt x="163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4" name="Google Shape;3134;p15"/>
              <p:cNvSpPr/>
              <p:nvPr/>
            </p:nvSpPr>
            <p:spPr>
              <a:xfrm>
                <a:off x="2618904" y="2042123"/>
                <a:ext cx="150241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4370" h="3073" extrusionOk="0">
                    <a:moveTo>
                      <a:pt x="4233" y="1"/>
                    </a:moveTo>
                    <a:lnTo>
                      <a:pt x="1" y="3004"/>
                    </a:lnTo>
                    <a:lnTo>
                      <a:pt x="69" y="3072"/>
                    </a:lnTo>
                    <a:lnTo>
                      <a:pt x="4369" y="137"/>
                    </a:lnTo>
                    <a:lnTo>
                      <a:pt x="423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5" name="Google Shape;3135;p15"/>
              <p:cNvSpPr/>
              <p:nvPr/>
            </p:nvSpPr>
            <p:spPr>
              <a:xfrm>
                <a:off x="2543818" y="192715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1" y="4164"/>
                    </a:lnTo>
                    <a:lnTo>
                      <a:pt x="137" y="4232"/>
                    </a:lnTo>
                    <a:lnTo>
                      <a:pt x="3209" y="68"/>
                    </a:lnTo>
                    <a:cubicBezTo>
                      <a:pt x="3140" y="68"/>
                      <a:pt x="3072" y="0"/>
                      <a:pt x="30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6" name="Google Shape;3136;p15"/>
              <p:cNvSpPr/>
              <p:nvPr/>
            </p:nvSpPr>
            <p:spPr>
              <a:xfrm>
                <a:off x="2682266" y="2342501"/>
                <a:ext cx="176060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5121" h="206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5120" y="205"/>
                    </a:lnTo>
                    <a:lnTo>
                      <a:pt x="512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7" name="Google Shape;3137;p15"/>
              <p:cNvSpPr/>
              <p:nvPr/>
            </p:nvSpPr>
            <p:spPr>
              <a:xfrm>
                <a:off x="2877063" y="2344839"/>
                <a:ext cx="93892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06" extrusionOk="0">
                    <a:moveTo>
                      <a:pt x="0" y="1"/>
                    </a:moveTo>
                    <a:cubicBezTo>
                      <a:pt x="0" y="69"/>
                      <a:pt x="0" y="137"/>
                      <a:pt x="0" y="206"/>
                    </a:cubicBezTo>
                    <a:lnTo>
                      <a:pt x="2730" y="206"/>
                    </a:lnTo>
                    <a:lnTo>
                      <a:pt x="27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8" name="Google Shape;3138;p15"/>
              <p:cNvSpPr/>
              <p:nvPr/>
            </p:nvSpPr>
            <p:spPr>
              <a:xfrm>
                <a:off x="2539142" y="2610012"/>
                <a:ext cx="107953" cy="147903"/>
              </a:xfrm>
              <a:custGeom>
                <a:avLst/>
                <a:gdLst/>
                <a:ahLst/>
                <a:cxnLst/>
                <a:rect l="l" t="t" r="r" b="b"/>
                <a:pathLst>
                  <a:path w="3140" h="4302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935" y="4301"/>
                    </a:lnTo>
                    <a:lnTo>
                      <a:pt x="3140" y="4165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9" name="Google Shape;3139;p15"/>
              <p:cNvSpPr/>
              <p:nvPr/>
            </p:nvSpPr>
            <p:spPr>
              <a:xfrm>
                <a:off x="2442912" y="2656975"/>
                <a:ext cx="58687" cy="171316"/>
              </a:xfrm>
              <a:custGeom>
                <a:avLst/>
                <a:gdLst/>
                <a:ahLst/>
                <a:cxnLst/>
                <a:rect l="l" t="t" r="r" b="b"/>
                <a:pathLst>
                  <a:path w="1707" h="4983" extrusionOk="0">
                    <a:moveTo>
                      <a:pt x="1" y="0"/>
                    </a:moveTo>
                    <a:lnTo>
                      <a:pt x="1502" y="4983"/>
                    </a:lnTo>
                    <a:lnTo>
                      <a:pt x="1707" y="4915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0" name="Google Shape;3140;p15"/>
              <p:cNvSpPr/>
              <p:nvPr/>
            </p:nvSpPr>
            <p:spPr>
              <a:xfrm>
                <a:off x="2177739" y="2656975"/>
                <a:ext cx="63397" cy="168978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5" extrusionOk="0">
                    <a:moveTo>
                      <a:pt x="1707" y="0"/>
                    </a:moveTo>
                    <a:lnTo>
                      <a:pt x="1" y="4846"/>
                    </a:lnTo>
                    <a:lnTo>
                      <a:pt x="205" y="4915"/>
                    </a:lnTo>
                    <a:lnTo>
                      <a:pt x="18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1" name="Google Shape;3141;p15"/>
              <p:cNvSpPr/>
              <p:nvPr/>
            </p:nvSpPr>
            <p:spPr>
              <a:xfrm>
                <a:off x="2337297" y="2673374"/>
                <a:ext cx="7082" cy="17606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1" extrusionOk="0">
                    <a:moveTo>
                      <a:pt x="138" y="1"/>
                    </a:moveTo>
                    <a:lnTo>
                      <a:pt x="1" y="5120"/>
                    </a:lnTo>
                    <a:lnTo>
                      <a:pt x="206" y="5120"/>
                    </a:lnTo>
                    <a:lnTo>
                      <a:pt x="206" y="1776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2" name="Google Shape;3142;p15"/>
              <p:cNvSpPr/>
              <p:nvPr/>
            </p:nvSpPr>
            <p:spPr>
              <a:xfrm>
                <a:off x="2333962" y="1570464"/>
                <a:ext cx="36237" cy="24788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721" extrusionOk="0">
                    <a:moveTo>
                      <a:pt x="576" y="0"/>
                    </a:moveTo>
                    <a:cubicBezTo>
                      <a:pt x="1" y="0"/>
                      <a:pt x="587" y="721"/>
                      <a:pt x="893" y="721"/>
                    </a:cubicBezTo>
                    <a:cubicBezTo>
                      <a:pt x="986" y="721"/>
                      <a:pt x="1054" y="654"/>
                      <a:pt x="1054" y="478"/>
                    </a:cubicBezTo>
                    <a:cubicBezTo>
                      <a:pt x="1054" y="205"/>
                      <a:pt x="849" y="0"/>
                      <a:pt x="5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3" name="Google Shape;3143;p15"/>
              <p:cNvSpPr/>
              <p:nvPr/>
            </p:nvSpPr>
            <p:spPr>
              <a:xfrm>
                <a:off x="2323236" y="3077030"/>
                <a:ext cx="32902" cy="32867"/>
              </a:xfrm>
              <a:custGeom>
                <a:avLst/>
                <a:gdLst/>
                <a:ahLst/>
                <a:cxnLst/>
                <a:rect l="l" t="t" r="r" b="b"/>
                <a:pathLst>
                  <a:path w="957" h="956" extrusionOk="0">
                    <a:moveTo>
                      <a:pt x="478" y="0"/>
                    </a:moveTo>
                    <a:cubicBezTo>
                      <a:pt x="205" y="0"/>
                      <a:pt x="0" y="205"/>
                      <a:pt x="0" y="478"/>
                    </a:cubicBezTo>
                    <a:cubicBezTo>
                      <a:pt x="0" y="751"/>
                      <a:pt x="205" y="956"/>
                      <a:pt x="478" y="956"/>
                    </a:cubicBezTo>
                    <a:cubicBezTo>
                      <a:pt x="751" y="956"/>
                      <a:pt x="956" y="751"/>
                      <a:pt x="956" y="478"/>
                    </a:cubicBezTo>
                    <a:cubicBezTo>
                      <a:pt x="956" y="205"/>
                      <a:pt x="751" y="0"/>
                      <a:pt x="478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4" name="Google Shape;3144;p15"/>
              <p:cNvSpPr/>
              <p:nvPr/>
            </p:nvSpPr>
            <p:spPr>
              <a:xfrm>
                <a:off x="3048344" y="2095515"/>
                <a:ext cx="35240" cy="34071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91" extrusionOk="0">
                    <a:moveTo>
                      <a:pt x="482" y="0"/>
                    </a:moveTo>
                    <a:cubicBezTo>
                      <a:pt x="436" y="0"/>
                      <a:pt x="389" y="6"/>
                      <a:pt x="342" y="18"/>
                    </a:cubicBezTo>
                    <a:cubicBezTo>
                      <a:pt x="137" y="154"/>
                      <a:pt x="1" y="359"/>
                      <a:pt x="69" y="632"/>
                    </a:cubicBezTo>
                    <a:cubicBezTo>
                      <a:pt x="126" y="858"/>
                      <a:pt x="323" y="991"/>
                      <a:pt x="544" y="991"/>
                    </a:cubicBezTo>
                    <a:cubicBezTo>
                      <a:pt x="590" y="991"/>
                      <a:pt x="637" y="985"/>
                      <a:pt x="683" y="973"/>
                    </a:cubicBezTo>
                    <a:cubicBezTo>
                      <a:pt x="888" y="837"/>
                      <a:pt x="1025" y="564"/>
                      <a:pt x="957" y="359"/>
                    </a:cubicBezTo>
                    <a:cubicBezTo>
                      <a:pt x="900" y="133"/>
                      <a:pt x="703" y="0"/>
                      <a:pt x="48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5" name="Google Shape;3145;p15"/>
              <p:cNvSpPr/>
              <p:nvPr/>
            </p:nvSpPr>
            <p:spPr>
              <a:xfrm>
                <a:off x="1609851" y="2550741"/>
                <a:ext cx="37577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24" extrusionOk="0">
                    <a:moveTo>
                      <a:pt x="524" y="1"/>
                    </a:moveTo>
                    <a:cubicBezTo>
                      <a:pt x="485" y="1"/>
                      <a:pt x="446" y="6"/>
                      <a:pt x="410" y="19"/>
                    </a:cubicBezTo>
                    <a:cubicBezTo>
                      <a:pt x="137" y="87"/>
                      <a:pt x="0" y="360"/>
                      <a:pt x="69" y="633"/>
                    </a:cubicBezTo>
                    <a:cubicBezTo>
                      <a:pt x="181" y="801"/>
                      <a:pt x="339" y="924"/>
                      <a:pt x="544" y="924"/>
                    </a:cubicBezTo>
                    <a:cubicBezTo>
                      <a:pt x="588" y="924"/>
                      <a:pt x="634" y="918"/>
                      <a:pt x="683" y="906"/>
                    </a:cubicBezTo>
                    <a:cubicBezTo>
                      <a:pt x="956" y="838"/>
                      <a:pt x="1092" y="565"/>
                      <a:pt x="1024" y="292"/>
                    </a:cubicBezTo>
                    <a:cubicBezTo>
                      <a:pt x="912" y="123"/>
                      <a:pt x="707" y="1"/>
                      <a:pt x="52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6" name="Google Shape;3146;p15"/>
              <p:cNvSpPr/>
              <p:nvPr/>
            </p:nvSpPr>
            <p:spPr>
              <a:xfrm>
                <a:off x="2764400" y="2936656"/>
                <a:ext cx="37577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7" extrusionOk="0">
                    <a:moveTo>
                      <a:pt x="578" y="1"/>
                    </a:moveTo>
                    <a:cubicBezTo>
                      <a:pt x="469" y="1"/>
                      <a:pt x="360" y="39"/>
                      <a:pt x="274" y="124"/>
                    </a:cubicBezTo>
                    <a:cubicBezTo>
                      <a:pt x="69" y="261"/>
                      <a:pt x="1" y="534"/>
                      <a:pt x="206" y="739"/>
                    </a:cubicBezTo>
                    <a:cubicBezTo>
                      <a:pt x="294" y="871"/>
                      <a:pt x="439" y="946"/>
                      <a:pt x="586" y="946"/>
                    </a:cubicBezTo>
                    <a:cubicBezTo>
                      <a:pt x="666" y="946"/>
                      <a:pt x="747" y="923"/>
                      <a:pt x="820" y="875"/>
                    </a:cubicBezTo>
                    <a:cubicBezTo>
                      <a:pt x="1025" y="739"/>
                      <a:pt x="1093" y="397"/>
                      <a:pt x="956" y="193"/>
                    </a:cubicBezTo>
                    <a:cubicBezTo>
                      <a:pt x="877" y="74"/>
                      <a:pt x="729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7" name="Google Shape;3147;p15"/>
              <p:cNvSpPr/>
              <p:nvPr/>
            </p:nvSpPr>
            <p:spPr>
              <a:xfrm>
                <a:off x="1891457" y="1710321"/>
                <a:ext cx="41187" cy="32214"/>
              </a:xfrm>
              <a:custGeom>
                <a:avLst/>
                <a:gdLst/>
                <a:ahLst/>
                <a:cxnLst/>
                <a:rect l="l" t="t" r="r" b="b"/>
                <a:pathLst>
                  <a:path w="1198" h="937" extrusionOk="0">
                    <a:moveTo>
                      <a:pt x="578" y="1"/>
                    </a:moveTo>
                    <a:cubicBezTo>
                      <a:pt x="471" y="1"/>
                      <a:pt x="365" y="34"/>
                      <a:pt x="273" y="96"/>
                    </a:cubicBezTo>
                    <a:cubicBezTo>
                      <a:pt x="68" y="232"/>
                      <a:pt x="0" y="505"/>
                      <a:pt x="205" y="710"/>
                    </a:cubicBezTo>
                    <a:cubicBezTo>
                      <a:pt x="305" y="870"/>
                      <a:pt x="440" y="936"/>
                      <a:pt x="572" y="936"/>
                    </a:cubicBezTo>
                    <a:cubicBezTo>
                      <a:pt x="892" y="936"/>
                      <a:pt x="1197" y="550"/>
                      <a:pt x="956" y="164"/>
                    </a:cubicBezTo>
                    <a:cubicBezTo>
                      <a:pt x="843" y="51"/>
                      <a:pt x="710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8" name="Google Shape;3148;p15"/>
              <p:cNvSpPr/>
              <p:nvPr/>
            </p:nvSpPr>
            <p:spPr>
              <a:xfrm>
                <a:off x="1879699" y="2928267"/>
                <a:ext cx="37577" cy="32386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2" extrusionOk="0">
                    <a:moveTo>
                      <a:pt x="492" y="0"/>
                    </a:moveTo>
                    <a:cubicBezTo>
                      <a:pt x="350" y="0"/>
                      <a:pt x="213" y="51"/>
                      <a:pt x="137" y="164"/>
                    </a:cubicBezTo>
                    <a:cubicBezTo>
                      <a:pt x="1" y="437"/>
                      <a:pt x="69" y="710"/>
                      <a:pt x="274" y="846"/>
                    </a:cubicBezTo>
                    <a:cubicBezTo>
                      <a:pt x="366" y="907"/>
                      <a:pt x="472" y="941"/>
                      <a:pt x="573" y="941"/>
                    </a:cubicBezTo>
                    <a:cubicBezTo>
                      <a:pt x="697" y="941"/>
                      <a:pt x="813" y="891"/>
                      <a:pt x="888" y="778"/>
                    </a:cubicBezTo>
                    <a:cubicBezTo>
                      <a:pt x="1093" y="505"/>
                      <a:pt x="1025" y="232"/>
                      <a:pt x="820" y="95"/>
                    </a:cubicBezTo>
                    <a:cubicBezTo>
                      <a:pt x="728" y="34"/>
                      <a:pt x="608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9" name="Google Shape;3149;p15"/>
              <p:cNvSpPr/>
              <p:nvPr/>
            </p:nvSpPr>
            <p:spPr>
              <a:xfrm>
                <a:off x="2778496" y="1718676"/>
                <a:ext cx="34689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09" h="947" extrusionOk="0">
                    <a:moveTo>
                      <a:pt x="483" y="1"/>
                    </a:moveTo>
                    <a:cubicBezTo>
                      <a:pt x="348" y="1"/>
                      <a:pt x="217" y="61"/>
                      <a:pt x="137" y="194"/>
                    </a:cubicBezTo>
                    <a:cubicBezTo>
                      <a:pt x="0" y="399"/>
                      <a:pt x="0" y="672"/>
                      <a:pt x="205" y="877"/>
                    </a:cubicBezTo>
                    <a:cubicBezTo>
                      <a:pt x="285" y="924"/>
                      <a:pt x="372" y="946"/>
                      <a:pt x="458" y="946"/>
                    </a:cubicBezTo>
                    <a:cubicBezTo>
                      <a:pt x="740" y="946"/>
                      <a:pt x="1008" y="713"/>
                      <a:pt x="956" y="399"/>
                    </a:cubicBezTo>
                    <a:cubicBezTo>
                      <a:pt x="914" y="149"/>
                      <a:pt x="695" y="1"/>
                      <a:pt x="48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0" name="Google Shape;3150;p15"/>
              <p:cNvSpPr/>
              <p:nvPr/>
            </p:nvSpPr>
            <p:spPr>
              <a:xfrm>
                <a:off x="1614526" y="2086095"/>
                <a:ext cx="35239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4" extrusionOk="0">
                    <a:moveTo>
                      <a:pt x="539" y="1"/>
                    </a:moveTo>
                    <a:cubicBezTo>
                      <a:pt x="320" y="1"/>
                      <a:pt x="125" y="123"/>
                      <a:pt x="69" y="292"/>
                    </a:cubicBezTo>
                    <a:cubicBezTo>
                      <a:pt x="1" y="565"/>
                      <a:pt x="137" y="838"/>
                      <a:pt x="410" y="906"/>
                    </a:cubicBezTo>
                    <a:cubicBezTo>
                      <a:pt x="445" y="918"/>
                      <a:pt x="483" y="923"/>
                      <a:pt x="520" y="923"/>
                    </a:cubicBezTo>
                    <a:cubicBezTo>
                      <a:pt x="703" y="923"/>
                      <a:pt x="900" y="791"/>
                      <a:pt x="956" y="565"/>
                    </a:cubicBezTo>
                    <a:cubicBezTo>
                      <a:pt x="1025" y="360"/>
                      <a:pt x="888" y="87"/>
                      <a:pt x="683" y="19"/>
                    </a:cubicBezTo>
                    <a:cubicBezTo>
                      <a:pt x="635" y="7"/>
                      <a:pt x="587" y="1"/>
                      <a:pt x="53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1" name="Google Shape;3151;p15"/>
              <p:cNvSpPr/>
              <p:nvPr/>
            </p:nvSpPr>
            <p:spPr>
              <a:xfrm>
                <a:off x="3043668" y="2562499"/>
                <a:ext cx="35240" cy="31733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3" extrusionOk="0">
                    <a:moveTo>
                      <a:pt x="539" y="0"/>
                    </a:moveTo>
                    <a:cubicBezTo>
                      <a:pt x="320" y="0"/>
                      <a:pt x="125" y="122"/>
                      <a:pt x="69" y="291"/>
                    </a:cubicBezTo>
                    <a:cubicBezTo>
                      <a:pt x="0" y="564"/>
                      <a:pt x="137" y="837"/>
                      <a:pt x="342" y="905"/>
                    </a:cubicBezTo>
                    <a:cubicBezTo>
                      <a:pt x="389" y="917"/>
                      <a:pt x="435" y="923"/>
                      <a:pt x="481" y="923"/>
                    </a:cubicBezTo>
                    <a:cubicBezTo>
                      <a:pt x="702" y="923"/>
                      <a:pt x="899" y="790"/>
                      <a:pt x="956" y="564"/>
                    </a:cubicBezTo>
                    <a:cubicBezTo>
                      <a:pt x="1024" y="359"/>
                      <a:pt x="888" y="86"/>
                      <a:pt x="683" y="18"/>
                    </a:cubicBezTo>
                    <a:cubicBezTo>
                      <a:pt x="635" y="6"/>
                      <a:pt x="586" y="0"/>
                      <a:pt x="53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2" name="Google Shape;3152;p15"/>
              <p:cNvSpPr/>
              <p:nvPr/>
            </p:nvSpPr>
            <p:spPr>
              <a:xfrm>
                <a:off x="2534432" y="1729127"/>
                <a:ext cx="30529" cy="27366"/>
              </a:xfrm>
              <a:custGeom>
                <a:avLst/>
                <a:gdLst/>
                <a:ahLst/>
                <a:cxnLst/>
                <a:rect l="l" t="t" r="r" b="b"/>
                <a:pathLst>
                  <a:path w="888" h="796" extrusionOk="0">
                    <a:moveTo>
                      <a:pt x="453" y="1"/>
                    </a:moveTo>
                    <a:cubicBezTo>
                      <a:pt x="286" y="1"/>
                      <a:pt x="120" y="78"/>
                      <a:pt x="69" y="231"/>
                    </a:cubicBezTo>
                    <a:cubicBezTo>
                      <a:pt x="1" y="436"/>
                      <a:pt x="137" y="709"/>
                      <a:pt x="342" y="777"/>
                    </a:cubicBezTo>
                    <a:cubicBezTo>
                      <a:pt x="378" y="789"/>
                      <a:pt x="414" y="795"/>
                      <a:pt x="450" y="795"/>
                    </a:cubicBezTo>
                    <a:cubicBezTo>
                      <a:pt x="615" y="795"/>
                      <a:pt x="764" y="673"/>
                      <a:pt x="820" y="504"/>
                    </a:cubicBezTo>
                    <a:cubicBezTo>
                      <a:pt x="888" y="300"/>
                      <a:pt x="820" y="95"/>
                      <a:pt x="615" y="26"/>
                    </a:cubicBezTo>
                    <a:cubicBezTo>
                      <a:pt x="564" y="9"/>
                      <a:pt x="508" y="1"/>
                      <a:pt x="45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3" name="Google Shape;3153;p15"/>
              <p:cNvSpPr/>
              <p:nvPr/>
            </p:nvSpPr>
            <p:spPr>
              <a:xfrm>
                <a:off x="2132392" y="2923729"/>
                <a:ext cx="26610" cy="22931"/>
              </a:xfrm>
              <a:custGeom>
                <a:avLst/>
                <a:gdLst/>
                <a:ahLst/>
                <a:cxnLst/>
                <a:rect l="l" t="t" r="r" b="b"/>
                <a:pathLst>
                  <a:path w="774" h="667" extrusionOk="0">
                    <a:moveTo>
                      <a:pt x="316" y="0"/>
                    </a:moveTo>
                    <a:cubicBezTo>
                      <a:pt x="1" y="0"/>
                      <a:pt x="308" y="667"/>
                      <a:pt x="545" y="667"/>
                    </a:cubicBezTo>
                    <a:cubicBezTo>
                      <a:pt x="607" y="667"/>
                      <a:pt x="665" y="620"/>
                      <a:pt x="705" y="500"/>
                    </a:cubicBezTo>
                    <a:cubicBezTo>
                      <a:pt x="773" y="296"/>
                      <a:pt x="637" y="91"/>
                      <a:pt x="432" y="22"/>
                    </a:cubicBezTo>
                    <a:cubicBezTo>
                      <a:pt x="386" y="7"/>
                      <a:pt x="348" y="0"/>
                      <a:pt x="31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4" name="Google Shape;3154;p15"/>
              <p:cNvSpPr/>
              <p:nvPr/>
            </p:nvSpPr>
            <p:spPr>
              <a:xfrm>
                <a:off x="2961707" y="2340438"/>
                <a:ext cx="30358" cy="20869"/>
              </a:xfrm>
              <a:custGeom>
                <a:avLst/>
                <a:gdLst/>
                <a:ahLst/>
                <a:cxnLst/>
                <a:rect l="l" t="t" r="r" b="b"/>
                <a:pathLst>
                  <a:path w="883" h="607" extrusionOk="0">
                    <a:moveTo>
                      <a:pt x="752" y="1"/>
                    </a:moveTo>
                    <a:cubicBezTo>
                      <a:pt x="497" y="1"/>
                      <a:pt x="1" y="607"/>
                      <a:pt x="473" y="607"/>
                    </a:cubicBezTo>
                    <a:cubicBezTo>
                      <a:pt x="678" y="607"/>
                      <a:pt x="883" y="402"/>
                      <a:pt x="883" y="197"/>
                    </a:cubicBezTo>
                    <a:cubicBezTo>
                      <a:pt x="883" y="55"/>
                      <a:pt x="828" y="1"/>
                      <a:pt x="75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5" name="Google Shape;3155;p15"/>
              <p:cNvSpPr/>
              <p:nvPr/>
            </p:nvSpPr>
            <p:spPr>
              <a:xfrm>
                <a:off x="1701370" y="2316235"/>
                <a:ext cx="28192" cy="26301"/>
              </a:xfrm>
              <a:custGeom>
                <a:avLst/>
                <a:gdLst/>
                <a:ahLst/>
                <a:cxnLst/>
                <a:rect l="l" t="t" r="r" b="b"/>
                <a:pathLst>
                  <a:path w="820" h="765" extrusionOk="0">
                    <a:moveTo>
                      <a:pt x="492" y="0"/>
                    </a:moveTo>
                    <a:cubicBezTo>
                      <a:pt x="465" y="0"/>
                      <a:pt x="437" y="5"/>
                      <a:pt x="410" y="14"/>
                    </a:cubicBezTo>
                    <a:cubicBezTo>
                      <a:pt x="205" y="14"/>
                      <a:pt x="0" y="150"/>
                      <a:pt x="0" y="355"/>
                    </a:cubicBezTo>
                    <a:cubicBezTo>
                      <a:pt x="0" y="560"/>
                      <a:pt x="205" y="765"/>
                      <a:pt x="410" y="765"/>
                    </a:cubicBezTo>
                    <a:cubicBezTo>
                      <a:pt x="615" y="765"/>
                      <a:pt x="819" y="560"/>
                      <a:pt x="819" y="355"/>
                    </a:cubicBezTo>
                    <a:cubicBezTo>
                      <a:pt x="819" y="178"/>
                      <a:pt x="666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6" name="Google Shape;3156;p15"/>
              <p:cNvSpPr/>
              <p:nvPr/>
            </p:nvSpPr>
            <p:spPr>
              <a:xfrm>
                <a:off x="2517998" y="2928611"/>
                <a:ext cx="36030" cy="27298"/>
              </a:xfrm>
              <a:custGeom>
                <a:avLst/>
                <a:gdLst/>
                <a:ahLst/>
                <a:cxnLst/>
                <a:rect l="l" t="t" r="r" b="b"/>
                <a:pathLst>
                  <a:path w="1048" h="794" extrusionOk="0">
                    <a:moveTo>
                      <a:pt x="456" y="0"/>
                    </a:moveTo>
                    <a:cubicBezTo>
                      <a:pt x="420" y="0"/>
                      <a:pt x="382" y="6"/>
                      <a:pt x="342" y="17"/>
                    </a:cubicBezTo>
                    <a:cubicBezTo>
                      <a:pt x="137" y="85"/>
                      <a:pt x="1" y="358"/>
                      <a:pt x="69" y="563"/>
                    </a:cubicBezTo>
                    <a:cubicBezTo>
                      <a:pt x="120" y="717"/>
                      <a:pt x="248" y="793"/>
                      <a:pt x="395" y="793"/>
                    </a:cubicBezTo>
                    <a:cubicBezTo>
                      <a:pt x="444" y="793"/>
                      <a:pt x="496" y="785"/>
                      <a:pt x="547" y="768"/>
                    </a:cubicBezTo>
                    <a:cubicBezTo>
                      <a:pt x="1048" y="643"/>
                      <a:pt x="859" y="0"/>
                      <a:pt x="45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7" name="Google Shape;3157;p15"/>
              <p:cNvSpPr/>
              <p:nvPr/>
            </p:nvSpPr>
            <p:spPr>
              <a:xfrm>
                <a:off x="2145010" y="1732600"/>
                <a:ext cx="33108" cy="17121"/>
              </a:xfrm>
              <a:custGeom>
                <a:avLst/>
                <a:gdLst/>
                <a:ahLst/>
                <a:cxnLst/>
                <a:rect l="l" t="t" r="r" b="b"/>
                <a:pathLst>
                  <a:path w="963" h="498" extrusionOk="0">
                    <a:moveTo>
                      <a:pt x="214" y="1"/>
                    </a:moveTo>
                    <a:cubicBezTo>
                      <a:pt x="86" y="1"/>
                      <a:pt x="0" y="72"/>
                      <a:pt x="65" y="267"/>
                    </a:cubicBezTo>
                    <a:cubicBezTo>
                      <a:pt x="116" y="420"/>
                      <a:pt x="244" y="497"/>
                      <a:pt x="392" y="497"/>
                    </a:cubicBezTo>
                    <a:cubicBezTo>
                      <a:pt x="441" y="497"/>
                      <a:pt x="492" y="489"/>
                      <a:pt x="543" y="472"/>
                    </a:cubicBezTo>
                    <a:cubicBezTo>
                      <a:pt x="963" y="332"/>
                      <a:pt x="491" y="1"/>
                      <a:pt x="21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8" name="Google Shape;3158;p15"/>
              <p:cNvSpPr/>
              <p:nvPr/>
            </p:nvSpPr>
            <p:spPr>
              <a:xfrm>
                <a:off x="1816337" y="2689601"/>
                <a:ext cx="30564" cy="2747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799" extrusionOk="0">
                    <a:moveTo>
                      <a:pt x="407" y="1"/>
                    </a:moveTo>
                    <a:cubicBezTo>
                      <a:pt x="330" y="1"/>
                      <a:pt x="258" y="23"/>
                      <a:pt x="206" y="75"/>
                    </a:cubicBezTo>
                    <a:cubicBezTo>
                      <a:pt x="1" y="212"/>
                      <a:pt x="1" y="485"/>
                      <a:pt x="137" y="621"/>
                    </a:cubicBezTo>
                    <a:cubicBezTo>
                      <a:pt x="181" y="751"/>
                      <a:pt x="306" y="798"/>
                      <a:pt x="445" y="798"/>
                    </a:cubicBezTo>
                    <a:cubicBezTo>
                      <a:pt x="524" y="798"/>
                      <a:pt x="609" y="783"/>
                      <a:pt x="683" y="758"/>
                    </a:cubicBezTo>
                    <a:cubicBezTo>
                      <a:pt x="820" y="621"/>
                      <a:pt x="888" y="348"/>
                      <a:pt x="752" y="143"/>
                    </a:cubicBezTo>
                    <a:cubicBezTo>
                      <a:pt x="667" y="59"/>
                      <a:pt x="531" y="1"/>
                      <a:pt x="407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9" name="Google Shape;3159;p15"/>
              <p:cNvSpPr/>
              <p:nvPr/>
            </p:nvSpPr>
            <p:spPr>
              <a:xfrm>
                <a:off x="2848906" y="1962258"/>
                <a:ext cx="30529" cy="28363"/>
              </a:xfrm>
              <a:custGeom>
                <a:avLst/>
                <a:gdLst/>
                <a:ahLst/>
                <a:cxnLst/>
                <a:rect l="l" t="t" r="r" b="b"/>
                <a:pathLst>
                  <a:path w="888" h="825" extrusionOk="0">
                    <a:moveTo>
                      <a:pt x="389" y="0"/>
                    </a:moveTo>
                    <a:cubicBezTo>
                      <a:pt x="319" y="0"/>
                      <a:pt x="253" y="23"/>
                      <a:pt x="205" y="71"/>
                    </a:cubicBezTo>
                    <a:cubicBezTo>
                      <a:pt x="0" y="208"/>
                      <a:pt x="0" y="481"/>
                      <a:pt x="68" y="617"/>
                    </a:cubicBezTo>
                    <a:cubicBezTo>
                      <a:pt x="156" y="750"/>
                      <a:pt x="302" y="825"/>
                      <a:pt x="430" y="825"/>
                    </a:cubicBezTo>
                    <a:cubicBezTo>
                      <a:pt x="501" y="825"/>
                      <a:pt x="566" y="802"/>
                      <a:pt x="614" y="754"/>
                    </a:cubicBezTo>
                    <a:cubicBezTo>
                      <a:pt x="819" y="617"/>
                      <a:pt x="887" y="344"/>
                      <a:pt x="751" y="208"/>
                    </a:cubicBezTo>
                    <a:cubicBezTo>
                      <a:pt x="663" y="76"/>
                      <a:pt x="518" y="0"/>
                      <a:pt x="38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0" name="Google Shape;3160;p15"/>
              <p:cNvSpPr/>
              <p:nvPr/>
            </p:nvSpPr>
            <p:spPr>
              <a:xfrm>
                <a:off x="1826857" y="1949675"/>
                <a:ext cx="34242" cy="15333"/>
              </a:xfrm>
              <a:custGeom>
                <a:avLst/>
                <a:gdLst/>
                <a:ahLst/>
                <a:cxnLst/>
                <a:rect l="l" t="t" r="r" b="b"/>
                <a:pathLst>
                  <a:path w="996" h="446" extrusionOk="0">
                    <a:moveTo>
                      <a:pt x="449" y="1"/>
                    </a:moveTo>
                    <a:cubicBezTo>
                      <a:pt x="344" y="1"/>
                      <a:pt x="248" y="51"/>
                      <a:pt x="173" y="164"/>
                    </a:cubicBezTo>
                    <a:cubicBezTo>
                      <a:pt x="0" y="365"/>
                      <a:pt x="154" y="445"/>
                      <a:pt x="355" y="445"/>
                    </a:cubicBezTo>
                    <a:cubicBezTo>
                      <a:pt x="631" y="445"/>
                      <a:pt x="995" y="294"/>
                      <a:pt x="719" y="96"/>
                    </a:cubicBezTo>
                    <a:cubicBezTo>
                      <a:pt x="627" y="35"/>
                      <a:pt x="535" y="1"/>
                      <a:pt x="44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1" name="Google Shape;3161;p15"/>
              <p:cNvSpPr/>
              <p:nvPr/>
            </p:nvSpPr>
            <p:spPr>
              <a:xfrm>
                <a:off x="2832816" y="2703044"/>
                <a:ext cx="39193" cy="27573"/>
              </a:xfrm>
              <a:custGeom>
                <a:avLst/>
                <a:gdLst/>
                <a:ahLst/>
                <a:cxnLst/>
                <a:rect l="l" t="t" r="r" b="b"/>
                <a:pathLst>
                  <a:path w="1140" h="802" extrusionOk="0">
                    <a:moveTo>
                      <a:pt x="572" y="0"/>
                    </a:moveTo>
                    <a:cubicBezTo>
                      <a:pt x="249" y="0"/>
                      <a:pt x="1" y="487"/>
                      <a:pt x="332" y="708"/>
                    </a:cubicBezTo>
                    <a:cubicBezTo>
                      <a:pt x="424" y="774"/>
                      <a:pt x="513" y="801"/>
                      <a:pt x="595" y="801"/>
                    </a:cubicBezTo>
                    <a:cubicBezTo>
                      <a:pt x="937" y="801"/>
                      <a:pt x="1140" y="314"/>
                      <a:pt x="809" y="94"/>
                    </a:cubicBezTo>
                    <a:cubicBezTo>
                      <a:pt x="730" y="28"/>
                      <a:pt x="649" y="0"/>
                      <a:pt x="5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162" name="Google Shape;3162;p15"/>
            <p:cNvGrpSpPr/>
            <p:nvPr/>
          </p:nvGrpSpPr>
          <p:grpSpPr>
            <a:xfrm rot="798486">
              <a:off x="1377261" y="3208421"/>
              <a:ext cx="305703" cy="507128"/>
              <a:chOff x="1399963" y="396801"/>
              <a:chExt cx="305686" cy="507100"/>
            </a:xfrm>
          </p:grpSpPr>
          <p:sp>
            <p:nvSpPr>
              <p:cNvPr id="3163" name="Google Shape;3163;p15"/>
              <p:cNvSpPr/>
              <p:nvPr/>
            </p:nvSpPr>
            <p:spPr>
              <a:xfrm>
                <a:off x="1618396" y="884214"/>
                <a:ext cx="13680" cy="19686"/>
              </a:xfrm>
              <a:custGeom>
                <a:avLst/>
                <a:gdLst/>
                <a:ahLst/>
                <a:cxnLst/>
                <a:rect l="l" t="t" r="r" b="b"/>
                <a:pathLst>
                  <a:path w="508" h="731" extrusionOk="0">
                    <a:moveTo>
                      <a:pt x="254" y="1"/>
                    </a:moveTo>
                    <a:cubicBezTo>
                      <a:pt x="127" y="1"/>
                      <a:pt x="1" y="89"/>
                      <a:pt x="1" y="265"/>
                    </a:cubicBezTo>
                    <a:lnTo>
                      <a:pt x="1" y="476"/>
                    </a:lnTo>
                    <a:cubicBezTo>
                      <a:pt x="1" y="610"/>
                      <a:pt x="102" y="731"/>
                      <a:pt x="233" y="731"/>
                    </a:cubicBezTo>
                    <a:cubicBezTo>
                      <a:pt x="240" y="731"/>
                      <a:pt x="247" y="730"/>
                      <a:pt x="254" y="730"/>
                    </a:cubicBezTo>
                    <a:cubicBezTo>
                      <a:pt x="261" y="730"/>
                      <a:pt x="269" y="731"/>
                      <a:pt x="276" y="731"/>
                    </a:cubicBezTo>
                    <a:cubicBezTo>
                      <a:pt x="406" y="731"/>
                      <a:pt x="508" y="610"/>
                      <a:pt x="508" y="476"/>
                    </a:cubicBezTo>
                    <a:lnTo>
                      <a:pt x="508" y="265"/>
                    </a:lnTo>
                    <a:cubicBezTo>
                      <a:pt x="508" y="89"/>
                      <a:pt x="381" y="1"/>
                      <a:pt x="25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4" name="Google Shape;3164;p15"/>
              <p:cNvSpPr/>
              <p:nvPr/>
            </p:nvSpPr>
            <p:spPr>
              <a:xfrm>
                <a:off x="1579520" y="396801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5" y="1028"/>
                      <a:pt x="1325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5" name="Google Shape;3165;p15"/>
              <p:cNvSpPr/>
              <p:nvPr/>
            </p:nvSpPr>
            <p:spPr>
              <a:xfrm>
                <a:off x="1628252" y="738895"/>
                <a:ext cx="35682" cy="27684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8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6" name="Google Shape;3166;p15"/>
              <p:cNvSpPr/>
              <p:nvPr/>
            </p:nvSpPr>
            <p:spPr>
              <a:xfrm>
                <a:off x="1399963" y="649000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7" name="Google Shape;3167;p15"/>
              <p:cNvSpPr/>
              <p:nvPr/>
            </p:nvSpPr>
            <p:spPr>
              <a:xfrm>
                <a:off x="1669967" y="628155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8" name="Google Shape;3168;p15"/>
              <p:cNvSpPr/>
              <p:nvPr/>
            </p:nvSpPr>
            <p:spPr>
              <a:xfrm>
                <a:off x="1531572" y="649000"/>
                <a:ext cx="35655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029" extrusionOk="0">
                    <a:moveTo>
                      <a:pt x="662" y="1"/>
                    </a:moveTo>
                    <a:cubicBezTo>
                      <a:pt x="0" y="1"/>
                      <a:pt x="0" y="1029"/>
                      <a:pt x="662" y="1029"/>
                    </a:cubicBezTo>
                    <a:cubicBezTo>
                      <a:pt x="1324" y="1029"/>
                      <a:pt x="1324" y="1"/>
                      <a:pt x="66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169" name="Google Shape;3169;p15"/>
            <p:cNvGrpSpPr/>
            <p:nvPr/>
          </p:nvGrpSpPr>
          <p:grpSpPr>
            <a:xfrm>
              <a:off x="1903932" y="2832910"/>
              <a:ext cx="602167" cy="628858"/>
              <a:chOff x="1609851" y="1570464"/>
              <a:chExt cx="1473733" cy="1539433"/>
            </a:xfrm>
          </p:grpSpPr>
          <p:sp>
            <p:nvSpPr>
              <p:cNvPr id="3170" name="Google Shape;3170;p15"/>
              <p:cNvSpPr/>
              <p:nvPr/>
            </p:nvSpPr>
            <p:spPr>
              <a:xfrm>
                <a:off x="2083882" y="2441068"/>
                <a:ext cx="117373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26" extrusionOk="0">
                    <a:moveTo>
                      <a:pt x="3413" y="0"/>
                    </a:moveTo>
                    <a:lnTo>
                      <a:pt x="0" y="2389"/>
                    </a:lnTo>
                    <a:lnTo>
                      <a:pt x="68" y="2526"/>
                    </a:lnTo>
                    <a:lnTo>
                      <a:pt x="3413" y="69"/>
                    </a:lnTo>
                    <a:lnTo>
                      <a:pt x="341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1" name="Google Shape;3171;p15"/>
              <p:cNvSpPr/>
              <p:nvPr/>
            </p:nvSpPr>
            <p:spPr>
              <a:xfrm>
                <a:off x="2039291" y="2403525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2935" y="0"/>
                    </a:moveTo>
                    <a:lnTo>
                      <a:pt x="0" y="888"/>
                    </a:lnTo>
                    <a:lnTo>
                      <a:pt x="0" y="1024"/>
                    </a:lnTo>
                    <a:lnTo>
                      <a:pt x="2935" y="69"/>
                    </a:lnTo>
                    <a:lnTo>
                      <a:pt x="293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2" name="Google Shape;3172;p15"/>
              <p:cNvSpPr/>
              <p:nvPr/>
            </p:nvSpPr>
            <p:spPr>
              <a:xfrm>
                <a:off x="2151920" y="2513816"/>
                <a:ext cx="68107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26" extrusionOk="0">
                    <a:moveTo>
                      <a:pt x="1980" y="0"/>
                    </a:moveTo>
                    <a:lnTo>
                      <a:pt x="1" y="2458"/>
                    </a:lnTo>
                    <a:lnTo>
                      <a:pt x="137" y="2526"/>
                    </a:lnTo>
                    <a:lnTo>
                      <a:pt x="198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3" name="Google Shape;3173;p15"/>
              <p:cNvSpPr/>
              <p:nvPr/>
            </p:nvSpPr>
            <p:spPr>
              <a:xfrm>
                <a:off x="2241102" y="2509106"/>
                <a:ext cx="49301" cy="133807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892" extrusionOk="0">
                    <a:moveTo>
                      <a:pt x="1366" y="1"/>
                    </a:moveTo>
                    <a:lnTo>
                      <a:pt x="0" y="3892"/>
                    </a:lnTo>
                    <a:lnTo>
                      <a:pt x="69" y="3892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4" name="Google Shape;3174;p15"/>
              <p:cNvSpPr/>
              <p:nvPr/>
            </p:nvSpPr>
            <p:spPr>
              <a:xfrm>
                <a:off x="2158968" y="2074990"/>
                <a:ext cx="61059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2595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775" y="2594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5" name="Google Shape;3175;p15"/>
              <p:cNvSpPr/>
              <p:nvPr/>
            </p:nvSpPr>
            <p:spPr>
              <a:xfrm>
                <a:off x="2022858" y="2333115"/>
                <a:ext cx="145531" cy="4744"/>
              </a:xfrm>
              <a:custGeom>
                <a:avLst/>
                <a:gdLst/>
                <a:ahLst/>
                <a:cxnLst/>
                <a:rect l="l" t="t" r="r" b="b"/>
                <a:pathLst>
                  <a:path w="4233" h="138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4232" y="137"/>
                    </a:lnTo>
                    <a:lnTo>
                      <a:pt x="4232" y="69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6" name="Google Shape;3176;p15"/>
              <p:cNvSpPr/>
              <p:nvPr/>
            </p:nvSpPr>
            <p:spPr>
              <a:xfrm>
                <a:off x="2346717" y="2016303"/>
                <a:ext cx="4710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3073" extrusionOk="0">
                    <a:moveTo>
                      <a:pt x="0" y="1"/>
                    </a:moveTo>
                    <a:lnTo>
                      <a:pt x="0" y="3072"/>
                    </a:lnTo>
                    <a:lnTo>
                      <a:pt x="137" y="3072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7" name="Google Shape;3177;p15"/>
              <p:cNvSpPr/>
              <p:nvPr/>
            </p:nvSpPr>
            <p:spPr>
              <a:xfrm>
                <a:off x="2086220" y="2143028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69" y="1"/>
                    </a:moveTo>
                    <a:lnTo>
                      <a:pt x="0" y="137"/>
                    </a:lnTo>
                    <a:lnTo>
                      <a:pt x="3413" y="2595"/>
                    </a:lnTo>
                    <a:lnTo>
                      <a:pt x="3413" y="2526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8" name="Google Shape;3178;p15"/>
              <p:cNvSpPr/>
              <p:nvPr/>
            </p:nvSpPr>
            <p:spPr>
              <a:xfrm>
                <a:off x="2492179" y="2445744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69"/>
                    </a:cubicBezTo>
                    <a:lnTo>
                      <a:pt x="3277" y="2595"/>
                    </a:lnTo>
                    <a:cubicBezTo>
                      <a:pt x="3346" y="2527"/>
                      <a:pt x="3346" y="2527"/>
                      <a:pt x="3414" y="2458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9" name="Google Shape;3179;p15"/>
              <p:cNvSpPr/>
              <p:nvPr/>
            </p:nvSpPr>
            <p:spPr>
              <a:xfrm>
                <a:off x="2342007" y="2556069"/>
                <a:ext cx="4744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138" h="3072" extrusionOk="0">
                    <a:moveTo>
                      <a:pt x="69" y="0"/>
                    </a:moveTo>
                    <a:lnTo>
                      <a:pt x="1" y="3072"/>
                    </a:lnTo>
                    <a:lnTo>
                      <a:pt x="137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0" name="Google Shape;3180;p15"/>
              <p:cNvSpPr/>
              <p:nvPr/>
            </p:nvSpPr>
            <p:spPr>
              <a:xfrm>
                <a:off x="2553203" y="2241596"/>
                <a:ext cx="103278" cy="32902"/>
              </a:xfrm>
              <a:custGeom>
                <a:avLst/>
                <a:gdLst/>
                <a:ahLst/>
                <a:cxnLst/>
                <a:rect l="l" t="t" r="r" b="b"/>
                <a:pathLst>
                  <a:path w="3004" h="957" extrusionOk="0">
                    <a:moveTo>
                      <a:pt x="2936" y="1"/>
                    </a:moveTo>
                    <a:lnTo>
                      <a:pt x="1" y="888"/>
                    </a:lnTo>
                    <a:lnTo>
                      <a:pt x="1" y="956"/>
                    </a:lnTo>
                    <a:lnTo>
                      <a:pt x="3004" y="137"/>
                    </a:lnTo>
                    <a:cubicBezTo>
                      <a:pt x="3004" y="137"/>
                      <a:pt x="3004" y="1"/>
                      <a:pt x="2936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1" name="Google Shape;3181;p15"/>
              <p:cNvSpPr/>
              <p:nvPr/>
            </p:nvSpPr>
            <p:spPr>
              <a:xfrm>
                <a:off x="2527384" y="2340163"/>
                <a:ext cx="143193" cy="4710"/>
              </a:xfrm>
              <a:custGeom>
                <a:avLst/>
                <a:gdLst/>
                <a:ahLst/>
                <a:cxnLst/>
                <a:rect l="l" t="t" r="r" b="b"/>
                <a:pathLst>
                  <a:path w="4165" h="137" extrusionOk="0">
                    <a:moveTo>
                      <a:pt x="1" y="0"/>
                    </a:moveTo>
                    <a:lnTo>
                      <a:pt x="1" y="69"/>
                    </a:lnTo>
                    <a:lnTo>
                      <a:pt x="4165" y="137"/>
                    </a:lnTo>
                    <a:lnTo>
                      <a:pt x="416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2" name="Google Shape;3182;p15"/>
              <p:cNvSpPr/>
              <p:nvPr/>
            </p:nvSpPr>
            <p:spPr>
              <a:xfrm>
                <a:off x="2471070" y="2513816"/>
                <a:ext cx="65735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2595" extrusionOk="0">
                    <a:moveTo>
                      <a:pt x="1" y="0"/>
                    </a:moveTo>
                    <a:lnTo>
                      <a:pt x="1775" y="2594"/>
                    </a:lnTo>
                    <a:lnTo>
                      <a:pt x="1912" y="252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3" name="Google Shape;3183;p15"/>
              <p:cNvSpPr/>
              <p:nvPr/>
            </p:nvSpPr>
            <p:spPr>
              <a:xfrm>
                <a:off x="2400659" y="2509106"/>
                <a:ext cx="44625" cy="138517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9" extrusionOk="0">
                    <a:moveTo>
                      <a:pt x="1" y="1"/>
                    </a:moveTo>
                    <a:lnTo>
                      <a:pt x="1161" y="4028"/>
                    </a:lnTo>
                    <a:lnTo>
                      <a:pt x="1298" y="4028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4" name="Google Shape;3184;p15"/>
              <p:cNvSpPr/>
              <p:nvPr/>
            </p:nvSpPr>
            <p:spPr>
              <a:xfrm>
                <a:off x="1936048" y="2030399"/>
                <a:ext cx="145496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232" h="3209" extrusionOk="0">
                    <a:moveTo>
                      <a:pt x="137" y="0"/>
                    </a:moveTo>
                    <a:lnTo>
                      <a:pt x="0" y="137"/>
                    </a:lnTo>
                    <a:lnTo>
                      <a:pt x="4164" y="3209"/>
                    </a:lnTo>
                    <a:lnTo>
                      <a:pt x="4232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5" name="Google Shape;3185;p15"/>
              <p:cNvSpPr/>
              <p:nvPr/>
            </p:nvSpPr>
            <p:spPr>
              <a:xfrm>
                <a:off x="1860928" y="2171185"/>
                <a:ext cx="169012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4916" h="1776" extrusionOk="0">
                    <a:moveTo>
                      <a:pt x="69" y="1"/>
                    </a:moveTo>
                    <a:lnTo>
                      <a:pt x="1" y="206"/>
                    </a:lnTo>
                    <a:lnTo>
                      <a:pt x="4915" y="1776"/>
                    </a:lnTo>
                    <a:lnTo>
                      <a:pt x="4915" y="1707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6" name="Google Shape;3186;p15"/>
              <p:cNvSpPr/>
              <p:nvPr/>
            </p:nvSpPr>
            <p:spPr>
              <a:xfrm>
                <a:off x="2766772" y="2654603"/>
                <a:ext cx="79796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321" h="1844" extrusionOk="0">
                    <a:moveTo>
                      <a:pt x="137" y="1"/>
                    </a:moveTo>
                    <a:cubicBezTo>
                      <a:pt x="137" y="69"/>
                      <a:pt x="68" y="137"/>
                      <a:pt x="0" y="206"/>
                    </a:cubicBezTo>
                    <a:lnTo>
                      <a:pt x="2184" y="1844"/>
                    </a:lnTo>
                    <a:lnTo>
                      <a:pt x="2253" y="1776"/>
                    </a:lnTo>
                    <a:lnTo>
                      <a:pt x="2321" y="1639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7" name="Google Shape;3187;p15"/>
              <p:cNvSpPr/>
              <p:nvPr/>
            </p:nvSpPr>
            <p:spPr>
              <a:xfrm>
                <a:off x="1837481" y="2328440"/>
                <a:ext cx="176026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5120" h="274" extrusionOk="0">
                    <a:moveTo>
                      <a:pt x="0" y="0"/>
                    </a:moveTo>
                    <a:cubicBezTo>
                      <a:pt x="0" y="68"/>
                      <a:pt x="0" y="137"/>
                      <a:pt x="0" y="205"/>
                    </a:cubicBezTo>
                    <a:lnTo>
                      <a:pt x="5120" y="273"/>
                    </a:lnTo>
                    <a:lnTo>
                      <a:pt x="5120" y="137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8" name="Google Shape;3188;p15"/>
              <p:cNvSpPr/>
              <p:nvPr/>
            </p:nvSpPr>
            <p:spPr>
              <a:xfrm>
                <a:off x="1722479" y="2323729"/>
                <a:ext cx="93892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74" extrusionOk="0">
                    <a:moveTo>
                      <a:pt x="1" y="1"/>
                    </a:moveTo>
                    <a:lnTo>
                      <a:pt x="1" y="205"/>
                    </a:lnTo>
                    <a:lnTo>
                      <a:pt x="1" y="274"/>
                    </a:lnTo>
                    <a:lnTo>
                      <a:pt x="2731" y="274"/>
                    </a:lnTo>
                    <a:cubicBezTo>
                      <a:pt x="2731" y="205"/>
                      <a:pt x="2731" y="137"/>
                      <a:pt x="2731" y="69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9" name="Google Shape;3189;p15"/>
              <p:cNvSpPr/>
              <p:nvPr/>
            </p:nvSpPr>
            <p:spPr>
              <a:xfrm>
                <a:off x="2403032" y="2032737"/>
                <a:ext cx="49301" cy="136145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960" extrusionOk="0">
                    <a:moveTo>
                      <a:pt x="1365" y="1"/>
                    </a:moveTo>
                    <a:lnTo>
                      <a:pt x="0" y="3960"/>
                    </a:lnTo>
                    <a:lnTo>
                      <a:pt x="68" y="3960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0" name="Google Shape;3190;p15"/>
              <p:cNvSpPr/>
              <p:nvPr/>
            </p:nvSpPr>
            <p:spPr>
              <a:xfrm>
                <a:off x="2611890" y="2539636"/>
                <a:ext cx="147868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301" h="3209" extrusionOk="0">
                    <a:moveTo>
                      <a:pt x="137" y="0"/>
                    </a:moveTo>
                    <a:lnTo>
                      <a:pt x="0" y="69"/>
                    </a:lnTo>
                    <a:lnTo>
                      <a:pt x="4164" y="3208"/>
                    </a:lnTo>
                    <a:lnTo>
                      <a:pt x="4300" y="3004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1" name="Google Shape;3191;p15"/>
              <p:cNvSpPr/>
              <p:nvPr/>
            </p:nvSpPr>
            <p:spPr>
              <a:xfrm>
                <a:off x="2663494" y="2443406"/>
                <a:ext cx="171350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844" extrusionOk="0">
                    <a:moveTo>
                      <a:pt x="1" y="1"/>
                    </a:moveTo>
                    <a:cubicBezTo>
                      <a:pt x="1" y="69"/>
                      <a:pt x="1" y="69"/>
                      <a:pt x="1" y="137"/>
                    </a:cubicBezTo>
                    <a:lnTo>
                      <a:pt x="4915" y="1844"/>
                    </a:lnTo>
                    <a:lnTo>
                      <a:pt x="4984" y="1707"/>
                    </a:lnTo>
                    <a:lnTo>
                      <a:pt x="4984" y="1639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2" name="Google Shape;3192;p15"/>
              <p:cNvSpPr/>
              <p:nvPr/>
            </p:nvSpPr>
            <p:spPr>
              <a:xfrm>
                <a:off x="2851244" y="211019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80"/>
                    </a:lnTo>
                    <a:cubicBezTo>
                      <a:pt x="0" y="1980"/>
                      <a:pt x="69" y="2048"/>
                      <a:pt x="69" y="2116"/>
                    </a:cubicBezTo>
                    <a:lnTo>
                      <a:pt x="6212" y="205"/>
                    </a:lnTo>
                    <a:cubicBezTo>
                      <a:pt x="6212" y="137"/>
                      <a:pt x="6212" y="68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3" name="Google Shape;3193;p15"/>
              <p:cNvSpPr/>
              <p:nvPr/>
            </p:nvSpPr>
            <p:spPr>
              <a:xfrm>
                <a:off x="2250488" y="2030399"/>
                <a:ext cx="44625" cy="138483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8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229" y="4028"/>
                    </a:lnTo>
                    <a:lnTo>
                      <a:pt x="1297" y="4028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4" name="Google Shape;3194;p15"/>
              <p:cNvSpPr/>
              <p:nvPr/>
            </p:nvSpPr>
            <p:spPr>
              <a:xfrm>
                <a:off x="2489841" y="2150076"/>
                <a:ext cx="119711" cy="86878"/>
              </a:xfrm>
              <a:custGeom>
                <a:avLst/>
                <a:gdLst/>
                <a:ahLst/>
                <a:cxnLst/>
                <a:rect l="l" t="t" r="r" b="b"/>
                <a:pathLst>
                  <a:path w="3482" h="2527" extrusionOk="0">
                    <a:moveTo>
                      <a:pt x="3414" y="1"/>
                    </a:moveTo>
                    <a:lnTo>
                      <a:pt x="1" y="2458"/>
                    </a:lnTo>
                    <a:lnTo>
                      <a:pt x="69" y="2458"/>
                    </a:lnTo>
                    <a:lnTo>
                      <a:pt x="69" y="2526"/>
                    </a:lnTo>
                    <a:lnTo>
                      <a:pt x="3482" y="137"/>
                    </a:lnTo>
                    <a:lnTo>
                      <a:pt x="341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5" name="Google Shape;3195;p15"/>
              <p:cNvSpPr/>
              <p:nvPr/>
            </p:nvSpPr>
            <p:spPr>
              <a:xfrm>
                <a:off x="2473407" y="2077328"/>
                <a:ext cx="68107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95" extrusionOk="0">
                    <a:moveTo>
                      <a:pt x="1844" y="1"/>
                    </a:moveTo>
                    <a:lnTo>
                      <a:pt x="1" y="2526"/>
                    </a:lnTo>
                    <a:lnTo>
                      <a:pt x="69" y="2526"/>
                    </a:lnTo>
                    <a:lnTo>
                      <a:pt x="69" y="2594"/>
                    </a:lnTo>
                    <a:lnTo>
                      <a:pt x="1980" y="137"/>
                    </a:lnTo>
                    <a:lnTo>
                      <a:pt x="184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6" name="Google Shape;3196;p15"/>
              <p:cNvSpPr/>
              <p:nvPr/>
            </p:nvSpPr>
            <p:spPr>
              <a:xfrm>
                <a:off x="2041629" y="2234548"/>
                <a:ext cx="100940" cy="37577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93" extrusionOk="0">
                    <a:moveTo>
                      <a:pt x="1" y="1"/>
                    </a:moveTo>
                    <a:lnTo>
                      <a:pt x="1" y="137"/>
                    </a:lnTo>
                    <a:lnTo>
                      <a:pt x="2936" y="1093"/>
                    </a:lnTo>
                    <a:cubicBezTo>
                      <a:pt x="2936" y="1025"/>
                      <a:pt x="2936" y="1025"/>
                      <a:pt x="2936" y="1025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7" name="Google Shape;3197;p15"/>
              <p:cNvSpPr/>
              <p:nvPr/>
            </p:nvSpPr>
            <p:spPr>
              <a:xfrm>
                <a:off x="1846866" y="1959989"/>
                <a:ext cx="77458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253" h="1844" extrusionOk="0">
                    <a:moveTo>
                      <a:pt x="137" y="1"/>
                    </a:moveTo>
                    <a:lnTo>
                      <a:pt x="69" y="69"/>
                    </a:lnTo>
                    <a:cubicBezTo>
                      <a:pt x="69" y="137"/>
                      <a:pt x="0" y="137"/>
                      <a:pt x="0" y="205"/>
                    </a:cubicBezTo>
                    <a:lnTo>
                      <a:pt x="2184" y="1844"/>
                    </a:lnTo>
                    <a:lnTo>
                      <a:pt x="2253" y="170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8" name="Google Shape;3198;p15"/>
              <p:cNvSpPr/>
              <p:nvPr/>
            </p:nvSpPr>
            <p:spPr>
              <a:xfrm>
                <a:off x="2553203" y="2408201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2936" y="1025"/>
                    </a:lnTo>
                    <a:lnTo>
                      <a:pt x="2936" y="956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9" name="Google Shape;3199;p15"/>
              <p:cNvSpPr/>
              <p:nvPr/>
            </p:nvSpPr>
            <p:spPr>
              <a:xfrm>
                <a:off x="2665832" y="2182943"/>
                <a:ext cx="171350" cy="5868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7" extrusionOk="0">
                    <a:moveTo>
                      <a:pt x="4916" y="0"/>
                    </a:moveTo>
                    <a:lnTo>
                      <a:pt x="1" y="1570"/>
                    </a:lnTo>
                    <a:lnTo>
                      <a:pt x="1" y="1707"/>
                    </a:lnTo>
                    <a:lnTo>
                      <a:pt x="4984" y="137"/>
                    </a:lnTo>
                    <a:lnTo>
                      <a:pt x="491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0" name="Google Shape;3200;p15"/>
              <p:cNvSpPr/>
              <p:nvPr/>
            </p:nvSpPr>
            <p:spPr>
              <a:xfrm>
                <a:off x="1858590" y="2436358"/>
                <a:ext cx="171350" cy="58721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8" extrusionOk="0">
                    <a:moveTo>
                      <a:pt x="4915" y="1"/>
                    </a:moveTo>
                    <a:lnTo>
                      <a:pt x="1" y="1503"/>
                    </a:lnTo>
                    <a:lnTo>
                      <a:pt x="69" y="1707"/>
                    </a:lnTo>
                    <a:lnTo>
                      <a:pt x="4983" y="137"/>
                    </a:lnTo>
                    <a:cubicBezTo>
                      <a:pt x="4983" y="69"/>
                      <a:pt x="4983" y="69"/>
                      <a:pt x="4915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1" name="Google Shape;3201;p15"/>
              <p:cNvSpPr/>
              <p:nvPr/>
            </p:nvSpPr>
            <p:spPr>
              <a:xfrm>
                <a:off x="1633298" y="2096099"/>
                <a:ext cx="213603" cy="77493"/>
              </a:xfrm>
              <a:custGeom>
                <a:avLst/>
                <a:gdLst/>
                <a:ahLst/>
                <a:cxnLst/>
                <a:rect l="l" t="t" r="r" b="b"/>
                <a:pathLst>
                  <a:path w="6213" h="2254" extrusionOk="0">
                    <a:moveTo>
                      <a:pt x="69" y="1"/>
                    </a:moveTo>
                    <a:cubicBezTo>
                      <a:pt x="69" y="69"/>
                      <a:pt x="69" y="137"/>
                      <a:pt x="1" y="205"/>
                    </a:cubicBezTo>
                    <a:lnTo>
                      <a:pt x="6144" y="2185"/>
                    </a:lnTo>
                    <a:lnTo>
                      <a:pt x="6144" y="2253"/>
                    </a:lnTo>
                    <a:lnTo>
                      <a:pt x="6212" y="2048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2" name="Google Shape;3202;p15"/>
              <p:cNvSpPr/>
              <p:nvPr/>
            </p:nvSpPr>
            <p:spPr>
              <a:xfrm>
                <a:off x="2661157" y="1732359"/>
                <a:ext cx="136145" cy="183074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25" extrusionOk="0">
                    <a:moveTo>
                      <a:pt x="3755" y="1"/>
                    </a:moveTo>
                    <a:lnTo>
                      <a:pt x="0" y="5188"/>
                    </a:lnTo>
                    <a:lnTo>
                      <a:pt x="137" y="5325"/>
                    </a:lnTo>
                    <a:lnTo>
                      <a:pt x="3959" y="137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3" name="Google Shape;3203;p15"/>
              <p:cNvSpPr/>
              <p:nvPr/>
            </p:nvSpPr>
            <p:spPr>
              <a:xfrm>
                <a:off x="1907856" y="1722973"/>
                <a:ext cx="136145" cy="18544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94" extrusionOk="0">
                    <a:moveTo>
                      <a:pt x="206" y="1"/>
                    </a:moveTo>
                    <a:lnTo>
                      <a:pt x="1" y="137"/>
                    </a:lnTo>
                    <a:lnTo>
                      <a:pt x="3755" y="5393"/>
                    </a:lnTo>
                    <a:lnTo>
                      <a:pt x="3960" y="5325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4" name="Google Shape;3204;p15"/>
              <p:cNvSpPr/>
              <p:nvPr/>
            </p:nvSpPr>
            <p:spPr>
              <a:xfrm>
                <a:off x="2515660" y="1746455"/>
                <a:ext cx="37577" cy="91554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2663" extrusionOk="0">
                    <a:moveTo>
                      <a:pt x="888" y="0"/>
                    </a:moveTo>
                    <a:lnTo>
                      <a:pt x="1" y="2594"/>
                    </a:lnTo>
                    <a:lnTo>
                      <a:pt x="137" y="2662"/>
                    </a:lnTo>
                    <a:lnTo>
                      <a:pt x="1093" y="137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5" name="Google Shape;3205;p15"/>
              <p:cNvSpPr/>
              <p:nvPr/>
            </p:nvSpPr>
            <p:spPr>
              <a:xfrm>
                <a:off x="2161306" y="1741745"/>
                <a:ext cx="32902" cy="93926"/>
              </a:xfrm>
              <a:custGeom>
                <a:avLst/>
                <a:gdLst/>
                <a:ahLst/>
                <a:cxnLst/>
                <a:rect l="l" t="t" r="r" b="b"/>
                <a:pathLst>
                  <a:path w="957" h="2732" extrusionOk="0">
                    <a:moveTo>
                      <a:pt x="137" y="1"/>
                    </a:moveTo>
                    <a:lnTo>
                      <a:pt x="1" y="69"/>
                    </a:lnTo>
                    <a:lnTo>
                      <a:pt x="752" y="2731"/>
                    </a:lnTo>
                    <a:lnTo>
                      <a:pt x="956" y="266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6" name="Google Shape;3206;p15"/>
              <p:cNvSpPr/>
              <p:nvPr/>
            </p:nvSpPr>
            <p:spPr>
              <a:xfrm>
                <a:off x="1835108" y="2640541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0"/>
                    </a:moveTo>
                    <a:lnTo>
                      <a:pt x="1" y="1570"/>
                    </a:lnTo>
                    <a:lnTo>
                      <a:pt x="137" y="1775"/>
                    </a:lnTo>
                    <a:lnTo>
                      <a:pt x="2322" y="137"/>
                    </a:lnTo>
                    <a:cubicBezTo>
                      <a:pt x="2322" y="137"/>
                      <a:pt x="2253" y="69"/>
                      <a:pt x="225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7" name="Google Shape;3207;p15"/>
              <p:cNvSpPr/>
              <p:nvPr/>
            </p:nvSpPr>
            <p:spPr>
              <a:xfrm>
                <a:off x="2349055" y="1586863"/>
                <a:ext cx="9420" cy="222989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6" extrusionOk="0">
                    <a:moveTo>
                      <a:pt x="69" y="1"/>
                    </a:moveTo>
                    <a:lnTo>
                      <a:pt x="0" y="6485"/>
                    </a:lnTo>
                    <a:lnTo>
                      <a:pt x="205" y="6485"/>
                    </a:lnTo>
                    <a:lnTo>
                      <a:pt x="27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8" name="Google Shape;3208;p15"/>
              <p:cNvSpPr/>
              <p:nvPr/>
            </p:nvSpPr>
            <p:spPr>
              <a:xfrm>
                <a:off x="1628622" y="249504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12"/>
                    </a:lnTo>
                    <a:cubicBezTo>
                      <a:pt x="0" y="1980"/>
                      <a:pt x="0" y="2048"/>
                      <a:pt x="69" y="2116"/>
                    </a:cubicBezTo>
                    <a:lnTo>
                      <a:pt x="6212" y="137"/>
                    </a:lnTo>
                    <a:cubicBezTo>
                      <a:pt x="6212" y="137"/>
                      <a:pt x="6212" y="69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9" name="Google Shape;3209;p15"/>
              <p:cNvSpPr/>
              <p:nvPr/>
            </p:nvSpPr>
            <p:spPr>
              <a:xfrm>
                <a:off x="2651771" y="2769604"/>
                <a:ext cx="133807" cy="185411"/>
              </a:xfrm>
              <a:custGeom>
                <a:avLst/>
                <a:gdLst/>
                <a:ahLst/>
                <a:cxnLst/>
                <a:rect l="l" t="t" r="r" b="b"/>
                <a:pathLst>
                  <a:path w="3892" h="5393" extrusionOk="0">
                    <a:moveTo>
                      <a:pt x="69" y="0"/>
                    </a:moveTo>
                    <a:lnTo>
                      <a:pt x="0" y="137"/>
                    </a:lnTo>
                    <a:lnTo>
                      <a:pt x="3686" y="5393"/>
                    </a:lnTo>
                    <a:lnTo>
                      <a:pt x="3891" y="525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0" name="Google Shape;3210;p15"/>
              <p:cNvSpPr/>
              <p:nvPr/>
            </p:nvSpPr>
            <p:spPr>
              <a:xfrm>
                <a:off x="2499227" y="2847027"/>
                <a:ext cx="35240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5" extrusionOk="0">
                    <a:moveTo>
                      <a:pt x="1" y="1"/>
                    </a:moveTo>
                    <a:lnTo>
                      <a:pt x="820" y="2595"/>
                    </a:lnTo>
                    <a:lnTo>
                      <a:pt x="1025" y="252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1" name="Google Shape;3211;p15"/>
              <p:cNvSpPr/>
              <p:nvPr/>
            </p:nvSpPr>
            <p:spPr>
              <a:xfrm>
                <a:off x="2848906" y="2504431"/>
                <a:ext cx="213569" cy="79830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322" extrusionOk="0">
                    <a:moveTo>
                      <a:pt x="68" y="0"/>
                    </a:moveTo>
                    <a:cubicBezTo>
                      <a:pt x="0" y="69"/>
                      <a:pt x="0" y="137"/>
                      <a:pt x="0" y="205"/>
                    </a:cubicBezTo>
                    <a:lnTo>
                      <a:pt x="6075" y="2321"/>
                    </a:lnTo>
                    <a:lnTo>
                      <a:pt x="6211" y="2048"/>
                    </a:lnTo>
                    <a:lnTo>
                      <a:pt x="6211" y="1980"/>
                    </a:lnTo>
                    <a:lnTo>
                      <a:pt x="6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2" name="Google Shape;3212;p15"/>
              <p:cNvSpPr/>
              <p:nvPr/>
            </p:nvSpPr>
            <p:spPr>
              <a:xfrm>
                <a:off x="2142534" y="2840014"/>
                <a:ext cx="35240" cy="89182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4" extrusionOk="0">
                    <a:moveTo>
                      <a:pt x="888" y="0"/>
                    </a:moveTo>
                    <a:lnTo>
                      <a:pt x="1" y="2526"/>
                    </a:lnTo>
                    <a:lnTo>
                      <a:pt x="205" y="2594"/>
                    </a:lnTo>
                    <a:lnTo>
                      <a:pt x="1025" y="68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3" name="Google Shape;3213;p15"/>
              <p:cNvSpPr/>
              <p:nvPr/>
            </p:nvSpPr>
            <p:spPr>
              <a:xfrm>
                <a:off x="1896133" y="2762556"/>
                <a:ext cx="136145" cy="18073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257" extrusionOk="0">
                    <a:moveTo>
                      <a:pt x="3823" y="1"/>
                    </a:moveTo>
                    <a:lnTo>
                      <a:pt x="1" y="5120"/>
                    </a:lnTo>
                    <a:lnTo>
                      <a:pt x="137" y="5257"/>
                    </a:lnTo>
                    <a:lnTo>
                      <a:pt x="3960" y="69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4" name="Google Shape;3214;p15"/>
              <p:cNvSpPr/>
              <p:nvPr/>
            </p:nvSpPr>
            <p:spPr>
              <a:xfrm>
                <a:off x="2332621" y="2868171"/>
                <a:ext cx="9420" cy="222954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5" extrusionOk="0">
                    <a:moveTo>
                      <a:pt x="137" y="0"/>
                    </a:moveTo>
                    <a:lnTo>
                      <a:pt x="0" y="6485"/>
                    </a:lnTo>
                    <a:lnTo>
                      <a:pt x="274" y="6485"/>
                    </a:lnTo>
                    <a:lnTo>
                      <a:pt x="274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5" name="Google Shape;3215;p15"/>
              <p:cNvSpPr/>
              <p:nvPr/>
            </p:nvSpPr>
            <p:spPr>
              <a:xfrm>
                <a:off x="2349055" y="1828589"/>
                <a:ext cx="7082" cy="176026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0" extrusionOk="0">
                    <a:moveTo>
                      <a:pt x="0" y="0"/>
                    </a:moveTo>
                    <a:lnTo>
                      <a:pt x="0" y="5120"/>
                    </a:lnTo>
                    <a:lnTo>
                      <a:pt x="69" y="5120"/>
                    </a:lnTo>
                    <a:lnTo>
                      <a:pt x="20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6" name="Google Shape;3216;p15"/>
              <p:cNvSpPr/>
              <p:nvPr/>
            </p:nvSpPr>
            <p:spPr>
              <a:xfrm>
                <a:off x="2048677" y="1922446"/>
                <a:ext cx="105615" cy="147868"/>
              </a:xfrm>
              <a:custGeom>
                <a:avLst/>
                <a:gdLst/>
                <a:ahLst/>
                <a:cxnLst/>
                <a:rect l="l" t="t" r="r" b="b"/>
                <a:pathLst>
                  <a:path w="3072" h="4301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048" y="2936"/>
                    </a:lnTo>
                    <a:lnTo>
                      <a:pt x="3004" y="4301"/>
                    </a:lnTo>
                    <a:lnTo>
                      <a:pt x="3072" y="4164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7" name="Google Shape;3217;p15"/>
              <p:cNvSpPr/>
              <p:nvPr/>
            </p:nvSpPr>
            <p:spPr>
              <a:xfrm>
                <a:off x="2039291" y="260533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0" y="4164"/>
                    </a:lnTo>
                    <a:lnTo>
                      <a:pt x="137" y="4232"/>
                    </a:lnTo>
                    <a:lnTo>
                      <a:pt x="3208" y="137"/>
                    </a:lnTo>
                    <a:lnTo>
                      <a:pt x="307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8" name="Google Shape;3218;p15"/>
              <p:cNvSpPr/>
              <p:nvPr/>
            </p:nvSpPr>
            <p:spPr>
              <a:xfrm>
                <a:off x="2194173" y="1849698"/>
                <a:ext cx="56349" cy="171350"/>
              </a:xfrm>
              <a:custGeom>
                <a:avLst/>
                <a:gdLst/>
                <a:ahLst/>
                <a:cxnLst/>
                <a:rect l="l" t="t" r="r" b="b"/>
                <a:pathLst>
                  <a:path w="1639" h="4984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1502" y="4983"/>
                    </a:lnTo>
                    <a:lnTo>
                      <a:pt x="1638" y="498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9" name="Google Shape;3219;p15"/>
              <p:cNvSpPr/>
              <p:nvPr/>
            </p:nvSpPr>
            <p:spPr>
              <a:xfrm>
                <a:off x="1926628" y="2530250"/>
                <a:ext cx="147903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4302" h="3072" extrusionOk="0">
                    <a:moveTo>
                      <a:pt x="4301" y="0"/>
                    </a:moveTo>
                    <a:lnTo>
                      <a:pt x="1" y="2935"/>
                    </a:lnTo>
                    <a:lnTo>
                      <a:pt x="138" y="3072"/>
                    </a:lnTo>
                    <a:lnTo>
                      <a:pt x="4301" y="69"/>
                    </a:lnTo>
                    <a:lnTo>
                      <a:pt x="4301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0" name="Google Shape;3220;p15"/>
              <p:cNvSpPr/>
              <p:nvPr/>
            </p:nvSpPr>
            <p:spPr>
              <a:xfrm>
                <a:off x="2778496" y="1976423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1"/>
                    </a:moveTo>
                    <a:lnTo>
                      <a:pt x="0" y="1570"/>
                    </a:lnTo>
                    <a:lnTo>
                      <a:pt x="69" y="1775"/>
                    </a:lnTo>
                    <a:lnTo>
                      <a:pt x="2321" y="205"/>
                    </a:lnTo>
                    <a:lnTo>
                      <a:pt x="2253" y="69"/>
                    </a:lnTo>
                    <a:lnTo>
                      <a:pt x="225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1" name="Google Shape;3221;p15"/>
              <p:cNvSpPr/>
              <p:nvPr/>
            </p:nvSpPr>
            <p:spPr>
              <a:xfrm>
                <a:off x="2452298" y="1852036"/>
                <a:ext cx="63397" cy="169012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6" extrusionOk="0">
                    <a:moveTo>
                      <a:pt x="1639" y="1"/>
                    </a:moveTo>
                    <a:lnTo>
                      <a:pt x="1" y="4915"/>
                    </a:lnTo>
                    <a:lnTo>
                      <a:pt x="137" y="4915"/>
                    </a:lnTo>
                    <a:lnTo>
                      <a:pt x="1844" y="69"/>
                    </a:lnTo>
                    <a:lnTo>
                      <a:pt x="163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2" name="Google Shape;3222;p15"/>
              <p:cNvSpPr/>
              <p:nvPr/>
            </p:nvSpPr>
            <p:spPr>
              <a:xfrm>
                <a:off x="2618904" y="2042123"/>
                <a:ext cx="150241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4370" h="3073" extrusionOk="0">
                    <a:moveTo>
                      <a:pt x="4233" y="1"/>
                    </a:moveTo>
                    <a:lnTo>
                      <a:pt x="1" y="3004"/>
                    </a:lnTo>
                    <a:lnTo>
                      <a:pt x="69" y="3072"/>
                    </a:lnTo>
                    <a:lnTo>
                      <a:pt x="4369" y="137"/>
                    </a:lnTo>
                    <a:lnTo>
                      <a:pt x="423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3" name="Google Shape;3223;p15"/>
              <p:cNvSpPr/>
              <p:nvPr/>
            </p:nvSpPr>
            <p:spPr>
              <a:xfrm>
                <a:off x="2543818" y="192715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1" y="4164"/>
                    </a:lnTo>
                    <a:lnTo>
                      <a:pt x="137" y="4232"/>
                    </a:lnTo>
                    <a:lnTo>
                      <a:pt x="3209" y="68"/>
                    </a:lnTo>
                    <a:cubicBezTo>
                      <a:pt x="3140" y="68"/>
                      <a:pt x="3072" y="0"/>
                      <a:pt x="30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4" name="Google Shape;3224;p15"/>
              <p:cNvSpPr/>
              <p:nvPr/>
            </p:nvSpPr>
            <p:spPr>
              <a:xfrm>
                <a:off x="2682266" y="2342501"/>
                <a:ext cx="176060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5121" h="206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5120" y="205"/>
                    </a:lnTo>
                    <a:lnTo>
                      <a:pt x="512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5" name="Google Shape;3225;p15"/>
              <p:cNvSpPr/>
              <p:nvPr/>
            </p:nvSpPr>
            <p:spPr>
              <a:xfrm>
                <a:off x="2877063" y="2344839"/>
                <a:ext cx="93892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06" extrusionOk="0">
                    <a:moveTo>
                      <a:pt x="0" y="1"/>
                    </a:moveTo>
                    <a:cubicBezTo>
                      <a:pt x="0" y="69"/>
                      <a:pt x="0" y="137"/>
                      <a:pt x="0" y="206"/>
                    </a:cubicBezTo>
                    <a:lnTo>
                      <a:pt x="2730" y="206"/>
                    </a:lnTo>
                    <a:lnTo>
                      <a:pt x="27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6" name="Google Shape;3226;p15"/>
              <p:cNvSpPr/>
              <p:nvPr/>
            </p:nvSpPr>
            <p:spPr>
              <a:xfrm>
                <a:off x="2539142" y="2610012"/>
                <a:ext cx="107953" cy="147903"/>
              </a:xfrm>
              <a:custGeom>
                <a:avLst/>
                <a:gdLst/>
                <a:ahLst/>
                <a:cxnLst/>
                <a:rect l="l" t="t" r="r" b="b"/>
                <a:pathLst>
                  <a:path w="3140" h="4302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935" y="4301"/>
                    </a:lnTo>
                    <a:lnTo>
                      <a:pt x="3140" y="4165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7" name="Google Shape;3227;p15"/>
              <p:cNvSpPr/>
              <p:nvPr/>
            </p:nvSpPr>
            <p:spPr>
              <a:xfrm>
                <a:off x="2442912" y="2656975"/>
                <a:ext cx="58687" cy="171316"/>
              </a:xfrm>
              <a:custGeom>
                <a:avLst/>
                <a:gdLst/>
                <a:ahLst/>
                <a:cxnLst/>
                <a:rect l="l" t="t" r="r" b="b"/>
                <a:pathLst>
                  <a:path w="1707" h="4983" extrusionOk="0">
                    <a:moveTo>
                      <a:pt x="1" y="0"/>
                    </a:moveTo>
                    <a:lnTo>
                      <a:pt x="1502" y="4983"/>
                    </a:lnTo>
                    <a:lnTo>
                      <a:pt x="1707" y="4915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8" name="Google Shape;3228;p15"/>
              <p:cNvSpPr/>
              <p:nvPr/>
            </p:nvSpPr>
            <p:spPr>
              <a:xfrm>
                <a:off x="2177739" y="2656975"/>
                <a:ext cx="63397" cy="168978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5" extrusionOk="0">
                    <a:moveTo>
                      <a:pt x="1707" y="0"/>
                    </a:moveTo>
                    <a:lnTo>
                      <a:pt x="1" y="4846"/>
                    </a:lnTo>
                    <a:lnTo>
                      <a:pt x="205" y="4915"/>
                    </a:lnTo>
                    <a:lnTo>
                      <a:pt x="18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9" name="Google Shape;3229;p15"/>
              <p:cNvSpPr/>
              <p:nvPr/>
            </p:nvSpPr>
            <p:spPr>
              <a:xfrm>
                <a:off x="2337297" y="2673374"/>
                <a:ext cx="7082" cy="17606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1" extrusionOk="0">
                    <a:moveTo>
                      <a:pt x="138" y="1"/>
                    </a:moveTo>
                    <a:lnTo>
                      <a:pt x="1" y="5120"/>
                    </a:lnTo>
                    <a:lnTo>
                      <a:pt x="206" y="5120"/>
                    </a:lnTo>
                    <a:lnTo>
                      <a:pt x="206" y="1776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0" name="Google Shape;3230;p15"/>
              <p:cNvSpPr/>
              <p:nvPr/>
            </p:nvSpPr>
            <p:spPr>
              <a:xfrm>
                <a:off x="2333962" y="1570464"/>
                <a:ext cx="36237" cy="24788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721" extrusionOk="0">
                    <a:moveTo>
                      <a:pt x="576" y="0"/>
                    </a:moveTo>
                    <a:cubicBezTo>
                      <a:pt x="1" y="0"/>
                      <a:pt x="587" y="721"/>
                      <a:pt x="893" y="721"/>
                    </a:cubicBezTo>
                    <a:cubicBezTo>
                      <a:pt x="986" y="721"/>
                      <a:pt x="1054" y="654"/>
                      <a:pt x="1054" y="478"/>
                    </a:cubicBezTo>
                    <a:cubicBezTo>
                      <a:pt x="1054" y="205"/>
                      <a:pt x="849" y="0"/>
                      <a:pt x="5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1" name="Google Shape;3231;p15"/>
              <p:cNvSpPr/>
              <p:nvPr/>
            </p:nvSpPr>
            <p:spPr>
              <a:xfrm>
                <a:off x="2323236" y="3077030"/>
                <a:ext cx="32902" cy="32867"/>
              </a:xfrm>
              <a:custGeom>
                <a:avLst/>
                <a:gdLst/>
                <a:ahLst/>
                <a:cxnLst/>
                <a:rect l="l" t="t" r="r" b="b"/>
                <a:pathLst>
                  <a:path w="957" h="956" extrusionOk="0">
                    <a:moveTo>
                      <a:pt x="478" y="0"/>
                    </a:moveTo>
                    <a:cubicBezTo>
                      <a:pt x="205" y="0"/>
                      <a:pt x="0" y="205"/>
                      <a:pt x="0" y="478"/>
                    </a:cubicBezTo>
                    <a:cubicBezTo>
                      <a:pt x="0" y="751"/>
                      <a:pt x="205" y="956"/>
                      <a:pt x="478" y="956"/>
                    </a:cubicBezTo>
                    <a:cubicBezTo>
                      <a:pt x="751" y="956"/>
                      <a:pt x="956" y="751"/>
                      <a:pt x="956" y="478"/>
                    </a:cubicBezTo>
                    <a:cubicBezTo>
                      <a:pt x="956" y="205"/>
                      <a:pt x="751" y="0"/>
                      <a:pt x="478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2" name="Google Shape;3232;p15"/>
              <p:cNvSpPr/>
              <p:nvPr/>
            </p:nvSpPr>
            <p:spPr>
              <a:xfrm>
                <a:off x="3048344" y="2095515"/>
                <a:ext cx="35240" cy="34071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91" extrusionOk="0">
                    <a:moveTo>
                      <a:pt x="482" y="0"/>
                    </a:moveTo>
                    <a:cubicBezTo>
                      <a:pt x="436" y="0"/>
                      <a:pt x="389" y="6"/>
                      <a:pt x="342" y="18"/>
                    </a:cubicBezTo>
                    <a:cubicBezTo>
                      <a:pt x="137" y="154"/>
                      <a:pt x="1" y="359"/>
                      <a:pt x="69" y="632"/>
                    </a:cubicBezTo>
                    <a:cubicBezTo>
                      <a:pt x="126" y="858"/>
                      <a:pt x="323" y="991"/>
                      <a:pt x="544" y="991"/>
                    </a:cubicBezTo>
                    <a:cubicBezTo>
                      <a:pt x="590" y="991"/>
                      <a:pt x="637" y="985"/>
                      <a:pt x="683" y="973"/>
                    </a:cubicBezTo>
                    <a:cubicBezTo>
                      <a:pt x="888" y="837"/>
                      <a:pt x="1025" y="564"/>
                      <a:pt x="957" y="359"/>
                    </a:cubicBezTo>
                    <a:cubicBezTo>
                      <a:pt x="900" y="133"/>
                      <a:pt x="703" y="0"/>
                      <a:pt x="48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3" name="Google Shape;3233;p15"/>
              <p:cNvSpPr/>
              <p:nvPr/>
            </p:nvSpPr>
            <p:spPr>
              <a:xfrm>
                <a:off x="1609851" y="2550741"/>
                <a:ext cx="37577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24" extrusionOk="0">
                    <a:moveTo>
                      <a:pt x="524" y="1"/>
                    </a:moveTo>
                    <a:cubicBezTo>
                      <a:pt x="485" y="1"/>
                      <a:pt x="446" y="6"/>
                      <a:pt x="410" y="19"/>
                    </a:cubicBezTo>
                    <a:cubicBezTo>
                      <a:pt x="137" y="87"/>
                      <a:pt x="0" y="360"/>
                      <a:pt x="69" y="633"/>
                    </a:cubicBezTo>
                    <a:cubicBezTo>
                      <a:pt x="181" y="801"/>
                      <a:pt x="339" y="924"/>
                      <a:pt x="544" y="924"/>
                    </a:cubicBezTo>
                    <a:cubicBezTo>
                      <a:pt x="588" y="924"/>
                      <a:pt x="634" y="918"/>
                      <a:pt x="683" y="906"/>
                    </a:cubicBezTo>
                    <a:cubicBezTo>
                      <a:pt x="956" y="838"/>
                      <a:pt x="1092" y="565"/>
                      <a:pt x="1024" y="292"/>
                    </a:cubicBezTo>
                    <a:cubicBezTo>
                      <a:pt x="912" y="123"/>
                      <a:pt x="707" y="1"/>
                      <a:pt x="52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4" name="Google Shape;3234;p15"/>
              <p:cNvSpPr/>
              <p:nvPr/>
            </p:nvSpPr>
            <p:spPr>
              <a:xfrm>
                <a:off x="2764400" y="2936656"/>
                <a:ext cx="37577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7" extrusionOk="0">
                    <a:moveTo>
                      <a:pt x="578" y="1"/>
                    </a:moveTo>
                    <a:cubicBezTo>
                      <a:pt x="469" y="1"/>
                      <a:pt x="360" y="39"/>
                      <a:pt x="274" y="124"/>
                    </a:cubicBezTo>
                    <a:cubicBezTo>
                      <a:pt x="69" y="261"/>
                      <a:pt x="1" y="534"/>
                      <a:pt x="206" y="739"/>
                    </a:cubicBezTo>
                    <a:cubicBezTo>
                      <a:pt x="294" y="871"/>
                      <a:pt x="439" y="946"/>
                      <a:pt x="586" y="946"/>
                    </a:cubicBezTo>
                    <a:cubicBezTo>
                      <a:pt x="666" y="946"/>
                      <a:pt x="747" y="923"/>
                      <a:pt x="820" y="875"/>
                    </a:cubicBezTo>
                    <a:cubicBezTo>
                      <a:pt x="1025" y="739"/>
                      <a:pt x="1093" y="397"/>
                      <a:pt x="956" y="193"/>
                    </a:cubicBezTo>
                    <a:cubicBezTo>
                      <a:pt x="877" y="74"/>
                      <a:pt x="729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5" name="Google Shape;3235;p15"/>
              <p:cNvSpPr/>
              <p:nvPr/>
            </p:nvSpPr>
            <p:spPr>
              <a:xfrm>
                <a:off x="1891457" y="1710321"/>
                <a:ext cx="41187" cy="32214"/>
              </a:xfrm>
              <a:custGeom>
                <a:avLst/>
                <a:gdLst/>
                <a:ahLst/>
                <a:cxnLst/>
                <a:rect l="l" t="t" r="r" b="b"/>
                <a:pathLst>
                  <a:path w="1198" h="937" extrusionOk="0">
                    <a:moveTo>
                      <a:pt x="578" y="1"/>
                    </a:moveTo>
                    <a:cubicBezTo>
                      <a:pt x="471" y="1"/>
                      <a:pt x="365" y="34"/>
                      <a:pt x="273" y="96"/>
                    </a:cubicBezTo>
                    <a:cubicBezTo>
                      <a:pt x="68" y="232"/>
                      <a:pt x="0" y="505"/>
                      <a:pt x="205" y="710"/>
                    </a:cubicBezTo>
                    <a:cubicBezTo>
                      <a:pt x="305" y="870"/>
                      <a:pt x="440" y="936"/>
                      <a:pt x="572" y="936"/>
                    </a:cubicBezTo>
                    <a:cubicBezTo>
                      <a:pt x="892" y="936"/>
                      <a:pt x="1197" y="550"/>
                      <a:pt x="956" y="164"/>
                    </a:cubicBezTo>
                    <a:cubicBezTo>
                      <a:pt x="843" y="51"/>
                      <a:pt x="710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6" name="Google Shape;3236;p15"/>
              <p:cNvSpPr/>
              <p:nvPr/>
            </p:nvSpPr>
            <p:spPr>
              <a:xfrm>
                <a:off x="1879699" y="2928267"/>
                <a:ext cx="37577" cy="32386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2" extrusionOk="0">
                    <a:moveTo>
                      <a:pt x="492" y="0"/>
                    </a:moveTo>
                    <a:cubicBezTo>
                      <a:pt x="350" y="0"/>
                      <a:pt x="213" y="51"/>
                      <a:pt x="137" y="164"/>
                    </a:cubicBezTo>
                    <a:cubicBezTo>
                      <a:pt x="1" y="437"/>
                      <a:pt x="69" y="710"/>
                      <a:pt x="274" y="846"/>
                    </a:cubicBezTo>
                    <a:cubicBezTo>
                      <a:pt x="366" y="907"/>
                      <a:pt x="472" y="941"/>
                      <a:pt x="573" y="941"/>
                    </a:cubicBezTo>
                    <a:cubicBezTo>
                      <a:pt x="697" y="941"/>
                      <a:pt x="813" y="891"/>
                      <a:pt x="888" y="778"/>
                    </a:cubicBezTo>
                    <a:cubicBezTo>
                      <a:pt x="1093" y="505"/>
                      <a:pt x="1025" y="232"/>
                      <a:pt x="820" y="95"/>
                    </a:cubicBezTo>
                    <a:cubicBezTo>
                      <a:pt x="728" y="34"/>
                      <a:pt x="608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7" name="Google Shape;3237;p15"/>
              <p:cNvSpPr/>
              <p:nvPr/>
            </p:nvSpPr>
            <p:spPr>
              <a:xfrm>
                <a:off x="2778496" y="1718676"/>
                <a:ext cx="34689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09" h="947" extrusionOk="0">
                    <a:moveTo>
                      <a:pt x="483" y="1"/>
                    </a:moveTo>
                    <a:cubicBezTo>
                      <a:pt x="348" y="1"/>
                      <a:pt x="217" y="61"/>
                      <a:pt x="137" y="194"/>
                    </a:cubicBezTo>
                    <a:cubicBezTo>
                      <a:pt x="0" y="399"/>
                      <a:pt x="0" y="672"/>
                      <a:pt x="205" y="877"/>
                    </a:cubicBezTo>
                    <a:cubicBezTo>
                      <a:pt x="285" y="924"/>
                      <a:pt x="372" y="946"/>
                      <a:pt x="458" y="946"/>
                    </a:cubicBezTo>
                    <a:cubicBezTo>
                      <a:pt x="740" y="946"/>
                      <a:pt x="1008" y="713"/>
                      <a:pt x="956" y="399"/>
                    </a:cubicBezTo>
                    <a:cubicBezTo>
                      <a:pt x="914" y="149"/>
                      <a:pt x="695" y="1"/>
                      <a:pt x="48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8" name="Google Shape;3238;p15"/>
              <p:cNvSpPr/>
              <p:nvPr/>
            </p:nvSpPr>
            <p:spPr>
              <a:xfrm>
                <a:off x="1614526" y="2086095"/>
                <a:ext cx="35239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4" extrusionOk="0">
                    <a:moveTo>
                      <a:pt x="539" y="1"/>
                    </a:moveTo>
                    <a:cubicBezTo>
                      <a:pt x="320" y="1"/>
                      <a:pt x="125" y="123"/>
                      <a:pt x="69" y="292"/>
                    </a:cubicBezTo>
                    <a:cubicBezTo>
                      <a:pt x="1" y="565"/>
                      <a:pt x="137" y="838"/>
                      <a:pt x="410" y="906"/>
                    </a:cubicBezTo>
                    <a:cubicBezTo>
                      <a:pt x="445" y="918"/>
                      <a:pt x="483" y="923"/>
                      <a:pt x="520" y="923"/>
                    </a:cubicBezTo>
                    <a:cubicBezTo>
                      <a:pt x="703" y="923"/>
                      <a:pt x="900" y="791"/>
                      <a:pt x="956" y="565"/>
                    </a:cubicBezTo>
                    <a:cubicBezTo>
                      <a:pt x="1025" y="360"/>
                      <a:pt x="888" y="87"/>
                      <a:pt x="683" y="19"/>
                    </a:cubicBezTo>
                    <a:cubicBezTo>
                      <a:pt x="635" y="7"/>
                      <a:pt x="587" y="1"/>
                      <a:pt x="53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9" name="Google Shape;3239;p15"/>
              <p:cNvSpPr/>
              <p:nvPr/>
            </p:nvSpPr>
            <p:spPr>
              <a:xfrm>
                <a:off x="3043668" y="2562499"/>
                <a:ext cx="35240" cy="31733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3" extrusionOk="0">
                    <a:moveTo>
                      <a:pt x="539" y="0"/>
                    </a:moveTo>
                    <a:cubicBezTo>
                      <a:pt x="320" y="0"/>
                      <a:pt x="125" y="122"/>
                      <a:pt x="69" y="291"/>
                    </a:cubicBezTo>
                    <a:cubicBezTo>
                      <a:pt x="0" y="564"/>
                      <a:pt x="137" y="837"/>
                      <a:pt x="342" y="905"/>
                    </a:cubicBezTo>
                    <a:cubicBezTo>
                      <a:pt x="389" y="917"/>
                      <a:pt x="435" y="923"/>
                      <a:pt x="481" y="923"/>
                    </a:cubicBezTo>
                    <a:cubicBezTo>
                      <a:pt x="702" y="923"/>
                      <a:pt x="899" y="790"/>
                      <a:pt x="956" y="564"/>
                    </a:cubicBezTo>
                    <a:cubicBezTo>
                      <a:pt x="1024" y="359"/>
                      <a:pt x="888" y="86"/>
                      <a:pt x="683" y="18"/>
                    </a:cubicBezTo>
                    <a:cubicBezTo>
                      <a:pt x="635" y="6"/>
                      <a:pt x="586" y="0"/>
                      <a:pt x="53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0" name="Google Shape;3240;p15"/>
              <p:cNvSpPr/>
              <p:nvPr/>
            </p:nvSpPr>
            <p:spPr>
              <a:xfrm>
                <a:off x="2534432" y="1729127"/>
                <a:ext cx="30529" cy="27366"/>
              </a:xfrm>
              <a:custGeom>
                <a:avLst/>
                <a:gdLst/>
                <a:ahLst/>
                <a:cxnLst/>
                <a:rect l="l" t="t" r="r" b="b"/>
                <a:pathLst>
                  <a:path w="888" h="796" extrusionOk="0">
                    <a:moveTo>
                      <a:pt x="453" y="1"/>
                    </a:moveTo>
                    <a:cubicBezTo>
                      <a:pt x="286" y="1"/>
                      <a:pt x="120" y="78"/>
                      <a:pt x="69" y="231"/>
                    </a:cubicBezTo>
                    <a:cubicBezTo>
                      <a:pt x="1" y="436"/>
                      <a:pt x="137" y="709"/>
                      <a:pt x="342" y="777"/>
                    </a:cubicBezTo>
                    <a:cubicBezTo>
                      <a:pt x="378" y="789"/>
                      <a:pt x="414" y="795"/>
                      <a:pt x="450" y="795"/>
                    </a:cubicBezTo>
                    <a:cubicBezTo>
                      <a:pt x="615" y="795"/>
                      <a:pt x="764" y="673"/>
                      <a:pt x="820" y="504"/>
                    </a:cubicBezTo>
                    <a:cubicBezTo>
                      <a:pt x="888" y="300"/>
                      <a:pt x="820" y="95"/>
                      <a:pt x="615" y="26"/>
                    </a:cubicBezTo>
                    <a:cubicBezTo>
                      <a:pt x="564" y="9"/>
                      <a:pt x="508" y="1"/>
                      <a:pt x="45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1" name="Google Shape;3241;p15"/>
              <p:cNvSpPr/>
              <p:nvPr/>
            </p:nvSpPr>
            <p:spPr>
              <a:xfrm>
                <a:off x="2132392" y="2923729"/>
                <a:ext cx="26610" cy="22931"/>
              </a:xfrm>
              <a:custGeom>
                <a:avLst/>
                <a:gdLst/>
                <a:ahLst/>
                <a:cxnLst/>
                <a:rect l="l" t="t" r="r" b="b"/>
                <a:pathLst>
                  <a:path w="774" h="667" extrusionOk="0">
                    <a:moveTo>
                      <a:pt x="316" y="0"/>
                    </a:moveTo>
                    <a:cubicBezTo>
                      <a:pt x="1" y="0"/>
                      <a:pt x="308" y="667"/>
                      <a:pt x="545" y="667"/>
                    </a:cubicBezTo>
                    <a:cubicBezTo>
                      <a:pt x="607" y="667"/>
                      <a:pt x="665" y="620"/>
                      <a:pt x="705" y="500"/>
                    </a:cubicBezTo>
                    <a:cubicBezTo>
                      <a:pt x="773" y="296"/>
                      <a:pt x="637" y="91"/>
                      <a:pt x="432" y="22"/>
                    </a:cubicBezTo>
                    <a:cubicBezTo>
                      <a:pt x="386" y="7"/>
                      <a:pt x="348" y="0"/>
                      <a:pt x="31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2" name="Google Shape;3242;p15"/>
              <p:cNvSpPr/>
              <p:nvPr/>
            </p:nvSpPr>
            <p:spPr>
              <a:xfrm>
                <a:off x="2961707" y="2340438"/>
                <a:ext cx="30358" cy="20869"/>
              </a:xfrm>
              <a:custGeom>
                <a:avLst/>
                <a:gdLst/>
                <a:ahLst/>
                <a:cxnLst/>
                <a:rect l="l" t="t" r="r" b="b"/>
                <a:pathLst>
                  <a:path w="883" h="607" extrusionOk="0">
                    <a:moveTo>
                      <a:pt x="752" y="1"/>
                    </a:moveTo>
                    <a:cubicBezTo>
                      <a:pt x="497" y="1"/>
                      <a:pt x="1" y="607"/>
                      <a:pt x="473" y="607"/>
                    </a:cubicBezTo>
                    <a:cubicBezTo>
                      <a:pt x="678" y="607"/>
                      <a:pt x="883" y="402"/>
                      <a:pt x="883" y="197"/>
                    </a:cubicBezTo>
                    <a:cubicBezTo>
                      <a:pt x="883" y="55"/>
                      <a:pt x="828" y="1"/>
                      <a:pt x="75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3" name="Google Shape;3243;p15"/>
              <p:cNvSpPr/>
              <p:nvPr/>
            </p:nvSpPr>
            <p:spPr>
              <a:xfrm>
                <a:off x="1701370" y="2316235"/>
                <a:ext cx="28192" cy="26301"/>
              </a:xfrm>
              <a:custGeom>
                <a:avLst/>
                <a:gdLst/>
                <a:ahLst/>
                <a:cxnLst/>
                <a:rect l="l" t="t" r="r" b="b"/>
                <a:pathLst>
                  <a:path w="820" h="765" extrusionOk="0">
                    <a:moveTo>
                      <a:pt x="492" y="0"/>
                    </a:moveTo>
                    <a:cubicBezTo>
                      <a:pt x="465" y="0"/>
                      <a:pt x="437" y="5"/>
                      <a:pt x="410" y="14"/>
                    </a:cubicBezTo>
                    <a:cubicBezTo>
                      <a:pt x="205" y="14"/>
                      <a:pt x="0" y="150"/>
                      <a:pt x="0" y="355"/>
                    </a:cubicBezTo>
                    <a:cubicBezTo>
                      <a:pt x="0" y="560"/>
                      <a:pt x="205" y="765"/>
                      <a:pt x="410" y="765"/>
                    </a:cubicBezTo>
                    <a:cubicBezTo>
                      <a:pt x="615" y="765"/>
                      <a:pt x="819" y="560"/>
                      <a:pt x="819" y="355"/>
                    </a:cubicBezTo>
                    <a:cubicBezTo>
                      <a:pt x="819" y="178"/>
                      <a:pt x="666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4" name="Google Shape;3244;p15"/>
              <p:cNvSpPr/>
              <p:nvPr/>
            </p:nvSpPr>
            <p:spPr>
              <a:xfrm>
                <a:off x="2517998" y="2928611"/>
                <a:ext cx="36030" cy="27298"/>
              </a:xfrm>
              <a:custGeom>
                <a:avLst/>
                <a:gdLst/>
                <a:ahLst/>
                <a:cxnLst/>
                <a:rect l="l" t="t" r="r" b="b"/>
                <a:pathLst>
                  <a:path w="1048" h="794" extrusionOk="0">
                    <a:moveTo>
                      <a:pt x="456" y="0"/>
                    </a:moveTo>
                    <a:cubicBezTo>
                      <a:pt x="420" y="0"/>
                      <a:pt x="382" y="6"/>
                      <a:pt x="342" y="17"/>
                    </a:cubicBezTo>
                    <a:cubicBezTo>
                      <a:pt x="137" y="85"/>
                      <a:pt x="1" y="358"/>
                      <a:pt x="69" y="563"/>
                    </a:cubicBezTo>
                    <a:cubicBezTo>
                      <a:pt x="120" y="717"/>
                      <a:pt x="248" y="793"/>
                      <a:pt x="395" y="793"/>
                    </a:cubicBezTo>
                    <a:cubicBezTo>
                      <a:pt x="444" y="793"/>
                      <a:pt x="496" y="785"/>
                      <a:pt x="547" y="768"/>
                    </a:cubicBezTo>
                    <a:cubicBezTo>
                      <a:pt x="1048" y="643"/>
                      <a:pt x="859" y="0"/>
                      <a:pt x="45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5" name="Google Shape;3245;p15"/>
              <p:cNvSpPr/>
              <p:nvPr/>
            </p:nvSpPr>
            <p:spPr>
              <a:xfrm>
                <a:off x="2145010" y="1732600"/>
                <a:ext cx="33108" cy="17121"/>
              </a:xfrm>
              <a:custGeom>
                <a:avLst/>
                <a:gdLst/>
                <a:ahLst/>
                <a:cxnLst/>
                <a:rect l="l" t="t" r="r" b="b"/>
                <a:pathLst>
                  <a:path w="963" h="498" extrusionOk="0">
                    <a:moveTo>
                      <a:pt x="214" y="1"/>
                    </a:moveTo>
                    <a:cubicBezTo>
                      <a:pt x="86" y="1"/>
                      <a:pt x="0" y="72"/>
                      <a:pt x="65" y="267"/>
                    </a:cubicBezTo>
                    <a:cubicBezTo>
                      <a:pt x="116" y="420"/>
                      <a:pt x="244" y="497"/>
                      <a:pt x="392" y="497"/>
                    </a:cubicBezTo>
                    <a:cubicBezTo>
                      <a:pt x="441" y="497"/>
                      <a:pt x="492" y="489"/>
                      <a:pt x="543" y="472"/>
                    </a:cubicBezTo>
                    <a:cubicBezTo>
                      <a:pt x="963" y="332"/>
                      <a:pt x="491" y="1"/>
                      <a:pt x="21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6" name="Google Shape;3246;p15"/>
              <p:cNvSpPr/>
              <p:nvPr/>
            </p:nvSpPr>
            <p:spPr>
              <a:xfrm>
                <a:off x="1816337" y="2689601"/>
                <a:ext cx="30564" cy="2747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799" extrusionOk="0">
                    <a:moveTo>
                      <a:pt x="407" y="1"/>
                    </a:moveTo>
                    <a:cubicBezTo>
                      <a:pt x="330" y="1"/>
                      <a:pt x="258" y="23"/>
                      <a:pt x="206" y="75"/>
                    </a:cubicBezTo>
                    <a:cubicBezTo>
                      <a:pt x="1" y="212"/>
                      <a:pt x="1" y="485"/>
                      <a:pt x="137" y="621"/>
                    </a:cubicBezTo>
                    <a:cubicBezTo>
                      <a:pt x="181" y="751"/>
                      <a:pt x="306" y="798"/>
                      <a:pt x="445" y="798"/>
                    </a:cubicBezTo>
                    <a:cubicBezTo>
                      <a:pt x="524" y="798"/>
                      <a:pt x="609" y="783"/>
                      <a:pt x="683" y="758"/>
                    </a:cubicBezTo>
                    <a:cubicBezTo>
                      <a:pt x="820" y="621"/>
                      <a:pt x="888" y="348"/>
                      <a:pt x="752" y="143"/>
                    </a:cubicBezTo>
                    <a:cubicBezTo>
                      <a:pt x="667" y="59"/>
                      <a:pt x="531" y="1"/>
                      <a:pt x="407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7" name="Google Shape;3247;p15"/>
              <p:cNvSpPr/>
              <p:nvPr/>
            </p:nvSpPr>
            <p:spPr>
              <a:xfrm>
                <a:off x="2848906" y="1962258"/>
                <a:ext cx="30529" cy="28363"/>
              </a:xfrm>
              <a:custGeom>
                <a:avLst/>
                <a:gdLst/>
                <a:ahLst/>
                <a:cxnLst/>
                <a:rect l="l" t="t" r="r" b="b"/>
                <a:pathLst>
                  <a:path w="888" h="825" extrusionOk="0">
                    <a:moveTo>
                      <a:pt x="389" y="0"/>
                    </a:moveTo>
                    <a:cubicBezTo>
                      <a:pt x="319" y="0"/>
                      <a:pt x="253" y="23"/>
                      <a:pt x="205" y="71"/>
                    </a:cubicBezTo>
                    <a:cubicBezTo>
                      <a:pt x="0" y="208"/>
                      <a:pt x="0" y="481"/>
                      <a:pt x="68" y="617"/>
                    </a:cubicBezTo>
                    <a:cubicBezTo>
                      <a:pt x="156" y="750"/>
                      <a:pt x="302" y="825"/>
                      <a:pt x="430" y="825"/>
                    </a:cubicBezTo>
                    <a:cubicBezTo>
                      <a:pt x="501" y="825"/>
                      <a:pt x="566" y="802"/>
                      <a:pt x="614" y="754"/>
                    </a:cubicBezTo>
                    <a:cubicBezTo>
                      <a:pt x="819" y="617"/>
                      <a:pt x="887" y="344"/>
                      <a:pt x="751" y="208"/>
                    </a:cubicBezTo>
                    <a:cubicBezTo>
                      <a:pt x="663" y="76"/>
                      <a:pt x="518" y="0"/>
                      <a:pt x="38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8" name="Google Shape;3248;p15"/>
              <p:cNvSpPr/>
              <p:nvPr/>
            </p:nvSpPr>
            <p:spPr>
              <a:xfrm>
                <a:off x="1826857" y="1949675"/>
                <a:ext cx="34242" cy="15333"/>
              </a:xfrm>
              <a:custGeom>
                <a:avLst/>
                <a:gdLst/>
                <a:ahLst/>
                <a:cxnLst/>
                <a:rect l="l" t="t" r="r" b="b"/>
                <a:pathLst>
                  <a:path w="996" h="446" extrusionOk="0">
                    <a:moveTo>
                      <a:pt x="449" y="1"/>
                    </a:moveTo>
                    <a:cubicBezTo>
                      <a:pt x="344" y="1"/>
                      <a:pt x="248" y="51"/>
                      <a:pt x="173" y="164"/>
                    </a:cubicBezTo>
                    <a:cubicBezTo>
                      <a:pt x="0" y="365"/>
                      <a:pt x="154" y="445"/>
                      <a:pt x="355" y="445"/>
                    </a:cubicBezTo>
                    <a:cubicBezTo>
                      <a:pt x="631" y="445"/>
                      <a:pt x="995" y="294"/>
                      <a:pt x="719" y="96"/>
                    </a:cubicBezTo>
                    <a:cubicBezTo>
                      <a:pt x="627" y="35"/>
                      <a:pt x="535" y="1"/>
                      <a:pt x="44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9" name="Google Shape;3249;p15"/>
              <p:cNvSpPr/>
              <p:nvPr/>
            </p:nvSpPr>
            <p:spPr>
              <a:xfrm>
                <a:off x="2832816" y="2703044"/>
                <a:ext cx="39193" cy="27573"/>
              </a:xfrm>
              <a:custGeom>
                <a:avLst/>
                <a:gdLst/>
                <a:ahLst/>
                <a:cxnLst/>
                <a:rect l="l" t="t" r="r" b="b"/>
                <a:pathLst>
                  <a:path w="1140" h="802" extrusionOk="0">
                    <a:moveTo>
                      <a:pt x="572" y="0"/>
                    </a:moveTo>
                    <a:cubicBezTo>
                      <a:pt x="249" y="0"/>
                      <a:pt x="1" y="487"/>
                      <a:pt x="332" y="708"/>
                    </a:cubicBezTo>
                    <a:cubicBezTo>
                      <a:pt x="424" y="774"/>
                      <a:pt x="513" y="801"/>
                      <a:pt x="595" y="801"/>
                    </a:cubicBezTo>
                    <a:cubicBezTo>
                      <a:pt x="937" y="801"/>
                      <a:pt x="1140" y="314"/>
                      <a:pt x="809" y="94"/>
                    </a:cubicBezTo>
                    <a:cubicBezTo>
                      <a:pt x="730" y="28"/>
                      <a:pt x="649" y="0"/>
                      <a:pt x="5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250" name="Google Shape;3250;p15"/>
            <p:cNvGrpSpPr/>
            <p:nvPr/>
          </p:nvGrpSpPr>
          <p:grpSpPr>
            <a:xfrm>
              <a:off x="1973680" y="2955195"/>
              <a:ext cx="4793398" cy="1648905"/>
              <a:chOff x="713225" y="2733325"/>
              <a:chExt cx="5438392" cy="1870780"/>
            </a:xfrm>
          </p:grpSpPr>
          <p:sp>
            <p:nvSpPr>
              <p:cNvPr id="3251" name="Google Shape;3251;p15"/>
              <p:cNvSpPr/>
              <p:nvPr/>
            </p:nvSpPr>
            <p:spPr>
              <a:xfrm>
                <a:off x="713225" y="4593209"/>
                <a:ext cx="5438392" cy="10867"/>
              </a:xfrm>
              <a:custGeom>
                <a:avLst/>
                <a:gdLst/>
                <a:ahLst/>
                <a:cxnLst/>
                <a:rect l="l" t="t" r="r" b="b"/>
                <a:pathLst>
                  <a:path w="244230" h="488" extrusionOk="0">
                    <a:moveTo>
                      <a:pt x="243926" y="487"/>
                    </a:moveTo>
                    <a:lnTo>
                      <a:pt x="334" y="487"/>
                    </a:lnTo>
                    <a:cubicBezTo>
                      <a:pt x="0" y="487"/>
                      <a:pt x="0" y="1"/>
                      <a:pt x="334" y="1"/>
                    </a:cubicBezTo>
                    <a:lnTo>
                      <a:pt x="243926" y="1"/>
                    </a:lnTo>
                    <a:cubicBezTo>
                      <a:pt x="244230" y="1"/>
                      <a:pt x="244230" y="487"/>
                      <a:pt x="243926" y="487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2" name="Google Shape;3252;p15"/>
              <p:cNvSpPr/>
              <p:nvPr/>
            </p:nvSpPr>
            <p:spPr>
              <a:xfrm>
                <a:off x="3710829" y="3788473"/>
                <a:ext cx="525936" cy="672122"/>
              </a:xfrm>
              <a:custGeom>
                <a:avLst/>
                <a:gdLst/>
                <a:ahLst/>
                <a:cxnLst/>
                <a:rect l="l" t="t" r="r" b="b"/>
                <a:pathLst>
                  <a:path w="23619" h="30184" extrusionOk="0">
                    <a:moveTo>
                      <a:pt x="23375" y="30184"/>
                    </a:moveTo>
                    <a:lnTo>
                      <a:pt x="244" y="30184"/>
                    </a:lnTo>
                    <a:cubicBezTo>
                      <a:pt x="183" y="30184"/>
                      <a:pt x="92" y="30153"/>
                      <a:pt x="61" y="30093"/>
                    </a:cubicBezTo>
                    <a:cubicBezTo>
                      <a:pt x="1" y="30032"/>
                      <a:pt x="1" y="29941"/>
                      <a:pt x="31" y="29849"/>
                    </a:cubicBezTo>
                    <a:lnTo>
                      <a:pt x="11581" y="183"/>
                    </a:lnTo>
                    <a:cubicBezTo>
                      <a:pt x="11673" y="1"/>
                      <a:pt x="11946" y="1"/>
                      <a:pt x="12037" y="183"/>
                    </a:cubicBezTo>
                    <a:lnTo>
                      <a:pt x="23588" y="29849"/>
                    </a:lnTo>
                    <a:cubicBezTo>
                      <a:pt x="23618" y="29941"/>
                      <a:pt x="23618" y="30032"/>
                      <a:pt x="23557" y="30093"/>
                    </a:cubicBezTo>
                    <a:cubicBezTo>
                      <a:pt x="23527" y="30153"/>
                      <a:pt x="23436" y="30184"/>
                      <a:pt x="23375" y="30184"/>
                    </a:cubicBezTo>
                    <a:close/>
                    <a:moveTo>
                      <a:pt x="609" y="29697"/>
                    </a:moveTo>
                    <a:lnTo>
                      <a:pt x="23010" y="29697"/>
                    </a:lnTo>
                    <a:lnTo>
                      <a:pt x="11825" y="943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3" name="Google Shape;3253;p15"/>
              <p:cNvSpPr/>
              <p:nvPr/>
            </p:nvSpPr>
            <p:spPr>
              <a:xfrm>
                <a:off x="1434024" y="3566484"/>
                <a:ext cx="527962" cy="1037621"/>
              </a:xfrm>
              <a:custGeom>
                <a:avLst/>
                <a:gdLst/>
                <a:ahLst/>
                <a:cxnLst/>
                <a:rect l="l" t="t" r="r" b="b"/>
                <a:pathLst>
                  <a:path w="23710" h="46598" extrusionOk="0">
                    <a:moveTo>
                      <a:pt x="23436" y="46597"/>
                    </a:moveTo>
                    <a:lnTo>
                      <a:pt x="244" y="46597"/>
                    </a:lnTo>
                    <a:cubicBezTo>
                      <a:pt x="122" y="46597"/>
                      <a:pt x="1" y="46476"/>
                      <a:pt x="1" y="46354"/>
                    </a:cubicBezTo>
                    <a:lnTo>
                      <a:pt x="1" y="244"/>
                    </a:lnTo>
                    <a:cubicBezTo>
                      <a:pt x="1" y="92"/>
                      <a:pt x="122" y="1"/>
                      <a:pt x="244" y="1"/>
                    </a:cubicBezTo>
                    <a:lnTo>
                      <a:pt x="23436" y="1"/>
                    </a:lnTo>
                    <a:cubicBezTo>
                      <a:pt x="23588" y="1"/>
                      <a:pt x="23709" y="92"/>
                      <a:pt x="23709" y="244"/>
                    </a:cubicBezTo>
                    <a:lnTo>
                      <a:pt x="23709" y="46354"/>
                    </a:lnTo>
                    <a:cubicBezTo>
                      <a:pt x="23709" y="46476"/>
                      <a:pt x="23588" y="46597"/>
                      <a:pt x="23436" y="46597"/>
                    </a:cubicBezTo>
                    <a:close/>
                    <a:moveTo>
                      <a:pt x="487" y="46111"/>
                    </a:moveTo>
                    <a:lnTo>
                      <a:pt x="23192" y="46111"/>
                    </a:lnTo>
                    <a:lnTo>
                      <a:pt x="23192" y="487"/>
                    </a:lnTo>
                    <a:lnTo>
                      <a:pt x="487" y="487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4" name="Google Shape;3254;p15"/>
              <p:cNvSpPr/>
              <p:nvPr/>
            </p:nvSpPr>
            <p:spPr>
              <a:xfrm>
                <a:off x="1390715" y="3537381"/>
                <a:ext cx="613915" cy="42665"/>
              </a:xfrm>
              <a:custGeom>
                <a:avLst/>
                <a:gdLst/>
                <a:ahLst/>
                <a:cxnLst/>
                <a:rect l="l" t="t" r="r" b="b"/>
                <a:pathLst>
                  <a:path w="27570" h="1916" extrusionOk="0">
                    <a:moveTo>
                      <a:pt x="27326" y="1916"/>
                    </a:moveTo>
                    <a:lnTo>
                      <a:pt x="243" y="1916"/>
                    </a:lnTo>
                    <a:cubicBezTo>
                      <a:pt x="122" y="1916"/>
                      <a:pt x="0" y="1794"/>
                      <a:pt x="0" y="1673"/>
                    </a:cubicBezTo>
                    <a:lnTo>
                      <a:pt x="0" y="244"/>
                    </a:lnTo>
                    <a:cubicBezTo>
                      <a:pt x="0" y="122"/>
                      <a:pt x="122" y="1"/>
                      <a:pt x="243" y="1"/>
                    </a:cubicBezTo>
                    <a:lnTo>
                      <a:pt x="27326" y="1"/>
                    </a:lnTo>
                    <a:cubicBezTo>
                      <a:pt x="27448" y="1"/>
                      <a:pt x="27569" y="122"/>
                      <a:pt x="27569" y="244"/>
                    </a:cubicBezTo>
                    <a:lnTo>
                      <a:pt x="27569" y="1673"/>
                    </a:lnTo>
                    <a:cubicBezTo>
                      <a:pt x="27569" y="1794"/>
                      <a:pt x="27448" y="1916"/>
                      <a:pt x="27326" y="1916"/>
                    </a:cubicBezTo>
                    <a:close/>
                    <a:moveTo>
                      <a:pt x="517" y="1429"/>
                    </a:moveTo>
                    <a:lnTo>
                      <a:pt x="27113" y="1429"/>
                    </a:lnTo>
                    <a:lnTo>
                      <a:pt x="27113" y="487"/>
                    </a:lnTo>
                    <a:lnTo>
                      <a:pt x="517" y="487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5" name="Google Shape;3255;p15"/>
              <p:cNvSpPr/>
              <p:nvPr/>
            </p:nvSpPr>
            <p:spPr>
              <a:xfrm>
                <a:off x="1389357" y="3302533"/>
                <a:ext cx="615941" cy="245722"/>
              </a:xfrm>
              <a:custGeom>
                <a:avLst/>
                <a:gdLst/>
                <a:ahLst/>
                <a:cxnLst/>
                <a:rect l="l" t="t" r="r" b="b"/>
                <a:pathLst>
                  <a:path w="27661" h="11035" extrusionOk="0">
                    <a:moveTo>
                      <a:pt x="27387" y="11034"/>
                    </a:moveTo>
                    <a:lnTo>
                      <a:pt x="304" y="11034"/>
                    </a:lnTo>
                    <a:cubicBezTo>
                      <a:pt x="122" y="11034"/>
                      <a:pt x="0" y="10821"/>
                      <a:pt x="122" y="10669"/>
                    </a:cubicBezTo>
                    <a:lnTo>
                      <a:pt x="7843" y="92"/>
                    </a:lnTo>
                    <a:cubicBezTo>
                      <a:pt x="7903" y="31"/>
                      <a:pt x="7964" y="1"/>
                      <a:pt x="8055" y="1"/>
                    </a:cubicBezTo>
                    <a:lnTo>
                      <a:pt x="19636" y="1"/>
                    </a:lnTo>
                    <a:cubicBezTo>
                      <a:pt x="19727" y="1"/>
                      <a:pt x="19818" y="31"/>
                      <a:pt x="19849" y="92"/>
                    </a:cubicBezTo>
                    <a:lnTo>
                      <a:pt x="27600" y="10669"/>
                    </a:lnTo>
                    <a:cubicBezTo>
                      <a:pt x="27630" y="10730"/>
                      <a:pt x="27661" y="10852"/>
                      <a:pt x="27600" y="10913"/>
                    </a:cubicBezTo>
                    <a:cubicBezTo>
                      <a:pt x="27569" y="11004"/>
                      <a:pt x="27478" y="11034"/>
                      <a:pt x="27387" y="11034"/>
                    </a:cubicBezTo>
                    <a:close/>
                    <a:moveTo>
                      <a:pt x="791" y="10548"/>
                    </a:moveTo>
                    <a:lnTo>
                      <a:pt x="26901" y="10548"/>
                    </a:lnTo>
                    <a:lnTo>
                      <a:pt x="19514" y="487"/>
                    </a:lnTo>
                    <a:lnTo>
                      <a:pt x="8177" y="487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6" name="Google Shape;3256;p15"/>
              <p:cNvSpPr/>
              <p:nvPr/>
            </p:nvSpPr>
            <p:spPr>
              <a:xfrm>
                <a:off x="1550435" y="3706587"/>
                <a:ext cx="88023" cy="157721"/>
              </a:xfrm>
              <a:custGeom>
                <a:avLst/>
                <a:gdLst/>
                <a:ahLst/>
                <a:cxnLst/>
                <a:rect l="l" t="t" r="r" b="b"/>
                <a:pathLst>
                  <a:path w="3953" h="7083" extrusionOk="0">
                    <a:moveTo>
                      <a:pt x="3709" y="7083"/>
                    </a:moveTo>
                    <a:lnTo>
                      <a:pt x="244" y="7083"/>
                    </a:lnTo>
                    <a:cubicBezTo>
                      <a:pt x="92" y="7083"/>
                      <a:pt x="1" y="6961"/>
                      <a:pt x="1" y="6840"/>
                    </a:cubicBezTo>
                    <a:lnTo>
                      <a:pt x="1" y="274"/>
                    </a:lnTo>
                    <a:cubicBezTo>
                      <a:pt x="1" y="122"/>
                      <a:pt x="92" y="1"/>
                      <a:pt x="244" y="1"/>
                    </a:cubicBezTo>
                    <a:lnTo>
                      <a:pt x="3709" y="1"/>
                    </a:lnTo>
                    <a:cubicBezTo>
                      <a:pt x="3861" y="1"/>
                      <a:pt x="3952" y="122"/>
                      <a:pt x="3952" y="274"/>
                    </a:cubicBezTo>
                    <a:lnTo>
                      <a:pt x="3952" y="6840"/>
                    </a:lnTo>
                    <a:cubicBezTo>
                      <a:pt x="3952" y="6961"/>
                      <a:pt x="3861" y="7083"/>
                      <a:pt x="3709" y="7083"/>
                    </a:cubicBezTo>
                    <a:close/>
                    <a:moveTo>
                      <a:pt x="487" y="6566"/>
                    </a:moveTo>
                    <a:lnTo>
                      <a:pt x="3466" y="6566"/>
                    </a:lnTo>
                    <a:lnTo>
                      <a:pt x="3466" y="487"/>
                    </a:lnTo>
                    <a:lnTo>
                      <a:pt x="487" y="487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7" name="Google Shape;3257;p15"/>
              <p:cNvSpPr/>
              <p:nvPr/>
            </p:nvSpPr>
            <p:spPr>
              <a:xfrm>
                <a:off x="1756871" y="3706587"/>
                <a:ext cx="88691" cy="157721"/>
              </a:xfrm>
              <a:custGeom>
                <a:avLst/>
                <a:gdLst/>
                <a:ahLst/>
                <a:cxnLst/>
                <a:rect l="l" t="t" r="r" b="b"/>
                <a:pathLst>
                  <a:path w="3983" h="7083" extrusionOk="0">
                    <a:moveTo>
                      <a:pt x="3739" y="7083"/>
                    </a:moveTo>
                    <a:lnTo>
                      <a:pt x="243" y="7083"/>
                    </a:lnTo>
                    <a:cubicBezTo>
                      <a:pt x="122" y="7083"/>
                      <a:pt x="0" y="6961"/>
                      <a:pt x="0" y="6840"/>
                    </a:cubicBezTo>
                    <a:lnTo>
                      <a:pt x="0" y="274"/>
                    </a:lnTo>
                    <a:cubicBezTo>
                      <a:pt x="0" y="122"/>
                      <a:pt x="122" y="1"/>
                      <a:pt x="243" y="1"/>
                    </a:cubicBezTo>
                    <a:lnTo>
                      <a:pt x="3739" y="1"/>
                    </a:lnTo>
                    <a:cubicBezTo>
                      <a:pt x="3861" y="1"/>
                      <a:pt x="3982" y="122"/>
                      <a:pt x="3982" y="274"/>
                    </a:cubicBezTo>
                    <a:lnTo>
                      <a:pt x="3982" y="6840"/>
                    </a:lnTo>
                    <a:cubicBezTo>
                      <a:pt x="3952" y="6961"/>
                      <a:pt x="3861" y="7083"/>
                      <a:pt x="3739" y="7083"/>
                    </a:cubicBezTo>
                    <a:close/>
                    <a:moveTo>
                      <a:pt x="487" y="6566"/>
                    </a:moveTo>
                    <a:lnTo>
                      <a:pt x="3496" y="6566"/>
                    </a:lnTo>
                    <a:lnTo>
                      <a:pt x="3496" y="487"/>
                    </a:lnTo>
                    <a:lnTo>
                      <a:pt x="487" y="487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8" name="Google Shape;3258;p15"/>
              <p:cNvSpPr/>
              <p:nvPr/>
            </p:nvSpPr>
            <p:spPr>
              <a:xfrm>
                <a:off x="1555846" y="4143129"/>
                <a:ext cx="77179" cy="146231"/>
              </a:xfrm>
              <a:custGeom>
                <a:avLst/>
                <a:gdLst/>
                <a:ahLst/>
                <a:cxnLst/>
                <a:rect l="l" t="t" r="r" b="b"/>
                <a:pathLst>
                  <a:path w="3466" h="6567" extrusionOk="0">
                    <a:moveTo>
                      <a:pt x="1" y="1"/>
                    </a:moveTo>
                    <a:lnTo>
                      <a:pt x="1" y="6566"/>
                    </a:lnTo>
                    <a:lnTo>
                      <a:pt x="3466" y="6566"/>
                    </a:lnTo>
                    <a:lnTo>
                      <a:pt x="346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9" name="Google Shape;3259;p15"/>
              <p:cNvSpPr/>
              <p:nvPr/>
            </p:nvSpPr>
            <p:spPr>
              <a:xfrm>
                <a:off x="1550435" y="4137718"/>
                <a:ext cx="88023" cy="157053"/>
              </a:xfrm>
              <a:custGeom>
                <a:avLst/>
                <a:gdLst/>
                <a:ahLst/>
                <a:cxnLst/>
                <a:rect l="l" t="t" r="r" b="b"/>
                <a:pathLst>
                  <a:path w="3953" h="7053" extrusionOk="0">
                    <a:moveTo>
                      <a:pt x="3709" y="7052"/>
                    </a:moveTo>
                    <a:lnTo>
                      <a:pt x="244" y="7052"/>
                    </a:lnTo>
                    <a:cubicBezTo>
                      <a:pt x="92" y="7052"/>
                      <a:pt x="1" y="6931"/>
                      <a:pt x="1" y="6809"/>
                    </a:cubicBezTo>
                    <a:lnTo>
                      <a:pt x="1" y="244"/>
                    </a:lnTo>
                    <a:cubicBezTo>
                      <a:pt x="1" y="122"/>
                      <a:pt x="92" y="1"/>
                      <a:pt x="244" y="1"/>
                    </a:cubicBezTo>
                    <a:lnTo>
                      <a:pt x="3709" y="1"/>
                    </a:lnTo>
                    <a:cubicBezTo>
                      <a:pt x="3861" y="1"/>
                      <a:pt x="3952" y="122"/>
                      <a:pt x="3952" y="244"/>
                    </a:cubicBezTo>
                    <a:lnTo>
                      <a:pt x="3952" y="6809"/>
                    </a:lnTo>
                    <a:cubicBezTo>
                      <a:pt x="3952" y="6961"/>
                      <a:pt x="3861" y="7052"/>
                      <a:pt x="3709" y="7052"/>
                    </a:cubicBezTo>
                    <a:close/>
                    <a:moveTo>
                      <a:pt x="487" y="6566"/>
                    </a:moveTo>
                    <a:lnTo>
                      <a:pt x="3466" y="6566"/>
                    </a:lnTo>
                    <a:lnTo>
                      <a:pt x="3466" y="487"/>
                    </a:lnTo>
                    <a:lnTo>
                      <a:pt x="487" y="487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0" name="Google Shape;3260;p15"/>
              <p:cNvSpPr/>
              <p:nvPr/>
            </p:nvSpPr>
            <p:spPr>
              <a:xfrm>
                <a:off x="1713573" y="3196965"/>
                <a:ext cx="96129" cy="111026"/>
              </a:xfrm>
              <a:custGeom>
                <a:avLst/>
                <a:gdLst/>
                <a:ahLst/>
                <a:cxnLst/>
                <a:rect l="l" t="t" r="r" b="b"/>
                <a:pathLst>
                  <a:path w="4317" h="4986" extrusionOk="0">
                    <a:moveTo>
                      <a:pt x="4073" y="4955"/>
                    </a:moveTo>
                    <a:lnTo>
                      <a:pt x="243" y="4955"/>
                    </a:lnTo>
                    <a:cubicBezTo>
                      <a:pt x="91" y="4955"/>
                      <a:pt x="0" y="4864"/>
                      <a:pt x="0" y="4712"/>
                    </a:cubicBezTo>
                    <a:lnTo>
                      <a:pt x="0" y="274"/>
                    </a:lnTo>
                    <a:cubicBezTo>
                      <a:pt x="0" y="122"/>
                      <a:pt x="91" y="0"/>
                      <a:pt x="243" y="0"/>
                    </a:cubicBezTo>
                    <a:lnTo>
                      <a:pt x="4073" y="0"/>
                    </a:lnTo>
                    <a:cubicBezTo>
                      <a:pt x="4225" y="0"/>
                      <a:pt x="4316" y="122"/>
                      <a:pt x="4316" y="274"/>
                    </a:cubicBezTo>
                    <a:lnTo>
                      <a:pt x="4316" y="4712"/>
                    </a:lnTo>
                    <a:cubicBezTo>
                      <a:pt x="4316" y="4864"/>
                      <a:pt x="4225" y="4985"/>
                      <a:pt x="4073" y="4955"/>
                    </a:cubicBezTo>
                    <a:close/>
                    <a:moveTo>
                      <a:pt x="486" y="4468"/>
                    </a:moveTo>
                    <a:lnTo>
                      <a:pt x="3830" y="4468"/>
                    </a:lnTo>
                    <a:lnTo>
                      <a:pt x="3830" y="517"/>
                    </a:lnTo>
                    <a:lnTo>
                      <a:pt x="486" y="517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1" name="Google Shape;3261;p15"/>
              <p:cNvSpPr/>
              <p:nvPr/>
            </p:nvSpPr>
            <p:spPr>
              <a:xfrm>
                <a:off x="1391383" y="3420302"/>
                <a:ext cx="611889" cy="125900"/>
              </a:xfrm>
              <a:custGeom>
                <a:avLst/>
                <a:gdLst/>
                <a:ahLst/>
                <a:cxnLst/>
                <a:rect l="l" t="t" r="r" b="b"/>
                <a:pathLst>
                  <a:path w="27479" h="5654" extrusionOk="0">
                    <a:moveTo>
                      <a:pt x="1703" y="3374"/>
                    </a:moveTo>
                    <a:cubicBezTo>
                      <a:pt x="2736" y="2827"/>
                      <a:pt x="3922" y="2766"/>
                      <a:pt x="5016" y="3162"/>
                    </a:cubicBezTo>
                    <a:cubicBezTo>
                      <a:pt x="6232" y="3648"/>
                      <a:pt x="7204" y="4529"/>
                      <a:pt x="8603" y="4347"/>
                    </a:cubicBezTo>
                    <a:cubicBezTo>
                      <a:pt x="9879" y="4165"/>
                      <a:pt x="11034" y="2949"/>
                      <a:pt x="12220" y="2462"/>
                    </a:cubicBezTo>
                    <a:cubicBezTo>
                      <a:pt x="13405" y="1946"/>
                      <a:pt x="14712" y="1824"/>
                      <a:pt x="15989" y="2128"/>
                    </a:cubicBezTo>
                    <a:cubicBezTo>
                      <a:pt x="17205" y="2462"/>
                      <a:pt x="18116" y="2645"/>
                      <a:pt x="19302" y="2007"/>
                    </a:cubicBezTo>
                    <a:cubicBezTo>
                      <a:pt x="20062" y="1611"/>
                      <a:pt x="20761" y="1095"/>
                      <a:pt x="21582" y="851"/>
                    </a:cubicBezTo>
                    <a:cubicBezTo>
                      <a:pt x="24378" y="0"/>
                      <a:pt x="26901" y="3253"/>
                      <a:pt x="27478" y="5654"/>
                    </a:cubicBezTo>
                    <a:cubicBezTo>
                      <a:pt x="27448" y="5411"/>
                      <a:pt x="21977" y="5563"/>
                      <a:pt x="21399" y="5563"/>
                    </a:cubicBezTo>
                    <a:cubicBezTo>
                      <a:pt x="19393" y="5532"/>
                      <a:pt x="17357" y="5502"/>
                      <a:pt x="15320" y="5502"/>
                    </a:cubicBezTo>
                    <a:cubicBezTo>
                      <a:pt x="11247" y="5472"/>
                      <a:pt x="7144" y="5502"/>
                      <a:pt x="3040" y="5532"/>
                    </a:cubicBezTo>
                    <a:cubicBezTo>
                      <a:pt x="2736" y="5532"/>
                      <a:pt x="1" y="5624"/>
                      <a:pt x="1" y="5502"/>
                    </a:cubicBezTo>
                    <a:cubicBezTo>
                      <a:pt x="31" y="4681"/>
                      <a:pt x="1034" y="3739"/>
                      <a:pt x="1703" y="337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2" name="Google Shape;3262;p15"/>
              <p:cNvSpPr/>
              <p:nvPr/>
            </p:nvSpPr>
            <p:spPr>
              <a:xfrm>
                <a:off x="3319623" y="2873286"/>
                <a:ext cx="536090" cy="672790"/>
              </a:xfrm>
              <a:custGeom>
                <a:avLst/>
                <a:gdLst/>
                <a:ahLst/>
                <a:cxnLst/>
                <a:rect l="l" t="t" r="r" b="b"/>
                <a:pathLst>
                  <a:path w="24075" h="30214" extrusionOk="0">
                    <a:moveTo>
                      <a:pt x="23770" y="30183"/>
                    </a:moveTo>
                    <a:lnTo>
                      <a:pt x="244" y="30183"/>
                    </a:lnTo>
                    <a:cubicBezTo>
                      <a:pt x="183" y="30183"/>
                      <a:pt x="92" y="30153"/>
                      <a:pt x="62" y="30092"/>
                    </a:cubicBezTo>
                    <a:cubicBezTo>
                      <a:pt x="1" y="30031"/>
                      <a:pt x="1" y="29940"/>
                      <a:pt x="31" y="29849"/>
                    </a:cubicBezTo>
                    <a:lnTo>
                      <a:pt x="11795" y="183"/>
                    </a:lnTo>
                    <a:cubicBezTo>
                      <a:pt x="11886" y="0"/>
                      <a:pt x="12159" y="0"/>
                      <a:pt x="12250" y="183"/>
                    </a:cubicBezTo>
                    <a:lnTo>
                      <a:pt x="24044" y="29849"/>
                    </a:lnTo>
                    <a:cubicBezTo>
                      <a:pt x="24074" y="29940"/>
                      <a:pt x="24074" y="30031"/>
                      <a:pt x="24014" y="30092"/>
                    </a:cubicBezTo>
                    <a:cubicBezTo>
                      <a:pt x="23953" y="30153"/>
                      <a:pt x="23862" y="30214"/>
                      <a:pt x="23770" y="30183"/>
                    </a:cubicBezTo>
                    <a:close/>
                    <a:moveTo>
                      <a:pt x="609" y="29697"/>
                    </a:moveTo>
                    <a:lnTo>
                      <a:pt x="23406" y="29697"/>
                    </a:lnTo>
                    <a:lnTo>
                      <a:pt x="12007" y="943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3" name="Google Shape;3263;p15"/>
              <p:cNvSpPr/>
              <p:nvPr/>
            </p:nvSpPr>
            <p:spPr>
              <a:xfrm>
                <a:off x="3581570" y="2733325"/>
                <a:ext cx="11512" cy="163822"/>
              </a:xfrm>
              <a:custGeom>
                <a:avLst/>
                <a:gdLst/>
                <a:ahLst/>
                <a:cxnLst/>
                <a:rect l="l" t="t" r="r" b="b"/>
                <a:pathLst>
                  <a:path w="517" h="7357" extrusionOk="0">
                    <a:moveTo>
                      <a:pt x="243" y="7357"/>
                    </a:moveTo>
                    <a:cubicBezTo>
                      <a:pt x="122" y="7357"/>
                      <a:pt x="0" y="7235"/>
                      <a:pt x="0" y="7113"/>
                    </a:cubicBezTo>
                    <a:lnTo>
                      <a:pt x="0" y="335"/>
                    </a:lnTo>
                    <a:cubicBezTo>
                      <a:pt x="0" y="1"/>
                      <a:pt x="517" y="1"/>
                      <a:pt x="517" y="335"/>
                    </a:cubicBezTo>
                    <a:lnTo>
                      <a:pt x="517" y="7113"/>
                    </a:lnTo>
                    <a:cubicBezTo>
                      <a:pt x="486" y="7235"/>
                      <a:pt x="395" y="7357"/>
                      <a:pt x="243" y="7357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4" name="Google Shape;3264;p15"/>
              <p:cNvSpPr/>
              <p:nvPr/>
            </p:nvSpPr>
            <p:spPr>
              <a:xfrm>
                <a:off x="3323698" y="3566484"/>
                <a:ext cx="527272" cy="1037621"/>
              </a:xfrm>
              <a:custGeom>
                <a:avLst/>
                <a:gdLst/>
                <a:ahLst/>
                <a:cxnLst/>
                <a:rect l="l" t="t" r="r" b="b"/>
                <a:pathLst>
                  <a:path w="23679" h="46598" extrusionOk="0">
                    <a:moveTo>
                      <a:pt x="23435" y="46597"/>
                    </a:moveTo>
                    <a:lnTo>
                      <a:pt x="244" y="46597"/>
                    </a:lnTo>
                    <a:cubicBezTo>
                      <a:pt x="92" y="46597"/>
                      <a:pt x="0" y="46476"/>
                      <a:pt x="0" y="46354"/>
                    </a:cubicBezTo>
                    <a:lnTo>
                      <a:pt x="0" y="244"/>
                    </a:lnTo>
                    <a:cubicBezTo>
                      <a:pt x="0" y="92"/>
                      <a:pt x="92" y="1"/>
                      <a:pt x="244" y="1"/>
                    </a:cubicBezTo>
                    <a:lnTo>
                      <a:pt x="23435" y="1"/>
                    </a:lnTo>
                    <a:cubicBezTo>
                      <a:pt x="23587" y="1"/>
                      <a:pt x="23679" y="92"/>
                      <a:pt x="23679" y="244"/>
                    </a:cubicBezTo>
                    <a:lnTo>
                      <a:pt x="23679" y="46354"/>
                    </a:lnTo>
                    <a:cubicBezTo>
                      <a:pt x="23679" y="46476"/>
                      <a:pt x="23587" y="46597"/>
                      <a:pt x="23435" y="46597"/>
                    </a:cubicBezTo>
                    <a:close/>
                    <a:moveTo>
                      <a:pt x="487" y="46111"/>
                    </a:moveTo>
                    <a:lnTo>
                      <a:pt x="23192" y="46111"/>
                    </a:lnTo>
                    <a:lnTo>
                      <a:pt x="23192" y="487"/>
                    </a:lnTo>
                    <a:lnTo>
                      <a:pt x="487" y="487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5" name="Google Shape;3265;p15"/>
              <p:cNvSpPr/>
              <p:nvPr/>
            </p:nvSpPr>
            <p:spPr>
              <a:xfrm>
                <a:off x="3285109" y="3453315"/>
                <a:ext cx="601735" cy="108999"/>
              </a:xfrm>
              <a:custGeom>
                <a:avLst/>
                <a:gdLst/>
                <a:ahLst/>
                <a:cxnLst/>
                <a:rect l="l" t="t" r="r" b="b"/>
                <a:pathLst>
                  <a:path w="27023" h="4895" extrusionOk="0">
                    <a:moveTo>
                      <a:pt x="4347" y="2523"/>
                    </a:moveTo>
                    <a:cubicBezTo>
                      <a:pt x="5138" y="2736"/>
                      <a:pt x="5928" y="2797"/>
                      <a:pt x="6718" y="2736"/>
                    </a:cubicBezTo>
                    <a:cubicBezTo>
                      <a:pt x="7812" y="2554"/>
                      <a:pt x="8694" y="1763"/>
                      <a:pt x="9697" y="1277"/>
                    </a:cubicBezTo>
                    <a:cubicBezTo>
                      <a:pt x="11308" y="517"/>
                      <a:pt x="13162" y="517"/>
                      <a:pt x="14773" y="1247"/>
                    </a:cubicBezTo>
                    <a:cubicBezTo>
                      <a:pt x="15959" y="1824"/>
                      <a:pt x="17022" y="2797"/>
                      <a:pt x="18329" y="2766"/>
                    </a:cubicBezTo>
                    <a:cubicBezTo>
                      <a:pt x="19971" y="2706"/>
                      <a:pt x="21126" y="1125"/>
                      <a:pt x="22676" y="639"/>
                    </a:cubicBezTo>
                    <a:cubicBezTo>
                      <a:pt x="24864" y="0"/>
                      <a:pt x="27023" y="1733"/>
                      <a:pt x="26840" y="4013"/>
                    </a:cubicBezTo>
                    <a:cubicBezTo>
                      <a:pt x="26810" y="4621"/>
                      <a:pt x="15503" y="4833"/>
                      <a:pt x="14378" y="4864"/>
                    </a:cubicBezTo>
                    <a:cubicBezTo>
                      <a:pt x="12281" y="4894"/>
                      <a:pt x="10183" y="4864"/>
                      <a:pt x="8086" y="4803"/>
                    </a:cubicBezTo>
                    <a:cubicBezTo>
                      <a:pt x="5563" y="4712"/>
                      <a:pt x="3071" y="4681"/>
                      <a:pt x="578" y="4469"/>
                    </a:cubicBezTo>
                    <a:cubicBezTo>
                      <a:pt x="1" y="2432"/>
                      <a:pt x="3101" y="2280"/>
                      <a:pt x="4347" y="2523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6" name="Google Shape;3266;p15"/>
              <p:cNvSpPr/>
              <p:nvPr/>
            </p:nvSpPr>
            <p:spPr>
              <a:xfrm>
                <a:off x="3438750" y="3665995"/>
                <a:ext cx="90718" cy="159747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7174" extrusionOk="0">
                    <a:moveTo>
                      <a:pt x="3770" y="7173"/>
                    </a:moveTo>
                    <a:lnTo>
                      <a:pt x="274" y="7173"/>
                    </a:lnTo>
                    <a:cubicBezTo>
                      <a:pt x="153" y="7173"/>
                      <a:pt x="31" y="7052"/>
                      <a:pt x="31" y="6930"/>
                    </a:cubicBezTo>
                    <a:lnTo>
                      <a:pt x="31" y="2097"/>
                    </a:lnTo>
                    <a:cubicBezTo>
                      <a:pt x="1" y="942"/>
                      <a:pt x="882" y="0"/>
                      <a:pt x="2037" y="0"/>
                    </a:cubicBezTo>
                    <a:cubicBezTo>
                      <a:pt x="3162" y="0"/>
                      <a:pt x="4074" y="942"/>
                      <a:pt x="4013" y="2097"/>
                    </a:cubicBezTo>
                    <a:lnTo>
                      <a:pt x="4013" y="6930"/>
                    </a:lnTo>
                    <a:cubicBezTo>
                      <a:pt x="4013" y="7052"/>
                      <a:pt x="3891" y="7173"/>
                      <a:pt x="3770" y="7173"/>
                    </a:cubicBezTo>
                    <a:close/>
                    <a:moveTo>
                      <a:pt x="548" y="6687"/>
                    </a:moveTo>
                    <a:lnTo>
                      <a:pt x="3527" y="6687"/>
                    </a:lnTo>
                    <a:lnTo>
                      <a:pt x="3527" y="2097"/>
                    </a:lnTo>
                    <a:cubicBezTo>
                      <a:pt x="3405" y="182"/>
                      <a:pt x="609" y="182"/>
                      <a:pt x="517" y="2097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7" name="Google Shape;3267;p15"/>
              <p:cNvSpPr/>
              <p:nvPr/>
            </p:nvSpPr>
            <p:spPr>
              <a:xfrm>
                <a:off x="3646544" y="3653124"/>
                <a:ext cx="88001" cy="172618"/>
              </a:xfrm>
              <a:custGeom>
                <a:avLst/>
                <a:gdLst/>
                <a:ahLst/>
                <a:cxnLst/>
                <a:rect l="l" t="t" r="r" b="b"/>
                <a:pathLst>
                  <a:path w="3952" h="7752" extrusionOk="0">
                    <a:moveTo>
                      <a:pt x="3708" y="7751"/>
                    </a:moveTo>
                    <a:lnTo>
                      <a:pt x="243" y="7751"/>
                    </a:lnTo>
                    <a:cubicBezTo>
                      <a:pt x="91" y="7751"/>
                      <a:pt x="0" y="7630"/>
                      <a:pt x="0" y="7508"/>
                    </a:cubicBezTo>
                    <a:lnTo>
                      <a:pt x="0" y="2675"/>
                    </a:lnTo>
                    <a:cubicBezTo>
                      <a:pt x="0" y="0"/>
                      <a:pt x="3952" y="0"/>
                      <a:pt x="3952" y="2675"/>
                    </a:cubicBezTo>
                    <a:lnTo>
                      <a:pt x="3952" y="7508"/>
                    </a:lnTo>
                    <a:cubicBezTo>
                      <a:pt x="3952" y="7630"/>
                      <a:pt x="3860" y="7751"/>
                      <a:pt x="3708" y="7751"/>
                    </a:cubicBezTo>
                    <a:close/>
                    <a:moveTo>
                      <a:pt x="486" y="7265"/>
                    </a:moveTo>
                    <a:lnTo>
                      <a:pt x="3465" y="7265"/>
                    </a:lnTo>
                    <a:lnTo>
                      <a:pt x="3465" y="2675"/>
                    </a:lnTo>
                    <a:cubicBezTo>
                      <a:pt x="3465" y="669"/>
                      <a:pt x="486" y="669"/>
                      <a:pt x="486" y="267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8" name="Google Shape;3268;p15"/>
              <p:cNvSpPr/>
              <p:nvPr/>
            </p:nvSpPr>
            <p:spPr>
              <a:xfrm>
                <a:off x="3438750" y="4004384"/>
                <a:ext cx="90718" cy="159079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7144" extrusionOk="0">
                    <a:moveTo>
                      <a:pt x="3770" y="7144"/>
                    </a:moveTo>
                    <a:lnTo>
                      <a:pt x="274" y="7144"/>
                    </a:lnTo>
                    <a:cubicBezTo>
                      <a:pt x="153" y="7144"/>
                      <a:pt x="31" y="7053"/>
                      <a:pt x="31" y="6901"/>
                    </a:cubicBezTo>
                    <a:lnTo>
                      <a:pt x="31" y="2068"/>
                    </a:lnTo>
                    <a:cubicBezTo>
                      <a:pt x="1" y="943"/>
                      <a:pt x="882" y="1"/>
                      <a:pt x="2037" y="1"/>
                    </a:cubicBezTo>
                    <a:cubicBezTo>
                      <a:pt x="3162" y="1"/>
                      <a:pt x="4074" y="943"/>
                      <a:pt x="4013" y="2068"/>
                    </a:cubicBezTo>
                    <a:lnTo>
                      <a:pt x="4013" y="6901"/>
                    </a:lnTo>
                    <a:cubicBezTo>
                      <a:pt x="4013" y="7053"/>
                      <a:pt x="3891" y="7144"/>
                      <a:pt x="3770" y="7144"/>
                    </a:cubicBezTo>
                    <a:close/>
                    <a:moveTo>
                      <a:pt x="548" y="6657"/>
                    </a:moveTo>
                    <a:lnTo>
                      <a:pt x="3527" y="6657"/>
                    </a:lnTo>
                    <a:lnTo>
                      <a:pt x="3527" y="2068"/>
                    </a:lnTo>
                    <a:cubicBezTo>
                      <a:pt x="3405" y="183"/>
                      <a:pt x="609" y="183"/>
                      <a:pt x="517" y="2068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9" name="Google Shape;3269;p15"/>
              <p:cNvSpPr/>
              <p:nvPr/>
            </p:nvSpPr>
            <p:spPr>
              <a:xfrm>
                <a:off x="3646544" y="3991536"/>
                <a:ext cx="88001" cy="171927"/>
              </a:xfrm>
              <a:custGeom>
                <a:avLst/>
                <a:gdLst/>
                <a:ahLst/>
                <a:cxnLst/>
                <a:rect l="l" t="t" r="r" b="b"/>
                <a:pathLst>
                  <a:path w="3952" h="7721" extrusionOk="0">
                    <a:moveTo>
                      <a:pt x="3708" y="7721"/>
                    </a:moveTo>
                    <a:lnTo>
                      <a:pt x="243" y="7721"/>
                    </a:lnTo>
                    <a:cubicBezTo>
                      <a:pt x="91" y="7721"/>
                      <a:pt x="0" y="7630"/>
                      <a:pt x="0" y="7478"/>
                    </a:cubicBezTo>
                    <a:lnTo>
                      <a:pt x="0" y="2645"/>
                    </a:lnTo>
                    <a:cubicBezTo>
                      <a:pt x="0" y="0"/>
                      <a:pt x="3952" y="0"/>
                      <a:pt x="3952" y="2645"/>
                    </a:cubicBezTo>
                    <a:lnTo>
                      <a:pt x="3952" y="7478"/>
                    </a:lnTo>
                    <a:cubicBezTo>
                      <a:pt x="3952" y="7630"/>
                      <a:pt x="3860" y="7721"/>
                      <a:pt x="3708" y="7721"/>
                    </a:cubicBezTo>
                    <a:close/>
                    <a:moveTo>
                      <a:pt x="486" y="7234"/>
                    </a:moveTo>
                    <a:lnTo>
                      <a:pt x="3465" y="7234"/>
                    </a:lnTo>
                    <a:lnTo>
                      <a:pt x="3465" y="2645"/>
                    </a:lnTo>
                    <a:cubicBezTo>
                      <a:pt x="3465" y="669"/>
                      <a:pt x="486" y="669"/>
                      <a:pt x="486" y="264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0" name="Google Shape;3270;p15"/>
              <p:cNvSpPr/>
              <p:nvPr/>
            </p:nvSpPr>
            <p:spPr>
              <a:xfrm>
                <a:off x="3489519" y="4309640"/>
                <a:ext cx="195620" cy="294443"/>
              </a:xfrm>
              <a:custGeom>
                <a:avLst/>
                <a:gdLst/>
                <a:ahLst/>
                <a:cxnLst/>
                <a:rect l="l" t="t" r="r" b="b"/>
                <a:pathLst>
                  <a:path w="8785" h="13223" extrusionOk="0">
                    <a:moveTo>
                      <a:pt x="8541" y="13222"/>
                    </a:moveTo>
                    <a:lnTo>
                      <a:pt x="243" y="13222"/>
                    </a:lnTo>
                    <a:cubicBezTo>
                      <a:pt x="91" y="13222"/>
                      <a:pt x="0" y="13101"/>
                      <a:pt x="0" y="12979"/>
                    </a:cubicBezTo>
                    <a:lnTo>
                      <a:pt x="0" y="4407"/>
                    </a:lnTo>
                    <a:cubicBezTo>
                      <a:pt x="0" y="1976"/>
                      <a:pt x="1946" y="0"/>
                      <a:pt x="4377" y="0"/>
                    </a:cubicBezTo>
                    <a:cubicBezTo>
                      <a:pt x="6809" y="0"/>
                      <a:pt x="8785" y="1976"/>
                      <a:pt x="8785" y="4407"/>
                    </a:cubicBezTo>
                    <a:lnTo>
                      <a:pt x="8785" y="12979"/>
                    </a:lnTo>
                    <a:cubicBezTo>
                      <a:pt x="8785" y="13101"/>
                      <a:pt x="8693" y="13222"/>
                      <a:pt x="8541" y="13222"/>
                    </a:cubicBezTo>
                    <a:close/>
                    <a:moveTo>
                      <a:pt x="487" y="12736"/>
                    </a:moveTo>
                    <a:lnTo>
                      <a:pt x="8298" y="12736"/>
                    </a:lnTo>
                    <a:lnTo>
                      <a:pt x="8298" y="4407"/>
                    </a:lnTo>
                    <a:cubicBezTo>
                      <a:pt x="8298" y="2249"/>
                      <a:pt x="6535" y="486"/>
                      <a:pt x="4377" y="486"/>
                    </a:cubicBezTo>
                    <a:cubicBezTo>
                      <a:pt x="2219" y="486"/>
                      <a:pt x="487" y="2249"/>
                      <a:pt x="487" y="4407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1" name="Google Shape;3271;p15"/>
              <p:cNvSpPr/>
              <p:nvPr/>
            </p:nvSpPr>
            <p:spPr>
              <a:xfrm>
                <a:off x="3280389" y="3534522"/>
                <a:ext cx="613893" cy="42665"/>
              </a:xfrm>
              <a:custGeom>
                <a:avLst/>
                <a:gdLst/>
                <a:ahLst/>
                <a:cxnLst/>
                <a:rect l="l" t="t" r="r" b="b"/>
                <a:pathLst>
                  <a:path w="27569" h="1916" extrusionOk="0">
                    <a:moveTo>
                      <a:pt x="27326" y="1916"/>
                    </a:moveTo>
                    <a:lnTo>
                      <a:pt x="243" y="1916"/>
                    </a:lnTo>
                    <a:cubicBezTo>
                      <a:pt x="122" y="1916"/>
                      <a:pt x="0" y="1794"/>
                      <a:pt x="0" y="1673"/>
                    </a:cubicBezTo>
                    <a:lnTo>
                      <a:pt x="0" y="244"/>
                    </a:lnTo>
                    <a:cubicBezTo>
                      <a:pt x="0" y="122"/>
                      <a:pt x="122" y="1"/>
                      <a:pt x="243" y="1"/>
                    </a:cubicBezTo>
                    <a:lnTo>
                      <a:pt x="27326" y="1"/>
                    </a:lnTo>
                    <a:cubicBezTo>
                      <a:pt x="27447" y="1"/>
                      <a:pt x="27569" y="122"/>
                      <a:pt x="27569" y="244"/>
                    </a:cubicBezTo>
                    <a:lnTo>
                      <a:pt x="27569" y="1673"/>
                    </a:lnTo>
                    <a:cubicBezTo>
                      <a:pt x="27569" y="1794"/>
                      <a:pt x="27447" y="1916"/>
                      <a:pt x="27326" y="1916"/>
                    </a:cubicBezTo>
                    <a:close/>
                    <a:moveTo>
                      <a:pt x="486" y="1429"/>
                    </a:moveTo>
                    <a:lnTo>
                      <a:pt x="27083" y="1429"/>
                    </a:lnTo>
                    <a:lnTo>
                      <a:pt x="27083" y="487"/>
                    </a:lnTo>
                    <a:lnTo>
                      <a:pt x="486" y="487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2" name="Google Shape;3272;p15"/>
              <p:cNvSpPr/>
              <p:nvPr/>
            </p:nvSpPr>
            <p:spPr>
              <a:xfrm>
                <a:off x="3488828" y="3242136"/>
                <a:ext cx="171950" cy="182104"/>
              </a:xfrm>
              <a:custGeom>
                <a:avLst/>
                <a:gdLst/>
                <a:ahLst/>
                <a:cxnLst/>
                <a:rect l="l" t="t" r="r" b="b"/>
                <a:pathLst>
                  <a:path w="7722" h="8178" extrusionOk="0">
                    <a:moveTo>
                      <a:pt x="4408" y="7721"/>
                    </a:moveTo>
                    <a:cubicBezTo>
                      <a:pt x="1460" y="7721"/>
                      <a:pt x="1" y="4165"/>
                      <a:pt x="2068" y="2068"/>
                    </a:cubicBezTo>
                    <a:cubicBezTo>
                      <a:pt x="4165" y="1"/>
                      <a:pt x="7721" y="1460"/>
                      <a:pt x="7721" y="4439"/>
                    </a:cubicBezTo>
                    <a:cubicBezTo>
                      <a:pt x="7721" y="6262"/>
                      <a:pt x="6232" y="7721"/>
                      <a:pt x="4408" y="7721"/>
                    </a:cubicBezTo>
                    <a:close/>
                    <a:moveTo>
                      <a:pt x="4408" y="1612"/>
                    </a:moveTo>
                    <a:cubicBezTo>
                      <a:pt x="1916" y="1612"/>
                      <a:pt x="670" y="4651"/>
                      <a:pt x="2433" y="6414"/>
                    </a:cubicBezTo>
                    <a:cubicBezTo>
                      <a:pt x="4196" y="8177"/>
                      <a:pt x="7235" y="6931"/>
                      <a:pt x="7235" y="4439"/>
                    </a:cubicBezTo>
                    <a:cubicBezTo>
                      <a:pt x="7235" y="2858"/>
                      <a:pt x="5989" y="1612"/>
                      <a:pt x="4408" y="1612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3" name="Google Shape;3273;p15"/>
              <p:cNvSpPr/>
              <p:nvPr/>
            </p:nvSpPr>
            <p:spPr>
              <a:xfrm>
                <a:off x="3578853" y="3288162"/>
                <a:ext cx="56203" cy="67715"/>
              </a:xfrm>
              <a:custGeom>
                <a:avLst/>
                <a:gdLst/>
                <a:ahLst/>
                <a:cxnLst/>
                <a:rect l="l" t="t" r="r" b="b"/>
                <a:pathLst>
                  <a:path w="2524" h="3041" extrusionOk="0">
                    <a:moveTo>
                      <a:pt x="274" y="3040"/>
                    </a:moveTo>
                    <a:cubicBezTo>
                      <a:pt x="213" y="3040"/>
                      <a:pt x="183" y="3010"/>
                      <a:pt x="122" y="3010"/>
                    </a:cubicBezTo>
                    <a:cubicBezTo>
                      <a:pt x="61" y="2949"/>
                      <a:pt x="1" y="2888"/>
                      <a:pt x="1" y="2797"/>
                    </a:cubicBezTo>
                    <a:lnTo>
                      <a:pt x="1" y="335"/>
                    </a:lnTo>
                    <a:cubicBezTo>
                      <a:pt x="1" y="1"/>
                      <a:pt x="517" y="1"/>
                      <a:pt x="517" y="335"/>
                    </a:cubicBezTo>
                    <a:lnTo>
                      <a:pt x="517" y="2402"/>
                    </a:lnTo>
                    <a:lnTo>
                      <a:pt x="2128" y="1612"/>
                    </a:lnTo>
                    <a:cubicBezTo>
                      <a:pt x="2250" y="1551"/>
                      <a:pt x="2402" y="1581"/>
                      <a:pt x="2463" y="1703"/>
                    </a:cubicBezTo>
                    <a:cubicBezTo>
                      <a:pt x="2523" y="1825"/>
                      <a:pt x="2463" y="1977"/>
                      <a:pt x="2341" y="2037"/>
                    </a:cubicBezTo>
                    <a:lnTo>
                      <a:pt x="365" y="3010"/>
                    </a:lnTo>
                    <a:cubicBezTo>
                      <a:pt x="335" y="3040"/>
                      <a:pt x="304" y="3040"/>
                      <a:pt x="274" y="304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4" name="Google Shape;3274;p15"/>
              <p:cNvSpPr/>
              <p:nvPr/>
            </p:nvSpPr>
            <p:spPr>
              <a:xfrm>
                <a:off x="2275309" y="3823688"/>
                <a:ext cx="893439" cy="780409"/>
              </a:xfrm>
              <a:custGeom>
                <a:avLst/>
                <a:gdLst/>
                <a:ahLst/>
                <a:cxnLst/>
                <a:rect l="l" t="t" r="r" b="b"/>
                <a:pathLst>
                  <a:path w="40123" h="35047" extrusionOk="0">
                    <a:moveTo>
                      <a:pt x="39880" y="35046"/>
                    </a:moveTo>
                    <a:lnTo>
                      <a:pt x="244" y="35046"/>
                    </a:lnTo>
                    <a:cubicBezTo>
                      <a:pt x="92" y="35046"/>
                      <a:pt x="0" y="34925"/>
                      <a:pt x="0" y="34803"/>
                    </a:cubicBezTo>
                    <a:lnTo>
                      <a:pt x="0" y="243"/>
                    </a:lnTo>
                    <a:cubicBezTo>
                      <a:pt x="0" y="122"/>
                      <a:pt x="92" y="0"/>
                      <a:pt x="244" y="0"/>
                    </a:cubicBezTo>
                    <a:lnTo>
                      <a:pt x="39880" y="0"/>
                    </a:lnTo>
                    <a:cubicBezTo>
                      <a:pt x="40001" y="0"/>
                      <a:pt x="40123" y="122"/>
                      <a:pt x="40123" y="243"/>
                    </a:cubicBezTo>
                    <a:lnTo>
                      <a:pt x="40123" y="34803"/>
                    </a:lnTo>
                    <a:cubicBezTo>
                      <a:pt x="40123" y="34925"/>
                      <a:pt x="40001" y="35046"/>
                      <a:pt x="39880" y="35046"/>
                    </a:cubicBezTo>
                    <a:close/>
                    <a:moveTo>
                      <a:pt x="487" y="34560"/>
                    </a:moveTo>
                    <a:lnTo>
                      <a:pt x="39636" y="34560"/>
                    </a:lnTo>
                    <a:lnTo>
                      <a:pt x="39636" y="486"/>
                    </a:lnTo>
                    <a:lnTo>
                      <a:pt x="487" y="486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5" name="Google Shape;3275;p15"/>
              <p:cNvSpPr/>
              <p:nvPr/>
            </p:nvSpPr>
            <p:spPr>
              <a:xfrm>
                <a:off x="2198823" y="3459394"/>
                <a:ext cx="1047085" cy="373649"/>
              </a:xfrm>
              <a:custGeom>
                <a:avLst/>
                <a:gdLst/>
                <a:ahLst/>
                <a:cxnLst/>
                <a:rect l="l" t="t" r="r" b="b"/>
                <a:pathLst>
                  <a:path w="47023" h="16780" extrusionOk="0">
                    <a:moveTo>
                      <a:pt x="46719" y="16779"/>
                    </a:moveTo>
                    <a:lnTo>
                      <a:pt x="274" y="16779"/>
                    </a:lnTo>
                    <a:cubicBezTo>
                      <a:pt x="183" y="16779"/>
                      <a:pt x="92" y="16718"/>
                      <a:pt x="61" y="16627"/>
                    </a:cubicBezTo>
                    <a:cubicBezTo>
                      <a:pt x="1" y="16536"/>
                      <a:pt x="31" y="16445"/>
                      <a:pt x="92" y="16354"/>
                    </a:cubicBezTo>
                    <a:lnTo>
                      <a:pt x="13344" y="92"/>
                    </a:lnTo>
                    <a:cubicBezTo>
                      <a:pt x="13405" y="31"/>
                      <a:pt x="13466" y="1"/>
                      <a:pt x="13557" y="1"/>
                    </a:cubicBezTo>
                    <a:lnTo>
                      <a:pt x="33436" y="1"/>
                    </a:lnTo>
                    <a:cubicBezTo>
                      <a:pt x="33527" y="1"/>
                      <a:pt x="33588" y="31"/>
                      <a:pt x="33618" y="92"/>
                    </a:cubicBezTo>
                    <a:lnTo>
                      <a:pt x="46901" y="16354"/>
                    </a:lnTo>
                    <a:cubicBezTo>
                      <a:pt x="47023" y="16536"/>
                      <a:pt x="46901" y="16779"/>
                      <a:pt x="46719" y="16779"/>
                    </a:cubicBezTo>
                    <a:close/>
                    <a:moveTo>
                      <a:pt x="791" y="16263"/>
                    </a:moveTo>
                    <a:lnTo>
                      <a:pt x="46202" y="16263"/>
                    </a:lnTo>
                    <a:lnTo>
                      <a:pt x="33314" y="487"/>
                    </a:lnTo>
                    <a:lnTo>
                      <a:pt x="13648" y="487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6" name="Google Shape;3276;p15"/>
              <p:cNvSpPr/>
              <p:nvPr/>
            </p:nvSpPr>
            <p:spPr>
              <a:xfrm>
                <a:off x="2781567" y="3930614"/>
                <a:ext cx="88691" cy="171950"/>
              </a:xfrm>
              <a:custGeom>
                <a:avLst/>
                <a:gdLst/>
                <a:ahLst/>
                <a:cxnLst/>
                <a:rect l="l" t="t" r="r" b="b"/>
                <a:pathLst>
                  <a:path w="3983" h="7722" extrusionOk="0">
                    <a:moveTo>
                      <a:pt x="3739" y="7721"/>
                    </a:moveTo>
                    <a:lnTo>
                      <a:pt x="244" y="7721"/>
                    </a:lnTo>
                    <a:cubicBezTo>
                      <a:pt x="122" y="7721"/>
                      <a:pt x="0" y="7600"/>
                      <a:pt x="0" y="7478"/>
                    </a:cubicBezTo>
                    <a:lnTo>
                      <a:pt x="0" y="2645"/>
                    </a:lnTo>
                    <a:cubicBezTo>
                      <a:pt x="0" y="1"/>
                      <a:pt x="3982" y="1"/>
                      <a:pt x="3982" y="2645"/>
                    </a:cubicBezTo>
                    <a:lnTo>
                      <a:pt x="3982" y="7478"/>
                    </a:lnTo>
                    <a:cubicBezTo>
                      <a:pt x="3982" y="7600"/>
                      <a:pt x="3861" y="7721"/>
                      <a:pt x="3739" y="7721"/>
                    </a:cubicBezTo>
                    <a:close/>
                    <a:moveTo>
                      <a:pt x="487" y="7235"/>
                    </a:moveTo>
                    <a:lnTo>
                      <a:pt x="3496" y="7235"/>
                    </a:lnTo>
                    <a:lnTo>
                      <a:pt x="3496" y="2645"/>
                    </a:lnTo>
                    <a:cubicBezTo>
                      <a:pt x="3496" y="639"/>
                      <a:pt x="487" y="639"/>
                      <a:pt x="487" y="264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7" name="Google Shape;3277;p15"/>
              <p:cNvSpPr/>
              <p:nvPr/>
            </p:nvSpPr>
            <p:spPr>
              <a:xfrm>
                <a:off x="2989339" y="3930614"/>
                <a:ext cx="88691" cy="171950"/>
              </a:xfrm>
              <a:custGeom>
                <a:avLst/>
                <a:gdLst/>
                <a:ahLst/>
                <a:cxnLst/>
                <a:rect l="l" t="t" r="r" b="b"/>
                <a:pathLst>
                  <a:path w="3983" h="7722" extrusionOk="0">
                    <a:moveTo>
                      <a:pt x="3740" y="7721"/>
                    </a:moveTo>
                    <a:lnTo>
                      <a:pt x="274" y="7721"/>
                    </a:lnTo>
                    <a:cubicBezTo>
                      <a:pt x="122" y="7721"/>
                      <a:pt x="1" y="7600"/>
                      <a:pt x="1" y="7478"/>
                    </a:cubicBezTo>
                    <a:lnTo>
                      <a:pt x="1" y="2645"/>
                    </a:lnTo>
                    <a:cubicBezTo>
                      <a:pt x="1" y="1"/>
                      <a:pt x="3983" y="1"/>
                      <a:pt x="3983" y="2645"/>
                    </a:cubicBezTo>
                    <a:lnTo>
                      <a:pt x="3983" y="7478"/>
                    </a:lnTo>
                    <a:cubicBezTo>
                      <a:pt x="3983" y="7600"/>
                      <a:pt x="3861" y="7721"/>
                      <a:pt x="3740" y="7721"/>
                    </a:cubicBezTo>
                    <a:close/>
                    <a:moveTo>
                      <a:pt x="518" y="7235"/>
                    </a:moveTo>
                    <a:lnTo>
                      <a:pt x="3496" y="7235"/>
                    </a:lnTo>
                    <a:lnTo>
                      <a:pt x="3496" y="2645"/>
                    </a:lnTo>
                    <a:cubicBezTo>
                      <a:pt x="3496" y="639"/>
                      <a:pt x="518" y="639"/>
                      <a:pt x="518" y="264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8" name="Google Shape;3278;p15"/>
              <p:cNvSpPr/>
              <p:nvPr/>
            </p:nvSpPr>
            <p:spPr>
              <a:xfrm>
                <a:off x="2366002" y="3930614"/>
                <a:ext cx="88001" cy="171950"/>
              </a:xfrm>
              <a:custGeom>
                <a:avLst/>
                <a:gdLst/>
                <a:ahLst/>
                <a:cxnLst/>
                <a:rect l="l" t="t" r="r" b="b"/>
                <a:pathLst>
                  <a:path w="3952" h="7722" extrusionOk="0">
                    <a:moveTo>
                      <a:pt x="3709" y="7721"/>
                    </a:moveTo>
                    <a:lnTo>
                      <a:pt x="244" y="7721"/>
                    </a:lnTo>
                    <a:cubicBezTo>
                      <a:pt x="92" y="7721"/>
                      <a:pt x="0" y="7600"/>
                      <a:pt x="0" y="7478"/>
                    </a:cubicBezTo>
                    <a:lnTo>
                      <a:pt x="0" y="2645"/>
                    </a:lnTo>
                    <a:cubicBezTo>
                      <a:pt x="0" y="1"/>
                      <a:pt x="3952" y="1"/>
                      <a:pt x="3952" y="2645"/>
                    </a:cubicBezTo>
                    <a:lnTo>
                      <a:pt x="3952" y="7478"/>
                    </a:lnTo>
                    <a:cubicBezTo>
                      <a:pt x="3952" y="7600"/>
                      <a:pt x="3861" y="7721"/>
                      <a:pt x="3709" y="7721"/>
                    </a:cubicBezTo>
                    <a:close/>
                    <a:moveTo>
                      <a:pt x="487" y="7235"/>
                    </a:moveTo>
                    <a:lnTo>
                      <a:pt x="3466" y="7235"/>
                    </a:lnTo>
                    <a:lnTo>
                      <a:pt x="3466" y="2645"/>
                    </a:lnTo>
                    <a:cubicBezTo>
                      <a:pt x="3374" y="730"/>
                      <a:pt x="578" y="730"/>
                      <a:pt x="487" y="264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9" name="Google Shape;3279;p15"/>
              <p:cNvSpPr/>
              <p:nvPr/>
            </p:nvSpPr>
            <p:spPr>
              <a:xfrm>
                <a:off x="2573774" y="3930614"/>
                <a:ext cx="88691" cy="171950"/>
              </a:xfrm>
              <a:custGeom>
                <a:avLst/>
                <a:gdLst/>
                <a:ahLst/>
                <a:cxnLst/>
                <a:rect l="l" t="t" r="r" b="b"/>
                <a:pathLst>
                  <a:path w="3983" h="7722" extrusionOk="0">
                    <a:moveTo>
                      <a:pt x="3740" y="7721"/>
                    </a:moveTo>
                    <a:lnTo>
                      <a:pt x="244" y="7721"/>
                    </a:lnTo>
                    <a:cubicBezTo>
                      <a:pt x="122" y="7721"/>
                      <a:pt x="1" y="7600"/>
                      <a:pt x="1" y="7478"/>
                    </a:cubicBezTo>
                    <a:lnTo>
                      <a:pt x="1" y="2645"/>
                    </a:lnTo>
                    <a:cubicBezTo>
                      <a:pt x="1" y="1"/>
                      <a:pt x="3983" y="1"/>
                      <a:pt x="3983" y="2645"/>
                    </a:cubicBezTo>
                    <a:lnTo>
                      <a:pt x="3983" y="7478"/>
                    </a:lnTo>
                    <a:cubicBezTo>
                      <a:pt x="3983" y="7600"/>
                      <a:pt x="3861" y="7721"/>
                      <a:pt x="3740" y="7721"/>
                    </a:cubicBezTo>
                    <a:close/>
                    <a:moveTo>
                      <a:pt x="487" y="7235"/>
                    </a:moveTo>
                    <a:lnTo>
                      <a:pt x="3466" y="7235"/>
                    </a:lnTo>
                    <a:lnTo>
                      <a:pt x="3466" y="2645"/>
                    </a:lnTo>
                    <a:cubicBezTo>
                      <a:pt x="3375" y="730"/>
                      <a:pt x="578" y="730"/>
                      <a:pt x="487" y="264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0" name="Google Shape;3280;p15"/>
              <p:cNvSpPr/>
              <p:nvPr/>
            </p:nvSpPr>
            <p:spPr>
              <a:xfrm>
                <a:off x="2458721" y="4367156"/>
                <a:ext cx="150951" cy="236926"/>
              </a:xfrm>
              <a:custGeom>
                <a:avLst/>
                <a:gdLst/>
                <a:ahLst/>
                <a:cxnLst/>
                <a:rect l="l" t="t" r="r" b="b"/>
                <a:pathLst>
                  <a:path w="6779" h="10640" extrusionOk="0">
                    <a:moveTo>
                      <a:pt x="6536" y="10639"/>
                    </a:moveTo>
                    <a:lnTo>
                      <a:pt x="244" y="10639"/>
                    </a:lnTo>
                    <a:cubicBezTo>
                      <a:pt x="122" y="10639"/>
                      <a:pt x="1" y="10518"/>
                      <a:pt x="1" y="10396"/>
                    </a:cubicBezTo>
                    <a:lnTo>
                      <a:pt x="1" y="3162"/>
                    </a:lnTo>
                    <a:cubicBezTo>
                      <a:pt x="1" y="1399"/>
                      <a:pt x="1399" y="1"/>
                      <a:pt x="3162" y="1"/>
                    </a:cubicBezTo>
                    <a:lnTo>
                      <a:pt x="3618" y="1"/>
                    </a:lnTo>
                    <a:cubicBezTo>
                      <a:pt x="5381" y="1"/>
                      <a:pt x="6779" y="1399"/>
                      <a:pt x="6779" y="3162"/>
                    </a:cubicBezTo>
                    <a:lnTo>
                      <a:pt x="6779" y="10396"/>
                    </a:lnTo>
                    <a:cubicBezTo>
                      <a:pt x="6779" y="10518"/>
                      <a:pt x="6657" y="10639"/>
                      <a:pt x="6536" y="10639"/>
                    </a:cubicBezTo>
                    <a:close/>
                    <a:moveTo>
                      <a:pt x="487" y="10153"/>
                    </a:moveTo>
                    <a:lnTo>
                      <a:pt x="6293" y="10153"/>
                    </a:lnTo>
                    <a:lnTo>
                      <a:pt x="6293" y="3162"/>
                    </a:lnTo>
                    <a:cubicBezTo>
                      <a:pt x="6293" y="1672"/>
                      <a:pt x="5107" y="487"/>
                      <a:pt x="3618" y="487"/>
                    </a:cubicBezTo>
                    <a:lnTo>
                      <a:pt x="3162" y="487"/>
                    </a:lnTo>
                    <a:cubicBezTo>
                      <a:pt x="1672" y="487"/>
                      <a:pt x="487" y="1672"/>
                      <a:pt x="487" y="3162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1" name="Google Shape;3281;p15"/>
              <p:cNvSpPr/>
              <p:nvPr/>
            </p:nvSpPr>
            <p:spPr>
              <a:xfrm>
                <a:off x="2834362" y="4367156"/>
                <a:ext cx="150951" cy="236926"/>
              </a:xfrm>
              <a:custGeom>
                <a:avLst/>
                <a:gdLst/>
                <a:ahLst/>
                <a:cxnLst/>
                <a:rect l="l" t="t" r="r" b="b"/>
                <a:pathLst>
                  <a:path w="6779" h="10640" extrusionOk="0">
                    <a:moveTo>
                      <a:pt x="6535" y="10639"/>
                    </a:moveTo>
                    <a:lnTo>
                      <a:pt x="274" y="10639"/>
                    </a:lnTo>
                    <a:cubicBezTo>
                      <a:pt x="122" y="10639"/>
                      <a:pt x="0" y="10518"/>
                      <a:pt x="0" y="10396"/>
                    </a:cubicBezTo>
                    <a:lnTo>
                      <a:pt x="0" y="3162"/>
                    </a:lnTo>
                    <a:cubicBezTo>
                      <a:pt x="0" y="1399"/>
                      <a:pt x="1429" y="1"/>
                      <a:pt x="3161" y="1"/>
                    </a:cubicBezTo>
                    <a:lnTo>
                      <a:pt x="3648" y="1"/>
                    </a:lnTo>
                    <a:cubicBezTo>
                      <a:pt x="5380" y="1"/>
                      <a:pt x="6779" y="1399"/>
                      <a:pt x="6779" y="3162"/>
                    </a:cubicBezTo>
                    <a:lnTo>
                      <a:pt x="6779" y="10396"/>
                    </a:lnTo>
                    <a:cubicBezTo>
                      <a:pt x="6779" y="10518"/>
                      <a:pt x="6657" y="10639"/>
                      <a:pt x="6535" y="10639"/>
                    </a:cubicBezTo>
                    <a:close/>
                    <a:moveTo>
                      <a:pt x="487" y="10153"/>
                    </a:moveTo>
                    <a:lnTo>
                      <a:pt x="6262" y="10153"/>
                    </a:lnTo>
                    <a:lnTo>
                      <a:pt x="6262" y="3162"/>
                    </a:lnTo>
                    <a:cubicBezTo>
                      <a:pt x="6262" y="1672"/>
                      <a:pt x="5076" y="487"/>
                      <a:pt x="3617" y="487"/>
                    </a:cubicBezTo>
                    <a:lnTo>
                      <a:pt x="3131" y="487"/>
                    </a:lnTo>
                    <a:cubicBezTo>
                      <a:pt x="1672" y="487"/>
                      <a:pt x="487" y="1672"/>
                      <a:pt x="487" y="3162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2" name="Google Shape;3282;p15"/>
              <p:cNvSpPr/>
              <p:nvPr/>
            </p:nvSpPr>
            <p:spPr>
              <a:xfrm>
                <a:off x="2201539" y="3682227"/>
                <a:ext cx="1038289" cy="152310"/>
              </a:xfrm>
              <a:custGeom>
                <a:avLst/>
                <a:gdLst/>
                <a:ahLst/>
                <a:cxnLst/>
                <a:rect l="l" t="t" r="r" b="b"/>
                <a:pathLst>
                  <a:path w="46628" h="6840" extrusionOk="0">
                    <a:moveTo>
                      <a:pt x="7082" y="3405"/>
                    </a:moveTo>
                    <a:cubicBezTo>
                      <a:pt x="9757" y="3466"/>
                      <a:pt x="12402" y="4165"/>
                      <a:pt x="15046" y="3678"/>
                    </a:cubicBezTo>
                    <a:cubicBezTo>
                      <a:pt x="17934" y="3192"/>
                      <a:pt x="20396" y="1338"/>
                      <a:pt x="23283" y="700"/>
                    </a:cubicBezTo>
                    <a:cubicBezTo>
                      <a:pt x="26384" y="0"/>
                      <a:pt x="29271" y="1064"/>
                      <a:pt x="32220" y="1976"/>
                    </a:cubicBezTo>
                    <a:cubicBezTo>
                      <a:pt x="33648" y="2432"/>
                      <a:pt x="35138" y="2736"/>
                      <a:pt x="36627" y="2858"/>
                    </a:cubicBezTo>
                    <a:cubicBezTo>
                      <a:pt x="38268" y="3010"/>
                      <a:pt x="39910" y="2189"/>
                      <a:pt x="41612" y="2280"/>
                    </a:cubicBezTo>
                    <a:cubicBezTo>
                      <a:pt x="43223" y="2402"/>
                      <a:pt x="44895" y="3070"/>
                      <a:pt x="45807" y="4408"/>
                    </a:cubicBezTo>
                    <a:cubicBezTo>
                      <a:pt x="46141" y="4925"/>
                      <a:pt x="46627" y="6080"/>
                      <a:pt x="45959" y="6505"/>
                    </a:cubicBezTo>
                    <a:cubicBezTo>
                      <a:pt x="45411" y="6839"/>
                      <a:pt x="43618" y="6505"/>
                      <a:pt x="42949" y="6505"/>
                    </a:cubicBezTo>
                    <a:cubicBezTo>
                      <a:pt x="40731" y="6475"/>
                      <a:pt x="38481" y="6414"/>
                      <a:pt x="36262" y="6414"/>
                    </a:cubicBezTo>
                    <a:lnTo>
                      <a:pt x="11976" y="6414"/>
                    </a:lnTo>
                    <a:cubicBezTo>
                      <a:pt x="10183" y="6414"/>
                      <a:pt x="8420" y="6566"/>
                      <a:pt x="6657" y="6627"/>
                    </a:cubicBezTo>
                    <a:lnTo>
                      <a:pt x="3101" y="6627"/>
                    </a:lnTo>
                    <a:cubicBezTo>
                      <a:pt x="2098" y="6627"/>
                      <a:pt x="1125" y="6779"/>
                      <a:pt x="122" y="6748"/>
                    </a:cubicBezTo>
                    <a:cubicBezTo>
                      <a:pt x="0" y="5806"/>
                      <a:pt x="365" y="4894"/>
                      <a:pt x="1064" y="4286"/>
                    </a:cubicBezTo>
                    <a:cubicBezTo>
                      <a:pt x="1794" y="3709"/>
                      <a:pt x="2675" y="3374"/>
                      <a:pt x="3587" y="3314"/>
                    </a:cubicBezTo>
                    <a:cubicBezTo>
                      <a:pt x="4772" y="3192"/>
                      <a:pt x="5927" y="3374"/>
                      <a:pt x="7082" y="340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3" name="Google Shape;3283;p15"/>
              <p:cNvSpPr/>
              <p:nvPr/>
            </p:nvSpPr>
            <p:spPr>
              <a:xfrm>
                <a:off x="2273951" y="3828409"/>
                <a:ext cx="890745" cy="67715"/>
              </a:xfrm>
              <a:custGeom>
                <a:avLst/>
                <a:gdLst/>
                <a:ahLst/>
                <a:cxnLst/>
                <a:rect l="l" t="t" r="r" b="b"/>
                <a:pathLst>
                  <a:path w="40002" h="3041" extrusionOk="0">
                    <a:moveTo>
                      <a:pt x="35928" y="2524"/>
                    </a:moveTo>
                    <a:cubicBezTo>
                      <a:pt x="34561" y="2524"/>
                      <a:pt x="33254" y="1916"/>
                      <a:pt x="32342" y="913"/>
                    </a:cubicBezTo>
                    <a:lnTo>
                      <a:pt x="31977" y="487"/>
                    </a:lnTo>
                    <a:lnTo>
                      <a:pt x="31582" y="913"/>
                    </a:lnTo>
                    <a:cubicBezTo>
                      <a:pt x="29667" y="3040"/>
                      <a:pt x="26323" y="3040"/>
                      <a:pt x="24408" y="913"/>
                    </a:cubicBezTo>
                    <a:lnTo>
                      <a:pt x="24044" y="487"/>
                    </a:lnTo>
                    <a:lnTo>
                      <a:pt x="23648" y="913"/>
                    </a:lnTo>
                    <a:cubicBezTo>
                      <a:pt x="21734" y="3040"/>
                      <a:pt x="18390" y="3040"/>
                      <a:pt x="16475" y="913"/>
                    </a:cubicBezTo>
                    <a:lnTo>
                      <a:pt x="16110" y="487"/>
                    </a:lnTo>
                    <a:lnTo>
                      <a:pt x="15715" y="913"/>
                    </a:lnTo>
                    <a:cubicBezTo>
                      <a:pt x="13800" y="3040"/>
                      <a:pt x="10457" y="3040"/>
                      <a:pt x="8542" y="913"/>
                    </a:cubicBezTo>
                    <a:lnTo>
                      <a:pt x="8177" y="487"/>
                    </a:lnTo>
                    <a:lnTo>
                      <a:pt x="7782" y="913"/>
                    </a:lnTo>
                    <a:cubicBezTo>
                      <a:pt x="5867" y="3040"/>
                      <a:pt x="2523" y="3040"/>
                      <a:pt x="609" y="913"/>
                    </a:cubicBezTo>
                    <a:lnTo>
                      <a:pt x="122" y="366"/>
                    </a:lnTo>
                    <a:cubicBezTo>
                      <a:pt x="1" y="214"/>
                      <a:pt x="213" y="1"/>
                      <a:pt x="365" y="153"/>
                    </a:cubicBezTo>
                    <a:lnTo>
                      <a:pt x="852" y="700"/>
                    </a:lnTo>
                    <a:cubicBezTo>
                      <a:pt x="2615" y="2706"/>
                      <a:pt x="5776" y="2706"/>
                      <a:pt x="7569" y="700"/>
                    </a:cubicBezTo>
                    <a:lnTo>
                      <a:pt x="8055" y="153"/>
                    </a:lnTo>
                    <a:cubicBezTo>
                      <a:pt x="8116" y="92"/>
                      <a:pt x="8207" y="92"/>
                      <a:pt x="8268" y="153"/>
                    </a:cubicBezTo>
                    <a:lnTo>
                      <a:pt x="8755" y="700"/>
                    </a:lnTo>
                    <a:cubicBezTo>
                      <a:pt x="10548" y="2706"/>
                      <a:pt x="13679" y="2706"/>
                      <a:pt x="15472" y="700"/>
                    </a:cubicBezTo>
                    <a:lnTo>
                      <a:pt x="15958" y="153"/>
                    </a:lnTo>
                    <a:cubicBezTo>
                      <a:pt x="15989" y="123"/>
                      <a:pt x="16019" y="92"/>
                      <a:pt x="16080" y="92"/>
                    </a:cubicBezTo>
                    <a:cubicBezTo>
                      <a:pt x="16110" y="92"/>
                      <a:pt x="16171" y="123"/>
                      <a:pt x="16202" y="153"/>
                    </a:cubicBezTo>
                    <a:lnTo>
                      <a:pt x="16688" y="700"/>
                    </a:lnTo>
                    <a:cubicBezTo>
                      <a:pt x="18451" y="2706"/>
                      <a:pt x="21612" y="2706"/>
                      <a:pt x="23405" y="700"/>
                    </a:cubicBezTo>
                    <a:lnTo>
                      <a:pt x="23892" y="153"/>
                    </a:lnTo>
                    <a:cubicBezTo>
                      <a:pt x="23952" y="92"/>
                      <a:pt x="24044" y="92"/>
                      <a:pt x="24104" y="153"/>
                    </a:cubicBezTo>
                    <a:lnTo>
                      <a:pt x="24591" y="700"/>
                    </a:lnTo>
                    <a:cubicBezTo>
                      <a:pt x="26384" y="2706"/>
                      <a:pt x="29515" y="2706"/>
                      <a:pt x="31308" y="700"/>
                    </a:cubicBezTo>
                    <a:lnTo>
                      <a:pt x="31795" y="153"/>
                    </a:lnTo>
                    <a:cubicBezTo>
                      <a:pt x="31825" y="123"/>
                      <a:pt x="31855" y="92"/>
                      <a:pt x="31916" y="92"/>
                    </a:cubicBezTo>
                    <a:cubicBezTo>
                      <a:pt x="31947" y="92"/>
                      <a:pt x="32007" y="123"/>
                      <a:pt x="32038" y="153"/>
                    </a:cubicBezTo>
                    <a:lnTo>
                      <a:pt x="32524" y="700"/>
                    </a:lnTo>
                    <a:cubicBezTo>
                      <a:pt x="34317" y="2706"/>
                      <a:pt x="37448" y="2706"/>
                      <a:pt x="39241" y="700"/>
                    </a:cubicBezTo>
                    <a:lnTo>
                      <a:pt x="39728" y="153"/>
                    </a:lnTo>
                    <a:cubicBezTo>
                      <a:pt x="39789" y="92"/>
                      <a:pt x="39880" y="92"/>
                      <a:pt x="39941" y="153"/>
                    </a:cubicBezTo>
                    <a:cubicBezTo>
                      <a:pt x="40001" y="214"/>
                      <a:pt x="40001" y="305"/>
                      <a:pt x="39941" y="366"/>
                    </a:cubicBezTo>
                    <a:lnTo>
                      <a:pt x="39454" y="913"/>
                    </a:lnTo>
                    <a:cubicBezTo>
                      <a:pt x="38542" y="1916"/>
                      <a:pt x="37266" y="2493"/>
                      <a:pt x="35928" y="252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4" name="Google Shape;3284;p15"/>
              <p:cNvSpPr/>
              <p:nvPr/>
            </p:nvSpPr>
            <p:spPr>
              <a:xfrm>
                <a:off x="2250949" y="3812176"/>
                <a:ext cx="52128" cy="51460"/>
              </a:xfrm>
              <a:custGeom>
                <a:avLst/>
                <a:gdLst/>
                <a:ahLst/>
                <a:cxnLst/>
                <a:rect l="l" t="t" r="r" b="b"/>
                <a:pathLst>
                  <a:path w="2341" h="2311" extrusionOk="0">
                    <a:moveTo>
                      <a:pt x="2341" y="1003"/>
                    </a:moveTo>
                    <a:cubicBezTo>
                      <a:pt x="2341" y="1885"/>
                      <a:pt x="1246" y="2311"/>
                      <a:pt x="638" y="1703"/>
                    </a:cubicBezTo>
                    <a:cubicBezTo>
                      <a:pt x="0" y="1064"/>
                      <a:pt x="426" y="0"/>
                      <a:pt x="1338" y="0"/>
                    </a:cubicBezTo>
                    <a:cubicBezTo>
                      <a:pt x="1885" y="0"/>
                      <a:pt x="2341" y="426"/>
                      <a:pt x="2341" y="1003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5" name="Google Shape;3285;p15"/>
              <p:cNvSpPr/>
              <p:nvPr/>
            </p:nvSpPr>
            <p:spPr>
              <a:xfrm>
                <a:off x="2336231" y="3858870"/>
                <a:ext cx="51460" cy="51460"/>
              </a:xfrm>
              <a:custGeom>
                <a:avLst/>
                <a:gdLst/>
                <a:ahLst/>
                <a:cxnLst/>
                <a:rect l="l" t="t" r="r" b="b"/>
                <a:pathLst>
                  <a:path w="2311" h="2311" extrusionOk="0">
                    <a:moveTo>
                      <a:pt x="2310" y="1004"/>
                    </a:moveTo>
                    <a:cubicBezTo>
                      <a:pt x="2310" y="1885"/>
                      <a:pt x="1246" y="2311"/>
                      <a:pt x="608" y="1703"/>
                    </a:cubicBezTo>
                    <a:cubicBezTo>
                      <a:pt x="0" y="1065"/>
                      <a:pt x="426" y="1"/>
                      <a:pt x="1337" y="1"/>
                    </a:cubicBezTo>
                    <a:cubicBezTo>
                      <a:pt x="1885" y="1"/>
                      <a:pt x="2310" y="426"/>
                      <a:pt x="2310" y="100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6" name="Google Shape;3286;p15"/>
              <p:cNvSpPr/>
              <p:nvPr/>
            </p:nvSpPr>
            <p:spPr>
              <a:xfrm>
                <a:off x="2434361" y="3812176"/>
                <a:ext cx="44023" cy="44023"/>
              </a:xfrm>
              <a:custGeom>
                <a:avLst/>
                <a:gdLst/>
                <a:ahLst/>
                <a:cxnLst/>
                <a:rect l="l" t="t" r="r" b="b"/>
                <a:pathLst>
                  <a:path w="1977" h="1977" extrusionOk="0">
                    <a:moveTo>
                      <a:pt x="1976" y="1003"/>
                    </a:moveTo>
                    <a:cubicBezTo>
                      <a:pt x="1976" y="1551"/>
                      <a:pt x="1551" y="1976"/>
                      <a:pt x="1003" y="1976"/>
                    </a:cubicBezTo>
                    <a:cubicBezTo>
                      <a:pt x="426" y="1976"/>
                      <a:pt x="0" y="1551"/>
                      <a:pt x="0" y="1003"/>
                    </a:cubicBezTo>
                    <a:cubicBezTo>
                      <a:pt x="0" y="426"/>
                      <a:pt x="426" y="0"/>
                      <a:pt x="1003" y="0"/>
                    </a:cubicBezTo>
                    <a:cubicBezTo>
                      <a:pt x="1551" y="0"/>
                      <a:pt x="1976" y="426"/>
                      <a:pt x="1976" y="1003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7" name="Google Shape;3287;p15"/>
              <p:cNvSpPr/>
              <p:nvPr/>
            </p:nvSpPr>
            <p:spPr>
              <a:xfrm>
                <a:off x="2511516" y="3858870"/>
                <a:ext cx="52128" cy="51460"/>
              </a:xfrm>
              <a:custGeom>
                <a:avLst/>
                <a:gdLst/>
                <a:ahLst/>
                <a:cxnLst/>
                <a:rect l="l" t="t" r="r" b="b"/>
                <a:pathLst>
                  <a:path w="2341" h="2311" extrusionOk="0">
                    <a:moveTo>
                      <a:pt x="2341" y="1004"/>
                    </a:moveTo>
                    <a:cubicBezTo>
                      <a:pt x="2341" y="1885"/>
                      <a:pt x="1277" y="2311"/>
                      <a:pt x="639" y="1703"/>
                    </a:cubicBezTo>
                    <a:cubicBezTo>
                      <a:pt x="1" y="1065"/>
                      <a:pt x="456" y="1"/>
                      <a:pt x="1338" y="1"/>
                    </a:cubicBezTo>
                    <a:cubicBezTo>
                      <a:pt x="1915" y="1"/>
                      <a:pt x="2341" y="426"/>
                      <a:pt x="2341" y="100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8" name="Google Shape;3288;p15"/>
              <p:cNvSpPr/>
              <p:nvPr/>
            </p:nvSpPr>
            <p:spPr>
              <a:xfrm>
                <a:off x="2602208" y="3812176"/>
                <a:ext cx="52128" cy="51460"/>
              </a:xfrm>
              <a:custGeom>
                <a:avLst/>
                <a:gdLst/>
                <a:ahLst/>
                <a:cxnLst/>
                <a:rect l="l" t="t" r="r" b="b"/>
                <a:pathLst>
                  <a:path w="2341" h="2311" extrusionOk="0">
                    <a:moveTo>
                      <a:pt x="2341" y="1003"/>
                    </a:moveTo>
                    <a:cubicBezTo>
                      <a:pt x="2341" y="1885"/>
                      <a:pt x="1277" y="2311"/>
                      <a:pt x="639" y="1703"/>
                    </a:cubicBezTo>
                    <a:cubicBezTo>
                      <a:pt x="1" y="1064"/>
                      <a:pt x="456" y="0"/>
                      <a:pt x="1338" y="0"/>
                    </a:cubicBezTo>
                    <a:cubicBezTo>
                      <a:pt x="1915" y="0"/>
                      <a:pt x="2341" y="426"/>
                      <a:pt x="2341" y="1003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9" name="Google Shape;3289;p15"/>
              <p:cNvSpPr/>
              <p:nvPr/>
            </p:nvSpPr>
            <p:spPr>
              <a:xfrm>
                <a:off x="2687490" y="3858870"/>
                <a:ext cx="52128" cy="51460"/>
              </a:xfrm>
              <a:custGeom>
                <a:avLst/>
                <a:gdLst/>
                <a:ahLst/>
                <a:cxnLst/>
                <a:rect l="l" t="t" r="r" b="b"/>
                <a:pathLst>
                  <a:path w="2341" h="2311" extrusionOk="0">
                    <a:moveTo>
                      <a:pt x="2341" y="1004"/>
                    </a:moveTo>
                    <a:cubicBezTo>
                      <a:pt x="2341" y="1885"/>
                      <a:pt x="1277" y="2311"/>
                      <a:pt x="639" y="1703"/>
                    </a:cubicBezTo>
                    <a:cubicBezTo>
                      <a:pt x="0" y="1065"/>
                      <a:pt x="456" y="1"/>
                      <a:pt x="1338" y="1"/>
                    </a:cubicBezTo>
                    <a:cubicBezTo>
                      <a:pt x="1885" y="1"/>
                      <a:pt x="2341" y="426"/>
                      <a:pt x="2341" y="100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0" name="Google Shape;3290;p15"/>
              <p:cNvSpPr/>
              <p:nvPr/>
            </p:nvSpPr>
            <p:spPr>
              <a:xfrm>
                <a:off x="2785620" y="3812176"/>
                <a:ext cx="44691" cy="44023"/>
              </a:xfrm>
              <a:custGeom>
                <a:avLst/>
                <a:gdLst/>
                <a:ahLst/>
                <a:cxnLst/>
                <a:rect l="l" t="t" r="r" b="b"/>
                <a:pathLst>
                  <a:path w="2007" h="1977" extrusionOk="0">
                    <a:moveTo>
                      <a:pt x="2007" y="1003"/>
                    </a:moveTo>
                    <a:cubicBezTo>
                      <a:pt x="2007" y="1551"/>
                      <a:pt x="1551" y="1976"/>
                      <a:pt x="1004" y="1976"/>
                    </a:cubicBezTo>
                    <a:cubicBezTo>
                      <a:pt x="457" y="1976"/>
                      <a:pt x="1" y="1551"/>
                      <a:pt x="1" y="1003"/>
                    </a:cubicBezTo>
                    <a:cubicBezTo>
                      <a:pt x="1" y="426"/>
                      <a:pt x="457" y="0"/>
                      <a:pt x="1004" y="0"/>
                    </a:cubicBezTo>
                    <a:cubicBezTo>
                      <a:pt x="1551" y="0"/>
                      <a:pt x="2007" y="426"/>
                      <a:pt x="2007" y="1003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1" name="Google Shape;3291;p15"/>
              <p:cNvSpPr/>
              <p:nvPr/>
            </p:nvSpPr>
            <p:spPr>
              <a:xfrm>
                <a:off x="2863465" y="3858870"/>
                <a:ext cx="52128" cy="51460"/>
              </a:xfrm>
              <a:custGeom>
                <a:avLst/>
                <a:gdLst/>
                <a:ahLst/>
                <a:cxnLst/>
                <a:rect l="l" t="t" r="r" b="b"/>
                <a:pathLst>
                  <a:path w="2341" h="2311" extrusionOk="0">
                    <a:moveTo>
                      <a:pt x="2341" y="1004"/>
                    </a:moveTo>
                    <a:cubicBezTo>
                      <a:pt x="2341" y="1885"/>
                      <a:pt x="1246" y="2311"/>
                      <a:pt x="639" y="1703"/>
                    </a:cubicBezTo>
                    <a:cubicBezTo>
                      <a:pt x="0" y="1065"/>
                      <a:pt x="456" y="1"/>
                      <a:pt x="1338" y="1"/>
                    </a:cubicBezTo>
                    <a:cubicBezTo>
                      <a:pt x="1885" y="1"/>
                      <a:pt x="2341" y="426"/>
                      <a:pt x="2341" y="100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2" name="Google Shape;3292;p15"/>
              <p:cNvSpPr/>
              <p:nvPr/>
            </p:nvSpPr>
            <p:spPr>
              <a:xfrm>
                <a:off x="2954158" y="3812176"/>
                <a:ext cx="52128" cy="51460"/>
              </a:xfrm>
              <a:custGeom>
                <a:avLst/>
                <a:gdLst/>
                <a:ahLst/>
                <a:cxnLst/>
                <a:rect l="l" t="t" r="r" b="b"/>
                <a:pathLst>
                  <a:path w="2341" h="2311" extrusionOk="0">
                    <a:moveTo>
                      <a:pt x="2341" y="1003"/>
                    </a:moveTo>
                    <a:cubicBezTo>
                      <a:pt x="2341" y="1885"/>
                      <a:pt x="1247" y="2311"/>
                      <a:pt x="639" y="1703"/>
                    </a:cubicBezTo>
                    <a:cubicBezTo>
                      <a:pt x="0" y="1064"/>
                      <a:pt x="456" y="0"/>
                      <a:pt x="1338" y="0"/>
                    </a:cubicBezTo>
                    <a:cubicBezTo>
                      <a:pt x="1885" y="0"/>
                      <a:pt x="2341" y="426"/>
                      <a:pt x="2341" y="1003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3" name="Google Shape;3293;p15"/>
              <p:cNvSpPr/>
              <p:nvPr/>
            </p:nvSpPr>
            <p:spPr>
              <a:xfrm>
                <a:off x="3039439" y="3858870"/>
                <a:ext cx="52128" cy="51460"/>
              </a:xfrm>
              <a:custGeom>
                <a:avLst/>
                <a:gdLst/>
                <a:ahLst/>
                <a:cxnLst/>
                <a:rect l="l" t="t" r="r" b="b"/>
                <a:pathLst>
                  <a:path w="2341" h="2311" extrusionOk="0">
                    <a:moveTo>
                      <a:pt x="2341" y="1004"/>
                    </a:moveTo>
                    <a:cubicBezTo>
                      <a:pt x="2341" y="1885"/>
                      <a:pt x="1246" y="2311"/>
                      <a:pt x="608" y="1703"/>
                    </a:cubicBezTo>
                    <a:cubicBezTo>
                      <a:pt x="0" y="1065"/>
                      <a:pt x="456" y="1"/>
                      <a:pt x="1338" y="1"/>
                    </a:cubicBezTo>
                    <a:cubicBezTo>
                      <a:pt x="1885" y="1"/>
                      <a:pt x="2341" y="426"/>
                      <a:pt x="2341" y="100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4" name="Google Shape;3294;p15"/>
              <p:cNvSpPr/>
              <p:nvPr/>
            </p:nvSpPr>
            <p:spPr>
              <a:xfrm>
                <a:off x="3137569" y="3812176"/>
                <a:ext cx="44691" cy="44023"/>
              </a:xfrm>
              <a:custGeom>
                <a:avLst/>
                <a:gdLst/>
                <a:ahLst/>
                <a:cxnLst/>
                <a:rect l="l" t="t" r="r" b="b"/>
                <a:pathLst>
                  <a:path w="2007" h="1977" extrusionOk="0">
                    <a:moveTo>
                      <a:pt x="2007" y="1003"/>
                    </a:moveTo>
                    <a:cubicBezTo>
                      <a:pt x="2007" y="1551"/>
                      <a:pt x="1551" y="1976"/>
                      <a:pt x="1004" y="1976"/>
                    </a:cubicBezTo>
                    <a:cubicBezTo>
                      <a:pt x="456" y="1976"/>
                      <a:pt x="1" y="1551"/>
                      <a:pt x="1" y="1003"/>
                    </a:cubicBezTo>
                    <a:cubicBezTo>
                      <a:pt x="1" y="426"/>
                      <a:pt x="456" y="0"/>
                      <a:pt x="1004" y="0"/>
                    </a:cubicBezTo>
                    <a:cubicBezTo>
                      <a:pt x="1551" y="0"/>
                      <a:pt x="2007" y="426"/>
                      <a:pt x="2007" y="1003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5" name="Google Shape;3295;p15"/>
              <p:cNvSpPr/>
              <p:nvPr/>
            </p:nvSpPr>
            <p:spPr>
              <a:xfrm>
                <a:off x="3968033" y="4071385"/>
                <a:ext cx="609840" cy="532705"/>
              </a:xfrm>
              <a:custGeom>
                <a:avLst/>
                <a:gdLst/>
                <a:ahLst/>
                <a:cxnLst/>
                <a:rect l="l" t="t" r="r" b="b"/>
                <a:pathLst>
                  <a:path w="27387" h="23923" extrusionOk="0">
                    <a:moveTo>
                      <a:pt x="27143" y="23922"/>
                    </a:moveTo>
                    <a:lnTo>
                      <a:pt x="274" y="23922"/>
                    </a:lnTo>
                    <a:cubicBezTo>
                      <a:pt x="122" y="23922"/>
                      <a:pt x="0" y="23801"/>
                      <a:pt x="0" y="23679"/>
                    </a:cubicBezTo>
                    <a:lnTo>
                      <a:pt x="0" y="244"/>
                    </a:lnTo>
                    <a:cubicBezTo>
                      <a:pt x="0" y="123"/>
                      <a:pt x="122" y="1"/>
                      <a:pt x="274" y="1"/>
                    </a:cubicBezTo>
                    <a:lnTo>
                      <a:pt x="27143" y="1"/>
                    </a:lnTo>
                    <a:cubicBezTo>
                      <a:pt x="27265" y="1"/>
                      <a:pt x="27387" y="123"/>
                      <a:pt x="27387" y="244"/>
                    </a:cubicBezTo>
                    <a:lnTo>
                      <a:pt x="27387" y="23679"/>
                    </a:lnTo>
                    <a:cubicBezTo>
                      <a:pt x="27387" y="23801"/>
                      <a:pt x="27265" y="23922"/>
                      <a:pt x="27143" y="23922"/>
                    </a:cubicBezTo>
                    <a:close/>
                    <a:moveTo>
                      <a:pt x="517" y="23436"/>
                    </a:moveTo>
                    <a:lnTo>
                      <a:pt x="26900" y="23436"/>
                    </a:lnTo>
                    <a:lnTo>
                      <a:pt x="26900" y="487"/>
                    </a:lnTo>
                    <a:lnTo>
                      <a:pt x="517" y="487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6" name="Google Shape;3296;p15"/>
              <p:cNvSpPr/>
              <p:nvPr/>
            </p:nvSpPr>
            <p:spPr>
              <a:xfrm>
                <a:off x="3916574" y="3826383"/>
                <a:ext cx="712738" cy="256544"/>
              </a:xfrm>
              <a:custGeom>
                <a:avLst/>
                <a:gdLst/>
                <a:ahLst/>
                <a:cxnLst/>
                <a:rect l="l" t="t" r="r" b="b"/>
                <a:pathLst>
                  <a:path w="32008" h="11521" extrusionOk="0">
                    <a:moveTo>
                      <a:pt x="31734" y="11521"/>
                    </a:moveTo>
                    <a:lnTo>
                      <a:pt x="275" y="11521"/>
                    </a:lnTo>
                    <a:cubicBezTo>
                      <a:pt x="183" y="11521"/>
                      <a:pt x="92" y="11460"/>
                      <a:pt x="62" y="11399"/>
                    </a:cubicBezTo>
                    <a:cubicBezTo>
                      <a:pt x="1" y="11308"/>
                      <a:pt x="1" y="11186"/>
                      <a:pt x="92" y="11126"/>
                    </a:cubicBezTo>
                    <a:lnTo>
                      <a:pt x="9059" y="92"/>
                    </a:lnTo>
                    <a:cubicBezTo>
                      <a:pt x="9120" y="31"/>
                      <a:pt x="9180" y="1"/>
                      <a:pt x="9272" y="1"/>
                    </a:cubicBezTo>
                    <a:lnTo>
                      <a:pt x="22767" y="1"/>
                    </a:lnTo>
                    <a:cubicBezTo>
                      <a:pt x="22828" y="1"/>
                      <a:pt x="22889" y="31"/>
                      <a:pt x="22950" y="92"/>
                    </a:cubicBezTo>
                    <a:lnTo>
                      <a:pt x="31947" y="11126"/>
                    </a:lnTo>
                    <a:cubicBezTo>
                      <a:pt x="32008" y="11186"/>
                      <a:pt x="32008" y="11308"/>
                      <a:pt x="31977" y="11399"/>
                    </a:cubicBezTo>
                    <a:cubicBezTo>
                      <a:pt x="31916" y="11460"/>
                      <a:pt x="31856" y="11521"/>
                      <a:pt x="31734" y="11521"/>
                    </a:cubicBezTo>
                    <a:close/>
                    <a:moveTo>
                      <a:pt x="791" y="11034"/>
                    </a:moveTo>
                    <a:lnTo>
                      <a:pt x="31217" y="11034"/>
                    </a:lnTo>
                    <a:lnTo>
                      <a:pt x="22646" y="487"/>
                    </a:lnTo>
                    <a:lnTo>
                      <a:pt x="9393" y="487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7" name="Google Shape;3297;p15"/>
              <p:cNvSpPr/>
              <p:nvPr/>
            </p:nvSpPr>
            <p:spPr>
              <a:xfrm>
                <a:off x="4311855" y="4153973"/>
                <a:ext cx="63641" cy="110335"/>
              </a:xfrm>
              <a:custGeom>
                <a:avLst/>
                <a:gdLst/>
                <a:ahLst/>
                <a:cxnLst/>
                <a:rect l="l" t="t" r="r" b="b"/>
                <a:pathLst>
                  <a:path w="2858" h="4955" extrusionOk="0">
                    <a:moveTo>
                      <a:pt x="2614" y="4955"/>
                    </a:moveTo>
                    <a:lnTo>
                      <a:pt x="243" y="4955"/>
                    </a:lnTo>
                    <a:cubicBezTo>
                      <a:pt x="91" y="4955"/>
                      <a:pt x="0" y="4833"/>
                      <a:pt x="0" y="4712"/>
                    </a:cubicBezTo>
                    <a:lnTo>
                      <a:pt x="0" y="243"/>
                    </a:lnTo>
                    <a:cubicBezTo>
                      <a:pt x="0" y="91"/>
                      <a:pt x="91" y="0"/>
                      <a:pt x="243" y="0"/>
                    </a:cubicBezTo>
                    <a:lnTo>
                      <a:pt x="2614" y="0"/>
                    </a:lnTo>
                    <a:cubicBezTo>
                      <a:pt x="2736" y="0"/>
                      <a:pt x="2857" y="91"/>
                      <a:pt x="2857" y="243"/>
                    </a:cubicBezTo>
                    <a:lnTo>
                      <a:pt x="2857" y="4712"/>
                    </a:lnTo>
                    <a:cubicBezTo>
                      <a:pt x="2857" y="4833"/>
                      <a:pt x="2736" y="4955"/>
                      <a:pt x="2614" y="4955"/>
                    </a:cubicBezTo>
                    <a:close/>
                    <a:moveTo>
                      <a:pt x="486" y="4468"/>
                    </a:moveTo>
                    <a:lnTo>
                      <a:pt x="2371" y="4468"/>
                    </a:lnTo>
                    <a:lnTo>
                      <a:pt x="2371" y="487"/>
                    </a:lnTo>
                    <a:lnTo>
                      <a:pt x="486" y="487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8" name="Google Shape;3298;p15"/>
              <p:cNvSpPr/>
              <p:nvPr/>
            </p:nvSpPr>
            <p:spPr>
              <a:xfrm>
                <a:off x="4452625" y="4153973"/>
                <a:ext cx="63641" cy="110335"/>
              </a:xfrm>
              <a:custGeom>
                <a:avLst/>
                <a:gdLst/>
                <a:ahLst/>
                <a:cxnLst/>
                <a:rect l="l" t="t" r="r" b="b"/>
                <a:pathLst>
                  <a:path w="2858" h="4955" extrusionOk="0">
                    <a:moveTo>
                      <a:pt x="2614" y="4955"/>
                    </a:moveTo>
                    <a:lnTo>
                      <a:pt x="244" y="4955"/>
                    </a:lnTo>
                    <a:cubicBezTo>
                      <a:pt x="122" y="4955"/>
                      <a:pt x="0" y="4833"/>
                      <a:pt x="0" y="4712"/>
                    </a:cubicBezTo>
                    <a:lnTo>
                      <a:pt x="0" y="243"/>
                    </a:lnTo>
                    <a:cubicBezTo>
                      <a:pt x="0" y="91"/>
                      <a:pt x="122" y="0"/>
                      <a:pt x="244" y="0"/>
                    </a:cubicBezTo>
                    <a:lnTo>
                      <a:pt x="2614" y="0"/>
                    </a:lnTo>
                    <a:cubicBezTo>
                      <a:pt x="2736" y="0"/>
                      <a:pt x="2858" y="91"/>
                      <a:pt x="2858" y="243"/>
                    </a:cubicBezTo>
                    <a:lnTo>
                      <a:pt x="2858" y="4712"/>
                    </a:lnTo>
                    <a:cubicBezTo>
                      <a:pt x="2858" y="4833"/>
                      <a:pt x="2736" y="4955"/>
                      <a:pt x="2614" y="4955"/>
                    </a:cubicBezTo>
                    <a:close/>
                    <a:moveTo>
                      <a:pt x="487" y="4468"/>
                    </a:moveTo>
                    <a:lnTo>
                      <a:pt x="2371" y="4468"/>
                    </a:lnTo>
                    <a:lnTo>
                      <a:pt x="2371" y="487"/>
                    </a:lnTo>
                    <a:lnTo>
                      <a:pt x="487" y="487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9" name="Google Shape;3299;p15"/>
              <p:cNvSpPr/>
              <p:nvPr/>
            </p:nvSpPr>
            <p:spPr>
              <a:xfrm>
                <a:off x="4029623" y="4153973"/>
                <a:ext cx="63641" cy="110335"/>
              </a:xfrm>
              <a:custGeom>
                <a:avLst/>
                <a:gdLst/>
                <a:ahLst/>
                <a:cxnLst/>
                <a:rect l="l" t="t" r="r" b="b"/>
                <a:pathLst>
                  <a:path w="2858" h="4955" extrusionOk="0">
                    <a:moveTo>
                      <a:pt x="2614" y="4955"/>
                    </a:moveTo>
                    <a:lnTo>
                      <a:pt x="243" y="4955"/>
                    </a:lnTo>
                    <a:cubicBezTo>
                      <a:pt x="122" y="4955"/>
                      <a:pt x="0" y="4833"/>
                      <a:pt x="0" y="4712"/>
                    </a:cubicBezTo>
                    <a:lnTo>
                      <a:pt x="0" y="243"/>
                    </a:lnTo>
                    <a:cubicBezTo>
                      <a:pt x="0" y="91"/>
                      <a:pt x="122" y="0"/>
                      <a:pt x="243" y="0"/>
                    </a:cubicBezTo>
                    <a:lnTo>
                      <a:pt x="2614" y="0"/>
                    </a:lnTo>
                    <a:cubicBezTo>
                      <a:pt x="2736" y="0"/>
                      <a:pt x="2857" y="91"/>
                      <a:pt x="2857" y="243"/>
                    </a:cubicBezTo>
                    <a:lnTo>
                      <a:pt x="2857" y="4712"/>
                    </a:lnTo>
                    <a:cubicBezTo>
                      <a:pt x="2857" y="4833"/>
                      <a:pt x="2736" y="4955"/>
                      <a:pt x="2614" y="4955"/>
                    </a:cubicBezTo>
                    <a:close/>
                    <a:moveTo>
                      <a:pt x="486" y="4468"/>
                    </a:moveTo>
                    <a:lnTo>
                      <a:pt x="2371" y="4468"/>
                    </a:lnTo>
                    <a:lnTo>
                      <a:pt x="2371" y="487"/>
                    </a:lnTo>
                    <a:lnTo>
                      <a:pt x="486" y="487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0" name="Google Shape;3300;p15"/>
              <p:cNvSpPr/>
              <p:nvPr/>
            </p:nvSpPr>
            <p:spPr>
              <a:xfrm>
                <a:off x="4171061" y="4153973"/>
                <a:ext cx="62972" cy="110335"/>
              </a:xfrm>
              <a:custGeom>
                <a:avLst/>
                <a:gdLst/>
                <a:ahLst/>
                <a:cxnLst/>
                <a:rect l="l" t="t" r="r" b="b"/>
                <a:pathLst>
                  <a:path w="2828" h="4955" extrusionOk="0">
                    <a:moveTo>
                      <a:pt x="2584" y="4955"/>
                    </a:moveTo>
                    <a:lnTo>
                      <a:pt x="244" y="4955"/>
                    </a:lnTo>
                    <a:cubicBezTo>
                      <a:pt x="92" y="4955"/>
                      <a:pt x="1" y="4833"/>
                      <a:pt x="1" y="4712"/>
                    </a:cubicBezTo>
                    <a:lnTo>
                      <a:pt x="1" y="243"/>
                    </a:lnTo>
                    <a:cubicBezTo>
                      <a:pt x="1" y="91"/>
                      <a:pt x="92" y="0"/>
                      <a:pt x="244" y="0"/>
                    </a:cubicBezTo>
                    <a:lnTo>
                      <a:pt x="2584" y="0"/>
                    </a:lnTo>
                    <a:cubicBezTo>
                      <a:pt x="2736" y="0"/>
                      <a:pt x="2828" y="91"/>
                      <a:pt x="2828" y="243"/>
                    </a:cubicBezTo>
                    <a:lnTo>
                      <a:pt x="2828" y="4712"/>
                    </a:lnTo>
                    <a:cubicBezTo>
                      <a:pt x="2828" y="4833"/>
                      <a:pt x="2736" y="4955"/>
                      <a:pt x="2584" y="4955"/>
                    </a:cubicBezTo>
                    <a:close/>
                    <a:moveTo>
                      <a:pt x="487" y="4468"/>
                    </a:moveTo>
                    <a:lnTo>
                      <a:pt x="2341" y="4468"/>
                    </a:lnTo>
                    <a:lnTo>
                      <a:pt x="2341" y="487"/>
                    </a:lnTo>
                    <a:lnTo>
                      <a:pt x="487" y="487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1" name="Google Shape;3301;p15"/>
              <p:cNvSpPr/>
              <p:nvPr/>
            </p:nvSpPr>
            <p:spPr>
              <a:xfrm>
                <a:off x="4045855" y="4439567"/>
                <a:ext cx="105615" cy="164512"/>
              </a:xfrm>
              <a:custGeom>
                <a:avLst/>
                <a:gdLst/>
                <a:ahLst/>
                <a:cxnLst/>
                <a:rect l="l" t="t" r="r" b="b"/>
                <a:pathLst>
                  <a:path w="4743" h="7388" extrusionOk="0">
                    <a:moveTo>
                      <a:pt x="4499" y="7387"/>
                    </a:moveTo>
                    <a:lnTo>
                      <a:pt x="244" y="7387"/>
                    </a:lnTo>
                    <a:cubicBezTo>
                      <a:pt x="122" y="7387"/>
                      <a:pt x="1" y="7266"/>
                      <a:pt x="1" y="7144"/>
                    </a:cubicBezTo>
                    <a:lnTo>
                      <a:pt x="1" y="2220"/>
                    </a:lnTo>
                    <a:cubicBezTo>
                      <a:pt x="1" y="1004"/>
                      <a:pt x="1004" y="1"/>
                      <a:pt x="2219" y="1"/>
                    </a:cubicBezTo>
                    <a:lnTo>
                      <a:pt x="2554" y="1"/>
                    </a:lnTo>
                    <a:cubicBezTo>
                      <a:pt x="3770" y="1"/>
                      <a:pt x="4742" y="1004"/>
                      <a:pt x="4742" y="2220"/>
                    </a:cubicBezTo>
                    <a:lnTo>
                      <a:pt x="4742" y="7144"/>
                    </a:lnTo>
                    <a:cubicBezTo>
                      <a:pt x="4742" y="7266"/>
                      <a:pt x="4651" y="7387"/>
                      <a:pt x="4499" y="7387"/>
                    </a:cubicBezTo>
                    <a:close/>
                    <a:moveTo>
                      <a:pt x="487" y="6901"/>
                    </a:moveTo>
                    <a:lnTo>
                      <a:pt x="4256" y="6901"/>
                    </a:lnTo>
                    <a:lnTo>
                      <a:pt x="4256" y="2220"/>
                    </a:lnTo>
                    <a:cubicBezTo>
                      <a:pt x="4256" y="1278"/>
                      <a:pt x="3496" y="518"/>
                      <a:pt x="2554" y="518"/>
                    </a:cubicBezTo>
                    <a:lnTo>
                      <a:pt x="2219" y="518"/>
                    </a:lnTo>
                    <a:cubicBezTo>
                      <a:pt x="1277" y="518"/>
                      <a:pt x="487" y="1278"/>
                      <a:pt x="487" y="222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2" name="Google Shape;3302;p15"/>
              <p:cNvSpPr/>
              <p:nvPr/>
            </p:nvSpPr>
            <p:spPr>
              <a:xfrm>
                <a:off x="4219804" y="4439567"/>
                <a:ext cx="106283" cy="164512"/>
              </a:xfrm>
              <a:custGeom>
                <a:avLst/>
                <a:gdLst/>
                <a:ahLst/>
                <a:cxnLst/>
                <a:rect l="l" t="t" r="r" b="b"/>
                <a:pathLst>
                  <a:path w="4773" h="7388" extrusionOk="0">
                    <a:moveTo>
                      <a:pt x="4529" y="7387"/>
                    </a:moveTo>
                    <a:lnTo>
                      <a:pt x="274" y="7387"/>
                    </a:lnTo>
                    <a:cubicBezTo>
                      <a:pt x="122" y="7387"/>
                      <a:pt x="0" y="7266"/>
                      <a:pt x="0" y="7144"/>
                    </a:cubicBezTo>
                    <a:lnTo>
                      <a:pt x="0" y="2220"/>
                    </a:lnTo>
                    <a:cubicBezTo>
                      <a:pt x="0" y="1004"/>
                      <a:pt x="1003" y="1"/>
                      <a:pt x="2219" y="1"/>
                    </a:cubicBezTo>
                    <a:lnTo>
                      <a:pt x="2554" y="1"/>
                    </a:lnTo>
                    <a:cubicBezTo>
                      <a:pt x="3769" y="1"/>
                      <a:pt x="4772" y="1004"/>
                      <a:pt x="4772" y="2220"/>
                    </a:cubicBezTo>
                    <a:lnTo>
                      <a:pt x="4772" y="7144"/>
                    </a:lnTo>
                    <a:cubicBezTo>
                      <a:pt x="4772" y="7266"/>
                      <a:pt x="4651" y="7387"/>
                      <a:pt x="4529" y="7387"/>
                    </a:cubicBezTo>
                    <a:close/>
                    <a:moveTo>
                      <a:pt x="517" y="6901"/>
                    </a:moveTo>
                    <a:lnTo>
                      <a:pt x="4286" y="6901"/>
                    </a:lnTo>
                    <a:lnTo>
                      <a:pt x="4286" y="2220"/>
                    </a:lnTo>
                    <a:cubicBezTo>
                      <a:pt x="4286" y="1278"/>
                      <a:pt x="3526" y="518"/>
                      <a:pt x="2554" y="518"/>
                    </a:cubicBezTo>
                    <a:lnTo>
                      <a:pt x="2250" y="518"/>
                    </a:lnTo>
                    <a:cubicBezTo>
                      <a:pt x="1277" y="518"/>
                      <a:pt x="517" y="1278"/>
                      <a:pt x="517" y="222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3" name="Google Shape;3303;p15"/>
              <p:cNvSpPr/>
              <p:nvPr/>
            </p:nvSpPr>
            <p:spPr>
              <a:xfrm>
                <a:off x="4394420" y="4439567"/>
                <a:ext cx="105615" cy="164512"/>
              </a:xfrm>
              <a:custGeom>
                <a:avLst/>
                <a:gdLst/>
                <a:ahLst/>
                <a:cxnLst/>
                <a:rect l="l" t="t" r="r" b="b"/>
                <a:pathLst>
                  <a:path w="4743" h="7388" extrusionOk="0">
                    <a:moveTo>
                      <a:pt x="4499" y="7387"/>
                    </a:moveTo>
                    <a:lnTo>
                      <a:pt x="244" y="7387"/>
                    </a:lnTo>
                    <a:cubicBezTo>
                      <a:pt x="92" y="7387"/>
                      <a:pt x="0" y="7266"/>
                      <a:pt x="0" y="7144"/>
                    </a:cubicBezTo>
                    <a:lnTo>
                      <a:pt x="0" y="2220"/>
                    </a:lnTo>
                    <a:cubicBezTo>
                      <a:pt x="0" y="1004"/>
                      <a:pt x="973" y="1"/>
                      <a:pt x="2219" y="1"/>
                    </a:cubicBezTo>
                    <a:lnTo>
                      <a:pt x="2523" y="1"/>
                    </a:lnTo>
                    <a:cubicBezTo>
                      <a:pt x="3769" y="1"/>
                      <a:pt x="4742" y="1004"/>
                      <a:pt x="4742" y="2220"/>
                    </a:cubicBezTo>
                    <a:lnTo>
                      <a:pt x="4742" y="7144"/>
                    </a:lnTo>
                    <a:cubicBezTo>
                      <a:pt x="4742" y="7266"/>
                      <a:pt x="4651" y="7387"/>
                      <a:pt x="4499" y="7387"/>
                    </a:cubicBezTo>
                    <a:close/>
                    <a:moveTo>
                      <a:pt x="487" y="6901"/>
                    </a:moveTo>
                    <a:lnTo>
                      <a:pt x="4256" y="6901"/>
                    </a:lnTo>
                    <a:lnTo>
                      <a:pt x="4256" y="2220"/>
                    </a:lnTo>
                    <a:cubicBezTo>
                      <a:pt x="4256" y="1278"/>
                      <a:pt x="3496" y="518"/>
                      <a:pt x="2523" y="518"/>
                    </a:cubicBezTo>
                    <a:lnTo>
                      <a:pt x="2219" y="518"/>
                    </a:lnTo>
                    <a:cubicBezTo>
                      <a:pt x="1247" y="518"/>
                      <a:pt x="487" y="1278"/>
                      <a:pt x="487" y="222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4" name="Google Shape;3304;p15"/>
              <p:cNvSpPr/>
              <p:nvPr/>
            </p:nvSpPr>
            <p:spPr>
              <a:xfrm>
                <a:off x="3906443" y="3936715"/>
                <a:ext cx="720844" cy="142824"/>
              </a:xfrm>
              <a:custGeom>
                <a:avLst/>
                <a:gdLst/>
                <a:ahLst/>
                <a:cxnLst/>
                <a:rect l="l" t="t" r="r" b="b"/>
                <a:pathLst>
                  <a:path w="32372" h="6414" extrusionOk="0">
                    <a:moveTo>
                      <a:pt x="6718" y="3587"/>
                    </a:moveTo>
                    <a:cubicBezTo>
                      <a:pt x="8176" y="4043"/>
                      <a:pt x="9514" y="4864"/>
                      <a:pt x="11155" y="4833"/>
                    </a:cubicBezTo>
                    <a:cubicBezTo>
                      <a:pt x="12310" y="4803"/>
                      <a:pt x="13374" y="4195"/>
                      <a:pt x="14529" y="4225"/>
                    </a:cubicBezTo>
                    <a:cubicBezTo>
                      <a:pt x="16049" y="4286"/>
                      <a:pt x="17569" y="5471"/>
                      <a:pt x="18997" y="4985"/>
                    </a:cubicBezTo>
                    <a:cubicBezTo>
                      <a:pt x="20456" y="4529"/>
                      <a:pt x="20821" y="2857"/>
                      <a:pt x="21824" y="1885"/>
                    </a:cubicBezTo>
                    <a:cubicBezTo>
                      <a:pt x="23526" y="152"/>
                      <a:pt x="26171" y="0"/>
                      <a:pt x="28207" y="1216"/>
                    </a:cubicBezTo>
                    <a:cubicBezTo>
                      <a:pt x="30153" y="2341"/>
                      <a:pt x="31429" y="4377"/>
                      <a:pt x="32371" y="6414"/>
                    </a:cubicBezTo>
                    <a:cubicBezTo>
                      <a:pt x="32189" y="5988"/>
                      <a:pt x="26900" y="6292"/>
                      <a:pt x="26232" y="6292"/>
                    </a:cubicBezTo>
                    <a:cubicBezTo>
                      <a:pt x="24104" y="6262"/>
                      <a:pt x="21976" y="6231"/>
                      <a:pt x="19818" y="6231"/>
                    </a:cubicBezTo>
                    <a:cubicBezTo>
                      <a:pt x="14529" y="6231"/>
                      <a:pt x="9240" y="6414"/>
                      <a:pt x="3951" y="6383"/>
                    </a:cubicBezTo>
                    <a:cubicBezTo>
                      <a:pt x="2705" y="6383"/>
                      <a:pt x="1429" y="6383"/>
                      <a:pt x="182" y="6353"/>
                    </a:cubicBezTo>
                    <a:cubicBezTo>
                      <a:pt x="0" y="6353"/>
                      <a:pt x="1246" y="4772"/>
                      <a:pt x="1368" y="4681"/>
                    </a:cubicBezTo>
                    <a:cubicBezTo>
                      <a:pt x="2097" y="4043"/>
                      <a:pt x="2948" y="3617"/>
                      <a:pt x="3860" y="3405"/>
                    </a:cubicBezTo>
                    <a:cubicBezTo>
                      <a:pt x="4833" y="3192"/>
                      <a:pt x="5806" y="3253"/>
                      <a:pt x="6718" y="3587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5" name="Google Shape;3305;p15"/>
              <p:cNvSpPr/>
              <p:nvPr/>
            </p:nvSpPr>
            <p:spPr>
              <a:xfrm>
                <a:off x="4680704" y="3752613"/>
                <a:ext cx="975339" cy="851487"/>
              </a:xfrm>
              <a:custGeom>
                <a:avLst/>
                <a:gdLst/>
                <a:ahLst/>
                <a:cxnLst/>
                <a:rect l="l" t="t" r="r" b="b"/>
                <a:pathLst>
                  <a:path w="43801" h="38239" extrusionOk="0">
                    <a:moveTo>
                      <a:pt x="43558" y="38238"/>
                    </a:moveTo>
                    <a:lnTo>
                      <a:pt x="244" y="38238"/>
                    </a:lnTo>
                    <a:cubicBezTo>
                      <a:pt x="92" y="38238"/>
                      <a:pt x="1" y="38117"/>
                      <a:pt x="1" y="37995"/>
                    </a:cubicBezTo>
                    <a:lnTo>
                      <a:pt x="1" y="244"/>
                    </a:lnTo>
                    <a:cubicBezTo>
                      <a:pt x="1" y="122"/>
                      <a:pt x="92" y="1"/>
                      <a:pt x="244" y="1"/>
                    </a:cubicBezTo>
                    <a:lnTo>
                      <a:pt x="43558" y="1"/>
                    </a:lnTo>
                    <a:cubicBezTo>
                      <a:pt x="43679" y="1"/>
                      <a:pt x="43801" y="122"/>
                      <a:pt x="43801" y="244"/>
                    </a:cubicBezTo>
                    <a:lnTo>
                      <a:pt x="43801" y="37995"/>
                    </a:lnTo>
                    <a:cubicBezTo>
                      <a:pt x="43801" y="38117"/>
                      <a:pt x="43679" y="38238"/>
                      <a:pt x="43558" y="38238"/>
                    </a:cubicBezTo>
                    <a:close/>
                    <a:moveTo>
                      <a:pt x="457" y="37752"/>
                    </a:moveTo>
                    <a:lnTo>
                      <a:pt x="43315" y="37752"/>
                    </a:lnTo>
                    <a:lnTo>
                      <a:pt x="43315" y="487"/>
                    </a:lnTo>
                    <a:lnTo>
                      <a:pt x="457" y="487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6" name="Google Shape;3306;p15"/>
              <p:cNvSpPr/>
              <p:nvPr/>
            </p:nvSpPr>
            <p:spPr>
              <a:xfrm>
                <a:off x="4596113" y="3357354"/>
                <a:ext cx="1143859" cy="407473"/>
              </a:xfrm>
              <a:custGeom>
                <a:avLst/>
                <a:gdLst/>
                <a:ahLst/>
                <a:cxnLst/>
                <a:rect l="l" t="t" r="r" b="b"/>
                <a:pathLst>
                  <a:path w="51369" h="18299" extrusionOk="0">
                    <a:moveTo>
                      <a:pt x="51035" y="18268"/>
                    </a:moveTo>
                    <a:lnTo>
                      <a:pt x="335" y="18268"/>
                    </a:lnTo>
                    <a:cubicBezTo>
                      <a:pt x="122" y="18299"/>
                      <a:pt x="0" y="18025"/>
                      <a:pt x="122" y="17873"/>
                    </a:cubicBezTo>
                    <a:lnTo>
                      <a:pt x="14621" y="92"/>
                    </a:lnTo>
                    <a:cubicBezTo>
                      <a:pt x="14681" y="31"/>
                      <a:pt x="14742" y="1"/>
                      <a:pt x="14803" y="1"/>
                    </a:cubicBezTo>
                    <a:lnTo>
                      <a:pt x="36566" y="1"/>
                    </a:lnTo>
                    <a:cubicBezTo>
                      <a:pt x="36627" y="1"/>
                      <a:pt x="36688" y="31"/>
                      <a:pt x="36749" y="92"/>
                    </a:cubicBezTo>
                    <a:lnTo>
                      <a:pt x="51247" y="17873"/>
                    </a:lnTo>
                    <a:cubicBezTo>
                      <a:pt x="51369" y="18025"/>
                      <a:pt x="51247" y="18268"/>
                      <a:pt x="51035" y="18268"/>
                    </a:cubicBezTo>
                    <a:close/>
                    <a:moveTo>
                      <a:pt x="851" y="17782"/>
                    </a:moveTo>
                    <a:lnTo>
                      <a:pt x="50518" y="17782"/>
                    </a:lnTo>
                    <a:lnTo>
                      <a:pt x="36445" y="487"/>
                    </a:lnTo>
                    <a:lnTo>
                      <a:pt x="14925" y="487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7" name="Google Shape;3307;p15"/>
              <p:cNvSpPr/>
              <p:nvPr/>
            </p:nvSpPr>
            <p:spPr>
              <a:xfrm>
                <a:off x="5233679" y="3885279"/>
                <a:ext cx="96129" cy="170569"/>
              </a:xfrm>
              <a:custGeom>
                <a:avLst/>
                <a:gdLst/>
                <a:ahLst/>
                <a:cxnLst/>
                <a:rect l="l" t="t" r="r" b="b"/>
                <a:pathLst>
                  <a:path w="4317" h="7660" extrusionOk="0">
                    <a:moveTo>
                      <a:pt x="4043" y="7660"/>
                    </a:moveTo>
                    <a:lnTo>
                      <a:pt x="243" y="7660"/>
                    </a:lnTo>
                    <a:cubicBezTo>
                      <a:pt x="122" y="7660"/>
                      <a:pt x="0" y="7569"/>
                      <a:pt x="0" y="7417"/>
                    </a:cubicBezTo>
                    <a:lnTo>
                      <a:pt x="0" y="243"/>
                    </a:lnTo>
                    <a:cubicBezTo>
                      <a:pt x="0" y="91"/>
                      <a:pt x="122" y="0"/>
                      <a:pt x="243" y="0"/>
                    </a:cubicBezTo>
                    <a:lnTo>
                      <a:pt x="4043" y="0"/>
                    </a:lnTo>
                    <a:cubicBezTo>
                      <a:pt x="4195" y="0"/>
                      <a:pt x="4316" y="91"/>
                      <a:pt x="4316" y="243"/>
                    </a:cubicBezTo>
                    <a:lnTo>
                      <a:pt x="4316" y="7417"/>
                    </a:lnTo>
                    <a:cubicBezTo>
                      <a:pt x="4316" y="7569"/>
                      <a:pt x="4195" y="7660"/>
                      <a:pt x="4043" y="7660"/>
                    </a:cubicBezTo>
                    <a:close/>
                    <a:moveTo>
                      <a:pt x="486" y="7174"/>
                    </a:moveTo>
                    <a:lnTo>
                      <a:pt x="3799" y="7174"/>
                    </a:lnTo>
                    <a:lnTo>
                      <a:pt x="3799" y="486"/>
                    </a:lnTo>
                    <a:lnTo>
                      <a:pt x="486" y="486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8" name="Google Shape;3308;p15"/>
              <p:cNvSpPr/>
              <p:nvPr/>
            </p:nvSpPr>
            <p:spPr>
              <a:xfrm>
                <a:off x="5461067" y="3885279"/>
                <a:ext cx="95461" cy="170569"/>
              </a:xfrm>
              <a:custGeom>
                <a:avLst/>
                <a:gdLst/>
                <a:ahLst/>
                <a:cxnLst/>
                <a:rect l="l" t="t" r="r" b="b"/>
                <a:pathLst>
                  <a:path w="4287" h="7660" extrusionOk="0">
                    <a:moveTo>
                      <a:pt x="4044" y="7660"/>
                    </a:moveTo>
                    <a:lnTo>
                      <a:pt x="244" y="7660"/>
                    </a:lnTo>
                    <a:cubicBezTo>
                      <a:pt x="123" y="7660"/>
                      <a:pt x="1" y="7569"/>
                      <a:pt x="1" y="7417"/>
                    </a:cubicBezTo>
                    <a:lnTo>
                      <a:pt x="1" y="243"/>
                    </a:lnTo>
                    <a:cubicBezTo>
                      <a:pt x="1" y="91"/>
                      <a:pt x="123" y="0"/>
                      <a:pt x="244" y="0"/>
                    </a:cubicBezTo>
                    <a:lnTo>
                      <a:pt x="4044" y="0"/>
                    </a:lnTo>
                    <a:cubicBezTo>
                      <a:pt x="4196" y="0"/>
                      <a:pt x="4287" y="91"/>
                      <a:pt x="4287" y="243"/>
                    </a:cubicBezTo>
                    <a:lnTo>
                      <a:pt x="4287" y="7417"/>
                    </a:lnTo>
                    <a:cubicBezTo>
                      <a:pt x="4287" y="7569"/>
                      <a:pt x="4196" y="7660"/>
                      <a:pt x="4044" y="7660"/>
                    </a:cubicBezTo>
                    <a:close/>
                    <a:moveTo>
                      <a:pt x="487" y="7174"/>
                    </a:moveTo>
                    <a:lnTo>
                      <a:pt x="3800" y="7174"/>
                    </a:lnTo>
                    <a:lnTo>
                      <a:pt x="3800" y="486"/>
                    </a:lnTo>
                    <a:lnTo>
                      <a:pt x="487" y="486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9" name="Google Shape;3309;p15"/>
              <p:cNvSpPr/>
              <p:nvPr/>
            </p:nvSpPr>
            <p:spPr>
              <a:xfrm>
                <a:off x="4779525" y="3885279"/>
                <a:ext cx="95461" cy="170569"/>
              </a:xfrm>
              <a:custGeom>
                <a:avLst/>
                <a:gdLst/>
                <a:ahLst/>
                <a:cxnLst/>
                <a:rect l="l" t="t" r="r" b="b"/>
                <a:pathLst>
                  <a:path w="4287" h="7660" extrusionOk="0">
                    <a:moveTo>
                      <a:pt x="4043" y="7660"/>
                    </a:moveTo>
                    <a:lnTo>
                      <a:pt x="244" y="7660"/>
                    </a:lnTo>
                    <a:cubicBezTo>
                      <a:pt x="122" y="7660"/>
                      <a:pt x="1" y="7569"/>
                      <a:pt x="1" y="7417"/>
                    </a:cubicBezTo>
                    <a:lnTo>
                      <a:pt x="1" y="243"/>
                    </a:lnTo>
                    <a:cubicBezTo>
                      <a:pt x="1" y="91"/>
                      <a:pt x="122" y="0"/>
                      <a:pt x="244" y="0"/>
                    </a:cubicBezTo>
                    <a:lnTo>
                      <a:pt x="4043" y="0"/>
                    </a:lnTo>
                    <a:cubicBezTo>
                      <a:pt x="4165" y="0"/>
                      <a:pt x="4286" y="91"/>
                      <a:pt x="4286" y="243"/>
                    </a:cubicBezTo>
                    <a:lnTo>
                      <a:pt x="4286" y="7417"/>
                    </a:lnTo>
                    <a:cubicBezTo>
                      <a:pt x="4286" y="7569"/>
                      <a:pt x="4165" y="7660"/>
                      <a:pt x="4043" y="7660"/>
                    </a:cubicBezTo>
                    <a:close/>
                    <a:moveTo>
                      <a:pt x="487" y="7174"/>
                    </a:moveTo>
                    <a:lnTo>
                      <a:pt x="3800" y="7174"/>
                    </a:lnTo>
                    <a:lnTo>
                      <a:pt x="3800" y="486"/>
                    </a:lnTo>
                    <a:lnTo>
                      <a:pt x="487" y="486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0" name="Google Shape;3310;p15"/>
              <p:cNvSpPr/>
              <p:nvPr/>
            </p:nvSpPr>
            <p:spPr>
              <a:xfrm>
                <a:off x="5006936" y="3885279"/>
                <a:ext cx="95461" cy="170569"/>
              </a:xfrm>
              <a:custGeom>
                <a:avLst/>
                <a:gdLst/>
                <a:ahLst/>
                <a:cxnLst/>
                <a:rect l="l" t="t" r="r" b="b"/>
                <a:pathLst>
                  <a:path w="4287" h="7660" extrusionOk="0">
                    <a:moveTo>
                      <a:pt x="4043" y="7660"/>
                    </a:moveTo>
                    <a:lnTo>
                      <a:pt x="244" y="7660"/>
                    </a:lnTo>
                    <a:cubicBezTo>
                      <a:pt x="92" y="7660"/>
                      <a:pt x="0" y="7569"/>
                      <a:pt x="0" y="7417"/>
                    </a:cubicBezTo>
                    <a:lnTo>
                      <a:pt x="0" y="243"/>
                    </a:lnTo>
                    <a:cubicBezTo>
                      <a:pt x="0" y="91"/>
                      <a:pt x="92" y="0"/>
                      <a:pt x="244" y="0"/>
                    </a:cubicBezTo>
                    <a:lnTo>
                      <a:pt x="4043" y="0"/>
                    </a:lnTo>
                    <a:cubicBezTo>
                      <a:pt x="4165" y="0"/>
                      <a:pt x="4286" y="91"/>
                      <a:pt x="4286" y="243"/>
                    </a:cubicBezTo>
                    <a:lnTo>
                      <a:pt x="4286" y="7417"/>
                    </a:lnTo>
                    <a:cubicBezTo>
                      <a:pt x="4286" y="7569"/>
                      <a:pt x="4165" y="7660"/>
                      <a:pt x="4043" y="7660"/>
                    </a:cubicBezTo>
                    <a:close/>
                    <a:moveTo>
                      <a:pt x="487" y="7174"/>
                    </a:moveTo>
                    <a:lnTo>
                      <a:pt x="3800" y="7174"/>
                    </a:lnTo>
                    <a:lnTo>
                      <a:pt x="3800" y="486"/>
                    </a:lnTo>
                    <a:lnTo>
                      <a:pt x="487" y="486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1" name="Google Shape;3311;p15"/>
              <p:cNvSpPr/>
              <p:nvPr/>
            </p:nvSpPr>
            <p:spPr>
              <a:xfrm>
                <a:off x="5086116" y="4346180"/>
                <a:ext cx="163822" cy="257902"/>
              </a:xfrm>
              <a:custGeom>
                <a:avLst/>
                <a:gdLst/>
                <a:ahLst/>
                <a:cxnLst/>
                <a:rect l="l" t="t" r="r" b="b"/>
                <a:pathLst>
                  <a:path w="7357" h="11582" extrusionOk="0">
                    <a:moveTo>
                      <a:pt x="7113" y="11581"/>
                    </a:moveTo>
                    <a:lnTo>
                      <a:pt x="244" y="11581"/>
                    </a:lnTo>
                    <a:cubicBezTo>
                      <a:pt x="122" y="11581"/>
                      <a:pt x="1" y="11460"/>
                      <a:pt x="1" y="11338"/>
                    </a:cubicBezTo>
                    <a:lnTo>
                      <a:pt x="1" y="244"/>
                    </a:lnTo>
                    <a:cubicBezTo>
                      <a:pt x="1" y="122"/>
                      <a:pt x="122" y="0"/>
                      <a:pt x="244" y="0"/>
                    </a:cubicBezTo>
                    <a:lnTo>
                      <a:pt x="7113" y="0"/>
                    </a:lnTo>
                    <a:cubicBezTo>
                      <a:pt x="7235" y="0"/>
                      <a:pt x="7357" y="122"/>
                      <a:pt x="7357" y="244"/>
                    </a:cubicBezTo>
                    <a:lnTo>
                      <a:pt x="7357" y="11338"/>
                    </a:lnTo>
                    <a:cubicBezTo>
                      <a:pt x="7357" y="11460"/>
                      <a:pt x="7235" y="11581"/>
                      <a:pt x="7113" y="11581"/>
                    </a:cubicBezTo>
                    <a:close/>
                    <a:moveTo>
                      <a:pt x="487" y="11095"/>
                    </a:moveTo>
                    <a:lnTo>
                      <a:pt x="6870" y="11095"/>
                    </a:lnTo>
                    <a:lnTo>
                      <a:pt x="6870" y="487"/>
                    </a:lnTo>
                    <a:lnTo>
                      <a:pt x="487" y="487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2" name="Google Shape;3312;p15"/>
              <p:cNvSpPr/>
              <p:nvPr/>
            </p:nvSpPr>
            <p:spPr>
              <a:xfrm>
                <a:off x="4952471" y="3171871"/>
                <a:ext cx="129975" cy="193594"/>
              </a:xfrm>
              <a:custGeom>
                <a:avLst/>
                <a:gdLst/>
                <a:ahLst/>
                <a:cxnLst/>
                <a:rect l="l" t="t" r="r" b="b"/>
                <a:pathLst>
                  <a:path w="5837" h="8694" extrusionOk="0">
                    <a:moveTo>
                      <a:pt x="5593" y="8693"/>
                    </a:moveTo>
                    <a:lnTo>
                      <a:pt x="243" y="8693"/>
                    </a:lnTo>
                    <a:cubicBezTo>
                      <a:pt x="122" y="8693"/>
                      <a:pt x="0" y="8572"/>
                      <a:pt x="0" y="8450"/>
                    </a:cubicBezTo>
                    <a:lnTo>
                      <a:pt x="0" y="274"/>
                    </a:lnTo>
                    <a:cubicBezTo>
                      <a:pt x="0" y="122"/>
                      <a:pt x="122" y="0"/>
                      <a:pt x="243" y="0"/>
                    </a:cubicBezTo>
                    <a:lnTo>
                      <a:pt x="5593" y="0"/>
                    </a:lnTo>
                    <a:cubicBezTo>
                      <a:pt x="5745" y="0"/>
                      <a:pt x="5836" y="122"/>
                      <a:pt x="5836" y="274"/>
                    </a:cubicBezTo>
                    <a:lnTo>
                      <a:pt x="5836" y="8450"/>
                    </a:lnTo>
                    <a:cubicBezTo>
                      <a:pt x="5836" y="8572"/>
                      <a:pt x="5745" y="8693"/>
                      <a:pt x="5593" y="8693"/>
                    </a:cubicBezTo>
                    <a:close/>
                    <a:moveTo>
                      <a:pt x="487" y="8207"/>
                    </a:moveTo>
                    <a:lnTo>
                      <a:pt x="5350" y="8207"/>
                    </a:lnTo>
                    <a:lnTo>
                      <a:pt x="5350" y="517"/>
                    </a:lnTo>
                    <a:lnTo>
                      <a:pt x="487" y="517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3" name="Google Shape;3313;p15"/>
              <p:cNvSpPr/>
              <p:nvPr/>
            </p:nvSpPr>
            <p:spPr>
              <a:xfrm>
                <a:off x="4500009" y="4029434"/>
                <a:ext cx="368215" cy="473118"/>
              </a:xfrm>
              <a:custGeom>
                <a:avLst/>
                <a:gdLst/>
                <a:ahLst/>
                <a:cxnLst/>
                <a:rect l="l" t="t" r="r" b="b"/>
                <a:pathLst>
                  <a:path w="16536" h="21247" extrusionOk="0">
                    <a:moveTo>
                      <a:pt x="8268" y="0"/>
                    </a:moveTo>
                    <a:lnTo>
                      <a:pt x="0" y="21247"/>
                    </a:lnTo>
                    <a:lnTo>
                      <a:pt x="16535" y="21247"/>
                    </a:lnTo>
                    <a:lnTo>
                      <a:pt x="82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161A34"/>
                  </a:gs>
                  <a:gs pos="100000">
                    <a:srgbClr val="0B0D1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4" name="Google Shape;3314;p15"/>
              <p:cNvSpPr/>
              <p:nvPr/>
            </p:nvSpPr>
            <p:spPr>
              <a:xfrm>
                <a:off x="4494576" y="4023333"/>
                <a:ext cx="379728" cy="484652"/>
              </a:xfrm>
              <a:custGeom>
                <a:avLst/>
                <a:gdLst/>
                <a:ahLst/>
                <a:cxnLst/>
                <a:rect l="l" t="t" r="r" b="b"/>
                <a:pathLst>
                  <a:path w="17053" h="21765" extrusionOk="0">
                    <a:moveTo>
                      <a:pt x="16779" y="21764"/>
                    </a:moveTo>
                    <a:lnTo>
                      <a:pt x="244" y="21764"/>
                    </a:lnTo>
                    <a:cubicBezTo>
                      <a:pt x="153" y="21764"/>
                      <a:pt x="92" y="21734"/>
                      <a:pt x="31" y="21673"/>
                    </a:cubicBezTo>
                    <a:cubicBezTo>
                      <a:pt x="1" y="21582"/>
                      <a:pt x="1" y="21521"/>
                      <a:pt x="31" y="21430"/>
                    </a:cubicBezTo>
                    <a:lnTo>
                      <a:pt x="8299" y="183"/>
                    </a:lnTo>
                    <a:cubicBezTo>
                      <a:pt x="8390" y="1"/>
                      <a:pt x="8633" y="1"/>
                      <a:pt x="8755" y="183"/>
                    </a:cubicBezTo>
                    <a:lnTo>
                      <a:pt x="17023" y="21430"/>
                    </a:lnTo>
                    <a:cubicBezTo>
                      <a:pt x="17053" y="21521"/>
                      <a:pt x="17023" y="21582"/>
                      <a:pt x="16992" y="21673"/>
                    </a:cubicBezTo>
                    <a:cubicBezTo>
                      <a:pt x="16931" y="21734"/>
                      <a:pt x="16871" y="21764"/>
                      <a:pt x="16779" y="21764"/>
                    </a:cubicBezTo>
                    <a:close/>
                    <a:moveTo>
                      <a:pt x="609" y="21278"/>
                    </a:moveTo>
                    <a:lnTo>
                      <a:pt x="16415" y="21278"/>
                    </a:lnTo>
                    <a:lnTo>
                      <a:pt x="8542" y="974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5" name="Google Shape;3315;p15"/>
              <p:cNvSpPr/>
              <p:nvPr/>
            </p:nvSpPr>
            <p:spPr>
              <a:xfrm>
                <a:off x="4678678" y="4495747"/>
                <a:ext cx="11535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518" h="4743" extrusionOk="0">
                    <a:moveTo>
                      <a:pt x="274" y="4743"/>
                    </a:moveTo>
                    <a:cubicBezTo>
                      <a:pt x="122" y="4743"/>
                      <a:pt x="1" y="4651"/>
                      <a:pt x="1" y="4500"/>
                    </a:cubicBezTo>
                    <a:lnTo>
                      <a:pt x="1" y="335"/>
                    </a:lnTo>
                    <a:cubicBezTo>
                      <a:pt x="1" y="1"/>
                      <a:pt x="517" y="1"/>
                      <a:pt x="517" y="335"/>
                    </a:cubicBezTo>
                    <a:lnTo>
                      <a:pt x="517" y="4500"/>
                    </a:lnTo>
                    <a:cubicBezTo>
                      <a:pt x="517" y="4651"/>
                      <a:pt x="396" y="4743"/>
                      <a:pt x="274" y="4743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6" name="Google Shape;3316;p15"/>
              <p:cNvSpPr/>
              <p:nvPr/>
            </p:nvSpPr>
            <p:spPr>
              <a:xfrm>
                <a:off x="4781551" y="4068691"/>
                <a:ext cx="337776" cy="433860"/>
              </a:xfrm>
              <a:custGeom>
                <a:avLst/>
                <a:gdLst/>
                <a:ahLst/>
                <a:cxnLst/>
                <a:rect l="l" t="t" r="r" b="b"/>
                <a:pathLst>
                  <a:path w="15169" h="19484" extrusionOk="0">
                    <a:moveTo>
                      <a:pt x="7569" y="0"/>
                    </a:moveTo>
                    <a:lnTo>
                      <a:pt x="1" y="19484"/>
                    </a:lnTo>
                    <a:lnTo>
                      <a:pt x="15168" y="19484"/>
                    </a:lnTo>
                    <a:lnTo>
                      <a:pt x="7569" y="0"/>
                    </a:lnTo>
                    <a:close/>
                  </a:path>
                </a:pathLst>
              </a:custGeom>
              <a:gradFill>
                <a:gsLst>
                  <a:gs pos="0">
                    <a:srgbClr val="161A34"/>
                  </a:gs>
                  <a:gs pos="100000">
                    <a:srgbClr val="0B0D1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7" name="Google Shape;3317;p15"/>
              <p:cNvSpPr/>
              <p:nvPr/>
            </p:nvSpPr>
            <p:spPr>
              <a:xfrm>
                <a:off x="4775472" y="4062590"/>
                <a:ext cx="349934" cy="445395"/>
              </a:xfrm>
              <a:custGeom>
                <a:avLst/>
                <a:gdLst/>
                <a:ahLst/>
                <a:cxnLst/>
                <a:rect l="l" t="t" r="r" b="b"/>
                <a:pathLst>
                  <a:path w="15715" h="20002" extrusionOk="0">
                    <a:moveTo>
                      <a:pt x="15441" y="20001"/>
                    </a:moveTo>
                    <a:lnTo>
                      <a:pt x="274" y="20001"/>
                    </a:lnTo>
                    <a:cubicBezTo>
                      <a:pt x="183" y="20001"/>
                      <a:pt x="91" y="19971"/>
                      <a:pt x="61" y="19910"/>
                    </a:cubicBezTo>
                    <a:cubicBezTo>
                      <a:pt x="0" y="19819"/>
                      <a:pt x="0" y="19728"/>
                      <a:pt x="31" y="19667"/>
                    </a:cubicBezTo>
                    <a:lnTo>
                      <a:pt x="7629" y="183"/>
                    </a:lnTo>
                    <a:cubicBezTo>
                      <a:pt x="7721" y="1"/>
                      <a:pt x="7994" y="1"/>
                      <a:pt x="8085" y="183"/>
                    </a:cubicBezTo>
                    <a:lnTo>
                      <a:pt x="15684" y="19667"/>
                    </a:lnTo>
                    <a:cubicBezTo>
                      <a:pt x="15715" y="19728"/>
                      <a:pt x="15715" y="19819"/>
                      <a:pt x="15654" y="19910"/>
                    </a:cubicBezTo>
                    <a:cubicBezTo>
                      <a:pt x="15624" y="19971"/>
                      <a:pt x="15532" y="20001"/>
                      <a:pt x="15441" y="20001"/>
                    </a:cubicBezTo>
                    <a:close/>
                    <a:moveTo>
                      <a:pt x="608" y="19515"/>
                    </a:moveTo>
                    <a:lnTo>
                      <a:pt x="15046" y="19515"/>
                    </a:lnTo>
                    <a:lnTo>
                      <a:pt x="7842" y="943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8" name="Google Shape;3318;p15"/>
              <p:cNvSpPr/>
              <p:nvPr/>
            </p:nvSpPr>
            <p:spPr>
              <a:xfrm>
                <a:off x="4944678" y="4495747"/>
                <a:ext cx="10844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487" h="4743" extrusionOk="0">
                    <a:moveTo>
                      <a:pt x="243" y="4743"/>
                    </a:moveTo>
                    <a:cubicBezTo>
                      <a:pt x="122" y="4743"/>
                      <a:pt x="0" y="4651"/>
                      <a:pt x="0" y="4500"/>
                    </a:cubicBezTo>
                    <a:lnTo>
                      <a:pt x="0" y="335"/>
                    </a:lnTo>
                    <a:cubicBezTo>
                      <a:pt x="0" y="1"/>
                      <a:pt x="486" y="1"/>
                      <a:pt x="486" y="335"/>
                    </a:cubicBezTo>
                    <a:lnTo>
                      <a:pt x="486" y="4500"/>
                    </a:lnTo>
                    <a:cubicBezTo>
                      <a:pt x="486" y="4651"/>
                      <a:pt x="395" y="4743"/>
                      <a:pt x="243" y="4743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9" name="Google Shape;3319;p15"/>
              <p:cNvSpPr/>
              <p:nvPr/>
            </p:nvSpPr>
            <p:spPr>
              <a:xfrm>
                <a:off x="5464452" y="3999663"/>
                <a:ext cx="385161" cy="494784"/>
              </a:xfrm>
              <a:custGeom>
                <a:avLst/>
                <a:gdLst/>
                <a:ahLst/>
                <a:cxnLst/>
                <a:rect l="l" t="t" r="r" b="b"/>
                <a:pathLst>
                  <a:path w="17297" h="22220" extrusionOk="0">
                    <a:moveTo>
                      <a:pt x="8664" y="0"/>
                    </a:moveTo>
                    <a:lnTo>
                      <a:pt x="1" y="22219"/>
                    </a:lnTo>
                    <a:lnTo>
                      <a:pt x="17296" y="22219"/>
                    </a:lnTo>
                    <a:lnTo>
                      <a:pt x="8664" y="0"/>
                    </a:lnTo>
                    <a:close/>
                  </a:path>
                </a:pathLst>
              </a:custGeom>
              <a:gradFill>
                <a:gsLst>
                  <a:gs pos="0">
                    <a:srgbClr val="161A34"/>
                  </a:gs>
                  <a:gs pos="100000">
                    <a:srgbClr val="0B0D1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0" name="Google Shape;3320;p15"/>
              <p:cNvSpPr/>
              <p:nvPr/>
            </p:nvSpPr>
            <p:spPr>
              <a:xfrm>
                <a:off x="5459041" y="3993562"/>
                <a:ext cx="397341" cy="506296"/>
              </a:xfrm>
              <a:custGeom>
                <a:avLst/>
                <a:gdLst/>
                <a:ahLst/>
                <a:cxnLst/>
                <a:rect l="l" t="t" r="r" b="b"/>
                <a:pathLst>
                  <a:path w="17844" h="22737" extrusionOk="0">
                    <a:moveTo>
                      <a:pt x="17539" y="22736"/>
                    </a:moveTo>
                    <a:lnTo>
                      <a:pt x="244" y="22736"/>
                    </a:lnTo>
                    <a:cubicBezTo>
                      <a:pt x="153" y="22736"/>
                      <a:pt x="92" y="22706"/>
                      <a:pt x="31" y="22645"/>
                    </a:cubicBezTo>
                    <a:cubicBezTo>
                      <a:pt x="1" y="22584"/>
                      <a:pt x="1" y="22493"/>
                      <a:pt x="31" y="22402"/>
                    </a:cubicBezTo>
                    <a:lnTo>
                      <a:pt x="8664" y="183"/>
                    </a:lnTo>
                    <a:cubicBezTo>
                      <a:pt x="8755" y="0"/>
                      <a:pt x="9028" y="0"/>
                      <a:pt x="9120" y="183"/>
                    </a:cubicBezTo>
                    <a:lnTo>
                      <a:pt x="17782" y="22402"/>
                    </a:lnTo>
                    <a:cubicBezTo>
                      <a:pt x="17843" y="22584"/>
                      <a:pt x="17721" y="22736"/>
                      <a:pt x="17539" y="22736"/>
                    </a:cubicBezTo>
                    <a:close/>
                    <a:moveTo>
                      <a:pt x="609" y="22250"/>
                    </a:moveTo>
                    <a:lnTo>
                      <a:pt x="17205" y="22250"/>
                    </a:lnTo>
                    <a:lnTo>
                      <a:pt x="8907" y="943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1" name="Google Shape;3321;p15"/>
              <p:cNvSpPr/>
              <p:nvPr/>
            </p:nvSpPr>
            <p:spPr>
              <a:xfrm>
                <a:off x="5651938" y="4486951"/>
                <a:ext cx="10844" cy="111026"/>
              </a:xfrm>
              <a:custGeom>
                <a:avLst/>
                <a:gdLst/>
                <a:ahLst/>
                <a:cxnLst/>
                <a:rect l="l" t="t" r="r" b="b"/>
                <a:pathLst>
                  <a:path w="487" h="4986" extrusionOk="0">
                    <a:moveTo>
                      <a:pt x="244" y="4986"/>
                    </a:moveTo>
                    <a:cubicBezTo>
                      <a:pt x="122" y="4986"/>
                      <a:pt x="1" y="4864"/>
                      <a:pt x="1" y="4743"/>
                    </a:cubicBezTo>
                    <a:lnTo>
                      <a:pt x="1" y="335"/>
                    </a:lnTo>
                    <a:cubicBezTo>
                      <a:pt x="1" y="1"/>
                      <a:pt x="487" y="1"/>
                      <a:pt x="487" y="335"/>
                    </a:cubicBezTo>
                    <a:lnTo>
                      <a:pt x="487" y="4743"/>
                    </a:lnTo>
                    <a:cubicBezTo>
                      <a:pt x="487" y="4864"/>
                      <a:pt x="365" y="4986"/>
                      <a:pt x="244" y="498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2" name="Google Shape;3322;p15"/>
              <p:cNvSpPr/>
              <p:nvPr/>
            </p:nvSpPr>
            <p:spPr>
              <a:xfrm>
                <a:off x="2048566" y="4086972"/>
                <a:ext cx="328290" cy="421680"/>
              </a:xfrm>
              <a:custGeom>
                <a:avLst/>
                <a:gdLst/>
                <a:ahLst/>
                <a:cxnLst/>
                <a:rect l="l" t="t" r="r" b="b"/>
                <a:pathLst>
                  <a:path w="14743" h="18937" extrusionOk="0">
                    <a:moveTo>
                      <a:pt x="7357" y="0"/>
                    </a:moveTo>
                    <a:lnTo>
                      <a:pt x="1" y="18936"/>
                    </a:lnTo>
                    <a:lnTo>
                      <a:pt x="14743" y="18936"/>
                    </a:lnTo>
                    <a:lnTo>
                      <a:pt x="7357" y="0"/>
                    </a:lnTo>
                    <a:close/>
                  </a:path>
                </a:pathLst>
              </a:custGeom>
              <a:gradFill>
                <a:gsLst>
                  <a:gs pos="0">
                    <a:srgbClr val="161A34"/>
                  </a:gs>
                  <a:gs pos="100000">
                    <a:srgbClr val="0B0D1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3" name="Google Shape;3323;p15"/>
              <p:cNvSpPr/>
              <p:nvPr/>
            </p:nvSpPr>
            <p:spPr>
              <a:xfrm>
                <a:off x="2041797" y="4080871"/>
                <a:ext cx="340470" cy="433192"/>
              </a:xfrm>
              <a:custGeom>
                <a:avLst/>
                <a:gdLst/>
                <a:ahLst/>
                <a:cxnLst/>
                <a:rect l="l" t="t" r="r" b="b"/>
                <a:pathLst>
                  <a:path w="15290" h="19454" extrusionOk="0">
                    <a:moveTo>
                      <a:pt x="15047" y="19454"/>
                    </a:moveTo>
                    <a:lnTo>
                      <a:pt x="305" y="19454"/>
                    </a:lnTo>
                    <a:cubicBezTo>
                      <a:pt x="122" y="19454"/>
                      <a:pt x="1" y="19271"/>
                      <a:pt x="62" y="19119"/>
                    </a:cubicBezTo>
                    <a:lnTo>
                      <a:pt x="7448" y="183"/>
                    </a:lnTo>
                    <a:cubicBezTo>
                      <a:pt x="7539" y="0"/>
                      <a:pt x="7813" y="0"/>
                      <a:pt x="7904" y="183"/>
                    </a:cubicBezTo>
                    <a:lnTo>
                      <a:pt x="15260" y="19150"/>
                    </a:lnTo>
                    <a:cubicBezTo>
                      <a:pt x="15290" y="19210"/>
                      <a:pt x="15290" y="19302"/>
                      <a:pt x="15229" y="19362"/>
                    </a:cubicBezTo>
                    <a:cubicBezTo>
                      <a:pt x="15199" y="19423"/>
                      <a:pt x="15108" y="19454"/>
                      <a:pt x="15047" y="19454"/>
                    </a:cubicBezTo>
                    <a:close/>
                    <a:moveTo>
                      <a:pt x="639" y="18967"/>
                    </a:moveTo>
                    <a:lnTo>
                      <a:pt x="14682" y="18967"/>
                    </a:lnTo>
                    <a:lnTo>
                      <a:pt x="7661" y="943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4" name="Google Shape;3324;p15"/>
              <p:cNvSpPr/>
              <p:nvPr/>
            </p:nvSpPr>
            <p:spPr>
              <a:xfrm>
                <a:off x="2206950" y="4501180"/>
                <a:ext cx="10844" cy="96129"/>
              </a:xfrm>
              <a:custGeom>
                <a:avLst/>
                <a:gdLst/>
                <a:ahLst/>
                <a:cxnLst/>
                <a:rect l="l" t="t" r="r" b="b"/>
                <a:pathLst>
                  <a:path w="487" h="4317" extrusionOk="0">
                    <a:moveTo>
                      <a:pt x="244" y="4316"/>
                    </a:moveTo>
                    <a:cubicBezTo>
                      <a:pt x="122" y="4316"/>
                      <a:pt x="0" y="4225"/>
                      <a:pt x="0" y="4073"/>
                    </a:cubicBezTo>
                    <a:lnTo>
                      <a:pt x="0" y="334"/>
                    </a:lnTo>
                    <a:cubicBezTo>
                      <a:pt x="0" y="0"/>
                      <a:pt x="487" y="0"/>
                      <a:pt x="487" y="334"/>
                    </a:cubicBezTo>
                    <a:lnTo>
                      <a:pt x="487" y="4073"/>
                    </a:lnTo>
                    <a:cubicBezTo>
                      <a:pt x="487" y="4225"/>
                      <a:pt x="396" y="4316"/>
                      <a:pt x="244" y="431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5" name="Google Shape;3325;p15"/>
              <p:cNvSpPr/>
              <p:nvPr/>
            </p:nvSpPr>
            <p:spPr>
              <a:xfrm>
                <a:off x="4603550" y="3596945"/>
                <a:ext cx="1125600" cy="161796"/>
              </a:xfrm>
              <a:custGeom>
                <a:avLst/>
                <a:gdLst/>
                <a:ahLst/>
                <a:cxnLst/>
                <a:rect l="l" t="t" r="r" b="b"/>
                <a:pathLst>
                  <a:path w="50549" h="7266" extrusionOk="0">
                    <a:moveTo>
                      <a:pt x="50457" y="6961"/>
                    </a:moveTo>
                    <a:cubicBezTo>
                      <a:pt x="50457" y="6961"/>
                      <a:pt x="50457" y="6992"/>
                      <a:pt x="50457" y="6992"/>
                    </a:cubicBezTo>
                    <a:cubicBezTo>
                      <a:pt x="50336" y="7204"/>
                      <a:pt x="49394" y="7144"/>
                      <a:pt x="49120" y="7174"/>
                    </a:cubicBezTo>
                    <a:lnTo>
                      <a:pt x="47935" y="7265"/>
                    </a:lnTo>
                    <a:lnTo>
                      <a:pt x="1" y="7265"/>
                    </a:lnTo>
                    <a:lnTo>
                      <a:pt x="2706" y="3952"/>
                    </a:lnTo>
                    <a:cubicBezTo>
                      <a:pt x="3435" y="3618"/>
                      <a:pt x="4256" y="3405"/>
                      <a:pt x="5077" y="3344"/>
                    </a:cubicBezTo>
                    <a:cubicBezTo>
                      <a:pt x="7356" y="3192"/>
                      <a:pt x="9606" y="3982"/>
                      <a:pt x="11855" y="4469"/>
                    </a:cubicBezTo>
                    <a:cubicBezTo>
                      <a:pt x="14074" y="4986"/>
                      <a:pt x="16597" y="5198"/>
                      <a:pt x="18572" y="4013"/>
                    </a:cubicBezTo>
                    <a:cubicBezTo>
                      <a:pt x="20548" y="2827"/>
                      <a:pt x="21886" y="426"/>
                      <a:pt x="24135" y="365"/>
                    </a:cubicBezTo>
                    <a:cubicBezTo>
                      <a:pt x="26688" y="305"/>
                      <a:pt x="28360" y="3375"/>
                      <a:pt x="30883" y="3739"/>
                    </a:cubicBezTo>
                    <a:cubicBezTo>
                      <a:pt x="33162" y="4043"/>
                      <a:pt x="35047" y="2128"/>
                      <a:pt x="37053" y="1034"/>
                    </a:cubicBezTo>
                    <a:cubicBezTo>
                      <a:pt x="38360" y="335"/>
                      <a:pt x="39849" y="1"/>
                      <a:pt x="41339" y="61"/>
                    </a:cubicBezTo>
                    <a:cubicBezTo>
                      <a:pt x="42889" y="122"/>
                      <a:pt x="44439" y="517"/>
                      <a:pt x="45807" y="1277"/>
                    </a:cubicBezTo>
                    <a:cubicBezTo>
                      <a:pt x="46658" y="1733"/>
                      <a:pt x="47448" y="2280"/>
                      <a:pt x="48147" y="2979"/>
                    </a:cubicBezTo>
                    <a:cubicBezTo>
                      <a:pt x="49059" y="3830"/>
                      <a:pt x="49758" y="4894"/>
                      <a:pt x="50184" y="6080"/>
                    </a:cubicBezTo>
                    <a:cubicBezTo>
                      <a:pt x="50275" y="6262"/>
                      <a:pt x="50549" y="6748"/>
                      <a:pt x="50457" y="696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6" name="Google Shape;3326;p15"/>
              <p:cNvSpPr/>
              <p:nvPr/>
            </p:nvSpPr>
            <p:spPr>
              <a:xfrm>
                <a:off x="1352817" y="3896768"/>
                <a:ext cx="456194" cy="586170"/>
              </a:xfrm>
              <a:custGeom>
                <a:avLst/>
                <a:gdLst/>
                <a:ahLst/>
                <a:cxnLst/>
                <a:rect l="l" t="t" r="r" b="b"/>
                <a:pathLst>
                  <a:path w="20487" h="26324" extrusionOk="0">
                    <a:moveTo>
                      <a:pt x="10243" y="1"/>
                    </a:moveTo>
                    <a:lnTo>
                      <a:pt x="0" y="26323"/>
                    </a:lnTo>
                    <a:lnTo>
                      <a:pt x="20487" y="26323"/>
                    </a:lnTo>
                    <a:lnTo>
                      <a:pt x="10243" y="1"/>
                    </a:lnTo>
                    <a:close/>
                  </a:path>
                </a:pathLst>
              </a:custGeom>
              <a:gradFill>
                <a:gsLst>
                  <a:gs pos="0">
                    <a:srgbClr val="161A34"/>
                  </a:gs>
                  <a:gs pos="100000">
                    <a:srgbClr val="0B0D1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7" name="Google Shape;3327;p15"/>
              <p:cNvSpPr/>
              <p:nvPr/>
            </p:nvSpPr>
            <p:spPr>
              <a:xfrm>
                <a:off x="1346048" y="3890689"/>
                <a:ext cx="470423" cy="597660"/>
              </a:xfrm>
              <a:custGeom>
                <a:avLst/>
                <a:gdLst/>
                <a:ahLst/>
                <a:cxnLst/>
                <a:rect l="l" t="t" r="r" b="b"/>
                <a:pathLst>
                  <a:path w="21126" h="26840" extrusionOk="0">
                    <a:moveTo>
                      <a:pt x="20791" y="26840"/>
                    </a:moveTo>
                    <a:lnTo>
                      <a:pt x="304" y="26840"/>
                    </a:lnTo>
                    <a:cubicBezTo>
                      <a:pt x="122" y="26840"/>
                      <a:pt x="0" y="26657"/>
                      <a:pt x="61" y="26505"/>
                    </a:cubicBezTo>
                    <a:lnTo>
                      <a:pt x="10335" y="183"/>
                    </a:lnTo>
                    <a:cubicBezTo>
                      <a:pt x="10426" y="0"/>
                      <a:pt x="10699" y="0"/>
                      <a:pt x="10791" y="183"/>
                    </a:cubicBezTo>
                    <a:lnTo>
                      <a:pt x="21064" y="26505"/>
                    </a:lnTo>
                    <a:cubicBezTo>
                      <a:pt x="21125" y="26657"/>
                      <a:pt x="21004" y="26840"/>
                      <a:pt x="20821" y="26840"/>
                    </a:cubicBezTo>
                    <a:close/>
                    <a:moveTo>
                      <a:pt x="669" y="26353"/>
                    </a:moveTo>
                    <a:lnTo>
                      <a:pt x="20426" y="26353"/>
                    </a:lnTo>
                    <a:lnTo>
                      <a:pt x="10547" y="943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8" name="Google Shape;3328;p15"/>
              <p:cNvSpPr/>
              <p:nvPr/>
            </p:nvSpPr>
            <p:spPr>
              <a:xfrm>
                <a:off x="1575485" y="4475462"/>
                <a:ext cx="10844" cy="128617"/>
              </a:xfrm>
              <a:custGeom>
                <a:avLst/>
                <a:gdLst/>
                <a:ahLst/>
                <a:cxnLst/>
                <a:rect l="l" t="t" r="r" b="b"/>
                <a:pathLst>
                  <a:path w="487" h="5776" extrusionOk="0">
                    <a:moveTo>
                      <a:pt x="243" y="5775"/>
                    </a:moveTo>
                    <a:cubicBezTo>
                      <a:pt x="122" y="5775"/>
                      <a:pt x="0" y="5654"/>
                      <a:pt x="0" y="5532"/>
                    </a:cubicBezTo>
                    <a:lnTo>
                      <a:pt x="0" y="334"/>
                    </a:lnTo>
                    <a:cubicBezTo>
                      <a:pt x="0" y="0"/>
                      <a:pt x="487" y="0"/>
                      <a:pt x="487" y="334"/>
                    </a:cubicBezTo>
                    <a:lnTo>
                      <a:pt x="487" y="5532"/>
                    </a:lnTo>
                    <a:cubicBezTo>
                      <a:pt x="487" y="5654"/>
                      <a:pt x="365" y="5775"/>
                      <a:pt x="243" y="577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9" name="Google Shape;3329;p15"/>
              <p:cNvSpPr/>
              <p:nvPr/>
            </p:nvSpPr>
            <p:spPr>
              <a:xfrm>
                <a:off x="1563305" y="4202693"/>
                <a:ext cx="78537" cy="79205"/>
              </a:xfrm>
              <a:custGeom>
                <a:avLst/>
                <a:gdLst/>
                <a:ahLst/>
                <a:cxnLst/>
                <a:rect l="l" t="t" r="r" b="b"/>
                <a:pathLst>
                  <a:path w="3527" h="3557" extrusionOk="0">
                    <a:moveTo>
                      <a:pt x="3526" y="1520"/>
                    </a:moveTo>
                    <a:cubicBezTo>
                      <a:pt x="3526" y="2888"/>
                      <a:pt x="1915" y="3557"/>
                      <a:pt x="942" y="2615"/>
                    </a:cubicBezTo>
                    <a:cubicBezTo>
                      <a:pt x="0" y="1642"/>
                      <a:pt x="669" y="1"/>
                      <a:pt x="2006" y="1"/>
                    </a:cubicBezTo>
                    <a:cubicBezTo>
                      <a:pt x="2857" y="1"/>
                      <a:pt x="3526" y="700"/>
                      <a:pt x="3526" y="152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0" name="Google Shape;3330;p15"/>
              <p:cNvSpPr/>
              <p:nvPr/>
            </p:nvSpPr>
            <p:spPr>
              <a:xfrm>
                <a:off x="1459074" y="4348897"/>
                <a:ext cx="79205" cy="78537"/>
              </a:xfrm>
              <a:custGeom>
                <a:avLst/>
                <a:gdLst/>
                <a:ahLst/>
                <a:cxnLst/>
                <a:rect l="l" t="t" r="r" b="b"/>
                <a:pathLst>
                  <a:path w="3557" h="3527" extrusionOk="0">
                    <a:moveTo>
                      <a:pt x="3556" y="1520"/>
                    </a:moveTo>
                    <a:cubicBezTo>
                      <a:pt x="3556" y="2857"/>
                      <a:pt x="1915" y="3526"/>
                      <a:pt x="973" y="2584"/>
                    </a:cubicBezTo>
                    <a:cubicBezTo>
                      <a:pt x="0" y="1611"/>
                      <a:pt x="699" y="0"/>
                      <a:pt x="2037" y="0"/>
                    </a:cubicBezTo>
                    <a:cubicBezTo>
                      <a:pt x="2888" y="0"/>
                      <a:pt x="3556" y="669"/>
                      <a:pt x="3556" y="152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1" name="Google Shape;3331;p15"/>
              <p:cNvSpPr/>
              <p:nvPr/>
            </p:nvSpPr>
            <p:spPr>
              <a:xfrm>
                <a:off x="1722357" y="4338053"/>
                <a:ext cx="78537" cy="78537"/>
              </a:xfrm>
              <a:custGeom>
                <a:avLst/>
                <a:gdLst/>
                <a:ahLst/>
                <a:cxnLst/>
                <a:rect l="l" t="t" r="r" b="b"/>
                <a:pathLst>
                  <a:path w="3527" h="3527" extrusionOk="0">
                    <a:moveTo>
                      <a:pt x="3526" y="1521"/>
                    </a:moveTo>
                    <a:cubicBezTo>
                      <a:pt x="3526" y="2858"/>
                      <a:pt x="1915" y="3527"/>
                      <a:pt x="942" y="2584"/>
                    </a:cubicBezTo>
                    <a:cubicBezTo>
                      <a:pt x="0" y="1612"/>
                      <a:pt x="669" y="1"/>
                      <a:pt x="2006" y="1"/>
                    </a:cubicBezTo>
                    <a:cubicBezTo>
                      <a:pt x="2857" y="1"/>
                      <a:pt x="3526" y="670"/>
                      <a:pt x="3526" y="152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2" name="Google Shape;3332;p15"/>
              <p:cNvSpPr/>
              <p:nvPr/>
            </p:nvSpPr>
            <p:spPr>
              <a:xfrm>
                <a:off x="1471254" y="4084923"/>
                <a:ext cx="67025" cy="67715"/>
              </a:xfrm>
              <a:custGeom>
                <a:avLst/>
                <a:gdLst/>
                <a:ahLst/>
                <a:cxnLst/>
                <a:rect l="l" t="t" r="r" b="b"/>
                <a:pathLst>
                  <a:path w="3010" h="3041" extrusionOk="0">
                    <a:moveTo>
                      <a:pt x="3009" y="1521"/>
                    </a:moveTo>
                    <a:cubicBezTo>
                      <a:pt x="3009" y="2341"/>
                      <a:pt x="2341" y="3040"/>
                      <a:pt x="1490" y="3040"/>
                    </a:cubicBezTo>
                    <a:cubicBezTo>
                      <a:pt x="669" y="3040"/>
                      <a:pt x="0" y="2341"/>
                      <a:pt x="0" y="1521"/>
                    </a:cubicBezTo>
                    <a:cubicBezTo>
                      <a:pt x="0" y="700"/>
                      <a:pt x="669" y="1"/>
                      <a:pt x="1490" y="1"/>
                    </a:cubicBezTo>
                    <a:cubicBezTo>
                      <a:pt x="2341" y="1"/>
                      <a:pt x="3009" y="700"/>
                      <a:pt x="3009" y="152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3" name="Google Shape;3333;p15"/>
              <p:cNvSpPr/>
              <p:nvPr/>
            </p:nvSpPr>
            <p:spPr>
              <a:xfrm>
                <a:off x="1596461" y="4003716"/>
                <a:ext cx="79205" cy="78537"/>
              </a:xfrm>
              <a:custGeom>
                <a:avLst/>
                <a:gdLst/>
                <a:ahLst/>
                <a:cxnLst/>
                <a:rect l="l" t="t" r="r" b="b"/>
                <a:pathLst>
                  <a:path w="3557" h="3527" extrusionOk="0">
                    <a:moveTo>
                      <a:pt x="3557" y="1520"/>
                    </a:moveTo>
                    <a:cubicBezTo>
                      <a:pt x="3557" y="2858"/>
                      <a:pt x="1915" y="3526"/>
                      <a:pt x="973" y="2584"/>
                    </a:cubicBezTo>
                    <a:cubicBezTo>
                      <a:pt x="1" y="1611"/>
                      <a:pt x="700" y="0"/>
                      <a:pt x="2037" y="0"/>
                    </a:cubicBezTo>
                    <a:cubicBezTo>
                      <a:pt x="2888" y="0"/>
                      <a:pt x="3557" y="669"/>
                      <a:pt x="3557" y="152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4" name="Google Shape;3334;p15"/>
              <p:cNvSpPr/>
              <p:nvPr/>
            </p:nvSpPr>
            <p:spPr>
              <a:xfrm>
                <a:off x="3011005" y="3896768"/>
                <a:ext cx="456217" cy="586170"/>
              </a:xfrm>
              <a:custGeom>
                <a:avLst/>
                <a:gdLst/>
                <a:ahLst/>
                <a:cxnLst/>
                <a:rect l="l" t="t" r="r" b="b"/>
                <a:pathLst>
                  <a:path w="20488" h="26324" extrusionOk="0">
                    <a:moveTo>
                      <a:pt x="10244" y="1"/>
                    </a:moveTo>
                    <a:lnTo>
                      <a:pt x="1" y="26323"/>
                    </a:lnTo>
                    <a:lnTo>
                      <a:pt x="20487" y="26323"/>
                    </a:lnTo>
                    <a:lnTo>
                      <a:pt x="10244" y="1"/>
                    </a:lnTo>
                    <a:close/>
                  </a:path>
                </a:pathLst>
              </a:custGeom>
              <a:gradFill>
                <a:gsLst>
                  <a:gs pos="0">
                    <a:srgbClr val="161A34"/>
                  </a:gs>
                  <a:gs pos="100000">
                    <a:srgbClr val="0B0D1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5" name="Google Shape;3335;p15"/>
              <p:cNvSpPr/>
              <p:nvPr/>
            </p:nvSpPr>
            <p:spPr>
              <a:xfrm>
                <a:off x="3004904" y="3890689"/>
                <a:ext cx="468397" cy="597660"/>
              </a:xfrm>
              <a:custGeom>
                <a:avLst/>
                <a:gdLst/>
                <a:ahLst/>
                <a:cxnLst/>
                <a:rect l="l" t="t" r="r" b="b"/>
                <a:pathLst>
                  <a:path w="21035" h="26840" extrusionOk="0">
                    <a:moveTo>
                      <a:pt x="20761" y="26840"/>
                    </a:moveTo>
                    <a:lnTo>
                      <a:pt x="275" y="26840"/>
                    </a:lnTo>
                    <a:cubicBezTo>
                      <a:pt x="183" y="26840"/>
                      <a:pt x="92" y="26809"/>
                      <a:pt x="62" y="26718"/>
                    </a:cubicBezTo>
                    <a:cubicBezTo>
                      <a:pt x="1" y="26657"/>
                      <a:pt x="1" y="26566"/>
                      <a:pt x="31" y="26505"/>
                    </a:cubicBezTo>
                    <a:lnTo>
                      <a:pt x="10305" y="183"/>
                    </a:lnTo>
                    <a:cubicBezTo>
                      <a:pt x="10396" y="0"/>
                      <a:pt x="10639" y="0"/>
                      <a:pt x="10761" y="183"/>
                    </a:cubicBezTo>
                    <a:lnTo>
                      <a:pt x="21004" y="26505"/>
                    </a:lnTo>
                    <a:cubicBezTo>
                      <a:pt x="21035" y="26566"/>
                      <a:pt x="21035" y="26657"/>
                      <a:pt x="20974" y="26718"/>
                    </a:cubicBezTo>
                    <a:cubicBezTo>
                      <a:pt x="20944" y="26809"/>
                      <a:pt x="20852" y="26840"/>
                      <a:pt x="20761" y="26840"/>
                    </a:cubicBezTo>
                    <a:close/>
                    <a:moveTo>
                      <a:pt x="609" y="26353"/>
                    </a:moveTo>
                    <a:lnTo>
                      <a:pt x="20366" y="26353"/>
                    </a:lnTo>
                    <a:lnTo>
                      <a:pt x="10487" y="943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6" name="Google Shape;3336;p15"/>
              <p:cNvSpPr/>
              <p:nvPr/>
            </p:nvSpPr>
            <p:spPr>
              <a:xfrm>
                <a:off x="3233005" y="4475462"/>
                <a:ext cx="11535" cy="128617"/>
              </a:xfrm>
              <a:custGeom>
                <a:avLst/>
                <a:gdLst/>
                <a:ahLst/>
                <a:cxnLst/>
                <a:rect l="l" t="t" r="r" b="b"/>
                <a:pathLst>
                  <a:path w="518" h="5776" extrusionOk="0">
                    <a:moveTo>
                      <a:pt x="274" y="5775"/>
                    </a:moveTo>
                    <a:cubicBezTo>
                      <a:pt x="122" y="5775"/>
                      <a:pt x="0" y="5654"/>
                      <a:pt x="0" y="5532"/>
                    </a:cubicBezTo>
                    <a:lnTo>
                      <a:pt x="0" y="334"/>
                    </a:lnTo>
                    <a:cubicBezTo>
                      <a:pt x="0" y="0"/>
                      <a:pt x="517" y="0"/>
                      <a:pt x="517" y="334"/>
                    </a:cubicBezTo>
                    <a:lnTo>
                      <a:pt x="517" y="5532"/>
                    </a:lnTo>
                    <a:cubicBezTo>
                      <a:pt x="517" y="5654"/>
                      <a:pt x="395" y="5775"/>
                      <a:pt x="274" y="577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7" name="Google Shape;3337;p15"/>
              <p:cNvSpPr/>
              <p:nvPr/>
            </p:nvSpPr>
            <p:spPr>
              <a:xfrm>
                <a:off x="3220825" y="4202693"/>
                <a:ext cx="79205" cy="79205"/>
              </a:xfrm>
              <a:custGeom>
                <a:avLst/>
                <a:gdLst/>
                <a:ahLst/>
                <a:cxnLst/>
                <a:rect l="l" t="t" r="r" b="b"/>
                <a:pathLst>
                  <a:path w="3557" h="3557" extrusionOk="0">
                    <a:moveTo>
                      <a:pt x="3557" y="1520"/>
                    </a:moveTo>
                    <a:cubicBezTo>
                      <a:pt x="3557" y="2888"/>
                      <a:pt x="1915" y="3557"/>
                      <a:pt x="973" y="2615"/>
                    </a:cubicBezTo>
                    <a:cubicBezTo>
                      <a:pt x="0" y="1642"/>
                      <a:pt x="669" y="1"/>
                      <a:pt x="2037" y="1"/>
                    </a:cubicBezTo>
                    <a:cubicBezTo>
                      <a:pt x="2888" y="1"/>
                      <a:pt x="3557" y="700"/>
                      <a:pt x="3557" y="152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8" name="Google Shape;3338;p15"/>
              <p:cNvSpPr/>
              <p:nvPr/>
            </p:nvSpPr>
            <p:spPr>
              <a:xfrm>
                <a:off x="3117262" y="4348897"/>
                <a:ext cx="79205" cy="78537"/>
              </a:xfrm>
              <a:custGeom>
                <a:avLst/>
                <a:gdLst/>
                <a:ahLst/>
                <a:cxnLst/>
                <a:rect l="l" t="t" r="r" b="b"/>
                <a:pathLst>
                  <a:path w="3557" h="3527" extrusionOk="0">
                    <a:moveTo>
                      <a:pt x="3557" y="1520"/>
                    </a:moveTo>
                    <a:cubicBezTo>
                      <a:pt x="3557" y="2857"/>
                      <a:pt x="1916" y="3526"/>
                      <a:pt x="943" y="2584"/>
                    </a:cubicBezTo>
                    <a:cubicBezTo>
                      <a:pt x="1" y="1611"/>
                      <a:pt x="669" y="0"/>
                      <a:pt x="2037" y="0"/>
                    </a:cubicBezTo>
                    <a:cubicBezTo>
                      <a:pt x="2858" y="0"/>
                      <a:pt x="3557" y="669"/>
                      <a:pt x="3557" y="152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9" name="Google Shape;3339;p15"/>
              <p:cNvSpPr/>
              <p:nvPr/>
            </p:nvSpPr>
            <p:spPr>
              <a:xfrm>
                <a:off x="3391367" y="4338053"/>
                <a:ext cx="67715" cy="67025"/>
              </a:xfrm>
              <a:custGeom>
                <a:avLst/>
                <a:gdLst/>
                <a:ahLst/>
                <a:cxnLst/>
                <a:rect l="l" t="t" r="r" b="b"/>
                <a:pathLst>
                  <a:path w="3041" h="3010" extrusionOk="0">
                    <a:moveTo>
                      <a:pt x="3040" y="1521"/>
                    </a:moveTo>
                    <a:cubicBezTo>
                      <a:pt x="3040" y="2341"/>
                      <a:pt x="2372" y="3010"/>
                      <a:pt x="1521" y="3010"/>
                    </a:cubicBezTo>
                    <a:cubicBezTo>
                      <a:pt x="700" y="3010"/>
                      <a:pt x="1" y="2341"/>
                      <a:pt x="1" y="1521"/>
                    </a:cubicBezTo>
                    <a:cubicBezTo>
                      <a:pt x="1" y="670"/>
                      <a:pt x="700" y="1"/>
                      <a:pt x="1521" y="1"/>
                    </a:cubicBezTo>
                    <a:cubicBezTo>
                      <a:pt x="2372" y="1"/>
                      <a:pt x="3040" y="670"/>
                      <a:pt x="3040" y="152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0" name="Google Shape;3340;p15"/>
              <p:cNvSpPr/>
              <p:nvPr/>
            </p:nvSpPr>
            <p:spPr>
              <a:xfrm>
                <a:off x="3117262" y="4084923"/>
                <a:ext cx="79205" cy="79228"/>
              </a:xfrm>
              <a:custGeom>
                <a:avLst/>
                <a:gdLst/>
                <a:ahLst/>
                <a:cxnLst/>
                <a:rect l="l" t="t" r="r" b="b"/>
                <a:pathLst>
                  <a:path w="3557" h="3558" extrusionOk="0">
                    <a:moveTo>
                      <a:pt x="3557" y="1521"/>
                    </a:moveTo>
                    <a:cubicBezTo>
                      <a:pt x="3557" y="2888"/>
                      <a:pt x="1916" y="3557"/>
                      <a:pt x="943" y="2584"/>
                    </a:cubicBezTo>
                    <a:cubicBezTo>
                      <a:pt x="1" y="1642"/>
                      <a:pt x="669" y="1"/>
                      <a:pt x="2037" y="1"/>
                    </a:cubicBezTo>
                    <a:cubicBezTo>
                      <a:pt x="2858" y="1"/>
                      <a:pt x="3557" y="670"/>
                      <a:pt x="3557" y="152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1" name="Google Shape;3341;p15"/>
              <p:cNvSpPr/>
              <p:nvPr/>
            </p:nvSpPr>
            <p:spPr>
              <a:xfrm>
                <a:off x="3254648" y="4003716"/>
                <a:ext cx="79228" cy="78537"/>
              </a:xfrm>
              <a:custGeom>
                <a:avLst/>
                <a:gdLst/>
                <a:ahLst/>
                <a:cxnLst/>
                <a:rect l="l" t="t" r="r" b="b"/>
                <a:pathLst>
                  <a:path w="3558" h="3527" extrusionOk="0">
                    <a:moveTo>
                      <a:pt x="3557" y="1520"/>
                    </a:moveTo>
                    <a:cubicBezTo>
                      <a:pt x="3557" y="2858"/>
                      <a:pt x="1916" y="3526"/>
                      <a:pt x="943" y="2584"/>
                    </a:cubicBezTo>
                    <a:cubicBezTo>
                      <a:pt x="1" y="1611"/>
                      <a:pt x="670" y="0"/>
                      <a:pt x="2038" y="0"/>
                    </a:cubicBezTo>
                    <a:cubicBezTo>
                      <a:pt x="2858" y="0"/>
                      <a:pt x="3557" y="669"/>
                      <a:pt x="3557" y="152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2" name="Google Shape;3342;p15"/>
              <p:cNvSpPr/>
              <p:nvPr/>
            </p:nvSpPr>
            <p:spPr>
              <a:xfrm>
                <a:off x="5657349" y="4273768"/>
                <a:ext cx="60256" cy="60256"/>
              </a:xfrm>
              <a:custGeom>
                <a:avLst/>
                <a:gdLst/>
                <a:ahLst/>
                <a:cxnLst/>
                <a:rect l="l" t="t" r="r" b="b"/>
                <a:pathLst>
                  <a:path w="2706" h="2706" extrusionOk="0">
                    <a:moveTo>
                      <a:pt x="2706" y="1368"/>
                    </a:moveTo>
                    <a:cubicBezTo>
                      <a:pt x="2706" y="2098"/>
                      <a:pt x="2098" y="2705"/>
                      <a:pt x="1338" y="2705"/>
                    </a:cubicBezTo>
                    <a:cubicBezTo>
                      <a:pt x="609" y="2705"/>
                      <a:pt x="1" y="2098"/>
                      <a:pt x="1" y="1368"/>
                    </a:cubicBezTo>
                    <a:cubicBezTo>
                      <a:pt x="1" y="608"/>
                      <a:pt x="609" y="0"/>
                      <a:pt x="1338" y="0"/>
                    </a:cubicBezTo>
                    <a:cubicBezTo>
                      <a:pt x="2098" y="0"/>
                      <a:pt x="2706" y="608"/>
                      <a:pt x="2706" y="1368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3" name="Google Shape;3343;p15"/>
              <p:cNvSpPr/>
              <p:nvPr/>
            </p:nvSpPr>
            <p:spPr>
              <a:xfrm>
                <a:off x="5546349" y="4409129"/>
                <a:ext cx="59588" cy="60256"/>
              </a:xfrm>
              <a:custGeom>
                <a:avLst/>
                <a:gdLst/>
                <a:ahLst/>
                <a:cxnLst/>
                <a:rect l="l" t="t" r="r" b="b"/>
                <a:pathLst>
                  <a:path w="2676" h="2706" extrusionOk="0">
                    <a:moveTo>
                      <a:pt x="2676" y="1338"/>
                    </a:moveTo>
                    <a:cubicBezTo>
                      <a:pt x="2676" y="2098"/>
                      <a:pt x="2098" y="2706"/>
                      <a:pt x="1338" y="2706"/>
                    </a:cubicBezTo>
                    <a:cubicBezTo>
                      <a:pt x="578" y="2706"/>
                      <a:pt x="1" y="2098"/>
                      <a:pt x="1" y="1338"/>
                    </a:cubicBezTo>
                    <a:cubicBezTo>
                      <a:pt x="1" y="608"/>
                      <a:pt x="578" y="0"/>
                      <a:pt x="1338" y="0"/>
                    </a:cubicBezTo>
                    <a:cubicBezTo>
                      <a:pt x="2098" y="0"/>
                      <a:pt x="2676" y="608"/>
                      <a:pt x="2676" y="1338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4" name="Google Shape;3344;p15"/>
              <p:cNvSpPr/>
              <p:nvPr/>
            </p:nvSpPr>
            <p:spPr>
              <a:xfrm>
                <a:off x="5770376" y="4342128"/>
                <a:ext cx="60278" cy="60256"/>
              </a:xfrm>
              <a:custGeom>
                <a:avLst/>
                <a:gdLst/>
                <a:ahLst/>
                <a:cxnLst/>
                <a:rect l="l" t="t" r="r" b="b"/>
                <a:pathLst>
                  <a:path w="2707" h="2706" extrusionOk="0">
                    <a:moveTo>
                      <a:pt x="2706" y="1368"/>
                    </a:moveTo>
                    <a:cubicBezTo>
                      <a:pt x="2706" y="2097"/>
                      <a:pt x="2098" y="2705"/>
                      <a:pt x="1369" y="2705"/>
                    </a:cubicBezTo>
                    <a:cubicBezTo>
                      <a:pt x="609" y="2705"/>
                      <a:pt x="1" y="2097"/>
                      <a:pt x="1" y="1368"/>
                    </a:cubicBezTo>
                    <a:cubicBezTo>
                      <a:pt x="1" y="608"/>
                      <a:pt x="609" y="0"/>
                      <a:pt x="1369" y="0"/>
                    </a:cubicBezTo>
                    <a:cubicBezTo>
                      <a:pt x="2098" y="0"/>
                      <a:pt x="2706" y="608"/>
                      <a:pt x="2706" y="1368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5" name="Google Shape;3345;p15"/>
              <p:cNvSpPr/>
              <p:nvPr/>
            </p:nvSpPr>
            <p:spPr>
              <a:xfrm>
                <a:off x="5546349" y="4192539"/>
                <a:ext cx="59588" cy="60256"/>
              </a:xfrm>
              <a:custGeom>
                <a:avLst/>
                <a:gdLst/>
                <a:ahLst/>
                <a:cxnLst/>
                <a:rect l="l" t="t" r="r" b="b"/>
                <a:pathLst>
                  <a:path w="2676" h="2706" extrusionOk="0">
                    <a:moveTo>
                      <a:pt x="2676" y="1338"/>
                    </a:moveTo>
                    <a:cubicBezTo>
                      <a:pt x="2676" y="2098"/>
                      <a:pt x="2098" y="2706"/>
                      <a:pt x="1338" y="2706"/>
                    </a:cubicBezTo>
                    <a:cubicBezTo>
                      <a:pt x="578" y="2706"/>
                      <a:pt x="1" y="2098"/>
                      <a:pt x="1" y="1338"/>
                    </a:cubicBezTo>
                    <a:cubicBezTo>
                      <a:pt x="1" y="609"/>
                      <a:pt x="578" y="1"/>
                      <a:pt x="1338" y="1"/>
                    </a:cubicBezTo>
                    <a:cubicBezTo>
                      <a:pt x="2098" y="1"/>
                      <a:pt x="2676" y="609"/>
                      <a:pt x="2676" y="1338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6" name="Google Shape;3346;p15"/>
              <p:cNvSpPr/>
              <p:nvPr/>
            </p:nvSpPr>
            <p:spPr>
              <a:xfrm>
                <a:off x="5680373" y="4096435"/>
                <a:ext cx="60256" cy="60256"/>
              </a:xfrm>
              <a:custGeom>
                <a:avLst/>
                <a:gdLst/>
                <a:ahLst/>
                <a:cxnLst/>
                <a:rect l="l" t="t" r="r" b="b"/>
                <a:pathLst>
                  <a:path w="2706" h="2706" extrusionOk="0">
                    <a:moveTo>
                      <a:pt x="2705" y="1338"/>
                    </a:moveTo>
                    <a:cubicBezTo>
                      <a:pt x="2705" y="2098"/>
                      <a:pt x="2097" y="2706"/>
                      <a:pt x="1338" y="2706"/>
                    </a:cubicBezTo>
                    <a:cubicBezTo>
                      <a:pt x="608" y="2706"/>
                      <a:pt x="0" y="2098"/>
                      <a:pt x="0" y="1338"/>
                    </a:cubicBezTo>
                    <a:cubicBezTo>
                      <a:pt x="0" y="608"/>
                      <a:pt x="608" y="1"/>
                      <a:pt x="1338" y="1"/>
                    </a:cubicBezTo>
                    <a:cubicBezTo>
                      <a:pt x="2097" y="1"/>
                      <a:pt x="2705" y="608"/>
                      <a:pt x="2705" y="1338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7" name="Google Shape;3347;p15"/>
              <p:cNvSpPr/>
              <p:nvPr/>
            </p:nvSpPr>
            <p:spPr>
              <a:xfrm>
                <a:off x="1015074" y="3896768"/>
                <a:ext cx="456217" cy="586170"/>
              </a:xfrm>
              <a:custGeom>
                <a:avLst/>
                <a:gdLst/>
                <a:ahLst/>
                <a:cxnLst/>
                <a:rect l="l" t="t" r="r" b="b"/>
                <a:pathLst>
                  <a:path w="20488" h="26324" extrusionOk="0">
                    <a:moveTo>
                      <a:pt x="10244" y="1"/>
                    </a:moveTo>
                    <a:lnTo>
                      <a:pt x="1" y="26323"/>
                    </a:lnTo>
                    <a:lnTo>
                      <a:pt x="20487" y="26323"/>
                    </a:lnTo>
                    <a:lnTo>
                      <a:pt x="10244" y="1"/>
                    </a:lnTo>
                    <a:close/>
                  </a:path>
                </a:pathLst>
              </a:custGeom>
              <a:gradFill>
                <a:gsLst>
                  <a:gs pos="0">
                    <a:srgbClr val="161A34"/>
                  </a:gs>
                  <a:gs pos="100000">
                    <a:srgbClr val="0B0D1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8" name="Google Shape;3348;p15"/>
              <p:cNvSpPr/>
              <p:nvPr/>
            </p:nvSpPr>
            <p:spPr>
              <a:xfrm>
                <a:off x="1008305" y="3890689"/>
                <a:ext cx="469755" cy="597660"/>
              </a:xfrm>
              <a:custGeom>
                <a:avLst/>
                <a:gdLst/>
                <a:ahLst/>
                <a:cxnLst/>
                <a:rect l="l" t="t" r="r" b="b"/>
                <a:pathLst>
                  <a:path w="21096" h="26840" extrusionOk="0">
                    <a:moveTo>
                      <a:pt x="20791" y="26840"/>
                    </a:moveTo>
                    <a:lnTo>
                      <a:pt x="305" y="26840"/>
                    </a:lnTo>
                    <a:cubicBezTo>
                      <a:pt x="122" y="26840"/>
                      <a:pt x="1" y="26657"/>
                      <a:pt x="61" y="26505"/>
                    </a:cubicBezTo>
                    <a:lnTo>
                      <a:pt x="10335" y="183"/>
                    </a:lnTo>
                    <a:cubicBezTo>
                      <a:pt x="10426" y="0"/>
                      <a:pt x="10700" y="0"/>
                      <a:pt x="10791" y="183"/>
                    </a:cubicBezTo>
                    <a:lnTo>
                      <a:pt x="21034" y="26505"/>
                    </a:lnTo>
                    <a:cubicBezTo>
                      <a:pt x="21095" y="26657"/>
                      <a:pt x="20974" y="26840"/>
                      <a:pt x="20822" y="26840"/>
                    </a:cubicBezTo>
                    <a:close/>
                    <a:moveTo>
                      <a:pt x="639" y="26353"/>
                    </a:moveTo>
                    <a:lnTo>
                      <a:pt x="20396" y="26353"/>
                    </a:lnTo>
                    <a:lnTo>
                      <a:pt x="10518" y="943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9" name="Google Shape;3349;p15"/>
              <p:cNvSpPr/>
              <p:nvPr/>
            </p:nvSpPr>
            <p:spPr>
              <a:xfrm>
                <a:off x="1237074" y="4475462"/>
                <a:ext cx="11535" cy="128617"/>
              </a:xfrm>
              <a:custGeom>
                <a:avLst/>
                <a:gdLst/>
                <a:ahLst/>
                <a:cxnLst/>
                <a:rect l="l" t="t" r="r" b="b"/>
                <a:pathLst>
                  <a:path w="518" h="5776" extrusionOk="0">
                    <a:moveTo>
                      <a:pt x="274" y="5775"/>
                    </a:moveTo>
                    <a:cubicBezTo>
                      <a:pt x="122" y="5775"/>
                      <a:pt x="0" y="5654"/>
                      <a:pt x="0" y="5532"/>
                    </a:cubicBezTo>
                    <a:lnTo>
                      <a:pt x="0" y="334"/>
                    </a:lnTo>
                    <a:cubicBezTo>
                      <a:pt x="31" y="0"/>
                      <a:pt x="517" y="0"/>
                      <a:pt x="517" y="334"/>
                    </a:cubicBezTo>
                    <a:lnTo>
                      <a:pt x="517" y="5532"/>
                    </a:lnTo>
                    <a:cubicBezTo>
                      <a:pt x="517" y="5654"/>
                      <a:pt x="396" y="5775"/>
                      <a:pt x="274" y="577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0" name="Google Shape;3350;p15"/>
              <p:cNvSpPr/>
              <p:nvPr/>
            </p:nvSpPr>
            <p:spPr>
              <a:xfrm>
                <a:off x="4701702" y="3771562"/>
                <a:ext cx="935391" cy="71768"/>
              </a:xfrm>
              <a:custGeom>
                <a:avLst/>
                <a:gdLst/>
                <a:ahLst/>
                <a:cxnLst/>
                <a:rect l="l" t="t" r="r" b="b"/>
                <a:pathLst>
                  <a:path w="42007" h="3223" extrusionOk="0">
                    <a:moveTo>
                      <a:pt x="37508" y="2676"/>
                    </a:moveTo>
                    <a:cubicBezTo>
                      <a:pt x="36080" y="2645"/>
                      <a:pt x="34712" y="2037"/>
                      <a:pt x="33739" y="973"/>
                    </a:cubicBezTo>
                    <a:lnTo>
                      <a:pt x="33374" y="517"/>
                    </a:lnTo>
                    <a:lnTo>
                      <a:pt x="32979" y="973"/>
                    </a:lnTo>
                    <a:cubicBezTo>
                      <a:pt x="30973" y="3223"/>
                      <a:pt x="27447" y="3223"/>
                      <a:pt x="25441" y="973"/>
                    </a:cubicBezTo>
                    <a:lnTo>
                      <a:pt x="25076" y="517"/>
                    </a:lnTo>
                    <a:lnTo>
                      <a:pt x="24681" y="973"/>
                    </a:lnTo>
                    <a:cubicBezTo>
                      <a:pt x="22675" y="3223"/>
                      <a:pt x="19180" y="3223"/>
                      <a:pt x="17143" y="973"/>
                    </a:cubicBezTo>
                    <a:lnTo>
                      <a:pt x="16778" y="517"/>
                    </a:lnTo>
                    <a:lnTo>
                      <a:pt x="16383" y="973"/>
                    </a:lnTo>
                    <a:cubicBezTo>
                      <a:pt x="14377" y="3223"/>
                      <a:pt x="10882" y="3223"/>
                      <a:pt x="8876" y="973"/>
                    </a:cubicBezTo>
                    <a:lnTo>
                      <a:pt x="8480" y="517"/>
                    </a:lnTo>
                    <a:lnTo>
                      <a:pt x="8116" y="973"/>
                    </a:lnTo>
                    <a:cubicBezTo>
                      <a:pt x="6110" y="3223"/>
                      <a:pt x="2584" y="3223"/>
                      <a:pt x="578" y="973"/>
                    </a:cubicBezTo>
                    <a:lnTo>
                      <a:pt x="61" y="396"/>
                    </a:lnTo>
                    <a:cubicBezTo>
                      <a:pt x="0" y="335"/>
                      <a:pt x="0" y="244"/>
                      <a:pt x="61" y="183"/>
                    </a:cubicBezTo>
                    <a:cubicBezTo>
                      <a:pt x="122" y="122"/>
                      <a:pt x="243" y="122"/>
                      <a:pt x="304" y="183"/>
                    </a:cubicBezTo>
                    <a:lnTo>
                      <a:pt x="790" y="730"/>
                    </a:lnTo>
                    <a:cubicBezTo>
                      <a:pt x="2675" y="2858"/>
                      <a:pt x="5988" y="2858"/>
                      <a:pt x="7842" y="730"/>
                    </a:cubicBezTo>
                    <a:lnTo>
                      <a:pt x="8359" y="183"/>
                    </a:lnTo>
                    <a:cubicBezTo>
                      <a:pt x="8420" y="92"/>
                      <a:pt x="8541" y="92"/>
                      <a:pt x="8602" y="183"/>
                    </a:cubicBezTo>
                    <a:lnTo>
                      <a:pt x="9119" y="730"/>
                    </a:lnTo>
                    <a:cubicBezTo>
                      <a:pt x="11003" y="2858"/>
                      <a:pt x="14286" y="2858"/>
                      <a:pt x="16171" y="730"/>
                    </a:cubicBezTo>
                    <a:lnTo>
                      <a:pt x="16687" y="183"/>
                    </a:lnTo>
                    <a:cubicBezTo>
                      <a:pt x="16748" y="92"/>
                      <a:pt x="16839" y="92"/>
                      <a:pt x="16900" y="183"/>
                    </a:cubicBezTo>
                    <a:lnTo>
                      <a:pt x="17417" y="730"/>
                    </a:lnTo>
                    <a:cubicBezTo>
                      <a:pt x="19301" y="2858"/>
                      <a:pt x="22614" y="2858"/>
                      <a:pt x="24469" y="730"/>
                    </a:cubicBezTo>
                    <a:lnTo>
                      <a:pt x="24985" y="183"/>
                    </a:lnTo>
                    <a:cubicBezTo>
                      <a:pt x="25046" y="92"/>
                      <a:pt x="25168" y="92"/>
                      <a:pt x="25228" y="183"/>
                    </a:cubicBezTo>
                    <a:lnTo>
                      <a:pt x="25745" y="730"/>
                    </a:lnTo>
                    <a:cubicBezTo>
                      <a:pt x="27630" y="2858"/>
                      <a:pt x="30912" y="2858"/>
                      <a:pt x="32797" y="730"/>
                    </a:cubicBezTo>
                    <a:lnTo>
                      <a:pt x="33314" y="183"/>
                    </a:lnTo>
                    <a:cubicBezTo>
                      <a:pt x="33374" y="92"/>
                      <a:pt x="33466" y="92"/>
                      <a:pt x="33557" y="183"/>
                    </a:cubicBezTo>
                    <a:lnTo>
                      <a:pt x="34043" y="730"/>
                    </a:lnTo>
                    <a:cubicBezTo>
                      <a:pt x="35928" y="2858"/>
                      <a:pt x="39241" y="2858"/>
                      <a:pt x="41095" y="730"/>
                    </a:cubicBezTo>
                    <a:lnTo>
                      <a:pt x="41612" y="183"/>
                    </a:lnTo>
                    <a:cubicBezTo>
                      <a:pt x="41764" y="1"/>
                      <a:pt x="42007" y="244"/>
                      <a:pt x="41855" y="396"/>
                    </a:cubicBezTo>
                    <a:lnTo>
                      <a:pt x="41338" y="973"/>
                    </a:lnTo>
                    <a:cubicBezTo>
                      <a:pt x="40365" y="2068"/>
                      <a:pt x="38967" y="2676"/>
                      <a:pt x="37508" y="267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1" name="Google Shape;3351;p15"/>
              <p:cNvSpPr/>
              <p:nvPr/>
            </p:nvSpPr>
            <p:spPr>
              <a:xfrm>
                <a:off x="4672577" y="3754639"/>
                <a:ext cx="54867" cy="54845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463" extrusionOk="0">
                    <a:moveTo>
                      <a:pt x="2463" y="1065"/>
                    </a:moveTo>
                    <a:cubicBezTo>
                      <a:pt x="2463" y="1977"/>
                      <a:pt x="1338" y="2463"/>
                      <a:pt x="670" y="1794"/>
                    </a:cubicBezTo>
                    <a:cubicBezTo>
                      <a:pt x="1" y="1125"/>
                      <a:pt x="487" y="1"/>
                      <a:pt x="1399" y="1"/>
                    </a:cubicBezTo>
                    <a:cubicBezTo>
                      <a:pt x="1977" y="1"/>
                      <a:pt x="2463" y="457"/>
                      <a:pt x="2463" y="106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2" name="Google Shape;3352;p15"/>
              <p:cNvSpPr/>
              <p:nvPr/>
            </p:nvSpPr>
            <p:spPr>
              <a:xfrm>
                <a:off x="4770039" y="3804049"/>
                <a:ext cx="46739" cy="46717"/>
              </a:xfrm>
              <a:custGeom>
                <a:avLst/>
                <a:gdLst/>
                <a:ahLst/>
                <a:cxnLst/>
                <a:rect l="l" t="t" r="r" b="b"/>
                <a:pathLst>
                  <a:path w="2099" h="2098" extrusionOk="0">
                    <a:moveTo>
                      <a:pt x="2098" y="1034"/>
                    </a:moveTo>
                    <a:cubicBezTo>
                      <a:pt x="2098" y="1612"/>
                      <a:pt x="1642" y="2098"/>
                      <a:pt x="1065" y="2098"/>
                    </a:cubicBezTo>
                    <a:cubicBezTo>
                      <a:pt x="457" y="2098"/>
                      <a:pt x="1" y="1612"/>
                      <a:pt x="1" y="1034"/>
                    </a:cubicBezTo>
                    <a:cubicBezTo>
                      <a:pt x="1" y="457"/>
                      <a:pt x="457" y="1"/>
                      <a:pt x="1065" y="1"/>
                    </a:cubicBezTo>
                    <a:cubicBezTo>
                      <a:pt x="1642" y="1"/>
                      <a:pt x="2098" y="457"/>
                      <a:pt x="2098" y="103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3" name="Google Shape;3353;p15"/>
              <p:cNvSpPr/>
              <p:nvPr/>
            </p:nvSpPr>
            <p:spPr>
              <a:xfrm>
                <a:off x="4857369" y="3754639"/>
                <a:ext cx="54845" cy="54845"/>
              </a:xfrm>
              <a:custGeom>
                <a:avLst/>
                <a:gdLst/>
                <a:ahLst/>
                <a:cxnLst/>
                <a:rect l="l" t="t" r="r" b="b"/>
                <a:pathLst>
                  <a:path w="2463" h="2463" extrusionOk="0">
                    <a:moveTo>
                      <a:pt x="2462" y="1065"/>
                    </a:moveTo>
                    <a:cubicBezTo>
                      <a:pt x="2462" y="1977"/>
                      <a:pt x="1307" y="2463"/>
                      <a:pt x="669" y="1794"/>
                    </a:cubicBezTo>
                    <a:cubicBezTo>
                      <a:pt x="0" y="1125"/>
                      <a:pt x="456" y="1"/>
                      <a:pt x="1398" y="1"/>
                    </a:cubicBezTo>
                    <a:cubicBezTo>
                      <a:pt x="1976" y="1"/>
                      <a:pt x="2462" y="457"/>
                      <a:pt x="2462" y="106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4" name="Google Shape;3354;p15"/>
              <p:cNvSpPr/>
              <p:nvPr/>
            </p:nvSpPr>
            <p:spPr>
              <a:xfrm>
                <a:off x="4954809" y="3804049"/>
                <a:ext cx="46739" cy="46717"/>
              </a:xfrm>
              <a:custGeom>
                <a:avLst/>
                <a:gdLst/>
                <a:ahLst/>
                <a:cxnLst/>
                <a:rect l="l" t="t" r="r" b="b"/>
                <a:pathLst>
                  <a:path w="2099" h="2098" extrusionOk="0">
                    <a:moveTo>
                      <a:pt x="2098" y="1034"/>
                    </a:moveTo>
                    <a:cubicBezTo>
                      <a:pt x="2098" y="1612"/>
                      <a:pt x="1612" y="2098"/>
                      <a:pt x="1034" y="2098"/>
                    </a:cubicBezTo>
                    <a:cubicBezTo>
                      <a:pt x="457" y="2098"/>
                      <a:pt x="1" y="1612"/>
                      <a:pt x="1" y="1034"/>
                    </a:cubicBezTo>
                    <a:cubicBezTo>
                      <a:pt x="1" y="457"/>
                      <a:pt x="457" y="1"/>
                      <a:pt x="1034" y="1"/>
                    </a:cubicBezTo>
                    <a:cubicBezTo>
                      <a:pt x="1612" y="1"/>
                      <a:pt x="2098" y="457"/>
                      <a:pt x="2098" y="103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5" name="Google Shape;3355;p15"/>
              <p:cNvSpPr/>
              <p:nvPr/>
            </p:nvSpPr>
            <p:spPr>
              <a:xfrm>
                <a:off x="5042139" y="3754639"/>
                <a:ext cx="54155" cy="54845"/>
              </a:xfrm>
              <a:custGeom>
                <a:avLst/>
                <a:gdLst/>
                <a:ahLst/>
                <a:cxnLst/>
                <a:rect l="l" t="t" r="r" b="b"/>
                <a:pathLst>
                  <a:path w="2432" h="2463" extrusionOk="0">
                    <a:moveTo>
                      <a:pt x="2432" y="1065"/>
                    </a:moveTo>
                    <a:cubicBezTo>
                      <a:pt x="2432" y="1977"/>
                      <a:pt x="1307" y="2463"/>
                      <a:pt x="638" y="1794"/>
                    </a:cubicBezTo>
                    <a:cubicBezTo>
                      <a:pt x="0" y="1125"/>
                      <a:pt x="456" y="1"/>
                      <a:pt x="1398" y="1"/>
                    </a:cubicBezTo>
                    <a:cubicBezTo>
                      <a:pt x="1976" y="1"/>
                      <a:pt x="2432" y="457"/>
                      <a:pt x="2432" y="106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6" name="Google Shape;3356;p15"/>
              <p:cNvSpPr/>
              <p:nvPr/>
            </p:nvSpPr>
            <p:spPr>
              <a:xfrm>
                <a:off x="5139601" y="3804049"/>
                <a:ext cx="46717" cy="46717"/>
              </a:xfrm>
              <a:custGeom>
                <a:avLst/>
                <a:gdLst/>
                <a:ahLst/>
                <a:cxnLst/>
                <a:rect l="l" t="t" r="r" b="b"/>
                <a:pathLst>
                  <a:path w="2098" h="2098" extrusionOk="0">
                    <a:moveTo>
                      <a:pt x="2097" y="1034"/>
                    </a:moveTo>
                    <a:cubicBezTo>
                      <a:pt x="2097" y="1612"/>
                      <a:pt x="1611" y="2098"/>
                      <a:pt x="1033" y="2098"/>
                    </a:cubicBezTo>
                    <a:cubicBezTo>
                      <a:pt x="456" y="2098"/>
                      <a:pt x="0" y="1612"/>
                      <a:pt x="0" y="1034"/>
                    </a:cubicBezTo>
                    <a:cubicBezTo>
                      <a:pt x="0" y="457"/>
                      <a:pt x="456" y="1"/>
                      <a:pt x="1033" y="1"/>
                    </a:cubicBezTo>
                    <a:cubicBezTo>
                      <a:pt x="1611" y="1"/>
                      <a:pt x="2097" y="457"/>
                      <a:pt x="2097" y="103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7" name="Google Shape;3357;p15"/>
              <p:cNvSpPr/>
              <p:nvPr/>
            </p:nvSpPr>
            <p:spPr>
              <a:xfrm>
                <a:off x="5226219" y="3754639"/>
                <a:ext cx="54845" cy="54845"/>
              </a:xfrm>
              <a:custGeom>
                <a:avLst/>
                <a:gdLst/>
                <a:ahLst/>
                <a:cxnLst/>
                <a:rect l="l" t="t" r="r" b="b"/>
                <a:pathLst>
                  <a:path w="2463" h="2463" extrusionOk="0">
                    <a:moveTo>
                      <a:pt x="2463" y="1065"/>
                    </a:moveTo>
                    <a:cubicBezTo>
                      <a:pt x="2463" y="1977"/>
                      <a:pt x="1338" y="2463"/>
                      <a:pt x="669" y="1794"/>
                    </a:cubicBezTo>
                    <a:cubicBezTo>
                      <a:pt x="1" y="1125"/>
                      <a:pt x="487" y="1"/>
                      <a:pt x="1429" y="1"/>
                    </a:cubicBezTo>
                    <a:cubicBezTo>
                      <a:pt x="2007" y="1"/>
                      <a:pt x="2463" y="457"/>
                      <a:pt x="2463" y="106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8" name="Google Shape;3358;p15"/>
              <p:cNvSpPr/>
              <p:nvPr/>
            </p:nvSpPr>
            <p:spPr>
              <a:xfrm>
                <a:off x="5323681" y="3804049"/>
                <a:ext cx="46717" cy="46717"/>
              </a:xfrm>
              <a:custGeom>
                <a:avLst/>
                <a:gdLst/>
                <a:ahLst/>
                <a:cxnLst/>
                <a:rect l="l" t="t" r="r" b="b"/>
                <a:pathLst>
                  <a:path w="2098" h="2098" extrusionOk="0">
                    <a:moveTo>
                      <a:pt x="2098" y="1034"/>
                    </a:moveTo>
                    <a:cubicBezTo>
                      <a:pt x="2098" y="1612"/>
                      <a:pt x="1642" y="2098"/>
                      <a:pt x="1065" y="2098"/>
                    </a:cubicBezTo>
                    <a:cubicBezTo>
                      <a:pt x="487" y="2098"/>
                      <a:pt x="1" y="1612"/>
                      <a:pt x="1" y="1034"/>
                    </a:cubicBezTo>
                    <a:cubicBezTo>
                      <a:pt x="1" y="457"/>
                      <a:pt x="487" y="1"/>
                      <a:pt x="1065" y="1"/>
                    </a:cubicBezTo>
                    <a:cubicBezTo>
                      <a:pt x="1642" y="1"/>
                      <a:pt x="2098" y="457"/>
                      <a:pt x="2098" y="103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9" name="Google Shape;3359;p15"/>
              <p:cNvSpPr/>
              <p:nvPr/>
            </p:nvSpPr>
            <p:spPr>
              <a:xfrm>
                <a:off x="5410989" y="3754639"/>
                <a:ext cx="54845" cy="54845"/>
              </a:xfrm>
              <a:custGeom>
                <a:avLst/>
                <a:gdLst/>
                <a:ahLst/>
                <a:cxnLst/>
                <a:rect l="l" t="t" r="r" b="b"/>
                <a:pathLst>
                  <a:path w="2463" h="2463" extrusionOk="0">
                    <a:moveTo>
                      <a:pt x="2463" y="1065"/>
                    </a:moveTo>
                    <a:cubicBezTo>
                      <a:pt x="2463" y="1977"/>
                      <a:pt x="1338" y="2463"/>
                      <a:pt x="669" y="1794"/>
                    </a:cubicBezTo>
                    <a:cubicBezTo>
                      <a:pt x="1" y="1125"/>
                      <a:pt x="487" y="1"/>
                      <a:pt x="1399" y="1"/>
                    </a:cubicBezTo>
                    <a:cubicBezTo>
                      <a:pt x="1976" y="1"/>
                      <a:pt x="2463" y="457"/>
                      <a:pt x="2463" y="106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0" name="Google Shape;3360;p15"/>
              <p:cNvSpPr/>
              <p:nvPr/>
            </p:nvSpPr>
            <p:spPr>
              <a:xfrm>
                <a:off x="5500324" y="3804049"/>
                <a:ext cx="54845" cy="54177"/>
              </a:xfrm>
              <a:custGeom>
                <a:avLst/>
                <a:gdLst/>
                <a:ahLst/>
                <a:cxnLst/>
                <a:rect l="l" t="t" r="r" b="b"/>
                <a:pathLst>
                  <a:path w="2463" h="2433" extrusionOk="0">
                    <a:moveTo>
                      <a:pt x="2463" y="1034"/>
                    </a:moveTo>
                    <a:cubicBezTo>
                      <a:pt x="2463" y="1976"/>
                      <a:pt x="1338" y="2432"/>
                      <a:pt x="670" y="1794"/>
                    </a:cubicBezTo>
                    <a:cubicBezTo>
                      <a:pt x="1" y="1125"/>
                      <a:pt x="487" y="1"/>
                      <a:pt x="1430" y="1"/>
                    </a:cubicBezTo>
                    <a:cubicBezTo>
                      <a:pt x="2007" y="1"/>
                      <a:pt x="2463" y="457"/>
                      <a:pt x="2463" y="103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1" name="Google Shape;3361;p15"/>
              <p:cNvSpPr/>
              <p:nvPr/>
            </p:nvSpPr>
            <p:spPr>
              <a:xfrm>
                <a:off x="5595759" y="3754639"/>
                <a:ext cx="54845" cy="54845"/>
              </a:xfrm>
              <a:custGeom>
                <a:avLst/>
                <a:gdLst/>
                <a:ahLst/>
                <a:cxnLst/>
                <a:rect l="l" t="t" r="r" b="b"/>
                <a:pathLst>
                  <a:path w="2463" h="2463" extrusionOk="0">
                    <a:moveTo>
                      <a:pt x="2463" y="1065"/>
                    </a:moveTo>
                    <a:cubicBezTo>
                      <a:pt x="2463" y="1977"/>
                      <a:pt x="1308" y="2463"/>
                      <a:pt x="669" y="1794"/>
                    </a:cubicBezTo>
                    <a:cubicBezTo>
                      <a:pt x="1" y="1125"/>
                      <a:pt x="457" y="1"/>
                      <a:pt x="1399" y="1"/>
                    </a:cubicBezTo>
                    <a:cubicBezTo>
                      <a:pt x="1976" y="1"/>
                      <a:pt x="2463" y="457"/>
                      <a:pt x="2463" y="106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3362" name="Google Shape;3362;p15"/>
              <p:cNvGrpSpPr/>
              <p:nvPr/>
            </p:nvGrpSpPr>
            <p:grpSpPr>
              <a:xfrm>
                <a:off x="3719403" y="3798575"/>
                <a:ext cx="508962" cy="792757"/>
                <a:chOff x="4122301" y="3618712"/>
                <a:chExt cx="571418" cy="890038"/>
              </a:xfrm>
            </p:grpSpPr>
            <p:sp>
              <p:nvSpPr>
                <p:cNvPr id="3363" name="Google Shape;3363;p15"/>
                <p:cNvSpPr/>
                <p:nvPr/>
              </p:nvSpPr>
              <p:spPr>
                <a:xfrm>
                  <a:off x="4122301" y="3618712"/>
                  <a:ext cx="571418" cy="7328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132" h="29667" extrusionOk="0">
                      <a:moveTo>
                        <a:pt x="11551" y="1"/>
                      </a:moveTo>
                      <a:lnTo>
                        <a:pt x="1" y="29667"/>
                      </a:lnTo>
                      <a:lnTo>
                        <a:pt x="23132" y="29667"/>
                      </a:lnTo>
                      <a:lnTo>
                        <a:pt x="11551" y="1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161A34"/>
                    </a:gs>
                    <a:gs pos="100000">
                      <a:srgbClr val="0B0D14"/>
                    </a:gs>
                  </a:gsLst>
                  <a:lin ang="5400700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364" name="Google Shape;3364;p15"/>
                <p:cNvSpPr/>
                <p:nvPr/>
              </p:nvSpPr>
              <p:spPr>
                <a:xfrm>
                  <a:off x="4401575" y="4347625"/>
                  <a:ext cx="12925" cy="16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7" h="6445" extrusionOk="0">
                      <a:moveTo>
                        <a:pt x="274" y="6444"/>
                      </a:moveTo>
                      <a:cubicBezTo>
                        <a:pt x="122" y="6444"/>
                        <a:pt x="0" y="6353"/>
                        <a:pt x="0" y="6201"/>
                      </a:cubicBezTo>
                      <a:lnTo>
                        <a:pt x="0" y="335"/>
                      </a:lnTo>
                      <a:cubicBezTo>
                        <a:pt x="0" y="0"/>
                        <a:pt x="517" y="0"/>
                        <a:pt x="517" y="335"/>
                      </a:cubicBezTo>
                      <a:lnTo>
                        <a:pt x="517" y="6201"/>
                      </a:lnTo>
                      <a:cubicBezTo>
                        <a:pt x="517" y="6353"/>
                        <a:pt x="395" y="6444"/>
                        <a:pt x="274" y="6444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700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3365" name="Google Shape;3365;p15"/>
            <p:cNvGrpSpPr/>
            <p:nvPr/>
          </p:nvGrpSpPr>
          <p:grpSpPr>
            <a:xfrm rot="7566470">
              <a:off x="6233505" y="3567712"/>
              <a:ext cx="668020" cy="581619"/>
              <a:chOff x="5149323" y="484417"/>
              <a:chExt cx="668028" cy="581626"/>
            </a:xfrm>
          </p:grpSpPr>
          <p:grpSp>
            <p:nvGrpSpPr>
              <p:cNvPr id="3366" name="Google Shape;3366;p15"/>
              <p:cNvGrpSpPr/>
              <p:nvPr/>
            </p:nvGrpSpPr>
            <p:grpSpPr>
              <a:xfrm rot="5258332">
                <a:off x="5341654" y="433763"/>
                <a:ext cx="406178" cy="528932"/>
                <a:chOff x="1331605" y="396023"/>
                <a:chExt cx="406158" cy="528906"/>
              </a:xfrm>
            </p:grpSpPr>
            <p:sp>
              <p:nvSpPr>
                <p:cNvPr id="3367" name="Google Shape;3367;p15"/>
                <p:cNvSpPr/>
                <p:nvPr/>
              </p:nvSpPr>
              <p:spPr>
                <a:xfrm>
                  <a:off x="1724083" y="905243"/>
                  <a:ext cx="13680" cy="196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731" extrusionOk="0">
                      <a:moveTo>
                        <a:pt x="254" y="1"/>
                      </a:moveTo>
                      <a:cubicBezTo>
                        <a:pt x="127" y="1"/>
                        <a:pt x="1" y="89"/>
                        <a:pt x="1" y="265"/>
                      </a:cubicBezTo>
                      <a:lnTo>
                        <a:pt x="1" y="476"/>
                      </a:lnTo>
                      <a:cubicBezTo>
                        <a:pt x="1" y="610"/>
                        <a:pt x="102" y="731"/>
                        <a:pt x="233" y="731"/>
                      </a:cubicBezTo>
                      <a:cubicBezTo>
                        <a:pt x="240" y="731"/>
                        <a:pt x="247" y="730"/>
                        <a:pt x="254" y="730"/>
                      </a:cubicBezTo>
                      <a:cubicBezTo>
                        <a:pt x="261" y="730"/>
                        <a:pt x="269" y="731"/>
                        <a:pt x="276" y="731"/>
                      </a:cubicBezTo>
                      <a:cubicBezTo>
                        <a:pt x="406" y="731"/>
                        <a:pt x="508" y="610"/>
                        <a:pt x="508" y="476"/>
                      </a:cubicBezTo>
                      <a:lnTo>
                        <a:pt x="508" y="265"/>
                      </a:lnTo>
                      <a:cubicBezTo>
                        <a:pt x="508" y="89"/>
                        <a:pt x="381" y="1"/>
                        <a:pt x="254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368" name="Google Shape;3368;p15"/>
                <p:cNvSpPr/>
                <p:nvPr/>
              </p:nvSpPr>
              <p:spPr>
                <a:xfrm>
                  <a:off x="1614599" y="545100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5" y="1028"/>
                        <a:pt x="1325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369" name="Google Shape;3369;p15"/>
                <p:cNvSpPr/>
                <p:nvPr/>
              </p:nvSpPr>
              <p:spPr>
                <a:xfrm>
                  <a:off x="1543865" y="886912"/>
                  <a:ext cx="35682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8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370" name="Google Shape;3370;p15"/>
                <p:cNvSpPr/>
                <p:nvPr/>
              </p:nvSpPr>
              <p:spPr>
                <a:xfrm>
                  <a:off x="1484622" y="775716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371" name="Google Shape;3371;p15"/>
                <p:cNvSpPr/>
                <p:nvPr/>
              </p:nvSpPr>
              <p:spPr>
                <a:xfrm>
                  <a:off x="1331605" y="396023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372" name="Google Shape;3372;p15"/>
                <p:cNvSpPr/>
                <p:nvPr/>
              </p:nvSpPr>
              <p:spPr>
                <a:xfrm>
                  <a:off x="1531572" y="649000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1"/>
                      </a:moveTo>
                      <a:cubicBezTo>
                        <a:pt x="0" y="1"/>
                        <a:pt x="0" y="1029"/>
                        <a:pt x="662" y="1029"/>
                      </a:cubicBezTo>
                      <a:cubicBezTo>
                        <a:pt x="1324" y="1029"/>
                        <a:pt x="1324" y="1"/>
                        <a:pt x="662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373" name="Google Shape;3373;p15"/>
              <p:cNvGrpSpPr/>
              <p:nvPr/>
            </p:nvGrpSpPr>
            <p:grpSpPr>
              <a:xfrm rot="-8599838">
                <a:off x="5183097" y="818722"/>
                <a:ext cx="243479" cy="193795"/>
                <a:chOff x="728750" y="586816"/>
                <a:chExt cx="243477" cy="193794"/>
              </a:xfrm>
            </p:grpSpPr>
            <p:sp>
              <p:nvSpPr>
                <p:cNvPr id="3374" name="Google Shape;3374;p15"/>
                <p:cNvSpPr/>
                <p:nvPr/>
              </p:nvSpPr>
              <p:spPr>
                <a:xfrm>
                  <a:off x="728750" y="600470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0"/>
                      </a:moveTo>
                      <a:cubicBezTo>
                        <a:pt x="0" y="0"/>
                        <a:pt x="0" y="1028"/>
                        <a:pt x="662" y="1028"/>
                      </a:cubicBezTo>
                      <a:cubicBezTo>
                        <a:pt x="1324" y="1028"/>
                        <a:pt x="1324" y="0"/>
                        <a:pt x="662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375" name="Google Shape;3375;p15"/>
                <p:cNvSpPr/>
                <p:nvPr/>
              </p:nvSpPr>
              <p:spPr>
                <a:xfrm>
                  <a:off x="735564" y="752926"/>
                  <a:ext cx="36059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9" h="1028" extrusionOk="0">
                      <a:moveTo>
                        <a:pt x="677" y="0"/>
                      </a:moveTo>
                      <a:cubicBezTo>
                        <a:pt x="1" y="0"/>
                        <a:pt x="1" y="1028"/>
                        <a:pt x="677" y="1028"/>
                      </a:cubicBezTo>
                      <a:cubicBezTo>
                        <a:pt x="1338" y="1028"/>
                        <a:pt x="1338" y="0"/>
                        <a:pt x="677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376" name="Google Shape;3376;p15"/>
                <p:cNvSpPr/>
                <p:nvPr/>
              </p:nvSpPr>
              <p:spPr>
                <a:xfrm>
                  <a:off x="936168" y="586816"/>
                  <a:ext cx="36059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9" h="1029" extrusionOk="0">
                      <a:moveTo>
                        <a:pt x="677" y="0"/>
                      </a:moveTo>
                      <a:cubicBezTo>
                        <a:pt x="1" y="0"/>
                        <a:pt x="1" y="1028"/>
                        <a:pt x="677" y="1028"/>
                      </a:cubicBezTo>
                      <a:cubicBezTo>
                        <a:pt x="1339" y="1028"/>
                        <a:pt x="1339" y="0"/>
                        <a:pt x="677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3377" name="Google Shape;3377;p15"/>
            <p:cNvGrpSpPr/>
            <p:nvPr/>
          </p:nvGrpSpPr>
          <p:grpSpPr>
            <a:xfrm rot="-1118056">
              <a:off x="6683271" y="4089469"/>
              <a:ext cx="424163" cy="300421"/>
              <a:chOff x="8019598" y="765200"/>
              <a:chExt cx="424198" cy="300446"/>
            </a:xfrm>
          </p:grpSpPr>
          <p:sp>
            <p:nvSpPr>
              <p:cNvPr id="3378" name="Google Shape;3378;p15"/>
              <p:cNvSpPr/>
              <p:nvPr/>
            </p:nvSpPr>
            <p:spPr>
              <a:xfrm>
                <a:off x="8049700" y="765200"/>
                <a:ext cx="38237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1029" extrusionOk="0">
                    <a:moveTo>
                      <a:pt x="676" y="0"/>
                    </a:moveTo>
                    <a:cubicBezTo>
                      <a:pt x="14" y="0"/>
                      <a:pt x="0" y="1028"/>
                      <a:pt x="676" y="1028"/>
                    </a:cubicBezTo>
                    <a:cubicBezTo>
                      <a:pt x="1324" y="1028"/>
                      <a:pt x="1338" y="0"/>
                      <a:pt x="6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9" name="Google Shape;3379;p15"/>
              <p:cNvSpPr/>
              <p:nvPr/>
            </p:nvSpPr>
            <p:spPr>
              <a:xfrm>
                <a:off x="8405559" y="1036239"/>
                <a:ext cx="38237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1029" extrusionOk="0">
                    <a:moveTo>
                      <a:pt x="676" y="0"/>
                    </a:moveTo>
                    <a:cubicBezTo>
                      <a:pt x="0" y="0"/>
                      <a:pt x="14" y="1028"/>
                      <a:pt x="676" y="1028"/>
                    </a:cubicBezTo>
                    <a:cubicBezTo>
                      <a:pt x="1338" y="1028"/>
                      <a:pt x="1338" y="0"/>
                      <a:pt x="6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0" name="Google Shape;3380;p15"/>
              <p:cNvSpPr/>
              <p:nvPr/>
            </p:nvSpPr>
            <p:spPr>
              <a:xfrm>
                <a:off x="8255309" y="772430"/>
                <a:ext cx="37865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1" name="Google Shape;3381;p15"/>
              <p:cNvSpPr/>
              <p:nvPr/>
            </p:nvSpPr>
            <p:spPr>
              <a:xfrm>
                <a:off x="8152290" y="831187"/>
                <a:ext cx="37865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2" name="Google Shape;3382;p15"/>
              <p:cNvSpPr/>
              <p:nvPr/>
            </p:nvSpPr>
            <p:spPr>
              <a:xfrm>
                <a:off x="8019598" y="922227"/>
                <a:ext cx="37865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383" name="Google Shape;3383;p15"/>
            <p:cNvGrpSpPr/>
            <p:nvPr/>
          </p:nvGrpSpPr>
          <p:grpSpPr>
            <a:xfrm rot="10099358">
              <a:off x="1386192" y="3728905"/>
              <a:ext cx="674870" cy="571274"/>
              <a:chOff x="5149323" y="536552"/>
              <a:chExt cx="674872" cy="571276"/>
            </a:xfrm>
          </p:grpSpPr>
          <p:grpSp>
            <p:nvGrpSpPr>
              <p:cNvPr id="3384" name="Google Shape;3384;p15"/>
              <p:cNvGrpSpPr/>
              <p:nvPr/>
            </p:nvGrpSpPr>
            <p:grpSpPr>
              <a:xfrm rot="5258332">
                <a:off x="5275918" y="560096"/>
                <a:ext cx="550147" cy="524188"/>
                <a:chOff x="1383731" y="397259"/>
                <a:chExt cx="550120" cy="524162"/>
              </a:xfrm>
            </p:grpSpPr>
            <p:sp>
              <p:nvSpPr>
                <p:cNvPr id="3385" name="Google Shape;3385;p15"/>
                <p:cNvSpPr/>
                <p:nvPr/>
              </p:nvSpPr>
              <p:spPr>
                <a:xfrm>
                  <a:off x="1618396" y="884214"/>
                  <a:ext cx="13680" cy="196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731" extrusionOk="0">
                      <a:moveTo>
                        <a:pt x="254" y="1"/>
                      </a:moveTo>
                      <a:cubicBezTo>
                        <a:pt x="127" y="1"/>
                        <a:pt x="1" y="89"/>
                        <a:pt x="1" y="265"/>
                      </a:cubicBezTo>
                      <a:lnTo>
                        <a:pt x="1" y="476"/>
                      </a:lnTo>
                      <a:cubicBezTo>
                        <a:pt x="1" y="610"/>
                        <a:pt x="102" y="731"/>
                        <a:pt x="233" y="731"/>
                      </a:cubicBezTo>
                      <a:cubicBezTo>
                        <a:pt x="240" y="731"/>
                        <a:pt x="247" y="730"/>
                        <a:pt x="254" y="730"/>
                      </a:cubicBezTo>
                      <a:cubicBezTo>
                        <a:pt x="261" y="730"/>
                        <a:pt x="269" y="731"/>
                        <a:pt x="276" y="731"/>
                      </a:cubicBezTo>
                      <a:cubicBezTo>
                        <a:pt x="406" y="731"/>
                        <a:pt x="508" y="610"/>
                        <a:pt x="508" y="476"/>
                      </a:cubicBezTo>
                      <a:lnTo>
                        <a:pt x="508" y="265"/>
                      </a:lnTo>
                      <a:cubicBezTo>
                        <a:pt x="508" y="89"/>
                        <a:pt x="381" y="1"/>
                        <a:pt x="254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386" name="Google Shape;3386;p15"/>
                <p:cNvSpPr/>
                <p:nvPr/>
              </p:nvSpPr>
              <p:spPr>
                <a:xfrm>
                  <a:off x="1651565" y="397259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5" y="1028"/>
                        <a:pt x="1325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387" name="Google Shape;3387;p15"/>
                <p:cNvSpPr/>
                <p:nvPr/>
              </p:nvSpPr>
              <p:spPr>
                <a:xfrm>
                  <a:off x="1460092" y="893737"/>
                  <a:ext cx="35682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8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388" name="Google Shape;3388;p15"/>
                <p:cNvSpPr/>
                <p:nvPr/>
              </p:nvSpPr>
              <p:spPr>
                <a:xfrm>
                  <a:off x="1898169" y="410029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389" name="Google Shape;3389;p15"/>
                <p:cNvSpPr/>
                <p:nvPr/>
              </p:nvSpPr>
              <p:spPr>
                <a:xfrm>
                  <a:off x="1596047" y="609672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390" name="Google Shape;3390;p15"/>
                <p:cNvSpPr/>
                <p:nvPr/>
              </p:nvSpPr>
              <p:spPr>
                <a:xfrm>
                  <a:off x="1383731" y="612033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1"/>
                      </a:moveTo>
                      <a:cubicBezTo>
                        <a:pt x="0" y="1"/>
                        <a:pt x="0" y="1029"/>
                        <a:pt x="662" y="1029"/>
                      </a:cubicBezTo>
                      <a:cubicBezTo>
                        <a:pt x="1324" y="1029"/>
                        <a:pt x="1324" y="1"/>
                        <a:pt x="662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391" name="Google Shape;3391;p15"/>
              <p:cNvGrpSpPr/>
              <p:nvPr/>
            </p:nvGrpSpPr>
            <p:grpSpPr>
              <a:xfrm rot="-8599838">
                <a:off x="5183097" y="818722"/>
                <a:ext cx="243479" cy="193795"/>
                <a:chOff x="728750" y="586816"/>
                <a:chExt cx="243477" cy="193794"/>
              </a:xfrm>
            </p:grpSpPr>
            <p:sp>
              <p:nvSpPr>
                <p:cNvPr id="3392" name="Google Shape;3392;p15"/>
                <p:cNvSpPr/>
                <p:nvPr/>
              </p:nvSpPr>
              <p:spPr>
                <a:xfrm>
                  <a:off x="728750" y="600470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0"/>
                      </a:moveTo>
                      <a:cubicBezTo>
                        <a:pt x="0" y="0"/>
                        <a:pt x="0" y="1028"/>
                        <a:pt x="662" y="1028"/>
                      </a:cubicBezTo>
                      <a:cubicBezTo>
                        <a:pt x="1324" y="1028"/>
                        <a:pt x="1324" y="0"/>
                        <a:pt x="662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393" name="Google Shape;3393;p15"/>
                <p:cNvSpPr/>
                <p:nvPr/>
              </p:nvSpPr>
              <p:spPr>
                <a:xfrm>
                  <a:off x="735564" y="752926"/>
                  <a:ext cx="36059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9" h="1028" extrusionOk="0">
                      <a:moveTo>
                        <a:pt x="677" y="0"/>
                      </a:moveTo>
                      <a:cubicBezTo>
                        <a:pt x="1" y="0"/>
                        <a:pt x="1" y="1028"/>
                        <a:pt x="677" y="1028"/>
                      </a:cubicBezTo>
                      <a:cubicBezTo>
                        <a:pt x="1338" y="1028"/>
                        <a:pt x="1338" y="0"/>
                        <a:pt x="677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394" name="Google Shape;3394;p15"/>
                <p:cNvSpPr/>
                <p:nvPr/>
              </p:nvSpPr>
              <p:spPr>
                <a:xfrm>
                  <a:off x="936168" y="586816"/>
                  <a:ext cx="36059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9" h="1029" extrusionOk="0">
                      <a:moveTo>
                        <a:pt x="677" y="0"/>
                      </a:moveTo>
                      <a:cubicBezTo>
                        <a:pt x="1" y="0"/>
                        <a:pt x="1" y="1028"/>
                        <a:pt x="677" y="1028"/>
                      </a:cubicBezTo>
                      <a:cubicBezTo>
                        <a:pt x="1339" y="1028"/>
                        <a:pt x="1339" y="0"/>
                        <a:pt x="677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3395" name="Google Shape;3395;p15"/>
            <p:cNvGrpSpPr/>
            <p:nvPr/>
          </p:nvGrpSpPr>
          <p:grpSpPr>
            <a:xfrm rot="-1233966">
              <a:off x="1989077" y="3411629"/>
              <a:ext cx="668051" cy="581646"/>
              <a:chOff x="5149323" y="484417"/>
              <a:chExt cx="668028" cy="581626"/>
            </a:xfrm>
          </p:grpSpPr>
          <p:grpSp>
            <p:nvGrpSpPr>
              <p:cNvPr id="3396" name="Google Shape;3396;p15"/>
              <p:cNvGrpSpPr/>
              <p:nvPr/>
            </p:nvGrpSpPr>
            <p:grpSpPr>
              <a:xfrm rot="5258332">
                <a:off x="5341654" y="433763"/>
                <a:ext cx="406178" cy="528932"/>
                <a:chOff x="1331605" y="396023"/>
                <a:chExt cx="406158" cy="528906"/>
              </a:xfrm>
            </p:grpSpPr>
            <p:sp>
              <p:nvSpPr>
                <p:cNvPr id="3397" name="Google Shape;3397;p15"/>
                <p:cNvSpPr/>
                <p:nvPr/>
              </p:nvSpPr>
              <p:spPr>
                <a:xfrm>
                  <a:off x="1724083" y="905243"/>
                  <a:ext cx="13680" cy="196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731" extrusionOk="0">
                      <a:moveTo>
                        <a:pt x="254" y="1"/>
                      </a:moveTo>
                      <a:cubicBezTo>
                        <a:pt x="127" y="1"/>
                        <a:pt x="1" y="89"/>
                        <a:pt x="1" y="265"/>
                      </a:cubicBezTo>
                      <a:lnTo>
                        <a:pt x="1" y="476"/>
                      </a:lnTo>
                      <a:cubicBezTo>
                        <a:pt x="1" y="610"/>
                        <a:pt x="102" y="731"/>
                        <a:pt x="233" y="731"/>
                      </a:cubicBezTo>
                      <a:cubicBezTo>
                        <a:pt x="240" y="731"/>
                        <a:pt x="247" y="730"/>
                        <a:pt x="254" y="730"/>
                      </a:cubicBezTo>
                      <a:cubicBezTo>
                        <a:pt x="261" y="730"/>
                        <a:pt x="269" y="731"/>
                        <a:pt x="276" y="731"/>
                      </a:cubicBezTo>
                      <a:cubicBezTo>
                        <a:pt x="406" y="731"/>
                        <a:pt x="508" y="610"/>
                        <a:pt x="508" y="476"/>
                      </a:cubicBezTo>
                      <a:lnTo>
                        <a:pt x="508" y="265"/>
                      </a:lnTo>
                      <a:cubicBezTo>
                        <a:pt x="508" y="89"/>
                        <a:pt x="381" y="1"/>
                        <a:pt x="254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398" name="Google Shape;3398;p15"/>
                <p:cNvSpPr/>
                <p:nvPr/>
              </p:nvSpPr>
              <p:spPr>
                <a:xfrm>
                  <a:off x="1614599" y="545100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5" y="1028"/>
                        <a:pt x="1325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399" name="Google Shape;3399;p15"/>
                <p:cNvSpPr/>
                <p:nvPr/>
              </p:nvSpPr>
              <p:spPr>
                <a:xfrm>
                  <a:off x="1628252" y="738895"/>
                  <a:ext cx="35682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8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00" name="Google Shape;3400;p15"/>
                <p:cNvSpPr/>
                <p:nvPr/>
              </p:nvSpPr>
              <p:spPr>
                <a:xfrm>
                  <a:off x="1484622" y="775716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01" name="Google Shape;3401;p15"/>
                <p:cNvSpPr/>
                <p:nvPr/>
              </p:nvSpPr>
              <p:spPr>
                <a:xfrm>
                  <a:off x="1331605" y="396023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02" name="Google Shape;3402;p15"/>
                <p:cNvSpPr/>
                <p:nvPr/>
              </p:nvSpPr>
              <p:spPr>
                <a:xfrm>
                  <a:off x="1531572" y="649000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1"/>
                      </a:moveTo>
                      <a:cubicBezTo>
                        <a:pt x="0" y="1"/>
                        <a:pt x="0" y="1029"/>
                        <a:pt x="662" y="1029"/>
                      </a:cubicBezTo>
                      <a:cubicBezTo>
                        <a:pt x="1324" y="1029"/>
                        <a:pt x="1324" y="1"/>
                        <a:pt x="662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403" name="Google Shape;3403;p15"/>
              <p:cNvGrpSpPr/>
              <p:nvPr/>
            </p:nvGrpSpPr>
            <p:grpSpPr>
              <a:xfrm rot="-8599838">
                <a:off x="5183097" y="818722"/>
                <a:ext cx="243479" cy="193795"/>
                <a:chOff x="728750" y="586816"/>
                <a:chExt cx="243477" cy="193794"/>
              </a:xfrm>
            </p:grpSpPr>
            <p:sp>
              <p:nvSpPr>
                <p:cNvPr id="3404" name="Google Shape;3404;p15"/>
                <p:cNvSpPr/>
                <p:nvPr/>
              </p:nvSpPr>
              <p:spPr>
                <a:xfrm>
                  <a:off x="728750" y="600470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0"/>
                      </a:moveTo>
                      <a:cubicBezTo>
                        <a:pt x="0" y="0"/>
                        <a:pt x="0" y="1028"/>
                        <a:pt x="662" y="1028"/>
                      </a:cubicBezTo>
                      <a:cubicBezTo>
                        <a:pt x="1324" y="1028"/>
                        <a:pt x="1324" y="0"/>
                        <a:pt x="662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05" name="Google Shape;3405;p15"/>
                <p:cNvSpPr/>
                <p:nvPr/>
              </p:nvSpPr>
              <p:spPr>
                <a:xfrm>
                  <a:off x="735564" y="752926"/>
                  <a:ext cx="36059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9" h="1028" extrusionOk="0">
                      <a:moveTo>
                        <a:pt x="677" y="0"/>
                      </a:moveTo>
                      <a:cubicBezTo>
                        <a:pt x="1" y="0"/>
                        <a:pt x="1" y="1028"/>
                        <a:pt x="677" y="1028"/>
                      </a:cubicBezTo>
                      <a:cubicBezTo>
                        <a:pt x="1338" y="1028"/>
                        <a:pt x="1338" y="0"/>
                        <a:pt x="677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06" name="Google Shape;3406;p15"/>
                <p:cNvSpPr/>
                <p:nvPr/>
              </p:nvSpPr>
              <p:spPr>
                <a:xfrm>
                  <a:off x="936168" y="586816"/>
                  <a:ext cx="36059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9" h="1029" extrusionOk="0">
                      <a:moveTo>
                        <a:pt x="677" y="0"/>
                      </a:moveTo>
                      <a:cubicBezTo>
                        <a:pt x="1" y="0"/>
                        <a:pt x="1" y="1028"/>
                        <a:pt x="677" y="1028"/>
                      </a:cubicBezTo>
                      <a:cubicBezTo>
                        <a:pt x="1339" y="1028"/>
                        <a:pt x="1339" y="0"/>
                        <a:pt x="677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3407" name="Google Shape;3407;p15"/>
            <p:cNvGrpSpPr/>
            <p:nvPr/>
          </p:nvGrpSpPr>
          <p:grpSpPr>
            <a:xfrm rot="-9918466">
              <a:off x="1665381" y="3393513"/>
              <a:ext cx="428667" cy="186413"/>
              <a:chOff x="8019598" y="765200"/>
              <a:chExt cx="428713" cy="186433"/>
            </a:xfrm>
          </p:grpSpPr>
          <p:sp>
            <p:nvSpPr>
              <p:cNvPr id="3408" name="Google Shape;3408;p15"/>
              <p:cNvSpPr/>
              <p:nvPr/>
            </p:nvSpPr>
            <p:spPr>
              <a:xfrm>
                <a:off x="8049700" y="765200"/>
                <a:ext cx="38237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1029" extrusionOk="0">
                    <a:moveTo>
                      <a:pt x="676" y="0"/>
                    </a:moveTo>
                    <a:cubicBezTo>
                      <a:pt x="14" y="0"/>
                      <a:pt x="0" y="1028"/>
                      <a:pt x="676" y="1028"/>
                    </a:cubicBezTo>
                    <a:cubicBezTo>
                      <a:pt x="1324" y="1028"/>
                      <a:pt x="1338" y="0"/>
                      <a:pt x="6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9" name="Google Shape;3409;p15"/>
              <p:cNvSpPr/>
              <p:nvPr/>
            </p:nvSpPr>
            <p:spPr>
              <a:xfrm>
                <a:off x="8410074" y="905205"/>
                <a:ext cx="38237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1029" extrusionOk="0">
                    <a:moveTo>
                      <a:pt x="676" y="0"/>
                    </a:moveTo>
                    <a:cubicBezTo>
                      <a:pt x="0" y="0"/>
                      <a:pt x="14" y="1028"/>
                      <a:pt x="676" y="1028"/>
                    </a:cubicBezTo>
                    <a:cubicBezTo>
                      <a:pt x="1338" y="1028"/>
                      <a:pt x="1338" y="0"/>
                      <a:pt x="6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0" name="Google Shape;3410;p15"/>
              <p:cNvSpPr/>
              <p:nvPr/>
            </p:nvSpPr>
            <p:spPr>
              <a:xfrm>
                <a:off x="8255309" y="772430"/>
                <a:ext cx="37865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1" name="Google Shape;3411;p15"/>
              <p:cNvSpPr/>
              <p:nvPr/>
            </p:nvSpPr>
            <p:spPr>
              <a:xfrm>
                <a:off x="8152290" y="831187"/>
                <a:ext cx="37865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2" name="Google Shape;3412;p15"/>
              <p:cNvSpPr/>
              <p:nvPr/>
            </p:nvSpPr>
            <p:spPr>
              <a:xfrm>
                <a:off x="8019598" y="922227"/>
                <a:ext cx="37865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413" name="Google Shape;3413;p15"/>
            <p:cNvGrpSpPr/>
            <p:nvPr/>
          </p:nvGrpSpPr>
          <p:grpSpPr>
            <a:xfrm rot="-5170538">
              <a:off x="1345422" y="2901502"/>
              <a:ext cx="417632" cy="559029"/>
              <a:chOff x="1379634" y="344886"/>
              <a:chExt cx="417621" cy="559014"/>
            </a:xfrm>
          </p:grpSpPr>
          <p:sp>
            <p:nvSpPr>
              <p:cNvPr id="3414" name="Google Shape;3414;p15"/>
              <p:cNvSpPr/>
              <p:nvPr/>
            </p:nvSpPr>
            <p:spPr>
              <a:xfrm>
                <a:off x="1618396" y="884214"/>
                <a:ext cx="13680" cy="19686"/>
              </a:xfrm>
              <a:custGeom>
                <a:avLst/>
                <a:gdLst/>
                <a:ahLst/>
                <a:cxnLst/>
                <a:rect l="l" t="t" r="r" b="b"/>
                <a:pathLst>
                  <a:path w="508" h="731" extrusionOk="0">
                    <a:moveTo>
                      <a:pt x="254" y="1"/>
                    </a:moveTo>
                    <a:cubicBezTo>
                      <a:pt x="127" y="1"/>
                      <a:pt x="1" y="89"/>
                      <a:pt x="1" y="265"/>
                    </a:cubicBezTo>
                    <a:lnTo>
                      <a:pt x="1" y="476"/>
                    </a:lnTo>
                    <a:cubicBezTo>
                      <a:pt x="1" y="610"/>
                      <a:pt x="102" y="731"/>
                      <a:pt x="233" y="731"/>
                    </a:cubicBezTo>
                    <a:cubicBezTo>
                      <a:pt x="240" y="731"/>
                      <a:pt x="247" y="730"/>
                      <a:pt x="254" y="730"/>
                    </a:cubicBezTo>
                    <a:cubicBezTo>
                      <a:pt x="261" y="730"/>
                      <a:pt x="269" y="731"/>
                      <a:pt x="276" y="731"/>
                    </a:cubicBezTo>
                    <a:cubicBezTo>
                      <a:pt x="406" y="731"/>
                      <a:pt x="508" y="610"/>
                      <a:pt x="508" y="476"/>
                    </a:cubicBezTo>
                    <a:lnTo>
                      <a:pt x="508" y="265"/>
                    </a:lnTo>
                    <a:cubicBezTo>
                      <a:pt x="508" y="89"/>
                      <a:pt x="381" y="1"/>
                      <a:pt x="25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5" name="Google Shape;3415;p15"/>
              <p:cNvSpPr/>
              <p:nvPr/>
            </p:nvSpPr>
            <p:spPr>
              <a:xfrm>
                <a:off x="1761573" y="458907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5" y="1028"/>
                      <a:pt x="1325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6" name="Google Shape;3416;p15"/>
              <p:cNvSpPr/>
              <p:nvPr/>
            </p:nvSpPr>
            <p:spPr>
              <a:xfrm>
                <a:off x="1628252" y="738895"/>
                <a:ext cx="35682" cy="27684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8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7" name="Google Shape;3417;p15"/>
              <p:cNvSpPr/>
              <p:nvPr/>
            </p:nvSpPr>
            <p:spPr>
              <a:xfrm>
                <a:off x="1379634" y="344886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8" name="Google Shape;3418;p15"/>
              <p:cNvSpPr/>
              <p:nvPr/>
            </p:nvSpPr>
            <p:spPr>
              <a:xfrm>
                <a:off x="1669967" y="628155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9" name="Google Shape;3419;p15"/>
              <p:cNvSpPr/>
              <p:nvPr/>
            </p:nvSpPr>
            <p:spPr>
              <a:xfrm>
                <a:off x="1450462" y="578054"/>
                <a:ext cx="35655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029" extrusionOk="0">
                    <a:moveTo>
                      <a:pt x="662" y="1"/>
                    </a:moveTo>
                    <a:cubicBezTo>
                      <a:pt x="0" y="1"/>
                      <a:pt x="0" y="1029"/>
                      <a:pt x="662" y="1029"/>
                    </a:cubicBezTo>
                    <a:cubicBezTo>
                      <a:pt x="1324" y="1029"/>
                      <a:pt x="1324" y="1"/>
                      <a:pt x="66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420" name="Google Shape;3420;p15"/>
            <p:cNvGrpSpPr/>
            <p:nvPr/>
          </p:nvGrpSpPr>
          <p:grpSpPr>
            <a:xfrm rot="8778691">
              <a:off x="2627887" y="2743728"/>
              <a:ext cx="530028" cy="728378"/>
              <a:chOff x="5147988" y="421550"/>
              <a:chExt cx="530006" cy="728348"/>
            </a:xfrm>
          </p:grpSpPr>
          <p:grpSp>
            <p:nvGrpSpPr>
              <p:cNvPr id="3421" name="Google Shape;3421;p15"/>
              <p:cNvGrpSpPr/>
              <p:nvPr/>
            </p:nvGrpSpPr>
            <p:grpSpPr>
              <a:xfrm rot="5258332">
                <a:off x="5058842" y="535098"/>
                <a:ext cx="708299" cy="501251"/>
                <a:chOff x="1262541" y="545100"/>
                <a:chExt cx="708265" cy="501227"/>
              </a:xfrm>
            </p:grpSpPr>
            <p:sp>
              <p:nvSpPr>
                <p:cNvPr id="3422" name="Google Shape;3422;p15"/>
                <p:cNvSpPr/>
                <p:nvPr/>
              </p:nvSpPr>
              <p:spPr>
                <a:xfrm>
                  <a:off x="1618396" y="884214"/>
                  <a:ext cx="13680" cy="196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731" extrusionOk="0">
                      <a:moveTo>
                        <a:pt x="254" y="1"/>
                      </a:moveTo>
                      <a:cubicBezTo>
                        <a:pt x="127" y="1"/>
                        <a:pt x="1" y="89"/>
                        <a:pt x="1" y="265"/>
                      </a:cubicBezTo>
                      <a:lnTo>
                        <a:pt x="1" y="476"/>
                      </a:lnTo>
                      <a:cubicBezTo>
                        <a:pt x="1" y="610"/>
                        <a:pt x="102" y="731"/>
                        <a:pt x="233" y="731"/>
                      </a:cubicBezTo>
                      <a:cubicBezTo>
                        <a:pt x="240" y="731"/>
                        <a:pt x="247" y="730"/>
                        <a:pt x="254" y="730"/>
                      </a:cubicBezTo>
                      <a:cubicBezTo>
                        <a:pt x="261" y="730"/>
                        <a:pt x="269" y="731"/>
                        <a:pt x="276" y="731"/>
                      </a:cubicBezTo>
                      <a:cubicBezTo>
                        <a:pt x="406" y="731"/>
                        <a:pt x="508" y="610"/>
                        <a:pt x="508" y="476"/>
                      </a:cubicBezTo>
                      <a:lnTo>
                        <a:pt x="508" y="265"/>
                      </a:lnTo>
                      <a:cubicBezTo>
                        <a:pt x="508" y="89"/>
                        <a:pt x="381" y="1"/>
                        <a:pt x="254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23" name="Google Shape;3423;p15"/>
                <p:cNvSpPr/>
                <p:nvPr/>
              </p:nvSpPr>
              <p:spPr>
                <a:xfrm>
                  <a:off x="1614599" y="545100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5" y="1028"/>
                        <a:pt x="1325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24" name="Google Shape;3424;p15"/>
                <p:cNvSpPr/>
                <p:nvPr/>
              </p:nvSpPr>
              <p:spPr>
                <a:xfrm>
                  <a:off x="1460092" y="893737"/>
                  <a:ext cx="35682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8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25" name="Google Shape;3425;p15"/>
                <p:cNvSpPr/>
                <p:nvPr/>
              </p:nvSpPr>
              <p:spPr>
                <a:xfrm>
                  <a:off x="1935123" y="576354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26" name="Google Shape;3426;p15"/>
                <p:cNvSpPr/>
                <p:nvPr/>
              </p:nvSpPr>
              <p:spPr>
                <a:xfrm>
                  <a:off x="1669967" y="628155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27" name="Google Shape;3427;p15"/>
                <p:cNvSpPr/>
                <p:nvPr/>
              </p:nvSpPr>
              <p:spPr>
                <a:xfrm>
                  <a:off x="1262541" y="1018616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1"/>
                      </a:moveTo>
                      <a:cubicBezTo>
                        <a:pt x="0" y="1"/>
                        <a:pt x="0" y="1029"/>
                        <a:pt x="662" y="1029"/>
                      </a:cubicBezTo>
                      <a:cubicBezTo>
                        <a:pt x="1324" y="1029"/>
                        <a:pt x="1324" y="1"/>
                        <a:pt x="662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428" name="Google Shape;3428;p15"/>
              <p:cNvGrpSpPr/>
              <p:nvPr/>
            </p:nvGrpSpPr>
            <p:grpSpPr>
              <a:xfrm rot="-8599838">
                <a:off x="5183097" y="818722"/>
                <a:ext cx="243479" cy="193795"/>
                <a:chOff x="728750" y="586816"/>
                <a:chExt cx="243477" cy="193794"/>
              </a:xfrm>
            </p:grpSpPr>
            <p:sp>
              <p:nvSpPr>
                <p:cNvPr id="3429" name="Google Shape;3429;p15"/>
                <p:cNvSpPr/>
                <p:nvPr/>
              </p:nvSpPr>
              <p:spPr>
                <a:xfrm>
                  <a:off x="728750" y="600470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0"/>
                      </a:moveTo>
                      <a:cubicBezTo>
                        <a:pt x="0" y="0"/>
                        <a:pt x="0" y="1028"/>
                        <a:pt x="662" y="1028"/>
                      </a:cubicBezTo>
                      <a:cubicBezTo>
                        <a:pt x="1324" y="1028"/>
                        <a:pt x="1324" y="0"/>
                        <a:pt x="662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30" name="Google Shape;3430;p15"/>
                <p:cNvSpPr/>
                <p:nvPr/>
              </p:nvSpPr>
              <p:spPr>
                <a:xfrm>
                  <a:off x="735564" y="752926"/>
                  <a:ext cx="36059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9" h="1028" extrusionOk="0">
                      <a:moveTo>
                        <a:pt x="677" y="0"/>
                      </a:moveTo>
                      <a:cubicBezTo>
                        <a:pt x="1" y="0"/>
                        <a:pt x="1" y="1028"/>
                        <a:pt x="677" y="1028"/>
                      </a:cubicBezTo>
                      <a:cubicBezTo>
                        <a:pt x="1338" y="1028"/>
                        <a:pt x="1338" y="0"/>
                        <a:pt x="677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31" name="Google Shape;3431;p15"/>
                <p:cNvSpPr/>
                <p:nvPr/>
              </p:nvSpPr>
              <p:spPr>
                <a:xfrm>
                  <a:off x="936168" y="586816"/>
                  <a:ext cx="36059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9" h="1029" extrusionOk="0">
                      <a:moveTo>
                        <a:pt x="677" y="0"/>
                      </a:moveTo>
                      <a:cubicBezTo>
                        <a:pt x="1" y="0"/>
                        <a:pt x="1" y="1028"/>
                        <a:pt x="677" y="1028"/>
                      </a:cubicBezTo>
                      <a:cubicBezTo>
                        <a:pt x="1339" y="1028"/>
                        <a:pt x="1339" y="0"/>
                        <a:pt x="677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3432" name="Google Shape;3432;p15"/>
            <p:cNvGrpSpPr/>
            <p:nvPr/>
          </p:nvGrpSpPr>
          <p:grpSpPr>
            <a:xfrm rot="-2554597">
              <a:off x="3027827" y="2542183"/>
              <a:ext cx="565985" cy="797067"/>
              <a:chOff x="5272134" y="483729"/>
              <a:chExt cx="565964" cy="797038"/>
            </a:xfrm>
          </p:grpSpPr>
          <p:grpSp>
            <p:nvGrpSpPr>
              <p:cNvPr id="3433" name="Google Shape;3433;p15"/>
              <p:cNvGrpSpPr/>
              <p:nvPr/>
            </p:nvGrpSpPr>
            <p:grpSpPr>
              <a:xfrm rot="5258332">
                <a:off x="5302747" y="474307"/>
                <a:ext cx="504739" cy="545634"/>
                <a:chOff x="1331605" y="379322"/>
                <a:chExt cx="504714" cy="545607"/>
              </a:xfrm>
            </p:grpSpPr>
            <p:sp>
              <p:nvSpPr>
                <p:cNvPr id="3434" name="Google Shape;3434;p15"/>
                <p:cNvSpPr/>
                <p:nvPr/>
              </p:nvSpPr>
              <p:spPr>
                <a:xfrm>
                  <a:off x="1724083" y="905243"/>
                  <a:ext cx="13680" cy="196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731" extrusionOk="0">
                      <a:moveTo>
                        <a:pt x="254" y="1"/>
                      </a:moveTo>
                      <a:cubicBezTo>
                        <a:pt x="127" y="1"/>
                        <a:pt x="1" y="89"/>
                        <a:pt x="1" y="265"/>
                      </a:cubicBezTo>
                      <a:lnTo>
                        <a:pt x="1" y="476"/>
                      </a:lnTo>
                      <a:cubicBezTo>
                        <a:pt x="1" y="610"/>
                        <a:pt x="102" y="731"/>
                        <a:pt x="233" y="731"/>
                      </a:cubicBezTo>
                      <a:cubicBezTo>
                        <a:pt x="240" y="731"/>
                        <a:pt x="247" y="730"/>
                        <a:pt x="254" y="730"/>
                      </a:cubicBezTo>
                      <a:cubicBezTo>
                        <a:pt x="261" y="730"/>
                        <a:pt x="269" y="731"/>
                        <a:pt x="276" y="731"/>
                      </a:cubicBezTo>
                      <a:cubicBezTo>
                        <a:pt x="406" y="731"/>
                        <a:pt x="508" y="610"/>
                        <a:pt x="508" y="476"/>
                      </a:cubicBezTo>
                      <a:lnTo>
                        <a:pt x="508" y="265"/>
                      </a:lnTo>
                      <a:cubicBezTo>
                        <a:pt x="508" y="89"/>
                        <a:pt x="381" y="1"/>
                        <a:pt x="254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35" name="Google Shape;3435;p15"/>
                <p:cNvSpPr/>
                <p:nvPr/>
              </p:nvSpPr>
              <p:spPr>
                <a:xfrm>
                  <a:off x="1614599" y="545100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5" y="1028"/>
                        <a:pt x="1325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36" name="Google Shape;3436;p15"/>
                <p:cNvSpPr/>
                <p:nvPr/>
              </p:nvSpPr>
              <p:spPr>
                <a:xfrm>
                  <a:off x="1789707" y="577089"/>
                  <a:ext cx="35682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8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37" name="Google Shape;3437;p15"/>
                <p:cNvSpPr/>
                <p:nvPr/>
              </p:nvSpPr>
              <p:spPr>
                <a:xfrm>
                  <a:off x="1646194" y="721663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38" name="Google Shape;3438;p15"/>
                <p:cNvSpPr/>
                <p:nvPr/>
              </p:nvSpPr>
              <p:spPr>
                <a:xfrm>
                  <a:off x="1331605" y="396023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39" name="Google Shape;3439;p15"/>
                <p:cNvSpPr/>
                <p:nvPr/>
              </p:nvSpPr>
              <p:spPr>
                <a:xfrm>
                  <a:off x="1800664" y="379322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1"/>
                      </a:moveTo>
                      <a:cubicBezTo>
                        <a:pt x="0" y="1"/>
                        <a:pt x="0" y="1029"/>
                        <a:pt x="662" y="1029"/>
                      </a:cubicBezTo>
                      <a:cubicBezTo>
                        <a:pt x="1324" y="1029"/>
                        <a:pt x="1324" y="1"/>
                        <a:pt x="662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440" name="Google Shape;3440;p15"/>
              <p:cNvGrpSpPr/>
              <p:nvPr/>
            </p:nvGrpSpPr>
            <p:grpSpPr>
              <a:xfrm rot="-8599838">
                <a:off x="5317614" y="992878"/>
                <a:ext cx="332013" cy="209479"/>
                <a:chOff x="432395" y="539764"/>
                <a:chExt cx="332011" cy="209478"/>
              </a:xfrm>
            </p:grpSpPr>
            <p:sp>
              <p:nvSpPr>
                <p:cNvPr id="3441" name="Google Shape;3441;p15"/>
                <p:cNvSpPr/>
                <p:nvPr/>
              </p:nvSpPr>
              <p:spPr>
                <a:xfrm>
                  <a:off x="728750" y="600470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0"/>
                      </a:moveTo>
                      <a:cubicBezTo>
                        <a:pt x="0" y="0"/>
                        <a:pt x="0" y="1028"/>
                        <a:pt x="662" y="1028"/>
                      </a:cubicBezTo>
                      <a:cubicBezTo>
                        <a:pt x="1324" y="1028"/>
                        <a:pt x="1324" y="0"/>
                        <a:pt x="662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42" name="Google Shape;3442;p15"/>
                <p:cNvSpPr/>
                <p:nvPr/>
              </p:nvSpPr>
              <p:spPr>
                <a:xfrm>
                  <a:off x="432395" y="721558"/>
                  <a:ext cx="36059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9" h="1028" extrusionOk="0">
                      <a:moveTo>
                        <a:pt x="677" y="0"/>
                      </a:moveTo>
                      <a:cubicBezTo>
                        <a:pt x="1" y="0"/>
                        <a:pt x="1" y="1028"/>
                        <a:pt x="677" y="1028"/>
                      </a:cubicBezTo>
                      <a:cubicBezTo>
                        <a:pt x="1338" y="1028"/>
                        <a:pt x="1338" y="0"/>
                        <a:pt x="677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43" name="Google Shape;3443;p15"/>
                <p:cNvSpPr/>
                <p:nvPr/>
              </p:nvSpPr>
              <p:spPr>
                <a:xfrm>
                  <a:off x="481415" y="539764"/>
                  <a:ext cx="36059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9" h="1029" extrusionOk="0">
                      <a:moveTo>
                        <a:pt x="677" y="0"/>
                      </a:moveTo>
                      <a:cubicBezTo>
                        <a:pt x="1" y="0"/>
                        <a:pt x="1" y="1028"/>
                        <a:pt x="677" y="1028"/>
                      </a:cubicBezTo>
                      <a:cubicBezTo>
                        <a:pt x="1339" y="1028"/>
                        <a:pt x="1339" y="0"/>
                        <a:pt x="677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3444" name="Google Shape;3444;p15"/>
            <p:cNvGrpSpPr/>
            <p:nvPr/>
          </p:nvGrpSpPr>
          <p:grpSpPr>
            <a:xfrm rot="-2921342">
              <a:off x="4593743" y="2596173"/>
              <a:ext cx="700031" cy="971856"/>
              <a:chOff x="5147988" y="414944"/>
              <a:chExt cx="699973" cy="971775"/>
            </a:xfrm>
          </p:grpSpPr>
          <p:grpSp>
            <p:nvGrpSpPr>
              <p:cNvPr id="3445" name="Google Shape;3445;p15"/>
              <p:cNvGrpSpPr/>
              <p:nvPr/>
            </p:nvGrpSpPr>
            <p:grpSpPr>
              <a:xfrm rot="5258332">
                <a:off x="5025314" y="570037"/>
                <a:ext cx="945322" cy="661590"/>
                <a:chOff x="1262541" y="384770"/>
                <a:chExt cx="945275" cy="661557"/>
              </a:xfrm>
            </p:grpSpPr>
            <p:sp>
              <p:nvSpPr>
                <p:cNvPr id="3446" name="Google Shape;3446;p15"/>
                <p:cNvSpPr/>
                <p:nvPr/>
              </p:nvSpPr>
              <p:spPr>
                <a:xfrm>
                  <a:off x="1618396" y="884214"/>
                  <a:ext cx="13680" cy="196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731" extrusionOk="0">
                      <a:moveTo>
                        <a:pt x="254" y="1"/>
                      </a:moveTo>
                      <a:cubicBezTo>
                        <a:pt x="127" y="1"/>
                        <a:pt x="1" y="89"/>
                        <a:pt x="1" y="265"/>
                      </a:cubicBezTo>
                      <a:lnTo>
                        <a:pt x="1" y="476"/>
                      </a:lnTo>
                      <a:cubicBezTo>
                        <a:pt x="1" y="610"/>
                        <a:pt x="102" y="731"/>
                        <a:pt x="233" y="731"/>
                      </a:cubicBezTo>
                      <a:cubicBezTo>
                        <a:pt x="240" y="731"/>
                        <a:pt x="247" y="730"/>
                        <a:pt x="254" y="730"/>
                      </a:cubicBezTo>
                      <a:cubicBezTo>
                        <a:pt x="261" y="730"/>
                        <a:pt x="269" y="731"/>
                        <a:pt x="276" y="731"/>
                      </a:cubicBezTo>
                      <a:cubicBezTo>
                        <a:pt x="406" y="731"/>
                        <a:pt x="508" y="610"/>
                        <a:pt x="508" y="476"/>
                      </a:cubicBezTo>
                      <a:lnTo>
                        <a:pt x="508" y="265"/>
                      </a:lnTo>
                      <a:cubicBezTo>
                        <a:pt x="508" y="89"/>
                        <a:pt x="381" y="1"/>
                        <a:pt x="254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47" name="Google Shape;3447;p15"/>
                <p:cNvSpPr/>
                <p:nvPr/>
              </p:nvSpPr>
              <p:spPr>
                <a:xfrm>
                  <a:off x="1614599" y="545100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5" y="1028"/>
                        <a:pt x="1325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48" name="Google Shape;3448;p15"/>
                <p:cNvSpPr/>
                <p:nvPr/>
              </p:nvSpPr>
              <p:spPr>
                <a:xfrm>
                  <a:off x="1460092" y="893737"/>
                  <a:ext cx="35682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8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49" name="Google Shape;3449;p15"/>
                <p:cNvSpPr/>
                <p:nvPr/>
              </p:nvSpPr>
              <p:spPr>
                <a:xfrm>
                  <a:off x="2172134" y="384770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50" name="Google Shape;3450;p15"/>
                <p:cNvSpPr/>
                <p:nvPr/>
              </p:nvSpPr>
              <p:spPr>
                <a:xfrm>
                  <a:off x="1669967" y="628155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51" name="Google Shape;3451;p15"/>
                <p:cNvSpPr/>
                <p:nvPr/>
              </p:nvSpPr>
              <p:spPr>
                <a:xfrm>
                  <a:off x="1262541" y="1018616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1"/>
                      </a:moveTo>
                      <a:cubicBezTo>
                        <a:pt x="0" y="1"/>
                        <a:pt x="0" y="1029"/>
                        <a:pt x="662" y="1029"/>
                      </a:cubicBezTo>
                      <a:cubicBezTo>
                        <a:pt x="1324" y="1029"/>
                        <a:pt x="1324" y="1"/>
                        <a:pt x="662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452" name="Google Shape;3452;p15"/>
              <p:cNvGrpSpPr/>
              <p:nvPr/>
            </p:nvGrpSpPr>
            <p:grpSpPr>
              <a:xfrm rot="-8599838">
                <a:off x="5183097" y="818722"/>
                <a:ext cx="243479" cy="193795"/>
                <a:chOff x="728750" y="586816"/>
                <a:chExt cx="243477" cy="193794"/>
              </a:xfrm>
            </p:grpSpPr>
            <p:sp>
              <p:nvSpPr>
                <p:cNvPr id="3453" name="Google Shape;3453;p15"/>
                <p:cNvSpPr/>
                <p:nvPr/>
              </p:nvSpPr>
              <p:spPr>
                <a:xfrm>
                  <a:off x="728750" y="600470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0"/>
                      </a:moveTo>
                      <a:cubicBezTo>
                        <a:pt x="0" y="0"/>
                        <a:pt x="0" y="1028"/>
                        <a:pt x="662" y="1028"/>
                      </a:cubicBezTo>
                      <a:cubicBezTo>
                        <a:pt x="1324" y="1028"/>
                        <a:pt x="1324" y="0"/>
                        <a:pt x="662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54" name="Google Shape;3454;p15"/>
                <p:cNvSpPr/>
                <p:nvPr/>
              </p:nvSpPr>
              <p:spPr>
                <a:xfrm>
                  <a:off x="735564" y="752926"/>
                  <a:ext cx="36059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9" h="1028" extrusionOk="0">
                      <a:moveTo>
                        <a:pt x="677" y="0"/>
                      </a:moveTo>
                      <a:cubicBezTo>
                        <a:pt x="1" y="0"/>
                        <a:pt x="1" y="1028"/>
                        <a:pt x="677" y="1028"/>
                      </a:cubicBezTo>
                      <a:cubicBezTo>
                        <a:pt x="1338" y="1028"/>
                        <a:pt x="1338" y="0"/>
                        <a:pt x="677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55" name="Google Shape;3455;p15"/>
                <p:cNvSpPr/>
                <p:nvPr/>
              </p:nvSpPr>
              <p:spPr>
                <a:xfrm>
                  <a:off x="936168" y="586816"/>
                  <a:ext cx="36059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9" h="1029" extrusionOk="0">
                      <a:moveTo>
                        <a:pt x="677" y="0"/>
                      </a:moveTo>
                      <a:cubicBezTo>
                        <a:pt x="1" y="0"/>
                        <a:pt x="1" y="1028"/>
                        <a:pt x="677" y="1028"/>
                      </a:cubicBezTo>
                      <a:cubicBezTo>
                        <a:pt x="1339" y="1028"/>
                        <a:pt x="1339" y="0"/>
                        <a:pt x="677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3456" name="Google Shape;3456;p15"/>
            <p:cNvGrpSpPr/>
            <p:nvPr/>
          </p:nvGrpSpPr>
          <p:grpSpPr>
            <a:xfrm rot="7345503">
              <a:off x="3914554" y="2621676"/>
              <a:ext cx="996631" cy="1071233"/>
              <a:chOff x="4980075" y="291257"/>
              <a:chExt cx="996623" cy="1071225"/>
            </a:xfrm>
          </p:grpSpPr>
          <p:grpSp>
            <p:nvGrpSpPr>
              <p:cNvPr id="3457" name="Google Shape;3457;p15"/>
              <p:cNvGrpSpPr/>
              <p:nvPr/>
            </p:nvGrpSpPr>
            <p:grpSpPr>
              <a:xfrm rot="5258332">
                <a:off x="4976296" y="334583"/>
                <a:ext cx="1004180" cy="956065"/>
                <a:chOff x="1144169" y="253476"/>
                <a:chExt cx="1004131" cy="956018"/>
              </a:xfrm>
            </p:grpSpPr>
            <p:sp>
              <p:nvSpPr>
                <p:cNvPr id="3458" name="Google Shape;3458;p15"/>
                <p:cNvSpPr/>
                <p:nvPr/>
              </p:nvSpPr>
              <p:spPr>
                <a:xfrm>
                  <a:off x="1724083" y="905243"/>
                  <a:ext cx="13680" cy="196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731" extrusionOk="0">
                      <a:moveTo>
                        <a:pt x="254" y="1"/>
                      </a:moveTo>
                      <a:cubicBezTo>
                        <a:pt x="127" y="1"/>
                        <a:pt x="1" y="89"/>
                        <a:pt x="1" y="265"/>
                      </a:cubicBezTo>
                      <a:lnTo>
                        <a:pt x="1" y="476"/>
                      </a:lnTo>
                      <a:cubicBezTo>
                        <a:pt x="1" y="610"/>
                        <a:pt x="102" y="731"/>
                        <a:pt x="233" y="731"/>
                      </a:cubicBezTo>
                      <a:cubicBezTo>
                        <a:pt x="240" y="731"/>
                        <a:pt x="247" y="730"/>
                        <a:pt x="254" y="730"/>
                      </a:cubicBezTo>
                      <a:cubicBezTo>
                        <a:pt x="261" y="730"/>
                        <a:pt x="269" y="731"/>
                        <a:pt x="276" y="731"/>
                      </a:cubicBezTo>
                      <a:cubicBezTo>
                        <a:pt x="406" y="731"/>
                        <a:pt x="508" y="610"/>
                        <a:pt x="508" y="476"/>
                      </a:cubicBezTo>
                      <a:lnTo>
                        <a:pt x="508" y="265"/>
                      </a:lnTo>
                      <a:cubicBezTo>
                        <a:pt x="508" y="89"/>
                        <a:pt x="381" y="1"/>
                        <a:pt x="254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59" name="Google Shape;3459;p15"/>
                <p:cNvSpPr/>
                <p:nvPr/>
              </p:nvSpPr>
              <p:spPr>
                <a:xfrm>
                  <a:off x="1822831" y="600647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5" y="1028"/>
                        <a:pt x="1325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60" name="Google Shape;3460;p15"/>
                <p:cNvSpPr/>
                <p:nvPr/>
              </p:nvSpPr>
              <p:spPr>
                <a:xfrm>
                  <a:off x="2112618" y="253476"/>
                  <a:ext cx="35682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8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61" name="Google Shape;3461;p15"/>
                <p:cNvSpPr/>
                <p:nvPr/>
              </p:nvSpPr>
              <p:spPr>
                <a:xfrm>
                  <a:off x="1543589" y="1181783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62" name="Google Shape;3462;p15"/>
                <p:cNvSpPr/>
                <p:nvPr/>
              </p:nvSpPr>
              <p:spPr>
                <a:xfrm>
                  <a:off x="1144169" y="680599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63" name="Google Shape;3463;p15"/>
                <p:cNvSpPr/>
                <p:nvPr/>
              </p:nvSpPr>
              <p:spPr>
                <a:xfrm>
                  <a:off x="1800664" y="379322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1"/>
                      </a:moveTo>
                      <a:cubicBezTo>
                        <a:pt x="0" y="1"/>
                        <a:pt x="0" y="1029"/>
                        <a:pt x="662" y="1029"/>
                      </a:cubicBezTo>
                      <a:cubicBezTo>
                        <a:pt x="1324" y="1029"/>
                        <a:pt x="1324" y="1"/>
                        <a:pt x="662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464" name="Google Shape;3464;p15"/>
              <p:cNvGrpSpPr/>
              <p:nvPr/>
            </p:nvGrpSpPr>
            <p:grpSpPr>
              <a:xfrm rot="-8599838">
                <a:off x="5244336" y="1071635"/>
                <a:ext cx="277632" cy="230784"/>
                <a:chOff x="486775" y="397398"/>
                <a:chExt cx="277631" cy="230783"/>
              </a:xfrm>
            </p:grpSpPr>
            <p:sp>
              <p:nvSpPr>
                <p:cNvPr id="3465" name="Google Shape;3465;p15"/>
                <p:cNvSpPr/>
                <p:nvPr/>
              </p:nvSpPr>
              <p:spPr>
                <a:xfrm>
                  <a:off x="728750" y="600470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0"/>
                      </a:moveTo>
                      <a:cubicBezTo>
                        <a:pt x="0" y="0"/>
                        <a:pt x="0" y="1028"/>
                        <a:pt x="662" y="1028"/>
                      </a:cubicBezTo>
                      <a:cubicBezTo>
                        <a:pt x="1324" y="1028"/>
                        <a:pt x="1324" y="0"/>
                        <a:pt x="662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66" name="Google Shape;3466;p15"/>
                <p:cNvSpPr/>
                <p:nvPr/>
              </p:nvSpPr>
              <p:spPr>
                <a:xfrm>
                  <a:off x="486775" y="579192"/>
                  <a:ext cx="36059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9" h="1028" extrusionOk="0">
                      <a:moveTo>
                        <a:pt x="677" y="0"/>
                      </a:moveTo>
                      <a:cubicBezTo>
                        <a:pt x="1" y="0"/>
                        <a:pt x="1" y="1028"/>
                        <a:pt x="677" y="1028"/>
                      </a:cubicBezTo>
                      <a:cubicBezTo>
                        <a:pt x="1338" y="1028"/>
                        <a:pt x="1338" y="0"/>
                        <a:pt x="677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67" name="Google Shape;3467;p15"/>
                <p:cNvSpPr/>
                <p:nvPr/>
              </p:nvSpPr>
              <p:spPr>
                <a:xfrm>
                  <a:off x="535795" y="397398"/>
                  <a:ext cx="36059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9" h="1029" extrusionOk="0">
                      <a:moveTo>
                        <a:pt x="677" y="0"/>
                      </a:moveTo>
                      <a:cubicBezTo>
                        <a:pt x="1" y="0"/>
                        <a:pt x="1" y="1028"/>
                        <a:pt x="677" y="1028"/>
                      </a:cubicBezTo>
                      <a:cubicBezTo>
                        <a:pt x="1339" y="1028"/>
                        <a:pt x="1339" y="0"/>
                        <a:pt x="677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3468" name="Google Shape;3468;p15"/>
            <p:cNvGrpSpPr/>
            <p:nvPr/>
          </p:nvGrpSpPr>
          <p:grpSpPr>
            <a:xfrm rot="5075356">
              <a:off x="5031876" y="2609318"/>
              <a:ext cx="757617" cy="768608"/>
              <a:chOff x="4920420" y="390664"/>
              <a:chExt cx="757575" cy="768565"/>
            </a:xfrm>
          </p:grpSpPr>
          <p:grpSp>
            <p:nvGrpSpPr>
              <p:cNvPr id="3469" name="Google Shape;3469;p15"/>
              <p:cNvGrpSpPr/>
              <p:nvPr/>
            </p:nvGrpSpPr>
            <p:grpSpPr>
              <a:xfrm rot="5258332">
                <a:off x="4929602" y="411077"/>
                <a:ext cx="739211" cy="727739"/>
                <a:chOff x="1231631" y="545100"/>
                <a:chExt cx="739175" cy="727703"/>
              </a:xfrm>
            </p:grpSpPr>
            <p:sp>
              <p:nvSpPr>
                <p:cNvPr id="3470" name="Google Shape;3470;p15"/>
                <p:cNvSpPr/>
                <p:nvPr/>
              </p:nvSpPr>
              <p:spPr>
                <a:xfrm>
                  <a:off x="1618396" y="884214"/>
                  <a:ext cx="13680" cy="196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731" extrusionOk="0">
                      <a:moveTo>
                        <a:pt x="254" y="1"/>
                      </a:moveTo>
                      <a:cubicBezTo>
                        <a:pt x="127" y="1"/>
                        <a:pt x="1" y="89"/>
                        <a:pt x="1" y="265"/>
                      </a:cubicBezTo>
                      <a:lnTo>
                        <a:pt x="1" y="476"/>
                      </a:lnTo>
                      <a:cubicBezTo>
                        <a:pt x="1" y="610"/>
                        <a:pt x="102" y="731"/>
                        <a:pt x="233" y="731"/>
                      </a:cubicBezTo>
                      <a:cubicBezTo>
                        <a:pt x="240" y="731"/>
                        <a:pt x="247" y="730"/>
                        <a:pt x="254" y="730"/>
                      </a:cubicBezTo>
                      <a:cubicBezTo>
                        <a:pt x="261" y="730"/>
                        <a:pt x="269" y="731"/>
                        <a:pt x="276" y="731"/>
                      </a:cubicBezTo>
                      <a:cubicBezTo>
                        <a:pt x="406" y="731"/>
                        <a:pt x="508" y="610"/>
                        <a:pt x="508" y="476"/>
                      </a:cubicBezTo>
                      <a:lnTo>
                        <a:pt x="508" y="265"/>
                      </a:lnTo>
                      <a:cubicBezTo>
                        <a:pt x="508" y="89"/>
                        <a:pt x="381" y="1"/>
                        <a:pt x="254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71" name="Google Shape;3471;p15"/>
                <p:cNvSpPr/>
                <p:nvPr/>
              </p:nvSpPr>
              <p:spPr>
                <a:xfrm>
                  <a:off x="1614599" y="545100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5" y="1028"/>
                        <a:pt x="1325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72" name="Google Shape;3472;p15"/>
                <p:cNvSpPr/>
                <p:nvPr/>
              </p:nvSpPr>
              <p:spPr>
                <a:xfrm>
                  <a:off x="1460092" y="893737"/>
                  <a:ext cx="35682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8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73" name="Google Shape;3473;p15"/>
                <p:cNvSpPr/>
                <p:nvPr/>
              </p:nvSpPr>
              <p:spPr>
                <a:xfrm>
                  <a:off x="1935123" y="576354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74" name="Google Shape;3474;p15"/>
                <p:cNvSpPr/>
                <p:nvPr/>
              </p:nvSpPr>
              <p:spPr>
                <a:xfrm>
                  <a:off x="1669967" y="628155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75" name="Google Shape;3475;p15"/>
                <p:cNvSpPr/>
                <p:nvPr/>
              </p:nvSpPr>
              <p:spPr>
                <a:xfrm>
                  <a:off x="1231631" y="1245092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1"/>
                      </a:moveTo>
                      <a:cubicBezTo>
                        <a:pt x="0" y="1"/>
                        <a:pt x="0" y="1029"/>
                        <a:pt x="662" y="1029"/>
                      </a:cubicBezTo>
                      <a:cubicBezTo>
                        <a:pt x="1324" y="1029"/>
                        <a:pt x="1324" y="1"/>
                        <a:pt x="662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476" name="Google Shape;3476;p15"/>
              <p:cNvGrpSpPr/>
              <p:nvPr/>
            </p:nvGrpSpPr>
            <p:grpSpPr>
              <a:xfrm rot="-8599838">
                <a:off x="5183097" y="818722"/>
                <a:ext cx="243479" cy="193795"/>
                <a:chOff x="728750" y="586816"/>
                <a:chExt cx="243477" cy="193794"/>
              </a:xfrm>
            </p:grpSpPr>
            <p:sp>
              <p:nvSpPr>
                <p:cNvPr id="3477" name="Google Shape;3477;p15"/>
                <p:cNvSpPr/>
                <p:nvPr/>
              </p:nvSpPr>
              <p:spPr>
                <a:xfrm>
                  <a:off x="728750" y="600470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0"/>
                      </a:moveTo>
                      <a:cubicBezTo>
                        <a:pt x="0" y="0"/>
                        <a:pt x="0" y="1028"/>
                        <a:pt x="662" y="1028"/>
                      </a:cubicBezTo>
                      <a:cubicBezTo>
                        <a:pt x="1324" y="1028"/>
                        <a:pt x="1324" y="0"/>
                        <a:pt x="662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78" name="Google Shape;3478;p15"/>
                <p:cNvSpPr/>
                <p:nvPr/>
              </p:nvSpPr>
              <p:spPr>
                <a:xfrm>
                  <a:off x="735564" y="752926"/>
                  <a:ext cx="36059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9" h="1028" extrusionOk="0">
                      <a:moveTo>
                        <a:pt x="677" y="0"/>
                      </a:moveTo>
                      <a:cubicBezTo>
                        <a:pt x="1" y="0"/>
                        <a:pt x="1" y="1028"/>
                        <a:pt x="677" y="1028"/>
                      </a:cubicBezTo>
                      <a:cubicBezTo>
                        <a:pt x="1338" y="1028"/>
                        <a:pt x="1338" y="0"/>
                        <a:pt x="677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79" name="Google Shape;3479;p15"/>
                <p:cNvSpPr/>
                <p:nvPr/>
              </p:nvSpPr>
              <p:spPr>
                <a:xfrm>
                  <a:off x="936168" y="586816"/>
                  <a:ext cx="36059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9" h="1029" extrusionOk="0">
                      <a:moveTo>
                        <a:pt x="677" y="0"/>
                      </a:moveTo>
                      <a:cubicBezTo>
                        <a:pt x="1" y="0"/>
                        <a:pt x="1" y="1028"/>
                        <a:pt x="677" y="1028"/>
                      </a:cubicBezTo>
                      <a:cubicBezTo>
                        <a:pt x="1339" y="1028"/>
                        <a:pt x="1339" y="0"/>
                        <a:pt x="677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3480" name="Google Shape;3480;p15"/>
            <p:cNvGrpSpPr/>
            <p:nvPr/>
          </p:nvGrpSpPr>
          <p:grpSpPr>
            <a:xfrm rot="5075356">
              <a:off x="5029891" y="3114028"/>
              <a:ext cx="530036" cy="728389"/>
              <a:chOff x="5147988" y="421550"/>
              <a:chExt cx="530006" cy="728348"/>
            </a:xfrm>
          </p:grpSpPr>
          <p:grpSp>
            <p:nvGrpSpPr>
              <p:cNvPr id="3481" name="Google Shape;3481;p15"/>
              <p:cNvGrpSpPr/>
              <p:nvPr/>
            </p:nvGrpSpPr>
            <p:grpSpPr>
              <a:xfrm rot="5258332">
                <a:off x="5058842" y="535098"/>
                <a:ext cx="708299" cy="501251"/>
                <a:chOff x="1262541" y="545100"/>
                <a:chExt cx="708265" cy="501227"/>
              </a:xfrm>
            </p:grpSpPr>
            <p:sp>
              <p:nvSpPr>
                <p:cNvPr id="3482" name="Google Shape;3482;p15"/>
                <p:cNvSpPr/>
                <p:nvPr/>
              </p:nvSpPr>
              <p:spPr>
                <a:xfrm>
                  <a:off x="1618396" y="884214"/>
                  <a:ext cx="13680" cy="196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731" extrusionOk="0">
                      <a:moveTo>
                        <a:pt x="254" y="1"/>
                      </a:moveTo>
                      <a:cubicBezTo>
                        <a:pt x="127" y="1"/>
                        <a:pt x="1" y="89"/>
                        <a:pt x="1" y="265"/>
                      </a:cubicBezTo>
                      <a:lnTo>
                        <a:pt x="1" y="476"/>
                      </a:lnTo>
                      <a:cubicBezTo>
                        <a:pt x="1" y="610"/>
                        <a:pt x="102" y="731"/>
                        <a:pt x="233" y="731"/>
                      </a:cubicBezTo>
                      <a:cubicBezTo>
                        <a:pt x="240" y="731"/>
                        <a:pt x="247" y="730"/>
                        <a:pt x="254" y="730"/>
                      </a:cubicBezTo>
                      <a:cubicBezTo>
                        <a:pt x="261" y="730"/>
                        <a:pt x="269" y="731"/>
                        <a:pt x="276" y="731"/>
                      </a:cubicBezTo>
                      <a:cubicBezTo>
                        <a:pt x="406" y="731"/>
                        <a:pt x="508" y="610"/>
                        <a:pt x="508" y="476"/>
                      </a:cubicBezTo>
                      <a:lnTo>
                        <a:pt x="508" y="265"/>
                      </a:lnTo>
                      <a:cubicBezTo>
                        <a:pt x="508" y="89"/>
                        <a:pt x="381" y="1"/>
                        <a:pt x="254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83" name="Google Shape;3483;p15"/>
                <p:cNvSpPr/>
                <p:nvPr/>
              </p:nvSpPr>
              <p:spPr>
                <a:xfrm>
                  <a:off x="1614599" y="545100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5" y="1028"/>
                        <a:pt x="1325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84" name="Google Shape;3484;p15"/>
                <p:cNvSpPr/>
                <p:nvPr/>
              </p:nvSpPr>
              <p:spPr>
                <a:xfrm>
                  <a:off x="1460092" y="893737"/>
                  <a:ext cx="35682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8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85" name="Google Shape;3485;p15"/>
                <p:cNvSpPr/>
                <p:nvPr/>
              </p:nvSpPr>
              <p:spPr>
                <a:xfrm>
                  <a:off x="1935123" y="576354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86" name="Google Shape;3486;p15"/>
                <p:cNvSpPr/>
                <p:nvPr/>
              </p:nvSpPr>
              <p:spPr>
                <a:xfrm>
                  <a:off x="1669967" y="628155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87" name="Google Shape;3487;p15"/>
                <p:cNvSpPr/>
                <p:nvPr/>
              </p:nvSpPr>
              <p:spPr>
                <a:xfrm>
                  <a:off x="1262541" y="1018616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1"/>
                      </a:moveTo>
                      <a:cubicBezTo>
                        <a:pt x="0" y="1"/>
                        <a:pt x="0" y="1029"/>
                        <a:pt x="662" y="1029"/>
                      </a:cubicBezTo>
                      <a:cubicBezTo>
                        <a:pt x="1324" y="1029"/>
                        <a:pt x="1324" y="1"/>
                        <a:pt x="662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488" name="Google Shape;3488;p15"/>
              <p:cNvGrpSpPr/>
              <p:nvPr/>
            </p:nvGrpSpPr>
            <p:grpSpPr>
              <a:xfrm rot="-8599838">
                <a:off x="5183097" y="818722"/>
                <a:ext cx="243479" cy="193795"/>
                <a:chOff x="728750" y="586816"/>
                <a:chExt cx="243477" cy="193794"/>
              </a:xfrm>
            </p:grpSpPr>
            <p:sp>
              <p:nvSpPr>
                <p:cNvPr id="3489" name="Google Shape;3489;p15"/>
                <p:cNvSpPr/>
                <p:nvPr/>
              </p:nvSpPr>
              <p:spPr>
                <a:xfrm>
                  <a:off x="728750" y="600470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0"/>
                      </a:moveTo>
                      <a:cubicBezTo>
                        <a:pt x="0" y="0"/>
                        <a:pt x="0" y="1028"/>
                        <a:pt x="662" y="1028"/>
                      </a:cubicBezTo>
                      <a:cubicBezTo>
                        <a:pt x="1324" y="1028"/>
                        <a:pt x="1324" y="0"/>
                        <a:pt x="662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90" name="Google Shape;3490;p15"/>
                <p:cNvSpPr/>
                <p:nvPr/>
              </p:nvSpPr>
              <p:spPr>
                <a:xfrm>
                  <a:off x="735564" y="752926"/>
                  <a:ext cx="36059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9" h="1028" extrusionOk="0">
                      <a:moveTo>
                        <a:pt x="677" y="0"/>
                      </a:moveTo>
                      <a:cubicBezTo>
                        <a:pt x="1" y="0"/>
                        <a:pt x="1" y="1028"/>
                        <a:pt x="677" y="1028"/>
                      </a:cubicBezTo>
                      <a:cubicBezTo>
                        <a:pt x="1338" y="1028"/>
                        <a:pt x="1338" y="0"/>
                        <a:pt x="677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91" name="Google Shape;3491;p15"/>
                <p:cNvSpPr/>
                <p:nvPr/>
              </p:nvSpPr>
              <p:spPr>
                <a:xfrm>
                  <a:off x="936168" y="586816"/>
                  <a:ext cx="36059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9" h="1029" extrusionOk="0">
                      <a:moveTo>
                        <a:pt x="677" y="0"/>
                      </a:moveTo>
                      <a:cubicBezTo>
                        <a:pt x="1" y="0"/>
                        <a:pt x="1" y="1028"/>
                        <a:pt x="677" y="1028"/>
                      </a:cubicBezTo>
                      <a:cubicBezTo>
                        <a:pt x="1339" y="1028"/>
                        <a:pt x="1339" y="0"/>
                        <a:pt x="677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3492" name="Google Shape;3492;p15"/>
            <p:cNvGrpSpPr/>
            <p:nvPr/>
          </p:nvGrpSpPr>
          <p:grpSpPr>
            <a:xfrm rot="-5775780">
              <a:off x="3493623" y="2895216"/>
              <a:ext cx="551447" cy="736044"/>
              <a:chOff x="5126865" y="421550"/>
              <a:chExt cx="551409" cy="735994"/>
            </a:xfrm>
          </p:grpSpPr>
          <p:grpSp>
            <p:nvGrpSpPr>
              <p:cNvPr id="3493" name="Google Shape;3493;p15"/>
              <p:cNvGrpSpPr/>
              <p:nvPr/>
            </p:nvGrpSpPr>
            <p:grpSpPr>
              <a:xfrm rot="5258332">
                <a:off x="5045030" y="528350"/>
                <a:ext cx="715079" cy="522393"/>
                <a:chOff x="1262541" y="545100"/>
                <a:chExt cx="715044" cy="522367"/>
              </a:xfrm>
            </p:grpSpPr>
            <p:sp>
              <p:nvSpPr>
                <p:cNvPr id="3494" name="Google Shape;3494;p15"/>
                <p:cNvSpPr/>
                <p:nvPr/>
              </p:nvSpPr>
              <p:spPr>
                <a:xfrm>
                  <a:off x="1490587" y="710705"/>
                  <a:ext cx="13680" cy="196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731" extrusionOk="0">
                      <a:moveTo>
                        <a:pt x="254" y="1"/>
                      </a:moveTo>
                      <a:cubicBezTo>
                        <a:pt x="127" y="1"/>
                        <a:pt x="1" y="89"/>
                        <a:pt x="1" y="265"/>
                      </a:cubicBezTo>
                      <a:lnTo>
                        <a:pt x="1" y="476"/>
                      </a:lnTo>
                      <a:cubicBezTo>
                        <a:pt x="1" y="610"/>
                        <a:pt x="102" y="731"/>
                        <a:pt x="233" y="731"/>
                      </a:cubicBezTo>
                      <a:cubicBezTo>
                        <a:pt x="240" y="731"/>
                        <a:pt x="247" y="730"/>
                        <a:pt x="254" y="730"/>
                      </a:cubicBezTo>
                      <a:cubicBezTo>
                        <a:pt x="261" y="730"/>
                        <a:pt x="269" y="731"/>
                        <a:pt x="276" y="731"/>
                      </a:cubicBezTo>
                      <a:cubicBezTo>
                        <a:pt x="406" y="731"/>
                        <a:pt x="508" y="610"/>
                        <a:pt x="508" y="476"/>
                      </a:cubicBezTo>
                      <a:lnTo>
                        <a:pt x="508" y="265"/>
                      </a:lnTo>
                      <a:cubicBezTo>
                        <a:pt x="508" y="89"/>
                        <a:pt x="381" y="1"/>
                        <a:pt x="254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95" name="Google Shape;3495;p15"/>
                <p:cNvSpPr/>
                <p:nvPr/>
              </p:nvSpPr>
              <p:spPr>
                <a:xfrm>
                  <a:off x="1614599" y="545100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5" y="1028"/>
                        <a:pt x="1325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96" name="Google Shape;3496;p15"/>
                <p:cNvSpPr/>
                <p:nvPr/>
              </p:nvSpPr>
              <p:spPr>
                <a:xfrm>
                  <a:off x="1460092" y="893737"/>
                  <a:ext cx="35682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8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97" name="Google Shape;3497;p15"/>
                <p:cNvSpPr/>
                <p:nvPr/>
              </p:nvSpPr>
              <p:spPr>
                <a:xfrm>
                  <a:off x="1941903" y="1039756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98" name="Google Shape;3498;p15"/>
                <p:cNvSpPr/>
                <p:nvPr/>
              </p:nvSpPr>
              <p:spPr>
                <a:xfrm>
                  <a:off x="1669967" y="628155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99" name="Google Shape;3499;p15"/>
                <p:cNvSpPr/>
                <p:nvPr/>
              </p:nvSpPr>
              <p:spPr>
                <a:xfrm>
                  <a:off x="1262541" y="1018616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1"/>
                      </a:moveTo>
                      <a:cubicBezTo>
                        <a:pt x="0" y="1"/>
                        <a:pt x="0" y="1029"/>
                        <a:pt x="662" y="1029"/>
                      </a:cubicBezTo>
                      <a:cubicBezTo>
                        <a:pt x="1324" y="1029"/>
                        <a:pt x="1324" y="1"/>
                        <a:pt x="662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500" name="Google Shape;3500;p15"/>
              <p:cNvGrpSpPr/>
              <p:nvPr/>
            </p:nvGrpSpPr>
            <p:grpSpPr>
              <a:xfrm rot="-8599838">
                <a:off x="5183097" y="818722"/>
                <a:ext cx="243479" cy="193795"/>
                <a:chOff x="728750" y="586816"/>
                <a:chExt cx="243477" cy="193794"/>
              </a:xfrm>
            </p:grpSpPr>
            <p:sp>
              <p:nvSpPr>
                <p:cNvPr id="3501" name="Google Shape;3501;p15"/>
                <p:cNvSpPr/>
                <p:nvPr/>
              </p:nvSpPr>
              <p:spPr>
                <a:xfrm>
                  <a:off x="728750" y="600470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0"/>
                      </a:moveTo>
                      <a:cubicBezTo>
                        <a:pt x="0" y="0"/>
                        <a:pt x="0" y="1028"/>
                        <a:pt x="662" y="1028"/>
                      </a:cubicBezTo>
                      <a:cubicBezTo>
                        <a:pt x="1324" y="1028"/>
                        <a:pt x="1324" y="0"/>
                        <a:pt x="662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02" name="Google Shape;3502;p15"/>
                <p:cNvSpPr/>
                <p:nvPr/>
              </p:nvSpPr>
              <p:spPr>
                <a:xfrm>
                  <a:off x="735564" y="752926"/>
                  <a:ext cx="36059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9" h="1028" extrusionOk="0">
                      <a:moveTo>
                        <a:pt x="677" y="0"/>
                      </a:moveTo>
                      <a:cubicBezTo>
                        <a:pt x="1" y="0"/>
                        <a:pt x="1" y="1028"/>
                        <a:pt x="677" y="1028"/>
                      </a:cubicBezTo>
                      <a:cubicBezTo>
                        <a:pt x="1338" y="1028"/>
                        <a:pt x="1338" y="0"/>
                        <a:pt x="677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03" name="Google Shape;3503;p15"/>
                <p:cNvSpPr/>
                <p:nvPr/>
              </p:nvSpPr>
              <p:spPr>
                <a:xfrm>
                  <a:off x="936168" y="586816"/>
                  <a:ext cx="36059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9" h="1029" extrusionOk="0">
                      <a:moveTo>
                        <a:pt x="677" y="0"/>
                      </a:moveTo>
                      <a:cubicBezTo>
                        <a:pt x="1" y="0"/>
                        <a:pt x="1" y="1028"/>
                        <a:pt x="677" y="1028"/>
                      </a:cubicBezTo>
                      <a:cubicBezTo>
                        <a:pt x="1339" y="1028"/>
                        <a:pt x="1339" y="0"/>
                        <a:pt x="677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3504" name="Google Shape;3504;p15"/>
            <p:cNvSpPr/>
            <p:nvPr/>
          </p:nvSpPr>
          <p:spPr>
            <a:xfrm rot="2173937">
              <a:off x="5917246" y="3198762"/>
              <a:ext cx="38234" cy="29404"/>
            </a:xfrm>
            <a:custGeom>
              <a:avLst/>
              <a:gdLst/>
              <a:ahLst/>
              <a:cxnLst/>
              <a:rect l="l" t="t" r="r" b="b"/>
              <a:pathLst>
                <a:path w="1338" h="1029" extrusionOk="0">
                  <a:moveTo>
                    <a:pt x="676" y="0"/>
                  </a:moveTo>
                  <a:cubicBezTo>
                    <a:pt x="0" y="0"/>
                    <a:pt x="14" y="1028"/>
                    <a:pt x="676" y="1028"/>
                  </a:cubicBezTo>
                  <a:cubicBezTo>
                    <a:pt x="1338" y="1028"/>
                    <a:pt x="1338" y="0"/>
                    <a:pt x="67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" name="Google Shape;3505;p15"/>
            <p:cNvSpPr/>
            <p:nvPr/>
          </p:nvSpPr>
          <p:spPr>
            <a:xfrm rot="2173937">
              <a:off x="5983321" y="3311337"/>
              <a:ext cx="38234" cy="29404"/>
            </a:xfrm>
            <a:custGeom>
              <a:avLst/>
              <a:gdLst/>
              <a:ahLst/>
              <a:cxnLst/>
              <a:rect l="l" t="t" r="r" b="b"/>
              <a:pathLst>
                <a:path w="1338" h="1029" extrusionOk="0">
                  <a:moveTo>
                    <a:pt x="676" y="0"/>
                  </a:moveTo>
                  <a:cubicBezTo>
                    <a:pt x="0" y="0"/>
                    <a:pt x="14" y="1028"/>
                    <a:pt x="676" y="1028"/>
                  </a:cubicBezTo>
                  <a:cubicBezTo>
                    <a:pt x="1338" y="1028"/>
                    <a:pt x="1338" y="0"/>
                    <a:pt x="67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506" name="Google Shape;3506;p15"/>
            <p:cNvGrpSpPr/>
            <p:nvPr/>
          </p:nvGrpSpPr>
          <p:grpSpPr>
            <a:xfrm rot="-6424875">
              <a:off x="6097193" y="3212355"/>
              <a:ext cx="243451" cy="227375"/>
              <a:chOff x="8049700" y="765200"/>
              <a:chExt cx="243474" cy="227396"/>
            </a:xfrm>
          </p:grpSpPr>
          <p:sp>
            <p:nvSpPr>
              <p:cNvPr id="3507" name="Google Shape;3507;p15"/>
              <p:cNvSpPr/>
              <p:nvPr/>
            </p:nvSpPr>
            <p:spPr>
              <a:xfrm>
                <a:off x="8049700" y="765200"/>
                <a:ext cx="38237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1029" extrusionOk="0">
                    <a:moveTo>
                      <a:pt x="676" y="0"/>
                    </a:moveTo>
                    <a:cubicBezTo>
                      <a:pt x="14" y="0"/>
                      <a:pt x="0" y="1028"/>
                      <a:pt x="676" y="1028"/>
                    </a:cubicBezTo>
                    <a:cubicBezTo>
                      <a:pt x="1324" y="1028"/>
                      <a:pt x="1338" y="0"/>
                      <a:pt x="6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8" name="Google Shape;3508;p15"/>
              <p:cNvSpPr/>
              <p:nvPr/>
            </p:nvSpPr>
            <p:spPr>
              <a:xfrm>
                <a:off x="8188925" y="963190"/>
                <a:ext cx="38237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1029" extrusionOk="0">
                    <a:moveTo>
                      <a:pt x="676" y="0"/>
                    </a:moveTo>
                    <a:cubicBezTo>
                      <a:pt x="0" y="0"/>
                      <a:pt x="14" y="1028"/>
                      <a:pt x="676" y="1028"/>
                    </a:cubicBezTo>
                    <a:cubicBezTo>
                      <a:pt x="1338" y="1028"/>
                      <a:pt x="1338" y="0"/>
                      <a:pt x="6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9" name="Google Shape;3509;p15"/>
              <p:cNvSpPr/>
              <p:nvPr/>
            </p:nvSpPr>
            <p:spPr>
              <a:xfrm>
                <a:off x="8255309" y="772430"/>
                <a:ext cx="37865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0" name="Google Shape;3510;p15"/>
              <p:cNvSpPr/>
              <p:nvPr/>
            </p:nvSpPr>
            <p:spPr>
              <a:xfrm>
                <a:off x="8090820" y="876226"/>
                <a:ext cx="37865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3511" name="Google Shape;3511;p15"/>
            <p:cNvSpPr/>
            <p:nvPr/>
          </p:nvSpPr>
          <p:spPr>
            <a:xfrm rot="-6424771">
              <a:off x="6092604" y="2855723"/>
              <a:ext cx="38234" cy="29404"/>
            </a:xfrm>
            <a:custGeom>
              <a:avLst/>
              <a:gdLst/>
              <a:ahLst/>
              <a:cxnLst/>
              <a:rect l="l" t="t" r="r" b="b"/>
              <a:pathLst>
                <a:path w="1338" h="1029" extrusionOk="0">
                  <a:moveTo>
                    <a:pt x="676" y="0"/>
                  </a:moveTo>
                  <a:cubicBezTo>
                    <a:pt x="0" y="0"/>
                    <a:pt x="14" y="1028"/>
                    <a:pt x="676" y="1028"/>
                  </a:cubicBezTo>
                  <a:cubicBezTo>
                    <a:pt x="1338" y="1028"/>
                    <a:pt x="1338" y="0"/>
                    <a:pt x="67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2" name="Google Shape;3512;p15"/>
            <p:cNvSpPr/>
            <p:nvPr/>
          </p:nvSpPr>
          <p:spPr>
            <a:xfrm rot="-6424771">
              <a:off x="6106874" y="2725972"/>
              <a:ext cx="38234" cy="29404"/>
            </a:xfrm>
            <a:custGeom>
              <a:avLst/>
              <a:gdLst/>
              <a:ahLst/>
              <a:cxnLst/>
              <a:rect l="l" t="t" r="r" b="b"/>
              <a:pathLst>
                <a:path w="1338" h="1029" extrusionOk="0">
                  <a:moveTo>
                    <a:pt x="676" y="0"/>
                  </a:moveTo>
                  <a:cubicBezTo>
                    <a:pt x="0" y="0"/>
                    <a:pt x="14" y="1028"/>
                    <a:pt x="676" y="1028"/>
                  </a:cubicBezTo>
                  <a:cubicBezTo>
                    <a:pt x="1338" y="1028"/>
                    <a:pt x="1338" y="0"/>
                    <a:pt x="67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513" name="Google Shape;3513;p15"/>
          <p:cNvGrpSpPr/>
          <p:nvPr/>
        </p:nvGrpSpPr>
        <p:grpSpPr>
          <a:xfrm>
            <a:off x="6978259" y="1726548"/>
            <a:ext cx="891903" cy="931357"/>
            <a:chOff x="1609851" y="1570464"/>
            <a:chExt cx="1473733" cy="1539433"/>
          </a:xfrm>
        </p:grpSpPr>
        <p:sp>
          <p:nvSpPr>
            <p:cNvPr id="3514" name="Google Shape;3514;p15"/>
            <p:cNvSpPr/>
            <p:nvPr/>
          </p:nvSpPr>
          <p:spPr>
            <a:xfrm>
              <a:off x="2083882" y="2441068"/>
              <a:ext cx="117373" cy="86844"/>
            </a:xfrm>
            <a:custGeom>
              <a:avLst/>
              <a:gdLst/>
              <a:ahLst/>
              <a:cxnLst/>
              <a:rect l="l" t="t" r="r" b="b"/>
              <a:pathLst>
                <a:path w="3414" h="2526" extrusionOk="0">
                  <a:moveTo>
                    <a:pt x="3413" y="0"/>
                  </a:moveTo>
                  <a:lnTo>
                    <a:pt x="0" y="2389"/>
                  </a:lnTo>
                  <a:lnTo>
                    <a:pt x="68" y="2526"/>
                  </a:lnTo>
                  <a:lnTo>
                    <a:pt x="3413" y="69"/>
                  </a:lnTo>
                  <a:lnTo>
                    <a:pt x="341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" name="Google Shape;3515;p15"/>
            <p:cNvSpPr/>
            <p:nvPr/>
          </p:nvSpPr>
          <p:spPr>
            <a:xfrm>
              <a:off x="2039291" y="2403525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2935" y="0"/>
                  </a:moveTo>
                  <a:lnTo>
                    <a:pt x="0" y="888"/>
                  </a:lnTo>
                  <a:lnTo>
                    <a:pt x="0" y="1024"/>
                  </a:lnTo>
                  <a:lnTo>
                    <a:pt x="2935" y="69"/>
                  </a:lnTo>
                  <a:lnTo>
                    <a:pt x="293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6" name="Google Shape;3516;p15"/>
            <p:cNvSpPr/>
            <p:nvPr/>
          </p:nvSpPr>
          <p:spPr>
            <a:xfrm>
              <a:off x="2151920" y="2513816"/>
              <a:ext cx="68107" cy="86844"/>
            </a:xfrm>
            <a:custGeom>
              <a:avLst/>
              <a:gdLst/>
              <a:ahLst/>
              <a:cxnLst/>
              <a:rect l="l" t="t" r="r" b="b"/>
              <a:pathLst>
                <a:path w="1981" h="2526" extrusionOk="0">
                  <a:moveTo>
                    <a:pt x="1980" y="0"/>
                  </a:moveTo>
                  <a:lnTo>
                    <a:pt x="1" y="2458"/>
                  </a:lnTo>
                  <a:lnTo>
                    <a:pt x="137" y="2526"/>
                  </a:lnTo>
                  <a:lnTo>
                    <a:pt x="198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7" name="Google Shape;3517;p15"/>
            <p:cNvSpPr/>
            <p:nvPr/>
          </p:nvSpPr>
          <p:spPr>
            <a:xfrm>
              <a:off x="2241102" y="2509106"/>
              <a:ext cx="49301" cy="133807"/>
            </a:xfrm>
            <a:custGeom>
              <a:avLst/>
              <a:gdLst/>
              <a:ahLst/>
              <a:cxnLst/>
              <a:rect l="l" t="t" r="r" b="b"/>
              <a:pathLst>
                <a:path w="1434" h="3892" extrusionOk="0">
                  <a:moveTo>
                    <a:pt x="1366" y="1"/>
                  </a:moveTo>
                  <a:lnTo>
                    <a:pt x="0" y="3892"/>
                  </a:lnTo>
                  <a:lnTo>
                    <a:pt x="69" y="3892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8" name="Google Shape;3518;p15"/>
            <p:cNvSpPr/>
            <p:nvPr/>
          </p:nvSpPr>
          <p:spPr>
            <a:xfrm>
              <a:off x="2158968" y="2074990"/>
              <a:ext cx="61059" cy="89216"/>
            </a:xfrm>
            <a:custGeom>
              <a:avLst/>
              <a:gdLst/>
              <a:ahLst/>
              <a:cxnLst/>
              <a:rect l="l" t="t" r="r" b="b"/>
              <a:pathLst>
                <a:path w="1776" h="2595" extrusionOk="0">
                  <a:moveTo>
                    <a:pt x="69" y="0"/>
                  </a:moveTo>
                  <a:lnTo>
                    <a:pt x="0" y="69"/>
                  </a:lnTo>
                  <a:lnTo>
                    <a:pt x="1775" y="2594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9" name="Google Shape;3519;p15"/>
            <p:cNvSpPr/>
            <p:nvPr/>
          </p:nvSpPr>
          <p:spPr>
            <a:xfrm>
              <a:off x="2022858" y="2333115"/>
              <a:ext cx="145531" cy="4744"/>
            </a:xfrm>
            <a:custGeom>
              <a:avLst/>
              <a:gdLst/>
              <a:ahLst/>
              <a:cxnLst/>
              <a:rect l="l" t="t" r="r" b="b"/>
              <a:pathLst>
                <a:path w="4233" h="138" extrusionOk="0">
                  <a:moveTo>
                    <a:pt x="1" y="1"/>
                  </a:moveTo>
                  <a:lnTo>
                    <a:pt x="1" y="69"/>
                  </a:lnTo>
                  <a:lnTo>
                    <a:pt x="4232" y="137"/>
                  </a:lnTo>
                  <a:lnTo>
                    <a:pt x="4232" y="69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0" name="Google Shape;3520;p15"/>
            <p:cNvSpPr/>
            <p:nvPr/>
          </p:nvSpPr>
          <p:spPr>
            <a:xfrm>
              <a:off x="2346717" y="2016303"/>
              <a:ext cx="4710" cy="105650"/>
            </a:xfrm>
            <a:custGeom>
              <a:avLst/>
              <a:gdLst/>
              <a:ahLst/>
              <a:cxnLst/>
              <a:rect l="l" t="t" r="r" b="b"/>
              <a:pathLst>
                <a:path w="137" h="3073" extrusionOk="0">
                  <a:moveTo>
                    <a:pt x="0" y="1"/>
                  </a:moveTo>
                  <a:lnTo>
                    <a:pt x="0" y="3072"/>
                  </a:lnTo>
                  <a:lnTo>
                    <a:pt x="137" y="3072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1" name="Google Shape;3521;p15"/>
            <p:cNvSpPr/>
            <p:nvPr/>
          </p:nvSpPr>
          <p:spPr>
            <a:xfrm>
              <a:off x="2086220" y="2143028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69" y="1"/>
                  </a:moveTo>
                  <a:lnTo>
                    <a:pt x="0" y="137"/>
                  </a:lnTo>
                  <a:lnTo>
                    <a:pt x="3413" y="2595"/>
                  </a:lnTo>
                  <a:lnTo>
                    <a:pt x="3413" y="2526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2" name="Google Shape;3522;p15"/>
            <p:cNvSpPr/>
            <p:nvPr/>
          </p:nvSpPr>
          <p:spPr>
            <a:xfrm>
              <a:off x="2492179" y="2445744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1" y="1"/>
                  </a:moveTo>
                  <a:cubicBezTo>
                    <a:pt x="1" y="1"/>
                    <a:pt x="1" y="1"/>
                    <a:pt x="1" y="69"/>
                  </a:cubicBezTo>
                  <a:lnTo>
                    <a:pt x="3277" y="2595"/>
                  </a:lnTo>
                  <a:cubicBezTo>
                    <a:pt x="3346" y="2527"/>
                    <a:pt x="3346" y="2527"/>
                    <a:pt x="3414" y="2458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3" name="Google Shape;3523;p15"/>
            <p:cNvSpPr/>
            <p:nvPr/>
          </p:nvSpPr>
          <p:spPr>
            <a:xfrm>
              <a:off x="2342007" y="2556069"/>
              <a:ext cx="4744" cy="105615"/>
            </a:xfrm>
            <a:custGeom>
              <a:avLst/>
              <a:gdLst/>
              <a:ahLst/>
              <a:cxnLst/>
              <a:rect l="l" t="t" r="r" b="b"/>
              <a:pathLst>
                <a:path w="138" h="3072" extrusionOk="0">
                  <a:moveTo>
                    <a:pt x="69" y="0"/>
                  </a:moveTo>
                  <a:lnTo>
                    <a:pt x="1" y="3072"/>
                  </a:lnTo>
                  <a:lnTo>
                    <a:pt x="137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4" name="Google Shape;3524;p15"/>
            <p:cNvSpPr/>
            <p:nvPr/>
          </p:nvSpPr>
          <p:spPr>
            <a:xfrm>
              <a:off x="2553203" y="2241596"/>
              <a:ext cx="103278" cy="32902"/>
            </a:xfrm>
            <a:custGeom>
              <a:avLst/>
              <a:gdLst/>
              <a:ahLst/>
              <a:cxnLst/>
              <a:rect l="l" t="t" r="r" b="b"/>
              <a:pathLst>
                <a:path w="3004" h="957" extrusionOk="0">
                  <a:moveTo>
                    <a:pt x="2936" y="1"/>
                  </a:moveTo>
                  <a:lnTo>
                    <a:pt x="1" y="888"/>
                  </a:lnTo>
                  <a:lnTo>
                    <a:pt x="1" y="956"/>
                  </a:lnTo>
                  <a:lnTo>
                    <a:pt x="3004" y="137"/>
                  </a:lnTo>
                  <a:cubicBezTo>
                    <a:pt x="3004" y="137"/>
                    <a:pt x="3004" y="1"/>
                    <a:pt x="2936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5" name="Google Shape;3525;p15"/>
            <p:cNvSpPr/>
            <p:nvPr/>
          </p:nvSpPr>
          <p:spPr>
            <a:xfrm>
              <a:off x="2527384" y="2340163"/>
              <a:ext cx="143193" cy="4710"/>
            </a:xfrm>
            <a:custGeom>
              <a:avLst/>
              <a:gdLst/>
              <a:ahLst/>
              <a:cxnLst/>
              <a:rect l="l" t="t" r="r" b="b"/>
              <a:pathLst>
                <a:path w="4165" h="137" extrusionOk="0">
                  <a:moveTo>
                    <a:pt x="1" y="0"/>
                  </a:moveTo>
                  <a:lnTo>
                    <a:pt x="1" y="69"/>
                  </a:lnTo>
                  <a:lnTo>
                    <a:pt x="4165" y="137"/>
                  </a:lnTo>
                  <a:lnTo>
                    <a:pt x="416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6" name="Google Shape;3526;p15"/>
            <p:cNvSpPr/>
            <p:nvPr/>
          </p:nvSpPr>
          <p:spPr>
            <a:xfrm>
              <a:off x="2471070" y="2513816"/>
              <a:ext cx="65735" cy="89216"/>
            </a:xfrm>
            <a:custGeom>
              <a:avLst/>
              <a:gdLst/>
              <a:ahLst/>
              <a:cxnLst/>
              <a:rect l="l" t="t" r="r" b="b"/>
              <a:pathLst>
                <a:path w="1912" h="2595" extrusionOk="0">
                  <a:moveTo>
                    <a:pt x="1" y="0"/>
                  </a:moveTo>
                  <a:lnTo>
                    <a:pt x="1775" y="2594"/>
                  </a:lnTo>
                  <a:lnTo>
                    <a:pt x="1912" y="252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7" name="Google Shape;3527;p15"/>
            <p:cNvSpPr/>
            <p:nvPr/>
          </p:nvSpPr>
          <p:spPr>
            <a:xfrm>
              <a:off x="2400659" y="2509106"/>
              <a:ext cx="44625" cy="138517"/>
            </a:xfrm>
            <a:custGeom>
              <a:avLst/>
              <a:gdLst/>
              <a:ahLst/>
              <a:cxnLst/>
              <a:rect l="l" t="t" r="r" b="b"/>
              <a:pathLst>
                <a:path w="1298" h="4029" extrusionOk="0">
                  <a:moveTo>
                    <a:pt x="1" y="1"/>
                  </a:moveTo>
                  <a:lnTo>
                    <a:pt x="1161" y="4028"/>
                  </a:lnTo>
                  <a:lnTo>
                    <a:pt x="1298" y="4028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8" name="Google Shape;3528;p15"/>
            <p:cNvSpPr/>
            <p:nvPr/>
          </p:nvSpPr>
          <p:spPr>
            <a:xfrm>
              <a:off x="1936048" y="2030399"/>
              <a:ext cx="145496" cy="110325"/>
            </a:xfrm>
            <a:custGeom>
              <a:avLst/>
              <a:gdLst/>
              <a:ahLst/>
              <a:cxnLst/>
              <a:rect l="l" t="t" r="r" b="b"/>
              <a:pathLst>
                <a:path w="4232" h="3209" extrusionOk="0">
                  <a:moveTo>
                    <a:pt x="137" y="0"/>
                  </a:moveTo>
                  <a:lnTo>
                    <a:pt x="0" y="137"/>
                  </a:lnTo>
                  <a:lnTo>
                    <a:pt x="4164" y="3209"/>
                  </a:lnTo>
                  <a:lnTo>
                    <a:pt x="4232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9" name="Google Shape;3529;p15"/>
            <p:cNvSpPr/>
            <p:nvPr/>
          </p:nvSpPr>
          <p:spPr>
            <a:xfrm>
              <a:off x="1860928" y="2171185"/>
              <a:ext cx="169012" cy="61059"/>
            </a:xfrm>
            <a:custGeom>
              <a:avLst/>
              <a:gdLst/>
              <a:ahLst/>
              <a:cxnLst/>
              <a:rect l="l" t="t" r="r" b="b"/>
              <a:pathLst>
                <a:path w="4916" h="1776" extrusionOk="0">
                  <a:moveTo>
                    <a:pt x="69" y="1"/>
                  </a:moveTo>
                  <a:lnTo>
                    <a:pt x="1" y="206"/>
                  </a:lnTo>
                  <a:lnTo>
                    <a:pt x="4915" y="1776"/>
                  </a:lnTo>
                  <a:lnTo>
                    <a:pt x="4915" y="1707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0" name="Google Shape;3530;p15"/>
            <p:cNvSpPr/>
            <p:nvPr/>
          </p:nvSpPr>
          <p:spPr>
            <a:xfrm>
              <a:off x="2766772" y="2654603"/>
              <a:ext cx="79796" cy="63397"/>
            </a:xfrm>
            <a:custGeom>
              <a:avLst/>
              <a:gdLst/>
              <a:ahLst/>
              <a:cxnLst/>
              <a:rect l="l" t="t" r="r" b="b"/>
              <a:pathLst>
                <a:path w="2321" h="1844" extrusionOk="0">
                  <a:moveTo>
                    <a:pt x="137" y="1"/>
                  </a:moveTo>
                  <a:cubicBezTo>
                    <a:pt x="137" y="69"/>
                    <a:pt x="68" y="137"/>
                    <a:pt x="0" y="206"/>
                  </a:cubicBezTo>
                  <a:lnTo>
                    <a:pt x="2184" y="1844"/>
                  </a:lnTo>
                  <a:lnTo>
                    <a:pt x="2253" y="1776"/>
                  </a:lnTo>
                  <a:lnTo>
                    <a:pt x="2321" y="1639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1" name="Google Shape;3531;p15"/>
            <p:cNvSpPr/>
            <p:nvPr/>
          </p:nvSpPr>
          <p:spPr>
            <a:xfrm>
              <a:off x="1837481" y="2328440"/>
              <a:ext cx="176026" cy="9420"/>
            </a:xfrm>
            <a:custGeom>
              <a:avLst/>
              <a:gdLst/>
              <a:ahLst/>
              <a:cxnLst/>
              <a:rect l="l" t="t" r="r" b="b"/>
              <a:pathLst>
                <a:path w="5120" h="274" extrusionOk="0">
                  <a:moveTo>
                    <a:pt x="0" y="0"/>
                  </a:moveTo>
                  <a:cubicBezTo>
                    <a:pt x="0" y="68"/>
                    <a:pt x="0" y="137"/>
                    <a:pt x="0" y="205"/>
                  </a:cubicBezTo>
                  <a:lnTo>
                    <a:pt x="5120" y="273"/>
                  </a:lnTo>
                  <a:lnTo>
                    <a:pt x="5120" y="137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2" name="Google Shape;3532;p15"/>
            <p:cNvSpPr/>
            <p:nvPr/>
          </p:nvSpPr>
          <p:spPr>
            <a:xfrm>
              <a:off x="1722479" y="2323729"/>
              <a:ext cx="93892" cy="9420"/>
            </a:xfrm>
            <a:custGeom>
              <a:avLst/>
              <a:gdLst/>
              <a:ahLst/>
              <a:cxnLst/>
              <a:rect l="l" t="t" r="r" b="b"/>
              <a:pathLst>
                <a:path w="2731" h="274" extrusionOk="0">
                  <a:moveTo>
                    <a:pt x="1" y="1"/>
                  </a:moveTo>
                  <a:lnTo>
                    <a:pt x="1" y="205"/>
                  </a:lnTo>
                  <a:lnTo>
                    <a:pt x="1" y="274"/>
                  </a:lnTo>
                  <a:lnTo>
                    <a:pt x="2731" y="274"/>
                  </a:lnTo>
                  <a:cubicBezTo>
                    <a:pt x="2731" y="205"/>
                    <a:pt x="2731" y="137"/>
                    <a:pt x="2731" y="69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3" name="Google Shape;3533;p15"/>
            <p:cNvSpPr/>
            <p:nvPr/>
          </p:nvSpPr>
          <p:spPr>
            <a:xfrm>
              <a:off x="2403032" y="2032737"/>
              <a:ext cx="49301" cy="136145"/>
            </a:xfrm>
            <a:custGeom>
              <a:avLst/>
              <a:gdLst/>
              <a:ahLst/>
              <a:cxnLst/>
              <a:rect l="l" t="t" r="r" b="b"/>
              <a:pathLst>
                <a:path w="1434" h="3960" extrusionOk="0">
                  <a:moveTo>
                    <a:pt x="1365" y="1"/>
                  </a:moveTo>
                  <a:lnTo>
                    <a:pt x="0" y="3960"/>
                  </a:lnTo>
                  <a:lnTo>
                    <a:pt x="68" y="3960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4" name="Google Shape;3534;p15"/>
            <p:cNvSpPr/>
            <p:nvPr/>
          </p:nvSpPr>
          <p:spPr>
            <a:xfrm>
              <a:off x="2611890" y="2539636"/>
              <a:ext cx="147868" cy="110325"/>
            </a:xfrm>
            <a:custGeom>
              <a:avLst/>
              <a:gdLst/>
              <a:ahLst/>
              <a:cxnLst/>
              <a:rect l="l" t="t" r="r" b="b"/>
              <a:pathLst>
                <a:path w="4301" h="3209" extrusionOk="0">
                  <a:moveTo>
                    <a:pt x="137" y="0"/>
                  </a:moveTo>
                  <a:lnTo>
                    <a:pt x="0" y="69"/>
                  </a:lnTo>
                  <a:lnTo>
                    <a:pt x="4164" y="3208"/>
                  </a:lnTo>
                  <a:lnTo>
                    <a:pt x="4300" y="3004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5" name="Google Shape;3535;p15"/>
            <p:cNvSpPr/>
            <p:nvPr/>
          </p:nvSpPr>
          <p:spPr>
            <a:xfrm>
              <a:off x="2663494" y="2443406"/>
              <a:ext cx="171350" cy="63397"/>
            </a:xfrm>
            <a:custGeom>
              <a:avLst/>
              <a:gdLst/>
              <a:ahLst/>
              <a:cxnLst/>
              <a:rect l="l" t="t" r="r" b="b"/>
              <a:pathLst>
                <a:path w="4984" h="1844" extrusionOk="0">
                  <a:moveTo>
                    <a:pt x="1" y="1"/>
                  </a:moveTo>
                  <a:cubicBezTo>
                    <a:pt x="1" y="69"/>
                    <a:pt x="1" y="69"/>
                    <a:pt x="1" y="137"/>
                  </a:cubicBezTo>
                  <a:lnTo>
                    <a:pt x="4915" y="1844"/>
                  </a:lnTo>
                  <a:lnTo>
                    <a:pt x="4984" y="1707"/>
                  </a:lnTo>
                  <a:lnTo>
                    <a:pt x="4984" y="1639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6" name="Google Shape;3536;p15"/>
            <p:cNvSpPr/>
            <p:nvPr/>
          </p:nvSpPr>
          <p:spPr>
            <a:xfrm>
              <a:off x="2851244" y="211019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80"/>
                  </a:lnTo>
                  <a:cubicBezTo>
                    <a:pt x="0" y="1980"/>
                    <a:pt x="69" y="2048"/>
                    <a:pt x="69" y="2116"/>
                  </a:cubicBezTo>
                  <a:lnTo>
                    <a:pt x="6212" y="205"/>
                  </a:lnTo>
                  <a:cubicBezTo>
                    <a:pt x="6212" y="137"/>
                    <a:pt x="6212" y="68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7" name="Google Shape;3537;p15"/>
            <p:cNvSpPr/>
            <p:nvPr/>
          </p:nvSpPr>
          <p:spPr>
            <a:xfrm>
              <a:off x="2250488" y="2030399"/>
              <a:ext cx="44625" cy="138483"/>
            </a:xfrm>
            <a:custGeom>
              <a:avLst/>
              <a:gdLst/>
              <a:ahLst/>
              <a:cxnLst/>
              <a:rect l="l" t="t" r="r" b="b"/>
              <a:pathLst>
                <a:path w="1298" h="4028" extrusionOk="0">
                  <a:moveTo>
                    <a:pt x="69" y="0"/>
                  </a:moveTo>
                  <a:lnTo>
                    <a:pt x="0" y="69"/>
                  </a:lnTo>
                  <a:lnTo>
                    <a:pt x="1229" y="4028"/>
                  </a:lnTo>
                  <a:lnTo>
                    <a:pt x="1297" y="4028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8" name="Google Shape;3538;p15"/>
            <p:cNvSpPr/>
            <p:nvPr/>
          </p:nvSpPr>
          <p:spPr>
            <a:xfrm>
              <a:off x="2489841" y="2150076"/>
              <a:ext cx="119711" cy="86878"/>
            </a:xfrm>
            <a:custGeom>
              <a:avLst/>
              <a:gdLst/>
              <a:ahLst/>
              <a:cxnLst/>
              <a:rect l="l" t="t" r="r" b="b"/>
              <a:pathLst>
                <a:path w="3482" h="2527" extrusionOk="0">
                  <a:moveTo>
                    <a:pt x="3414" y="1"/>
                  </a:moveTo>
                  <a:lnTo>
                    <a:pt x="1" y="2458"/>
                  </a:lnTo>
                  <a:lnTo>
                    <a:pt x="69" y="2458"/>
                  </a:lnTo>
                  <a:lnTo>
                    <a:pt x="69" y="2526"/>
                  </a:lnTo>
                  <a:lnTo>
                    <a:pt x="3482" y="137"/>
                  </a:lnTo>
                  <a:lnTo>
                    <a:pt x="341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9" name="Google Shape;3539;p15"/>
            <p:cNvSpPr/>
            <p:nvPr/>
          </p:nvSpPr>
          <p:spPr>
            <a:xfrm>
              <a:off x="2473407" y="2077328"/>
              <a:ext cx="68107" cy="89216"/>
            </a:xfrm>
            <a:custGeom>
              <a:avLst/>
              <a:gdLst/>
              <a:ahLst/>
              <a:cxnLst/>
              <a:rect l="l" t="t" r="r" b="b"/>
              <a:pathLst>
                <a:path w="1981" h="2595" extrusionOk="0">
                  <a:moveTo>
                    <a:pt x="1844" y="1"/>
                  </a:moveTo>
                  <a:lnTo>
                    <a:pt x="1" y="2526"/>
                  </a:lnTo>
                  <a:lnTo>
                    <a:pt x="69" y="2526"/>
                  </a:lnTo>
                  <a:lnTo>
                    <a:pt x="69" y="2594"/>
                  </a:lnTo>
                  <a:lnTo>
                    <a:pt x="1980" y="137"/>
                  </a:lnTo>
                  <a:lnTo>
                    <a:pt x="184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0" name="Google Shape;3540;p15"/>
            <p:cNvSpPr/>
            <p:nvPr/>
          </p:nvSpPr>
          <p:spPr>
            <a:xfrm>
              <a:off x="2041629" y="2234548"/>
              <a:ext cx="100940" cy="37577"/>
            </a:xfrm>
            <a:custGeom>
              <a:avLst/>
              <a:gdLst/>
              <a:ahLst/>
              <a:cxnLst/>
              <a:rect l="l" t="t" r="r" b="b"/>
              <a:pathLst>
                <a:path w="2936" h="1093" extrusionOk="0">
                  <a:moveTo>
                    <a:pt x="1" y="1"/>
                  </a:moveTo>
                  <a:lnTo>
                    <a:pt x="1" y="137"/>
                  </a:lnTo>
                  <a:lnTo>
                    <a:pt x="2936" y="1093"/>
                  </a:lnTo>
                  <a:cubicBezTo>
                    <a:pt x="2936" y="1025"/>
                    <a:pt x="2936" y="1025"/>
                    <a:pt x="2936" y="1025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1" name="Google Shape;3541;p15"/>
            <p:cNvSpPr/>
            <p:nvPr/>
          </p:nvSpPr>
          <p:spPr>
            <a:xfrm>
              <a:off x="1846866" y="1959989"/>
              <a:ext cx="77458" cy="63397"/>
            </a:xfrm>
            <a:custGeom>
              <a:avLst/>
              <a:gdLst/>
              <a:ahLst/>
              <a:cxnLst/>
              <a:rect l="l" t="t" r="r" b="b"/>
              <a:pathLst>
                <a:path w="2253" h="1844" extrusionOk="0">
                  <a:moveTo>
                    <a:pt x="137" y="1"/>
                  </a:moveTo>
                  <a:lnTo>
                    <a:pt x="69" y="69"/>
                  </a:lnTo>
                  <a:cubicBezTo>
                    <a:pt x="69" y="137"/>
                    <a:pt x="0" y="137"/>
                    <a:pt x="0" y="205"/>
                  </a:cubicBezTo>
                  <a:lnTo>
                    <a:pt x="2184" y="1844"/>
                  </a:lnTo>
                  <a:lnTo>
                    <a:pt x="2253" y="170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2" name="Google Shape;3542;p15"/>
            <p:cNvSpPr/>
            <p:nvPr/>
          </p:nvSpPr>
          <p:spPr>
            <a:xfrm>
              <a:off x="2553203" y="2408201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1" y="1"/>
                  </a:moveTo>
                  <a:lnTo>
                    <a:pt x="1" y="69"/>
                  </a:lnTo>
                  <a:lnTo>
                    <a:pt x="2936" y="1025"/>
                  </a:lnTo>
                  <a:lnTo>
                    <a:pt x="2936" y="956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3" name="Google Shape;3543;p15"/>
            <p:cNvSpPr/>
            <p:nvPr/>
          </p:nvSpPr>
          <p:spPr>
            <a:xfrm>
              <a:off x="2665832" y="2182943"/>
              <a:ext cx="171350" cy="58687"/>
            </a:xfrm>
            <a:custGeom>
              <a:avLst/>
              <a:gdLst/>
              <a:ahLst/>
              <a:cxnLst/>
              <a:rect l="l" t="t" r="r" b="b"/>
              <a:pathLst>
                <a:path w="4984" h="1707" extrusionOk="0">
                  <a:moveTo>
                    <a:pt x="4916" y="0"/>
                  </a:moveTo>
                  <a:lnTo>
                    <a:pt x="1" y="1570"/>
                  </a:lnTo>
                  <a:lnTo>
                    <a:pt x="1" y="1707"/>
                  </a:lnTo>
                  <a:lnTo>
                    <a:pt x="4984" y="137"/>
                  </a:lnTo>
                  <a:lnTo>
                    <a:pt x="4916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4" name="Google Shape;3544;p15"/>
            <p:cNvSpPr/>
            <p:nvPr/>
          </p:nvSpPr>
          <p:spPr>
            <a:xfrm>
              <a:off x="1858590" y="2436358"/>
              <a:ext cx="171350" cy="58721"/>
            </a:xfrm>
            <a:custGeom>
              <a:avLst/>
              <a:gdLst/>
              <a:ahLst/>
              <a:cxnLst/>
              <a:rect l="l" t="t" r="r" b="b"/>
              <a:pathLst>
                <a:path w="4984" h="1708" extrusionOk="0">
                  <a:moveTo>
                    <a:pt x="4915" y="1"/>
                  </a:moveTo>
                  <a:lnTo>
                    <a:pt x="1" y="1503"/>
                  </a:lnTo>
                  <a:lnTo>
                    <a:pt x="69" y="1707"/>
                  </a:lnTo>
                  <a:lnTo>
                    <a:pt x="4983" y="137"/>
                  </a:lnTo>
                  <a:cubicBezTo>
                    <a:pt x="4983" y="69"/>
                    <a:pt x="4983" y="69"/>
                    <a:pt x="4915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5" name="Google Shape;3545;p15"/>
            <p:cNvSpPr/>
            <p:nvPr/>
          </p:nvSpPr>
          <p:spPr>
            <a:xfrm>
              <a:off x="1633298" y="2096099"/>
              <a:ext cx="213603" cy="77493"/>
            </a:xfrm>
            <a:custGeom>
              <a:avLst/>
              <a:gdLst/>
              <a:ahLst/>
              <a:cxnLst/>
              <a:rect l="l" t="t" r="r" b="b"/>
              <a:pathLst>
                <a:path w="6213" h="2254" extrusionOk="0">
                  <a:moveTo>
                    <a:pt x="69" y="1"/>
                  </a:moveTo>
                  <a:cubicBezTo>
                    <a:pt x="69" y="69"/>
                    <a:pt x="69" y="137"/>
                    <a:pt x="1" y="205"/>
                  </a:cubicBezTo>
                  <a:lnTo>
                    <a:pt x="6144" y="2185"/>
                  </a:lnTo>
                  <a:lnTo>
                    <a:pt x="6144" y="2253"/>
                  </a:lnTo>
                  <a:lnTo>
                    <a:pt x="6212" y="2048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6" name="Google Shape;3546;p15"/>
            <p:cNvSpPr/>
            <p:nvPr/>
          </p:nvSpPr>
          <p:spPr>
            <a:xfrm>
              <a:off x="2661157" y="1732359"/>
              <a:ext cx="136145" cy="183074"/>
            </a:xfrm>
            <a:custGeom>
              <a:avLst/>
              <a:gdLst/>
              <a:ahLst/>
              <a:cxnLst/>
              <a:rect l="l" t="t" r="r" b="b"/>
              <a:pathLst>
                <a:path w="3960" h="5325" extrusionOk="0">
                  <a:moveTo>
                    <a:pt x="3755" y="1"/>
                  </a:moveTo>
                  <a:lnTo>
                    <a:pt x="0" y="5188"/>
                  </a:lnTo>
                  <a:lnTo>
                    <a:pt x="137" y="5325"/>
                  </a:lnTo>
                  <a:lnTo>
                    <a:pt x="3959" y="137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7" name="Google Shape;3547;p15"/>
            <p:cNvSpPr/>
            <p:nvPr/>
          </p:nvSpPr>
          <p:spPr>
            <a:xfrm>
              <a:off x="1907856" y="1722973"/>
              <a:ext cx="136145" cy="185446"/>
            </a:xfrm>
            <a:custGeom>
              <a:avLst/>
              <a:gdLst/>
              <a:ahLst/>
              <a:cxnLst/>
              <a:rect l="l" t="t" r="r" b="b"/>
              <a:pathLst>
                <a:path w="3960" h="5394" extrusionOk="0">
                  <a:moveTo>
                    <a:pt x="206" y="1"/>
                  </a:moveTo>
                  <a:lnTo>
                    <a:pt x="1" y="137"/>
                  </a:lnTo>
                  <a:lnTo>
                    <a:pt x="3755" y="5393"/>
                  </a:lnTo>
                  <a:lnTo>
                    <a:pt x="3960" y="5325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8" name="Google Shape;3548;p15"/>
            <p:cNvSpPr/>
            <p:nvPr/>
          </p:nvSpPr>
          <p:spPr>
            <a:xfrm>
              <a:off x="2515660" y="1746455"/>
              <a:ext cx="37577" cy="91554"/>
            </a:xfrm>
            <a:custGeom>
              <a:avLst/>
              <a:gdLst/>
              <a:ahLst/>
              <a:cxnLst/>
              <a:rect l="l" t="t" r="r" b="b"/>
              <a:pathLst>
                <a:path w="1093" h="2663" extrusionOk="0">
                  <a:moveTo>
                    <a:pt x="888" y="0"/>
                  </a:moveTo>
                  <a:lnTo>
                    <a:pt x="1" y="2594"/>
                  </a:lnTo>
                  <a:lnTo>
                    <a:pt x="137" y="2662"/>
                  </a:lnTo>
                  <a:lnTo>
                    <a:pt x="1093" y="137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9" name="Google Shape;3549;p15"/>
            <p:cNvSpPr/>
            <p:nvPr/>
          </p:nvSpPr>
          <p:spPr>
            <a:xfrm>
              <a:off x="2161306" y="1741745"/>
              <a:ext cx="32902" cy="93926"/>
            </a:xfrm>
            <a:custGeom>
              <a:avLst/>
              <a:gdLst/>
              <a:ahLst/>
              <a:cxnLst/>
              <a:rect l="l" t="t" r="r" b="b"/>
              <a:pathLst>
                <a:path w="957" h="2732" extrusionOk="0">
                  <a:moveTo>
                    <a:pt x="137" y="1"/>
                  </a:moveTo>
                  <a:lnTo>
                    <a:pt x="1" y="69"/>
                  </a:lnTo>
                  <a:lnTo>
                    <a:pt x="752" y="2731"/>
                  </a:lnTo>
                  <a:lnTo>
                    <a:pt x="956" y="266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0" name="Google Shape;3550;p15"/>
            <p:cNvSpPr/>
            <p:nvPr/>
          </p:nvSpPr>
          <p:spPr>
            <a:xfrm>
              <a:off x="1835108" y="2640541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0"/>
                  </a:moveTo>
                  <a:lnTo>
                    <a:pt x="1" y="1570"/>
                  </a:lnTo>
                  <a:lnTo>
                    <a:pt x="137" y="1775"/>
                  </a:lnTo>
                  <a:lnTo>
                    <a:pt x="2322" y="137"/>
                  </a:lnTo>
                  <a:cubicBezTo>
                    <a:pt x="2322" y="137"/>
                    <a:pt x="2253" y="69"/>
                    <a:pt x="225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1" name="Google Shape;3551;p15"/>
            <p:cNvSpPr/>
            <p:nvPr/>
          </p:nvSpPr>
          <p:spPr>
            <a:xfrm>
              <a:off x="2349055" y="1586863"/>
              <a:ext cx="9420" cy="222989"/>
            </a:xfrm>
            <a:custGeom>
              <a:avLst/>
              <a:gdLst/>
              <a:ahLst/>
              <a:cxnLst/>
              <a:rect l="l" t="t" r="r" b="b"/>
              <a:pathLst>
                <a:path w="274" h="6486" extrusionOk="0">
                  <a:moveTo>
                    <a:pt x="69" y="1"/>
                  </a:moveTo>
                  <a:lnTo>
                    <a:pt x="0" y="6485"/>
                  </a:lnTo>
                  <a:lnTo>
                    <a:pt x="205" y="6485"/>
                  </a:lnTo>
                  <a:lnTo>
                    <a:pt x="2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2" name="Google Shape;3552;p15"/>
            <p:cNvSpPr/>
            <p:nvPr/>
          </p:nvSpPr>
          <p:spPr>
            <a:xfrm>
              <a:off x="1628622" y="249504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12"/>
                  </a:lnTo>
                  <a:cubicBezTo>
                    <a:pt x="0" y="1980"/>
                    <a:pt x="0" y="2048"/>
                    <a:pt x="69" y="2116"/>
                  </a:cubicBezTo>
                  <a:lnTo>
                    <a:pt x="6212" y="137"/>
                  </a:lnTo>
                  <a:cubicBezTo>
                    <a:pt x="6212" y="137"/>
                    <a:pt x="6212" y="69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3" name="Google Shape;3553;p15"/>
            <p:cNvSpPr/>
            <p:nvPr/>
          </p:nvSpPr>
          <p:spPr>
            <a:xfrm>
              <a:off x="2651771" y="2769604"/>
              <a:ext cx="133807" cy="185411"/>
            </a:xfrm>
            <a:custGeom>
              <a:avLst/>
              <a:gdLst/>
              <a:ahLst/>
              <a:cxnLst/>
              <a:rect l="l" t="t" r="r" b="b"/>
              <a:pathLst>
                <a:path w="3892" h="5393" extrusionOk="0">
                  <a:moveTo>
                    <a:pt x="69" y="0"/>
                  </a:moveTo>
                  <a:lnTo>
                    <a:pt x="0" y="137"/>
                  </a:lnTo>
                  <a:lnTo>
                    <a:pt x="3686" y="5393"/>
                  </a:lnTo>
                  <a:lnTo>
                    <a:pt x="3891" y="525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4" name="Google Shape;3554;p15"/>
            <p:cNvSpPr/>
            <p:nvPr/>
          </p:nvSpPr>
          <p:spPr>
            <a:xfrm>
              <a:off x="2499227" y="2847027"/>
              <a:ext cx="35240" cy="89216"/>
            </a:xfrm>
            <a:custGeom>
              <a:avLst/>
              <a:gdLst/>
              <a:ahLst/>
              <a:cxnLst/>
              <a:rect l="l" t="t" r="r" b="b"/>
              <a:pathLst>
                <a:path w="1025" h="2595" extrusionOk="0">
                  <a:moveTo>
                    <a:pt x="1" y="1"/>
                  </a:moveTo>
                  <a:lnTo>
                    <a:pt x="820" y="2595"/>
                  </a:lnTo>
                  <a:lnTo>
                    <a:pt x="1025" y="252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5" name="Google Shape;3555;p15"/>
            <p:cNvSpPr/>
            <p:nvPr/>
          </p:nvSpPr>
          <p:spPr>
            <a:xfrm>
              <a:off x="2848906" y="2504431"/>
              <a:ext cx="213569" cy="79830"/>
            </a:xfrm>
            <a:custGeom>
              <a:avLst/>
              <a:gdLst/>
              <a:ahLst/>
              <a:cxnLst/>
              <a:rect l="l" t="t" r="r" b="b"/>
              <a:pathLst>
                <a:path w="6212" h="2322" extrusionOk="0">
                  <a:moveTo>
                    <a:pt x="68" y="0"/>
                  </a:moveTo>
                  <a:cubicBezTo>
                    <a:pt x="0" y="69"/>
                    <a:pt x="0" y="137"/>
                    <a:pt x="0" y="205"/>
                  </a:cubicBezTo>
                  <a:lnTo>
                    <a:pt x="6075" y="2321"/>
                  </a:lnTo>
                  <a:lnTo>
                    <a:pt x="6211" y="2048"/>
                  </a:lnTo>
                  <a:lnTo>
                    <a:pt x="6211" y="1980"/>
                  </a:lnTo>
                  <a:lnTo>
                    <a:pt x="6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6" name="Google Shape;3556;p15"/>
            <p:cNvSpPr/>
            <p:nvPr/>
          </p:nvSpPr>
          <p:spPr>
            <a:xfrm>
              <a:off x="2142534" y="2840014"/>
              <a:ext cx="35240" cy="89182"/>
            </a:xfrm>
            <a:custGeom>
              <a:avLst/>
              <a:gdLst/>
              <a:ahLst/>
              <a:cxnLst/>
              <a:rect l="l" t="t" r="r" b="b"/>
              <a:pathLst>
                <a:path w="1025" h="2594" extrusionOk="0">
                  <a:moveTo>
                    <a:pt x="888" y="0"/>
                  </a:moveTo>
                  <a:lnTo>
                    <a:pt x="1" y="2526"/>
                  </a:lnTo>
                  <a:lnTo>
                    <a:pt x="205" y="2594"/>
                  </a:lnTo>
                  <a:lnTo>
                    <a:pt x="1025" y="68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7" name="Google Shape;3557;p15"/>
            <p:cNvSpPr/>
            <p:nvPr/>
          </p:nvSpPr>
          <p:spPr>
            <a:xfrm>
              <a:off x="1896133" y="2762556"/>
              <a:ext cx="136145" cy="180736"/>
            </a:xfrm>
            <a:custGeom>
              <a:avLst/>
              <a:gdLst/>
              <a:ahLst/>
              <a:cxnLst/>
              <a:rect l="l" t="t" r="r" b="b"/>
              <a:pathLst>
                <a:path w="3960" h="5257" extrusionOk="0">
                  <a:moveTo>
                    <a:pt x="3823" y="1"/>
                  </a:moveTo>
                  <a:lnTo>
                    <a:pt x="1" y="5120"/>
                  </a:lnTo>
                  <a:lnTo>
                    <a:pt x="137" y="5257"/>
                  </a:lnTo>
                  <a:lnTo>
                    <a:pt x="3960" y="69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8" name="Google Shape;3558;p15"/>
            <p:cNvSpPr/>
            <p:nvPr/>
          </p:nvSpPr>
          <p:spPr>
            <a:xfrm>
              <a:off x="2332621" y="2868171"/>
              <a:ext cx="9420" cy="222954"/>
            </a:xfrm>
            <a:custGeom>
              <a:avLst/>
              <a:gdLst/>
              <a:ahLst/>
              <a:cxnLst/>
              <a:rect l="l" t="t" r="r" b="b"/>
              <a:pathLst>
                <a:path w="274" h="6485" extrusionOk="0">
                  <a:moveTo>
                    <a:pt x="137" y="0"/>
                  </a:moveTo>
                  <a:lnTo>
                    <a:pt x="0" y="6485"/>
                  </a:lnTo>
                  <a:lnTo>
                    <a:pt x="274" y="6485"/>
                  </a:lnTo>
                  <a:lnTo>
                    <a:pt x="274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9" name="Google Shape;3559;p15"/>
            <p:cNvSpPr/>
            <p:nvPr/>
          </p:nvSpPr>
          <p:spPr>
            <a:xfrm>
              <a:off x="2349055" y="1828589"/>
              <a:ext cx="7082" cy="176026"/>
            </a:xfrm>
            <a:custGeom>
              <a:avLst/>
              <a:gdLst/>
              <a:ahLst/>
              <a:cxnLst/>
              <a:rect l="l" t="t" r="r" b="b"/>
              <a:pathLst>
                <a:path w="206" h="5120" extrusionOk="0">
                  <a:moveTo>
                    <a:pt x="0" y="0"/>
                  </a:moveTo>
                  <a:lnTo>
                    <a:pt x="0" y="5120"/>
                  </a:lnTo>
                  <a:lnTo>
                    <a:pt x="69" y="5120"/>
                  </a:lnTo>
                  <a:lnTo>
                    <a:pt x="20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0" name="Google Shape;3560;p15"/>
            <p:cNvSpPr/>
            <p:nvPr/>
          </p:nvSpPr>
          <p:spPr>
            <a:xfrm>
              <a:off x="2048677" y="1922446"/>
              <a:ext cx="105615" cy="147868"/>
            </a:xfrm>
            <a:custGeom>
              <a:avLst/>
              <a:gdLst/>
              <a:ahLst/>
              <a:cxnLst/>
              <a:rect l="l" t="t" r="r" b="b"/>
              <a:pathLst>
                <a:path w="3072" h="4301" extrusionOk="0">
                  <a:moveTo>
                    <a:pt x="137" y="1"/>
                  </a:moveTo>
                  <a:lnTo>
                    <a:pt x="0" y="69"/>
                  </a:lnTo>
                  <a:lnTo>
                    <a:pt x="2048" y="2936"/>
                  </a:lnTo>
                  <a:lnTo>
                    <a:pt x="3004" y="4301"/>
                  </a:lnTo>
                  <a:lnTo>
                    <a:pt x="3072" y="4164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1" name="Google Shape;3561;p15"/>
            <p:cNvSpPr/>
            <p:nvPr/>
          </p:nvSpPr>
          <p:spPr>
            <a:xfrm>
              <a:off x="2039291" y="260533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0" y="4164"/>
                  </a:lnTo>
                  <a:lnTo>
                    <a:pt x="137" y="4232"/>
                  </a:lnTo>
                  <a:lnTo>
                    <a:pt x="3208" y="137"/>
                  </a:lnTo>
                  <a:lnTo>
                    <a:pt x="3072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2" name="Google Shape;3562;p15"/>
            <p:cNvSpPr/>
            <p:nvPr/>
          </p:nvSpPr>
          <p:spPr>
            <a:xfrm>
              <a:off x="2194173" y="1849698"/>
              <a:ext cx="56349" cy="171350"/>
            </a:xfrm>
            <a:custGeom>
              <a:avLst/>
              <a:gdLst/>
              <a:ahLst/>
              <a:cxnLst/>
              <a:rect l="l" t="t" r="r" b="b"/>
              <a:pathLst>
                <a:path w="1639" h="4984" extrusionOk="0">
                  <a:moveTo>
                    <a:pt x="137" y="1"/>
                  </a:moveTo>
                  <a:lnTo>
                    <a:pt x="0" y="69"/>
                  </a:lnTo>
                  <a:lnTo>
                    <a:pt x="1502" y="4983"/>
                  </a:lnTo>
                  <a:lnTo>
                    <a:pt x="1638" y="498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3" name="Google Shape;3563;p15"/>
            <p:cNvSpPr/>
            <p:nvPr/>
          </p:nvSpPr>
          <p:spPr>
            <a:xfrm>
              <a:off x="1926628" y="2530250"/>
              <a:ext cx="147903" cy="105615"/>
            </a:xfrm>
            <a:custGeom>
              <a:avLst/>
              <a:gdLst/>
              <a:ahLst/>
              <a:cxnLst/>
              <a:rect l="l" t="t" r="r" b="b"/>
              <a:pathLst>
                <a:path w="4302" h="3072" extrusionOk="0">
                  <a:moveTo>
                    <a:pt x="4301" y="0"/>
                  </a:moveTo>
                  <a:lnTo>
                    <a:pt x="1" y="2935"/>
                  </a:lnTo>
                  <a:lnTo>
                    <a:pt x="138" y="3072"/>
                  </a:lnTo>
                  <a:lnTo>
                    <a:pt x="4301" y="69"/>
                  </a:lnTo>
                  <a:lnTo>
                    <a:pt x="4301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4" name="Google Shape;3564;p15"/>
            <p:cNvSpPr/>
            <p:nvPr/>
          </p:nvSpPr>
          <p:spPr>
            <a:xfrm>
              <a:off x="2778496" y="1976423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1"/>
                  </a:moveTo>
                  <a:lnTo>
                    <a:pt x="0" y="1570"/>
                  </a:lnTo>
                  <a:lnTo>
                    <a:pt x="69" y="1775"/>
                  </a:lnTo>
                  <a:lnTo>
                    <a:pt x="2321" y="205"/>
                  </a:lnTo>
                  <a:lnTo>
                    <a:pt x="2253" y="69"/>
                  </a:lnTo>
                  <a:lnTo>
                    <a:pt x="225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5" name="Google Shape;3565;p15"/>
            <p:cNvSpPr/>
            <p:nvPr/>
          </p:nvSpPr>
          <p:spPr>
            <a:xfrm>
              <a:off x="2452298" y="1852036"/>
              <a:ext cx="63397" cy="169012"/>
            </a:xfrm>
            <a:custGeom>
              <a:avLst/>
              <a:gdLst/>
              <a:ahLst/>
              <a:cxnLst/>
              <a:rect l="l" t="t" r="r" b="b"/>
              <a:pathLst>
                <a:path w="1844" h="4916" extrusionOk="0">
                  <a:moveTo>
                    <a:pt x="1639" y="1"/>
                  </a:moveTo>
                  <a:lnTo>
                    <a:pt x="1" y="4915"/>
                  </a:lnTo>
                  <a:lnTo>
                    <a:pt x="137" y="4915"/>
                  </a:lnTo>
                  <a:lnTo>
                    <a:pt x="1844" y="69"/>
                  </a:lnTo>
                  <a:lnTo>
                    <a:pt x="163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6" name="Google Shape;3566;p15"/>
            <p:cNvSpPr/>
            <p:nvPr/>
          </p:nvSpPr>
          <p:spPr>
            <a:xfrm>
              <a:off x="2618904" y="2042123"/>
              <a:ext cx="150241" cy="105650"/>
            </a:xfrm>
            <a:custGeom>
              <a:avLst/>
              <a:gdLst/>
              <a:ahLst/>
              <a:cxnLst/>
              <a:rect l="l" t="t" r="r" b="b"/>
              <a:pathLst>
                <a:path w="4370" h="3073" extrusionOk="0">
                  <a:moveTo>
                    <a:pt x="4233" y="1"/>
                  </a:moveTo>
                  <a:lnTo>
                    <a:pt x="1" y="3004"/>
                  </a:lnTo>
                  <a:lnTo>
                    <a:pt x="69" y="3072"/>
                  </a:lnTo>
                  <a:lnTo>
                    <a:pt x="4369" y="137"/>
                  </a:lnTo>
                  <a:lnTo>
                    <a:pt x="423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7" name="Google Shape;3567;p15"/>
            <p:cNvSpPr/>
            <p:nvPr/>
          </p:nvSpPr>
          <p:spPr>
            <a:xfrm>
              <a:off x="2543818" y="192715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1" y="4164"/>
                  </a:lnTo>
                  <a:lnTo>
                    <a:pt x="137" y="4232"/>
                  </a:lnTo>
                  <a:lnTo>
                    <a:pt x="3209" y="68"/>
                  </a:lnTo>
                  <a:cubicBezTo>
                    <a:pt x="3140" y="68"/>
                    <a:pt x="3072" y="0"/>
                    <a:pt x="30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" name="Google Shape;3568;p15"/>
            <p:cNvSpPr/>
            <p:nvPr/>
          </p:nvSpPr>
          <p:spPr>
            <a:xfrm>
              <a:off x="2682266" y="2342501"/>
              <a:ext cx="176060" cy="7082"/>
            </a:xfrm>
            <a:custGeom>
              <a:avLst/>
              <a:gdLst/>
              <a:ahLst/>
              <a:cxnLst/>
              <a:rect l="l" t="t" r="r" b="b"/>
              <a:pathLst>
                <a:path w="5121" h="206" extrusionOk="0">
                  <a:moveTo>
                    <a:pt x="1" y="1"/>
                  </a:moveTo>
                  <a:lnTo>
                    <a:pt x="1" y="69"/>
                  </a:lnTo>
                  <a:lnTo>
                    <a:pt x="5120" y="205"/>
                  </a:lnTo>
                  <a:lnTo>
                    <a:pt x="512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" name="Google Shape;3569;p15"/>
            <p:cNvSpPr/>
            <p:nvPr/>
          </p:nvSpPr>
          <p:spPr>
            <a:xfrm>
              <a:off x="2877063" y="2344839"/>
              <a:ext cx="93892" cy="7082"/>
            </a:xfrm>
            <a:custGeom>
              <a:avLst/>
              <a:gdLst/>
              <a:ahLst/>
              <a:cxnLst/>
              <a:rect l="l" t="t" r="r" b="b"/>
              <a:pathLst>
                <a:path w="2731" h="206" extrusionOk="0">
                  <a:moveTo>
                    <a:pt x="0" y="1"/>
                  </a:moveTo>
                  <a:cubicBezTo>
                    <a:pt x="0" y="69"/>
                    <a:pt x="0" y="137"/>
                    <a:pt x="0" y="206"/>
                  </a:cubicBezTo>
                  <a:lnTo>
                    <a:pt x="2730" y="206"/>
                  </a:lnTo>
                  <a:lnTo>
                    <a:pt x="273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" name="Google Shape;3570;p15"/>
            <p:cNvSpPr/>
            <p:nvPr/>
          </p:nvSpPr>
          <p:spPr>
            <a:xfrm>
              <a:off x="2539142" y="2610012"/>
              <a:ext cx="107953" cy="147903"/>
            </a:xfrm>
            <a:custGeom>
              <a:avLst/>
              <a:gdLst/>
              <a:ahLst/>
              <a:cxnLst/>
              <a:rect l="l" t="t" r="r" b="b"/>
              <a:pathLst>
                <a:path w="3140" h="4302" extrusionOk="0">
                  <a:moveTo>
                    <a:pt x="137" y="1"/>
                  </a:moveTo>
                  <a:lnTo>
                    <a:pt x="0" y="69"/>
                  </a:lnTo>
                  <a:lnTo>
                    <a:pt x="2935" y="4301"/>
                  </a:lnTo>
                  <a:lnTo>
                    <a:pt x="3140" y="4165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" name="Google Shape;3571;p15"/>
            <p:cNvSpPr/>
            <p:nvPr/>
          </p:nvSpPr>
          <p:spPr>
            <a:xfrm>
              <a:off x="2442912" y="2656975"/>
              <a:ext cx="58687" cy="171316"/>
            </a:xfrm>
            <a:custGeom>
              <a:avLst/>
              <a:gdLst/>
              <a:ahLst/>
              <a:cxnLst/>
              <a:rect l="l" t="t" r="r" b="b"/>
              <a:pathLst>
                <a:path w="1707" h="4983" extrusionOk="0">
                  <a:moveTo>
                    <a:pt x="1" y="0"/>
                  </a:moveTo>
                  <a:lnTo>
                    <a:pt x="1502" y="4983"/>
                  </a:lnTo>
                  <a:lnTo>
                    <a:pt x="1707" y="4915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" name="Google Shape;3572;p15"/>
            <p:cNvSpPr/>
            <p:nvPr/>
          </p:nvSpPr>
          <p:spPr>
            <a:xfrm>
              <a:off x="2177739" y="2656975"/>
              <a:ext cx="63397" cy="168978"/>
            </a:xfrm>
            <a:custGeom>
              <a:avLst/>
              <a:gdLst/>
              <a:ahLst/>
              <a:cxnLst/>
              <a:rect l="l" t="t" r="r" b="b"/>
              <a:pathLst>
                <a:path w="1844" h="4915" extrusionOk="0">
                  <a:moveTo>
                    <a:pt x="1707" y="0"/>
                  </a:moveTo>
                  <a:lnTo>
                    <a:pt x="1" y="4846"/>
                  </a:lnTo>
                  <a:lnTo>
                    <a:pt x="205" y="4915"/>
                  </a:lnTo>
                  <a:lnTo>
                    <a:pt x="184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" name="Google Shape;3573;p15"/>
            <p:cNvSpPr/>
            <p:nvPr/>
          </p:nvSpPr>
          <p:spPr>
            <a:xfrm>
              <a:off x="2337297" y="2673374"/>
              <a:ext cx="7082" cy="176060"/>
            </a:xfrm>
            <a:custGeom>
              <a:avLst/>
              <a:gdLst/>
              <a:ahLst/>
              <a:cxnLst/>
              <a:rect l="l" t="t" r="r" b="b"/>
              <a:pathLst>
                <a:path w="206" h="5121" extrusionOk="0">
                  <a:moveTo>
                    <a:pt x="138" y="1"/>
                  </a:moveTo>
                  <a:lnTo>
                    <a:pt x="1" y="5120"/>
                  </a:lnTo>
                  <a:lnTo>
                    <a:pt x="206" y="5120"/>
                  </a:lnTo>
                  <a:lnTo>
                    <a:pt x="206" y="1776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" name="Google Shape;3574;p15"/>
            <p:cNvSpPr/>
            <p:nvPr/>
          </p:nvSpPr>
          <p:spPr>
            <a:xfrm>
              <a:off x="2333962" y="1570464"/>
              <a:ext cx="36237" cy="24788"/>
            </a:xfrm>
            <a:custGeom>
              <a:avLst/>
              <a:gdLst/>
              <a:ahLst/>
              <a:cxnLst/>
              <a:rect l="l" t="t" r="r" b="b"/>
              <a:pathLst>
                <a:path w="1054" h="721" extrusionOk="0">
                  <a:moveTo>
                    <a:pt x="576" y="0"/>
                  </a:moveTo>
                  <a:cubicBezTo>
                    <a:pt x="1" y="0"/>
                    <a:pt x="587" y="721"/>
                    <a:pt x="893" y="721"/>
                  </a:cubicBezTo>
                  <a:cubicBezTo>
                    <a:pt x="986" y="721"/>
                    <a:pt x="1054" y="654"/>
                    <a:pt x="1054" y="478"/>
                  </a:cubicBezTo>
                  <a:cubicBezTo>
                    <a:pt x="1054" y="205"/>
                    <a:pt x="849" y="0"/>
                    <a:pt x="57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" name="Google Shape;3575;p15"/>
            <p:cNvSpPr/>
            <p:nvPr/>
          </p:nvSpPr>
          <p:spPr>
            <a:xfrm>
              <a:off x="2323236" y="3077030"/>
              <a:ext cx="32902" cy="32867"/>
            </a:xfrm>
            <a:custGeom>
              <a:avLst/>
              <a:gdLst/>
              <a:ahLst/>
              <a:cxnLst/>
              <a:rect l="l" t="t" r="r" b="b"/>
              <a:pathLst>
                <a:path w="957" h="956" extrusionOk="0">
                  <a:moveTo>
                    <a:pt x="478" y="0"/>
                  </a:moveTo>
                  <a:cubicBezTo>
                    <a:pt x="205" y="0"/>
                    <a:pt x="0" y="205"/>
                    <a:pt x="0" y="478"/>
                  </a:cubicBezTo>
                  <a:cubicBezTo>
                    <a:pt x="0" y="751"/>
                    <a:pt x="205" y="956"/>
                    <a:pt x="478" y="956"/>
                  </a:cubicBezTo>
                  <a:cubicBezTo>
                    <a:pt x="751" y="956"/>
                    <a:pt x="956" y="751"/>
                    <a:pt x="956" y="478"/>
                  </a:cubicBezTo>
                  <a:cubicBezTo>
                    <a:pt x="956" y="205"/>
                    <a:pt x="751" y="0"/>
                    <a:pt x="478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" name="Google Shape;3576;p15"/>
            <p:cNvSpPr/>
            <p:nvPr/>
          </p:nvSpPr>
          <p:spPr>
            <a:xfrm>
              <a:off x="3048344" y="2095515"/>
              <a:ext cx="35240" cy="34071"/>
            </a:xfrm>
            <a:custGeom>
              <a:avLst/>
              <a:gdLst/>
              <a:ahLst/>
              <a:cxnLst/>
              <a:rect l="l" t="t" r="r" b="b"/>
              <a:pathLst>
                <a:path w="1025" h="991" extrusionOk="0">
                  <a:moveTo>
                    <a:pt x="482" y="0"/>
                  </a:moveTo>
                  <a:cubicBezTo>
                    <a:pt x="436" y="0"/>
                    <a:pt x="389" y="6"/>
                    <a:pt x="342" y="18"/>
                  </a:cubicBezTo>
                  <a:cubicBezTo>
                    <a:pt x="137" y="154"/>
                    <a:pt x="1" y="359"/>
                    <a:pt x="69" y="632"/>
                  </a:cubicBezTo>
                  <a:cubicBezTo>
                    <a:pt x="126" y="858"/>
                    <a:pt x="323" y="991"/>
                    <a:pt x="544" y="991"/>
                  </a:cubicBezTo>
                  <a:cubicBezTo>
                    <a:pt x="590" y="991"/>
                    <a:pt x="637" y="985"/>
                    <a:pt x="683" y="973"/>
                  </a:cubicBezTo>
                  <a:cubicBezTo>
                    <a:pt x="888" y="837"/>
                    <a:pt x="1025" y="564"/>
                    <a:pt x="957" y="359"/>
                  </a:cubicBezTo>
                  <a:cubicBezTo>
                    <a:pt x="900" y="133"/>
                    <a:pt x="703" y="0"/>
                    <a:pt x="48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" name="Google Shape;3577;p15"/>
            <p:cNvSpPr/>
            <p:nvPr/>
          </p:nvSpPr>
          <p:spPr>
            <a:xfrm>
              <a:off x="1609851" y="2550741"/>
              <a:ext cx="37577" cy="31767"/>
            </a:xfrm>
            <a:custGeom>
              <a:avLst/>
              <a:gdLst/>
              <a:ahLst/>
              <a:cxnLst/>
              <a:rect l="l" t="t" r="r" b="b"/>
              <a:pathLst>
                <a:path w="1093" h="924" extrusionOk="0">
                  <a:moveTo>
                    <a:pt x="524" y="1"/>
                  </a:moveTo>
                  <a:cubicBezTo>
                    <a:pt x="485" y="1"/>
                    <a:pt x="446" y="6"/>
                    <a:pt x="410" y="19"/>
                  </a:cubicBezTo>
                  <a:cubicBezTo>
                    <a:pt x="137" y="87"/>
                    <a:pt x="0" y="360"/>
                    <a:pt x="69" y="633"/>
                  </a:cubicBezTo>
                  <a:cubicBezTo>
                    <a:pt x="181" y="801"/>
                    <a:pt x="339" y="924"/>
                    <a:pt x="544" y="924"/>
                  </a:cubicBezTo>
                  <a:cubicBezTo>
                    <a:pt x="588" y="924"/>
                    <a:pt x="634" y="918"/>
                    <a:pt x="683" y="906"/>
                  </a:cubicBezTo>
                  <a:cubicBezTo>
                    <a:pt x="956" y="838"/>
                    <a:pt x="1092" y="565"/>
                    <a:pt x="1024" y="292"/>
                  </a:cubicBezTo>
                  <a:cubicBezTo>
                    <a:pt x="912" y="123"/>
                    <a:pt x="707" y="1"/>
                    <a:pt x="52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" name="Google Shape;3578;p15"/>
            <p:cNvSpPr/>
            <p:nvPr/>
          </p:nvSpPr>
          <p:spPr>
            <a:xfrm>
              <a:off x="2764400" y="2936656"/>
              <a:ext cx="37577" cy="32558"/>
            </a:xfrm>
            <a:custGeom>
              <a:avLst/>
              <a:gdLst/>
              <a:ahLst/>
              <a:cxnLst/>
              <a:rect l="l" t="t" r="r" b="b"/>
              <a:pathLst>
                <a:path w="1093" h="947" extrusionOk="0">
                  <a:moveTo>
                    <a:pt x="578" y="1"/>
                  </a:moveTo>
                  <a:cubicBezTo>
                    <a:pt x="469" y="1"/>
                    <a:pt x="360" y="39"/>
                    <a:pt x="274" y="124"/>
                  </a:cubicBezTo>
                  <a:cubicBezTo>
                    <a:pt x="69" y="261"/>
                    <a:pt x="1" y="534"/>
                    <a:pt x="206" y="739"/>
                  </a:cubicBezTo>
                  <a:cubicBezTo>
                    <a:pt x="294" y="871"/>
                    <a:pt x="439" y="946"/>
                    <a:pt x="586" y="946"/>
                  </a:cubicBezTo>
                  <a:cubicBezTo>
                    <a:pt x="666" y="946"/>
                    <a:pt x="747" y="923"/>
                    <a:pt x="820" y="875"/>
                  </a:cubicBezTo>
                  <a:cubicBezTo>
                    <a:pt x="1025" y="739"/>
                    <a:pt x="1093" y="397"/>
                    <a:pt x="956" y="193"/>
                  </a:cubicBezTo>
                  <a:cubicBezTo>
                    <a:pt x="877" y="74"/>
                    <a:pt x="729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" name="Google Shape;3579;p15"/>
            <p:cNvSpPr/>
            <p:nvPr/>
          </p:nvSpPr>
          <p:spPr>
            <a:xfrm>
              <a:off x="1891457" y="1710321"/>
              <a:ext cx="41187" cy="32214"/>
            </a:xfrm>
            <a:custGeom>
              <a:avLst/>
              <a:gdLst/>
              <a:ahLst/>
              <a:cxnLst/>
              <a:rect l="l" t="t" r="r" b="b"/>
              <a:pathLst>
                <a:path w="1198" h="937" extrusionOk="0">
                  <a:moveTo>
                    <a:pt x="578" y="1"/>
                  </a:moveTo>
                  <a:cubicBezTo>
                    <a:pt x="471" y="1"/>
                    <a:pt x="365" y="34"/>
                    <a:pt x="273" y="96"/>
                  </a:cubicBezTo>
                  <a:cubicBezTo>
                    <a:pt x="68" y="232"/>
                    <a:pt x="0" y="505"/>
                    <a:pt x="205" y="710"/>
                  </a:cubicBezTo>
                  <a:cubicBezTo>
                    <a:pt x="305" y="870"/>
                    <a:pt x="440" y="936"/>
                    <a:pt x="572" y="936"/>
                  </a:cubicBezTo>
                  <a:cubicBezTo>
                    <a:pt x="892" y="936"/>
                    <a:pt x="1197" y="550"/>
                    <a:pt x="956" y="164"/>
                  </a:cubicBezTo>
                  <a:cubicBezTo>
                    <a:pt x="843" y="51"/>
                    <a:pt x="710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" name="Google Shape;3580;p15"/>
            <p:cNvSpPr/>
            <p:nvPr/>
          </p:nvSpPr>
          <p:spPr>
            <a:xfrm>
              <a:off x="1879699" y="2928267"/>
              <a:ext cx="37577" cy="32386"/>
            </a:xfrm>
            <a:custGeom>
              <a:avLst/>
              <a:gdLst/>
              <a:ahLst/>
              <a:cxnLst/>
              <a:rect l="l" t="t" r="r" b="b"/>
              <a:pathLst>
                <a:path w="1093" h="942" extrusionOk="0">
                  <a:moveTo>
                    <a:pt x="492" y="0"/>
                  </a:moveTo>
                  <a:cubicBezTo>
                    <a:pt x="350" y="0"/>
                    <a:pt x="213" y="51"/>
                    <a:pt x="137" y="164"/>
                  </a:cubicBezTo>
                  <a:cubicBezTo>
                    <a:pt x="1" y="437"/>
                    <a:pt x="69" y="710"/>
                    <a:pt x="274" y="846"/>
                  </a:cubicBezTo>
                  <a:cubicBezTo>
                    <a:pt x="366" y="907"/>
                    <a:pt x="472" y="941"/>
                    <a:pt x="573" y="941"/>
                  </a:cubicBezTo>
                  <a:cubicBezTo>
                    <a:pt x="697" y="941"/>
                    <a:pt x="813" y="891"/>
                    <a:pt x="888" y="778"/>
                  </a:cubicBezTo>
                  <a:cubicBezTo>
                    <a:pt x="1093" y="505"/>
                    <a:pt x="1025" y="232"/>
                    <a:pt x="820" y="95"/>
                  </a:cubicBezTo>
                  <a:cubicBezTo>
                    <a:pt x="728" y="34"/>
                    <a:pt x="608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" name="Google Shape;3581;p15"/>
            <p:cNvSpPr/>
            <p:nvPr/>
          </p:nvSpPr>
          <p:spPr>
            <a:xfrm>
              <a:off x="2778496" y="1718676"/>
              <a:ext cx="34689" cy="32558"/>
            </a:xfrm>
            <a:custGeom>
              <a:avLst/>
              <a:gdLst/>
              <a:ahLst/>
              <a:cxnLst/>
              <a:rect l="l" t="t" r="r" b="b"/>
              <a:pathLst>
                <a:path w="1009" h="947" extrusionOk="0">
                  <a:moveTo>
                    <a:pt x="483" y="1"/>
                  </a:moveTo>
                  <a:cubicBezTo>
                    <a:pt x="348" y="1"/>
                    <a:pt x="217" y="61"/>
                    <a:pt x="137" y="194"/>
                  </a:cubicBezTo>
                  <a:cubicBezTo>
                    <a:pt x="0" y="399"/>
                    <a:pt x="0" y="672"/>
                    <a:pt x="205" y="877"/>
                  </a:cubicBezTo>
                  <a:cubicBezTo>
                    <a:pt x="285" y="924"/>
                    <a:pt x="372" y="946"/>
                    <a:pt x="458" y="946"/>
                  </a:cubicBezTo>
                  <a:cubicBezTo>
                    <a:pt x="740" y="946"/>
                    <a:pt x="1008" y="713"/>
                    <a:pt x="956" y="399"/>
                  </a:cubicBezTo>
                  <a:cubicBezTo>
                    <a:pt x="914" y="149"/>
                    <a:pt x="695" y="1"/>
                    <a:pt x="48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" name="Google Shape;3582;p15"/>
            <p:cNvSpPr/>
            <p:nvPr/>
          </p:nvSpPr>
          <p:spPr>
            <a:xfrm>
              <a:off x="1614526" y="2086095"/>
              <a:ext cx="35239" cy="31767"/>
            </a:xfrm>
            <a:custGeom>
              <a:avLst/>
              <a:gdLst/>
              <a:ahLst/>
              <a:cxnLst/>
              <a:rect l="l" t="t" r="r" b="b"/>
              <a:pathLst>
                <a:path w="1025" h="924" extrusionOk="0">
                  <a:moveTo>
                    <a:pt x="539" y="1"/>
                  </a:moveTo>
                  <a:cubicBezTo>
                    <a:pt x="320" y="1"/>
                    <a:pt x="125" y="123"/>
                    <a:pt x="69" y="292"/>
                  </a:cubicBezTo>
                  <a:cubicBezTo>
                    <a:pt x="1" y="565"/>
                    <a:pt x="137" y="838"/>
                    <a:pt x="410" y="906"/>
                  </a:cubicBezTo>
                  <a:cubicBezTo>
                    <a:pt x="445" y="918"/>
                    <a:pt x="483" y="923"/>
                    <a:pt x="520" y="923"/>
                  </a:cubicBezTo>
                  <a:cubicBezTo>
                    <a:pt x="703" y="923"/>
                    <a:pt x="900" y="791"/>
                    <a:pt x="956" y="565"/>
                  </a:cubicBezTo>
                  <a:cubicBezTo>
                    <a:pt x="1025" y="360"/>
                    <a:pt x="888" y="87"/>
                    <a:pt x="683" y="19"/>
                  </a:cubicBezTo>
                  <a:cubicBezTo>
                    <a:pt x="635" y="7"/>
                    <a:pt x="587" y="1"/>
                    <a:pt x="53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" name="Google Shape;3583;p15"/>
            <p:cNvSpPr/>
            <p:nvPr/>
          </p:nvSpPr>
          <p:spPr>
            <a:xfrm>
              <a:off x="3043668" y="2562499"/>
              <a:ext cx="35240" cy="31733"/>
            </a:xfrm>
            <a:custGeom>
              <a:avLst/>
              <a:gdLst/>
              <a:ahLst/>
              <a:cxnLst/>
              <a:rect l="l" t="t" r="r" b="b"/>
              <a:pathLst>
                <a:path w="1025" h="923" extrusionOk="0">
                  <a:moveTo>
                    <a:pt x="539" y="0"/>
                  </a:moveTo>
                  <a:cubicBezTo>
                    <a:pt x="320" y="0"/>
                    <a:pt x="125" y="122"/>
                    <a:pt x="69" y="291"/>
                  </a:cubicBezTo>
                  <a:cubicBezTo>
                    <a:pt x="0" y="564"/>
                    <a:pt x="137" y="837"/>
                    <a:pt x="342" y="905"/>
                  </a:cubicBezTo>
                  <a:cubicBezTo>
                    <a:pt x="389" y="917"/>
                    <a:pt x="435" y="923"/>
                    <a:pt x="481" y="923"/>
                  </a:cubicBezTo>
                  <a:cubicBezTo>
                    <a:pt x="702" y="923"/>
                    <a:pt x="899" y="790"/>
                    <a:pt x="956" y="564"/>
                  </a:cubicBezTo>
                  <a:cubicBezTo>
                    <a:pt x="1024" y="359"/>
                    <a:pt x="888" y="86"/>
                    <a:pt x="683" y="18"/>
                  </a:cubicBezTo>
                  <a:cubicBezTo>
                    <a:pt x="635" y="6"/>
                    <a:pt x="586" y="0"/>
                    <a:pt x="53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" name="Google Shape;3584;p15"/>
            <p:cNvSpPr/>
            <p:nvPr/>
          </p:nvSpPr>
          <p:spPr>
            <a:xfrm>
              <a:off x="2534432" y="1729127"/>
              <a:ext cx="30529" cy="27366"/>
            </a:xfrm>
            <a:custGeom>
              <a:avLst/>
              <a:gdLst/>
              <a:ahLst/>
              <a:cxnLst/>
              <a:rect l="l" t="t" r="r" b="b"/>
              <a:pathLst>
                <a:path w="888" h="796" extrusionOk="0">
                  <a:moveTo>
                    <a:pt x="453" y="1"/>
                  </a:moveTo>
                  <a:cubicBezTo>
                    <a:pt x="286" y="1"/>
                    <a:pt x="120" y="78"/>
                    <a:pt x="69" y="231"/>
                  </a:cubicBezTo>
                  <a:cubicBezTo>
                    <a:pt x="1" y="436"/>
                    <a:pt x="137" y="709"/>
                    <a:pt x="342" y="777"/>
                  </a:cubicBezTo>
                  <a:cubicBezTo>
                    <a:pt x="378" y="789"/>
                    <a:pt x="414" y="795"/>
                    <a:pt x="450" y="795"/>
                  </a:cubicBezTo>
                  <a:cubicBezTo>
                    <a:pt x="615" y="795"/>
                    <a:pt x="764" y="673"/>
                    <a:pt x="820" y="504"/>
                  </a:cubicBezTo>
                  <a:cubicBezTo>
                    <a:pt x="888" y="300"/>
                    <a:pt x="820" y="95"/>
                    <a:pt x="615" y="26"/>
                  </a:cubicBezTo>
                  <a:cubicBezTo>
                    <a:pt x="564" y="9"/>
                    <a:pt x="508" y="1"/>
                    <a:pt x="45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" name="Google Shape;3585;p15"/>
            <p:cNvSpPr/>
            <p:nvPr/>
          </p:nvSpPr>
          <p:spPr>
            <a:xfrm>
              <a:off x="2132392" y="2923729"/>
              <a:ext cx="26610" cy="22931"/>
            </a:xfrm>
            <a:custGeom>
              <a:avLst/>
              <a:gdLst/>
              <a:ahLst/>
              <a:cxnLst/>
              <a:rect l="l" t="t" r="r" b="b"/>
              <a:pathLst>
                <a:path w="774" h="667" extrusionOk="0">
                  <a:moveTo>
                    <a:pt x="316" y="0"/>
                  </a:moveTo>
                  <a:cubicBezTo>
                    <a:pt x="1" y="0"/>
                    <a:pt x="308" y="667"/>
                    <a:pt x="545" y="667"/>
                  </a:cubicBezTo>
                  <a:cubicBezTo>
                    <a:pt x="607" y="667"/>
                    <a:pt x="665" y="620"/>
                    <a:pt x="705" y="500"/>
                  </a:cubicBezTo>
                  <a:cubicBezTo>
                    <a:pt x="773" y="296"/>
                    <a:pt x="637" y="91"/>
                    <a:pt x="432" y="22"/>
                  </a:cubicBezTo>
                  <a:cubicBezTo>
                    <a:pt x="386" y="7"/>
                    <a:pt x="348" y="0"/>
                    <a:pt x="31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" name="Google Shape;3586;p15"/>
            <p:cNvSpPr/>
            <p:nvPr/>
          </p:nvSpPr>
          <p:spPr>
            <a:xfrm>
              <a:off x="2961707" y="2340438"/>
              <a:ext cx="30358" cy="20869"/>
            </a:xfrm>
            <a:custGeom>
              <a:avLst/>
              <a:gdLst/>
              <a:ahLst/>
              <a:cxnLst/>
              <a:rect l="l" t="t" r="r" b="b"/>
              <a:pathLst>
                <a:path w="883" h="607" extrusionOk="0">
                  <a:moveTo>
                    <a:pt x="752" y="1"/>
                  </a:moveTo>
                  <a:cubicBezTo>
                    <a:pt x="497" y="1"/>
                    <a:pt x="1" y="607"/>
                    <a:pt x="473" y="607"/>
                  </a:cubicBezTo>
                  <a:cubicBezTo>
                    <a:pt x="678" y="607"/>
                    <a:pt x="883" y="402"/>
                    <a:pt x="883" y="197"/>
                  </a:cubicBezTo>
                  <a:cubicBezTo>
                    <a:pt x="883" y="55"/>
                    <a:pt x="828" y="1"/>
                    <a:pt x="752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" name="Google Shape;3587;p15"/>
            <p:cNvSpPr/>
            <p:nvPr/>
          </p:nvSpPr>
          <p:spPr>
            <a:xfrm>
              <a:off x="1701370" y="2316235"/>
              <a:ext cx="28192" cy="26301"/>
            </a:xfrm>
            <a:custGeom>
              <a:avLst/>
              <a:gdLst/>
              <a:ahLst/>
              <a:cxnLst/>
              <a:rect l="l" t="t" r="r" b="b"/>
              <a:pathLst>
                <a:path w="820" h="765" extrusionOk="0">
                  <a:moveTo>
                    <a:pt x="492" y="0"/>
                  </a:moveTo>
                  <a:cubicBezTo>
                    <a:pt x="465" y="0"/>
                    <a:pt x="437" y="5"/>
                    <a:pt x="410" y="14"/>
                  </a:cubicBezTo>
                  <a:cubicBezTo>
                    <a:pt x="205" y="14"/>
                    <a:pt x="0" y="150"/>
                    <a:pt x="0" y="355"/>
                  </a:cubicBezTo>
                  <a:cubicBezTo>
                    <a:pt x="0" y="560"/>
                    <a:pt x="205" y="765"/>
                    <a:pt x="410" y="765"/>
                  </a:cubicBezTo>
                  <a:cubicBezTo>
                    <a:pt x="615" y="765"/>
                    <a:pt x="819" y="560"/>
                    <a:pt x="819" y="355"/>
                  </a:cubicBezTo>
                  <a:cubicBezTo>
                    <a:pt x="819" y="178"/>
                    <a:pt x="666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" name="Google Shape;3588;p15"/>
            <p:cNvSpPr/>
            <p:nvPr/>
          </p:nvSpPr>
          <p:spPr>
            <a:xfrm>
              <a:off x="2517998" y="2928611"/>
              <a:ext cx="36030" cy="27298"/>
            </a:xfrm>
            <a:custGeom>
              <a:avLst/>
              <a:gdLst/>
              <a:ahLst/>
              <a:cxnLst/>
              <a:rect l="l" t="t" r="r" b="b"/>
              <a:pathLst>
                <a:path w="1048" h="794" extrusionOk="0">
                  <a:moveTo>
                    <a:pt x="456" y="0"/>
                  </a:moveTo>
                  <a:cubicBezTo>
                    <a:pt x="420" y="0"/>
                    <a:pt x="382" y="6"/>
                    <a:pt x="342" y="17"/>
                  </a:cubicBezTo>
                  <a:cubicBezTo>
                    <a:pt x="137" y="85"/>
                    <a:pt x="1" y="358"/>
                    <a:pt x="69" y="563"/>
                  </a:cubicBezTo>
                  <a:cubicBezTo>
                    <a:pt x="120" y="717"/>
                    <a:pt x="248" y="793"/>
                    <a:pt x="395" y="793"/>
                  </a:cubicBezTo>
                  <a:cubicBezTo>
                    <a:pt x="444" y="793"/>
                    <a:pt x="496" y="785"/>
                    <a:pt x="547" y="768"/>
                  </a:cubicBezTo>
                  <a:cubicBezTo>
                    <a:pt x="1048" y="643"/>
                    <a:pt x="859" y="0"/>
                    <a:pt x="45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" name="Google Shape;3589;p15"/>
            <p:cNvSpPr/>
            <p:nvPr/>
          </p:nvSpPr>
          <p:spPr>
            <a:xfrm>
              <a:off x="2145010" y="1732600"/>
              <a:ext cx="33108" cy="17121"/>
            </a:xfrm>
            <a:custGeom>
              <a:avLst/>
              <a:gdLst/>
              <a:ahLst/>
              <a:cxnLst/>
              <a:rect l="l" t="t" r="r" b="b"/>
              <a:pathLst>
                <a:path w="963" h="498" extrusionOk="0">
                  <a:moveTo>
                    <a:pt x="214" y="1"/>
                  </a:moveTo>
                  <a:cubicBezTo>
                    <a:pt x="86" y="1"/>
                    <a:pt x="0" y="72"/>
                    <a:pt x="65" y="267"/>
                  </a:cubicBezTo>
                  <a:cubicBezTo>
                    <a:pt x="116" y="420"/>
                    <a:pt x="244" y="497"/>
                    <a:pt x="392" y="497"/>
                  </a:cubicBezTo>
                  <a:cubicBezTo>
                    <a:pt x="441" y="497"/>
                    <a:pt x="492" y="489"/>
                    <a:pt x="543" y="472"/>
                  </a:cubicBezTo>
                  <a:cubicBezTo>
                    <a:pt x="963" y="332"/>
                    <a:pt x="491" y="1"/>
                    <a:pt x="21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" name="Google Shape;3590;p15"/>
            <p:cNvSpPr/>
            <p:nvPr/>
          </p:nvSpPr>
          <p:spPr>
            <a:xfrm>
              <a:off x="1816337" y="2689601"/>
              <a:ext cx="30564" cy="27470"/>
            </a:xfrm>
            <a:custGeom>
              <a:avLst/>
              <a:gdLst/>
              <a:ahLst/>
              <a:cxnLst/>
              <a:rect l="l" t="t" r="r" b="b"/>
              <a:pathLst>
                <a:path w="889" h="799" extrusionOk="0">
                  <a:moveTo>
                    <a:pt x="407" y="1"/>
                  </a:moveTo>
                  <a:cubicBezTo>
                    <a:pt x="330" y="1"/>
                    <a:pt x="258" y="23"/>
                    <a:pt x="206" y="75"/>
                  </a:cubicBezTo>
                  <a:cubicBezTo>
                    <a:pt x="1" y="212"/>
                    <a:pt x="1" y="485"/>
                    <a:pt x="137" y="621"/>
                  </a:cubicBezTo>
                  <a:cubicBezTo>
                    <a:pt x="181" y="751"/>
                    <a:pt x="306" y="798"/>
                    <a:pt x="445" y="798"/>
                  </a:cubicBezTo>
                  <a:cubicBezTo>
                    <a:pt x="524" y="798"/>
                    <a:pt x="609" y="783"/>
                    <a:pt x="683" y="758"/>
                  </a:cubicBezTo>
                  <a:cubicBezTo>
                    <a:pt x="820" y="621"/>
                    <a:pt x="888" y="348"/>
                    <a:pt x="752" y="143"/>
                  </a:cubicBezTo>
                  <a:cubicBezTo>
                    <a:pt x="667" y="59"/>
                    <a:pt x="531" y="1"/>
                    <a:pt x="407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" name="Google Shape;3591;p15"/>
            <p:cNvSpPr/>
            <p:nvPr/>
          </p:nvSpPr>
          <p:spPr>
            <a:xfrm>
              <a:off x="2848906" y="1962258"/>
              <a:ext cx="30529" cy="28363"/>
            </a:xfrm>
            <a:custGeom>
              <a:avLst/>
              <a:gdLst/>
              <a:ahLst/>
              <a:cxnLst/>
              <a:rect l="l" t="t" r="r" b="b"/>
              <a:pathLst>
                <a:path w="888" h="825" extrusionOk="0">
                  <a:moveTo>
                    <a:pt x="389" y="0"/>
                  </a:moveTo>
                  <a:cubicBezTo>
                    <a:pt x="319" y="0"/>
                    <a:pt x="253" y="23"/>
                    <a:pt x="205" y="71"/>
                  </a:cubicBezTo>
                  <a:cubicBezTo>
                    <a:pt x="0" y="208"/>
                    <a:pt x="0" y="481"/>
                    <a:pt x="68" y="617"/>
                  </a:cubicBezTo>
                  <a:cubicBezTo>
                    <a:pt x="156" y="750"/>
                    <a:pt x="302" y="825"/>
                    <a:pt x="430" y="825"/>
                  </a:cubicBezTo>
                  <a:cubicBezTo>
                    <a:pt x="501" y="825"/>
                    <a:pt x="566" y="802"/>
                    <a:pt x="614" y="754"/>
                  </a:cubicBezTo>
                  <a:cubicBezTo>
                    <a:pt x="819" y="617"/>
                    <a:pt x="887" y="344"/>
                    <a:pt x="751" y="208"/>
                  </a:cubicBezTo>
                  <a:cubicBezTo>
                    <a:pt x="663" y="76"/>
                    <a:pt x="518" y="0"/>
                    <a:pt x="38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" name="Google Shape;3592;p15"/>
            <p:cNvSpPr/>
            <p:nvPr/>
          </p:nvSpPr>
          <p:spPr>
            <a:xfrm>
              <a:off x="1826857" y="1949675"/>
              <a:ext cx="34242" cy="15333"/>
            </a:xfrm>
            <a:custGeom>
              <a:avLst/>
              <a:gdLst/>
              <a:ahLst/>
              <a:cxnLst/>
              <a:rect l="l" t="t" r="r" b="b"/>
              <a:pathLst>
                <a:path w="996" h="446" extrusionOk="0">
                  <a:moveTo>
                    <a:pt x="449" y="1"/>
                  </a:moveTo>
                  <a:cubicBezTo>
                    <a:pt x="344" y="1"/>
                    <a:pt x="248" y="51"/>
                    <a:pt x="173" y="164"/>
                  </a:cubicBezTo>
                  <a:cubicBezTo>
                    <a:pt x="0" y="365"/>
                    <a:pt x="154" y="445"/>
                    <a:pt x="355" y="445"/>
                  </a:cubicBezTo>
                  <a:cubicBezTo>
                    <a:pt x="631" y="445"/>
                    <a:pt x="995" y="294"/>
                    <a:pt x="719" y="96"/>
                  </a:cubicBezTo>
                  <a:cubicBezTo>
                    <a:pt x="627" y="35"/>
                    <a:pt x="535" y="1"/>
                    <a:pt x="44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" name="Google Shape;3593;p15"/>
            <p:cNvSpPr/>
            <p:nvPr/>
          </p:nvSpPr>
          <p:spPr>
            <a:xfrm>
              <a:off x="2832816" y="2703044"/>
              <a:ext cx="39193" cy="27573"/>
            </a:xfrm>
            <a:custGeom>
              <a:avLst/>
              <a:gdLst/>
              <a:ahLst/>
              <a:cxnLst/>
              <a:rect l="l" t="t" r="r" b="b"/>
              <a:pathLst>
                <a:path w="1140" h="802" extrusionOk="0">
                  <a:moveTo>
                    <a:pt x="572" y="0"/>
                  </a:moveTo>
                  <a:cubicBezTo>
                    <a:pt x="249" y="0"/>
                    <a:pt x="1" y="487"/>
                    <a:pt x="332" y="708"/>
                  </a:cubicBezTo>
                  <a:cubicBezTo>
                    <a:pt x="424" y="774"/>
                    <a:pt x="513" y="801"/>
                    <a:pt x="595" y="801"/>
                  </a:cubicBezTo>
                  <a:cubicBezTo>
                    <a:pt x="937" y="801"/>
                    <a:pt x="1140" y="314"/>
                    <a:pt x="809" y="94"/>
                  </a:cubicBezTo>
                  <a:cubicBezTo>
                    <a:pt x="730" y="28"/>
                    <a:pt x="649" y="0"/>
                    <a:pt x="5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CUSTOM_18">
    <p:spTree>
      <p:nvGrpSpPr>
        <p:cNvPr id="1" name="Shape 35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95" name="Google Shape;3595;p16"/>
          <p:cNvGrpSpPr/>
          <p:nvPr/>
        </p:nvGrpSpPr>
        <p:grpSpPr>
          <a:xfrm>
            <a:off x="237195" y="237553"/>
            <a:ext cx="8669501" cy="4668503"/>
            <a:chOff x="237195" y="237553"/>
            <a:chExt cx="8669501" cy="4668503"/>
          </a:xfrm>
        </p:grpSpPr>
        <p:sp>
          <p:nvSpPr>
            <p:cNvPr id="3596" name="Google Shape;3596;p16"/>
            <p:cNvSpPr/>
            <p:nvPr/>
          </p:nvSpPr>
          <p:spPr>
            <a:xfrm rot="5400000">
              <a:off x="8738903" y="241642"/>
              <a:ext cx="171881" cy="163703"/>
            </a:xfrm>
            <a:custGeom>
              <a:avLst/>
              <a:gdLst/>
              <a:ahLst/>
              <a:cxnLst/>
              <a:rect l="l" t="t" r="r" b="b"/>
              <a:pathLst>
                <a:path w="5444" h="5185" extrusionOk="0">
                  <a:moveTo>
                    <a:pt x="518" y="4191"/>
                  </a:moveTo>
                  <a:lnTo>
                    <a:pt x="518" y="4191"/>
                  </a:lnTo>
                  <a:lnTo>
                    <a:pt x="518" y="4191"/>
                  </a:lnTo>
                  <a:close/>
                  <a:moveTo>
                    <a:pt x="1887" y="0"/>
                  </a:moveTo>
                  <a:lnTo>
                    <a:pt x="2247" y="1930"/>
                  </a:lnTo>
                  <a:lnTo>
                    <a:pt x="518" y="994"/>
                  </a:lnTo>
                  <a:lnTo>
                    <a:pt x="1944" y="2333"/>
                  </a:lnTo>
                  <a:lnTo>
                    <a:pt x="0" y="2592"/>
                  </a:lnTo>
                  <a:lnTo>
                    <a:pt x="1944" y="2837"/>
                  </a:lnTo>
                  <a:lnTo>
                    <a:pt x="518" y="4191"/>
                  </a:lnTo>
                  <a:lnTo>
                    <a:pt x="2247" y="3255"/>
                  </a:lnTo>
                  <a:lnTo>
                    <a:pt x="1887" y="5185"/>
                  </a:lnTo>
                  <a:lnTo>
                    <a:pt x="2722" y="3413"/>
                  </a:lnTo>
                  <a:lnTo>
                    <a:pt x="3572" y="5185"/>
                  </a:lnTo>
                  <a:lnTo>
                    <a:pt x="3197" y="3255"/>
                  </a:lnTo>
                  <a:lnTo>
                    <a:pt x="4925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5" y="994"/>
                  </a:lnTo>
                  <a:lnTo>
                    <a:pt x="3197" y="1930"/>
                  </a:lnTo>
                  <a:lnTo>
                    <a:pt x="3572" y="0"/>
                  </a:lnTo>
                  <a:lnTo>
                    <a:pt x="2722" y="1771"/>
                  </a:lnTo>
                  <a:lnTo>
                    <a:pt x="188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" name="Google Shape;3597;p16"/>
            <p:cNvSpPr/>
            <p:nvPr/>
          </p:nvSpPr>
          <p:spPr>
            <a:xfrm rot="5400000">
              <a:off x="8738887" y="4726518"/>
              <a:ext cx="171912" cy="163703"/>
            </a:xfrm>
            <a:custGeom>
              <a:avLst/>
              <a:gdLst/>
              <a:ahLst/>
              <a:cxnLst/>
              <a:rect l="l" t="t" r="r" b="b"/>
              <a:pathLst>
                <a:path w="5445" h="5185" extrusionOk="0">
                  <a:moveTo>
                    <a:pt x="3558" y="0"/>
                  </a:moveTo>
                  <a:lnTo>
                    <a:pt x="3558" y="0"/>
                  </a:lnTo>
                  <a:lnTo>
                    <a:pt x="3558" y="0"/>
                  </a:lnTo>
                  <a:close/>
                  <a:moveTo>
                    <a:pt x="519" y="4191"/>
                  </a:moveTo>
                  <a:lnTo>
                    <a:pt x="519" y="4191"/>
                  </a:lnTo>
                  <a:lnTo>
                    <a:pt x="519" y="4191"/>
                  </a:lnTo>
                  <a:close/>
                  <a:moveTo>
                    <a:pt x="1873" y="0"/>
                  </a:moveTo>
                  <a:lnTo>
                    <a:pt x="2247" y="1930"/>
                  </a:lnTo>
                  <a:lnTo>
                    <a:pt x="519" y="994"/>
                  </a:lnTo>
                  <a:lnTo>
                    <a:pt x="1945" y="2333"/>
                  </a:lnTo>
                  <a:lnTo>
                    <a:pt x="0" y="2592"/>
                  </a:lnTo>
                  <a:lnTo>
                    <a:pt x="1945" y="2837"/>
                  </a:lnTo>
                  <a:lnTo>
                    <a:pt x="519" y="4191"/>
                  </a:lnTo>
                  <a:lnTo>
                    <a:pt x="2247" y="3255"/>
                  </a:lnTo>
                  <a:lnTo>
                    <a:pt x="1873" y="5185"/>
                  </a:lnTo>
                  <a:lnTo>
                    <a:pt x="2722" y="3413"/>
                  </a:lnTo>
                  <a:lnTo>
                    <a:pt x="3558" y="5185"/>
                  </a:lnTo>
                  <a:lnTo>
                    <a:pt x="3197" y="3255"/>
                  </a:lnTo>
                  <a:lnTo>
                    <a:pt x="4926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6" y="994"/>
                  </a:lnTo>
                  <a:lnTo>
                    <a:pt x="3197" y="1930"/>
                  </a:lnTo>
                  <a:lnTo>
                    <a:pt x="3558" y="0"/>
                  </a:lnTo>
                  <a:lnTo>
                    <a:pt x="2722" y="1771"/>
                  </a:lnTo>
                  <a:lnTo>
                    <a:pt x="1873" y="0"/>
                  </a:lnTo>
                  <a:close/>
                  <a:moveTo>
                    <a:pt x="1873" y="5185"/>
                  </a:moveTo>
                  <a:lnTo>
                    <a:pt x="1873" y="5185"/>
                  </a:lnTo>
                  <a:lnTo>
                    <a:pt x="1873" y="5185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" name="Google Shape;3598;p16"/>
            <p:cNvSpPr/>
            <p:nvPr/>
          </p:nvSpPr>
          <p:spPr>
            <a:xfrm rot="5400000">
              <a:off x="232906" y="241847"/>
              <a:ext cx="171881" cy="163293"/>
            </a:xfrm>
            <a:custGeom>
              <a:avLst/>
              <a:gdLst/>
              <a:ahLst/>
              <a:cxnLst/>
              <a:rect l="l" t="t" r="r" b="b"/>
              <a:pathLst>
                <a:path w="5444" h="5172" extrusionOk="0">
                  <a:moveTo>
                    <a:pt x="3572" y="1"/>
                  </a:moveTo>
                  <a:lnTo>
                    <a:pt x="2722" y="1772"/>
                  </a:lnTo>
                  <a:lnTo>
                    <a:pt x="1887" y="1"/>
                  </a:lnTo>
                  <a:lnTo>
                    <a:pt x="1887" y="1"/>
                  </a:lnTo>
                  <a:lnTo>
                    <a:pt x="2247" y="1916"/>
                  </a:lnTo>
                  <a:lnTo>
                    <a:pt x="518" y="980"/>
                  </a:lnTo>
                  <a:lnTo>
                    <a:pt x="518" y="980"/>
                  </a:lnTo>
                  <a:lnTo>
                    <a:pt x="1944" y="2334"/>
                  </a:lnTo>
                  <a:lnTo>
                    <a:pt x="0" y="2579"/>
                  </a:lnTo>
                  <a:lnTo>
                    <a:pt x="1944" y="2838"/>
                  </a:lnTo>
                  <a:lnTo>
                    <a:pt x="518" y="4177"/>
                  </a:lnTo>
                  <a:lnTo>
                    <a:pt x="2247" y="3241"/>
                  </a:lnTo>
                  <a:lnTo>
                    <a:pt x="1887" y="5171"/>
                  </a:lnTo>
                  <a:lnTo>
                    <a:pt x="2722" y="3400"/>
                  </a:lnTo>
                  <a:lnTo>
                    <a:pt x="3572" y="5171"/>
                  </a:lnTo>
                  <a:lnTo>
                    <a:pt x="3197" y="3241"/>
                  </a:lnTo>
                  <a:lnTo>
                    <a:pt x="4925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5" y="980"/>
                  </a:lnTo>
                  <a:lnTo>
                    <a:pt x="3197" y="1916"/>
                  </a:lnTo>
                  <a:lnTo>
                    <a:pt x="3572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" name="Google Shape;3599;p16"/>
            <p:cNvSpPr/>
            <p:nvPr/>
          </p:nvSpPr>
          <p:spPr>
            <a:xfrm rot="5400000">
              <a:off x="232890" y="4738449"/>
              <a:ext cx="171912" cy="163293"/>
            </a:xfrm>
            <a:custGeom>
              <a:avLst/>
              <a:gdLst/>
              <a:ahLst/>
              <a:cxnLst/>
              <a:rect l="l" t="t" r="r" b="b"/>
              <a:pathLst>
                <a:path w="5445" h="5172" extrusionOk="0">
                  <a:moveTo>
                    <a:pt x="1873" y="1"/>
                  </a:moveTo>
                  <a:lnTo>
                    <a:pt x="2247" y="1916"/>
                  </a:lnTo>
                  <a:lnTo>
                    <a:pt x="519" y="980"/>
                  </a:lnTo>
                  <a:lnTo>
                    <a:pt x="519" y="980"/>
                  </a:lnTo>
                  <a:lnTo>
                    <a:pt x="1945" y="2334"/>
                  </a:lnTo>
                  <a:lnTo>
                    <a:pt x="0" y="2579"/>
                  </a:lnTo>
                  <a:lnTo>
                    <a:pt x="1945" y="2838"/>
                  </a:lnTo>
                  <a:lnTo>
                    <a:pt x="519" y="4177"/>
                  </a:lnTo>
                  <a:lnTo>
                    <a:pt x="2247" y="3241"/>
                  </a:lnTo>
                  <a:lnTo>
                    <a:pt x="1873" y="5171"/>
                  </a:lnTo>
                  <a:lnTo>
                    <a:pt x="2722" y="3400"/>
                  </a:lnTo>
                  <a:lnTo>
                    <a:pt x="3558" y="5171"/>
                  </a:lnTo>
                  <a:lnTo>
                    <a:pt x="3197" y="3241"/>
                  </a:lnTo>
                  <a:lnTo>
                    <a:pt x="3197" y="3241"/>
                  </a:lnTo>
                  <a:lnTo>
                    <a:pt x="4926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6" y="980"/>
                  </a:lnTo>
                  <a:lnTo>
                    <a:pt x="4926" y="980"/>
                  </a:lnTo>
                  <a:lnTo>
                    <a:pt x="3197" y="1916"/>
                  </a:lnTo>
                  <a:lnTo>
                    <a:pt x="3558" y="1"/>
                  </a:lnTo>
                  <a:lnTo>
                    <a:pt x="2722" y="1772"/>
                  </a:lnTo>
                  <a:lnTo>
                    <a:pt x="18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600" name="Google Shape;3600;p16"/>
            <p:cNvGrpSpPr/>
            <p:nvPr/>
          </p:nvGrpSpPr>
          <p:grpSpPr>
            <a:xfrm rot="5400000">
              <a:off x="2237697" y="-1762942"/>
              <a:ext cx="4668496" cy="8669501"/>
              <a:chOff x="2402975" y="240825"/>
              <a:chExt cx="2813025" cy="5223850"/>
            </a:xfrm>
          </p:grpSpPr>
          <p:sp>
            <p:nvSpPr>
              <p:cNvPr id="3601" name="Google Shape;3601;p16"/>
              <p:cNvSpPr/>
              <p:nvPr/>
            </p:nvSpPr>
            <p:spPr>
              <a:xfrm>
                <a:off x="2470125" y="328325"/>
                <a:ext cx="2678725" cy="5048525"/>
              </a:xfrm>
              <a:custGeom>
                <a:avLst/>
                <a:gdLst/>
                <a:ahLst/>
                <a:cxnLst/>
                <a:rect l="l" t="t" r="r" b="b"/>
                <a:pathLst>
                  <a:path w="107149" h="201941" fill="none" extrusionOk="0">
                    <a:moveTo>
                      <a:pt x="107149" y="197071"/>
                    </a:moveTo>
                    <a:lnTo>
                      <a:pt x="107149" y="4884"/>
                    </a:lnTo>
                    <a:cubicBezTo>
                      <a:pt x="104450" y="4884"/>
                      <a:pt x="102266" y="2700"/>
                      <a:pt x="102266" y="0"/>
                    </a:cubicBezTo>
                    <a:lnTo>
                      <a:pt x="5087" y="0"/>
                    </a:lnTo>
                    <a:cubicBezTo>
                      <a:pt x="5087" y="2808"/>
                      <a:pt x="2808" y="5087"/>
                      <a:pt x="0" y="5087"/>
                    </a:cubicBezTo>
                    <a:lnTo>
                      <a:pt x="0" y="196854"/>
                    </a:lnTo>
                    <a:cubicBezTo>
                      <a:pt x="2808" y="196854"/>
                      <a:pt x="5087" y="199132"/>
                      <a:pt x="5087" y="201940"/>
                    </a:cubicBezTo>
                    <a:lnTo>
                      <a:pt x="102266" y="201940"/>
                    </a:lnTo>
                    <a:cubicBezTo>
                      <a:pt x="102266" y="199255"/>
                      <a:pt x="104450" y="197071"/>
                      <a:pt x="107149" y="197071"/>
                    </a:cubicBezTo>
                    <a:close/>
                  </a:path>
                </a:pathLst>
              </a:custGeom>
              <a:noFill/>
              <a:ln w="507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2" name="Google Shape;3602;p16"/>
              <p:cNvSpPr/>
              <p:nvPr/>
            </p:nvSpPr>
            <p:spPr>
              <a:xfrm>
                <a:off x="2402975" y="240825"/>
                <a:ext cx="2813025" cy="5223850"/>
              </a:xfrm>
              <a:custGeom>
                <a:avLst/>
                <a:gdLst/>
                <a:ahLst/>
                <a:cxnLst/>
                <a:rect l="l" t="t" r="r" b="b"/>
                <a:pathLst>
                  <a:path w="112521" h="208954" fill="none" extrusionOk="0">
                    <a:moveTo>
                      <a:pt x="112521" y="197315"/>
                    </a:moveTo>
                    <a:lnTo>
                      <a:pt x="112521" y="11639"/>
                    </a:lnTo>
                    <a:cubicBezTo>
                      <a:pt x="106091" y="11639"/>
                      <a:pt x="100882" y="6430"/>
                      <a:pt x="100882" y="1"/>
                    </a:cubicBezTo>
                    <a:lnTo>
                      <a:pt x="11639" y="1"/>
                    </a:lnTo>
                    <a:cubicBezTo>
                      <a:pt x="11639" y="6430"/>
                      <a:pt x="6430" y="11639"/>
                      <a:pt x="1" y="11639"/>
                    </a:cubicBezTo>
                    <a:lnTo>
                      <a:pt x="1" y="197315"/>
                    </a:lnTo>
                    <a:cubicBezTo>
                      <a:pt x="6430" y="197315"/>
                      <a:pt x="11639" y="202524"/>
                      <a:pt x="11639" y="208954"/>
                    </a:cubicBezTo>
                    <a:lnTo>
                      <a:pt x="100882" y="208954"/>
                    </a:lnTo>
                    <a:cubicBezTo>
                      <a:pt x="100882" y="202524"/>
                      <a:pt x="106091" y="197315"/>
                      <a:pt x="112521" y="197315"/>
                    </a:cubicBezTo>
                    <a:close/>
                  </a:path>
                </a:pathLst>
              </a:custGeom>
              <a:noFill/>
              <a:ln w="542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3603" name="Google Shape;3603;p16"/>
          <p:cNvSpPr txBox="1">
            <a:spLocks noGrp="1"/>
          </p:cNvSpPr>
          <p:nvPr>
            <p:ph type="title"/>
          </p:nvPr>
        </p:nvSpPr>
        <p:spPr>
          <a:xfrm>
            <a:off x="4187375" y="1539225"/>
            <a:ext cx="4191000" cy="1225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89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3604" name="Google Shape;3604;p16"/>
          <p:cNvSpPr txBox="1">
            <a:spLocks noGrp="1"/>
          </p:cNvSpPr>
          <p:nvPr>
            <p:ph type="subTitle" idx="1"/>
          </p:nvPr>
        </p:nvSpPr>
        <p:spPr>
          <a:xfrm>
            <a:off x="4187225" y="2834775"/>
            <a:ext cx="4191000" cy="769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605" name="Google Shape;3605;p16"/>
          <p:cNvGrpSpPr/>
          <p:nvPr/>
        </p:nvGrpSpPr>
        <p:grpSpPr>
          <a:xfrm rot="5745084">
            <a:off x="2139333" y="3235997"/>
            <a:ext cx="397160" cy="466168"/>
            <a:chOff x="1399963" y="545100"/>
            <a:chExt cx="305686" cy="358800"/>
          </a:xfrm>
        </p:grpSpPr>
        <p:sp>
          <p:nvSpPr>
            <p:cNvPr id="3606" name="Google Shape;3606;p16"/>
            <p:cNvSpPr/>
            <p:nvPr/>
          </p:nvSpPr>
          <p:spPr>
            <a:xfrm>
              <a:off x="1618396" y="884214"/>
              <a:ext cx="13680" cy="19686"/>
            </a:xfrm>
            <a:custGeom>
              <a:avLst/>
              <a:gdLst/>
              <a:ahLst/>
              <a:cxnLst/>
              <a:rect l="l" t="t" r="r" b="b"/>
              <a:pathLst>
                <a:path w="508" h="731" extrusionOk="0">
                  <a:moveTo>
                    <a:pt x="254" y="1"/>
                  </a:moveTo>
                  <a:cubicBezTo>
                    <a:pt x="127" y="1"/>
                    <a:pt x="1" y="89"/>
                    <a:pt x="1" y="265"/>
                  </a:cubicBezTo>
                  <a:lnTo>
                    <a:pt x="1" y="476"/>
                  </a:lnTo>
                  <a:cubicBezTo>
                    <a:pt x="1" y="610"/>
                    <a:pt x="102" y="731"/>
                    <a:pt x="233" y="731"/>
                  </a:cubicBezTo>
                  <a:cubicBezTo>
                    <a:pt x="240" y="731"/>
                    <a:pt x="247" y="730"/>
                    <a:pt x="254" y="730"/>
                  </a:cubicBezTo>
                  <a:cubicBezTo>
                    <a:pt x="261" y="730"/>
                    <a:pt x="269" y="731"/>
                    <a:pt x="276" y="731"/>
                  </a:cubicBezTo>
                  <a:cubicBezTo>
                    <a:pt x="406" y="731"/>
                    <a:pt x="508" y="610"/>
                    <a:pt x="508" y="476"/>
                  </a:cubicBezTo>
                  <a:lnTo>
                    <a:pt x="508" y="265"/>
                  </a:lnTo>
                  <a:cubicBezTo>
                    <a:pt x="508" y="89"/>
                    <a:pt x="381" y="1"/>
                    <a:pt x="25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" name="Google Shape;3607;p16"/>
            <p:cNvSpPr/>
            <p:nvPr/>
          </p:nvSpPr>
          <p:spPr>
            <a:xfrm>
              <a:off x="1614599" y="545100"/>
              <a:ext cx="35682" cy="27711"/>
            </a:xfrm>
            <a:custGeom>
              <a:avLst/>
              <a:gdLst/>
              <a:ahLst/>
              <a:cxnLst/>
              <a:rect l="l" t="t" r="r" b="b"/>
              <a:pathLst>
                <a:path w="1325" h="1029" extrusionOk="0">
                  <a:moveTo>
                    <a:pt x="663" y="0"/>
                  </a:moveTo>
                  <a:cubicBezTo>
                    <a:pt x="1" y="0"/>
                    <a:pt x="1" y="1028"/>
                    <a:pt x="663" y="1028"/>
                  </a:cubicBezTo>
                  <a:cubicBezTo>
                    <a:pt x="1325" y="1028"/>
                    <a:pt x="1325" y="0"/>
                    <a:pt x="66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" name="Google Shape;3608;p16"/>
            <p:cNvSpPr/>
            <p:nvPr/>
          </p:nvSpPr>
          <p:spPr>
            <a:xfrm>
              <a:off x="1628252" y="738895"/>
              <a:ext cx="35682" cy="27684"/>
            </a:xfrm>
            <a:custGeom>
              <a:avLst/>
              <a:gdLst/>
              <a:ahLst/>
              <a:cxnLst/>
              <a:rect l="l" t="t" r="r" b="b"/>
              <a:pathLst>
                <a:path w="1325" h="1028" extrusionOk="0">
                  <a:moveTo>
                    <a:pt x="663" y="0"/>
                  </a:moveTo>
                  <a:cubicBezTo>
                    <a:pt x="1" y="0"/>
                    <a:pt x="1" y="1028"/>
                    <a:pt x="663" y="1028"/>
                  </a:cubicBezTo>
                  <a:cubicBezTo>
                    <a:pt x="1324" y="1028"/>
                    <a:pt x="1324" y="0"/>
                    <a:pt x="66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" name="Google Shape;3609;p16"/>
            <p:cNvSpPr/>
            <p:nvPr/>
          </p:nvSpPr>
          <p:spPr>
            <a:xfrm>
              <a:off x="1399963" y="649000"/>
              <a:ext cx="35682" cy="27711"/>
            </a:xfrm>
            <a:custGeom>
              <a:avLst/>
              <a:gdLst/>
              <a:ahLst/>
              <a:cxnLst/>
              <a:rect l="l" t="t" r="r" b="b"/>
              <a:pathLst>
                <a:path w="1325" h="1029" extrusionOk="0">
                  <a:moveTo>
                    <a:pt x="663" y="1"/>
                  </a:moveTo>
                  <a:cubicBezTo>
                    <a:pt x="1" y="1"/>
                    <a:pt x="1" y="1029"/>
                    <a:pt x="663" y="1029"/>
                  </a:cubicBezTo>
                  <a:cubicBezTo>
                    <a:pt x="1324" y="1029"/>
                    <a:pt x="1324" y="1"/>
                    <a:pt x="66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" name="Google Shape;3610;p16"/>
            <p:cNvSpPr/>
            <p:nvPr/>
          </p:nvSpPr>
          <p:spPr>
            <a:xfrm>
              <a:off x="1669967" y="628155"/>
              <a:ext cx="35682" cy="27711"/>
            </a:xfrm>
            <a:custGeom>
              <a:avLst/>
              <a:gdLst/>
              <a:ahLst/>
              <a:cxnLst/>
              <a:rect l="l" t="t" r="r" b="b"/>
              <a:pathLst>
                <a:path w="1325" h="1029" extrusionOk="0">
                  <a:moveTo>
                    <a:pt x="663" y="0"/>
                  </a:moveTo>
                  <a:cubicBezTo>
                    <a:pt x="1" y="0"/>
                    <a:pt x="1" y="1028"/>
                    <a:pt x="663" y="1028"/>
                  </a:cubicBezTo>
                  <a:cubicBezTo>
                    <a:pt x="1324" y="1028"/>
                    <a:pt x="1324" y="0"/>
                    <a:pt x="66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" name="Google Shape;3611;p16"/>
            <p:cNvSpPr/>
            <p:nvPr/>
          </p:nvSpPr>
          <p:spPr>
            <a:xfrm>
              <a:off x="1531572" y="649000"/>
              <a:ext cx="35655" cy="27711"/>
            </a:xfrm>
            <a:custGeom>
              <a:avLst/>
              <a:gdLst/>
              <a:ahLst/>
              <a:cxnLst/>
              <a:rect l="l" t="t" r="r" b="b"/>
              <a:pathLst>
                <a:path w="1324" h="1029" extrusionOk="0">
                  <a:moveTo>
                    <a:pt x="662" y="1"/>
                  </a:moveTo>
                  <a:cubicBezTo>
                    <a:pt x="0" y="1"/>
                    <a:pt x="0" y="1029"/>
                    <a:pt x="662" y="1029"/>
                  </a:cubicBezTo>
                  <a:cubicBezTo>
                    <a:pt x="1324" y="1029"/>
                    <a:pt x="1324" y="1"/>
                    <a:pt x="662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12" name="Google Shape;3612;p16"/>
          <p:cNvGrpSpPr/>
          <p:nvPr/>
        </p:nvGrpSpPr>
        <p:grpSpPr>
          <a:xfrm>
            <a:off x="1811123" y="3800297"/>
            <a:ext cx="778721" cy="812975"/>
            <a:chOff x="1609851" y="1570464"/>
            <a:chExt cx="1473733" cy="1539433"/>
          </a:xfrm>
        </p:grpSpPr>
        <p:sp>
          <p:nvSpPr>
            <p:cNvPr id="3613" name="Google Shape;3613;p16"/>
            <p:cNvSpPr/>
            <p:nvPr/>
          </p:nvSpPr>
          <p:spPr>
            <a:xfrm>
              <a:off x="2083882" y="2441068"/>
              <a:ext cx="117373" cy="86844"/>
            </a:xfrm>
            <a:custGeom>
              <a:avLst/>
              <a:gdLst/>
              <a:ahLst/>
              <a:cxnLst/>
              <a:rect l="l" t="t" r="r" b="b"/>
              <a:pathLst>
                <a:path w="3414" h="2526" extrusionOk="0">
                  <a:moveTo>
                    <a:pt x="3413" y="0"/>
                  </a:moveTo>
                  <a:lnTo>
                    <a:pt x="0" y="2389"/>
                  </a:lnTo>
                  <a:lnTo>
                    <a:pt x="68" y="2526"/>
                  </a:lnTo>
                  <a:lnTo>
                    <a:pt x="3413" y="69"/>
                  </a:lnTo>
                  <a:lnTo>
                    <a:pt x="341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" name="Google Shape;3614;p16"/>
            <p:cNvSpPr/>
            <p:nvPr/>
          </p:nvSpPr>
          <p:spPr>
            <a:xfrm>
              <a:off x="2039291" y="2403525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2935" y="0"/>
                  </a:moveTo>
                  <a:lnTo>
                    <a:pt x="0" y="888"/>
                  </a:lnTo>
                  <a:lnTo>
                    <a:pt x="0" y="1024"/>
                  </a:lnTo>
                  <a:lnTo>
                    <a:pt x="2935" y="69"/>
                  </a:lnTo>
                  <a:lnTo>
                    <a:pt x="293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" name="Google Shape;3615;p16"/>
            <p:cNvSpPr/>
            <p:nvPr/>
          </p:nvSpPr>
          <p:spPr>
            <a:xfrm>
              <a:off x="2151920" y="2513816"/>
              <a:ext cx="68107" cy="86844"/>
            </a:xfrm>
            <a:custGeom>
              <a:avLst/>
              <a:gdLst/>
              <a:ahLst/>
              <a:cxnLst/>
              <a:rect l="l" t="t" r="r" b="b"/>
              <a:pathLst>
                <a:path w="1981" h="2526" extrusionOk="0">
                  <a:moveTo>
                    <a:pt x="1980" y="0"/>
                  </a:moveTo>
                  <a:lnTo>
                    <a:pt x="1" y="2458"/>
                  </a:lnTo>
                  <a:lnTo>
                    <a:pt x="137" y="2526"/>
                  </a:lnTo>
                  <a:lnTo>
                    <a:pt x="198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" name="Google Shape;3616;p16"/>
            <p:cNvSpPr/>
            <p:nvPr/>
          </p:nvSpPr>
          <p:spPr>
            <a:xfrm>
              <a:off x="2241102" y="2509106"/>
              <a:ext cx="49301" cy="133807"/>
            </a:xfrm>
            <a:custGeom>
              <a:avLst/>
              <a:gdLst/>
              <a:ahLst/>
              <a:cxnLst/>
              <a:rect l="l" t="t" r="r" b="b"/>
              <a:pathLst>
                <a:path w="1434" h="3892" extrusionOk="0">
                  <a:moveTo>
                    <a:pt x="1366" y="1"/>
                  </a:moveTo>
                  <a:lnTo>
                    <a:pt x="0" y="3892"/>
                  </a:lnTo>
                  <a:lnTo>
                    <a:pt x="69" y="3892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7" name="Google Shape;3617;p16"/>
            <p:cNvSpPr/>
            <p:nvPr/>
          </p:nvSpPr>
          <p:spPr>
            <a:xfrm>
              <a:off x="2158968" y="2074990"/>
              <a:ext cx="61059" cy="89216"/>
            </a:xfrm>
            <a:custGeom>
              <a:avLst/>
              <a:gdLst/>
              <a:ahLst/>
              <a:cxnLst/>
              <a:rect l="l" t="t" r="r" b="b"/>
              <a:pathLst>
                <a:path w="1776" h="2595" extrusionOk="0">
                  <a:moveTo>
                    <a:pt x="69" y="0"/>
                  </a:moveTo>
                  <a:lnTo>
                    <a:pt x="0" y="69"/>
                  </a:lnTo>
                  <a:lnTo>
                    <a:pt x="1775" y="2594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" name="Google Shape;3618;p16"/>
            <p:cNvSpPr/>
            <p:nvPr/>
          </p:nvSpPr>
          <p:spPr>
            <a:xfrm>
              <a:off x="2022858" y="2333115"/>
              <a:ext cx="145531" cy="4744"/>
            </a:xfrm>
            <a:custGeom>
              <a:avLst/>
              <a:gdLst/>
              <a:ahLst/>
              <a:cxnLst/>
              <a:rect l="l" t="t" r="r" b="b"/>
              <a:pathLst>
                <a:path w="4233" h="138" extrusionOk="0">
                  <a:moveTo>
                    <a:pt x="1" y="1"/>
                  </a:moveTo>
                  <a:lnTo>
                    <a:pt x="1" y="69"/>
                  </a:lnTo>
                  <a:lnTo>
                    <a:pt x="4232" y="137"/>
                  </a:lnTo>
                  <a:lnTo>
                    <a:pt x="4232" y="69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" name="Google Shape;3619;p16"/>
            <p:cNvSpPr/>
            <p:nvPr/>
          </p:nvSpPr>
          <p:spPr>
            <a:xfrm>
              <a:off x="2346717" y="2016303"/>
              <a:ext cx="4710" cy="105650"/>
            </a:xfrm>
            <a:custGeom>
              <a:avLst/>
              <a:gdLst/>
              <a:ahLst/>
              <a:cxnLst/>
              <a:rect l="l" t="t" r="r" b="b"/>
              <a:pathLst>
                <a:path w="137" h="3073" extrusionOk="0">
                  <a:moveTo>
                    <a:pt x="0" y="1"/>
                  </a:moveTo>
                  <a:lnTo>
                    <a:pt x="0" y="3072"/>
                  </a:lnTo>
                  <a:lnTo>
                    <a:pt x="137" y="3072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" name="Google Shape;3620;p16"/>
            <p:cNvSpPr/>
            <p:nvPr/>
          </p:nvSpPr>
          <p:spPr>
            <a:xfrm>
              <a:off x="2086220" y="2143028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69" y="1"/>
                  </a:moveTo>
                  <a:lnTo>
                    <a:pt x="0" y="137"/>
                  </a:lnTo>
                  <a:lnTo>
                    <a:pt x="3413" y="2595"/>
                  </a:lnTo>
                  <a:lnTo>
                    <a:pt x="3413" y="2526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" name="Google Shape;3621;p16"/>
            <p:cNvSpPr/>
            <p:nvPr/>
          </p:nvSpPr>
          <p:spPr>
            <a:xfrm>
              <a:off x="2492179" y="2445744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1" y="1"/>
                  </a:moveTo>
                  <a:cubicBezTo>
                    <a:pt x="1" y="1"/>
                    <a:pt x="1" y="1"/>
                    <a:pt x="1" y="69"/>
                  </a:cubicBezTo>
                  <a:lnTo>
                    <a:pt x="3277" y="2595"/>
                  </a:lnTo>
                  <a:cubicBezTo>
                    <a:pt x="3346" y="2527"/>
                    <a:pt x="3346" y="2527"/>
                    <a:pt x="3414" y="2458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" name="Google Shape;3622;p16"/>
            <p:cNvSpPr/>
            <p:nvPr/>
          </p:nvSpPr>
          <p:spPr>
            <a:xfrm>
              <a:off x="2342007" y="2556069"/>
              <a:ext cx="4744" cy="105615"/>
            </a:xfrm>
            <a:custGeom>
              <a:avLst/>
              <a:gdLst/>
              <a:ahLst/>
              <a:cxnLst/>
              <a:rect l="l" t="t" r="r" b="b"/>
              <a:pathLst>
                <a:path w="138" h="3072" extrusionOk="0">
                  <a:moveTo>
                    <a:pt x="69" y="0"/>
                  </a:moveTo>
                  <a:lnTo>
                    <a:pt x="1" y="3072"/>
                  </a:lnTo>
                  <a:lnTo>
                    <a:pt x="137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" name="Google Shape;3623;p16"/>
            <p:cNvSpPr/>
            <p:nvPr/>
          </p:nvSpPr>
          <p:spPr>
            <a:xfrm>
              <a:off x="2553203" y="2241596"/>
              <a:ext cx="103278" cy="32902"/>
            </a:xfrm>
            <a:custGeom>
              <a:avLst/>
              <a:gdLst/>
              <a:ahLst/>
              <a:cxnLst/>
              <a:rect l="l" t="t" r="r" b="b"/>
              <a:pathLst>
                <a:path w="3004" h="957" extrusionOk="0">
                  <a:moveTo>
                    <a:pt x="2936" y="1"/>
                  </a:moveTo>
                  <a:lnTo>
                    <a:pt x="1" y="888"/>
                  </a:lnTo>
                  <a:lnTo>
                    <a:pt x="1" y="956"/>
                  </a:lnTo>
                  <a:lnTo>
                    <a:pt x="3004" y="137"/>
                  </a:lnTo>
                  <a:cubicBezTo>
                    <a:pt x="3004" y="137"/>
                    <a:pt x="3004" y="1"/>
                    <a:pt x="2936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" name="Google Shape;3624;p16"/>
            <p:cNvSpPr/>
            <p:nvPr/>
          </p:nvSpPr>
          <p:spPr>
            <a:xfrm>
              <a:off x="2527384" y="2340163"/>
              <a:ext cx="143193" cy="4710"/>
            </a:xfrm>
            <a:custGeom>
              <a:avLst/>
              <a:gdLst/>
              <a:ahLst/>
              <a:cxnLst/>
              <a:rect l="l" t="t" r="r" b="b"/>
              <a:pathLst>
                <a:path w="4165" h="137" extrusionOk="0">
                  <a:moveTo>
                    <a:pt x="1" y="0"/>
                  </a:moveTo>
                  <a:lnTo>
                    <a:pt x="1" y="69"/>
                  </a:lnTo>
                  <a:lnTo>
                    <a:pt x="4165" y="137"/>
                  </a:lnTo>
                  <a:lnTo>
                    <a:pt x="416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" name="Google Shape;3625;p16"/>
            <p:cNvSpPr/>
            <p:nvPr/>
          </p:nvSpPr>
          <p:spPr>
            <a:xfrm>
              <a:off x="2471070" y="2513816"/>
              <a:ext cx="65735" cy="89216"/>
            </a:xfrm>
            <a:custGeom>
              <a:avLst/>
              <a:gdLst/>
              <a:ahLst/>
              <a:cxnLst/>
              <a:rect l="l" t="t" r="r" b="b"/>
              <a:pathLst>
                <a:path w="1912" h="2595" extrusionOk="0">
                  <a:moveTo>
                    <a:pt x="1" y="0"/>
                  </a:moveTo>
                  <a:lnTo>
                    <a:pt x="1775" y="2594"/>
                  </a:lnTo>
                  <a:lnTo>
                    <a:pt x="1912" y="252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" name="Google Shape;3626;p16"/>
            <p:cNvSpPr/>
            <p:nvPr/>
          </p:nvSpPr>
          <p:spPr>
            <a:xfrm>
              <a:off x="2400659" y="2509106"/>
              <a:ext cx="44625" cy="138517"/>
            </a:xfrm>
            <a:custGeom>
              <a:avLst/>
              <a:gdLst/>
              <a:ahLst/>
              <a:cxnLst/>
              <a:rect l="l" t="t" r="r" b="b"/>
              <a:pathLst>
                <a:path w="1298" h="4029" extrusionOk="0">
                  <a:moveTo>
                    <a:pt x="1" y="1"/>
                  </a:moveTo>
                  <a:lnTo>
                    <a:pt x="1161" y="4028"/>
                  </a:lnTo>
                  <a:lnTo>
                    <a:pt x="1298" y="4028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" name="Google Shape;3627;p16"/>
            <p:cNvSpPr/>
            <p:nvPr/>
          </p:nvSpPr>
          <p:spPr>
            <a:xfrm>
              <a:off x="1936048" y="2030399"/>
              <a:ext cx="145496" cy="110325"/>
            </a:xfrm>
            <a:custGeom>
              <a:avLst/>
              <a:gdLst/>
              <a:ahLst/>
              <a:cxnLst/>
              <a:rect l="l" t="t" r="r" b="b"/>
              <a:pathLst>
                <a:path w="4232" h="3209" extrusionOk="0">
                  <a:moveTo>
                    <a:pt x="137" y="0"/>
                  </a:moveTo>
                  <a:lnTo>
                    <a:pt x="0" y="137"/>
                  </a:lnTo>
                  <a:lnTo>
                    <a:pt x="4164" y="3209"/>
                  </a:lnTo>
                  <a:lnTo>
                    <a:pt x="4232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" name="Google Shape;3628;p16"/>
            <p:cNvSpPr/>
            <p:nvPr/>
          </p:nvSpPr>
          <p:spPr>
            <a:xfrm>
              <a:off x="1860928" y="2171185"/>
              <a:ext cx="169012" cy="61059"/>
            </a:xfrm>
            <a:custGeom>
              <a:avLst/>
              <a:gdLst/>
              <a:ahLst/>
              <a:cxnLst/>
              <a:rect l="l" t="t" r="r" b="b"/>
              <a:pathLst>
                <a:path w="4916" h="1776" extrusionOk="0">
                  <a:moveTo>
                    <a:pt x="69" y="1"/>
                  </a:moveTo>
                  <a:lnTo>
                    <a:pt x="1" y="206"/>
                  </a:lnTo>
                  <a:lnTo>
                    <a:pt x="4915" y="1776"/>
                  </a:lnTo>
                  <a:lnTo>
                    <a:pt x="4915" y="1707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" name="Google Shape;3629;p16"/>
            <p:cNvSpPr/>
            <p:nvPr/>
          </p:nvSpPr>
          <p:spPr>
            <a:xfrm>
              <a:off x="2766772" y="2654603"/>
              <a:ext cx="79796" cy="63397"/>
            </a:xfrm>
            <a:custGeom>
              <a:avLst/>
              <a:gdLst/>
              <a:ahLst/>
              <a:cxnLst/>
              <a:rect l="l" t="t" r="r" b="b"/>
              <a:pathLst>
                <a:path w="2321" h="1844" extrusionOk="0">
                  <a:moveTo>
                    <a:pt x="137" y="1"/>
                  </a:moveTo>
                  <a:cubicBezTo>
                    <a:pt x="137" y="69"/>
                    <a:pt x="68" y="137"/>
                    <a:pt x="0" y="206"/>
                  </a:cubicBezTo>
                  <a:lnTo>
                    <a:pt x="2184" y="1844"/>
                  </a:lnTo>
                  <a:lnTo>
                    <a:pt x="2253" y="1776"/>
                  </a:lnTo>
                  <a:lnTo>
                    <a:pt x="2321" y="1639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" name="Google Shape;3630;p16"/>
            <p:cNvSpPr/>
            <p:nvPr/>
          </p:nvSpPr>
          <p:spPr>
            <a:xfrm>
              <a:off x="1837481" y="2328440"/>
              <a:ext cx="176026" cy="9420"/>
            </a:xfrm>
            <a:custGeom>
              <a:avLst/>
              <a:gdLst/>
              <a:ahLst/>
              <a:cxnLst/>
              <a:rect l="l" t="t" r="r" b="b"/>
              <a:pathLst>
                <a:path w="5120" h="274" extrusionOk="0">
                  <a:moveTo>
                    <a:pt x="0" y="0"/>
                  </a:moveTo>
                  <a:cubicBezTo>
                    <a:pt x="0" y="68"/>
                    <a:pt x="0" y="137"/>
                    <a:pt x="0" y="205"/>
                  </a:cubicBezTo>
                  <a:lnTo>
                    <a:pt x="5120" y="273"/>
                  </a:lnTo>
                  <a:lnTo>
                    <a:pt x="5120" y="137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" name="Google Shape;3631;p16"/>
            <p:cNvSpPr/>
            <p:nvPr/>
          </p:nvSpPr>
          <p:spPr>
            <a:xfrm>
              <a:off x="1722479" y="2323729"/>
              <a:ext cx="93892" cy="9420"/>
            </a:xfrm>
            <a:custGeom>
              <a:avLst/>
              <a:gdLst/>
              <a:ahLst/>
              <a:cxnLst/>
              <a:rect l="l" t="t" r="r" b="b"/>
              <a:pathLst>
                <a:path w="2731" h="274" extrusionOk="0">
                  <a:moveTo>
                    <a:pt x="1" y="1"/>
                  </a:moveTo>
                  <a:lnTo>
                    <a:pt x="1" y="205"/>
                  </a:lnTo>
                  <a:lnTo>
                    <a:pt x="1" y="274"/>
                  </a:lnTo>
                  <a:lnTo>
                    <a:pt x="2731" y="274"/>
                  </a:lnTo>
                  <a:cubicBezTo>
                    <a:pt x="2731" y="205"/>
                    <a:pt x="2731" y="137"/>
                    <a:pt x="2731" y="69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" name="Google Shape;3632;p16"/>
            <p:cNvSpPr/>
            <p:nvPr/>
          </p:nvSpPr>
          <p:spPr>
            <a:xfrm>
              <a:off x="2403032" y="2032737"/>
              <a:ext cx="49301" cy="136145"/>
            </a:xfrm>
            <a:custGeom>
              <a:avLst/>
              <a:gdLst/>
              <a:ahLst/>
              <a:cxnLst/>
              <a:rect l="l" t="t" r="r" b="b"/>
              <a:pathLst>
                <a:path w="1434" h="3960" extrusionOk="0">
                  <a:moveTo>
                    <a:pt x="1365" y="1"/>
                  </a:moveTo>
                  <a:lnTo>
                    <a:pt x="0" y="3960"/>
                  </a:lnTo>
                  <a:lnTo>
                    <a:pt x="68" y="3960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" name="Google Shape;3633;p16"/>
            <p:cNvSpPr/>
            <p:nvPr/>
          </p:nvSpPr>
          <p:spPr>
            <a:xfrm>
              <a:off x="2611890" y="2539636"/>
              <a:ext cx="147868" cy="110325"/>
            </a:xfrm>
            <a:custGeom>
              <a:avLst/>
              <a:gdLst/>
              <a:ahLst/>
              <a:cxnLst/>
              <a:rect l="l" t="t" r="r" b="b"/>
              <a:pathLst>
                <a:path w="4301" h="3209" extrusionOk="0">
                  <a:moveTo>
                    <a:pt x="137" y="0"/>
                  </a:moveTo>
                  <a:lnTo>
                    <a:pt x="0" y="69"/>
                  </a:lnTo>
                  <a:lnTo>
                    <a:pt x="4164" y="3208"/>
                  </a:lnTo>
                  <a:lnTo>
                    <a:pt x="4300" y="3004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" name="Google Shape;3634;p16"/>
            <p:cNvSpPr/>
            <p:nvPr/>
          </p:nvSpPr>
          <p:spPr>
            <a:xfrm>
              <a:off x="2663494" y="2443406"/>
              <a:ext cx="171350" cy="63397"/>
            </a:xfrm>
            <a:custGeom>
              <a:avLst/>
              <a:gdLst/>
              <a:ahLst/>
              <a:cxnLst/>
              <a:rect l="l" t="t" r="r" b="b"/>
              <a:pathLst>
                <a:path w="4984" h="1844" extrusionOk="0">
                  <a:moveTo>
                    <a:pt x="1" y="1"/>
                  </a:moveTo>
                  <a:cubicBezTo>
                    <a:pt x="1" y="69"/>
                    <a:pt x="1" y="69"/>
                    <a:pt x="1" y="137"/>
                  </a:cubicBezTo>
                  <a:lnTo>
                    <a:pt x="4915" y="1844"/>
                  </a:lnTo>
                  <a:lnTo>
                    <a:pt x="4984" y="1707"/>
                  </a:lnTo>
                  <a:lnTo>
                    <a:pt x="4984" y="1639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" name="Google Shape;3635;p16"/>
            <p:cNvSpPr/>
            <p:nvPr/>
          </p:nvSpPr>
          <p:spPr>
            <a:xfrm>
              <a:off x="2851244" y="211019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80"/>
                  </a:lnTo>
                  <a:cubicBezTo>
                    <a:pt x="0" y="1980"/>
                    <a:pt x="69" y="2048"/>
                    <a:pt x="69" y="2116"/>
                  </a:cubicBezTo>
                  <a:lnTo>
                    <a:pt x="6212" y="205"/>
                  </a:lnTo>
                  <a:cubicBezTo>
                    <a:pt x="6212" y="137"/>
                    <a:pt x="6212" y="68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" name="Google Shape;3636;p16"/>
            <p:cNvSpPr/>
            <p:nvPr/>
          </p:nvSpPr>
          <p:spPr>
            <a:xfrm>
              <a:off x="2250488" y="2030399"/>
              <a:ext cx="44625" cy="138483"/>
            </a:xfrm>
            <a:custGeom>
              <a:avLst/>
              <a:gdLst/>
              <a:ahLst/>
              <a:cxnLst/>
              <a:rect l="l" t="t" r="r" b="b"/>
              <a:pathLst>
                <a:path w="1298" h="4028" extrusionOk="0">
                  <a:moveTo>
                    <a:pt x="69" y="0"/>
                  </a:moveTo>
                  <a:lnTo>
                    <a:pt x="0" y="69"/>
                  </a:lnTo>
                  <a:lnTo>
                    <a:pt x="1229" y="4028"/>
                  </a:lnTo>
                  <a:lnTo>
                    <a:pt x="1297" y="4028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" name="Google Shape;3637;p16"/>
            <p:cNvSpPr/>
            <p:nvPr/>
          </p:nvSpPr>
          <p:spPr>
            <a:xfrm>
              <a:off x="2489841" y="2150076"/>
              <a:ext cx="119711" cy="86878"/>
            </a:xfrm>
            <a:custGeom>
              <a:avLst/>
              <a:gdLst/>
              <a:ahLst/>
              <a:cxnLst/>
              <a:rect l="l" t="t" r="r" b="b"/>
              <a:pathLst>
                <a:path w="3482" h="2527" extrusionOk="0">
                  <a:moveTo>
                    <a:pt x="3414" y="1"/>
                  </a:moveTo>
                  <a:lnTo>
                    <a:pt x="1" y="2458"/>
                  </a:lnTo>
                  <a:lnTo>
                    <a:pt x="69" y="2458"/>
                  </a:lnTo>
                  <a:lnTo>
                    <a:pt x="69" y="2526"/>
                  </a:lnTo>
                  <a:lnTo>
                    <a:pt x="3482" y="137"/>
                  </a:lnTo>
                  <a:lnTo>
                    <a:pt x="341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" name="Google Shape;3638;p16"/>
            <p:cNvSpPr/>
            <p:nvPr/>
          </p:nvSpPr>
          <p:spPr>
            <a:xfrm>
              <a:off x="2473407" y="2077328"/>
              <a:ext cx="68107" cy="89216"/>
            </a:xfrm>
            <a:custGeom>
              <a:avLst/>
              <a:gdLst/>
              <a:ahLst/>
              <a:cxnLst/>
              <a:rect l="l" t="t" r="r" b="b"/>
              <a:pathLst>
                <a:path w="1981" h="2595" extrusionOk="0">
                  <a:moveTo>
                    <a:pt x="1844" y="1"/>
                  </a:moveTo>
                  <a:lnTo>
                    <a:pt x="1" y="2526"/>
                  </a:lnTo>
                  <a:lnTo>
                    <a:pt x="69" y="2526"/>
                  </a:lnTo>
                  <a:lnTo>
                    <a:pt x="69" y="2594"/>
                  </a:lnTo>
                  <a:lnTo>
                    <a:pt x="1980" y="137"/>
                  </a:lnTo>
                  <a:lnTo>
                    <a:pt x="184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" name="Google Shape;3639;p16"/>
            <p:cNvSpPr/>
            <p:nvPr/>
          </p:nvSpPr>
          <p:spPr>
            <a:xfrm>
              <a:off x="2041629" y="2234548"/>
              <a:ext cx="100940" cy="37577"/>
            </a:xfrm>
            <a:custGeom>
              <a:avLst/>
              <a:gdLst/>
              <a:ahLst/>
              <a:cxnLst/>
              <a:rect l="l" t="t" r="r" b="b"/>
              <a:pathLst>
                <a:path w="2936" h="1093" extrusionOk="0">
                  <a:moveTo>
                    <a:pt x="1" y="1"/>
                  </a:moveTo>
                  <a:lnTo>
                    <a:pt x="1" y="137"/>
                  </a:lnTo>
                  <a:lnTo>
                    <a:pt x="2936" y="1093"/>
                  </a:lnTo>
                  <a:cubicBezTo>
                    <a:pt x="2936" y="1025"/>
                    <a:pt x="2936" y="1025"/>
                    <a:pt x="2936" y="1025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" name="Google Shape;3640;p16"/>
            <p:cNvSpPr/>
            <p:nvPr/>
          </p:nvSpPr>
          <p:spPr>
            <a:xfrm>
              <a:off x="1846866" y="1959989"/>
              <a:ext cx="77458" cy="63397"/>
            </a:xfrm>
            <a:custGeom>
              <a:avLst/>
              <a:gdLst/>
              <a:ahLst/>
              <a:cxnLst/>
              <a:rect l="l" t="t" r="r" b="b"/>
              <a:pathLst>
                <a:path w="2253" h="1844" extrusionOk="0">
                  <a:moveTo>
                    <a:pt x="137" y="1"/>
                  </a:moveTo>
                  <a:lnTo>
                    <a:pt x="69" y="69"/>
                  </a:lnTo>
                  <a:cubicBezTo>
                    <a:pt x="69" y="137"/>
                    <a:pt x="0" y="137"/>
                    <a:pt x="0" y="205"/>
                  </a:cubicBezTo>
                  <a:lnTo>
                    <a:pt x="2184" y="1844"/>
                  </a:lnTo>
                  <a:lnTo>
                    <a:pt x="2253" y="170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" name="Google Shape;3641;p16"/>
            <p:cNvSpPr/>
            <p:nvPr/>
          </p:nvSpPr>
          <p:spPr>
            <a:xfrm>
              <a:off x="2553203" y="2408201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1" y="1"/>
                  </a:moveTo>
                  <a:lnTo>
                    <a:pt x="1" y="69"/>
                  </a:lnTo>
                  <a:lnTo>
                    <a:pt x="2936" y="1025"/>
                  </a:lnTo>
                  <a:lnTo>
                    <a:pt x="2936" y="956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" name="Google Shape;3642;p16"/>
            <p:cNvSpPr/>
            <p:nvPr/>
          </p:nvSpPr>
          <p:spPr>
            <a:xfrm>
              <a:off x="2665832" y="2182943"/>
              <a:ext cx="171350" cy="58687"/>
            </a:xfrm>
            <a:custGeom>
              <a:avLst/>
              <a:gdLst/>
              <a:ahLst/>
              <a:cxnLst/>
              <a:rect l="l" t="t" r="r" b="b"/>
              <a:pathLst>
                <a:path w="4984" h="1707" extrusionOk="0">
                  <a:moveTo>
                    <a:pt x="4916" y="0"/>
                  </a:moveTo>
                  <a:lnTo>
                    <a:pt x="1" y="1570"/>
                  </a:lnTo>
                  <a:lnTo>
                    <a:pt x="1" y="1707"/>
                  </a:lnTo>
                  <a:lnTo>
                    <a:pt x="4984" y="137"/>
                  </a:lnTo>
                  <a:lnTo>
                    <a:pt x="4916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" name="Google Shape;3643;p16"/>
            <p:cNvSpPr/>
            <p:nvPr/>
          </p:nvSpPr>
          <p:spPr>
            <a:xfrm>
              <a:off x="1858590" y="2436358"/>
              <a:ext cx="171350" cy="58721"/>
            </a:xfrm>
            <a:custGeom>
              <a:avLst/>
              <a:gdLst/>
              <a:ahLst/>
              <a:cxnLst/>
              <a:rect l="l" t="t" r="r" b="b"/>
              <a:pathLst>
                <a:path w="4984" h="1708" extrusionOk="0">
                  <a:moveTo>
                    <a:pt x="4915" y="1"/>
                  </a:moveTo>
                  <a:lnTo>
                    <a:pt x="1" y="1503"/>
                  </a:lnTo>
                  <a:lnTo>
                    <a:pt x="69" y="1707"/>
                  </a:lnTo>
                  <a:lnTo>
                    <a:pt x="4983" y="137"/>
                  </a:lnTo>
                  <a:cubicBezTo>
                    <a:pt x="4983" y="69"/>
                    <a:pt x="4983" y="69"/>
                    <a:pt x="4915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" name="Google Shape;3644;p16"/>
            <p:cNvSpPr/>
            <p:nvPr/>
          </p:nvSpPr>
          <p:spPr>
            <a:xfrm>
              <a:off x="1633298" y="2096099"/>
              <a:ext cx="213603" cy="77493"/>
            </a:xfrm>
            <a:custGeom>
              <a:avLst/>
              <a:gdLst/>
              <a:ahLst/>
              <a:cxnLst/>
              <a:rect l="l" t="t" r="r" b="b"/>
              <a:pathLst>
                <a:path w="6213" h="2254" extrusionOk="0">
                  <a:moveTo>
                    <a:pt x="69" y="1"/>
                  </a:moveTo>
                  <a:cubicBezTo>
                    <a:pt x="69" y="69"/>
                    <a:pt x="69" y="137"/>
                    <a:pt x="1" y="205"/>
                  </a:cubicBezTo>
                  <a:lnTo>
                    <a:pt x="6144" y="2185"/>
                  </a:lnTo>
                  <a:lnTo>
                    <a:pt x="6144" y="2253"/>
                  </a:lnTo>
                  <a:lnTo>
                    <a:pt x="6212" y="2048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" name="Google Shape;3645;p16"/>
            <p:cNvSpPr/>
            <p:nvPr/>
          </p:nvSpPr>
          <p:spPr>
            <a:xfrm>
              <a:off x="2661157" y="1732359"/>
              <a:ext cx="136145" cy="183074"/>
            </a:xfrm>
            <a:custGeom>
              <a:avLst/>
              <a:gdLst/>
              <a:ahLst/>
              <a:cxnLst/>
              <a:rect l="l" t="t" r="r" b="b"/>
              <a:pathLst>
                <a:path w="3960" h="5325" extrusionOk="0">
                  <a:moveTo>
                    <a:pt x="3755" y="1"/>
                  </a:moveTo>
                  <a:lnTo>
                    <a:pt x="0" y="5188"/>
                  </a:lnTo>
                  <a:lnTo>
                    <a:pt x="137" y="5325"/>
                  </a:lnTo>
                  <a:lnTo>
                    <a:pt x="3959" y="137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" name="Google Shape;3646;p16"/>
            <p:cNvSpPr/>
            <p:nvPr/>
          </p:nvSpPr>
          <p:spPr>
            <a:xfrm>
              <a:off x="1907856" y="1722973"/>
              <a:ext cx="136145" cy="185446"/>
            </a:xfrm>
            <a:custGeom>
              <a:avLst/>
              <a:gdLst/>
              <a:ahLst/>
              <a:cxnLst/>
              <a:rect l="l" t="t" r="r" b="b"/>
              <a:pathLst>
                <a:path w="3960" h="5394" extrusionOk="0">
                  <a:moveTo>
                    <a:pt x="206" y="1"/>
                  </a:moveTo>
                  <a:lnTo>
                    <a:pt x="1" y="137"/>
                  </a:lnTo>
                  <a:lnTo>
                    <a:pt x="3755" y="5393"/>
                  </a:lnTo>
                  <a:lnTo>
                    <a:pt x="3960" y="5325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" name="Google Shape;3647;p16"/>
            <p:cNvSpPr/>
            <p:nvPr/>
          </p:nvSpPr>
          <p:spPr>
            <a:xfrm>
              <a:off x="2515660" y="1746455"/>
              <a:ext cx="37577" cy="91554"/>
            </a:xfrm>
            <a:custGeom>
              <a:avLst/>
              <a:gdLst/>
              <a:ahLst/>
              <a:cxnLst/>
              <a:rect l="l" t="t" r="r" b="b"/>
              <a:pathLst>
                <a:path w="1093" h="2663" extrusionOk="0">
                  <a:moveTo>
                    <a:pt x="888" y="0"/>
                  </a:moveTo>
                  <a:lnTo>
                    <a:pt x="1" y="2594"/>
                  </a:lnTo>
                  <a:lnTo>
                    <a:pt x="137" y="2662"/>
                  </a:lnTo>
                  <a:lnTo>
                    <a:pt x="1093" y="137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" name="Google Shape;3648;p16"/>
            <p:cNvSpPr/>
            <p:nvPr/>
          </p:nvSpPr>
          <p:spPr>
            <a:xfrm>
              <a:off x="2161306" y="1741745"/>
              <a:ext cx="32902" cy="93926"/>
            </a:xfrm>
            <a:custGeom>
              <a:avLst/>
              <a:gdLst/>
              <a:ahLst/>
              <a:cxnLst/>
              <a:rect l="l" t="t" r="r" b="b"/>
              <a:pathLst>
                <a:path w="957" h="2732" extrusionOk="0">
                  <a:moveTo>
                    <a:pt x="137" y="1"/>
                  </a:moveTo>
                  <a:lnTo>
                    <a:pt x="1" y="69"/>
                  </a:lnTo>
                  <a:lnTo>
                    <a:pt x="752" y="2731"/>
                  </a:lnTo>
                  <a:lnTo>
                    <a:pt x="956" y="266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" name="Google Shape;3649;p16"/>
            <p:cNvSpPr/>
            <p:nvPr/>
          </p:nvSpPr>
          <p:spPr>
            <a:xfrm>
              <a:off x="1835108" y="2640541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0"/>
                  </a:moveTo>
                  <a:lnTo>
                    <a:pt x="1" y="1570"/>
                  </a:lnTo>
                  <a:lnTo>
                    <a:pt x="137" y="1775"/>
                  </a:lnTo>
                  <a:lnTo>
                    <a:pt x="2322" y="137"/>
                  </a:lnTo>
                  <a:cubicBezTo>
                    <a:pt x="2322" y="137"/>
                    <a:pt x="2253" y="69"/>
                    <a:pt x="225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" name="Google Shape;3650;p16"/>
            <p:cNvSpPr/>
            <p:nvPr/>
          </p:nvSpPr>
          <p:spPr>
            <a:xfrm>
              <a:off x="2349055" y="1586863"/>
              <a:ext cx="9420" cy="222989"/>
            </a:xfrm>
            <a:custGeom>
              <a:avLst/>
              <a:gdLst/>
              <a:ahLst/>
              <a:cxnLst/>
              <a:rect l="l" t="t" r="r" b="b"/>
              <a:pathLst>
                <a:path w="274" h="6486" extrusionOk="0">
                  <a:moveTo>
                    <a:pt x="69" y="1"/>
                  </a:moveTo>
                  <a:lnTo>
                    <a:pt x="0" y="6485"/>
                  </a:lnTo>
                  <a:lnTo>
                    <a:pt x="205" y="6485"/>
                  </a:lnTo>
                  <a:lnTo>
                    <a:pt x="2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" name="Google Shape;3651;p16"/>
            <p:cNvSpPr/>
            <p:nvPr/>
          </p:nvSpPr>
          <p:spPr>
            <a:xfrm>
              <a:off x="1628622" y="249504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12"/>
                  </a:lnTo>
                  <a:cubicBezTo>
                    <a:pt x="0" y="1980"/>
                    <a:pt x="0" y="2048"/>
                    <a:pt x="69" y="2116"/>
                  </a:cubicBezTo>
                  <a:lnTo>
                    <a:pt x="6212" y="137"/>
                  </a:lnTo>
                  <a:cubicBezTo>
                    <a:pt x="6212" y="137"/>
                    <a:pt x="6212" y="69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" name="Google Shape;3652;p16"/>
            <p:cNvSpPr/>
            <p:nvPr/>
          </p:nvSpPr>
          <p:spPr>
            <a:xfrm>
              <a:off x="2651771" y="2769604"/>
              <a:ext cx="133807" cy="185411"/>
            </a:xfrm>
            <a:custGeom>
              <a:avLst/>
              <a:gdLst/>
              <a:ahLst/>
              <a:cxnLst/>
              <a:rect l="l" t="t" r="r" b="b"/>
              <a:pathLst>
                <a:path w="3892" h="5393" extrusionOk="0">
                  <a:moveTo>
                    <a:pt x="69" y="0"/>
                  </a:moveTo>
                  <a:lnTo>
                    <a:pt x="0" y="137"/>
                  </a:lnTo>
                  <a:lnTo>
                    <a:pt x="3686" y="5393"/>
                  </a:lnTo>
                  <a:lnTo>
                    <a:pt x="3891" y="525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" name="Google Shape;3653;p16"/>
            <p:cNvSpPr/>
            <p:nvPr/>
          </p:nvSpPr>
          <p:spPr>
            <a:xfrm>
              <a:off x="2499227" y="2847027"/>
              <a:ext cx="35240" cy="89216"/>
            </a:xfrm>
            <a:custGeom>
              <a:avLst/>
              <a:gdLst/>
              <a:ahLst/>
              <a:cxnLst/>
              <a:rect l="l" t="t" r="r" b="b"/>
              <a:pathLst>
                <a:path w="1025" h="2595" extrusionOk="0">
                  <a:moveTo>
                    <a:pt x="1" y="1"/>
                  </a:moveTo>
                  <a:lnTo>
                    <a:pt x="820" y="2595"/>
                  </a:lnTo>
                  <a:lnTo>
                    <a:pt x="1025" y="252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" name="Google Shape;3654;p16"/>
            <p:cNvSpPr/>
            <p:nvPr/>
          </p:nvSpPr>
          <p:spPr>
            <a:xfrm>
              <a:off x="2848906" y="2504431"/>
              <a:ext cx="213569" cy="79830"/>
            </a:xfrm>
            <a:custGeom>
              <a:avLst/>
              <a:gdLst/>
              <a:ahLst/>
              <a:cxnLst/>
              <a:rect l="l" t="t" r="r" b="b"/>
              <a:pathLst>
                <a:path w="6212" h="2322" extrusionOk="0">
                  <a:moveTo>
                    <a:pt x="68" y="0"/>
                  </a:moveTo>
                  <a:cubicBezTo>
                    <a:pt x="0" y="69"/>
                    <a:pt x="0" y="137"/>
                    <a:pt x="0" y="205"/>
                  </a:cubicBezTo>
                  <a:lnTo>
                    <a:pt x="6075" y="2321"/>
                  </a:lnTo>
                  <a:lnTo>
                    <a:pt x="6211" y="2048"/>
                  </a:lnTo>
                  <a:lnTo>
                    <a:pt x="6211" y="1980"/>
                  </a:lnTo>
                  <a:lnTo>
                    <a:pt x="6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" name="Google Shape;3655;p16"/>
            <p:cNvSpPr/>
            <p:nvPr/>
          </p:nvSpPr>
          <p:spPr>
            <a:xfrm>
              <a:off x="2142534" y="2840014"/>
              <a:ext cx="35240" cy="89182"/>
            </a:xfrm>
            <a:custGeom>
              <a:avLst/>
              <a:gdLst/>
              <a:ahLst/>
              <a:cxnLst/>
              <a:rect l="l" t="t" r="r" b="b"/>
              <a:pathLst>
                <a:path w="1025" h="2594" extrusionOk="0">
                  <a:moveTo>
                    <a:pt x="888" y="0"/>
                  </a:moveTo>
                  <a:lnTo>
                    <a:pt x="1" y="2526"/>
                  </a:lnTo>
                  <a:lnTo>
                    <a:pt x="205" y="2594"/>
                  </a:lnTo>
                  <a:lnTo>
                    <a:pt x="1025" y="68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" name="Google Shape;3656;p16"/>
            <p:cNvSpPr/>
            <p:nvPr/>
          </p:nvSpPr>
          <p:spPr>
            <a:xfrm>
              <a:off x="1896133" y="2762556"/>
              <a:ext cx="136145" cy="180736"/>
            </a:xfrm>
            <a:custGeom>
              <a:avLst/>
              <a:gdLst/>
              <a:ahLst/>
              <a:cxnLst/>
              <a:rect l="l" t="t" r="r" b="b"/>
              <a:pathLst>
                <a:path w="3960" h="5257" extrusionOk="0">
                  <a:moveTo>
                    <a:pt x="3823" y="1"/>
                  </a:moveTo>
                  <a:lnTo>
                    <a:pt x="1" y="5120"/>
                  </a:lnTo>
                  <a:lnTo>
                    <a:pt x="137" y="5257"/>
                  </a:lnTo>
                  <a:lnTo>
                    <a:pt x="3960" y="69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" name="Google Shape;3657;p16"/>
            <p:cNvSpPr/>
            <p:nvPr/>
          </p:nvSpPr>
          <p:spPr>
            <a:xfrm>
              <a:off x="2332621" y="2868171"/>
              <a:ext cx="9420" cy="222954"/>
            </a:xfrm>
            <a:custGeom>
              <a:avLst/>
              <a:gdLst/>
              <a:ahLst/>
              <a:cxnLst/>
              <a:rect l="l" t="t" r="r" b="b"/>
              <a:pathLst>
                <a:path w="274" h="6485" extrusionOk="0">
                  <a:moveTo>
                    <a:pt x="137" y="0"/>
                  </a:moveTo>
                  <a:lnTo>
                    <a:pt x="0" y="6485"/>
                  </a:lnTo>
                  <a:lnTo>
                    <a:pt x="274" y="6485"/>
                  </a:lnTo>
                  <a:lnTo>
                    <a:pt x="274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" name="Google Shape;3658;p16"/>
            <p:cNvSpPr/>
            <p:nvPr/>
          </p:nvSpPr>
          <p:spPr>
            <a:xfrm>
              <a:off x="2349055" y="1828589"/>
              <a:ext cx="7082" cy="176026"/>
            </a:xfrm>
            <a:custGeom>
              <a:avLst/>
              <a:gdLst/>
              <a:ahLst/>
              <a:cxnLst/>
              <a:rect l="l" t="t" r="r" b="b"/>
              <a:pathLst>
                <a:path w="206" h="5120" extrusionOk="0">
                  <a:moveTo>
                    <a:pt x="0" y="0"/>
                  </a:moveTo>
                  <a:lnTo>
                    <a:pt x="0" y="5120"/>
                  </a:lnTo>
                  <a:lnTo>
                    <a:pt x="69" y="5120"/>
                  </a:lnTo>
                  <a:lnTo>
                    <a:pt x="20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" name="Google Shape;3659;p16"/>
            <p:cNvSpPr/>
            <p:nvPr/>
          </p:nvSpPr>
          <p:spPr>
            <a:xfrm>
              <a:off x="2048677" y="1922446"/>
              <a:ext cx="105615" cy="147868"/>
            </a:xfrm>
            <a:custGeom>
              <a:avLst/>
              <a:gdLst/>
              <a:ahLst/>
              <a:cxnLst/>
              <a:rect l="l" t="t" r="r" b="b"/>
              <a:pathLst>
                <a:path w="3072" h="4301" extrusionOk="0">
                  <a:moveTo>
                    <a:pt x="137" y="1"/>
                  </a:moveTo>
                  <a:lnTo>
                    <a:pt x="0" y="69"/>
                  </a:lnTo>
                  <a:lnTo>
                    <a:pt x="2048" y="2936"/>
                  </a:lnTo>
                  <a:lnTo>
                    <a:pt x="3004" y="4301"/>
                  </a:lnTo>
                  <a:lnTo>
                    <a:pt x="3072" y="4164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" name="Google Shape;3660;p16"/>
            <p:cNvSpPr/>
            <p:nvPr/>
          </p:nvSpPr>
          <p:spPr>
            <a:xfrm>
              <a:off x="2039291" y="260533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0" y="4164"/>
                  </a:lnTo>
                  <a:lnTo>
                    <a:pt x="137" y="4232"/>
                  </a:lnTo>
                  <a:lnTo>
                    <a:pt x="3208" y="137"/>
                  </a:lnTo>
                  <a:lnTo>
                    <a:pt x="3072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" name="Google Shape;3661;p16"/>
            <p:cNvSpPr/>
            <p:nvPr/>
          </p:nvSpPr>
          <p:spPr>
            <a:xfrm>
              <a:off x="2194173" y="1849698"/>
              <a:ext cx="56349" cy="171350"/>
            </a:xfrm>
            <a:custGeom>
              <a:avLst/>
              <a:gdLst/>
              <a:ahLst/>
              <a:cxnLst/>
              <a:rect l="l" t="t" r="r" b="b"/>
              <a:pathLst>
                <a:path w="1639" h="4984" extrusionOk="0">
                  <a:moveTo>
                    <a:pt x="137" y="1"/>
                  </a:moveTo>
                  <a:lnTo>
                    <a:pt x="0" y="69"/>
                  </a:lnTo>
                  <a:lnTo>
                    <a:pt x="1502" y="4983"/>
                  </a:lnTo>
                  <a:lnTo>
                    <a:pt x="1638" y="498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" name="Google Shape;3662;p16"/>
            <p:cNvSpPr/>
            <p:nvPr/>
          </p:nvSpPr>
          <p:spPr>
            <a:xfrm>
              <a:off x="1926628" y="2530250"/>
              <a:ext cx="147903" cy="105615"/>
            </a:xfrm>
            <a:custGeom>
              <a:avLst/>
              <a:gdLst/>
              <a:ahLst/>
              <a:cxnLst/>
              <a:rect l="l" t="t" r="r" b="b"/>
              <a:pathLst>
                <a:path w="4302" h="3072" extrusionOk="0">
                  <a:moveTo>
                    <a:pt x="4301" y="0"/>
                  </a:moveTo>
                  <a:lnTo>
                    <a:pt x="1" y="2935"/>
                  </a:lnTo>
                  <a:lnTo>
                    <a:pt x="138" y="3072"/>
                  </a:lnTo>
                  <a:lnTo>
                    <a:pt x="4301" y="69"/>
                  </a:lnTo>
                  <a:lnTo>
                    <a:pt x="4301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" name="Google Shape;3663;p16"/>
            <p:cNvSpPr/>
            <p:nvPr/>
          </p:nvSpPr>
          <p:spPr>
            <a:xfrm>
              <a:off x="2778496" y="1976423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1"/>
                  </a:moveTo>
                  <a:lnTo>
                    <a:pt x="0" y="1570"/>
                  </a:lnTo>
                  <a:lnTo>
                    <a:pt x="69" y="1775"/>
                  </a:lnTo>
                  <a:lnTo>
                    <a:pt x="2321" y="205"/>
                  </a:lnTo>
                  <a:lnTo>
                    <a:pt x="2253" y="69"/>
                  </a:lnTo>
                  <a:lnTo>
                    <a:pt x="225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" name="Google Shape;3664;p16"/>
            <p:cNvSpPr/>
            <p:nvPr/>
          </p:nvSpPr>
          <p:spPr>
            <a:xfrm>
              <a:off x="2452298" y="1852036"/>
              <a:ext cx="63397" cy="169012"/>
            </a:xfrm>
            <a:custGeom>
              <a:avLst/>
              <a:gdLst/>
              <a:ahLst/>
              <a:cxnLst/>
              <a:rect l="l" t="t" r="r" b="b"/>
              <a:pathLst>
                <a:path w="1844" h="4916" extrusionOk="0">
                  <a:moveTo>
                    <a:pt x="1639" y="1"/>
                  </a:moveTo>
                  <a:lnTo>
                    <a:pt x="1" y="4915"/>
                  </a:lnTo>
                  <a:lnTo>
                    <a:pt x="137" y="4915"/>
                  </a:lnTo>
                  <a:lnTo>
                    <a:pt x="1844" y="69"/>
                  </a:lnTo>
                  <a:lnTo>
                    <a:pt x="163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" name="Google Shape;3665;p16"/>
            <p:cNvSpPr/>
            <p:nvPr/>
          </p:nvSpPr>
          <p:spPr>
            <a:xfrm>
              <a:off x="2618904" y="2042123"/>
              <a:ext cx="150241" cy="105650"/>
            </a:xfrm>
            <a:custGeom>
              <a:avLst/>
              <a:gdLst/>
              <a:ahLst/>
              <a:cxnLst/>
              <a:rect l="l" t="t" r="r" b="b"/>
              <a:pathLst>
                <a:path w="4370" h="3073" extrusionOk="0">
                  <a:moveTo>
                    <a:pt x="4233" y="1"/>
                  </a:moveTo>
                  <a:lnTo>
                    <a:pt x="1" y="3004"/>
                  </a:lnTo>
                  <a:lnTo>
                    <a:pt x="69" y="3072"/>
                  </a:lnTo>
                  <a:lnTo>
                    <a:pt x="4369" y="137"/>
                  </a:lnTo>
                  <a:lnTo>
                    <a:pt x="423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" name="Google Shape;3666;p16"/>
            <p:cNvSpPr/>
            <p:nvPr/>
          </p:nvSpPr>
          <p:spPr>
            <a:xfrm>
              <a:off x="2543818" y="192715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1" y="4164"/>
                  </a:lnTo>
                  <a:lnTo>
                    <a:pt x="137" y="4232"/>
                  </a:lnTo>
                  <a:lnTo>
                    <a:pt x="3209" y="68"/>
                  </a:lnTo>
                  <a:cubicBezTo>
                    <a:pt x="3140" y="68"/>
                    <a:pt x="3072" y="0"/>
                    <a:pt x="30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" name="Google Shape;3667;p16"/>
            <p:cNvSpPr/>
            <p:nvPr/>
          </p:nvSpPr>
          <p:spPr>
            <a:xfrm>
              <a:off x="2682266" y="2342501"/>
              <a:ext cx="176060" cy="7082"/>
            </a:xfrm>
            <a:custGeom>
              <a:avLst/>
              <a:gdLst/>
              <a:ahLst/>
              <a:cxnLst/>
              <a:rect l="l" t="t" r="r" b="b"/>
              <a:pathLst>
                <a:path w="5121" h="206" extrusionOk="0">
                  <a:moveTo>
                    <a:pt x="1" y="1"/>
                  </a:moveTo>
                  <a:lnTo>
                    <a:pt x="1" y="69"/>
                  </a:lnTo>
                  <a:lnTo>
                    <a:pt x="5120" y="205"/>
                  </a:lnTo>
                  <a:lnTo>
                    <a:pt x="512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" name="Google Shape;3668;p16"/>
            <p:cNvSpPr/>
            <p:nvPr/>
          </p:nvSpPr>
          <p:spPr>
            <a:xfrm>
              <a:off x="2877063" y="2344839"/>
              <a:ext cx="93892" cy="7082"/>
            </a:xfrm>
            <a:custGeom>
              <a:avLst/>
              <a:gdLst/>
              <a:ahLst/>
              <a:cxnLst/>
              <a:rect l="l" t="t" r="r" b="b"/>
              <a:pathLst>
                <a:path w="2731" h="206" extrusionOk="0">
                  <a:moveTo>
                    <a:pt x="0" y="1"/>
                  </a:moveTo>
                  <a:cubicBezTo>
                    <a:pt x="0" y="69"/>
                    <a:pt x="0" y="137"/>
                    <a:pt x="0" y="206"/>
                  </a:cubicBezTo>
                  <a:lnTo>
                    <a:pt x="2730" y="206"/>
                  </a:lnTo>
                  <a:lnTo>
                    <a:pt x="273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" name="Google Shape;3669;p16"/>
            <p:cNvSpPr/>
            <p:nvPr/>
          </p:nvSpPr>
          <p:spPr>
            <a:xfrm>
              <a:off x="2539142" y="2610012"/>
              <a:ext cx="107953" cy="147903"/>
            </a:xfrm>
            <a:custGeom>
              <a:avLst/>
              <a:gdLst/>
              <a:ahLst/>
              <a:cxnLst/>
              <a:rect l="l" t="t" r="r" b="b"/>
              <a:pathLst>
                <a:path w="3140" h="4302" extrusionOk="0">
                  <a:moveTo>
                    <a:pt x="137" y="1"/>
                  </a:moveTo>
                  <a:lnTo>
                    <a:pt x="0" y="69"/>
                  </a:lnTo>
                  <a:lnTo>
                    <a:pt x="2935" y="4301"/>
                  </a:lnTo>
                  <a:lnTo>
                    <a:pt x="3140" y="4165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" name="Google Shape;3670;p16"/>
            <p:cNvSpPr/>
            <p:nvPr/>
          </p:nvSpPr>
          <p:spPr>
            <a:xfrm>
              <a:off x="2442912" y="2656975"/>
              <a:ext cx="58687" cy="171316"/>
            </a:xfrm>
            <a:custGeom>
              <a:avLst/>
              <a:gdLst/>
              <a:ahLst/>
              <a:cxnLst/>
              <a:rect l="l" t="t" r="r" b="b"/>
              <a:pathLst>
                <a:path w="1707" h="4983" extrusionOk="0">
                  <a:moveTo>
                    <a:pt x="1" y="0"/>
                  </a:moveTo>
                  <a:lnTo>
                    <a:pt x="1502" y="4983"/>
                  </a:lnTo>
                  <a:lnTo>
                    <a:pt x="1707" y="4915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" name="Google Shape;3671;p16"/>
            <p:cNvSpPr/>
            <p:nvPr/>
          </p:nvSpPr>
          <p:spPr>
            <a:xfrm>
              <a:off x="2177739" y="2656975"/>
              <a:ext cx="63397" cy="168978"/>
            </a:xfrm>
            <a:custGeom>
              <a:avLst/>
              <a:gdLst/>
              <a:ahLst/>
              <a:cxnLst/>
              <a:rect l="l" t="t" r="r" b="b"/>
              <a:pathLst>
                <a:path w="1844" h="4915" extrusionOk="0">
                  <a:moveTo>
                    <a:pt x="1707" y="0"/>
                  </a:moveTo>
                  <a:lnTo>
                    <a:pt x="1" y="4846"/>
                  </a:lnTo>
                  <a:lnTo>
                    <a:pt x="205" y="4915"/>
                  </a:lnTo>
                  <a:lnTo>
                    <a:pt x="184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" name="Google Shape;3672;p16"/>
            <p:cNvSpPr/>
            <p:nvPr/>
          </p:nvSpPr>
          <p:spPr>
            <a:xfrm>
              <a:off x="2337297" y="2673374"/>
              <a:ext cx="7082" cy="176060"/>
            </a:xfrm>
            <a:custGeom>
              <a:avLst/>
              <a:gdLst/>
              <a:ahLst/>
              <a:cxnLst/>
              <a:rect l="l" t="t" r="r" b="b"/>
              <a:pathLst>
                <a:path w="206" h="5121" extrusionOk="0">
                  <a:moveTo>
                    <a:pt x="138" y="1"/>
                  </a:moveTo>
                  <a:lnTo>
                    <a:pt x="1" y="5120"/>
                  </a:lnTo>
                  <a:lnTo>
                    <a:pt x="206" y="5120"/>
                  </a:lnTo>
                  <a:lnTo>
                    <a:pt x="206" y="1776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" name="Google Shape;3673;p16"/>
            <p:cNvSpPr/>
            <p:nvPr/>
          </p:nvSpPr>
          <p:spPr>
            <a:xfrm>
              <a:off x="2333962" y="1570464"/>
              <a:ext cx="36237" cy="24788"/>
            </a:xfrm>
            <a:custGeom>
              <a:avLst/>
              <a:gdLst/>
              <a:ahLst/>
              <a:cxnLst/>
              <a:rect l="l" t="t" r="r" b="b"/>
              <a:pathLst>
                <a:path w="1054" h="721" extrusionOk="0">
                  <a:moveTo>
                    <a:pt x="576" y="0"/>
                  </a:moveTo>
                  <a:cubicBezTo>
                    <a:pt x="1" y="0"/>
                    <a:pt x="587" y="721"/>
                    <a:pt x="893" y="721"/>
                  </a:cubicBezTo>
                  <a:cubicBezTo>
                    <a:pt x="986" y="721"/>
                    <a:pt x="1054" y="654"/>
                    <a:pt x="1054" y="478"/>
                  </a:cubicBezTo>
                  <a:cubicBezTo>
                    <a:pt x="1054" y="205"/>
                    <a:pt x="849" y="0"/>
                    <a:pt x="57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" name="Google Shape;3674;p16"/>
            <p:cNvSpPr/>
            <p:nvPr/>
          </p:nvSpPr>
          <p:spPr>
            <a:xfrm>
              <a:off x="2323236" y="3077030"/>
              <a:ext cx="32902" cy="32867"/>
            </a:xfrm>
            <a:custGeom>
              <a:avLst/>
              <a:gdLst/>
              <a:ahLst/>
              <a:cxnLst/>
              <a:rect l="l" t="t" r="r" b="b"/>
              <a:pathLst>
                <a:path w="957" h="956" extrusionOk="0">
                  <a:moveTo>
                    <a:pt x="478" y="0"/>
                  </a:moveTo>
                  <a:cubicBezTo>
                    <a:pt x="205" y="0"/>
                    <a:pt x="0" y="205"/>
                    <a:pt x="0" y="478"/>
                  </a:cubicBezTo>
                  <a:cubicBezTo>
                    <a:pt x="0" y="751"/>
                    <a:pt x="205" y="956"/>
                    <a:pt x="478" y="956"/>
                  </a:cubicBezTo>
                  <a:cubicBezTo>
                    <a:pt x="751" y="956"/>
                    <a:pt x="956" y="751"/>
                    <a:pt x="956" y="478"/>
                  </a:cubicBezTo>
                  <a:cubicBezTo>
                    <a:pt x="956" y="205"/>
                    <a:pt x="751" y="0"/>
                    <a:pt x="478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" name="Google Shape;3675;p16"/>
            <p:cNvSpPr/>
            <p:nvPr/>
          </p:nvSpPr>
          <p:spPr>
            <a:xfrm>
              <a:off x="3048344" y="2095515"/>
              <a:ext cx="35240" cy="34071"/>
            </a:xfrm>
            <a:custGeom>
              <a:avLst/>
              <a:gdLst/>
              <a:ahLst/>
              <a:cxnLst/>
              <a:rect l="l" t="t" r="r" b="b"/>
              <a:pathLst>
                <a:path w="1025" h="991" extrusionOk="0">
                  <a:moveTo>
                    <a:pt x="482" y="0"/>
                  </a:moveTo>
                  <a:cubicBezTo>
                    <a:pt x="436" y="0"/>
                    <a:pt x="389" y="6"/>
                    <a:pt x="342" y="18"/>
                  </a:cubicBezTo>
                  <a:cubicBezTo>
                    <a:pt x="137" y="154"/>
                    <a:pt x="1" y="359"/>
                    <a:pt x="69" y="632"/>
                  </a:cubicBezTo>
                  <a:cubicBezTo>
                    <a:pt x="126" y="858"/>
                    <a:pt x="323" y="991"/>
                    <a:pt x="544" y="991"/>
                  </a:cubicBezTo>
                  <a:cubicBezTo>
                    <a:pt x="590" y="991"/>
                    <a:pt x="637" y="985"/>
                    <a:pt x="683" y="973"/>
                  </a:cubicBezTo>
                  <a:cubicBezTo>
                    <a:pt x="888" y="837"/>
                    <a:pt x="1025" y="564"/>
                    <a:pt x="957" y="359"/>
                  </a:cubicBezTo>
                  <a:cubicBezTo>
                    <a:pt x="900" y="133"/>
                    <a:pt x="703" y="0"/>
                    <a:pt x="48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" name="Google Shape;3676;p16"/>
            <p:cNvSpPr/>
            <p:nvPr/>
          </p:nvSpPr>
          <p:spPr>
            <a:xfrm>
              <a:off x="1609851" y="2550741"/>
              <a:ext cx="37577" cy="31767"/>
            </a:xfrm>
            <a:custGeom>
              <a:avLst/>
              <a:gdLst/>
              <a:ahLst/>
              <a:cxnLst/>
              <a:rect l="l" t="t" r="r" b="b"/>
              <a:pathLst>
                <a:path w="1093" h="924" extrusionOk="0">
                  <a:moveTo>
                    <a:pt x="524" y="1"/>
                  </a:moveTo>
                  <a:cubicBezTo>
                    <a:pt x="485" y="1"/>
                    <a:pt x="446" y="6"/>
                    <a:pt x="410" y="19"/>
                  </a:cubicBezTo>
                  <a:cubicBezTo>
                    <a:pt x="137" y="87"/>
                    <a:pt x="0" y="360"/>
                    <a:pt x="69" y="633"/>
                  </a:cubicBezTo>
                  <a:cubicBezTo>
                    <a:pt x="181" y="801"/>
                    <a:pt x="339" y="924"/>
                    <a:pt x="544" y="924"/>
                  </a:cubicBezTo>
                  <a:cubicBezTo>
                    <a:pt x="588" y="924"/>
                    <a:pt x="634" y="918"/>
                    <a:pt x="683" y="906"/>
                  </a:cubicBezTo>
                  <a:cubicBezTo>
                    <a:pt x="956" y="838"/>
                    <a:pt x="1092" y="565"/>
                    <a:pt x="1024" y="292"/>
                  </a:cubicBezTo>
                  <a:cubicBezTo>
                    <a:pt x="912" y="123"/>
                    <a:pt x="707" y="1"/>
                    <a:pt x="52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" name="Google Shape;3677;p16"/>
            <p:cNvSpPr/>
            <p:nvPr/>
          </p:nvSpPr>
          <p:spPr>
            <a:xfrm>
              <a:off x="2764400" y="2936656"/>
              <a:ext cx="37577" cy="32558"/>
            </a:xfrm>
            <a:custGeom>
              <a:avLst/>
              <a:gdLst/>
              <a:ahLst/>
              <a:cxnLst/>
              <a:rect l="l" t="t" r="r" b="b"/>
              <a:pathLst>
                <a:path w="1093" h="947" extrusionOk="0">
                  <a:moveTo>
                    <a:pt x="578" y="1"/>
                  </a:moveTo>
                  <a:cubicBezTo>
                    <a:pt x="469" y="1"/>
                    <a:pt x="360" y="39"/>
                    <a:pt x="274" y="124"/>
                  </a:cubicBezTo>
                  <a:cubicBezTo>
                    <a:pt x="69" y="261"/>
                    <a:pt x="1" y="534"/>
                    <a:pt x="206" y="739"/>
                  </a:cubicBezTo>
                  <a:cubicBezTo>
                    <a:pt x="294" y="871"/>
                    <a:pt x="439" y="946"/>
                    <a:pt x="586" y="946"/>
                  </a:cubicBezTo>
                  <a:cubicBezTo>
                    <a:pt x="666" y="946"/>
                    <a:pt x="747" y="923"/>
                    <a:pt x="820" y="875"/>
                  </a:cubicBezTo>
                  <a:cubicBezTo>
                    <a:pt x="1025" y="739"/>
                    <a:pt x="1093" y="397"/>
                    <a:pt x="956" y="193"/>
                  </a:cubicBezTo>
                  <a:cubicBezTo>
                    <a:pt x="877" y="74"/>
                    <a:pt x="729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" name="Google Shape;3678;p16"/>
            <p:cNvSpPr/>
            <p:nvPr/>
          </p:nvSpPr>
          <p:spPr>
            <a:xfrm>
              <a:off x="1891457" y="1710321"/>
              <a:ext cx="41187" cy="32214"/>
            </a:xfrm>
            <a:custGeom>
              <a:avLst/>
              <a:gdLst/>
              <a:ahLst/>
              <a:cxnLst/>
              <a:rect l="l" t="t" r="r" b="b"/>
              <a:pathLst>
                <a:path w="1198" h="937" extrusionOk="0">
                  <a:moveTo>
                    <a:pt x="578" y="1"/>
                  </a:moveTo>
                  <a:cubicBezTo>
                    <a:pt x="471" y="1"/>
                    <a:pt x="365" y="34"/>
                    <a:pt x="273" y="96"/>
                  </a:cubicBezTo>
                  <a:cubicBezTo>
                    <a:pt x="68" y="232"/>
                    <a:pt x="0" y="505"/>
                    <a:pt x="205" y="710"/>
                  </a:cubicBezTo>
                  <a:cubicBezTo>
                    <a:pt x="305" y="870"/>
                    <a:pt x="440" y="936"/>
                    <a:pt x="572" y="936"/>
                  </a:cubicBezTo>
                  <a:cubicBezTo>
                    <a:pt x="892" y="936"/>
                    <a:pt x="1197" y="550"/>
                    <a:pt x="956" y="164"/>
                  </a:cubicBezTo>
                  <a:cubicBezTo>
                    <a:pt x="843" y="51"/>
                    <a:pt x="710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" name="Google Shape;3679;p16"/>
            <p:cNvSpPr/>
            <p:nvPr/>
          </p:nvSpPr>
          <p:spPr>
            <a:xfrm>
              <a:off x="1879699" y="2928267"/>
              <a:ext cx="37577" cy="32386"/>
            </a:xfrm>
            <a:custGeom>
              <a:avLst/>
              <a:gdLst/>
              <a:ahLst/>
              <a:cxnLst/>
              <a:rect l="l" t="t" r="r" b="b"/>
              <a:pathLst>
                <a:path w="1093" h="942" extrusionOk="0">
                  <a:moveTo>
                    <a:pt x="492" y="0"/>
                  </a:moveTo>
                  <a:cubicBezTo>
                    <a:pt x="350" y="0"/>
                    <a:pt x="213" y="51"/>
                    <a:pt x="137" y="164"/>
                  </a:cubicBezTo>
                  <a:cubicBezTo>
                    <a:pt x="1" y="437"/>
                    <a:pt x="69" y="710"/>
                    <a:pt x="274" y="846"/>
                  </a:cubicBezTo>
                  <a:cubicBezTo>
                    <a:pt x="366" y="907"/>
                    <a:pt x="472" y="941"/>
                    <a:pt x="573" y="941"/>
                  </a:cubicBezTo>
                  <a:cubicBezTo>
                    <a:pt x="697" y="941"/>
                    <a:pt x="813" y="891"/>
                    <a:pt x="888" y="778"/>
                  </a:cubicBezTo>
                  <a:cubicBezTo>
                    <a:pt x="1093" y="505"/>
                    <a:pt x="1025" y="232"/>
                    <a:pt x="820" y="95"/>
                  </a:cubicBezTo>
                  <a:cubicBezTo>
                    <a:pt x="728" y="34"/>
                    <a:pt x="608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" name="Google Shape;3680;p16"/>
            <p:cNvSpPr/>
            <p:nvPr/>
          </p:nvSpPr>
          <p:spPr>
            <a:xfrm>
              <a:off x="2778496" y="1718676"/>
              <a:ext cx="34689" cy="32558"/>
            </a:xfrm>
            <a:custGeom>
              <a:avLst/>
              <a:gdLst/>
              <a:ahLst/>
              <a:cxnLst/>
              <a:rect l="l" t="t" r="r" b="b"/>
              <a:pathLst>
                <a:path w="1009" h="947" extrusionOk="0">
                  <a:moveTo>
                    <a:pt x="483" y="1"/>
                  </a:moveTo>
                  <a:cubicBezTo>
                    <a:pt x="348" y="1"/>
                    <a:pt x="217" y="61"/>
                    <a:pt x="137" y="194"/>
                  </a:cubicBezTo>
                  <a:cubicBezTo>
                    <a:pt x="0" y="399"/>
                    <a:pt x="0" y="672"/>
                    <a:pt x="205" y="877"/>
                  </a:cubicBezTo>
                  <a:cubicBezTo>
                    <a:pt x="285" y="924"/>
                    <a:pt x="372" y="946"/>
                    <a:pt x="458" y="946"/>
                  </a:cubicBezTo>
                  <a:cubicBezTo>
                    <a:pt x="740" y="946"/>
                    <a:pt x="1008" y="713"/>
                    <a:pt x="956" y="399"/>
                  </a:cubicBezTo>
                  <a:cubicBezTo>
                    <a:pt x="914" y="149"/>
                    <a:pt x="695" y="1"/>
                    <a:pt x="48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" name="Google Shape;3681;p16"/>
            <p:cNvSpPr/>
            <p:nvPr/>
          </p:nvSpPr>
          <p:spPr>
            <a:xfrm>
              <a:off x="1614526" y="2086095"/>
              <a:ext cx="35239" cy="31767"/>
            </a:xfrm>
            <a:custGeom>
              <a:avLst/>
              <a:gdLst/>
              <a:ahLst/>
              <a:cxnLst/>
              <a:rect l="l" t="t" r="r" b="b"/>
              <a:pathLst>
                <a:path w="1025" h="924" extrusionOk="0">
                  <a:moveTo>
                    <a:pt x="539" y="1"/>
                  </a:moveTo>
                  <a:cubicBezTo>
                    <a:pt x="320" y="1"/>
                    <a:pt x="125" y="123"/>
                    <a:pt x="69" y="292"/>
                  </a:cubicBezTo>
                  <a:cubicBezTo>
                    <a:pt x="1" y="565"/>
                    <a:pt x="137" y="838"/>
                    <a:pt x="410" y="906"/>
                  </a:cubicBezTo>
                  <a:cubicBezTo>
                    <a:pt x="445" y="918"/>
                    <a:pt x="483" y="923"/>
                    <a:pt x="520" y="923"/>
                  </a:cubicBezTo>
                  <a:cubicBezTo>
                    <a:pt x="703" y="923"/>
                    <a:pt x="900" y="791"/>
                    <a:pt x="956" y="565"/>
                  </a:cubicBezTo>
                  <a:cubicBezTo>
                    <a:pt x="1025" y="360"/>
                    <a:pt x="888" y="87"/>
                    <a:pt x="683" y="19"/>
                  </a:cubicBezTo>
                  <a:cubicBezTo>
                    <a:pt x="635" y="7"/>
                    <a:pt x="587" y="1"/>
                    <a:pt x="53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" name="Google Shape;3682;p16"/>
            <p:cNvSpPr/>
            <p:nvPr/>
          </p:nvSpPr>
          <p:spPr>
            <a:xfrm>
              <a:off x="3043668" y="2562499"/>
              <a:ext cx="35240" cy="31733"/>
            </a:xfrm>
            <a:custGeom>
              <a:avLst/>
              <a:gdLst/>
              <a:ahLst/>
              <a:cxnLst/>
              <a:rect l="l" t="t" r="r" b="b"/>
              <a:pathLst>
                <a:path w="1025" h="923" extrusionOk="0">
                  <a:moveTo>
                    <a:pt x="539" y="0"/>
                  </a:moveTo>
                  <a:cubicBezTo>
                    <a:pt x="320" y="0"/>
                    <a:pt x="125" y="122"/>
                    <a:pt x="69" y="291"/>
                  </a:cubicBezTo>
                  <a:cubicBezTo>
                    <a:pt x="0" y="564"/>
                    <a:pt x="137" y="837"/>
                    <a:pt x="342" y="905"/>
                  </a:cubicBezTo>
                  <a:cubicBezTo>
                    <a:pt x="389" y="917"/>
                    <a:pt x="435" y="923"/>
                    <a:pt x="481" y="923"/>
                  </a:cubicBezTo>
                  <a:cubicBezTo>
                    <a:pt x="702" y="923"/>
                    <a:pt x="899" y="790"/>
                    <a:pt x="956" y="564"/>
                  </a:cubicBezTo>
                  <a:cubicBezTo>
                    <a:pt x="1024" y="359"/>
                    <a:pt x="888" y="86"/>
                    <a:pt x="683" y="18"/>
                  </a:cubicBezTo>
                  <a:cubicBezTo>
                    <a:pt x="635" y="6"/>
                    <a:pt x="586" y="0"/>
                    <a:pt x="53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" name="Google Shape;3683;p16"/>
            <p:cNvSpPr/>
            <p:nvPr/>
          </p:nvSpPr>
          <p:spPr>
            <a:xfrm>
              <a:off x="2534432" y="1729127"/>
              <a:ext cx="30529" cy="27366"/>
            </a:xfrm>
            <a:custGeom>
              <a:avLst/>
              <a:gdLst/>
              <a:ahLst/>
              <a:cxnLst/>
              <a:rect l="l" t="t" r="r" b="b"/>
              <a:pathLst>
                <a:path w="888" h="796" extrusionOk="0">
                  <a:moveTo>
                    <a:pt x="453" y="1"/>
                  </a:moveTo>
                  <a:cubicBezTo>
                    <a:pt x="286" y="1"/>
                    <a:pt x="120" y="78"/>
                    <a:pt x="69" y="231"/>
                  </a:cubicBezTo>
                  <a:cubicBezTo>
                    <a:pt x="1" y="436"/>
                    <a:pt x="137" y="709"/>
                    <a:pt x="342" y="777"/>
                  </a:cubicBezTo>
                  <a:cubicBezTo>
                    <a:pt x="378" y="789"/>
                    <a:pt x="414" y="795"/>
                    <a:pt x="450" y="795"/>
                  </a:cubicBezTo>
                  <a:cubicBezTo>
                    <a:pt x="615" y="795"/>
                    <a:pt x="764" y="673"/>
                    <a:pt x="820" y="504"/>
                  </a:cubicBezTo>
                  <a:cubicBezTo>
                    <a:pt x="888" y="300"/>
                    <a:pt x="820" y="95"/>
                    <a:pt x="615" y="26"/>
                  </a:cubicBezTo>
                  <a:cubicBezTo>
                    <a:pt x="564" y="9"/>
                    <a:pt x="508" y="1"/>
                    <a:pt x="45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" name="Google Shape;3684;p16"/>
            <p:cNvSpPr/>
            <p:nvPr/>
          </p:nvSpPr>
          <p:spPr>
            <a:xfrm>
              <a:off x="2132392" y="2923729"/>
              <a:ext cx="26610" cy="22931"/>
            </a:xfrm>
            <a:custGeom>
              <a:avLst/>
              <a:gdLst/>
              <a:ahLst/>
              <a:cxnLst/>
              <a:rect l="l" t="t" r="r" b="b"/>
              <a:pathLst>
                <a:path w="774" h="667" extrusionOk="0">
                  <a:moveTo>
                    <a:pt x="316" y="0"/>
                  </a:moveTo>
                  <a:cubicBezTo>
                    <a:pt x="1" y="0"/>
                    <a:pt x="308" y="667"/>
                    <a:pt x="545" y="667"/>
                  </a:cubicBezTo>
                  <a:cubicBezTo>
                    <a:pt x="607" y="667"/>
                    <a:pt x="665" y="620"/>
                    <a:pt x="705" y="500"/>
                  </a:cubicBezTo>
                  <a:cubicBezTo>
                    <a:pt x="773" y="296"/>
                    <a:pt x="637" y="91"/>
                    <a:pt x="432" y="22"/>
                  </a:cubicBezTo>
                  <a:cubicBezTo>
                    <a:pt x="386" y="7"/>
                    <a:pt x="348" y="0"/>
                    <a:pt x="31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" name="Google Shape;3685;p16"/>
            <p:cNvSpPr/>
            <p:nvPr/>
          </p:nvSpPr>
          <p:spPr>
            <a:xfrm>
              <a:off x="2961707" y="2340438"/>
              <a:ext cx="30358" cy="20869"/>
            </a:xfrm>
            <a:custGeom>
              <a:avLst/>
              <a:gdLst/>
              <a:ahLst/>
              <a:cxnLst/>
              <a:rect l="l" t="t" r="r" b="b"/>
              <a:pathLst>
                <a:path w="883" h="607" extrusionOk="0">
                  <a:moveTo>
                    <a:pt x="752" y="1"/>
                  </a:moveTo>
                  <a:cubicBezTo>
                    <a:pt x="497" y="1"/>
                    <a:pt x="1" y="607"/>
                    <a:pt x="473" y="607"/>
                  </a:cubicBezTo>
                  <a:cubicBezTo>
                    <a:pt x="678" y="607"/>
                    <a:pt x="883" y="402"/>
                    <a:pt x="883" y="197"/>
                  </a:cubicBezTo>
                  <a:cubicBezTo>
                    <a:pt x="883" y="55"/>
                    <a:pt x="828" y="1"/>
                    <a:pt x="752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" name="Google Shape;3686;p16"/>
            <p:cNvSpPr/>
            <p:nvPr/>
          </p:nvSpPr>
          <p:spPr>
            <a:xfrm>
              <a:off x="1701370" y="2316235"/>
              <a:ext cx="28192" cy="26301"/>
            </a:xfrm>
            <a:custGeom>
              <a:avLst/>
              <a:gdLst/>
              <a:ahLst/>
              <a:cxnLst/>
              <a:rect l="l" t="t" r="r" b="b"/>
              <a:pathLst>
                <a:path w="820" h="765" extrusionOk="0">
                  <a:moveTo>
                    <a:pt x="492" y="0"/>
                  </a:moveTo>
                  <a:cubicBezTo>
                    <a:pt x="465" y="0"/>
                    <a:pt x="437" y="5"/>
                    <a:pt x="410" y="14"/>
                  </a:cubicBezTo>
                  <a:cubicBezTo>
                    <a:pt x="205" y="14"/>
                    <a:pt x="0" y="150"/>
                    <a:pt x="0" y="355"/>
                  </a:cubicBezTo>
                  <a:cubicBezTo>
                    <a:pt x="0" y="560"/>
                    <a:pt x="205" y="765"/>
                    <a:pt x="410" y="765"/>
                  </a:cubicBezTo>
                  <a:cubicBezTo>
                    <a:pt x="615" y="765"/>
                    <a:pt x="819" y="560"/>
                    <a:pt x="819" y="355"/>
                  </a:cubicBezTo>
                  <a:cubicBezTo>
                    <a:pt x="819" y="178"/>
                    <a:pt x="666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" name="Google Shape;3687;p16"/>
            <p:cNvSpPr/>
            <p:nvPr/>
          </p:nvSpPr>
          <p:spPr>
            <a:xfrm>
              <a:off x="2517998" y="2928611"/>
              <a:ext cx="36030" cy="27298"/>
            </a:xfrm>
            <a:custGeom>
              <a:avLst/>
              <a:gdLst/>
              <a:ahLst/>
              <a:cxnLst/>
              <a:rect l="l" t="t" r="r" b="b"/>
              <a:pathLst>
                <a:path w="1048" h="794" extrusionOk="0">
                  <a:moveTo>
                    <a:pt x="456" y="0"/>
                  </a:moveTo>
                  <a:cubicBezTo>
                    <a:pt x="420" y="0"/>
                    <a:pt x="382" y="6"/>
                    <a:pt x="342" y="17"/>
                  </a:cubicBezTo>
                  <a:cubicBezTo>
                    <a:pt x="137" y="85"/>
                    <a:pt x="1" y="358"/>
                    <a:pt x="69" y="563"/>
                  </a:cubicBezTo>
                  <a:cubicBezTo>
                    <a:pt x="120" y="717"/>
                    <a:pt x="248" y="793"/>
                    <a:pt x="395" y="793"/>
                  </a:cubicBezTo>
                  <a:cubicBezTo>
                    <a:pt x="444" y="793"/>
                    <a:pt x="496" y="785"/>
                    <a:pt x="547" y="768"/>
                  </a:cubicBezTo>
                  <a:cubicBezTo>
                    <a:pt x="1048" y="643"/>
                    <a:pt x="859" y="0"/>
                    <a:pt x="45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" name="Google Shape;3688;p16"/>
            <p:cNvSpPr/>
            <p:nvPr/>
          </p:nvSpPr>
          <p:spPr>
            <a:xfrm>
              <a:off x="2145010" y="1732600"/>
              <a:ext cx="33108" cy="17121"/>
            </a:xfrm>
            <a:custGeom>
              <a:avLst/>
              <a:gdLst/>
              <a:ahLst/>
              <a:cxnLst/>
              <a:rect l="l" t="t" r="r" b="b"/>
              <a:pathLst>
                <a:path w="963" h="498" extrusionOk="0">
                  <a:moveTo>
                    <a:pt x="214" y="1"/>
                  </a:moveTo>
                  <a:cubicBezTo>
                    <a:pt x="86" y="1"/>
                    <a:pt x="0" y="72"/>
                    <a:pt x="65" y="267"/>
                  </a:cubicBezTo>
                  <a:cubicBezTo>
                    <a:pt x="116" y="420"/>
                    <a:pt x="244" y="497"/>
                    <a:pt x="392" y="497"/>
                  </a:cubicBezTo>
                  <a:cubicBezTo>
                    <a:pt x="441" y="497"/>
                    <a:pt x="492" y="489"/>
                    <a:pt x="543" y="472"/>
                  </a:cubicBezTo>
                  <a:cubicBezTo>
                    <a:pt x="963" y="332"/>
                    <a:pt x="491" y="1"/>
                    <a:pt x="21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" name="Google Shape;3689;p16"/>
            <p:cNvSpPr/>
            <p:nvPr/>
          </p:nvSpPr>
          <p:spPr>
            <a:xfrm>
              <a:off x="1816337" y="2689601"/>
              <a:ext cx="30564" cy="27470"/>
            </a:xfrm>
            <a:custGeom>
              <a:avLst/>
              <a:gdLst/>
              <a:ahLst/>
              <a:cxnLst/>
              <a:rect l="l" t="t" r="r" b="b"/>
              <a:pathLst>
                <a:path w="889" h="799" extrusionOk="0">
                  <a:moveTo>
                    <a:pt x="407" y="1"/>
                  </a:moveTo>
                  <a:cubicBezTo>
                    <a:pt x="330" y="1"/>
                    <a:pt x="258" y="23"/>
                    <a:pt x="206" y="75"/>
                  </a:cubicBezTo>
                  <a:cubicBezTo>
                    <a:pt x="1" y="212"/>
                    <a:pt x="1" y="485"/>
                    <a:pt x="137" y="621"/>
                  </a:cubicBezTo>
                  <a:cubicBezTo>
                    <a:pt x="181" y="751"/>
                    <a:pt x="306" y="798"/>
                    <a:pt x="445" y="798"/>
                  </a:cubicBezTo>
                  <a:cubicBezTo>
                    <a:pt x="524" y="798"/>
                    <a:pt x="609" y="783"/>
                    <a:pt x="683" y="758"/>
                  </a:cubicBezTo>
                  <a:cubicBezTo>
                    <a:pt x="820" y="621"/>
                    <a:pt x="888" y="348"/>
                    <a:pt x="752" y="143"/>
                  </a:cubicBezTo>
                  <a:cubicBezTo>
                    <a:pt x="667" y="59"/>
                    <a:pt x="531" y="1"/>
                    <a:pt x="407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" name="Google Shape;3690;p16"/>
            <p:cNvSpPr/>
            <p:nvPr/>
          </p:nvSpPr>
          <p:spPr>
            <a:xfrm>
              <a:off x="2848906" y="1962258"/>
              <a:ext cx="30529" cy="28363"/>
            </a:xfrm>
            <a:custGeom>
              <a:avLst/>
              <a:gdLst/>
              <a:ahLst/>
              <a:cxnLst/>
              <a:rect l="l" t="t" r="r" b="b"/>
              <a:pathLst>
                <a:path w="888" h="825" extrusionOk="0">
                  <a:moveTo>
                    <a:pt x="389" y="0"/>
                  </a:moveTo>
                  <a:cubicBezTo>
                    <a:pt x="319" y="0"/>
                    <a:pt x="253" y="23"/>
                    <a:pt x="205" y="71"/>
                  </a:cubicBezTo>
                  <a:cubicBezTo>
                    <a:pt x="0" y="208"/>
                    <a:pt x="0" y="481"/>
                    <a:pt x="68" y="617"/>
                  </a:cubicBezTo>
                  <a:cubicBezTo>
                    <a:pt x="156" y="750"/>
                    <a:pt x="302" y="825"/>
                    <a:pt x="430" y="825"/>
                  </a:cubicBezTo>
                  <a:cubicBezTo>
                    <a:pt x="501" y="825"/>
                    <a:pt x="566" y="802"/>
                    <a:pt x="614" y="754"/>
                  </a:cubicBezTo>
                  <a:cubicBezTo>
                    <a:pt x="819" y="617"/>
                    <a:pt x="887" y="344"/>
                    <a:pt x="751" y="208"/>
                  </a:cubicBezTo>
                  <a:cubicBezTo>
                    <a:pt x="663" y="76"/>
                    <a:pt x="518" y="0"/>
                    <a:pt x="38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" name="Google Shape;3691;p16"/>
            <p:cNvSpPr/>
            <p:nvPr/>
          </p:nvSpPr>
          <p:spPr>
            <a:xfrm>
              <a:off x="1826857" y="1949675"/>
              <a:ext cx="34242" cy="15333"/>
            </a:xfrm>
            <a:custGeom>
              <a:avLst/>
              <a:gdLst/>
              <a:ahLst/>
              <a:cxnLst/>
              <a:rect l="l" t="t" r="r" b="b"/>
              <a:pathLst>
                <a:path w="996" h="446" extrusionOk="0">
                  <a:moveTo>
                    <a:pt x="449" y="1"/>
                  </a:moveTo>
                  <a:cubicBezTo>
                    <a:pt x="344" y="1"/>
                    <a:pt x="248" y="51"/>
                    <a:pt x="173" y="164"/>
                  </a:cubicBezTo>
                  <a:cubicBezTo>
                    <a:pt x="0" y="365"/>
                    <a:pt x="154" y="445"/>
                    <a:pt x="355" y="445"/>
                  </a:cubicBezTo>
                  <a:cubicBezTo>
                    <a:pt x="631" y="445"/>
                    <a:pt x="995" y="294"/>
                    <a:pt x="719" y="96"/>
                  </a:cubicBezTo>
                  <a:cubicBezTo>
                    <a:pt x="627" y="35"/>
                    <a:pt x="535" y="1"/>
                    <a:pt x="44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" name="Google Shape;3692;p16"/>
            <p:cNvSpPr/>
            <p:nvPr/>
          </p:nvSpPr>
          <p:spPr>
            <a:xfrm>
              <a:off x="2832816" y="2703044"/>
              <a:ext cx="39193" cy="27573"/>
            </a:xfrm>
            <a:custGeom>
              <a:avLst/>
              <a:gdLst/>
              <a:ahLst/>
              <a:cxnLst/>
              <a:rect l="l" t="t" r="r" b="b"/>
              <a:pathLst>
                <a:path w="1140" h="802" extrusionOk="0">
                  <a:moveTo>
                    <a:pt x="572" y="0"/>
                  </a:moveTo>
                  <a:cubicBezTo>
                    <a:pt x="249" y="0"/>
                    <a:pt x="1" y="487"/>
                    <a:pt x="332" y="708"/>
                  </a:cubicBezTo>
                  <a:cubicBezTo>
                    <a:pt x="424" y="774"/>
                    <a:pt x="513" y="801"/>
                    <a:pt x="595" y="801"/>
                  </a:cubicBezTo>
                  <a:cubicBezTo>
                    <a:pt x="937" y="801"/>
                    <a:pt x="1140" y="314"/>
                    <a:pt x="809" y="94"/>
                  </a:cubicBezTo>
                  <a:cubicBezTo>
                    <a:pt x="730" y="28"/>
                    <a:pt x="649" y="0"/>
                    <a:pt x="5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93" name="Google Shape;3693;p16"/>
          <p:cNvGrpSpPr/>
          <p:nvPr/>
        </p:nvGrpSpPr>
        <p:grpSpPr>
          <a:xfrm>
            <a:off x="1036562" y="1691311"/>
            <a:ext cx="2384825" cy="2486653"/>
            <a:chOff x="1338225" y="2253400"/>
            <a:chExt cx="3047700" cy="3177425"/>
          </a:xfrm>
        </p:grpSpPr>
        <p:sp>
          <p:nvSpPr>
            <p:cNvPr id="3694" name="Google Shape;3694;p16"/>
            <p:cNvSpPr/>
            <p:nvPr/>
          </p:nvSpPr>
          <p:spPr>
            <a:xfrm>
              <a:off x="1338225" y="3164650"/>
              <a:ext cx="1940225" cy="2266175"/>
            </a:xfrm>
            <a:custGeom>
              <a:avLst/>
              <a:gdLst/>
              <a:ahLst/>
              <a:cxnLst/>
              <a:rect l="l" t="t" r="r" b="b"/>
              <a:pathLst>
                <a:path w="77609" h="90647" extrusionOk="0">
                  <a:moveTo>
                    <a:pt x="76585" y="4847"/>
                  </a:moveTo>
                  <a:cubicBezTo>
                    <a:pt x="76517" y="4710"/>
                    <a:pt x="76380" y="4642"/>
                    <a:pt x="76244" y="4710"/>
                  </a:cubicBezTo>
                  <a:cubicBezTo>
                    <a:pt x="74128" y="3004"/>
                    <a:pt x="71739" y="1092"/>
                    <a:pt x="69145" y="69"/>
                  </a:cubicBezTo>
                  <a:cubicBezTo>
                    <a:pt x="69077" y="0"/>
                    <a:pt x="68940" y="69"/>
                    <a:pt x="68940" y="205"/>
                  </a:cubicBezTo>
                  <a:cubicBezTo>
                    <a:pt x="68053" y="69"/>
                    <a:pt x="67166" y="410"/>
                    <a:pt x="66551" y="1092"/>
                  </a:cubicBezTo>
                  <a:cubicBezTo>
                    <a:pt x="66210" y="1570"/>
                    <a:pt x="66142" y="2253"/>
                    <a:pt x="66483" y="2799"/>
                  </a:cubicBezTo>
                  <a:cubicBezTo>
                    <a:pt x="66415" y="2799"/>
                    <a:pt x="66346" y="2867"/>
                    <a:pt x="66346" y="2935"/>
                  </a:cubicBezTo>
                  <a:cubicBezTo>
                    <a:pt x="63753" y="3072"/>
                    <a:pt x="61842" y="5324"/>
                    <a:pt x="62046" y="7918"/>
                  </a:cubicBezTo>
                  <a:cubicBezTo>
                    <a:pt x="62115" y="8055"/>
                    <a:pt x="62115" y="8123"/>
                    <a:pt x="62183" y="8259"/>
                  </a:cubicBezTo>
                  <a:cubicBezTo>
                    <a:pt x="58975" y="13311"/>
                    <a:pt x="55084" y="17815"/>
                    <a:pt x="50647" y="21843"/>
                  </a:cubicBezTo>
                  <a:cubicBezTo>
                    <a:pt x="46211" y="25870"/>
                    <a:pt x="41023" y="28941"/>
                    <a:pt x="36177" y="32354"/>
                  </a:cubicBezTo>
                  <a:cubicBezTo>
                    <a:pt x="26894" y="38702"/>
                    <a:pt x="18566" y="46279"/>
                    <a:pt x="11331" y="54879"/>
                  </a:cubicBezTo>
                  <a:cubicBezTo>
                    <a:pt x="7372" y="59657"/>
                    <a:pt x="3959" y="64845"/>
                    <a:pt x="1093" y="70374"/>
                  </a:cubicBezTo>
                  <a:cubicBezTo>
                    <a:pt x="1024" y="70442"/>
                    <a:pt x="1024" y="70578"/>
                    <a:pt x="1093" y="70578"/>
                  </a:cubicBezTo>
                  <a:cubicBezTo>
                    <a:pt x="1" y="75561"/>
                    <a:pt x="5529" y="80271"/>
                    <a:pt x="8874" y="83069"/>
                  </a:cubicBezTo>
                  <a:cubicBezTo>
                    <a:pt x="11126" y="84981"/>
                    <a:pt x="13515" y="86619"/>
                    <a:pt x="16109" y="87984"/>
                  </a:cubicBezTo>
                  <a:cubicBezTo>
                    <a:pt x="18566" y="89281"/>
                    <a:pt x="21229" y="90646"/>
                    <a:pt x="24027" y="90305"/>
                  </a:cubicBezTo>
                  <a:cubicBezTo>
                    <a:pt x="24095" y="90305"/>
                    <a:pt x="24164" y="90305"/>
                    <a:pt x="24164" y="90237"/>
                  </a:cubicBezTo>
                  <a:cubicBezTo>
                    <a:pt x="24300" y="90305"/>
                    <a:pt x="24368" y="90237"/>
                    <a:pt x="24437" y="90168"/>
                  </a:cubicBezTo>
                  <a:cubicBezTo>
                    <a:pt x="33174" y="82728"/>
                    <a:pt x="40545" y="73923"/>
                    <a:pt x="46347" y="64026"/>
                  </a:cubicBezTo>
                  <a:cubicBezTo>
                    <a:pt x="49146" y="59248"/>
                    <a:pt x="51535" y="54265"/>
                    <a:pt x="53514" y="49146"/>
                  </a:cubicBezTo>
                  <a:cubicBezTo>
                    <a:pt x="55698" y="43412"/>
                    <a:pt x="56995" y="37405"/>
                    <a:pt x="58975" y="31672"/>
                  </a:cubicBezTo>
                  <a:cubicBezTo>
                    <a:pt x="60135" y="28122"/>
                    <a:pt x="61842" y="24846"/>
                    <a:pt x="64094" y="21843"/>
                  </a:cubicBezTo>
                  <a:cubicBezTo>
                    <a:pt x="66278" y="18908"/>
                    <a:pt x="68872" y="16450"/>
                    <a:pt x="71329" y="13788"/>
                  </a:cubicBezTo>
                  <a:cubicBezTo>
                    <a:pt x="71329" y="13720"/>
                    <a:pt x="71329" y="13652"/>
                    <a:pt x="71329" y="13652"/>
                  </a:cubicBezTo>
                  <a:cubicBezTo>
                    <a:pt x="72148" y="13652"/>
                    <a:pt x="73036" y="13242"/>
                    <a:pt x="73582" y="12560"/>
                  </a:cubicBezTo>
                  <a:cubicBezTo>
                    <a:pt x="74537" y="11399"/>
                    <a:pt x="74810" y="9761"/>
                    <a:pt x="74401" y="8328"/>
                  </a:cubicBezTo>
                  <a:cubicBezTo>
                    <a:pt x="76312" y="8464"/>
                    <a:pt x="77609" y="6417"/>
                    <a:pt x="76585" y="4847"/>
                  </a:cubicBezTo>
                  <a:close/>
                  <a:moveTo>
                    <a:pt x="46825" y="25597"/>
                  </a:moveTo>
                  <a:cubicBezTo>
                    <a:pt x="46961" y="27576"/>
                    <a:pt x="47439" y="29419"/>
                    <a:pt x="48258" y="31194"/>
                  </a:cubicBezTo>
                  <a:cubicBezTo>
                    <a:pt x="46279" y="30580"/>
                    <a:pt x="44163" y="31057"/>
                    <a:pt x="42661" y="32423"/>
                  </a:cubicBezTo>
                  <a:cubicBezTo>
                    <a:pt x="42456" y="31330"/>
                    <a:pt x="42183" y="30238"/>
                    <a:pt x="41774" y="29146"/>
                  </a:cubicBezTo>
                  <a:cubicBezTo>
                    <a:pt x="43480" y="27986"/>
                    <a:pt x="45187" y="26825"/>
                    <a:pt x="46825" y="25597"/>
                  </a:cubicBezTo>
                  <a:close/>
                  <a:moveTo>
                    <a:pt x="42798" y="33242"/>
                  </a:moveTo>
                  <a:lnTo>
                    <a:pt x="42798" y="33242"/>
                  </a:lnTo>
                  <a:cubicBezTo>
                    <a:pt x="44777" y="31194"/>
                    <a:pt x="47985" y="31126"/>
                    <a:pt x="50101" y="32969"/>
                  </a:cubicBezTo>
                  <a:cubicBezTo>
                    <a:pt x="52354" y="34812"/>
                    <a:pt x="52695" y="38020"/>
                    <a:pt x="50989" y="40272"/>
                  </a:cubicBezTo>
                  <a:cubicBezTo>
                    <a:pt x="49214" y="42593"/>
                    <a:pt x="45733" y="42661"/>
                    <a:pt x="43549" y="40955"/>
                  </a:cubicBezTo>
                  <a:cubicBezTo>
                    <a:pt x="41637" y="39044"/>
                    <a:pt x="40545" y="36313"/>
                    <a:pt x="42252" y="33788"/>
                  </a:cubicBezTo>
                  <a:cubicBezTo>
                    <a:pt x="42320" y="33719"/>
                    <a:pt x="42388" y="33583"/>
                    <a:pt x="42525" y="33515"/>
                  </a:cubicBezTo>
                  <a:cubicBezTo>
                    <a:pt x="42661" y="33515"/>
                    <a:pt x="42798" y="33378"/>
                    <a:pt x="42798" y="33242"/>
                  </a:cubicBezTo>
                  <a:close/>
                  <a:moveTo>
                    <a:pt x="24164" y="89759"/>
                  </a:moveTo>
                  <a:cubicBezTo>
                    <a:pt x="24095" y="89690"/>
                    <a:pt x="24027" y="89690"/>
                    <a:pt x="23959" y="89759"/>
                  </a:cubicBezTo>
                  <a:cubicBezTo>
                    <a:pt x="21024" y="90032"/>
                    <a:pt x="18293" y="88530"/>
                    <a:pt x="15836" y="87165"/>
                  </a:cubicBezTo>
                  <a:cubicBezTo>
                    <a:pt x="13720" y="85936"/>
                    <a:pt x="11673" y="84571"/>
                    <a:pt x="9761" y="83001"/>
                  </a:cubicBezTo>
                  <a:cubicBezTo>
                    <a:pt x="6007" y="79930"/>
                    <a:pt x="1502" y="75902"/>
                    <a:pt x="1434" y="70647"/>
                  </a:cubicBezTo>
                  <a:cubicBezTo>
                    <a:pt x="1502" y="70647"/>
                    <a:pt x="1570" y="70578"/>
                    <a:pt x="1570" y="70578"/>
                  </a:cubicBezTo>
                  <a:cubicBezTo>
                    <a:pt x="3959" y="65937"/>
                    <a:pt x="6826" y="61500"/>
                    <a:pt x="10034" y="57405"/>
                  </a:cubicBezTo>
                  <a:cubicBezTo>
                    <a:pt x="12423" y="58975"/>
                    <a:pt x="12150" y="62661"/>
                    <a:pt x="13174" y="65118"/>
                  </a:cubicBezTo>
                  <a:cubicBezTo>
                    <a:pt x="14198" y="67507"/>
                    <a:pt x="15836" y="69691"/>
                    <a:pt x="17816" y="71397"/>
                  </a:cubicBezTo>
                  <a:cubicBezTo>
                    <a:pt x="19727" y="73036"/>
                    <a:pt x="22048" y="74196"/>
                    <a:pt x="24505" y="74810"/>
                  </a:cubicBezTo>
                  <a:cubicBezTo>
                    <a:pt x="28327" y="75698"/>
                    <a:pt x="32559" y="75015"/>
                    <a:pt x="35494" y="78155"/>
                  </a:cubicBezTo>
                  <a:cubicBezTo>
                    <a:pt x="35494" y="78155"/>
                    <a:pt x="35563" y="78223"/>
                    <a:pt x="35631" y="78223"/>
                  </a:cubicBezTo>
                  <a:cubicBezTo>
                    <a:pt x="32081" y="82387"/>
                    <a:pt x="28259" y="86209"/>
                    <a:pt x="24164" y="89759"/>
                  </a:cubicBezTo>
                  <a:close/>
                  <a:moveTo>
                    <a:pt x="35904" y="77814"/>
                  </a:moveTo>
                  <a:cubicBezTo>
                    <a:pt x="34061" y="75425"/>
                    <a:pt x="30989" y="75015"/>
                    <a:pt x="28122" y="74674"/>
                  </a:cubicBezTo>
                  <a:cubicBezTo>
                    <a:pt x="24505" y="74333"/>
                    <a:pt x="21229" y="73377"/>
                    <a:pt x="18362" y="71056"/>
                  </a:cubicBezTo>
                  <a:cubicBezTo>
                    <a:pt x="15768" y="68872"/>
                    <a:pt x="13857" y="65937"/>
                    <a:pt x="13038" y="62661"/>
                  </a:cubicBezTo>
                  <a:cubicBezTo>
                    <a:pt x="12492" y="60613"/>
                    <a:pt x="12355" y="58156"/>
                    <a:pt x="10239" y="57063"/>
                  </a:cubicBezTo>
                  <a:lnTo>
                    <a:pt x="11126" y="55903"/>
                  </a:lnTo>
                  <a:cubicBezTo>
                    <a:pt x="13515" y="57814"/>
                    <a:pt x="14062" y="60749"/>
                    <a:pt x="15017" y="63480"/>
                  </a:cubicBezTo>
                  <a:cubicBezTo>
                    <a:pt x="15836" y="66142"/>
                    <a:pt x="17474" y="68462"/>
                    <a:pt x="19659" y="70237"/>
                  </a:cubicBezTo>
                  <a:cubicBezTo>
                    <a:pt x="21775" y="71875"/>
                    <a:pt x="24368" y="72967"/>
                    <a:pt x="27099" y="73377"/>
                  </a:cubicBezTo>
                  <a:cubicBezTo>
                    <a:pt x="30511" y="73991"/>
                    <a:pt x="34266" y="74128"/>
                    <a:pt x="36928" y="76653"/>
                  </a:cubicBezTo>
                  <a:lnTo>
                    <a:pt x="36928" y="76653"/>
                  </a:lnTo>
                  <a:lnTo>
                    <a:pt x="35904" y="77814"/>
                  </a:lnTo>
                  <a:close/>
                  <a:moveTo>
                    <a:pt x="38020" y="75288"/>
                  </a:moveTo>
                  <a:lnTo>
                    <a:pt x="37201" y="76312"/>
                  </a:lnTo>
                  <a:lnTo>
                    <a:pt x="37201" y="76312"/>
                  </a:lnTo>
                  <a:cubicBezTo>
                    <a:pt x="35153" y="74333"/>
                    <a:pt x="32491" y="73718"/>
                    <a:pt x="29761" y="73309"/>
                  </a:cubicBezTo>
                  <a:cubicBezTo>
                    <a:pt x="26211" y="72763"/>
                    <a:pt x="22798" y="72217"/>
                    <a:pt x="19932" y="69828"/>
                  </a:cubicBezTo>
                  <a:cubicBezTo>
                    <a:pt x="17201" y="67643"/>
                    <a:pt x="15904" y="64845"/>
                    <a:pt x="14881" y="61637"/>
                  </a:cubicBezTo>
                  <a:cubicBezTo>
                    <a:pt x="14130" y="59384"/>
                    <a:pt x="13379" y="57063"/>
                    <a:pt x="11399" y="55630"/>
                  </a:cubicBezTo>
                  <a:cubicBezTo>
                    <a:pt x="14812" y="51466"/>
                    <a:pt x="18498" y="47507"/>
                    <a:pt x="22525" y="43890"/>
                  </a:cubicBezTo>
                  <a:cubicBezTo>
                    <a:pt x="23618" y="45938"/>
                    <a:pt x="25802" y="46415"/>
                    <a:pt x="27986" y="46688"/>
                  </a:cubicBezTo>
                  <a:cubicBezTo>
                    <a:pt x="31058" y="47030"/>
                    <a:pt x="34197" y="47507"/>
                    <a:pt x="36859" y="49214"/>
                  </a:cubicBezTo>
                  <a:cubicBezTo>
                    <a:pt x="39931" y="51193"/>
                    <a:pt x="40614" y="54197"/>
                    <a:pt x="42047" y="57268"/>
                  </a:cubicBezTo>
                  <a:cubicBezTo>
                    <a:pt x="43071" y="59316"/>
                    <a:pt x="44777" y="61022"/>
                    <a:pt x="46825" y="62046"/>
                  </a:cubicBezTo>
                  <a:cubicBezTo>
                    <a:pt x="44231" y="66688"/>
                    <a:pt x="41296" y="71124"/>
                    <a:pt x="38020" y="75288"/>
                  </a:cubicBezTo>
                  <a:close/>
                  <a:moveTo>
                    <a:pt x="47166" y="61432"/>
                  </a:moveTo>
                  <a:cubicBezTo>
                    <a:pt x="43890" y="59930"/>
                    <a:pt x="42730" y="57200"/>
                    <a:pt x="41433" y="54060"/>
                  </a:cubicBezTo>
                  <a:cubicBezTo>
                    <a:pt x="40614" y="51944"/>
                    <a:pt x="39248" y="50169"/>
                    <a:pt x="37405" y="48873"/>
                  </a:cubicBezTo>
                  <a:cubicBezTo>
                    <a:pt x="35631" y="47712"/>
                    <a:pt x="33583" y="46961"/>
                    <a:pt x="31467" y="46552"/>
                  </a:cubicBezTo>
                  <a:cubicBezTo>
                    <a:pt x="28464" y="45938"/>
                    <a:pt x="24641" y="46484"/>
                    <a:pt x="22730" y="43617"/>
                  </a:cubicBezTo>
                  <a:lnTo>
                    <a:pt x="22730" y="43617"/>
                  </a:lnTo>
                  <a:cubicBezTo>
                    <a:pt x="23003" y="43344"/>
                    <a:pt x="23344" y="43071"/>
                    <a:pt x="23618" y="42729"/>
                  </a:cubicBezTo>
                  <a:cubicBezTo>
                    <a:pt x="24914" y="44504"/>
                    <a:pt x="27099" y="44914"/>
                    <a:pt x="29078" y="45255"/>
                  </a:cubicBezTo>
                  <a:cubicBezTo>
                    <a:pt x="32081" y="45664"/>
                    <a:pt x="35221" y="46211"/>
                    <a:pt x="37815" y="47849"/>
                  </a:cubicBezTo>
                  <a:cubicBezTo>
                    <a:pt x="42456" y="50852"/>
                    <a:pt x="42456" y="57883"/>
                    <a:pt x="47781" y="60135"/>
                  </a:cubicBezTo>
                  <a:lnTo>
                    <a:pt x="47781" y="60135"/>
                  </a:lnTo>
                  <a:cubicBezTo>
                    <a:pt x="47644" y="60545"/>
                    <a:pt x="47439" y="61022"/>
                    <a:pt x="47166" y="61432"/>
                  </a:cubicBezTo>
                  <a:close/>
                  <a:moveTo>
                    <a:pt x="54538" y="44641"/>
                  </a:moveTo>
                  <a:cubicBezTo>
                    <a:pt x="52832" y="49828"/>
                    <a:pt x="50647" y="54811"/>
                    <a:pt x="48122" y="59657"/>
                  </a:cubicBezTo>
                  <a:cubicBezTo>
                    <a:pt x="48122" y="59657"/>
                    <a:pt x="48122" y="59657"/>
                    <a:pt x="48054" y="59657"/>
                  </a:cubicBezTo>
                  <a:cubicBezTo>
                    <a:pt x="42934" y="57405"/>
                    <a:pt x="42798" y="50442"/>
                    <a:pt x="38156" y="47507"/>
                  </a:cubicBezTo>
                  <a:cubicBezTo>
                    <a:pt x="36313" y="46347"/>
                    <a:pt x="34197" y="45596"/>
                    <a:pt x="32081" y="45255"/>
                  </a:cubicBezTo>
                  <a:cubicBezTo>
                    <a:pt x="29215" y="44641"/>
                    <a:pt x="26075" y="44777"/>
                    <a:pt x="23959" y="42593"/>
                  </a:cubicBezTo>
                  <a:cubicBezTo>
                    <a:pt x="27781" y="39180"/>
                    <a:pt x="31808" y="36040"/>
                    <a:pt x="35972" y="33105"/>
                  </a:cubicBezTo>
                  <a:cubicBezTo>
                    <a:pt x="37747" y="31808"/>
                    <a:pt x="39590" y="30648"/>
                    <a:pt x="41433" y="29419"/>
                  </a:cubicBezTo>
                  <a:cubicBezTo>
                    <a:pt x="41569" y="30580"/>
                    <a:pt x="41842" y="31740"/>
                    <a:pt x="42183" y="32900"/>
                  </a:cubicBezTo>
                  <a:cubicBezTo>
                    <a:pt x="41979" y="33105"/>
                    <a:pt x="41774" y="33310"/>
                    <a:pt x="41637" y="33583"/>
                  </a:cubicBezTo>
                  <a:cubicBezTo>
                    <a:pt x="40067" y="36040"/>
                    <a:pt x="40682" y="39317"/>
                    <a:pt x="43071" y="41091"/>
                  </a:cubicBezTo>
                  <a:cubicBezTo>
                    <a:pt x="43071" y="41159"/>
                    <a:pt x="43071" y="41228"/>
                    <a:pt x="43139" y="41296"/>
                  </a:cubicBezTo>
                  <a:cubicBezTo>
                    <a:pt x="45596" y="43412"/>
                    <a:pt x="49350" y="43139"/>
                    <a:pt x="51466" y="40613"/>
                  </a:cubicBezTo>
                  <a:cubicBezTo>
                    <a:pt x="51603" y="40477"/>
                    <a:pt x="51739" y="40340"/>
                    <a:pt x="51808" y="40204"/>
                  </a:cubicBezTo>
                  <a:cubicBezTo>
                    <a:pt x="53173" y="40340"/>
                    <a:pt x="54606" y="40272"/>
                    <a:pt x="55971" y="39999"/>
                  </a:cubicBezTo>
                  <a:cubicBezTo>
                    <a:pt x="55494" y="41501"/>
                    <a:pt x="55084" y="43071"/>
                    <a:pt x="54538" y="44641"/>
                  </a:cubicBezTo>
                  <a:close/>
                  <a:moveTo>
                    <a:pt x="56040" y="39453"/>
                  </a:moveTo>
                  <a:lnTo>
                    <a:pt x="56040" y="39453"/>
                  </a:lnTo>
                  <a:cubicBezTo>
                    <a:pt x="54743" y="39658"/>
                    <a:pt x="53378" y="39794"/>
                    <a:pt x="52081" y="39794"/>
                  </a:cubicBezTo>
                  <a:cubicBezTo>
                    <a:pt x="53036" y="37951"/>
                    <a:pt x="52900" y="35699"/>
                    <a:pt x="51808" y="33924"/>
                  </a:cubicBezTo>
                  <a:cubicBezTo>
                    <a:pt x="53855" y="33924"/>
                    <a:pt x="55903" y="33719"/>
                    <a:pt x="57883" y="33310"/>
                  </a:cubicBezTo>
                  <a:cubicBezTo>
                    <a:pt x="57200" y="35289"/>
                    <a:pt x="56654" y="37405"/>
                    <a:pt x="56108" y="39453"/>
                  </a:cubicBezTo>
                  <a:close/>
                  <a:moveTo>
                    <a:pt x="60340" y="26825"/>
                  </a:moveTo>
                  <a:cubicBezTo>
                    <a:pt x="59453" y="28737"/>
                    <a:pt x="58633" y="30716"/>
                    <a:pt x="58019" y="32696"/>
                  </a:cubicBezTo>
                  <a:cubicBezTo>
                    <a:pt x="55835" y="33037"/>
                    <a:pt x="53719" y="33310"/>
                    <a:pt x="51535" y="33583"/>
                  </a:cubicBezTo>
                  <a:cubicBezTo>
                    <a:pt x="51193" y="33037"/>
                    <a:pt x="50784" y="32627"/>
                    <a:pt x="50306" y="32286"/>
                  </a:cubicBezTo>
                  <a:cubicBezTo>
                    <a:pt x="49828" y="31945"/>
                    <a:pt x="49350" y="31603"/>
                    <a:pt x="48873" y="31399"/>
                  </a:cubicBezTo>
                  <a:cubicBezTo>
                    <a:pt x="48190" y="29487"/>
                    <a:pt x="47576" y="27508"/>
                    <a:pt x="47166" y="25460"/>
                  </a:cubicBezTo>
                  <a:cubicBezTo>
                    <a:pt x="47166" y="25460"/>
                    <a:pt x="47166" y="25392"/>
                    <a:pt x="47166" y="25392"/>
                  </a:cubicBezTo>
                  <a:cubicBezTo>
                    <a:pt x="48327" y="24573"/>
                    <a:pt x="49487" y="23617"/>
                    <a:pt x="50579" y="22662"/>
                  </a:cubicBezTo>
                  <a:cubicBezTo>
                    <a:pt x="55221" y="18635"/>
                    <a:pt x="59248" y="13925"/>
                    <a:pt x="62456" y="8669"/>
                  </a:cubicBezTo>
                  <a:cubicBezTo>
                    <a:pt x="63070" y="9283"/>
                    <a:pt x="63821" y="9829"/>
                    <a:pt x="64640" y="10239"/>
                  </a:cubicBezTo>
                  <a:cubicBezTo>
                    <a:pt x="66551" y="11331"/>
                    <a:pt x="68462" y="12423"/>
                    <a:pt x="70374" y="13447"/>
                  </a:cubicBezTo>
                  <a:cubicBezTo>
                    <a:pt x="70442" y="13515"/>
                    <a:pt x="70578" y="13515"/>
                    <a:pt x="70647" y="13447"/>
                  </a:cubicBezTo>
                  <a:cubicBezTo>
                    <a:pt x="70783" y="13515"/>
                    <a:pt x="70851" y="13515"/>
                    <a:pt x="70920" y="13584"/>
                  </a:cubicBezTo>
                  <a:cubicBezTo>
                    <a:pt x="66824" y="17406"/>
                    <a:pt x="62865" y="21774"/>
                    <a:pt x="60340" y="26825"/>
                  </a:cubicBezTo>
                  <a:close/>
                  <a:moveTo>
                    <a:pt x="73582" y="11468"/>
                  </a:moveTo>
                  <a:cubicBezTo>
                    <a:pt x="72967" y="12696"/>
                    <a:pt x="71739" y="13515"/>
                    <a:pt x="70374" y="12833"/>
                  </a:cubicBezTo>
                  <a:cubicBezTo>
                    <a:pt x="70374" y="12833"/>
                    <a:pt x="70305" y="12833"/>
                    <a:pt x="70305" y="12833"/>
                  </a:cubicBezTo>
                  <a:cubicBezTo>
                    <a:pt x="68189" y="11672"/>
                    <a:pt x="66142" y="10512"/>
                    <a:pt x="64094" y="9283"/>
                  </a:cubicBezTo>
                  <a:cubicBezTo>
                    <a:pt x="60954" y="7372"/>
                    <a:pt x="63821" y="3686"/>
                    <a:pt x="66620" y="3345"/>
                  </a:cubicBezTo>
                  <a:cubicBezTo>
                    <a:pt x="68667" y="5256"/>
                    <a:pt x="71329" y="6758"/>
                    <a:pt x="73650" y="8396"/>
                  </a:cubicBezTo>
                  <a:cubicBezTo>
                    <a:pt x="73718" y="8396"/>
                    <a:pt x="73787" y="8396"/>
                    <a:pt x="73787" y="8464"/>
                  </a:cubicBezTo>
                  <a:cubicBezTo>
                    <a:pt x="74128" y="9420"/>
                    <a:pt x="74060" y="10512"/>
                    <a:pt x="73582" y="11468"/>
                  </a:cubicBezTo>
                  <a:close/>
                  <a:moveTo>
                    <a:pt x="73923" y="7713"/>
                  </a:moveTo>
                  <a:cubicBezTo>
                    <a:pt x="71671" y="6143"/>
                    <a:pt x="69350" y="4096"/>
                    <a:pt x="66893" y="2935"/>
                  </a:cubicBezTo>
                  <a:lnTo>
                    <a:pt x="66893" y="2799"/>
                  </a:lnTo>
                  <a:cubicBezTo>
                    <a:pt x="66688" y="2321"/>
                    <a:pt x="66756" y="1707"/>
                    <a:pt x="67166" y="1297"/>
                  </a:cubicBezTo>
                  <a:cubicBezTo>
                    <a:pt x="67712" y="888"/>
                    <a:pt x="68394" y="683"/>
                    <a:pt x="69077" y="683"/>
                  </a:cubicBezTo>
                  <a:cubicBezTo>
                    <a:pt x="69145" y="683"/>
                    <a:pt x="69213" y="683"/>
                    <a:pt x="69213" y="615"/>
                  </a:cubicBezTo>
                  <a:cubicBezTo>
                    <a:pt x="71398" y="2253"/>
                    <a:pt x="73787" y="3618"/>
                    <a:pt x="75902" y="5324"/>
                  </a:cubicBezTo>
                  <a:cubicBezTo>
                    <a:pt x="75971" y="5324"/>
                    <a:pt x="76039" y="5393"/>
                    <a:pt x="76176" y="5324"/>
                  </a:cubicBezTo>
                  <a:cubicBezTo>
                    <a:pt x="76722" y="6758"/>
                    <a:pt x="75356" y="8191"/>
                    <a:pt x="73923" y="771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" name="Google Shape;3695;p16"/>
            <p:cNvSpPr/>
            <p:nvPr/>
          </p:nvSpPr>
          <p:spPr>
            <a:xfrm>
              <a:off x="2350150" y="3946200"/>
              <a:ext cx="283275" cy="267925"/>
            </a:xfrm>
            <a:custGeom>
              <a:avLst/>
              <a:gdLst/>
              <a:ahLst/>
              <a:cxnLst/>
              <a:rect l="l" t="t" r="r" b="b"/>
              <a:pathLst>
                <a:path w="11331" h="10717" extrusionOk="0">
                  <a:moveTo>
                    <a:pt x="7918" y="1707"/>
                  </a:moveTo>
                  <a:cubicBezTo>
                    <a:pt x="5870" y="751"/>
                    <a:pt x="3345" y="1502"/>
                    <a:pt x="2184" y="3550"/>
                  </a:cubicBezTo>
                  <a:cubicBezTo>
                    <a:pt x="1160" y="5734"/>
                    <a:pt x="2184" y="8328"/>
                    <a:pt x="4437" y="9215"/>
                  </a:cubicBezTo>
                  <a:cubicBezTo>
                    <a:pt x="4642" y="9283"/>
                    <a:pt x="4710" y="9010"/>
                    <a:pt x="4573" y="8942"/>
                  </a:cubicBezTo>
                  <a:cubicBezTo>
                    <a:pt x="0" y="6826"/>
                    <a:pt x="3208" y="0"/>
                    <a:pt x="7781" y="2116"/>
                  </a:cubicBezTo>
                  <a:cubicBezTo>
                    <a:pt x="9624" y="2799"/>
                    <a:pt x="10716" y="4710"/>
                    <a:pt x="10443" y="6621"/>
                  </a:cubicBezTo>
                  <a:cubicBezTo>
                    <a:pt x="10102" y="8874"/>
                    <a:pt x="7713" y="10239"/>
                    <a:pt x="5597" y="9420"/>
                  </a:cubicBezTo>
                  <a:cubicBezTo>
                    <a:pt x="5324" y="9283"/>
                    <a:pt x="5119" y="9761"/>
                    <a:pt x="5461" y="9829"/>
                  </a:cubicBezTo>
                  <a:cubicBezTo>
                    <a:pt x="7645" y="10717"/>
                    <a:pt x="10170" y="9488"/>
                    <a:pt x="10785" y="7167"/>
                  </a:cubicBezTo>
                  <a:cubicBezTo>
                    <a:pt x="11331" y="4915"/>
                    <a:pt x="10170" y="2594"/>
                    <a:pt x="7918" y="1707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" name="Google Shape;3696;p16"/>
            <p:cNvSpPr/>
            <p:nvPr/>
          </p:nvSpPr>
          <p:spPr>
            <a:xfrm>
              <a:off x="3437125" y="2575925"/>
              <a:ext cx="430050" cy="382275"/>
            </a:xfrm>
            <a:custGeom>
              <a:avLst/>
              <a:gdLst/>
              <a:ahLst/>
              <a:cxnLst/>
              <a:rect l="l" t="t" r="r" b="b"/>
              <a:pathLst>
                <a:path w="17202" h="15291" extrusionOk="0">
                  <a:moveTo>
                    <a:pt x="16724" y="5939"/>
                  </a:moveTo>
                  <a:cubicBezTo>
                    <a:pt x="16314" y="4574"/>
                    <a:pt x="14881" y="3482"/>
                    <a:pt x="13925" y="2526"/>
                  </a:cubicBezTo>
                  <a:cubicBezTo>
                    <a:pt x="13174" y="1570"/>
                    <a:pt x="12151" y="888"/>
                    <a:pt x="10990" y="478"/>
                  </a:cubicBezTo>
                  <a:cubicBezTo>
                    <a:pt x="8669" y="1"/>
                    <a:pt x="5871" y="2253"/>
                    <a:pt x="5461" y="4437"/>
                  </a:cubicBezTo>
                  <a:cubicBezTo>
                    <a:pt x="5393" y="4506"/>
                    <a:pt x="5393" y="4574"/>
                    <a:pt x="5461" y="4642"/>
                  </a:cubicBezTo>
                  <a:cubicBezTo>
                    <a:pt x="5393" y="4710"/>
                    <a:pt x="5393" y="4779"/>
                    <a:pt x="5461" y="4847"/>
                  </a:cubicBezTo>
                  <a:lnTo>
                    <a:pt x="5530" y="4983"/>
                  </a:lnTo>
                  <a:cubicBezTo>
                    <a:pt x="5257" y="6348"/>
                    <a:pt x="5120" y="7577"/>
                    <a:pt x="3823" y="8464"/>
                  </a:cubicBezTo>
                  <a:cubicBezTo>
                    <a:pt x="2731" y="9011"/>
                    <a:pt x="1639" y="9488"/>
                    <a:pt x="479" y="9898"/>
                  </a:cubicBezTo>
                  <a:cubicBezTo>
                    <a:pt x="274" y="9966"/>
                    <a:pt x="274" y="10239"/>
                    <a:pt x="410" y="10376"/>
                  </a:cubicBezTo>
                  <a:cubicBezTo>
                    <a:pt x="1" y="11536"/>
                    <a:pt x="888" y="12969"/>
                    <a:pt x="1776" y="13789"/>
                  </a:cubicBezTo>
                  <a:cubicBezTo>
                    <a:pt x="2799" y="14812"/>
                    <a:pt x="4301" y="15290"/>
                    <a:pt x="5734" y="15154"/>
                  </a:cubicBezTo>
                  <a:cubicBezTo>
                    <a:pt x="5803" y="15154"/>
                    <a:pt x="5871" y="15085"/>
                    <a:pt x="5939" y="15017"/>
                  </a:cubicBezTo>
                  <a:cubicBezTo>
                    <a:pt x="6007" y="15017"/>
                    <a:pt x="6076" y="14949"/>
                    <a:pt x="6076" y="14881"/>
                  </a:cubicBezTo>
                  <a:cubicBezTo>
                    <a:pt x="6622" y="13720"/>
                    <a:pt x="7441" y="12696"/>
                    <a:pt x="8533" y="11877"/>
                  </a:cubicBezTo>
                  <a:cubicBezTo>
                    <a:pt x="9420" y="11263"/>
                    <a:pt x="10444" y="10853"/>
                    <a:pt x="11468" y="10512"/>
                  </a:cubicBezTo>
                  <a:cubicBezTo>
                    <a:pt x="11741" y="10649"/>
                    <a:pt x="11946" y="10717"/>
                    <a:pt x="12219" y="10717"/>
                  </a:cubicBezTo>
                  <a:cubicBezTo>
                    <a:pt x="13584" y="10785"/>
                    <a:pt x="15017" y="9352"/>
                    <a:pt x="15836" y="8464"/>
                  </a:cubicBezTo>
                  <a:cubicBezTo>
                    <a:pt x="16587" y="7850"/>
                    <a:pt x="16929" y="6895"/>
                    <a:pt x="16724" y="5939"/>
                  </a:cubicBezTo>
                  <a:close/>
                  <a:moveTo>
                    <a:pt x="5598" y="14608"/>
                  </a:moveTo>
                  <a:cubicBezTo>
                    <a:pt x="3141" y="14676"/>
                    <a:pt x="1025" y="12833"/>
                    <a:pt x="820" y="10376"/>
                  </a:cubicBezTo>
                  <a:cubicBezTo>
                    <a:pt x="2253" y="10103"/>
                    <a:pt x="3687" y="9420"/>
                    <a:pt x="4779" y="8464"/>
                  </a:cubicBezTo>
                  <a:cubicBezTo>
                    <a:pt x="5598" y="7714"/>
                    <a:pt x="6007" y="6553"/>
                    <a:pt x="5939" y="5461"/>
                  </a:cubicBezTo>
                  <a:cubicBezTo>
                    <a:pt x="6895" y="6553"/>
                    <a:pt x="7919" y="7577"/>
                    <a:pt x="9011" y="8533"/>
                  </a:cubicBezTo>
                  <a:cubicBezTo>
                    <a:pt x="9557" y="9079"/>
                    <a:pt x="10171" y="9625"/>
                    <a:pt x="10854" y="10171"/>
                  </a:cubicBezTo>
                  <a:cubicBezTo>
                    <a:pt x="8465" y="10649"/>
                    <a:pt x="6485" y="12287"/>
                    <a:pt x="5598" y="14608"/>
                  </a:cubicBezTo>
                  <a:close/>
                  <a:moveTo>
                    <a:pt x="15359" y="8055"/>
                  </a:moveTo>
                  <a:cubicBezTo>
                    <a:pt x="14744" y="9011"/>
                    <a:pt x="13652" y="9557"/>
                    <a:pt x="12492" y="9625"/>
                  </a:cubicBezTo>
                  <a:cubicBezTo>
                    <a:pt x="11058" y="9625"/>
                    <a:pt x="10649" y="9147"/>
                    <a:pt x="9557" y="8260"/>
                  </a:cubicBezTo>
                  <a:cubicBezTo>
                    <a:pt x="8328" y="7168"/>
                    <a:pt x="7100" y="5939"/>
                    <a:pt x="5871" y="4847"/>
                  </a:cubicBezTo>
                  <a:lnTo>
                    <a:pt x="5871" y="4847"/>
                  </a:lnTo>
                  <a:lnTo>
                    <a:pt x="5871" y="4847"/>
                  </a:lnTo>
                  <a:cubicBezTo>
                    <a:pt x="6007" y="4779"/>
                    <a:pt x="6076" y="4710"/>
                    <a:pt x="6076" y="4574"/>
                  </a:cubicBezTo>
                  <a:cubicBezTo>
                    <a:pt x="6554" y="3277"/>
                    <a:pt x="7509" y="2185"/>
                    <a:pt x="8806" y="1570"/>
                  </a:cubicBezTo>
                  <a:cubicBezTo>
                    <a:pt x="9966" y="956"/>
                    <a:pt x="11400" y="1161"/>
                    <a:pt x="12424" y="2048"/>
                  </a:cubicBezTo>
                  <a:cubicBezTo>
                    <a:pt x="14062" y="3209"/>
                    <a:pt x="17202" y="5871"/>
                    <a:pt x="15359" y="8055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" name="Google Shape;3697;p16"/>
            <p:cNvSpPr/>
            <p:nvPr/>
          </p:nvSpPr>
          <p:spPr>
            <a:xfrm>
              <a:off x="3614600" y="2661250"/>
              <a:ext cx="40975" cy="49500"/>
            </a:xfrm>
            <a:custGeom>
              <a:avLst/>
              <a:gdLst/>
              <a:ahLst/>
              <a:cxnLst/>
              <a:rect l="l" t="t" r="r" b="b"/>
              <a:pathLst>
                <a:path w="1639" h="1980" extrusionOk="0">
                  <a:moveTo>
                    <a:pt x="1366" y="1297"/>
                  </a:moveTo>
                  <a:cubicBezTo>
                    <a:pt x="1093" y="1502"/>
                    <a:pt x="683" y="1434"/>
                    <a:pt x="478" y="1093"/>
                  </a:cubicBezTo>
                  <a:cubicBezTo>
                    <a:pt x="342" y="819"/>
                    <a:pt x="547" y="410"/>
                    <a:pt x="888" y="342"/>
                  </a:cubicBezTo>
                  <a:cubicBezTo>
                    <a:pt x="1024" y="342"/>
                    <a:pt x="956" y="0"/>
                    <a:pt x="820" y="69"/>
                  </a:cubicBezTo>
                  <a:cubicBezTo>
                    <a:pt x="274" y="205"/>
                    <a:pt x="1" y="751"/>
                    <a:pt x="205" y="1229"/>
                  </a:cubicBezTo>
                  <a:cubicBezTo>
                    <a:pt x="410" y="1775"/>
                    <a:pt x="1093" y="1980"/>
                    <a:pt x="1502" y="1570"/>
                  </a:cubicBezTo>
                  <a:cubicBezTo>
                    <a:pt x="1639" y="1502"/>
                    <a:pt x="1570" y="1229"/>
                    <a:pt x="1366" y="1297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" name="Google Shape;3698;p16"/>
            <p:cNvSpPr/>
            <p:nvPr/>
          </p:nvSpPr>
          <p:spPr>
            <a:xfrm>
              <a:off x="3648725" y="2664650"/>
              <a:ext cx="42700" cy="46100"/>
            </a:xfrm>
            <a:custGeom>
              <a:avLst/>
              <a:gdLst/>
              <a:ahLst/>
              <a:cxnLst/>
              <a:rect l="l" t="t" r="r" b="b"/>
              <a:pathLst>
                <a:path w="1708" h="1844" extrusionOk="0">
                  <a:moveTo>
                    <a:pt x="1366" y="410"/>
                  </a:moveTo>
                  <a:cubicBezTo>
                    <a:pt x="1025" y="69"/>
                    <a:pt x="547" y="1"/>
                    <a:pt x="205" y="206"/>
                  </a:cubicBezTo>
                  <a:cubicBezTo>
                    <a:pt x="1" y="274"/>
                    <a:pt x="137" y="479"/>
                    <a:pt x="274" y="479"/>
                  </a:cubicBezTo>
                  <a:cubicBezTo>
                    <a:pt x="547" y="342"/>
                    <a:pt x="888" y="410"/>
                    <a:pt x="1161" y="683"/>
                  </a:cubicBezTo>
                  <a:cubicBezTo>
                    <a:pt x="1298" y="888"/>
                    <a:pt x="1298" y="1230"/>
                    <a:pt x="1161" y="1503"/>
                  </a:cubicBezTo>
                  <a:cubicBezTo>
                    <a:pt x="1025" y="1707"/>
                    <a:pt x="1298" y="1844"/>
                    <a:pt x="1434" y="1639"/>
                  </a:cubicBezTo>
                  <a:cubicBezTo>
                    <a:pt x="1707" y="1298"/>
                    <a:pt x="1707" y="752"/>
                    <a:pt x="1366" y="41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" name="Google Shape;3699;p16"/>
            <p:cNvSpPr/>
            <p:nvPr/>
          </p:nvSpPr>
          <p:spPr>
            <a:xfrm>
              <a:off x="3769875" y="2719275"/>
              <a:ext cx="41000" cy="49500"/>
            </a:xfrm>
            <a:custGeom>
              <a:avLst/>
              <a:gdLst/>
              <a:ahLst/>
              <a:cxnLst/>
              <a:rect l="l" t="t" r="r" b="b"/>
              <a:pathLst>
                <a:path w="1640" h="1980" extrusionOk="0">
                  <a:moveTo>
                    <a:pt x="1298" y="1297"/>
                  </a:moveTo>
                  <a:cubicBezTo>
                    <a:pt x="1161" y="1297"/>
                    <a:pt x="1025" y="1297"/>
                    <a:pt x="888" y="1297"/>
                  </a:cubicBezTo>
                  <a:cubicBezTo>
                    <a:pt x="752" y="1297"/>
                    <a:pt x="615" y="1161"/>
                    <a:pt x="547" y="1024"/>
                  </a:cubicBezTo>
                  <a:cubicBezTo>
                    <a:pt x="479" y="751"/>
                    <a:pt x="615" y="410"/>
                    <a:pt x="888" y="341"/>
                  </a:cubicBezTo>
                  <a:cubicBezTo>
                    <a:pt x="1093" y="273"/>
                    <a:pt x="1025" y="0"/>
                    <a:pt x="820" y="68"/>
                  </a:cubicBezTo>
                  <a:cubicBezTo>
                    <a:pt x="342" y="205"/>
                    <a:pt x="1" y="683"/>
                    <a:pt x="206" y="1229"/>
                  </a:cubicBezTo>
                  <a:cubicBezTo>
                    <a:pt x="411" y="1638"/>
                    <a:pt x="1093" y="1980"/>
                    <a:pt x="1503" y="1570"/>
                  </a:cubicBezTo>
                  <a:cubicBezTo>
                    <a:pt x="1639" y="1434"/>
                    <a:pt x="1434" y="1297"/>
                    <a:pt x="1298" y="1297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" name="Google Shape;3700;p16"/>
            <p:cNvSpPr/>
            <p:nvPr/>
          </p:nvSpPr>
          <p:spPr>
            <a:xfrm>
              <a:off x="3621425" y="2806300"/>
              <a:ext cx="17100" cy="37550"/>
            </a:xfrm>
            <a:custGeom>
              <a:avLst/>
              <a:gdLst/>
              <a:ahLst/>
              <a:cxnLst/>
              <a:rect l="l" t="t" r="r" b="b"/>
              <a:pathLst>
                <a:path w="684" h="1502" extrusionOk="0">
                  <a:moveTo>
                    <a:pt x="342" y="137"/>
                  </a:moveTo>
                  <a:cubicBezTo>
                    <a:pt x="205" y="0"/>
                    <a:pt x="1" y="137"/>
                    <a:pt x="137" y="342"/>
                  </a:cubicBezTo>
                  <a:cubicBezTo>
                    <a:pt x="342" y="546"/>
                    <a:pt x="342" y="888"/>
                    <a:pt x="137" y="1161"/>
                  </a:cubicBezTo>
                  <a:cubicBezTo>
                    <a:pt x="1" y="1297"/>
                    <a:pt x="205" y="1502"/>
                    <a:pt x="342" y="1365"/>
                  </a:cubicBezTo>
                  <a:cubicBezTo>
                    <a:pt x="683" y="1024"/>
                    <a:pt x="683" y="478"/>
                    <a:pt x="342" y="137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" name="Google Shape;3701;p16"/>
            <p:cNvSpPr/>
            <p:nvPr/>
          </p:nvSpPr>
          <p:spPr>
            <a:xfrm>
              <a:off x="3575350" y="2818250"/>
              <a:ext cx="27325" cy="46100"/>
            </a:xfrm>
            <a:custGeom>
              <a:avLst/>
              <a:gdLst/>
              <a:ahLst/>
              <a:cxnLst/>
              <a:rect l="l" t="t" r="r" b="b"/>
              <a:pathLst>
                <a:path w="1093" h="1844" extrusionOk="0">
                  <a:moveTo>
                    <a:pt x="888" y="1365"/>
                  </a:moveTo>
                  <a:cubicBezTo>
                    <a:pt x="478" y="1024"/>
                    <a:pt x="547" y="410"/>
                    <a:pt x="956" y="205"/>
                  </a:cubicBezTo>
                  <a:cubicBezTo>
                    <a:pt x="1093" y="137"/>
                    <a:pt x="1025" y="0"/>
                    <a:pt x="888" y="0"/>
                  </a:cubicBezTo>
                  <a:cubicBezTo>
                    <a:pt x="137" y="205"/>
                    <a:pt x="1" y="1229"/>
                    <a:pt x="683" y="1707"/>
                  </a:cubicBezTo>
                  <a:cubicBezTo>
                    <a:pt x="888" y="1843"/>
                    <a:pt x="1025" y="1502"/>
                    <a:pt x="888" y="1365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" name="Google Shape;3702;p16"/>
            <p:cNvSpPr/>
            <p:nvPr/>
          </p:nvSpPr>
          <p:spPr>
            <a:xfrm>
              <a:off x="3208475" y="2963275"/>
              <a:ext cx="262800" cy="252600"/>
            </a:xfrm>
            <a:custGeom>
              <a:avLst/>
              <a:gdLst/>
              <a:ahLst/>
              <a:cxnLst/>
              <a:rect l="l" t="t" r="r" b="b"/>
              <a:pathLst>
                <a:path w="10512" h="10104" extrusionOk="0">
                  <a:moveTo>
                    <a:pt x="9829" y="206"/>
                  </a:moveTo>
                  <a:cubicBezTo>
                    <a:pt x="5939" y="2663"/>
                    <a:pt x="2662" y="5871"/>
                    <a:pt x="69" y="9693"/>
                  </a:cubicBezTo>
                  <a:cubicBezTo>
                    <a:pt x="0" y="9898"/>
                    <a:pt x="273" y="10103"/>
                    <a:pt x="410" y="9967"/>
                  </a:cubicBezTo>
                  <a:cubicBezTo>
                    <a:pt x="3140" y="6349"/>
                    <a:pt x="6417" y="3209"/>
                    <a:pt x="10171" y="684"/>
                  </a:cubicBezTo>
                  <a:cubicBezTo>
                    <a:pt x="10512" y="479"/>
                    <a:pt x="10102" y="1"/>
                    <a:pt x="9829" y="206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" name="Google Shape;3703;p16"/>
            <p:cNvSpPr/>
            <p:nvPr/>
          </p:nvSpPr>
          <p:spPr>
            <a:xfrm>
              <a:off x="3261375" y="2913800"/>
              <a:ext cx="953925" cy="346425"/>
            </a:xfrm>
            <a:custGeom>
              <a:avLst/>
              <a:gdLst/>
              <a:ahLst/>
              <a:cxnLst/>
              <a:rect l="l" t="t" r="r" b="b"/>
              <a:pathLst>
                <a:path w="38157" h="13857" extrusionOk="0">
                  <a:moveTo>
                    <a:pt x="37747" y="69"/>
                  </a:moveTo>
                  <a:cubicBezTo>
                    <a:pt x="24436" y="0"/>
                    <a:pt x="10375" y="4505"/>
                    <a:pt x="205" y="13311"/>
                  </a:cubicBezTo>
                  <a:cubicBezTo>
                    <a:pt x="0" y="13447"/>
                    <a:pt x="273" y="13857"/>
                    <a:pt x="546" y="13652"/>
                  </a:cubicBezTo>
                  <a:cubicBezTo>
                    <a:pt x="5734" y="9625"/>
                    <a:pt x="11604" y="6417"/>
                    <a:pt x="17815" y="4096"/>
                  </a:cubicBezTo>
                  <a:cubicBezTo>
                    <a:pt x="24163" y="1843"/>
                    <a:pt x="30921" y="683"/>
                    <a:pt x="37747" y="683"/>
                  </a:cubicBezTo>
                  <a:cubicBezTo>
                    <a:pt x="38088" y="683"/>
                    <a:pt x="38156" y="69"/>
                    <a:pt x="37747" y="69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" name="Google Shape;3704;p16"/>
            <p:cNvSpPr/>
            <p:nvPr/>
          </p:nvSpPr>
          <p:spPr>
            <a:xfrm>
              <a:off x="3362050" y="3202175"/>
              <a:ext cx="179200" cy="61475"/>
            </a:xfrm>
            <a:custGeom>
              <a:avLst/>
              <a:gdLst/>
              <a:ahLst/>
              <a:cxnLst/>
              <a:rect l="l" t="t" r="r" b="b"/>
              <a:pathLst>
                <a:path w="7168" h="2459" extrusionOk="0">
                  <a:moveTo>
                    <a:pt x="6758" y="69"/>
                  </a:moveTo>
                  <a:cubicBezTo>
                    <a:pt x="4437" y="342"/>
                    <a:pt x="2253" y="1093"/>
                    <a:pt x="205" y="2117"/>
                  </a:cubicBezTo>
                  <a:cubicBezTo>
                    <a:pt x="1" y="2185"/>
                    <a:pt x="137" y="2458"/>
                    <a:pt x="274" y="2390"/>
                  </a:cubicBezTo>
                  <a:cubicBezTo>
                    <a:pt x="2390" y="1571"/>
                    <a:pt x="4574" y="957"/>
                    <a:pt x="6826" y="547"/>
                  </a:cubicBezTo>
                  <a:cubicBezTo>
                    <a:pt x="7168" y="479"/>
                    <a:pt x="7031" y="1"/>
                    <a:pt x="6758" y="69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" name="Google Shape;3705;p16"/>
            <p:cNvSpPr/>
            <p:nvPr/>
          </p:nvSpPr>
          <p:spPr>
            <a:xfrm>
              <a:off x="3150450" y="2633950"/>
              <a:ext cx="293525" cy="532425"/>
            </a:xfrm>
            <a:custGeom>
              <a:avLst/>
              <a:gdLst/>
              <a:ahLst/>
              <a:cxnLst/>
              <a:rect l="l" t="t" r="r" b="b"/>
              <a:pathLst>
                <a:path w="11741" h="21297" extrusionOk="0">
                  <a:moveTo>
                    <a:pt x="11195" y="273"/>
                  </a:moveTo>
                  <a:cubicBezTo>
                    <a:pt x="10307" y="4027"/>
                    <a:pt x="9011" y="7713"/>
                    <a:pt x="7304" y="11126"/>
                  </a:cubicBezTo>
                  <a:cubicBezTo>
                    <a:pt x="5325" y="14676"/>
                    <a:pt x="2936" y="17952"/>
                    <a:pt x="137" y="20887"/>
                  </a:cubicBezTo>
                  <a:cubicBezTo>
                    <a:pt x="1" y="21092"/>
                    <a:pt x="274" y="21297"/>
                    <a:pt x="410" y="21160"/>
                  </a:cubicBezTo>
                  <a:cubicBezTo>
                    <a:pt x="6349" y="15699"/>
                    <a:pt x="10307" y="8396"/>
                    <a:pt x="11673" y="410"/>
                  </a:cubicBezTo>
                  <a:cubicBezTo>
                    <a:pt x="11741" y="137"/>
                    <a:pt x="11263" y="0"/>
                    <a:pt x="11195" y="27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" name="Google Shape;3706;p16"/>
            <p:cNvSpPr/>
            <p:nvPr/>
          </p:nvSpPr>
          <p:spPr>
            <a:xfrm>
              <a:off x="3104375" y="2383100"/>
              <a:ext cx="167250" cy="752550"/>
            </a:xfrm>
            <a:custGeom>
              <a:avLst/>
              <a:gdLst/>
              <a:ahLst/>
              <a:cxnLst/>
              <a:rect l="l" t="t" r="r" b="b"/>
              <a:pathLst>
                <a:path w="6690" h="30102" extrusionOk="0">
                  <a:moveTo>
                    <a:pt x="3209" y="342"/>
                  </a:moveTo>
                  <a:cubicBezTo>
                    <a:pt x="3072" y="0"/>
                    <a:pt x="2526" y="205"/>
                    <a:pt x="2663" y="547"/>
                  </a:cubicBezTo>
                  <a:cubicBezTo>
                    <a:pt x="5871" y="10239"/>
                    <a:pt x="4915" y="20819"/>
                    <a:pt x="69" y="29829"/>
                  </a:cubicBezTo>
                  <a:cubicBezTo>
                    <a:pt x="1" y="29965"/>
                    <a:pt x="274" y="30102"/>
                    <a:pt x="342" y="29965"/>
                  </a:cubicBezTo>
                  <a:cubicBezTo>
                    <a:pt x="5598" y="20955"/>
                    <a:pt x="6690" y="10103"/>
                    <a:pt x="3209" y="342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" name="Google Shape;3707;p16"/>
            <p:cNvSpPr/>
            <p:nvPr/>
          </p:nvSpPr>
          <p:spPr>
            <a:xfrm>
              <a:off x="3085600" y="2253400"/>
              <a:ext cx="107550" cy="109250"/>
            </a:xfrm>
            <a:custGeom>
              <a:avLst/>
              <a:gdLst/>
              <a:ahLst/>
              <a:cxnLst/>
              <a:rect l="l" t="t" r="r" b="b"/>
              <a:pathLst>
                <a:path w="4302" h="4370" extrusionOk="0">
                  <a:moveTo>
                    <a:pt x="4165" y="2799"/>
                  </a:moveTo>
                  <a:cubicBezTo>
                    <a:pt x="3960" y="2458"/>
                    <a:pt x="3687" y="2117"/>
                    <a:pt x="3414" y="1844"/>
                  </a:cubicBezTo>
                  <a:cubicBezTo>
                    <a:pt x="3550" y="1639"/>
                    <a:pt x="3755" y="1366"/>
                    <a:pt x="3823" y="1230"/>
                  </a:cubicBezTo>
                  <a:cubicBezTo>
                    <a:pt x="4028" y="957"/>
                    <a:pt x="3755" y="683"/>
                    <a:pt x="3550" y="820"/>
                  </a:cubicBezTo>
                  <a:lnTo>
                    <a:pt x="2799" y="1093"/>
                  </a:lnTo>
                  <a:cubicBezTo>
                    <a:pt x="2526" y="752"/>
                    <a:pt x="2253" y="410"/>
                    <a:pt x="1980" y="137"/>
                  </a:cubicBezTo>
                  <a:cubicBezTo>
                    <a:pt x="1844" y="1"/>
                    <a:pt x="1639" y="69"/>
                    <a:pt x="1571" y="206"/>
                  </a:cubicBezTo>
                  <a:cubicBezTo>
                    <a:pt x="1434" y="683"/>
                    <a:pt x="1298" y="1093"/>
                    <a:pt x="1161" y="1571"/>
                  </a:cubicBezTo>
                  <a:lnTo>
                    <a:pt x="342" y="1776"/>
                  </a:lnTo>
                  <a:cubicBezTo>
                    <a:pt x="69" y="1844"/>
                    <a:pt x="1" y="2253"/>
                    <a:pt x="274" y="2322"/>
                  </a:cubicBezTo>
                  <a:lnTo>
                    <a:pt x="1093" y="2526"/>
                  </a:lnTo>
                  <a:cubicBezTo>
                    <a:pt x="1093" y="2799"/>
                    <a:pt x="1093" y="3072"/>
                    <a:pt x="1093" y="3346"/>
                  </a:cubicBezTo>
                  <a:lnTo>
                    <a:pt x="956" y="3892"/>
                  </a:lnTo>
                  <a:cubicBezTo>
                    <a:pt x="888" y="4096"/>
                    <a:pt x="1161" y="4369"/>
                    <a:pt x="1366" y="4165"/>
                  </a:cubicBezTo>
                  <a:cubicBezTo>
                    <a:pt x="1844" y="3823"/>
                    <a:pt x="2253" y="3346"/>
                    <a:pt x="2663" y="2936"/>
                  </a:cubicBezTo>
                  <a:cubicBezTo>
                    <a:pt x="3141" y="3004"/>
                    <a:pt x="3618" y="3141"/>
                    <a:pt x="4096" y="3209"/>
                  </a:cubicBezTo>
                  <a:cubicBezTo>
                    <a:pt x="4165" y="3277"/>
                    <a:pt x="4301" y="3004"/>
                    <a:pt x="4165" y="2799"/>
                  </a:cubicBezTo>
                  <a:close/>
                  <a:moveTo>
                    <a:pt x="3072" y="2526"/>
                  </a:moveTo>
                  <a:cubicBezTo>
                    <a:pt x="3072" y="2458"/>
                    <a:pt x="3072" y="2390"/>
                    <a:pt x="3072" y="2390"/>
                  </a:cubicBezTo>
                  <a:lnTo>
                    <a:pt x="3072" y="2253"/>
                  </a:lnTo>
                  <a:lnTo>
                    <a:pt x="3072" y="2185"/>
                  </a:lnTo>
                  <a:cubicBezTo>
                    <a:pt x="3141" y="2322"/>
                    <a:pt x="3277" y="2458"/>
                    <a:pt x="3345" y="2595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" name="Google Shape;3708;p16"/>
            <p:cNvSpPr/>
            <p:nvPr/>
          </p:nvSpPr>
          <p:spPr>
            <a:xfrm>
              <a:off x="3403000" y="2505950"/>
              <a:ext cx="88775" cy="90475"/>
            </a:xfrm>
            <a:custGeom>
              <a:avLst/>
              <a:gdLst/>
              <a:ahLst/>
              <a:cxnLst/>
              <a:rect l="l" t="t" r="r" b="b"/>
              <a:pathLst>
                <a:path w="3551" h="3619" extrusionOk="0">
                  <a:moveTo>
                    <a:pt x="3277" y="1298"/>
                  </a:moveTo>
                  <a:cubicBezTo>
                    <a:pt x="3072" y="1230"/>
                    <a:pt x="2867" y="1230"/>
                    <a:pt x="2731" y="1161"/>
                  </a:cubicBezTo>
                  <a:cubicBezTo>
                    <a:pt x="2663" y="888"/>
                    <a:pt x="2594" y="547"/>
                    <a:pt x="2526" y="274"/>
                  </a:cubicBezTo>
                  <a:cubicBezTo>
                    <a:pt x="2458" y="1"/>
                    <a:pt x="2185" y="1"/>
                    <a:pt x="2117" y="138"/>
                  </a:cubicBezTo>
                  <a:cubicBezTo>
                    <a:pt x="1980" y="342"/>
                    <a:pt x="1707" y="752"/>
                    <a:pt x="1502" y="1025"/>
                  </a:cubicBezTo>
                  <a:cubicBezTo>
                    <a:pt x="1093" y="957"/>
                    <a:pt x="683" y="957"/>
                    <a:pt x="274" y="1025"/>
                  </a:cubicBezTo>
                  <a:cubicBezTo>
                    <a:pt x="69" y="1025"/>
                    <a:pt x="1" y="1298"/>
                    <a:pt x="205" y="1434"/>
                  </a:cubicBezTo>
                  <a:cubicBezTo>
                    <a:pt x="410" y="1571"/>
                    <a:pt x="615" y="1707"/>
                    <a:pt x="820" y="1912"/>
                  </a:cubicBezTo>
                  <a:cubicBezTo>
                    <a:pt x="683" y="2049"/>
                    <a:pt x="615" y="2253"/>
                    <a:pt x="478" y="2390"/>
                  </a:cubicBezTo>
                  <a:cubicBezTo>
                    <a:pt x="274" y="2527"/>
                    <a:pt x="274" y="2936"/>
                    <a:pt x="615" y="2868"/>
                  </a:cubicBezTo>
                  <a:cubicBezTo>
                    <a:pt x="956" y="2800"/>
                    <a:pt x="1298" y="2731"/>
                    <a:pt x="1707" y="2595"/>
                  </a:cubicBezTo>
                  <a:cubicBezTo>
                    <a:pt x="1980" y="2868"/>
                    <a:pt x="2253" y="3141"/>
                    <a:pt x="2458" y="3482"/>
                  </a:cubicBezTo>
                  <a:cubicBezTo>
                    <a:pt x="2594" y="3619"/>
                    <a:pt x="2936" y="3550"/>
                    <a:pt x="2936" y="3346"/>
                  </a:cubicBezTo>
                  <a:cubicBezTo>
                    <a:pt x="2936" y="2936"/>
                    <a:pt x="2936" y="2458"/>
                    <a:pt x="2799" y="2117"/>
                  </a:cubicBezTo>
                  <a:cubicBezTo>
                    <a:pt x="3004" y="1980"/>
                    <a:pt x="3141" y="1912"/>
                    <a:pt x="3345" y="1776"/>
                  </a:cubicBezTo>
                  <a:cubicBezTo>
                    <a:pt x="3550" y="1707"/>
                    <a:pt x="3482" y="1366"/>
                    <a:pt x="3277" y="1298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" name="Google Shape;3709;p16"/>
            <p:cNvSpPr/>
            <p:nvPr/>
          </p:nvSpPr>
          <p:spPr>
            <a:xfrm>
              <a:off x="4269875" y="2854075"/>
              <a:ext cx="116050" cy="122900"/>
            </a:xfrm>
            <a:custGeom>
              <a:avLst/>
              <a:gdLst/>
              <a:ahLst/>
              <a:cxnLst/>
              <a:rect l="l" t="t" r="r" b="b"/>
              <a:pathLst>
                <a:path w="4642" h="4916" extrusionOk="0">
                  <a:moveTo>
                    <a:pt x="4505" y="2458"/>
                  </a:moveTo>
                  <a:lnTo>
                    <a:pt x="3140" y="1707"/>
                  </a:lnTo>
                  <a:cubicBezTo>
                    <a:pt x="3140" y="1297"/>
                    <a:pt x="3208" y="820"/>
                    <a:pt x="3277" y="410"/>
                  </a:cubicBezTo>
                  <a:cubicBezTo>
                    <a:pt x="3277" y="205"/>
                    <a:pt x="3004" y="0"/>
                    <a:pt x="2867" y="205"/>
                  </a:cubicBezTo>
                  <a:cubicBezTo>
                    <a:pt x="2662" y="342"/>
                    <a:pt x="2321" y="751"/>
                    <a:pt x="2048" y="1024"/>
                  </a:cubicBezTo>
                  <a:lnTo>
                    <a:pt x="1297" y="615"/>
                  </a:lnTo>
                  <a:lnTo>
                    <a:pt x="1161" y="410"/>
                  </a:lnTo>
                  <a:cubicBezTo>
                    <a:pt x="1092" y="274"/>
                    <a:pt x="888" y="274"/>
                    <a:pt x="819" y="342"/>
                  </a:cubicBezTo>
                  <a:cubicBezTo>
                    <a:pt x="615" y="342"/>
                    <a:pt x="546" y="547"/>
                    <a:pt x="683" y="683"/>
                  </a:cubicBezTo>
                  <a:lnTo>
                    <a:pt x="683" y="683"/>
                  </a:lnTo>
                  <a:cubicBezTo>
                    <a:pt x="819" y="1161"/>
                    <a:pt x="956" y="1639"/>
                    <a:pt x="1161" y="2116"/>
                  </a:cubicBezTo>
                  <a:cubicBezTo>
                    <a:pt x="819" y="2594"/>
                    <a:pt x="478" y="3140"/>
                    <a:pt x="137" y="3686"/>
                  </a:cubicBezTo>
                  <a:cubicBezTo>
                    <a:pt x="0" y="3891"/>
                    <a:pt x="205" y="4164"/>
                    <a:pt x="478" y="4096"/>
                  </a:cubicBezTo>
                  <a:lnTo>
                    <a:pt x="1980" y="3618"/>
                  </a:lnTo>
                  <a:cubicBezTo>
                    <a:pt x="2116" y="3823"/>
                    <a:pt x="2253" y="4096"/>
                    <a:pt x="2389" y="4232"/>
                  </a:cubicBezTo>
                  <a:cubicBezTo>
                    <a:pt x="2458" y="4301"/>
                    <a:pt x="2526" y="4369"/>
                    <a:pt x="2594" y="4369"/>
                  </a:cubicBezTo>
                  <a:lnTo>
                    <a:pt x="2662" y="4642"/>
                  </a:lnTo>
                  <a:cubicBezTo>
                    <a:pt x="2799" y="4915"/>
                    <a:pt x="3208" y="4779"/>
                    <a:pt x="3208" y="4437"/>
                  </a:cubicBezTo>
                  <a:cubicBezTo>
                    <a:pt x="3140" y="4164"/>
                    <a:pt x="3140" y="3686"/>
                    <a:pt x="3140" y="3277"/>
                  </a:cubicBezTo>
                  <a:lnTo>
                    <a:pt x="4437" y="2867"/>
                  </a:lnTo>
                  <a:cubicBezTo>
                    <a:pt x="4574" y="2799"/>
                    <a:pt x="4642" y="2594"/>
                    <a:pt x="4505" y="2458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" name="Google Shape;3710;p16"/>
            <p:cNvSpPr/>
            <p:nvPr/>
          </p:nvSpPr>
          <p:spPr>
            <a:xfrm>
              <a:off x="3587300" y="3123700"/>
              <a:ext cx="109225" cy="109225"/>
            </a:xfrm>
            <a:custGeom>
              <a:avLst/>
              <a:gdLst/>
              <a:ahLst/>
              <a:cxnLst/>
              <a:rect l="l" t="t" r="r" b="b"/>
              <a:pathLst>
                <a:path w="4369" h="4369" extrusionOk="0">
                  <a:moveTo>
                    <a:pt x="4369" y="1911"/>
                  </a:moveTo>
                  <a:cubicBezTo>
                    <a:pt x="4369" y="1434"/>
                    <a:pt x="3686" y="1434"/>
                    <a:pt x="3413" y="1365"/>
                  </a:cubicBezTo>
                  <a:lnTo>
                    <a:pt x="2662" y="1297"/>
                  </a:lnTo>
                  <a:cubicBezTo>
                    <a:pt x="2662" y="956"/>
                    <a:pt x="2594" y="683"/>
                    <a:pt x="2594" y="341"/>
                  </a:cubicBezTo>
                  <a:cubicBezTo>
                    <a:pt x="2594" y="0"/>
                    <a:pt x="2253" y="68"/>
                    <a:pt x="2116" y="205"/>
                  </a:cubicBezTo>
                  <a:cubicBezTo>
                    <a:pt x="1912" y="478"/>
                    <a:pt x="1707" y="819"/>
                    <a:pt x="1502" y="1161"/>
                  </a:cubicBezTo>
                  <a:cubicBezTo>
                    <a:pt x="1093" y="1092"/>
                    <a:pt x="683" y="1024"/>
                    <a:pt x="273" y="1024"/>
                  </a:cubicBezTo>
                  <a:cubicBezTo>
                    <a:pt x="69" y="956"/>
                    <a:pt x="0" y="1229"/>
                    <a:pt x="137" y="1297"/>
                  </a:cubicBezTo>
                  <a:cubicBezTo>
                    <a:pt x="69" y="1365"/>
                    <a:pt x="0" y="1434"/>
                    <a:pt x="69" y="1570"/>
                  </a:cubicBezTo>
                  <a:cubicBezTo>
                    <a:pt x="273" y="1843"/>
                    <a:pt x="547" y="2116"/>
                    <a:pt x="751" y="2389"/>
                  </a:cubicBezTo>
                  <a:lnTo>
                    <a:pt x="820" y="2457"/>
                  </a:lnTo>
                  <a:cubicBezTo>
                    <a:pt x="683" y="2935"/>
                    <a:pt x="547" y="3345"/>
                    <a:pt x="410" y="3823"/>
                  </a:cubicBezTo>
                  <a:cubicBezTo>
                    <a:pt x="273" y="4027"/>
                    <a:pt x="547" y="4232"/>
                    <a:pt x="751" y="4164"/>
                  </a:cubicBezTo>
                  <a:cubicBezTo>
                    <a:pt x="1161" y="3959"/>
                    <a:pt x="1502" y="3754"/>
                    <a:pt x="1912" y="3550"/>
                  </a:cubicBezTo>
                  <a:cubicBezTo>
                    <a:pt x="2116" y="3823"/>
                    <a:pt x="2458" y="4096"/>
                    <a:pt x="2731" y="4300"/>
                  </a:cubicBezTo>
                  <a:cubicBezTo>
                    <a:pt x="2867" y="4369"/>
                    <a:pt x="3072" y="4369"/>
                    <a:pt x="3072" y="4232"/>
                  </a:cubicBezTo>
                  <a:cubicBezTo>
                    <a:pt x="3209" y="4164"/>
                    <a:pt x="3345" y="3959"/>
                    <a:pt x="3277" y="3823"/>
                  </a:cubicBezTo>
                  <a:cubicBezTo>
                    <a:pt x="3140" y="3550"/>
                    <a:pt x="3072" y="3276"/>
                    <a:pt x="3004" y="3003"/>
                  </a:cubicBezTo>
                  <a:lnTo>
                    <a:pt x="3277" y="2799"/>
                  </a:lnTo>
                  <a:cubicBezTo>
                    <a:pt x="3618" y="2662"/>
                    <a:pt x="4369" y="2321"/>
                    <a:pt x="4369" y="191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" name="Google Shape;3711;p16"/>
            <p:cNvSpPr/>
            <p:nvPr/>
          </p:nvSpPr>
          <p:spPr>
            <a:xfrm>
              <a:off x="2539550" y="3760200"/>
              <a:ext cx="52925" cy="42675"/>
            </a:xfrm>
            <a:custGeom>
              <a:avLst/>
              <a:gdLst/>
              <a:ahLst/>
              <a:cxnLst/>
              <a:rect l="l" t="t" r="r" b="b"/>
              <a:pathLst>
                <a:path w="2117" h="1707" extrusionOk="0">
                  <a:moveTo>
                    <a:pt x="1775" y="68"/>
                  </a:moveTo>
                  <a:cubicBezTo>
                    <a:pt x="1434" y="273"/>
                    <a:pt x="1161" y="478"/>
                    <a:pt x="888" y="683"/>
                  </a:cubicBezTo>
                  <a:cubicBezTo>
                    <a:pt x="547" y="887"/>
                    <a:pt x="274" y="1161"/>
                    <a:pt x="69" y="1434"/>
                  </a:cubicBezTo>
                  <a:cubicBezTo>
                    <a:pt x="1" y="1570"/>
                    <a:pt x="69" y="1707"/>
                    <a:pt x="205" y="1638"/>
                  </a:cubicBezTo>
                  <a:cubicBezTo>
                    <a:pt x="547" y="1502"/>
                    <a:pt x="888" y="1297"/>
                    <a:pt x="1161" y="1024"/>
                  </a:cubicBezTo>
                  <a:cubicBezTo>
                    <a:pt x="1434" y="819"/>
                    <a:pt x="1707" y="614"/>
                    <a:pt x="1980" y="341"/>
                  </a:cubicBezTo>
                  <a:cubicBezTo>
                    <a:pt x="2117" y="205"/>
                    <a:pt x="1912" y="0"/>
                    <a:pt x="1775" y="68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" name="Google Shape;3712;p16"/>
            <p:cNvSpPr/>
            <p:nvPr/>
          </p:nvSpPr>
          <p:spPr>
            <a:xfrm>
              <a:off x="2565150" y="3765300"/>
              <a:ext cx="47800" cy="39275"/>
            </a:xfrm>
            <a:custGeom>
              <a:avLst/>
              <a:gdLst/>
              <a:ahLst/>
              <a:cxnLst/>
              <a:rect l="l" t="t" r="r" b="b"/>
              <a:pathLst>
                <a:path w="1912" h="1571" extrusionOk="0">
                  <a:moveTo>
                    <a:pt x="1502" y="69"/>
                  </a:moveTo>
                  <a:cubicBezTo>
                    <a:pt x="956" y="342"/>
                    <a:pt x="478" y="820"/>
                    <a:pt x="69" y="1366"/>
                  </a:cubicBezTo>
                  <a:cubicBezTo>
                    <a:pt x="0" y="1434"/>
                    <a:pt x="137" y="1571"/>
                    <a:pt x="273" y="1503"/>
                  </a:cubicBezTo>
                  <a:cubicBezTo>
                    <a:pt x="478" y="1298"/>
                    <a:pt x="683" y="1093"/>
                    <a:pt x="888" y="957"/>
                  </a:cubicBezTo>
                  <a:cubicBezTo>
                    <a:pt x="1161" y="752"/>
                    <a:pt x="1434" y="615"/>
                    <a:pt x="1707" y="479"/>
                  </a:cubicBezTo>
                  <a:cubicBezTo>
                    <a:pt x="1912" y="342"/>
                    <a:pt x="1775" y="1"/>
                    <a:pt x="1502" y="69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" name="Google Shape;3713;p16"/>
            <p:cNvSpPr/>
            <p:nvPr/>
          </p:nvSpPr>
          <p:spPr>
            <a:xfrm>
              <a:off x="2437175" y="4229450"/>
              <a:ext cx="66575" cy="23925"/>
            </a:xfrm>
            <a:custGeom>
              <a:avLst/>
              <a:gdLst/>
              <a:ahLst/>
              <a:cxnLst/>
              <a:rect l="l" t="t" r="r" b="b"/>
              <a:pathLst>
                <a:path w="2663" h="957" extrusionOk="0">
                  <a:moveTo>
                    <a:pt x="2389" y="547"/>
                  </a:moveTo>
                  <a:cubicBezTo>
                    <a:pt x="1638" y="547"/>
                    <a:pt x="887" y="410"/>
                    <a:pt x="273" y="69"/>
                  </a:cubicBezTo>
                  <a:cubicBezTo>
                    <a:pt x="137" y="1"/>
                    <a:pt x="0" y="274"/>
                    <a:pt x="137" y="342"/>
                  </a:cubicBezTo>
                  <a:cubicBezTo>
                    <a:pt x="819" y="752"/>
                    <a:pt x="1570" y="957"/>
                    <a:pt x="2389" y="888"/>
                  </a:cubicBezTo>
                  <a:cubicBezTo>
                    <a:pt x="2662" y="888"/>
                    <a:pt x="2594" y="547"/>
                    <a:pt x="2389" y="547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" name="Google Shape;3714;p16"/>
            <p:cNvSpPr/>
            <p:nvPr/>
          </p:nvSpPr>
          <p:spPr>
            <a:xfrm>
              <a:off x="2455925" y="4256775"/>
              <a:ext cx="61475" cy="13675"/>
            </a:xfrm>
            <a:custGeom>
              <a:avLst/>
              <a:gdLst/>
              <a:ahLst/>
              <a:cxnLst/>
              <a:rect l="l" t="t" r="r" b="b"/>
              <a:pathLst>
                <a:path w="2459" h="547" extrusionOk="0">
                  <a:moveTo>
                    <a:pt x="2253" y="0"/>
                  </a:moveTo>
                  <a:cubicBezTo>
                    <a:pt x="1571" y="68"/>
                    <a:pt x="888" y="68"/>
                    <a:pt x="206" y="0"/>
                  </a:cubicBezTo>
                  <a:cubicBezTo>
                    <a:pt x="69" y="0"/>
                    <a:pt x="1" y="205"/>
                    <a:pt x="137" y="205"/>
                  </a:cubicBezTo>
                  <a:cubicBezTo>
                    <a:pt x="820" y="478"/>
                    <a:pt x="1503" y="546"/>
                    <a:pt x="2253" y="410"/>
                  </a:cubicBezTo>
                  <a:cubicBezTo>
                    <a:pt x="2390" y="341"/>
                    <a:pt x="2458" y="0"/>
                    <a:pt x="225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" name="Google Shape;3715;p16"/>
            <p:cNvSpPr/>
            <p:nvPr/>
          </p:nvSpPr>
          <p:spPr>
            <a:xfrm>
              <a:off x="2920075" y="3325050"/>
              <a:ext cx="34175" cy="52925"/>
            </a:xfrm>
            <a:custGeom>
              <a:avLst/>
              <a:gdLst/>
              <a:ahLst/>
              <a:cxnLst/>
              <a:rect l="l" t="t" r="r" b="b"/>
              <a:pathLst>
                <a:path w="1367" h="2117" extrusionOk="0">
                  <a:moveTo>
                    <a:pt x="1230" y="1707"/>
                  </a:moveTo>
                  <a:cubicBezTo>
                    <a:pt x="683" y="1434"/>
                    <a:pt x="479" y="820"/>
                    <a:pt x="615" y="274"/>
                  </a:cubicBezTo>
                  <a:cubicBezTo>
                    <a:pt x="615" y="137"/>
                    <a:pt x="479" y="1"/>
                    <a:pt x="410" y="137"/>
                  </a:cubicBezTo>
                  <a:cubicBezTo>
                    <a:pt x="1" y="888"/>
                    <a:pt x="342" y="1707"/>
                    <a:pt x="1025" y="2048"/>
                  </a:cubicBezTo>
                  <a:cubicBezTo>
                    <a:pt x="1230" y="2116"/>
                    <a:pt x="1366" y="1843"/>
                    <a:pt x="1230" y="1707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" name="Google Shape;3716;p16"/>
            <p:cNvSpPr/>
            <p:nvPr/>
          </p:nvSpPr>
          <p:spPr>
            <a:xfrm>
              <a:off x="2949100" y="3333575"/>
              <a:ext cx="39275" cy="44400"/>
            </a:xfrm>
            <a:custGeom>
              <a:avLst/>
              <a:gdLst/>
              <a:ahLst/>
              <a:cxnLst/>
              <a:rect l="l" t="t" r="r" b="b"/>
              <a:pathLst>
                <a:path w="1571" h="1776" extrusionOk="0">
                  <a:moveTo>
                    <a:pt x="1434" y="1366"/>
                  </a:moveTo>
                  <a:cubicBezTo>
                    <a:pt x="888" y="1161"/>
                    <a:pt x="478" y="683"/>
                    <a:pt x="342" y="137"/>
                  </a:cubicBezTo>
                  <a:cubicBezTo>
                    <a:pt x="273" y="1"/>
                    <a:pt x="0" y="1"/>
                    <a:pt x="69" y="206"/>
                  </a:cubicBezTo>
                  <a:cubicBezTo>
                    <a:pt x="137" y="888"/>
                    <a:pt x="615" y="1502"/>
                    <a:pt x="1297" y="1707"/>
                  </a:cubicBezTo>
                  <a:cubicBezTo>
                    <a:pt x="1502" y="1775"/>
                    <a:pt x="1570" y="1502"/>
                    <a:pt x="1434" y="1366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" name="Google Shape;3717;p16"/>
            <p:cNvSpPr/>
            <p:nvPr/>
          </p:nvSpPr>
          <p:spPr>
            <a:xfrm>
              <a:off x="1969600" y="4229450"/>
              <a:ext cx="68275" cy="30750"/>
            </a:xfrm>
            <a:custGeom>
              <a:avLst/>
              <a:gdLst/>
              <a:ahLst/>
              <a:cxnLst/>
              <a:rect l="l" t="t" r="r" b="b"/>
              <a:pathLst>
                <a:path w="2731" h="1230" extrusionOk="0">
                  <a:moveTo>
                    <a:pt x="2526" y="888"/>
                  </a:moveTo>
                  <a:cubicBezTo>
                    <a:pt x="1775" y="683"/>
                    <a:pt x="1025" y="410"/>
                    <a:pt x="274" y="69"/>
                  </a:cubicBezTo>
                  <a:cubicBezTo>
                    <a:pt x="137" y="1"/>
                    <a:pt x="1" y="206"/>
                    <a:pt x="137" y="274"/>
                  </a:cubicBezTo>
                  <a:cubicBezTo>
                    <a:pt x="888" y="752"/>
                    <a:pt x="1707" y="1025"/>
                    <a:pt x="2526" y="1161"/>
                  </a:cubicBezTo>
                  <a:cubicBezTo>
                    <a:pt x="2731" y="1230"/>
                    <a:pt x="2731" y="888"/>
                    <a:pt x="2526" y="888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" name="Google Shape;3718;p16"/>
            <p:cNvSpPr/>
            <p:nvPr/>
          </p:nvSpPr>
          <p:spPr>
            <a:xfrm>
              <a:off x="1995200" y="4222625"/>
              <a:ext cx="61450" cy="18800"/>
            </a:xfrm>
            <a:custGeom>
              <a:avLst/>
              <a:gdLst/>
              <a:ahLst/>
              <a:cxnLst/>
              <a:rect l="l" t="t" r="r" b="b"/>
              <a:pathLst>
                <a:path w="2458" h="752" extrusionOk="0">
                  <a:moveTo>
                    <a:pt x="2253" y="410"/>
                  </a:moveTo>
                  <a:cubicBezTo>
                    <a:pt x="1570" y="342"/>
                    <a:pt x="888" y="274"/>
                    <a:pt x="274" y="69"/>
                  </a:cubicBezTo>
                  <a:cubicBezTo>
                    <a:pt x="69" y="1"/>
                    <a:pt x="1" y="274"/>
                    <a:pt x="137" y="342"/>
                  </a:cubicBezTo>
                  <a:cubicBezTo>
                    <a:pt x="820" y="615"/>
                    <a:pt x="1502" y="752"/>
                    <a:pt x="2185" y="752"/>
                  </a:cubicBezTo>
                  <a:cubicBezTo>
                    <a:pt x="2458" y="752"/>
                    <a:pt x="2458" y="410"/>
                    <a:pt x="2253" y="41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" name="Google Shape;3719;p16"/>
            <p:cNvSpPr/>
            <p:nvPr/>
          </p:nvSpPr>
          <p:spPr>
            <a:xfrm>
              <a:off x="2102700" y="5089500"/>
              <a:ext cx="70000" cy="23925"/>
            </a:xfrm>
            <a:custGeom>
              <a:avLst/>
              <a:gdLst/>
              <a:ahLst/>
              <a:cxnLst/>
              <a:rect l="l" t="t" r="r" b="b"/>
              <a:pathLst>
                <a:path w="2800" h="957" extrusionOk="0">
                  <a:moveTo>
                    <a:pt x="2663" y="615"/>
                  </a:moveTo>
                  <a:cubicBezTo>
                    <a:pt x="1912" y="137"/>
                    <a:pt x="1025" y="1"/>
                    <a:pt x="137" y="69"/>
                  </a:cubicBezTo>
                  <a:cubicBezTo>
                    <a:pt x="1" y="69"/>
                    <a:pt x="1" y="342"/>
                    <a:pt x="137" y="342"/>
                  </a:cubicBezTo>
                  <a:cubicBezTo>
                    <a:pt x="956" y="342"/>
                    <a:pt x="1775" y="547"/>
                    <a:pt x="2526" y="888"/>
                  </a:cubicBezTo>
                  <a:cubicBezTo>
                    <a:pt x="2731" y="956"/>
                    <a:pt x="2799" y="751"/>
                    <a:pt x="2663" y="615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" name="Google Shape;3720;p16"/>
            <p:cNvSpPr/>
            <p:nvPr/>
          </p:nvSpPr>
          <p:spPr>
            <a:xfrm>
              <a:off x="2075400" y="5070725"/>
              <a:ext cx="64875" cy="18800"/>
            </a:xfrm>
            <a:custGeom>
              <a:avLst/>
              <a:gdLst/>
              <a:ahLst/>
              <a:cxnLst/>
              <a:rect l="l" t="t" r="r" b="b"/>
              <a:pathLst>
                <a:path w="2595" h="752" extrusionOk="0">
                  <a:moveTo>
                    <a:pt x="2390" y="410"/>
                  </a:moveTo>
                  <a:cubicBezTo>
                    <a:pt x="1707" y="137"/>
                    <a:pt x="956" y="1"/>
                    <a:pt x="205" y="69"/>
                  </a:cubicBezTo>
                  <a:cubicBezTo>
                    <a:pt x="1" y="69"/>
                    <a:pt x="1" y="274"/>
                    <a:pt x="205" y="274"/>
                  </a:cubicBezTo>
                  <a:cubicBezTo>
                    <a:pt x="888" y="274"/>
                    <a:pt x="1639" y="410"/>
                    <a:pt x="2321" y="683"/>
                  </a:cubicBezTo>
                  <a:cubicBezTo>
                    <a:pt x="2458" y="752"/>
                    <a:pt x="2594" y="479"/>
                    <a:pt x="2390" y="41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" name="Google Shape;3721;p16"/>
            <p:cNvSpPr/>
            <p:nvPr/>
          </p:nvSpPr>
          <p:spPr>
            <a:xfrm>
              <a:off x="1408200" y="4975175"/>
              <a:ext cx="37550" cy="71700"/>
            </a:xfrm>
            <a:custGeom>
              <a:avLst/>
              <a:gdLst/>
              <a:ahLst/>
              <a:cxnLst/>
              <a:rect l="l" t="t" r="r" b="b"/>
              <a:pathLst>
                <a:path w="1502" h="2868" extrusionOk="0">
                  <a:moveTo>
                    <a:pt x="1365" y="2389"/>
                  </a:moveTo>
                  <a:cubicBezTo>
                    <a:pt x="887" y="1707"/>
                    <a:pt x="546" y="956"/>
                    <a:pt x="273" y="205"/>
                  </a:cubicBezTo>
                  <a:cubicBezTo>
                    <a:pt x="205" y="0"/>
                    <a:pt x="0" y="69"/>
                    <a:pt x="68" y="273"/>
                  </a:cubicBezTo>
                  <a:cubicBezTo>
                    <a:pt x="205" y="1092"/>
                    <a:pt x="546" y="1912"/>
                    <a:pt x="1092" y="2662"/>
                  </a:cubicBezTo>
                  <a:cubicBezTo>
                    <a:pt x="1229" y="2867"/>
                    <a:pt x="1502" y="2594"/>
                    <a:pt x="1365" y="2389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" name="Google Shape;3722;p16"/>
            <p:cNvSpPr/>
            <p:nvPr/>
          </p:nvSpPr>
          <p:spPr>
            <a:xfrm>
              <a:off x="1435500" y="4987125"/>
              <a:ext cx="40975" cy="56325"/>
            </a:xfrm>
            <a:custGeom>
              <a:avLst/>
              <a:gdLst/>
              <a:ahLst/>
              <a:cxnLst/>
              <a:rect l="l" t="t" r="r" b="b"/>
              <a:pathLst>
                <a:path w="1639" h="2253" extrusionOk="0">
                  <a:moveTo>
                    <a:pt x="1502" y="1911"/>
                  </a:moveTo>
                  <a:cubicBezTo>
                    <a:pt x="1297" y="1638"/>
                    <a:pt x="956" y="1502"/>
                    <a:pt x="751" y="1161"/>
                  </a:cubicBezTo>
                  <a:cubicBezTo>
                    <a:pt x="546" y="819"/>
                    <a:pt x="341" y="478"/>
                    <a:pt x="273" y="137"/>
                  </a:cubicBezTo>
                  <a:cubicBezTo>
                    <a:pt x="273" y="0"/>
                    <a:pt x="0" y="68"/>
                    <a:pt x="0" y="205"/>
                  </a:cubicBezTo>
                  <a:cubicBezTo>
                    <a:pt x="68" y="614"/>
                    <a:pt x="205" y="1024"/>
                    <a:pt x="478" y="1365"/>
                  </a:cubicBezTo>
                  <a:cubicBezTo>
                    <a:pt x="683" y="1707"/>
                    <a:pt x="956" y="1980"/>
                    <a:pt x="1297" y="2184"/>
                  </a:cubicBezTo>
                  <a:cubicBezTo>
                    <a:pt x="1502" y="2253"/>
                    <a:pt x="1638" y="2048"/>
                    <a:pt x="1502" y="191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723" name="Google Shape;3723;p16"/>
          <p:cNvGrpSpPr/>
          <p:nvPr/>
        </p:nvGrpSpPr>
        <p:grpSpPr>
          <a:xfrm>
            <a:off x="729970" y="696844"/>
            <a:ext cx="1411689" cy="1474469"/>
            <a:chOff x="1609851" y="1570464"/>
            <a:chExt cx="1473733" cy="1539433"/>
          </a:xfrm>
        </p:grpSpPr>
        <p:sp>
          <p:nvSpPr>
            <p:cNvPr id="3724" name="Google Shape;3724;p16"/>
            <p:cNvSpPr/>
            <p:nvPr/>
          </p:nvSpPr>
          <p:spPr>
            <a:xfrm>
              <a:off x="2083882" y="2441068"/>
              <a:ext cx="117373" cy="86844"/>
            </a:xfrm>
            <a:custGeom>
              <a:avLst/>
              <a:gdLst/>
              <a:ahLst/>
              <a:cxnLst/>
              <a:rect l="l" t="t" r="r" b="b"/>
              <a:pathLst>
                <a:path w="3414" h="2526" extrusionOk="0">
                  <a:moveTo>
                    <a:pt x="3413" y="0"/>
                  </a:moveTo>
                  <a:lnTo>
                    <a:pt x="0" y="2389"/>
                  </a:lnTo>
                  <a:lnTo>
                    <a:pt x="68" y="2526"/>
                  </a:lnTo>
                  <a:lnTo>
                    <a:pt x="3413" y="69"/>
                  </a:lnTo>
                  <a:lnTo>
                    <a:pt x="341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" name="Google Shape;3725;p16"/>
            <p:cNvSpPr/>
            <p:nvPr/>
          </p:nvSpPr>
          <p:spPr>
            <a:xfrm>
              <a:off x="2039291" y="2403525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2935" y="0"/>
                  </a:moveTo>
                  <a:lnTo>
                    <a:pt x="0" y="888"/>
                  </a:lnTo>
                  <a:lnTo>
                    <a:pt x="0" y="1024"/>
                  </a:lnTo>
                  <a:lnTo>
                    <a:pt x="2935" y="69"/>
                  </a:lnTo>
                  <a:lnTo>
                    <a:pt x="293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" name="Google Shape;3726;p16"/>
            <p:cNvSpPr/>
            <p:nvPr/>
          </p:nvSpPr>
          <p:spPr>
            <a:xfrm>
              <a:off x="2151920" y="2513816"/>
              <a:ext cx="68107" cy="86844"/>
            </a:xfrm>
            <a:custGeom>
              <a:avLst/>
              <a:gdLst/>
              <a:ahLst/>
              <a:cxnLst/>
              <a:rect l="l" t="t" r="r" b="b"/>
              <a:pathLst>
                <a:path w="1981" h="2526" extrusionOk="0">
                  <a:moveTo>
                    <a:pt x="1980" y="0"/>
                  </a:moveTo>
                  <a:lnTo>
                    <a:pt x="1" y="2458"/>
                  </a:lnTo>
                  <a:lnTo>
                    <a:pt x="137" y="2526"/>
                  </a:lnTo>
                  <a:lnTo>
                    <a:pt x="198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" name="Google Shape;3727;p16"/>
            <p:cNvSpPr/>
            <p:nvPr/>
          </p:nvSpPr>
          <p:spPr>
            <a:xfrm>
              <a:off x="2241102" y="2509106"/>
              <a:ext cx="49301" cy="133807"/>
            </a:xfrm>
            <a:custGeom>
              <a:avLst/>
              <a:gdLst/>
              <a:ahLst/>
              <a:cxnLst/>
              <a:rect l="l" t="t" r="r" b="b"/>
              <a:pathLst>
                <a:path w="1434" h="3892" extrusionOk="0">
                  <a:moveTo>
                    <a:pt x="1366" y="1"/>
                  </a:moveTo>
                  <a:lnTo>
                    <a:pt x="0" y="3892"/>
                  </a:lnTo>
                  <a:lnTo>
                    <a:pt x="69" y="3892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" name="Google Shape;3728;p16"/>
            <p:cNvSpPr/>
            <p:nvPr/>
          </p:nvSpPr>
          <p:spPr>
            <a:xfrm>
              <a:off x="2158968" y="2074990"/>
              <a:ext cx="61059" cy="89216"/>
            </a:xfrm>
            <a:custGeom>
              <a:avLst/>
              <a:gdLst/>
              <a:ahLst/>
              <a:cxnLst/>
              <a:rect l="l" t="t" r="r" b="b"/>
              <a:pathLst>
                <a:path w="1776" h="2595" extrusionOk="0">
                  <a:moveTo>
                    <a:pt x="69" y="0"/>
                  </a:moveTo>
                  <a:lnTo>
                    <a:pt x="0" y="69"/>
                  </a:lnTo>
                  <a:lnTo>
                    <a:pt x="1775" y="2594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" name="Google Shape;3729;p16"/>
            <p:cNvSpPr/>
            <p:nvPr/>
          </p:nvSpPr>
          <p:spPr>
            <a:xfrm>
              <a:off x="2022858" y="2333115"/>
              <a:ext cx="145531" cy="4744"/>
            </a:xfrm>
            <a:custGeom>
              <a:avLst/>
              <a:gdLst/>
              <a:ahLst/>
              <a:cxnLst/>
              <a:rect l="l" t="t" r="r" b="b"/>
              <a:pathLst>
                <a:path w="4233" h="138" extrusionOk="0">
                  <a:moveTo>
                    <a:pt x="1" y="1"/>
                  </a:moveTo>
                  <a:lnTo>
                    <a:pt x="1" y="69"/>
                  </a:lnTo>
                  <a:lnTo>
                    <a:pt x="4232" y="137"/>
                  </a:lnTo>
                  <a:lnTo>
                    <a:pt x="4232" y="69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0" name="Google Shape;3730;p16"/>
            <p:cNvSpPr/>
            <p:nvPr/>
          </p:nvSpPr>
          <p:spPr>
            <a:xfrm>
              <a:off x="2346717" y="2016303"/>
              <a:ext cx="4710" cy="105650"/>
            </a:xfrm>
            <a:custGeom>
              <a:avLst/>
              <a:gdLst/>
              <a:ahLst/>
              <a:cxnLst/>
              <a:rect l="l" t="t" r="r" b="b"/>
              <a:pathLst>
                <a:path w="137" h="3073" extrusionOk="0">
                  <a:moveTo>
                    <a:pt x="0" y="1"/>
                  </a:moveTo>
                  <a:lnTo>
                    <a:pt x="0" y="3072"/>
                  </a:lnTo>
                  <a:lnTo>
                    <a:pt x="137" y="3072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1" name="Google Shape;3731;p16"/>
            <p:cNvSpPr/>
            <p:nvPr/>
          </p:nvSpPr>
          <p:spPr>
            <a:xfrm>
              <a:off x="2086220" y="2143028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69" y="1"/>
                  </a:moveTo>
                  <a:lnTo>
                    <a:pt x="0" y="137"/>
                  </a:lnTo>
                  <a:lnTo>
                    <a:pt x="3413" y="2595"/>
                  </a:lnTo>
                  <a:lnTo>
                    <a:pt x="3413" y="2526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2" name="Google Shape;3732;p16"/>
            <p:cNvSpPr/>
            <p:nvPr/>
          </p:nvSpPr>
          <p:spPr>
            <a:xfrm>
              <a:off x="2492179" y="2445744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1" y="1"/>
                  </a:moveTo>
                  <a:cubicBezTo>
                    <a:pt x="1" y="1"/>
                    <a:pt x="1" y="1"/>
                    <a:pt x="1" y="69"/>
                  </a:cubicBezTo>
                  <a:lnTo>
                    <a:pt x="3277" y="2595"/>
                  </a:lnTo>
                  <a:cubicBezTo>
                    <a:pt x="3346" y="2527"/>
                    <a:pt x="3346" y="2527"/>
                    <a:pt x="3414" y="2458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3" name="Google Shape;3733;p16"/>
            <p:cNvSpPr/>
            <p:nvPr/>
          </p:nvSpPr>
          <p:spPr>
            <a:xfrm>
              <a:off x="2342007" y="2556069"/>
              <a:ext cx="4744" cy="105615"/>
            </a:xfrm>
            <a:custGeom>
              <a:avLst/>
              <a:gdLst/>
              <a:ahLst/>
              <a:cxnLst/>
              <a:rect l="l" t="t" r="r" b="b"/>
              <a:pathLst>
                <a:path w="138" h="3072" extrusionOk="0">
                  <a:moveTo>
                    <a:pt x="69" y="0"/>
                  </a:moveTo>
                  <a:lnTo>
                    <a:pt x="1" y="3072"/>
                  </a:lnTo>
                  <a:lnTo>
                    <a:pt x="137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4" name="Google Shape;3734;p16"/>
            <p:cNvSpPr/>
            <p:nvPr/>
          </p:nvSpPr>
          <p:spPr>
            <a:xfrm>
              <a:off x="2553203" y="2241596"/>
              <a:ext cx="103278" cy="32902"/>
            </a:xfrm>
            <a:custGeom>
              <a:avLst/>
              <a:gdLst/>
              <a:ahLst/>
              <a:cxnLst/>
              <a:rect l="l" t="t" r="r" b="b"/>
              <a:pathLst>
                <a:path w="3004" h="957" extrusionOk="0">
                  <a:moveTo>
                    <a:pt x="2936" y="1"/>
                  </a:moveTo>
                  <a:lnTo>
                    <a:pt x="1" y="888"/>
                  </a:lnTo>
                  <a:lnTo>
                    <a:pt x="1" y="956"/>
                  </a:lnTo>
                  <a:lnTo>
                    <a:pt x="3004" y="137"/>
                  </a:lnTo>
                  <a:cubicBezTo>
                    <a:pt x="3004" y="137"/>
                    <a:pt x="3004" y="1"/>
                    <a:pt x="2936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5" name="Google Shape;3735;p16"/>
            <p:cNvSpPr/>
            <p:nvPr/>
          </p:nvSpPr>
          <p:spPr>
            <a:xfrm>
              <a:off x="2527384" y="2340163"/>
              <a:ext cx="143193" cy="4710"/>
            </a:xfrm>
            <a:custGeom>
              <a:avLst/>
              <a:gdLst/>
              <a:ahLst/>
              <a:cxnLst/>
              <a:rect l="l" t="t" r="r" b="b"/>
              <a:pathLst>
                <a:path w="4165" h="137" extrusionOk="0">
                  <a:moveTo>
                    <a:pt x="1" y="0"/>
                  </a:moveTo>
                  <a:lnTo>
                    <a:pt x="1" y="69"/>
                  </a:lnTo>
                  <a:lnTo>
                    <a:pt x="4165" y="137"/>
                  </a:lnTo>
                  <a:lnTo>
                    <a:pt x="416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6" name="Google Shape;3736;p16"/>
            <p:cNvSpPr/>
            <p:nvPr/>
          </p:nvSpPr>
          <p:spPr>
            <a:xfrm>
              <a:off x="2471070" y="2513816"/>
              <a:ext cx="65735" cy="89216"/>
            </a:xfrm>
            <a:custGeom>
              <a:avLst/>
              <a:gdLst/>
              <a:ahLst/>
              <a:cxnLst/>
              <a:rect l="l" t="t" r="r" b="b"/>
              <a:pathLst>
                <a:path w="1912" h="2595" extrusionOk="0">
                  <a:moveTo>
                    <a:pt x="1" y="0"/>
                  </a:moveTo>
                  <a:lnTo>
                    <a:pt x="1775" y="2594"/>
                  </a:lnTo>
                  <a:lnTo>
                    <a:pt x="1912" y="252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7" name="Google Shape;3737;p16"/>
            <p:cNvSpPr/>
            <p:nvPr/>
          </p:nvSpPr>
          <p:spPr>
            <a:xfrm>
              <a:off x="2400659" y="2509106"/>
              <a:ext cx="44625" cy="138517"/>
            </a:xfrm>
            <a:custGeom>
              <a:avLst/>
              <a:gdLst/>
              <a:ahLst/>
              <a:cxnLst/>
              <a:rect l="l" t="t" r="r" b="b"/>
              <a:pathLst>
                <a:path w="1298" h="4029" extrusionOk="0">
                  <a:moveTo>
                    <a:pt x="1" y="1"/>
                  </a:moveTo>
                  <a:lnTo>
                    <a:pt x="1161" y="4028"/>
                  </a:lnTo>
                  <a:lnTo>
                    <a:pt x="1298" y="4028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8" name="Google Shape;3738;p16"/>
            <p:cNvSpPr/>
            <p:nvPr/>
          </p:nvSpPr>
          <p:spPr>
            <a:xfrm>
              <a:off x="1936048" y="2030399"/>
              <a:ext cx="145496" cy="110325"/>
            </a:xfrm>
            <a:custGeom>
              <a:avLst/>
              <a:gdLst/>
              <a:ahLst/>
              <a:cxnLst/>
              <a:rect l="l" t="t" r="r" b="b"/>
              <a:pathLst>
                <a:path w="4232" h="3209" extrusionOk="0">
                  <a:moveTo>
                    <a:pt x="137" y="0"/>
                  </a:moveTo>
                  <a:lnTo>
                    <a:pt x="0" y="137"/>
                  </a:lnTo>
                  <a:lnTo>
                    <a:pt x="4164" y="3209"/>
                  </a:lnTo>
                  <a:lnTo>
                    <a:pt x="4232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9" name="Google Shape;3739;p16"/>
            <p:cNvSpPr/>
            <p:nvPr/>
          </p:nvSpPr>
          <p:spPr>
            <a:xfrm>
              <a:off x="1860928" y="2171185"/>
              <a:ext cx="169012" cy="61059"/>
            </a:xfrm>
            <a:custGeom>
              <a:avLst/>
              <a:gdLst/>
              <a:ahLst/>
              <a:cxnLst/>
              <a:rect l="l" t="t" r="r" b="b"/>
              <a:pathLst>
                <a:path w="4916" h="1776" extrusionOk="0">
                  <a:moveTo>
                    <a:pt x="69" y="1"/>
                  </a:moveTo>
                  <a:lnTo>
                    <a:pt x="1" y="206"/>
                  </a:lnTo>
                  <a:lnTo>
                    <a:pt x="4915" y="1776"/>
                  </a:lnTo>
                  <a:lnTo>
                    <a:pt x="4915" y="1707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0" name="Google Shape;3740;p16"/>
            <p:cNvSpPr/>
            <p:nvPr/>
          </p:nvSpPr>
          <p:spPr>
            <a:xfrm>
              <a:off x="2766772" y="2654603"/>
              <a:ext cx="79796" cy="63397"/>
            </a:xfrm>
            <a:custGeom>
              <a:avLst/>
              <a:gdLst/>
              <a:ahLst/>
              <a:cxnLst/>
              <a:rect l="l" t="t" r="r" b="b"/>
              <a:pathLst>
                <a:path w="2321" h="1844" extrusionOk="0">
                  <a:moveTo>
                    <a:pt x="137" y="1"/>
                  </a:moveTo>
                  <a:cubicBezTo>
                    <a:pt x="137" y="69"/>
                    <a:pt x="68" y="137"/>
                    <a:pt x="0" y="206"/>
                  </a:cubicBezTo>
                  <a:lnTo>
                    <a:pt x="2184" y="1844"/>
                  </a:lnTo>
                  <a:lnTo>
                    <a:pt x="2253" y="1776"/>
                  </a:lnTo>
                  <a:lnTo>
                    <a:pt x="2321" y="1639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1" name="Google Shape;3741;p16"/>
            <p:cNvSpPr/>
            <p:nvPr/>
          </p:nvSpPr>
          <p:spPr>
            <a:xfrm>
              <a:off x="1837481" y="2328440"/>
              <a:ext cx="176026" cy="9420"/>
            </a:xfrm>
            <a:custGeom>
              <a:avLst/>
              <a:gdLst/>
              <a:ahLst/>
              <a:cxnLst/>
              <a:rect l="l" t="t" r="r" b="b"/>
              <a:pathLst>
                <a:path w="5120" h="274" extrusionOk="0">
                  <a:moveTo>
                    <a:pt x="0" y="0"/>
                  </a:moveTo>
                  <a:cubicBezTo>
                    <a:pt x="0" y="68"/>
                    <a:pt x="0" y="137"/>
                    <a:pt x="0" y="205"/>
                  </a:cubicBezTo>
                  <a:lnTo>
                    <a:pt x="5120" y="273"/>
                  </a:lnTo>
                  <a:lnTo>
                    <a:pt x="5120" y="137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2" name="Google Shape;3742;p16"/>
            <p:cNvSpPr/>
            <p:nvPr/>
          </p:nvSpPr>
          <p:spPr>
            <a:xfrm>
              <a:off x="1722479" y="2323729"/>
              <a:ext cx="93892" cy="9420"/>
            </a:xfrm>
            <a:custGeom>
              <a:avLst/>
              <a:gdLst/>
              <a:ahLst/>
              <a:cxnLst/>
              <a:rect l="l" t="t" r="r" b="b"/>
              <a:pathLst>
                <a:path w="2731" h="274" extrusionOk="0">
                  <a:moveTo>
                    <a:pt x="1" y="1"/>
                  </a:moveTo>
                  <a:lnTo>
                    <a:pt x="1" y="205"/>
                  </a:lnTo>
                  <a:lnTo>
                    <a:pt x="1" y="274"/>
                  </a:lnTo>
                  <a:lnTo>
                    <a:pt x="2731" y="274"/>
                  </a:lnTo>
                  <a:cubicBezTo>
                    <a:pt x="2731" y="205"/>
                    <a:pt x="2731" y="137"/>
                    <a:pt x="2731" y="69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3" name="Google Shape;3743;p16"/>
            <p:cNvSpPr/>
            <p:nvPr/>
          </p:nvSpPr>
          <p:spPr>
            <a:xfrm>
              <a:off x="2403032" y="2032737"/>
              <a:ext cx="49301" cy="136145"/>
            </a:xfrm>
            <a:custGeom>
              <a:avLst/>
              <a:gdLst/>
              <a:ahLst/>
              <a:cxnLst/>
              <a:rect l="l" t="t" r="r" b="b"/>
              <a:pathLst>
                <a:path w="1434" h="3960" extrusionOk="0">
                  <a:moveTo>
                    <a:pt x="1365" y="1"/>
                  </a:moveTo>
                  <a:lnTo>
                    <a:pt x="0" y="3960"/>
                  </a:lnTo>
                  <a:lnTo>
                    <a:pt x="68" y="3960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4" name="Google Shape;3744;p16"/>
            <p:cNvSpPr/>
            <p:nvPr/>
          </p:nvSpPr>
          <p:spPr>
            <a:xfrm>
              <a:off x="2611890" y="2539636"/>
              <a:ext cx="147868" cy="110325"/>
            </a:xfrm>
            <a:custGeom>
              <a:avLst/>
              <a:gdLst/>
              <a:ahLst/>
              <a:cxnLst/>
              <a:rect l="l" t="t" r="r" b="b"/>
              <a:pathLst>
                <a:path w="4301" h="3209" extrusionOk="0">
                  <a:moveTo>
                    <a:pt x="137" y="0"/>
                  </a:moveTo>
                  <a:lnTo>
                    <a:pt x="0" y="69"/>
                  </a:lnTo>
                  <a:lnTo>
                    <a:pt x="4164" y="3208"/>
                  </a:lnTo>
                  <a:lnTo>
                    <a:pt x="4300" y="3004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5" name="Google Shape;3745;p16"/>
            <p:cNvSpPr/>
            <p:nvPr/>
          </p:nvSpPr>
          <p:spPr>
            <a:xfrm>
              <a:off x="2663494" y="2443406"/>
              <a:ext cx="171350" cy="63397"/>
            </a:xfrm>
            <a:custGeom>
              <a:avLst/>
              <a:gdLst/>
              <a:ahLst/>
              <a:cxnLst/>
              <a:rect l="l" t="t" r="r" b="b"/>
              <a:pathLst>
                <a:path w="4984" h="1844" extrusionOk="0">
                  <a:moveTo>
                    <a:pt x="1" y="1"/>
                  </a:moveTo>
                  <a:cubicBezTo>
                    <a:pt x="1" y="69"/>
                    <a:pt x="1" y="69"/>
                    <a:pt x="1" y="137"/>
                  </a:cubicBezTo>
                  <a:lnTo>
                    <a:pt x="4915" y="1844"/>
                  </a:lnTo>
                  <a:lnTo>
                    <a:pt x="4984" y="1707"/>
                  </a:lnTo>
                  <a:lnTo>
                    <a:pt x="4984" y="1639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6" name="Google Shape;3746;p16"/>
            <p:cNvSpPr/>
            <p:nvPr/>
          </p:nvSpPr>
          <p:spPr>
            <a:xfrm>
              <a:off x="2851244" y="211019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80"/>
                  </a:lnTo>
                  <a:cubicBezTo>
                    <a:pt x="0" y="1980"/>
                    <a:pt x="69" y="2048"/>
                    <a:pt x="69" y="2116"/>
                  </a:cubicBezTo>
                  <a:lnTo>
                    <a:pt x="6212" y="205"/>
                  </a:lnTo>
                  <a:cubicBezTo>
                    <a:pt x="6212" y="137"/>
                    <a:pt x="6212" y="68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7" name="Google Shape;3747;p16"/>
            <p:cNvSpPr/>
            <p:nvPr/>
          </p:nvSpPr>
          <p:spPr>
            <a:xfrm>
              <a:off x="2250488" y="2030399"/>
              <a:ext cx="44625" cy="138483"/>
            </a:xfrm>
            <a:custGeom>
              <a:avLst/>
              <a:gdLst/>
              <a:ahLst/>
              <a:cxnLst/>
              <a:rect l="l" t="t" r="r" b="b"/>
              <a:pathLst>
                <a:path w="1298" h="4028" extrusionOk="0">
                  <a:moveTo>
                    <a:pt x="69" y="0"/>
                  </a:moveTo>
                  <a:lnTo>
                    <a:pt x="0" y="69"/>
                  </a:lnTo>
                  <a:lnTo>
                    <a:pt x="1229" y="4028"/>
                  </a:lnTo>
                  <a:lnTo>
                    <a:pt x="1297" y="4028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8" name="Google Shape;3748;p16"/>
            <p:cNvSpPr/>
            <p:nvPr/>
          </p:nvSpPr>
          <p:spPr>
            <a:xfrm>
              <a:off x="2489841" y="2150076"/>
              <a:ext cx="119711" cy="86878"/>
            </a:xfrm>
            <a:custGeom>
              <a:avLst/>
              <a:gdLst/>
              <a:ahLst/>
              <a:cxnLst/>
              <a:rect l="l" t="t" r="r" b="b"/>
              <a:pathLst>
                <a:path w="3482" h="2527" extrusionOk="0">
                  <a:moveTo>
                    <a:pt x="3414" y="1"/>
                  </a:moveTo>
                  <a:lnTo>
                    <a:pt x="1" y="2458"/>
                  </a:lnTo>
                  <a:lnTo>
                    <a:pt x="69" y="2458"/>
                  </a:lnTo>
                  <a:lnTo>
                    <a:pt x="69" y="2526"/>
                  </a:lnTo>
                  <a:lnTo>
                    <a:pt x="3482" y="137"/>
                  </a:lnTo>
                  <a:lnTo>
                    <a:pt x="341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9" name="Google Shape;3749;p16"/>
            <p:cNvSpPr/>
            <p:nvPr/>
          </p:nvSpPr>
          <p:spPr>
            <a:xfrm>
              <a:off x="2473407" y="2077328"/>
              <a:ext cx="68107" cy="89216"/>
            </a:xfrm>
            <a:custGeom>
              <a:avLst/>
              <a:gdLst/>
              <a:ahLst/>
              <a:cxnLst/>
              <a:rect l="l" t="t" r="r" b="b"/>
              <a:pathLst>
                <a:path w="1981" h="2595" extrusionOk="0">
                  <a:moveTo>
                    <a:pt x="1844" y="1"/>
                  </a:moveTo>
                  <a:lnTo>
                    <a:pt x="1" y="2526"/>
                  </a:lnTo>
                  <a:lnTo>
                    <a:pt x="69" y="2526"/>
                  </a:lnTo>
                  <a:lnTo>
                    <a:pt x="69" y="2594"/>
                  </a:lnTo>
                  <a:lnTo>
                    <a:pt x="1980" y="137"/>
                  </a:lnTo>
                  <a:lnTo>
                    <a:pt x="184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0" name="Google Shape;3750;p16"/>
            <p:cNvSpPr/>
            <p:nvPr/>
          </p:nvSpPr>
          <p:spPr>
            <a:xfrm>
              <a:off x="2041629" y="2234548"/>
              <a:ext cx="100940" cy="37577"/>
            </a:xfrm>
            <a:custGeom>
              <a:avLst/>
              <a:gdLst/>
              <a:ahLst/>
              <a:cxnLst/>
              <a:rect l="l" t="t" r="r" b="b"/>
              <a:pathLst>
                <a:path w="2936" h="1093" extrusionOk="0">
                  <a:moveTo>
                    <a:pt x="1" y="1"/>
                  </a:moveTo>
                  <a:lnTo>
                    <a:pt x="1" y="137"/>
                  </a:lnTo>
                  <a:lnTo>
                    <a:pt x="2936" y="1093"/>
                  </a:lnTo>
                  <a:cubicBezTo>
                    <a:pt x="2936" y="1025"/>
                    <a:pt x="2936" y="1025"/>
                    <a:pt x="2936" y="1025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1" name="Google Shape;3751;p16"/>
            <p:cNvSpPr/>
            <p:nvPr/>
          </p:nvSpPr>
          <p:spPr>
            <a:xfrm>
              <a:off x="1846866" y="1959989"/>
              <a:ext cx="77458" cy="63397"/>
            </a:xfrm>
            <a:custGeom>
              <a:avLst/>
              <a:gdLst/>
              <a:ahLst/>
              <a:cxnLst/>
              <a:rect l="l" t="t" r="r" b="b"/>
              <a:pathLst>
                <a:path w="2253" h="1844" extrusionOk="0">
                  <a:moveTo>
                    <a:pt x="137" y="1"/>
                  </a:moveTo>
                  <a:lnTo>
                    <a:pt x="69" y="69"/>
                  </a:lnTo>
                  <a:cubicBezTo>
                    <a:pt x="69" y="137"/>
                    <a:pt x="0" y="137"/>
                    <a:pt x="0" y="205"/>
                  </a:cubicBezTo>
                  <a:lnTo>
                    <a:pt x="2184" y="1844"/>
                  </a:lnTo>
                  <a:lnTo>
                    <a:pt x="2253" y="170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2" name="Google Shape;3752;p16"/>
            <p:cNvSpPr/>
            <p:nvPr/>
          </p:nvSpPr>
          <p:spPr>
            <a:xfrm>
              <a:off x="2553203" y="2408201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1" y="1"/>
                  </a:moveTo>
                  <a:lnTo>
                    <a:pt x="1" y="69"/>
                  </a:lnTo>
                  <a:lnTo>
                    <a:pt x="2936" y="1025"/>
                  </a:lnTo>
                  <a:lnTo>
                    <a:pt x="2936" y="956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3" name="Google Shape;3753;p16"/>
            <p:cNvSpPr/>
            <p:nvPr/>
          </p:nvSpPr>
          <p:spPr>
            <a:xfrm>
              <a:off x="2665832" y="2182943"/>
              <a:ext cx="171350" cy="58687"/>
            </a:xfrm>
            <a:custGeom>
              <a:avLst/>
              <a:gdLst/>
              <a:ahLst/>
              <a:cxnLst/>
              <a:rect l="l" t="t" r="r" b="b"/>
              <a:pathLst>
                <a:path w="4984" h="1707" extrusionOk="0">
                  <a:moveTo>
                    <a:pt x="4916" y="0"/>
                  </a:moveTo>
                  <a:lnTo>
                    <a:pt x="1" y="1570"/>
                  </a:lnTo>
                  <a:lnTo>
                    <a:pt x="1" y="1707"/>
                  </a:lnTo>
                  <a:lnTo>
                    <a:pt x="4984" y="137"/>
                  </a:lnTo>
                  <a:lnTo>
                    <a:pt x="4916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4" name="Google Shape;3754;p16"/>
            <p:cNvSpPr/>
            <p:nvPr/>
          </p:nvSpPr>
          <p:spPr>
            <a:xfrm>
              <a:off x="1858590" y="2436358"/>
              <a:ext cx="171350" cy="58721"/>
            </a:xfrm>
            <a:custGeom>
              <a:avLst/>
              <a:gdLst/>
              <a:ahLst/>
              <a:cxnLst/>
              <a:rect l="l" t="t" r="r" b="b"/>
              <a:pathLst>
                <a:path w="4984" h="1708" extrusionOk="0">
                  <a:moveTo>
                    <a:pt x="4915" y="1"/>
                  </a:moveTo>
                  <a:lnTo>
                    <a:pt x="1" y="1503"/>
                  </a:lnTo>
                  <a:lnTo>
                    <a:pt x="69" y="1707"/>
                  </a:lnTo>
                  <a:lnTo>
                    <a:pt x="4983" y="137"/>
                  </a:lnTo>
                  <a:cubicBezTo>
                    <a:pt x="4983" y="69"/>
                    <a:pt x="4983" y="69"/>
                    <a:pt x="4915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5" name="Google Shape;3755;p16"/>
            <p:cNvSpPr/>
            <p:nvPr/>
          </p:nvSpPr>
          <p:spPr>
            <a:xfrm>
              <a:off x="1633298" y="2096099"/>
              <a:ext cx="213603" cy="77493"/>
            </a:xfrm>
            <a:custGeom>
              <a:avLst/>
              <a:gdLst/>
              <a:ahLst/>
              <a:cxnLst/>
              <a:rect l="l" t="t" r="r" b="b"/>
              <a:pathLst>
                <a:path w="6213" h="2254" extrusionOk="0">
                  <a:moveTo>
                    <a:pt x="69" y="1"/>
                  </a:moveTo>
                  <a:cubicBezTo>
                    <a:pt x="69" y="69"/>
                    <a:pt x="69" y="137"/>
                    <a:pt x="1" y="205"/>
                  </a:cubicBezTo>
                  <a:lnTo>
                    <a:pt x="6144" y="2185"/>
                  </a:lnTo>
                  <a:lnTo>
                    <a:pt x="6144" y="2253"/>
                  </a:lnTo>
                  <a:lnTo>
                    <a:pt x="6212" y="2048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6" name="Google Shape;3756;p16"/>
            <p:cNvSpPr/>
            <p:nvPr/>
          </p:nvSpPr>
          <p:spPr>
            <a:xfrm>
              <a:off x="2661157" y="1732359"/>
              <a:ext cx="136145" cy="183074"/>
            </a:xfrm>
            <a:custGeom>
              <a:avLst/>
              <a:gdLst/>
              <a:ahLst/>
              <a:cxnLst/>
              <a:rect l="l" t="t" r="r" b="b"/>
              <a:pathLst>
                <a:path w="3960" h="5325" extrusionOk="0">
                  <a:moveTo>
                    <a:pt x="3755" y="1"/>
                  </a:moveTo>
                  <a:lnTo>
                    <a:pt x="0" y="5188"/>
                  </a:lnTo>
                  <a:lnTo>
                    <a:pt x="137" y="5325"/>
                  </a:lnTo>
                  <a:lnTo>
                    <a:pt x="3959" y="137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7" name="Google Shape;3757;p16"/>
            <p:cNvSpPr/>
            <p:nvPr/>
          </p:nvSpPr>
          <p:spPr>
            <a:xfrm>
              <a:off x="1907856" y="1722973"/>
              <a:ext cx="136145" cy="185446"/>
            </a:xfrm>
            <a:custGeom>
              <a:avLst/>
              <a:gdLst/>
              <a:ahLst/>
              <a:cxnLst/>
              <a:rect l="l" t="t" r="r" b="b"/>
              <a:pathLst>
                <a:path w="3960" h="5394" extrusionOk="0">
                  <a:moveTo>
                    <a:pt x="206" y="1"/>
                  </a:moveTo>
                  <a:lnTo>
                    <a:pt x="1" y="137"/>
                  </a:lnTo>
                  <a:lnTo>
                    <a:pt x="3755" y="5393"/>
                  </a:lnTo>
                  <a:lnTo>
                    <a:pt x="3960" y="5325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8" name="Google Shape;3758;p16"/>
            <p:cNvSpPr/>
            <p:nvPr/>
          </p:nvSpPr>
          <p:spPr>
            <a:xfrm>
              <a:off x="2515660" y="1746455"/>
              <a:ext cx="37577" cy="91554"/>
            </a:xfrm>
            <a:custGeom>
              <a:avLst/>
              <a:gdLst/>
              <a:ahLst/>
              <a:cxnLst/>
              <a:rect l="l" t="t" r="r" b="b"/>
              <a:pathLst>
                <a:path w="1093" h="2663" extrusionOk="0">
                  <a:moveTo>
                    <a:pt x="888" y="0"/>
                  </a:moveTo>
                  <a:lnTo>
                    <a:pt x="1" y="2594"/>
                  </a:lnTo>
                  <a:lnTo>
                    <a:pt x="137" y="2662"/>
                  </a:lnTo>
                  <a:lnTo>
                    <a:pt x="1093" y="137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9" name="Google Shape;3759;p16"/>
            <p:cNvSpPr/>
            <p:nvPr/>
          </p:nvSpPr>
          <p:spPr>
            <a:xfrm>
              <a:off x="2161306" y="1741745"/>
              <a:ext cx="32902" cy="93926"/>
            </a:xfrm>
            <a:custGeom>
              <a:avLst/>
              <a:gdLst/>
              <a:ahLst/>
              <a:cxnLst/>
              <a:rect l="l" t="t" r="r" b="b"/>
              <a:pathLst>
                <a:path w="957" h="2732" extrusionOk="0">
                  <a:moveTo>
                    <a:pt x="137" y="1"/>
                  </a:moveTo>
                  <a:lnTo>
                    <a:pt x="1" y="69"/>
                  </a:lnTo>
                  <a:lnTo>
                    <a:pt x="752" y="2731"/>
                  </a:lnTo>
                  <a:lnTo>
                    <a:pt x="956" y="266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0" name="Google Shape;3760;p16"/>
            <p:cNvSpPr/>
            <p:nvPr/>
          </p:nvSpPr>
          <p:spPr>
            <a:xfrm>
              <a:off x="1835108" y="2640541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0"/>
                  </a:moveTo>
                  <a:lnTo>
                    <a:pt x="1" y="1570"/>
                  </a:lnTo>
                  <a:lnTo>
                    <a:pt x="137" y="1775"/>
                  </a:lnTo>
                  <a:lnTo>
                    <a:pt x="2322" y="137"/>
                  </a:lnTo>
                  <a:cubicBezTo>
                    <a:pt x="2322" y="137"/>
                    <a:pt x="2253" y="69"/>
                    <a:pt x="225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1" name="Google Shape;3761;p16"/>
            <p:cNvSpPr/>
            <p:nvPr/>
          </p:nvSpPr>
          <p:spPr>
            <a:xfrm>
              <a:off x="2349055" y="1586863"/>
              <a:ext cx="9420" cy="222989"/>
            </a:xfrm>
            <a:custGeom>
              <a:avLst/>
              <a:gdLst/>
              <a:ahLst/>
              <a:cxnLst/>
              <a:rect l="l" t="t" r="r" b="b"/>
              <a:pathLst>
                <a:path w="274" h="6486" extrusionOk="0">
                  <a:moveTo>
                    <a:pt x="69" y="1"/>
                  </a:moveTo>
                  <a:lnTo>
                    <a:pt x="0" y="6485"/>
                  </a:lnTo>
                  <a:lnTo>
                    <a:pt x="205" y="6485"/>
                  </a:lnTo>
                  <a:lnTo>
                    <a:pt x="2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2" name="Google Shape;3762;p16"/>
            <p:cNvSpPr/>
            <p:nvPr/>
          </p:nvSpPr>
          <p:spPr>
            <a:xfrm>
              <a:off x="1628622" y="249504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12"/>
                  </a:lnTo>
                  <a:cubicBezTo>
                    <a:pt x="0" y="1980"/>
                    <a:pt x="0" y="2048"/>
                    <a:pt x="69" y="2116"/>
                  </a:cubicBezTo>
                  <a:lnTo>
                    <a:pt x="6212" y="137"/>
                  </a:lnTo>
                  <a:cubicBezTo>
                    <a:pt x="6212" y="137"/>
                    <a:pt x="6212" y="69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3" name="Google Shape;3763;p16"/>
            <p:cNvSpPr/>
            <p:nvPr/>
          </p:nvSpPr>
          <p:spPr>
            <a:xfrm>
              <a:off x="2651771" y="2769604"/>
              <a:ext cx="133807" cy="185411"/>
            </a:xfrm>
            <a:custGeom>
              <a:avLst/>
              <a:gdLst/>
              <a:ahLst/>
              <a:cxnLst/>
              <a:rect l="l" t="t" r="r" b="b"/>
              <a:pathLst>
                <a:path w="3892" h="5393" extrusionOk="0">
                  <a:moveTo>
                    <a:pt x="69" y="0"/>
                  </a:moveTo>
                  <a:lnTo>
                    <a:pt x="0" y="137"/>
                  </a:lnTo>
                  <a:lnTo>
                    <a:pt x="3686" y="5393"/>
                  </a:lnTo>
                  <a:lnTo>
                    <a:pt x="3891" y="525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4" name="Google Shape;3764;p16"/>
            <p:cNvSpPr/>
            <p:nvPr/>
          </p:nvSpPr>
          <p:spPr>
            <a:xfrm>
              <a:off x="2499227" y="2847027"/>
              <a:ext cx="35240" cy="89216"/>
            </a:xfrm>
            <a:custGeom>
              <a:avLst/>
              <a:gdLst/>
              <a:ahLst/>
              <a:cxnLst/>
              <a:rect l="l" t="t" r="r" b="b"/>
              <a:pathLst>
                <a:path w="1025" h="2595" extrusionOk="0">
                  <a:moveTo>
                    <a:pt x="1" y="1"/>
                  </a:moveTo>
                  <a:lnTo>
                    <a:pt x="820" y="2595"/>
                  </a:lnTo>
                  <a:lnTo>
                    <a:pt x="1025" y="252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5" name="Google Shape;3765;p16"/>
            <p:cNvSpPr/>
            <p:nvPr/>
          </p:nvSpPr>
          <p:spPr>
            <a:xfrm>
              <a:off x="2848906" y="2504431"/>
              <a:ext cx="213569" cy="79830"/>
            </a:xfrm>
            <a:custGeom>
              <a:avLst/>
              <a:gdLst/>
              <a:ahLst/>
              <a:cxnLst/>
              <a:rect l="l" t="t" r="r" b="b"/>
              <a:pathLst>
                <a:path w="6212" h="2322" extrusionOk="0">
                  <a:moveTo>
                    <a:pt x="68" y="0"/>
                  </a:moveTo>
                  <a:cubicBezTo>
                    <a:pt x="0" y="69"/>
                    <a:pt x="0" y="137"/>
                    <a:pt x="0" y="205"/>
                  </a:cubicBezTo>
                  <a:lnTo>
                    <a:pt x="6075" y="2321"/>
                  </a:lnTo>
                  <a:lnTo>
                    <a:pt x="6211" y="2048"/>
                  </a:lnTo>
                  <a:lnTo>
                    <a:pt x="6211" y="1980"/>
                  </a:lnTo>
                  <a:lnTo>
                    <a:pt x="6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6" name="Google Shape;3766;p16"/>
            <p:cNvSpPr/>
            <p:nvPr/>
          </p:nvSpPr>
          <p:spPr>
            <a:xfrm>
              <a:off x="2142534" y="2840014"/>
              <a:ext cx="35240" cy="89182"/>
            </a:xfrm>
            <a:custGeom>
              <a:avLst/>
              <a:gdLst/>
              <a:ahLst/>
              <a:cxnLst/>
              <a:rect l="l" t="t" r="r" b="b"/>
              <a:pathLst>
                <a:path w="1025" h="2594" extrusionOk="0">
                  <a:moveTo>
                    <a:pt x="888" y="0"/>
                  </a:moveTo>
                  <a:lnTo>
                    <a:pt x="1" y="2526"/>
                  </a:lnTo>
                  <a:lnTo>
                    <a:pt x="205" y="2594"/>
                  </a:lnTo>
                  <a:lnTo>
                    <a:pt x="1025" y="68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7" name="Google Shape;3767;p16"/>
            <p:cNvSpPr/>
            <p:nvPr/>
          </p:nvSpPr>
          <p:spPr>
            <a:xfrm>
              <a:off x="1896133" y="2762556"/>
              <a:ext cx="136145" cy="180736"/>
            </a:xfrm>
            <a:custGeom>
              <a:avLst/>
              <a:gdLst/>
              <a:ahLst/>
              <a:cxnLst/>
              <a:rect l="l" t="t" r="r" b="b"/>
              <a:pathLst>
                <a:path w="3960" h="5257" extrusionOk="0">
                  <a:moveTo>
                    <a:pt x="3823" y="1"/>
                  </a:moveTo>
                  <a:lnTo>
                    <a:pt x="1" y="5120"/>
                  </a:lnTo>
                  <a:lnTo>
                    <a:pt x="137" y="5257"/>
                  </a:lnTo>
                  <a:lnTo>
                    <a:pt x="3960" y="69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8" name="Google Shape;3768;p16"/>
            <p:cNvSpPr/>
            <p:nvPr/>
          </p:nvSpPr>
          <p:spPr>
            <a:xfrm>
              <a:off x="2332621" y="2868171"/>
              <a:ext cx="9420" cy="222954"/>
            </a:xfrm>
            <a:custGeom>
              <a:avLst/>
              <a:gdLst/>
              <a:ahLst/>
              <a:cxnLst/>
              <a:rect l="l" t="t" r="r" b="b"/>
              <a:pathLst>
                <a:path w="274" h="6485" extrusionOk="0">
                  <a:moveTo>
                    <a:pt x="137" y="0"/>
                  </a:moveTo>
                  <a:lnTo>
                    <a:pt x="0" y="6485"/>
                  </a:lnTo>
                  <a:lnTo>
                    <a:pt x="274" y="6485"/>
                  </a:lnTo>
                  <a:lnTo>
                    <a:pt x="274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9" name="Google Shape;3769;p16"/>
            <p:cNvSpPr/>
            <p:nvPr/>
          </p:nvSpPr>
          <p:spPr>
            <a:xfrm>
              <a:off x="2349055" y="1828589"/>
              <a:ext cx="7082" cy="176026"/>
            </a:xfrm>
            <a:custGeom>
              <a:avLst/>
              <a:gdLst/>
              <a:ahLst/>
              <a:cxnLst/>
              <a:rect l="l" t="t" r="r" b="b"/>
              <a:pathLst>
                <a:path w="206" h="5120" extrusionOk="0">
                  <a:moveTo>
                    <a:pt x="0" y="0"/>
                  </a:moveTo>
                  <a:lnTo>
                    <a:pt x="0" y="5120"/>
                  </a:lnTo>
                  <a:lnTo>
                    <a:pt x="69" y="5120"/>
                  </a:lnTo>
                  <a:lnTo>
                    <a:pt x="20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0" name="Google Shape;3770;p16"/>
            <p:cNvSpPr/>
            <p:nvPr/>
          </p:nvSpPr>
          <p:spPr>
            <a:xfrm>
              <a:off x="2048677" y="1922446"/>
              <a:ext cx="105615" cy="147868"/>
            </a:xfrm>
            <a:custGeom>
              <a:avLst/>
              <a:gdLst/>
              <a:ahLst/>
              <a:cxnLst/>
              <a:rect l="l" t="t" r="r" b="b"/>
              <a:pathLst>
                <a:path w="3072" h="4301" extrusionOk="0">
                  <a:moveTo>
                    <a:pt x="137" y="1"/>
                  </a:moveTo>
                  <a:lnTo>
                    <a:pt x="0" y="69"/>
                  </a:lnTo>
                  <a:lnTo>
                    <a:pt x="2048" y="2936"/>
                  </a:lnTo>
                  <a:lnTo>
                    <a:pt x="3004" y="4301"/>
                  </a:lnTo>
                  <a:lnTo>
                    <a:pt x="3072" y="4164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1" name="Google Shape;3771;p16"/>
            <p:cNvSpPr/>
            <p:nvPr/>
          </p:nvSpPr>
          <p:spPr>
            <a:xfrm>
              <a:off x="2039291" y="260533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0" y="4164"/>
                  </a:lnTo>
                  <a:lnTo>
                    <a:pt x="137" y="4232"/>
                  </a:lnTo>
                  <a:lnTo>
                    <a:pt x="3208" y="137"/>
                  </a:lnTo>
                  <a:lnTo>
                    <a:pt x="3072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2" name="Google Shape;3772;p16"/>
            <p:cNvSpPr/>
            <p:nvPr/>
          </p:nvSpPr>
          <p:spPr>
            <a:xfrm>
              <a:off x="2194173" y="1849698"/>
              <a:ext cx="56349" cy="171350"/>
            </a:xfrm>
            <a:custGeom>
              <a:avLst/>
              <a:gdLst/>
              <a:ahLst/>
              <a:cxnLst/>
              <a:rect l="l" t="t" r="r" b="b"/>
              <a:pathLst>
                <a:path w="1639" h="4984" extrusionOk="0">
                  <a:moveTo>
                    <a:pt x="137" y="1"/>
                  </a:moveTo>
                  <a:lnTo>
                    <a:pt x="0" y="69"/>
                  </a:lnTo>
                  <a:lnTo>
                    <a:pt x="1502" y="4983"/>
                  </a:lnTo>
                  <a:lnTo>
                    <a:pt x="1638" y="498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3" name="Google Shape;3773;p16"/>
            <p:cNvSpPr/>
            <p:nvPr/>
          </p:nvSpPr>
          <p:spPr>
            <a:xfrm>
              <a:off x="1926628" y="2530250"/>
              <a:ext cx="147903" cy="105615"/>
            </a:xfrm>
            <a:custGeom>
              <a:avLst/>
              <a:gdLst/>
              <a:ahLst/>
              <a:cxnLst/>
              <a:rect l="l" t="t" r="r" b="b"/>
              <a:pathLst>
                <a:path w="4302" h="3072" extrusionOk="0">
                  <a:moveTo>
                    <a:pt x="4301" y="0"/>
                  </a:moveTo>
                  <a:lnTo>
                    <a:pt x="1" y="2935"/>
                  </a:lnTo>
                  <a:lnTo>
                    <a:pt x="138" y="3072"/>
                  </a:lnTo>
                  <a:lnTo>
                    <a:pt x="4301" y="69"/>
                  </a:lnTo>
                  <a:lnTo>
                    <a:pt x="4301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4" name="Google Shape;3774;p16"/>
            <p:cNvSpPr/>
            <p:nvPr/>
          </p:nvSpPr>
          <p:spPr>
            <a:xfrm>
              <a:off x="2778496" y="1976423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1"/>
                  </a:moveTo>
                  <a:lnTo>
                    <a:pt x="0" y="1570"/>
                  </a:lnTo>
                  <a:lnTo>
                    <a:pt x="69" y="1775"/>
                  </a:lnTo>
                  <a:lnTo>
                    <a:pt x="2321" y="205"/>
                  </a:lnTo>
                  <a:lnTo>
                    <a:pt x="2253" y="69"/>
                  </a:lnTo>
                  <a:lnTo>
                    <a:pt x="225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5" name="Google Shape;3775;p16"/>
            <p:cNvSpPr/>
            <p:nvPr/>
          </p:nvSpPr>
          <p:spPr>
            <a:xfrm>
              <a:off x="2452298" y="1852036"/>
              <a:ext cx="63397" cy="169012"/>
            </a:xfrm>
            <a:custGeom>
              <a:avLst/>
              <a:gdLst/>
              <a:ahLst/>
              <a:cxnLst/>
              <a:rect l="l" t="t" r="r" b="b"/>
              <a:pathLst>
                <a:path w="1844" h="4916" extrusionOk="0">
                  <a:moveTo>
                    <a:pt x="1639" y="1"/>
                  </a:moveTo>
                  <a:lnTo>
                    <a:pt x="1" y="4915"/>
                  </a:lnTo>
                  <a:lnTo>
                    <a:pt x="137" y="4915"/>
                  </a:lnTo>
                  <a:lnTo>
                    <a:pt x="1844" y="69"/>
                  </a:lnTo>
                  <a:lnTo>
                    <a:pt x="163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6" name="Google Shape;3776;p16"/>
            <p:cNvSpPr/>
            <p:nvPr/>
          </p:nvSpPr>
          <p:spPr>
            <a:xfrm>
              <a:off x="2618904" y="2042123"/>
              <a:ext cx="150241" cy="105650"/>
            </a:xfrm>
            <a:custGeom>
              <a:avLst/>
              <a:gdLst/>
              <a:ahLst/>
              <a:cxnLst/>
              <a:rect l="l" t="t" r="r" b="b"/>
              <a:pathLst>
                <a:path w="4370" h="3073" extrusionOk="0">
                  <a:moveTo>
                    <a:pt x="4233" y="1"/>
                  </a:moveTo>
                  <a:lnTo>
                    <a:pt x="1" y="3004"/>
                  </a:lnTo>
                  <a:lnTo>
                    <a:pt x="69" y="3072"/>
                  </a:lnTo>
                  <a:lnTo>
                    <a:pt x="4369" y="137"/>
                  </a:lnTo>
                  <a:lnTo>
                    <a:pt x="423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7" name="Google Shape;3777;p16"/>
            <p:cNvSpPr/>
            <p:nvPr/>
          </p:nvSpPr>
          <p:spPr>
            <a:xfrm>
              <a:off x="2543818" y="192715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1" y="4164"/>
                  </a:lnTo>
                  <a:lnTo>
                    <a:pt x="137" y="4232"/>
                  </a:lnTo>
                  <a:lnTo>
                    <a:pt x="3209" y="68"/>
                  </a:lnTo>
                  <a:cubicBezTo>
                    <a:pt x="3140" y="68"/>
                    <a:pt x="3072" y="0"/>
                    <a:pt x="30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8" name="Google Shape;3778;p16"/>
            <p:cNvSpPr/>
            <p:nvPr/>
          </p:nvSpPr>
          <p:spPr>
            <a:xfrm>
              <a:off x="2682266" y="2342501"/>
              <a:ext cx="176060" cy="7082"/>
            </a:xfrm>
            <a:custGeom>
              <a:avLst/>
              <a:gdLst/>
              <a:ahLst/>
              <a:cxnLst/>
              <a:rect l="l" t="t" r="r" b="b"/>
              <a:pathLst>
                <a:path w="5121" h="206" extrusionOk="0">
                  <a:moveTo>
                    <a:pt x="1" y="1"/>
                  </a:moveTo>
                  <a:lnTo>
                    <a:pt x="1" y="69"/>
                  </a:lnTo>
                  <a:lnTo>
                    <a:pt x="5120" y="205"/>
                  </a:lnTo>
                  <a:lnTo>
                    <a:pt x="512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9" name="Google Shape;3779;p16"/>
            <p:cNvSpPr/>
            <p:nvPr/>
          </p:nvSpPr>
          <p:spPr>
            <a:xfrm>
              <a:off x="2877063" y="2344839"/>
              <a:ext cx="93892" cy="7082"/>
            </a:xfrm>
            <a:custGeom>
              <a:avLst/>
              <a:gdLst/>
              <a:ahLst/>
              <a:cxnLst/>
              <a:rect l="l" t="t" r="r" b="b"/>
              <a:pathLst>
                <a:path w="2731" h="206" extrusionOk="0">
                  <a:moveTo>
                    <a:pt x="0" y="1"/>
                  </a:moveTo>
                  <a:cubicBezTo>
                    <a:pt x="0" y="69"/>
                    <a:pt x="0" y="137"/>
                    <a:pt x="0" y="206"/>
                  </a:cubicBezTo>
                  <a:lnTo>
                    <a:pt x="2730" y="206"/>
                  </a:lnTo>
                  <a:lnTo>
                    <a:pt x="273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0" name="Google Shape;3780;p16"/>
            <p:cNvSpPr/>
            <p:nvPr/>
          </p:nvSpPr>
          <p:spPr>
            <a:xfrm>
              <a:off x="2539142" y="2610012"/>
              <a:ext cx="107953" cy="147903"/>
            </a:xfrm>
            <a:custGeom>
              <a:avLst/>
              <a:gdLst/>
              <a:ahLst/>
              <a:cxnLst/>
              <a:rect l="l" t="t" r="r" b="b"/>
              <a:pathLst>
                <a:path w="3140" h="4302" extrusionOk="0">
                  <a:moveTo>
                    <a:pt x="137" y="1"/>
                  </a:moveTo>
                  <a:lnTo>
                    <a:pt x="0" y="69"/>
                  </a:lnTo>
                  <a:lnTo>
                    <a:pt x="2935" y="4301"/>
                  </a:lnTo>
                  <a:lnTo>
                    <a:pt x="3140" y="4165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1" name="Google Shape;3781;p16"/>
            <p:cNvSpPr/>
            <p:nvPr/>
          </p:nvSpPr>
          <p:spPr>
            <a:xfrm>
              <a:off x="2442912" y="2656975"/>
              <a:ext cx="58687" cy="171316"/>
            </a:xfrm>
            <a:custGeom>
              <a:avLst/>
              <a:gdLst/>
              <a:ahLst/>
              <a:cxnLst/>
              <a:rect l="l" t="t" r="r" b="b"/>
              <a:pathLst>
                <a:path w="1707" h="4983" extrusionOk="0">
                  <a:moveTo>
                    <a:pt x="1" y="0"/>
                  </a:moveTo>
                  <a:lnTo>
                    <a:pt x="1502" y="4983"/>
                  </a:lnTo>
                  <a:lnTo>
                    <a:pt x="1707" y="4915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2" name="Google Shape;3782;p16"/>
            <p:cNvSpPr/>
            <p:nvPr/>
          </p:nvSpPr>
          <p:spPr>
            <a:xfrm>
              <a:off x="2177739" y="2656975"/>
              <a:ext cx="63397" cy="168978"/>
            </a:xfrm>
            <a:custGeom>
              <a:avLst/>
              <a:gdLst/>
              <a:ahLst/>
              <a:cxnLst/>
              <a:rect l="l" t="t" r="r" b="b"/>
              <a:pathLst>
                <a:path w="1844" h="4915" extrusionOk="0">
                  <a:moveTo>
                    <a:pt x="1707" y="0"/>
                  </a:moveTo>
                  <a:lnTo>
                    <a:pt x="1" y="4846"/>
                  </a:lnTo>
                  <a:lnTo>
                    <a:pt x="205" y="4915"/>
                  </a:lnTo>
                  <a:lnTo>
                    <a:pt x="184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3" name="Google Shape;3783;p16"/>
            <p:cNvSpPr/>
            <p:nvPr/>
          </p:nvSpPr>
          <p:spPr>
            <a:xfrm>
              <a:off x="2337297" y="2673374"/>
              <a:ext cx="7082" cy="176060"/>
            </a:xfrm>
            <a:custGeom>
              <a:avLst/>
              <a:gdLst/>
              <a:ahLst/>
              <a:cxnLst/>
              <a:rect l="l" t="t" r="r" b="b"/>
              <a:pathLst>
                <a:path w="206" h="5121" extrusionOk="0">
                  <a:moveTo>
                    <a:pt x="138" y="1"/>
                  </a:moveTo>
                  <a:lnTo>
                    <a:pt x="1" y="5120"/>
                  </a:lnTo>
                  <a:lnTo>
                    <a:pt x="206" y="5120"/>
                  </a:lnTo>
                  <a:lnTo>
                    <a:pt x="206" y="1776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4" name="Google Shape;3784;p16"/>
            <p:cNvSpPr/>
            <p:nvPr/>
          </p:nvSpPr>
          <p:spPr>
            <a:xfrm>
              <a:off x="2333962" y="1570464"/>
              <a:ext cx="36237" cy="24788"/>
            </a:xfrm>
            <a:custGeom>
              <a:avLst/>
              <a:gdLst/>
              <a:ahLst/>
              <a:cxnLst/>
              <a:rect l="l" t="t" r="r" b="b"/>
              <a:pathLst>
                <a:path w="1054" h="721" extrusionOk="0">
                  <a:moveTo>
                    <a:pt x="576" y="0"/>
                  </a:moveTo>
                  <a:cubicBezTo>
                    <a:pt x="1" y="0"/>
                    <a:pt x="587" y="721"/>
                    <a:pt x="893" y="721"/>
                  </a:cubicBezTo>
                  <a:cubicBezTo>
                    <a:pt x="986" y="721"/>
                    <a:pt x="1054" y="654"/>
                    <a:pt x="1054" y="478"/>
                  </a:cubicBezTo>
                  <a:cubicBezTo>
                    <a:pt x="1054" y="205"/>
                    <a:pt x="849" y="0"/>
                    <a:pt x="57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5" name="Google Shape;3785;p16"/>
            <p:cNvSpPr/>
            <p:nvPr/>
          </p:nvSpPr>
          <p:spPr>
            <a:xfrm>
              <a:off x="2323236" y="3077030"/>
              <a:ext cx="32902" cy="32867"/>
            </a:xfrm>
            <a:custGeom>
              <a:avLst/>
              <a:gdLst/>
              <a:ahLst/>
              <a:cxnLst/>
              <a:rect l="l" t="t" r="r" b="b"/>
              <a:pathLst>
                <a:path w="957" h="956" extrusionOk="0">
                  <a:moveTo>
                    <a:pt x="478" y="0"/>
                  </a:moveTo>
                  <a:cubicBezTo>
                    <a:pt x="205" y="0"/>
                    <a:pt x="0" y="205"/>
                    <a:pt x="0" y="478"/>
                  </a:cubicBezTo>
                  <a:cubicBezTo>
                    <a:pt x="0" y="751"/>
                    <a:pt x="205" y="956"/>
                    <a:pt x="478" y="956"/>
                  </a:cubicBezTo>
                  <a:cubicBezTo>
                    <a:pt x="751" y="956"/>
                    <a:pt x="956" y="751"/>
                    <a:pt x="956" y="478"/>
                  </a:cubicBezTo>
                  <a:cubicBezTo>
                    <a:pt x="956" y="205"/>
                    <a:pt x="751" y="0"/>
                    <a:pt x="478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6" name="Google Shape;3786;p16"/>
            <p:cNvSpPr/>
            <p:nvPr/>
          </p:nvSpPr>
          <p:spPr>
            <a:xfrm>
              <a:off x="3048344" y="2095515"/>
              <a:ext cx="35240" cy="34071"/>
            </a:xfrm>
            <a:custGeom>
              <a:avLst/>
              <a:gdLst/>
              <a:ahLst/>
              <a:cxnLst/>
              <a:rect l="l" t="t" r="r" b="b"/>
              <a:pathLst>
                <a:path w="1025" h="991" extrusionOk="0">
                  <a:moveTo>
                    <a:pt x="482" y="0"/>
                  </a:moveTo>
                  <a:cubicBezTo>
                    <a:pt x="436" y="0"/>
                    <a:pt x="389" y="6"/>
                    <a:pt x="342" y="18"/>
                  </a:cubicBezTo>
                  <a:cubicBezTo>
                    <a:pt x="137" y="154"/>
                    <a:pt x="1" y="359"/>
                    <a:pt x="69" y="632"/>
                  </a:cubicBezTo>
                  <a:cubicBezTo>
                    <a:pt x="126" y="858"/>
                    <a:pt x="323" y="991"/>
                    <a:pt x="544" y="991"/>
                  </a:cubicBezTo>
                  <a:cubicBezTo>
                    <a:pt x="590" y="991"/>
                    <a:pt x="637" y="985"/>
                    <a:pt x="683" y="973"/>
                  </a:cubicBezTo>
                  <a:cubicBezTo>
                    <a:pt x="888" y="837"/>
                    <a:pt x="1025" y="564"/>
                    <a:pt x="957" y="359"/>
                  </a:cubicBezTo>
                  <a:cubicBezTo>
                    <a:pt x="900" y="133"/>
                    <a:pt x="703" y="0"/>
                    <a:pt x="48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7" name="Google Shape;3787;p16"/>
            <p:cNvSpPr/>
            <p:nvPr/>
          </p:nvSpPr>
          <p:spPr>
            <a:xfrm>
              <a:off x="1609851" y="2550741"/>
              <a:ext cx="37577" cy="31767"/>
            </a:xfrm>
            <a:custGeom>
              <a:avLst/>
              <a:gdLst/>
              <a:ahLst/>
              <a:cxnLst/>
              <a:rect l="l" t="t" r="r" b="b"/>
              <a:pathLst>
                <a:path w="1093" h="924" extrusionOk="0">
                  <a:moveTo>
                    <a:pt x="524" y="1"/>
                  </a:moveTo>
                  <a:cubicBezTo>
                    <a:pt x="485" y="1"/>
                    <a:pt x="446" y="6"/>
                    <a:pt x="410" y="19"/>
                  </a:cubicBezTo>
                  <a:cubicBezTo>
                    <a:pt x="137" y="87"/>
                    <a:pt x="0" y="360"/>
                    <a:pt x="69" y="633"/>
                  </a:cubicBezTo>
                  <a:cubicBezTo>
                    <a:pt x="181" y="801"/>
                    <a:pt x="339" y="924"/>
                    <a:pt x="544" y="924"/>
                  </a:cubicBezTo>
                  <a:cubicBezTo>
                    <a:pt x="588" y="924"/>
                    <a:pt x="634" y="918"/>
                    <a:pt x="683" y="906"/>
                  </a:cubicBezTo>
                  <a:cubicBezTo>
                    <a:pt x="956" y="838"/>
                    <a:pt x="1092" y="565"/>
                    <a:pt x="1024" y="292"/>
                  </a:cubicBezTo>
                  <a:cubicBezTo>
                    <a:pt x="912" y="123"/>
                    <a:pt x="707" y="1"/>
                    <a:pt x="52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8" name="Google Shape;3788;p16"/>
            <p:cNvSpPr/>
            <p:nvPr/>
          </p:nvSpPr>
          <p:spPr>
            <a:xfrm>
              <a:off x="2764400" y="2936656"/>
              <a:ext cx="37577" cy="32558"/>
            </a:xfrm>
            <a:custGeom>
              <a:avLst/>
              <a:gdLst/>
              <a:ahLst/>
              <a:cxnLst/>
              <a:rect l="l" t="t" r="r" b="b"/>
              <a:pathLst>
                <a:path w="1093" h="947" extrusionOk="0">
                  <a:moveTo>
                    <a:pt x="578" y="1"/>
                  </a:moveTo>
                  <a:cubicBezTo>
                    <a:pt x="469" y="1"/>
                    <a:pt x="360" y="39"/>
                    <a:pt x="274" y="124"/>
                  </a:cubicBezTo>
                  <a:cubicBezTo>
                    <a:pt x="69" y="261"/>
                    <a:pt x="1" y="534"/>
                    <a:pt x="206" y="739"/>
                  </a:cubicBezTo>
                  <a:cubicBezTo>
                    <a:pt x="294" y="871"/>
                    <a:pt x="439" y="946"/>
                    <a:pt x="586" y="946"/>
                  </a:cubicBezTo>
                  <a:cubicBezTo>
                    <a:pt x="666" y="946"/>
                    <a:pt x="747" y="923"/>
                    <a:pt x="820" y="875"/>
                  </a:cubicBezTo>
                  <a:cubicBezTo>
                    <a:pt x="1025" y="739"/>
                    <a:pt x="1093" y="397"/>
                    <a:pt x="956" y="193"/>
                  </a:cubicBezTo>
                  <a:cubicBezTo>
                    <a:pt x="877" y="74"/>
                    <a:pt x="729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9" name="Google Shape;3789;p16"/>
            <p:cNvSpPr/>
            <p:nvPr/>
          </p:nvSpPr>
          <p:spPr>
            <a:xfrm>
              <a:off x="1891457" y="1710321"/>
              <a:ext cx="41187" cy="32214"/>
            </a:xfrm>
            <a:custGeom>
              <a:avLst/>
              <a:gdLst/>
              <a:ahLst/>
              <a:cxnLst/>
              <a:rect l="l" t="t" r="r" b="b"/>
              <a:pathLst>
                <a:path w="1198" h="937" extrusionOk="0">
                  <a:moveTo>
                    <a:pt x="578" y="1"/>
                  </a:moveTo>
                  <a:cubicBezTo>
                    <a:pt x="471" y="1"/>
                    <a:pt x="365" y="34"/>
                    <a:pt x="273" y="96"/>
                  </a:cubicBezTo>
                  <a:cubicBezTo>
                    <a:pt x="68" y="232"/>
                    <a:pt x="0" y="505"/>
                    <a:pt x="205" y="710"/>
                  </a:cubicBezTo>
                  <a:cubicBezTo>
                    <a:pt x="305" y="870"/>
                    <a:pt x="440" y="936"/>
                    <a:pt x="572" y="936"/>
                  </a:cubicBezTo>
                  <a:cubicBezTo>
                    <a:pt x="892" y="936"/>
                    <a:pt x="1197" y="550"/>
                    <a:pt x="956" y="164"/>
                  </a:cubicBezTo>
                  <a:cubicBezTo>
                    <a:pt x="843" y="51"/>
                    <a:pt x="710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0" name="Google Shape;3790;p16"/>
            <p:cNvSpPr/>
            <p:nvPr/>
          </p:nvSpPr>
          <p:spPr>
            <a:xfrm>
              <a:off x="1879699" y="2928267"/>
              <a:ext cx="37577" cy="32386"/>
            </a:xfrm>
            <a:custGeom>
              <a:avLst/>
              <a:gdLst/>
              <a:ahLst/>
              <a:cxnLst/>
              <a:rect l="l" t="t" r="r" b="b"/>
              <a:pathLst>
                <a:path w="1093" h="942" extrusionOk="0">
                  <a:moveTo>
                    <a:pt x="492" y="0"/>
                  </a:moveTo>
                  <a:cubicBezTo>
                    <a:pt x="350" y="0"/>
                    <a:pt x="213" y="51"/>
                    <a:pt x="137" y="164"/>
                  </a:cubicBezTo>
                  <a:cubicBezTo>
                    <a:pt x="1" y="437"/>
                    <a:pt x="69" y="710"/>
                    <a:pt x="274" y="846"/>
                  </a:cubicBezTo>
                  <a:cubicBezTo>
                    <a:pt x="366" y="907"/>
                    <a:pt x="472" y="941"/>
                    <a:pt x="573" y="941"/>
                  </a:cubicBezTo>
                  <a:cubicBezTo>
                    <a:pt x="697" y="941"/>
                    <a:pt x="813" y="891"/>
                    <a:pt x="888" y="778"/>
                  </a:cubicBezTo>
                  <a:cubicBezTo>
                    <a:pt x="1093" y="505"/>
                    <a:pt x="1025" y="232"/>
                    <a:pt x="820" y="95"/>
                  </a:cubicBezTo>
                  <a:cubicBezTo>
                    <a:pt x="728" y="34"/>
                    <a:pt x="608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1" name="Google Shape;3791;p16"/>
            <p:cNvSpPr/>
            <p:nvPr/>
          </p:nvSpPr>
          <p:spPr>
            <a:xfrm>
              <a:off x="2778496" y="1718676"/>
              <a:ext cx="34689" cy="32558"/>
            </a:xfrm>
            <a:custGeom>
              <a:avLst/>
              <a:gdLst/>
              <a:ahLst/>
              <a:cxnLst/>
              <a:rect l="l" t="t" r="r" b="b"/>
              <a:pathLst>
                <a:path w="1009" h="947" extrusionOk="0">
                  <a:moveTo>
                    <a:pt x="483" y="1"/>
                  </a:moveTo>
                  <a:cubicBezTo>
                    <a:pt x="348" y="1"/>
                    <a:pt x="217" y="61"/>
                    <a:pt x="137" y="194"/>
                  </a:cubicBezTo>
                  <a:cubicBezTo>
                    <a:pt x="0" y="399"/>
                    <a:pt x="0" y="672"/>
                    <a:pt x="205" y="877"/>
                  </a:cubicBezTo>
                  <a:cubicBezTo>
                    <a:pt x="285" y="924"/>
                    <a:pt x="372" y="946"/>
                    <a:pt x="458" y="946"/>
                  </a:cubicBezTo>
                  <a:cubicBezTo>
                    <a:pt x="740" y="946"/>
                    <a:pt x="1008" y="713"/>
                    <a:pt x="956" y="399"/>
                  </a:cubicBezTo>
                  <a:cubicBezTo>
                    <a:pt x="914" y="149"/>
                    <a:pt x="695" y="1"/>
                    <a:pt x="48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2" name="Google Shape;3792;p16"/>
            <p:cNvSpPr/>
            <p:nvPr/>
          </p:nvSpPr>
          <p:spPr>
            <a:xfrm>
              <a:off x="1614526" y="2086095"/>
              <a:ext cx="35239" cy="31767"/>
            </a:xfrm>
            <a:custGeom>
              <a:avLst/>
              <a:gdLst/>
              <a:ahLst/>
              <a:cxnLst/>
              <a:rect l="l" t="t" r="r" b="b"/>
              <a:pathLst>
                <a:path w="1025" h="924" extrusionOk="0">
                  <a:moveTo>
                    <a:pt x="539" y="1"/>
                  </a:moveTo>
                  <a:cubicBezTo>
                    <a:pt x="320" y="1"/>
                    <a:pt x="125" y="123"/>
                    <a:pt x="69" y="292"/>
                  </a:cubicBezTo>
                  <a:cubicBezTo>
                    <a:pt x="1" y="565"/>
                    <a:pt x="137" y="838"/>
                    <a:pt x="410" y="906"/>
                  </a:cubicBezTo>
                  <a:cubicBezTo>
                    <a:pt x="445" y="918"/>
                    <a:pt x="483" y="923"/>
                    <a:pt x="520" y="923"/>
                  </a:cubicBezTo>
                  <a:cubicBezTo>
                    <a:pt x="703" y="923"/>
                    <a:pt x="900" y="791"/>
                    <a:pt x="956" y="565"/>
                  </a:cubicBezTo>
                  <a:cubicBezTo>
                    <a:pt x="1025" y="360"/>
                    <a:pt x="888" y="87"/>
                    <a:pt x="683" y="19"/>
                  </a:cubicBezTo>
                  <a:cubicBezTo>
                    <a:pt x="635" y="7"/>
                    <a:pt x="587" y="1"/>
                    <a:pt x="53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3" name="Google Shape;3793;p16"/>
            <p:cNvSpPr/>
            <p:nvPr/>
          </p:nvSpPr>
          <p:spPr>
            <a:xfrm>
              <a:off x="3043668" y="2562499"/>
              <a:ext cx="35240" cy="31733"/>
            </a:xfrm>
            <a:custGeom>
              <a:avLst/>
              <a:gdLst/>
              <a:ahLst/>
              <a:cxnLst/>
              <a:rect l="l" t="t" r="r" b="b"/>
              <a:pathLst>
                <a:path w="1025" h="923" extrusionOk="0">
                  <a:moveTo>
                    <a:pt x="539" y="0"/>
                  </a:moveTo>
                  <a:cubicBezTo>
                    <a:pt x="320" y="0"/>
                    <a:pt x="125" y="122"/>
                    <a:pt x="69" y="291"/>
                  </a:cubicBezTo>
                  <a:cubicBezTo>
                    <a:pt x="0" y="564"/>
                    <a:pt x="137" y="837"/>
                    <a:pt x="342" y="905"/>
                  </a:cubicBezTo>
                  <a:cubicBezTo>
                    <a:pt x="389" y="917"/>
                    <a:pt x="435" y="923"/>
                    <a:pt x="481" y="923"/>
                  </a:cubicBezTo>
                  <a:cubicBezTo>
                    <a:pt x="702" y="923"/>
                    <a:pt x="899" y="790"/>
                    <a:pt x="956" y="564"/>
                  </a:cubicBezTo>
                  <a:cubicBezTo>
                    <a:pt x="1024" y="359"/>
                    <a:pt x="888" y="86"/>
                    <a:pt x="683" y="18"/>
                  </a:cubicBezTo>
                  <a:cubicBezTo>
                    <a:pt x="635" y="6"/>
                    <a:pt x="586" y="0"/>
                    <a:pt x="53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4" name="Google Shape;3794;p16"/>
            <p:cNvSpPr/>
            <p:nvPr/>
          </p:nvSpPr>
          <p:spPr>
            <a:xfrm>
              <a:off x="2534432" y="1729127"/>
              <a:ext cx="30529" cy="27366"/>
            </a:xfrm>
            <a:custGeom>
              <a:avLst/>
              <a:gdLst/>
              <a:ahLst/>
              <a:cxnLst/>
              <a:rect l="l" t="t" r="r" b="b"/>
              <a:pathLst>
                <a:path w="888" h="796" extrusionOk="0">
                  <a:moveTo>
                    <a:pt x="453" y="1"/>
                  </a:moveTo>
                  <a:cubicBezTo>
                    <a:pt x="286" y="1"/>
                    <a:pt x="120" y="78"/>
                    <a:pt x="69" y="231"/>
                  </a:cubicBezTo>
                  <a:cubicBezTo>
                    <a:pt x="1" y="436"/>
                    <a:pt x="137" y="709"/>
                    <a:pt x="342" y="777"/>
                  </a:cubicBezTo>
                  <a:cubicBezTo>
                    <a:pt x="378" y="789"/>
                    <a:pt x="414" y="795"/>
                    <a:pt x="450" y="795"/>
                  </a:cubicBezTo>
                  <a:cubicBezTo>
                    <a:pt x="615" y="795"/>
                    <a:pt x="764" y="673"/>
                    <a:pt x="820" y="504"/>
                  </a:cubicBezTo>
                  <a:cubicBezTo>
                    <a:pt x="888" y="300"/>
                    <a:pt x="820" y="95"/>
                    <a:pt x="615" y="26"/>
                  </a:cubicBezTo>
                  <a:cubicBezTo>
                    <a:pt x="564" y="9"/>
                    <a:pt x="508" y="1"/>
                    <a:pt x="45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5" name="Google Shape;3795;p16"/>
            <p:cNvSpPr/>
            <p:nvPr/>
          </p:nvSpPr>
          <p:spPr>
            <a:xfrm>
              <a:off x="2132392" y="2923729"/>
              <a:ext cx="26610" cy="22931"/>
            </a:xfrm>
            <a:custGeom>
              <a:avLst/>
              <a:gdLst/>
              <a:ahLst/>
              <a:cxnLst/>
              <a:rect l="l" t="t" r="r" b="b"/>
              <a:pathLst>
                <a:path w="774" h="667" extrusionOk="0">
                  <a:moveTo>
                    <a:pt x="316" y="0"/>
                  </a:moveTo>
                  <a:cubicBezTo>
                    <a:pt x="1" y="0"/>
                    <a:pt x="308" y="667"/>
                    <a:pt x="545" y="667"/>
                  </a:cubicBezTo>
                  <a:cubicBezTo>
                    <a:pt x="607" y="667"/>
                    <a:pt x="665" y="620"/>
                    <a:pt x="705" y="500"/>
                  </a:cubicBezTo>
                  <a:cubicBezTo>
                    <a:pt x="773" y="296"/>
                    <a:pt x="637" y="91"/>
                    <a:pt x="432" y="22"/>
                  </a:cubicBezTo>
                  <a:cubicBezTo>
                    <a:pt x="386" y="7"/>
                    <a:pt x="348" y="0"/>
                    <a:pt x="31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6" name="Google Shape;3796;p16"/>
            <p:cNvSpPr/>
            <p:nvPr/>
          </p:nvSpPr>
          <p:spPr>
            <a:xfrm>
              <a:off x="2961707" y="2340438"/>
              <a:ext cx="30358" cy="20869"/>
            </a:xfrm>
            <a:custGeom>
              <a:avLst/>
              <a:gdLst/>
              <a:ahLst/>
              <a:cxnLst/>
              <a:rect l="l" t="t" r="r" b="b"/>
              <a:pathLst>
                <a:path w="883" h="607" extrusionOk="0">
                  <a:moveTo>
                    <a:pt x="752" y="1"/>
                  </a:moveTo>
                  <a:cubicBezTo>
                    <a:pt x="497" y="1"/>
                    <a:pt x="1" y="607"/>
                    <a:pt x="473" y="607"/>
                  </a:cubicBezTo>
                  <a:cubicBezTo>
                    <a:pt x="678" y="607"/>
                    <a:pt x="883" y="402"/>
                    <a:pt x="883" y="197"/>
                  </a:cubicBezTo>
                  <a:cubicBezTo>
                    <a:pt x="883" y="55"/>
                    <a:pt x="828" y="1"/>
                    <a:pt x="752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7" name="Google Shape;3797;p16"/>
            <p:cNvSpPr/>
            <p:nvPr/>
          </p:nvSpPr>
          <p:spPr>
            <a:xfrm>
              <a:off x="1701370" y="2316235"/>
              <a:ext cx="28192" cy="26301"/>
            </a:xfrm>
            <a:custGeom>
              <a:avLst/>
              <a:gdLst/>
              <a:ahLst/>
              <a:cxnLst/>
              <a:rect l="l" t="t" r="r" b="b"/>
              <a:pathLst>
                <a:path w="820" h="765" extrusionOk="0">
                  <a:moveTo>
                    <a:pt x="492" y="0"/>
                  </a:moveTo>
                  <a:cubicBezTo>
                    <a:pt x="465" y="0"/>
                    <a:pt x="437" y="5"/>
                    <a:pt x="410" y="14"/>
                  </a:cubicBezTo>
                  <a:cubicBezTo>
                    <a:pt x="205" y="14"/>
                    <a:pt x="0" y="150"/>
                    <a:pt x="0" y="355"/>
                  </a:cubicBezTo>
                  <a:cubicBezTo>
                    <a:pt x="0" y="560"/>
                    <a:pt x="205" y="765"/>
                    <a:pt x="410" y="765"/>
                  </a:cubicBezTo>
                  <a:cubicBezTo>
                    <a:pt x="615" y="765"/>
                    <a:pt x="819" y="560"/>
                    <a:pt x="819" y="355"/>
                  </a:cubicBezTo>
                  <a:cubicBezTo>
                    <a:pt x="819" y="178"/>
                    <a:pt x="666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8" name="Google Shape;3798;p16"/>
            <p:cNvSpPr/>
            <p:nvPr/>
          </p:nvSpPr>
          <p:spPr>
            <a:xfrm>
              <a:off x="2517998" y="2928611"/>
              <a:ext cx="36030" cy="27298"/>
            </a:xfrm>
            <a:custGeom>
              <a:avLst/>
              <a:gdLst/>
              <a:ahLst/>
              <a:cxnLst/>
              <a:rect l="l" t="t" r="r" b="b"/>
              <a:pathLst>
                <a:path w="1048" h="794" extrusionOk="0">
                  <a:moveTo>
                    <a:pt x="456" y="0"/>
                  </a:moveTo>
                  <a:cubicBezTo>
                    <a:pt x="420" y="0"/>
                    <a:pt x="382" y="6"/>
                    <a:pt x="342" y="17"/>
                  </a:cubicBezTo>
                  <a:cubicBezTo>
                    <a:pt x="137" y="85"/>
                    <a:pt x="1" y="358"/>
                    <a:pt x="69" y="563"/>
                  </a:cubicBezTo>
                  <a:cubicBezTo>
                    <a:pt x="120" y="717"/>
                    <a:pt x="248" y="793"/>
                    <a:pt x="395" y="793"/>
                  </a:cubicBezTo>
                  <a:cubicBezTo>
                    <a:pt x="444" y="793"/>
                    <a:pt x="496" y="785"/>
                    <a:pt x="547" y="768"/>
                  </a:cubicBezTo>
                  <a:cubicBezTo>
                    <a:pt x="1048" y="643"/>
                    <a:pt x="859" y="0"/>
                    <a:pt x="45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9" name="Google Shape;3799;p16"/>
            <p:cNvSpPr/>
            <p:nvPr/>
          </p:nvSpPr>
          <p:spPr>
            <a:xfrm>
              <a:off x="2145010" y="1732600"/>
              <a:ext cx="33108" cy="17121"/>
            </a:xfrm>
            <a:custGeom>
              <a:avLst/>
              <a:gdLst/>
              <a:ahLst/>
              <a:cxnLst/>
              <a:rect l="l" t="t" r="r" b="b"/>
              <a:pathLst>
                <a:path w="963" h="498" extrusionOk="0">
                  <a:moveTo>
                    <a:pt x="214" y="1"/>
                  </a:moveTo>
                  <a:cubicBezTo>
                    <a:pt x="86" y="1"/>
                    <a:pt x="0" y="72"/>
                    <a:pt x="65" y="267"/>
                  </a:cubicBezTo>
                  <a:cubicBezTo>
                    <a:pt x="116" y="420"/>
                    <a:pt x="244" y="497"/>
                    <a:pt x="392" y="497"/>
                  </a:cubicBezTo>
                  <a:cubicBezTo>
                    <a:pt x="441" y="497"/>
                    <a:pt x="492" y="489"/>
                    <a:pt x="543" y="472"/>
                  </a:cubicBezTo>
                  <a:cubicBezTo>
                    <a:pt x="963" y="332"/>
                    <a:pt x="491" y="1"/>
                    <a:pt x="21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0" name="Google Shape;3800;p16"/>
            <p:cNvSpPr/>
            <p:nvPr/>
          </p:nvSpPr>
          <p:spPr>
            <a:xfrm>
              <a:off x="1816337" y="2689601"/>
              <a:ext cx="30564" cy="27470"/>
            </a:xfrm>
            <a:custGeom>
              <a:avLst/>
              <a:gdLst/>
              <a:ahLst/>
              <a:cxnLst/>
              <a:rect l="l" t="t" r="r" b="b"/>
              <a:pathLst>
                <a:path w="889" h="799" extrusionOk="0">
                  <a:moveTo>
                    <a:pt x="407" y="1"/>
                  </a:moveTo>
                  <a:cubicBezTo>
                    <a:pt x="330" y="1"/>
                    <a:pt x="258" y="23"/>
                    <a:pt x="206" y="75"/>
                  </a:cubicBezTo>
                  <a:cubicBezTo>
                    <a:pt x="1" y="212"/>
                    <a:pt x="1" y="485"/>
                    <a:pt x="137" y="621"/>
                  </a:cubicBezTo>
                  <a:cubicBezTo>
                    <a:pt x="181" y="751"/>
                    <a:pt x="306" y="798"/>
                    <a:pt x="445" y="798"/>
                  </a:cubicBezTo>
                  <a:cubicBezTo>
                    <a:pt x="524" y="798"/>
                    <a:pt x="609" y="783"/>
                    <a:pt x="683" y="758"/>
                  </a:cubicBezTo>
                  <a:cubicBezTo>
                    <a:pt x="820" y="621"/>
                    <a:pt x="888" y="348"/>
                    <a:pt x="752" y="143"/>
                  </a:cubicBezTo>
                  <a:cubicBezTo>
                    <a:pt x="667" y="59"/>
                    <a:pt x="531" y="1"/>
                    <a:pt x="407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1" name="Google Shape;3801;p16"/>
            <p:cNvSpPr/>
            <p:nvPr/>
          </p:nvSpPr>
          <p:spPr>
            <a:xfrm>
              <a:off x="2848906" y="1962258"/>
              <a:ext cx="30529" cy="28363"/>
            </a:xfrm>
            <a:custGeom>
              <a:avLst/>
              <a:gdLst/>
              <a:ahLst/>
              <a:cxnLst/>
              <a:rect l="l" t="t" r="r" b="b"/>
              <a:pathLst>
                <a:path w="888" h="825" extrusionOk="0">
                  <a:moveTo>
                    <a:pt x="389" y="0"/>
                  </a:moveTo>
                  <a:cubicBezTo>
                    <a:pt x="319" y="0"/>
                    <a:pt x="253" y="23"/>
                    <a:pt x="205" y="71"/>
                  </a:cubicBezTo>
                  <a:cubicBezTo>
                    <a:pt x="0" y="208"/>
                    <a:pt x="0" y="481"/>
                    <a:pt x="68" y="617"/>
                  </a:cubicBezTo>
                  <a:cubicBezTo>
                    <a:pt x="156" y="750"/>
                    <a:pt x="302" y="825"/>
                    <a:pt x="430" y="825"/>
                  </a:cubicBezTo>
                  <a:cubicBezTo>
                    <a:pt x="501" y="825"/>
                    <a:pt x="566" y="802"/>
                    <a:pt x="614" y="754"/>
                  </a:cubicBezTo>
                  <a:cubicBezTo>
                    <a:pt x="819" y="617"/>
                    <a:pt x="887" y="344"/>
                    <a:pt x="751" y="208"/>
                  </a:cubicBezTo>
                  <a:cubicBezTo>
                    <a:pt x="663" y="76"/>
                    <a:pt x="518" y="0"/>
                    <a:pt x="38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2" name="Google Shape;3802;p16"/>
            <p:cNvSpPr/>
            <p:nvPr/>
          </p:nvSpPr>
          <p:spPr>
            <a:xfrm>
              <a:off x="1826857" y="1949675"/>
              <a:ext cx="34242" cy="15333"/>
            </a:xfrm>
            <a:custGeom>
              <a:avLst/>
              <a:gdLst/>
              <a:ahLst/>
              <a:cxnLst/>
              <a:rect l="l" t="t" r="r" b="b"/>
              <a:pathLst>
                <a:path w="996" h="446" extrusionOk="0">
                  <a:moveTo>
                    <a:pt x="449" y="1"/>
                  </a:moveTo>
                  <a:cubicBezTo>
                    <a:pt x="344" y="1"/>
                    <a:pt x="248" y="51"/>
                    <a:pt x="173" y="164"/>
                  </a:cubicBezTo>
                  <a:cubicBezTo>
                    <a:pt x="0" y="365"/>
                    <a:pt x="154" y="445"/>
                    <a:pt x="355" y="445"/>
                  </a:cubicBezTo>
                  <a:cubicBezTo>
                    <a:pt x="631" y="445"/>
                    <a:pt x="995" y="294"/>
                    <a:pt x="719" y="96"/>
                  </a:cubicBezTo>
                  <a:cubicBezTo>
                    <a:pt x="627" y="35"/>
                    <a:pt x="535" y="1"/>
                    <a:pt x="44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3" name="Google Shape;3803;p16"/>
            <p:cNvSpPr/>
            <p:nvPr/>
          </p:nvSpPr>
          <p:spPr>
            <a:xfrm>
              <a:off x="2832816" y="2703044"/>
              <a:ext cx="39193" cy="27573"/>
            </a:xfrm>
            <a:custGeom>
              <a:avLst/>
              <a:gdLst/>
              <a:ahLst/>
              <a:cxnLst/>
              <a:rect l="l" t="t" r="r" b="b"/>
              <a:pathLst>
                <a:path w="1140" h="802" extrusionOk="0">
                  <a:moveTo>
                    <a:pt x="572" y="0"/>
                  </a:moveTo>
                  <a:cubicBezTo>
                    <a:pt x="249" y="0"/>
                    <a:pt x="1" y="487"/>
                    <a:pt x="332" y="708"/>
                  </a:cubicBezTo>
                  <a:cubicBezTo>
                    <a:pt x="424" y="774"/>
                    <a:pt x="513" y="801"/>
                    <a:pt x="595" y="801"/>
                  </a:cubicBezTo>
                  <a:cubicBezTo>
                    <a:pt x="937" y="801"/>
                    <a:pt x="1140" y="314"/>
                    <a:pt x="809" y="94"/>
                  </a:cubicBezTo>
                  <a:cubicBezTo>
                    <a:pt x="730" y="28"/>
                    <a:pt x="649" y="0"/>
                    <a:pt x="5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CUSTOM_17">
    <p:spTree>
      <p:nvGrpSpPr>
        <p:cNvPr id="1" name="Shape 38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05" name="Google Shape;3805;p17"/>
          <p:cNvGrpSpPr/>
          <p:nvPr/>
        </p:nvGrpSpPr>
        <p:grpSpPr>
          <a:xfrm>
            <a:off x="237195" y="237553"/>
            <a:ext cx="8669501" cy="4668503"/>
            <a:chOff x="237195" y="237553"/>
            <a:chExt cx="8669501" cy="4668503"/>
          </a:xfrm>
        </p:grpSpPr>
        <p:sp>
          <p:nvSpPr>
            <p:cNvPr id="3806" name="Google Shape;3806;p17"/>
            <p:cNvSpPr/>
            <p:nvPr/>
          </p:nvSpPr>
          <p:spPr>
            <a:xfrm rot="5400000">
              <a:off x="8738903" y="241642"/>
              <a:ext cx="171881" cy="163703"/>
            </a:xfrm>
            <a:custGeom>
              <a:avLst/>
              <a:gdLst/>
              <a:ahLst/>
              <a:cxnLst/>
              <a:rect l="l" t="t" r="r" b="b"/>
              <a:pathLst>
                <a:path w="5444" h="5185" extrusionOk="0">
                  <a:moveTo>
                    <a:pt x="518" y="4191"/>
                  </a:moveTo>
                  <a:lnTo>
                    <a:pt x="518" y="4191"/>
                  </a:lnTo>
                  <a:lnTo>
                    <a:pt x="518" y="4191"/>
                  </a:lnTo>
                  <a:close/>
                  <a:moveTo>
                    <a:pt x="1887" y="0"/>
                  </a:moveTo>
                  <a:lnTo>
                    <a:pt x="2247" y="1930"/>
                  </a:lnTo>
                  <a:lnTo>
                    <a:pt x="518" y="994"/>
                  </a:lnTo>
                  <a:lnTo>
                    <a:pt x="1944" y="2333"/>
                  </a:lnTo>
                  <a:lnTo>
                    <a:pt x="0" y="2592"/>
                  </a:lnTo>
                  <a:lnTo>
                    <a:pt x="1944" y="2837"/>
                  </a:lnTo>
                  <a:lnTo>
                    <a:pt x="518" y="4191"/>
                  </a:lnTo>
                  <a:lnTo>
                    <a:pt x="2247" y="3255"/>
                  </a:lnTo>
                  <a:lnTo>
                    <a:pt x="1887" y="5185"/>
                  </a:lnTo>
                  <a:lnTo>
                    <a:pt x="2722" y="3413"/>
                  </a:lnTo>
                  <a:lnTo>
                    <a:pt x="3572" y="5185"/>
                  </a:lnTo>
                  <a:lnTo>
                    <a:pt x="3197" y="3255"/>
                  </a:lnTo>
                  <a:lnTo>
                    <a:pt x="4925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5" y="994"/>
                  </a:lnTo>
                  <a:lnTo>
                    <a:pt x="3197" y="1930"/>
                  </a:lnTo>
                  <a:lnTo>
                    <a:pt x="3572" y="0"/>
                  </a:lnTo>
                  <a:lnTo>
                    <a:pt x="2722" y="1771"/>
                  </a:lnTo>
                  <a:lnTo>
                    <a:pt x="188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7" name="Google Shape;3807;p17"/>
            <p:cNvSpPr/>
            <p:nvPr/>
          </p:nvSpPr>
          <p:spPr>
            <a:xfrm rot="5400000">
              <a:off x="8738887" y="4726518"/>
              <a:ext cx="171912" cy="163703"/>
            </a:xfrm>
            <a:custGeom>
              <a:avLst/>
              <a:gdLst/>
              <a:ahLst/>
              <a:cxnLst/>
              <a:rect l="l" t="t" r="r" b="b"/>
              <a:pathLst>
                <a:path w="5445" h="5185" extrusionOk="0">
                  <a:moveTo>
                    <a:pt x="3558" y="0"/>
                  </a:moveTo>
                  <a:lnTo>
                    <a:pt x="3558" y="0"/>
                  </a:lnTo>
                  <a:lnTo>
                    <a:pt x="3558" y="0"/>
                  </a:lnTo>
                  <a:close/>
                  <a:moveTo>
                    <a:pt x="519" y="4191"/>
                  </a:moveTo>
                  <a:lnTo>
                    <a:pt x="519" y="4191"/>
                  </a:lnTo>
                  <a:lnTo>
                    <a:pt x="519" y="4191"/>
                  </a:lnTo>
                  <a:close/>
                  <a:moveTo>
                    <a:pt x="1873" y="0"/>
                  </a:moveTo>
                  <a:lnTo>
                    <a:pt x="2247" y="1930"/>
                  </a:lnTo>
                  <a:lnTo>
                    <a:pt x="519" y="994"/>
                  </a:lnTo>
                  <a:lnTo>
                    <a:pt x="1945" y="2333"/>
                  </a:lnTo>
                  <a:lnTo>
                    <a:pt x="0" y="2592"/>
                  </a:lnTo>
                  <a:lnTo>
                    <a:pt x="1945" y="2837"/>
                  </a:lnTo>
                  <a:lnTo>
                    <a:pt x="519" y="4191"/>
                  </a:lnTo>
                  <a:lnTo>
                    <a:pt x="2247" y="3255"/>
                  </a:lnTo>
                  <a:lnTo>
                    <a:pt x="1873" y="5185"/>
                  </a:lnTo>
                  <a:lnTo>
                    <a:pt x="2722" y="3413"/>
                  </a:lnTo>
                  <a:lnTo>
                    <a:pt x="3558" y="5185"/>
                  </a:lnTo>
                  <a:lnTo>
                    <a:pt x="3197" y="3255"/>
                  </a:lnTo>
                  <a:lnTo>
                    <a:pt x="4926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6" y="994"/>
                  </a:lnTo>
                  <a:lnTo>
                    <a:pt x="3197" y="1930"/>
                  </a:lnTo>
                  <a:lnTo>
                    <a:pt x="3558" y="0"/>
                  </a:lnTo>
                  <a:lnTo>
                    <a:pt x="2722" y="1771"/>
                  </a:lnTo>
                  <a:lnTo>
                    <a:pt x="1873" y="0"/>
                  </a:lnTo>
                  <a:close/>
                  <a:moveTo>
                    <a:pt x="1873" y="5185"/>
                  </a:moveTo>
                  <a:lnTo>
                    <a:pt x="1873" y="5185"/>
                  </a:lnTo>
                  <a:lnTo>
                    <a:pt x="1873" y="5185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8" name="Google Shape;3808;p17"/>
            <p:cNvSpPr/>
            <p:nvPr/>
          </p:nvSpPr>
          <p:spPr>
            <a:xfrm rot="5400000">
              <a:off x="232906" y="241847"/>
              <a:ext cx="171881" cy="163293"/>
            </a:xfrm>
            <a:custGeom>
              <a:avLst/>
              <a:gdLst/>
              <a:ahLst/>
              <a:cxnLst/>
              <a:rect l="l" t="t" r="r" b="b"/>
              <a:pathLst>
                <a:path w="5444" h="5172" extrusionOk="0">
                  <a:moveTo>
                    <a:pt x="3572" y="1"/>
                  </a:moveTo>
                  <a:lnTo>
                    <a:pt x="2722" y="1772"/>
                  </a:lnTo>
                  <a:lnTo>
                    <a:pt x="1887" y="1"/>
                  </a:lnTo>
                  <a:lnTo>
                    <a:pt x="1887" y="1"/>
                  </a:lnTo>
                  <a:lnTo>
                    <a:pt x="2247" y="1916"/>
                  </a:lnTo>
                  <a:lnTo>
                    <a:pt x="518" y="980"/>
                  </a:lnTo>
                  <a:lnTo>
                    <a:pt x="518" y="980"/>
                  </a:lnTo>
                  <a:lnTo>
                    <a:pt x="1944" y="2334"/>
                  </a:lnTo>
                  <a:lnTo>
                    <a:pt x="0" y="2579"/>
                  </a:lnTo>
                  <a:lnTo>
                    <a:pt x="1944" y="2838"/>
                  </a:lnTo>
                  <a:lnTo>
                    <a:pt x="518" y="4177"/>
                  </a:lnTo>
                  <a:lnTo>
                    <a:pt x="2247" y="3241"/>
                  </a:lnTo>
                  <a:lnTo>
                    <a:pt x="1887" y="5171"/>
                  </a:lnTo>
                  <a:lnTo>
                    <a:pt x="2722" y="3400"/>
                  </a:lnTo>
                  <a:lnTo>
                    <a:pt x="3572" y="5171"/>
                  </a:lnTo>
                  <a:lnTo>
                    <a:pt x="3197" y="3241"/>
                  </a:lnTo>
                  <a:lnTo>
                    <a:pt x="4925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5" y="980"/>
                  </a:lnTo>
                  <a:lnTo>
                    <a:pt x="3197" y="1916"/>
                  </a:lnTo>
                  <a:lnTo>
                    <a:pt x="3572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9" name="Google Shape;3809;p17"/>
            <p:cNvSpPr/>
            <p:nvPr/>
          </p:nvSpPr>
          <p:spPr>
            <a:xfrm rot="5400000">
              <a:off x="232890" y="4738449"/>
              <a:ext cx="171912" cy="163293"/>
            </a:xfrm>
            <a:custGeom>
              <a:avLst/>
              <a:gdLst/>
              <a:ahLst/>
              <a:cxnLst/>
              <a:rect l="l" t="t" r="r" b="b"/>
              <a:pathLst>
                <a:path w="5445" h="5172" extrusionOk="0">
                  <a:moveTo>
                    <a:pt x="1873" y="1"/>
                  </a:moveTo>
                  <a:lnTo>
                    <a:pt x="2247" y="1916"/>
                  </a:lnTo>
                  <a:lnTo>
                    <a:pt x="519" y="980"/>
                  </a:lnTo>
                  <a:lnTo>
                    <a:pt x="519" y="980"/>
                  </a:lnTo>
                  <a:lnTo>
                    <a:pt x="1945" y="2334"/>
                  </a:lnTo>
                  <a:lnTo>
                    <a:pt x="0" y="2579"/>
                  </a:lnTo>
                  <a:lnTo>
                    <a:pt x="1945" y="2838"/>
                  </a:lnTo>
                  <a:lnTo>
                    <a:pt x="519" y="4177"/>
                  </a:lnTo>
                  <a:lnTo>
                    <a:pt x="2247" y="3241"/>
                  </a:lnTo>
                  <a:lnTo>
                    <a:pt x="1873" y="5171"/>
                  </a:lnTo>
                  <a:lnTo>
                    <a:pt x="2722" y="3400"/>
                  </a:lnTo>
                  <a:lnTo>
                    <a:pt x="3558" y="5171"/>
                  </a:lnTo>
                  <a:lnTo>
                    <a:pt x="3197" y="3241"/>
                  </a:lnTo>
                  <a:lnTo>
                    <a:pt x="3197" y="3241"/>
                  </a:lnTo>
                  <a:lnTo>
                    <a:pt x="4926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6" y="980"/>
                  </a:lnTo>
                  <a:lnTo>
                    <a:pt x="4926" y="980"/>
                  </a:lnTo>
                  <a:lnTo>
                    <a:pt x="3197" y="1916"/>
                  </a:lnTo>
                  <a:lnTo>
                    <a:pt x="3558" y="1"/>
                  </a:lnTo>
                  <a:lnTo>
                    <a:pt x="2722" y="1772"/>
                  </a:lnTo>
                  <a:lnTo>
                    <a:pt x="18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810" name="Google Shape;3810;p17"/>
            <p:cNvGrpSpPr/>
            <p:nvPr/>
          </p:nvGrpSpPr>
          <p:grpSpPr>
            <a:xfrm rot="5400000">
              <a:off x="2237697" y="-1762942"/>
              <a:ext cx="4668496" cy="8669501"/>
              <a:chOff x="2402975" y="240825"/>
              <a:chExt cx="2813025" cy="5223850"/>
            </a:xfrm>
          </p:grpSpPr>
          <p:sp>
            <p:nvSpPr>
              <p:cNvPr id="3811" name="Google Shape;3811;p17"/>
              <p:cNvSpPr/>
              <p:nvPr/>
            </p:nvSpPr>
            <p:spPr>
              <a:xfrm>
                <a:off x="2470125" y="328325"/>
                <a:ext cx="2678725" cy="5048525"/>
              </a:xfrm>
              <a:custGeom>
                <a:avLst/>
                <a:gdLst/>
                <a:ahLst/>
                <a:cxnLst/>
                <a:rect l="l" t="t" r="r" b="b"/>
                <a:pathLst>
                  <a:path w="107149" h="201941" fill="none" extrusionOk="0">
                    <a:moveTo>
                      <a:pt x="107149" y="197071"/>
                    </a:moveTo>
                    <a:lnTo>
                      <a:pt x="107149" y="4884"/>
                    </a:lnTo>
                    <a:cubicBezTo>
                      <a:pt x="104450" y="4884"/>
                      <a:pt x="102266" y="2700"/>
                      <a:pt x="102266" y="0"/>
                    </a:cubicBezTo>
                    <a:lnTo>
                      <a:pt x="5087" y="0"/>
                    </a:lnTo>
                    <a:cubicBezTo>
                      <a:pt x="5087" y="2808"/>
                      <a:pt x="2808" y="5087"/>
                      <a:pt x="0" y="5087"/>
                    </a:cubicBezTo>
                    <a:lnTo>
                      <a:pt x="0" y="196854"/>
                    </a:lnTo>
                    <a:cubicBezTo>
                      <a:pt x="2808" y="196854"/>
                      <a:pt x="5087" y="199132"/>
                      <a:pt x="5087" y="201940"/>
                    </a:cubicBezTo>
                    <a:lnTo>
                      <a:pt x="102266" y="201940"/>
                    </a:lnTo>
                    <a:cubicBezTo>
                      <a:pt x="102266" y="199255"/>
                      <a:pt x="104450" y="197071"/>
                      <a:pt x="107149" y="197071"/>
                    </a:cubicBezTo>
                    <a:close/>
                  </a:path>
                </a:pathLst>
              </a:custGeom>
              <a:noFill/>
              <a:ln w="507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2" name="Google Shape;3812;p17"/>
              <p:cNvSpPr/>
              <p:nvPr/>
            </p:nvSpPr>
            <p:spPr>
              <a:xfrm>
                <a:off x="2402975" y="240825"/>
                <a:ext cx="2813025" cy="5223850"/>
              </a:xfrm>
              <a:custGeom>
                <a:avLst/>
                <a:gdLst/>
                <a:ahLst/>
                <a:cxnLst/>
                <a:rect l="l" t="t" r="r" b="b"/>
                <a:pathLst>
                  <a:path w="112521" h="208954" fill="none" extrusionOk="0">
                    <a:moveTo>
                      <a:pt x="112521" y="197315"/>
                    </a:moveTo>
                    <a:lnTo>
                      <a:pt x="112521" y="11639"/>
                    </a:lnTo>
                    <a:cubicBezTo>
                      <a:pt x="106091" y="11639"/>
                      <a:pt x="100882" y="6430"/>
                      <a:pt x="100882" y="1"/>
                    </a:cubicBezTo>
                    <a:lnTo>
                      <a:pt x="11639" y="1"/>
                    </a:lnTo>
                    <a:cubicBezTo>
                      <a:pt x="11639" y="6430"/>
                      <a:pt x="6430" y="11639"/>
                      <a:pt x="1" y="11639"/>
                    </a:cubicBezTo>
                    <a:lnTo>
                      <a:pt x="1" y="197315"/>
                    </a:lnTo>
                    <a:cubicBezTo>
                      <a:pt x="6430" y="197315"/>
                      <a:pt x="11639" y="202524"/>
                      <a:pt x="11639" y="208954"/>
                    </a:cubicBezTo>
                    <a:lnTo>
                      <a:pt x="100882" y="208954"/>
                    </a:lnTo>
                    <a:cubicBezTo>
                      <a:pt x="100882" y="202524"/>
                      <a:pt x="106091" y="197315"/>
                      <a:pt x="112521" y="197315"/>
                    </a:cubicBezTo>
                    <a:close/>
                  </a:path>
                </a:pathLst>
              </a:custGeom>
              <a:noFill/>
              <a:ln w="542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3813" name="Google Shape;3813;p17"/>
          <p:cNvSpPr txBox="1">
            <a:spLocks noGrp="1"/>
          </p:cNvSpPr>
          <p:nvPr>
            <p:ph type="subTitle" idx="1"/>
          </p:nvPr>
        </p:nvSpPr>
        <p:spPr>
          <a:xfrm>
            <a:off x="1338025" y="1760013"/>
            <a:ext cx="4528800" cy="1070400"/>
          </a:xfrm>
          <a:prstGeom prst="rect">
            <a:avLst/>
          </a:prstGeom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 sz="2000">
                <a:solidFill>
                  <a:schemeClr val="lt1"/>
                </a:solidFill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814" name="Google Shape;3814;p17"/>
          <p:cNvSpPr txBox="1">
            <a:spLocks noGrp="1"/>
          </p:cNvSpPr>
          <p:nvPr>
            <p:ph type="title"/>
          </p:nvPr>
        </p:nvSpPr>
        <p:spPr>
          <a:xfrm>
            <a:off x="1345622" y="2790097"/>
            <a:ext cx="3326100" cy="37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2000" b="1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3815" name="Google Shape;3815;p17"/>
          <p:cNvGrpSpPr/>
          <p:nvPr/>
        </p:nvGrpSpPr>
        <p:grpSpPr>
          <a:xfrm>
            <a:off x="804997" y="360992"/>
            <a:ext cx="7633179" cy="4302463"/>
            <a:chOff x="804997" y="360992"/>
            <a:chExt cx="7633179" cy="4302463"/>
          </a:xfrm>
        </p:grpSpPr>
        <p:grpSp>
          <p:nvGrpSpPr>
            <p:cNvPr id="3816" name="Google Shape;3816;p17"/>
            <p:cNvGrpSpPr/>
            <p:nvPr/>
          </p:nvGrpSpPr>
          <p:grpSpPr>
            <a:xfrm rot="4686008">
              <a:off x="7366281" y="3937484"/>
              <a:ext cx="243472" cy="572672"/>
              <a:chOff x="8049700" y="765200"/>
              <a:chExt cx="243474" cy="572678"/>
            </a:xfrm>
          </p:grpSpPr>
          <p:sp>
            <p:nvSpPr>
              <p:cNvPr id="3817" name="Google Shape;3817;p17"/>
              <p:cNvSpPr/>
              <p:nvPr/>
            </p:nvSpPr>
            <p:spPr>
              <a:xfrm>
                <a:off x="8049700" y="765200"/>
                <a:ext cx="38237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1029" extrusionOk="0">
                    <a:moveTo>
                      <a:pt x="676" y="0"/>
                    </a:moveTo>
                    <a:cubicBezTo>
                      <a:pt x="14" y="0"/>
                      <a:pt x="0" y="1028"/>
                      <a:pt x="676" y="1028"/>
                    </a:cubicBezTo>
                    <a:cubicBezTo>
                      <a:pt x="1324" y="1028"/>
                      <a:pt x="1338" y="0"/>
                      <a:pt x="6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8" name="Google Shape;3818;p17"/>
              <p:cNvSpPr/>
              <p:nvPr/>
            </p:nvSpPr>
            <p:spPr>
              <a:xfrm>
                <a:off x="8188925" y="963190"/>
                <a:ext cx="38237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1029" extrusionOk="0">
                    <a:moveTo>
                      <a:pt x="676" y="0"/>
                    </a:moveTo>
                    <a:cubicBezTo>
                      <a:pt x="0" y="0"/>
                      <a:pt x="14" y="1028"/>
                      <a:pt x="676" y="1028"/>
                    </a:cubicBezTo>
                    <a:cubicBezTo>
                      <a:pt x="1338" y="1028"/>
                      <a:pt x="1338" y="0"/>
                      <a:pt x="6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9" name="Google Shape;3819;p17"/>
              <p:cNvSpPr/>
              <p:nvPr/>
            </p:nvSpPr>
            <p:spPr>
              <a:xfrm>
                <a:off x="8255309" y="772430"/>
                <a:ext cx="37865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0" name="Google Shape;3820;p17"/>
              <p:cNvSpPr/>
              <p:nvPr/>
            </p:nvSpPr>
            <p:spPr>
              <a:xfrm>
                <a:off x="8152290" y="831187"/>
                <a:ext cx="37865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1" name="Google Shape;3821;p17"/>
              <p:cNvSpPr/>
              <p:nvPr/>
            </p:nvSpPr>
            <p:spPr>
              <a:xfrm>
                <a:off x="8211044" y="1308471"/>
                <a:ext cx="37865" cy="29406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822" name="Google Shape;3822;p17"/>
            <p:cNvGrpSpPr/>
            <p:nvPr/>
          </p:nvGrpSpPr>
          <p:grpSpPr>
            <a:xfrm>
              <a:off x="7275956" y="539499"/>
              <a:ext cx="916809" cy="955988"/>
              <a:chOff x="1609851" y="1570464"/>
              <a:chExt cx="1473733" cy="1539433"/>
            </a:xfrm>
          </p:grpSpPr>
          <p:sp>
            <p:nvSpPr>
              <p:cNvPr id="3823" name="Google Shape;3823;p17"/>
              <p:cNvSpPr/>
              <p:nvPr/>
            </p:nvSpPr>
            <p:spPr>
              <a:xfrm>
                <a:off x="2083882" y="2441068"/>
                <a:ext cx="117373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26" extrusionOk="0">
                    <a:moveTo>
                      <a:pt x="3413" y="0"/>
                    </a:moveTo>
                    <a:lnTo>
                      <a:pt x="0" y="2389"/>
                    </a:lnTo>
                    <a:lnTo>
                      <a:pt x="68" y="2526"/>
                    </a:lnTo>
                    <a:lnTo>
                      <a:pt x="3413" y="69"/>
                    </a:lnTo>
                    <a:lnTo>
                      <a:pt x="341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4" name="Google Shape;3824;p17"/>
              <p:cNvSpPr/>
              <p:nvPr/>
            </p:nvSpPr>
            <p:spPr>
              <a:xfrm>
                <a:off x="2039291" y="2403525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2935" y="0"/>
                    </a:moveTo>
                    <a:lnTo>
                      <a:pt x="0" y="888"/>
                    </a:lnTo>
                    <a:lnTo>
                      <a:pt x="0" y="1024"/>
                    </a:lnTo>
                    <a:lnTo>
                      <a:pt x="2935" y="69"/>
                    </a:lnTo>
                    <a:lnTo>
                      <a:pt x="293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5" name="Google Shape;3825;p17"/>
              <p:cNvSpPr/>
              <p:nvPr/>
            </p:nvSpPr>
            <p:spPr>
              <a:xfrm>
                <a:off x="2151920" y="2513816"/>
                <a:ext cx="68107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26" extrusionOk="0">
                    <a:moveTo>
                      <a:pt x="1980" y="0"/>
                    </a:moveTo>
                    <a:lnTo>
                      <a:pt x="1" y="2458"/>
                    </a:lnTo>
                    <a:lnTo>
                      <a:pt x="137" y="2526"/>
                    </a:lnTo>
                    <a:lnTo>
                      <a:pt x="198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6" name="Google Shape;3826;p17"/>
              <p:cNvSpPr/>
              <p:nvPr/>
            </p:nvSpPr>
            <p:spPr>
              <a:xfrm>
                <a:off x="2241102" y="2509106"/>
                <a:ext cx="49301" cy="133807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892" extrusionOk="0">
                    <a:moveTo>
                      <a:pt x="1366" y="1"/>
                    </a:moveTo>
                    <a:lnTo>
                      <a:pt x="0" y="3892"/>
                    </a:lnTo>
                    <a:lnTo>
                      <a:pt x="69" y="3892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7" name="Google Shape;3827;p17"/>
              <p:cNvSpPr/>
              <p:nvPr/>
            </p:nvSpPr>
            <p:spPr>
              <a:xfrm>
                <a:off x="2158968" y="2074990"/>
                <a:ext cx="61059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2595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775" y="2594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8" name="Google Shape;3828;p17"/>
              <p:cNvSpPr/>
              <p:nvPr/>
            </p:nvSpPr>
            <p:spPr>
              <a:xfrm>
                <a:off x="2022858" y="2333115"/>
                <a:ext cx="145531" cy="4744"/>
              </a:xfrm>
              <a:custGeom>
                <a:avLst/>
                <a:gdLst/>
                <a:ahLst/>
                <a:cxnLst/>
                <a:rect l="l" t="t" r="r" b="b"/>
                <a:pathLst>
                  <a:path w="4233" h="138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4232" y="137"/>
                    </a:lnTo>
                    <a:lnTo>
                      <a:pt x="4232" y="69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9" name="Google Shape;3829;p17"/>
              <p:cNvSpPr/>
              <p:nvPr/>
            </p:nvSpPr>
            <p:spPr>
              <a:xfrm>
                <a:off x="2346717" y="2016303"/>
                <a:ext cx="4710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3073" extrusionOk="0">
                    <a:moveTo>
                      <a:pt x="0" y="1"/>
                    </a:moveTo>
                    <a:lnTo>
                      <a:pt x="0" y="3072"/>
                    </a:lnTo>
                    <a:lnTo>
                      <a:pt x="137" y="3072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0" name="Google Shape;3830;p17"/>
              <p:cNvSpPr/>
              <p:nvPr/>
            </p:nvSpPr>
            <p:spPr>
              <a:xfrm>
                <a:off x="2086220" y="2143028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69" y="1"/>
                    </a:moveTo>
                    <a:lnTo>
                      <a:pt x="0" y="137"/>
                    </a:lnTo>
                    <a:lnTo>
                      <a:pt x="3413" y="2595"/>
                    </a:lnTo>
                    <a:lnTo>
                      <a:pt x="3413" y="2526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1" name="Google Shape;3831;p17"/>
              <p:cNvSpPr/>
              <p:nvPr/>
            </p:nvSpPr>
            <p:spPr>
              <a:xfrm>
                <a:off x="2492179" y="2445744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69"/>
                    </a:cubicBezTo>
                    <a:lnTo>
                      <a:pt x="3277" y="2595"/>
                    </a:lnTo>
                    <a:cubicBezTo>
                      <a:pt x="3346" y="2527"/>
                      <a:pt x="3346" y="2527"/>
                      <a:pt x="3414" y="2458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2" name="Google Shape;3832;p17"/>
              <p:cNvSpPr/>
              <p:nvPr/>
            </p:nvSpPr>
            <p:spPr>
              <a:xfrm>
                <a:off x="2342007" y="2556069"/>
                <a:ext cx="4744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138" h="3072" extrusionOk="0">
                    <a:moveTo>
                      <a:pt x="69" y="0"/>
                    </a:moveTo>
                    <a:lnTo>
                      <a:pt x="1" y="3072"/>
                    </a:lnTo>
                    <a:lnTo>
                      <a:pt x="137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3" name="Google Shape;3833;p17"/>
              <p:cNvSpPr/>
              <p:nvPr/>
            </p:nvSpPr>
            <p:spPr>
              <a:xfrm>
                <a:off x="2553203" y="2241596"/>
                <a:ext cx="103278" cy="32902"/>
              </a:xfrm>
              <a:custGeom>
                <a:avLst/>
                <a:gdLst/>
                <a:ahLst/>
                <a:cxnLst/>
                <a:rect l="l" t="t" r="r" b="b"/>
                <a:pathLst>
                  <a:path w="3004" h="957" extrusionOk="0">
                    <a:moveTo>
                      <a:pt x="2936" y="1"/>
                    </a:moveTo>
                    <a:lnTo>
                      <a:pt x="1" y="888"/>
                    </a:lnTo>
                    <a:lnTo>
                      <a:pt x="1" y="956"/>
                    </a:lnTo>
                    <a:lnTo>
                      <a:pt x="3004" y="137"/>
                    </a:lnTo>
                    <a:cubicBezTo>
                      <a:pt x="3004" y="137"/>
                      <a:pt x="3004" y="1"/>
                      <a:pt x="2936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4" name="Google Shape;3834;p17"/>
              <p:cNvSpPr/>
              <p:nvPr/>
            </p:nvSpPr>
            <p:spPr>
              <a:xfrm>
                <a:off x="2527384" y="2340163"/>
                <a:ext cx="143193" cy="4710"/>
              </a:xfrm>
              <a:custGeom>
                <a:avLst/>
                <a:gdLst/>
                <a:ahLst/>
                <a:cxnLst/>
                <a:rect l="l" t="t" r="r" b="b"/>
                <a:pathLst>
                  <a:path w="4165" h="137" extrusionOk="0">
                    <a:moveTo>
                      <a:pt x="1" y="0"/>
                    </a:moveTo>
                    <a:lnTo>
                      <a:pt x="1" y="69"/>
                    </a:lnTo>
                    <a:lnTo>
                      <a:pt x="4165" y="137"/>
                    </a:lnTo>
                    <a:lnTo>
                      <a:pt x="416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5" name="Google Shape;3835;p17"/>
              <p:cNvSpPr/>
              <p:nvPr/>
            </p:nvSpPr>
            <p:spPr>
              <a:xfrm>
                <a:off x="2471070" y="2513816"/>
                <a:ext cx="65735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2595" extrusionOk="0">
                    <a:moveTo>
                      <a:pt x="1" y="0"/>
                    </a:moveTo>
                    <a:lnTo>
                      <a:pt x="1775" y="2594"/>
                    </a:lnTo>
                    <a:lnTo>
                      <a:pt x="1912" y="252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6" name="Google Shape;3836;p17"/>
              <p:cNvSpPr/>
              <p:nvPr/>
            </p:nvSpPr>
            <p:spPr>
              <a:xfrm>
                <a:off x="2400659" y="2509106"/>
                <a:ext cx="44625" cy="138517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9" extrusionOk="0">
                    <a:moveTo>
                      <a:pt x="1" y="1"/>
                    </a:moveTo>
                    <a:lnTo>
                      <a:pt x="1161" y="4028"/>
                    </a:lnTo>
                    <a:lnTo>
                      <a:pt x="1298" y="4028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7" name="Google Shape;3837;p17"/>
              <p:cNvSpPr/>
              <p:nvPr/>
            </p:nvSpPr>
            <p:spPr>
              <a:xfrm>
                <a:off x="1936048" y="2030399"/>
                <a:ext cx="145496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232" h="3209" extrusionOk="0">
                    <a:moveTo>
                      <a:pt x="137" y="0"/>
                    </a:moveTo>
                    <a:lnTo>
                      <a:pt x="0" y="137"/>
                    </a:lnTo>
                    <a:lnTo>
                      <a:pt x="4164" y="3209"/>
                    </a:lnTo>
                    <a:lnTo>
                      <a:pt x="4232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8" name="Google Shape;3838;p17"/>
              <p:cNvSpPr/>
              <p:nvPr/>
            </p:nvSpPr>
            <p:spPr>
              <a:xfrm>
                <a:off x="1860928" y="2171185"/>
                <a:ext cx="169012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4916" h="1776" extrusionOk="0">
                    <a:moveTo>
                      <a:pt x="69" y="1"/>
                    </a:moveTo>
                    <a:lnTo>
                      <a:pt x="1" y="206"/>
                    </a:lnTo>
                    <a:lnTo>
                      <a:pt x="4915" y="1776"/>
                    </a:lnTo>
                    <a:lnTo>
                      <a:pt x="4915" y="1707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9" name="Google Shape;3839;p17"/>
              <p:cNvSpPr/>
              <p:nvPr/>
            </p:nvSpPr>
            <p:spPr>
              <a:xfrm>
                <a:off x="2766772" y="2654603"/>
                <a:ext cx="79796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321" h="1844" extrusionOk="0">
                    <a:moveTo>
                      <a:pt x="137" y="1"/>
                    </a:moveTo>
                    <a:cubicBezTo>
                      <a:pt x="137" y="69"/>
                      <a:pt x="68" y="137"/>
                      <a:pt x="0" y="206"/>
                    </a:cubicBezTo>
                    <a:lnTo>
                      <a:pt x="2184" y="1844"/>
                    </a:lnTo>
                    <a:lnTo>
                      <a:pt x="2253" y="1776"/>
                    </a:lnTo>
                    <a:lnTo>
                      <a:pt x="2321" y="1639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0" name="Google Shape;3840;p17"/>
              <p:cNvSpPr/>
              <p:nvPr/>
            </p:nvSpPr>
            <p:spPr>
              <a:xfrm>
                <a:off x="1837481" y="2328440"/>
                <a:ext cx="176026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5120" h="274" extrusionOk="0">
                    <a:moveTo>
                      <a:pt x="0" y="0"/>
                    </a:moveTo>
                    <a:cubicBezTo>
                      <a:pt x="0" y="68"/>
                      <a:pt x="0" y="137"/>
                      <a:pt x="0" y="205"/>
                    </a:cubicBezTo>
                    <a:lnTo>
                      <a:pt x="5120" y="273"/>
                    </a:lnTo>
                    <a:lnTo>
                      <a:pt x="5120" y="137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1" name="Google Shape;3841;p17"/>
              <p:cNvSpPr/>
              <p:nvPr/>
            </p:nvSpPr>
            <p:spPr>
              <a:xfrm>
                <a:off x="1722479" y="2323729"/>
                <a:ext cx="93892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74" extrusionOk="0">
                    <a:moveTo>
                      <a:pt x="1" y="1"/>
                    </a:moveTo>
                    <a:lnTo>
                      <a:pt x="1" y="205"/>
                    </a:lnTo>
                    <a:lnTo>
                      <a:pt x="1" y="274"/>
                    </a:lnTo>
                    <a:lnTo>
                      <a:pt x="2731" y="274"/>
                    </a:lnTo>
                    <a:cubicBezTo>
                      <a:pt x="2731" y="205"/>
                      <a:pt x="2731" y="137"/>
                      <a:pt x="2731" y="69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2" name="Google Shape;3842;p17"/>
              <p:cNvSpPr/>
              <p:nvPr/>
            </p:nvSpPr>
            <p:spPr>
              <a:xfrm>
                <a:off x="2403032" y="2032737"/>
                <a:ext cx="49301" cy="136145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960" extrusionOk="0">
                    <a:moveTo>
                      <a:pt x="1365" y="1"/>
                    </a:moveTo>
                    <a:lnTo>
                      <a:pt x="0" y="3960"/>
                    </a:lnTo>
                    <a:lnTo>
                      <a:pt x="68" y="3960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3" name="Google Shape;3843;p17"/>
              <p:cNvSpPr/>
              <p:nvPr/>
            </p:nvSpPr>
            <p:spPr>
              <a:xfrm>
                <a:off x="2611890" y="2539636"/>
                <a:ext cx="147868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301" h="3209" extrusionOk="0">
                    <a:moveTo>
                      <a:pt x="137" y="0"/>
                    </a:moveTo>
                    <a:lnTo>
                      <a:pt x="0" y="69"/>
                    </a:lnTo>
                    <a:lnTo>
                      <a:pt x="4164" y="3208"/>
                    </a:lnTo>
                    <a:lnTo>
                      <a:pt x="4300" y="3004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4" name="Google Shape;3844;p17"/>
              <p:cNvSpPr/>
              <p:nvPr/>
            </p:nvSpPr>
            <p:spPr>
              <a:xfrm>
                <a:off x="2663494" y="2443406"/>
                <a:ext cx="171350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844" extrusionOk="0">
                    <a:moveTo>
                      <a:pt x="1" y="1"/>
                    </a:moveTo>
                    <a:cubicBezTo>
                      <a:pt x="1" y="69"/>
                      <a:pt x="1" y="69"/>
                      <a:pt x="1" y="137"/>
                    </a:cubicBezTo>
                    <a:lnTo>
                      <a:pt x="4915" y="1844"/>
                    </a:lnTo>
                    <a:lnTo>
                      <a:pt x="4984" y="1707"/>
                    </a:lnTo>
                    <a:lnTo>
                      <a:pt x="4984" y="1639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5" name="Google Shape;3845;p17"/>
              <p:cNvSpPr/>
              <p:nvPr/>
            </p:nvSpPr>
            <p:spPr>
              <a:xfrm>
                <a:off x="2851244" y="211019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80"/>
                    </a:lnTo>
                    <a:cubicBezTo>
                      <a:pt x="0" y="1980"/>
                      <a:pt x="69" y="2048"/>
                      <a:pt x="69" y="2116"/>
                    </a:cubicBezTo>
                    <a:lnTo>
                      <a:pt x="6212" y="205"/>
                    </a:lnTo>
                    <a:cubicBezTo>
                      <a:pt x="6212" y="137"/>
                      <a:pt x="6212" y="68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6" name="Google Shape;3846;p17"/>
              <p:cNvSpPr/>
              <p:nvPr/>
            </p:nvSpPr>
            <p:spPr>
              <a:xfrm>
                <a:off x="2250488" y="2030399"/>
                <a:ext cx="44625" cy="138483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8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229" y="4028"/>
                    </a:lnTo>
                    <a:lnTo>
                      <a:pt x="1297" y="4028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7" name="Google Shape;3847;p17"/>
              <p:cNvSpPr/>
              <p:nvPr/>
            </p:nvSpPr>
            <p:spPr>
              <a:xfrm>
                <a:off x="2489841" y="2150076"/>
                <a:ext cx="119711" cy="86878"/>
              </a:xfrm>
              <a:custGeom>
                <a:avLst/>
                <a:gdLst/>
                <a:ahLst/>
                <a:cxnLst/>
                <a:rect l="l" t="t" r="r" b="b"/>
                <a:pathLst>
                  <a:path w="3482" h="2527" extrusionOk="0">
                    <a:moveTo>
                      <a:pt x="3414" y="1"/>
                    </a:moveTo>
                    <a:lnTo>
                      <a:pt x="1" y="2458"/>
                    </a:lnTo>
                    <a:lnTo>
                      <a:pt x="69" y="2458"/>
                    </a:lnTo>
                    <a:lnTo>
                      <a:pt x="69" y="2526"/>
                    </a:lnTo>
                    <a:lnTo>
                      <a:pt x="3482" y="137"/>
                    </a:lnTo>
                    <a:lnTo>
                      <a:pt x="341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8" name="Google Shape;3848;p17"/>
              <p:cNvSpPr/>
              <p:nvPr/>
            </p:nvSpPr>
            <p:spPr>
              <a:xfrm>
                <a:off x="2473407" y="2077328"/>
                <a:ext cx="68107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95" extrusionOk="0">
                    <a:moveTo>
                      <a:pt x="1844" y="1"/>
                    </a:moveTo>
                    <a:lnTo>
                      <a:pt x="1" y="2526"/>
                    </a:lnTo>
                    <a:lnTo>
                      <a:pt x="69" y="2526"/>
                    </a:lnTo>
                    <a:lnTo>
                      <a:pt x="69" y="2594"/>
                    </a:lnTo>
                    <a:lnTo>
                      <a:pt x="1980" y="137"/>
                    </a:lnTo>
                    <a:lnTo>
                      <a:pt x="184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9" name="Google Shape;3849;p17"/>
              <p:cNvSpPr/>
              <p:nvPr/>
            </p:nvSpPr>
            <p:spPr>
              <a:xfrm>
                <a:off x="2041629" y="2234548"/>
                <a:ext cx="100940" cy="37577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93" extrusionOk="0">
                    <a:moveTo>
                      <a:pt x="1" y="1"/>
                    </a:moveTo>
                    <a:lnTo>
                      <a:pt x="1" y="137"/>
                    </a:lnTo>
                    <a:lnTo>
                      <a:pt x="2936" y="1093"/>
                    </a:lnTo>
                    <a:cubicBezTo>
                      <a:pt x="2936" y="1025"/>
                      <a:pt x="2936" y="1025"/>
                      <a:pt x="2936" y="1025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0" name="Google Shape;3850;p17"/>
              <p:cNvSpPr/>
              <p:nvPr/>
            </p:nvSpPr>
            <p:spPr>
              <a:xfrm>
                <a:off x="1846866" y="1959989"/>
                <a:ext cx="77458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253" h="1844" extrusionOk="0">
                    <a:moveTo>
                      <a:pt x="137" y="1"/>
                    </a:moveTo>
                    <a:lnTo>
                      <a:pt x="69" y="69"/>
                    </a:lnTo>
                    <a:cubicBezTo>
                      <a:pt x="69" y="137"/>
                      <a:pt x="0" y="137"/>
                      <a:pt x="0" y="205"/>
                    </a:cubicBezTo>
                    <a:lnTo>
                      <a:pt x="2184" y="1844"/>
                    </a:lnTo>
                    <a:lnTo>
                      <a:pt x="2253" y="170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1" name="Google Shape;3851;p17"/>
              <p:cNvSpPr/>
              <p:nvPr/>
            </p:nvSpPr>
            <p:spPr>
              <a:xfrm>
                <a:off x="2553203" y="2408201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2936" y="1025"/>
                    </a:lnTo>
                    <a:lnTo>
                      <a:pt x="2936" y="956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2" name="Google Shape;3852;p17"/>
              <p:cNvSpPr/>
              <p:nvPr/>
            </p:nvSpPr>
            <p:spPr>
              <a:xfrm>
                <a:off x="2665832" y="2182943"/>
                <a:ext cx="171350" cy="5868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7" extrusionOk="0">
                    <a:moveTo>
                      <a:pt x="4916" y="0"/>
                    </a:moveTo>
                    <a:lnTo>
                      <a:pt x="1" y="1570"/>
                    </a:lnTo>
                    <a:lnTo>
                      <a:pt x="1" y="1707"/>
                    </a:lnTo>
                    <a:lnTo>
                      <a:pt x="4984" y="137"/>
                    </a:lnTo>
                    <a:lnTo>
                      <a:pt x="491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3" name="Google Shape;3853;p17"/>
              <p:cNvSpPr/>
              <p:nvPr/>
            </p:nvSpPr>
            <p:spPr>
              <a:xfrm>
                <a:off x="1858590" y="2436358"/>
                <a:ext cx="171350" cy="58721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8" extrusionOk="0">
                    <a:moveTo>
                      <a:pt x="4915" y="1"/>
                    </a:moveTo>
                    <a:lnTo>
                      <a:pt x="1" y="1503"/>
                    </a:lnTo>
                    <a:lnTo>
                      <a:pt x="69" y="1707"/>
                    </a:lnTo>
                    <a:lnTo>
                      <a:pt x="4983" y="137"/>
                    </a:lnTo>
                    <a:cubicBezTo>
                      <a:pt x="4983" y="69"/>
                      <a:pt x="4983" y="69"/>
                      <a:pt x="4915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4" name="Google Shape;3854;p17"/>
              <p:cNvSpPr/>
              <p:nvPr/>
            </p:nvSpPr>
            <p:spPr>
              <a:xfrm>
                <a:off x="1633298" y="2096099"/>
                <a:ext cx="213603" cy="77493"/>
              </a:xfrm>
              <a:custGeom>
                <a:avLst/>
                <a:gdLst/>
                <a:ahLst/>
                <a:cxnLst/>
                <a:rect l="l" t="t" r="r" b="b"/>
                <a:pathLst>
                  <a:path w="6213" h="2254" extrusionOk="0">
                    <a:moveTo>
                      <a:pt x="69" y="1"/>
                    </a:moveTo>
                    <a:cubicBezTo>
                      <a:pt x="69" y="69"/>
                      <a:pt x="69" y="137"/>
                      <a:pt x="1" y="205"/>
                    </a:cubicBezTo>
                    <a:lnTo>
                      <a:pt x="6144" y="2185"/>
                    </a:lnTo>
                    <a:lnTo>
                      <a:pt x="6144" y="2253"/>
                    </a:lnTo>
                    <a:lnTo>
                      <a:pt x="6212" y="2048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5" name="Google Shape;3855;p17"/>
              <p:cNvSpPr/>
              <p:nvPr/>
            </p:nvSpPr>
            <p:spPr>
              <a:xfrm>
                <a:off x="2661157" y="1732359"/>
                <a:ext cx="136145" cy="183074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25" extrusionOk="0">
                    <a:moveTo>
                      <a:pt x="3755" y="1"/>
                    </a:moveTo>
                    <a:lnTo>
                      <a:pt x="0" y="5188"/>
                    </a:lnTo>
                    <a:lnTo>
                      <a:pt x="137" y="5325"/>
                    </a:lnTo>
                    <a:lnTo>
                      <a:pt x="3959" y="137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6" name="Google Shape;3856;p17"/>
              <p:cNvSpPr/>
              <p:nvPr/>
            </p:nvSpPr>
            <p:spPr>
              <a:xfrm>
                <a:off x="1907856" y="1722973"/>
                <a:ext cx="136145" cy="18544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94" extrusionOk="0">
                    <a:moveTo>
                      <a:pt x="206" y="1"/>
                    </a:moveTo>
                    <a:lnTo>
                      <a:pt x="1" y="137"/>
                    </a:lnTo>
                    <a:lnTo>
                      <a:pt x="3755" y="5393"/>
                    </a:lnTo>
                    <a:lnTo>
                      <a:pt x="3960" y="5325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7" name="Google Shape;3857;p17"/>
              <p:cNvSpPr/>
              <p:nvPr/>
            </p:nvSpPr>
            <p:spPr>
              <a:xfrm>
                <a:off x="2515660" y="1746455"/>
                <a:ext cx="37577" cy="91554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2663" extrusionOk="0">
                    <a:moveTo>
                      <a:pt x="888" y="0"/>
                    </a:moveTo>
                    <a:lnTo>
                      <a:pt x="1" y="2594"/>
                    </a:lnTo>
                    <a:lnTo>
                      <a:pt x="137" y="2662"/>
                    </a:lnTo>
                    <a:lnTo>
                      <a:pt x="1093" y="137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8" name="Google Shape;3858;p17"/>
              <p:cNvSpPr/>
              <p:nvPr/>
            </p:nvSpPr>
            <p:spPr>
              <a:xfrm>
                <a:off x="2161306" y="1741745"/>
                <a:ext cx="32902" cy="93926"/>
              </a:xfrm>
              <a:custGeom>
                <a:avLst/>
                <a:gdLst/>
                <a:ahLst/>
                <a:cxnLst/>
                <a:rect l="l" t="t" r="r" b="b"/>
                <a:pathLst>
                  <a:path w="957" h="2732" extrusionOk="0">
                    <a:moveTo>
                      <a:pt x="137" y="1"/>
                    </a:moveTo>
                    <a:lnTo>
                      <a:pt x="1" y="69"/>
                    </a:lnTo>
                    <a:lnTo>
                      <a:pt x="752" y="2731"/>
                    </a:lnTo>
                    <a:lnTo>
                      <a:pt x="956" y="266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9" name="Google Shape;3859;p17"/>
              <p:cNvSpPr/>
              <p:nvPr/>
            </p:nvSpPr>
            <p:spPr>
              <a:xfrm>
                <a:off x="1835108" y="2640541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0"/>
                    </a:moveTo>
                    <a:lnTo>
                      <a:pt x="1" y="1570"/>
                    </a:lnTo>
                    <a:lnTo>
                      <a:pt x="137" y="1775"/>
                    </a:lnTo>
                    <a:lnTo>
                      <a:pt x="2322" y="137"/>
                    </a:lnTo>
                    <a:cubicBezTo>
                      <a:pt x="2322" y="137"/>
                      <a:pt x="2253" y="69"/>
                      <a:pt x="225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0" name="Google Shape;3860;p17"/>
              <p:cNvSpPr/>
              <p:nvPr/>
            </p:nvSpPr>
            <p:spPr>
              <a:xfrm>
                <a:off x="2349055" y="1586863"/>
                <a:ext cx="9420" cy="222989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6" extrusionOk="0">
                    <a:moveTo>
                      <a:pt x="69" y="1"/>
                    </a:moveTo>
                    <a:lnTo>
                      <a:pt x="0" y="6485"/>
                    </a:lnTo>
                    <a:lnTo>
                      <a:pt x="205" y="6485"/>
                    </a:lnTo>
                    <a:lnTo>
                      <a:pt x="27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1" name="Google Shape;3861;p17"/>
              <p:cNvSpPr/>
              <p:nvPr/>
            </p:nvSpPr>
            <p:spPr>
              <a:xfrm>
                <a:off x="1628622" y="249504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12"/>
                    </a:lnTo>
                    <a:cubicBezTo>
                      <a:pt x="0" y="1980"/>
                      <a:pt x="0" y="2048"/>
                      <a:pt x="69" y="2116"/>
                    </a:cubicBezTo>
                    <a:lnTo>
                      <a:pt x="6212" y="137"/>
                    </a:lnTo>
                    <a:cubicBezTo>
                      <a:pt x="6212" y="137"/>
                      <a:pt x="6212" y="69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2" name="Google Shape;3862;p17"/>
              <p:cNvSpPr/>
              <p:nvPr/>
            </p:nvSpPr>
            <p:spPr>
              <a:xfrm>
                <a:off x="2651771" y="2769604"/>
                <a:ext cx="133807" cy="185411"/>
              </a:xfrm>
              <a:custGeom>
                <a:avLst/>
                <a:gdLst/>
                <a:ahLst/>
                <a:cxnLst/>
                <a:rect l="l" t="t" r="r" b="b"/>
                <a:pathLst>
                  <a:path w="3892" h="5393" extrusionOk="0">
                    <a:moveTo>
                      <a:pt x="69" y="0"/>
                    </a:moveTo>
                    <a:lnTo>
                      <a:pt x="0" y="137"/>
                    </a:lnTo>
                    <a:lnTo>
                      <a:pt x="3686" y="5393"/>
                    </a:lnTo>
                    <a:lnTo>
                      <a:pt x="3891" y="525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3" name="Google Shape;3863;p17"/>
              <p:cNvSpPr/>
              <p:nvPr/>
            </p:nvSpPr>
            <p:spPr>
              <a:xfrm>
                <a:off x="2499227" y="2847027"/>
                <a:ext cx="35240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5" extrusionOk="0">
                    <a:moveTo>
                      <a:pt x="1" y="1"/>
                    </a:moveTo>
                    <a:lnTo>
                      <a:pt x="820" y="2595"/>
                    </a:lnTo>
                    <a:lnTo>
                      <a:pt x="1025" y="252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4" name="Google Shape;3864;p17"/>
              <p:cNvSpPr/>
              <p:nvPr/>
            </p:nvSpPr>
            <p:spPr>
              <a:xfrm>
                <a:off x="2848906" y="2504431"/>
                <a:ext cx="213569" cy="79830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322" extrusionOk="0">
                    <a:moveTo>
                      <a:pt x="68" y="0"/>
                    </a:moveTo>
                    <a:cubicBezTo>
                      <a:pt x="0" y="69"/>
                      <a:pt x="0" y="137"/>
                      <a:pt x="0" y="205"/>
                    </a:cubicBezTo>
                    <a:lnTo>
                      <a:pt x="6075" y="2321"/>
                    </a:lnTo>
                    <a:lnTo>
                      <a:pt x="6211" y="2048"/>
                    </a:lnTo>
                    <a:lnTo>
                      <a:pt x="6211" y="1980"/>
                    </a:lnTo>
                    <a:lnTo>
                      <a:pt x="6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5" name="Google Shape;3865;p17"/>
              <p:cNvSpPr/>
              <p:nvPr/>
            </p:nvSpPr>
            <p:spPr>
              <a:xfrm>
                <a:off x="2142534" y="2840014"/>
                <a:ext cx="35240" cy="89182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4" extrusionOk="0">
                    <a:moveTo>
                      <a:pt x="888" y="0"/>
                    </a:moveTo>
                    <a:lnTo>
                      <a:pt x="1" y="2526"/>
                    </a:lnTo>
                    <a:lnTo>
                      <a:pt x="205" y="2594"/>
                    </a:lnTo>
                    <a:lnTo>
                      <a:pt x="1025" y="68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6" name="Google Shape;3866;p17"/>
              <p:cNvSpPr/>
              <p:nvPr/>
            </p:nvSpPr>
            <p:spPr>
              <a:xfrm>
                <a:off x="1896133" y="2762556"/>
                <a:ext cx="136145" cy="18073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257" extrusionOk="0">
                    <a:moveTo>
                      <a:pt x="3823" y="1"/>
                    </a:moveTo>
                    <a:lnTo>
                      <a:pt x="1" y="5120"/>
                    </a:lnTo>
                    <a:lnTo>
                      <a:pt x="137" y="5257"/>
                    </a:lnTo>
                    <a:lnTo>
                      <a:pt x="3960" y="69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7" name="Google Shape;3867;p17"/>
              <p:cNvSpPr/>
              <p:nvPr/>
            </p:nvSpPr>
            <p:spPr>
              <a:xfrm>
                <a:off x="2332621" y="2868171"/>
                <a:ext cx="9420" cy="222954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5" extrusionOk="0">
                    <a:moveTo>
                      <a:pt x="137" y="0"/>
                    </a:moveTo>
                    <a:lnTo>
                      <a:pt x="0" y="6485"/>
                    </a:lnTo>
                    <a:lnTo>
                      <a:pt x="274" y="6485"/>
                    </a:lnTo>
                    <a:lnTo>
                      <a:pt x="274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8" name="Google Shape;3868;p17"/>
              <p:cNvSpPr/>
              <p:nvPr/>
            </p:nvSpPr>
            <p:spPr>
              <a:xfrm>
                <a:off x="2349055" y="1828589"/>
                <a:ext cx="7082" cy="176026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0" extrusionOk="0">
                    <a:moveTo>
                      <a:pt x="0" y="0"/>
                    </a:moveTo>
                    <a:lnTo>
                      <a:pt x="0" y="5120"/>
                    </a:lnTo>
                    <a:lnTo>
                      <a:pt x="69" y="5120"/>
                    </a:lnTo>
                    <a:lnTo>
                      <a:pt x="20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9" name="Google Shape;3869;p17"/>
              <p:cNvSpPr/>
              <p:nvPr/>
            </p:nvSpPr>
            <p:spPr>
              <a:xfrm>
                <a:off x="2048677" y="1922446"/>
                <a:ext cx="105615" cy="147868"/>
              </a:xfrm>
              <a:custGeom>
                <a:avLst/>
                <a:gdLst/>
                <a:ahLst/>
                <a:cxnLst/>
                <a:rect l="l" t="t" r="r" b="b"/>
                <a:pathLst>
                  <a:path w="3072" h="4301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048" y="2936"/>
                    </a:lnTo>
                    <a:lnTo>
                      <a:pt x="3004" y="4301"/>
                    </a:lnTo>
                    <a:lnTo>
                      <a:pt x="3072" y="4164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0" name="Google Shape;3870;p17"/>
              <p:cNvSpPr/>
              <p:nvPr/>
            </p:nvSpPr>
            <p:spPr>
              <a:xfrm>
                <a:off x="2039291" y="260533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0" y="4164"/>
                    </a:lnTo>
                    <a:lnTo>
                      <a:pt x="137" y="4232"/>
                    </a:lnTo>
                    <a:lnTo>
                      <a:pt x="3208" y="137"/>
                    </a:lnTo>
                    <a:lnTo>
                      <a:pt x="307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1" name="Google Shape;3871;p17"/>
              <p:cNvSpPr/>
              <p:nvPr/>
            </p:nvSpPr>
            <p:spPr>
              <a:xfrm>
                <a:off x="2194173" y="1849698"/>
                <a:ext cx="56349" cy="171350"/>
              </a:xfrm>
              <a:custGeom>
                <a:avLst/>
                <a:gdLst/>
                <a:ahLst/>
                <a:cxnLst/>
                <a:rect l="l" t="t" r="r" b="b"/>
                <a:pathLst>
                  <a:path w="1639" h="4984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1502" y="4983"/>
                    </a:lnTo>
                    <a:lnTo>
                      <a:pt x="1638" y="498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2" name="Google Shape;3872;p17"/>
              <p:cNvSpPr/>
              <p:nvPr/>
            </p:nvSpPr>
            <p:spPr>
              <a:xfrm>
                <a:off x="1926628" y="2530250"/>
                <a:ext cx="147903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4302" h="3072" extrusionOk="0">
                    <a:moveTo>
                      <a:pt x="4301" y="0"/>
                    </a:moveTo>
                    <a:lnTo>
                      <a:pt x="1" y="2935"/>
                    </a:lnTo>
                    <a:lnTo>
                      <a:pt x="138" y="3072"/>
                    </a:lnTo>
                    <a:lnTo>
                      <a:pt x="4301" y="69"/>
                    </a:lnTo>
                    <a:lnTo>
                      <a:pt x="4301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3" name="Google Shape;3873;p17"/>
              <p:cNvSpPr/>
              <p:nvPr/>
            </p:nvSpPr>
            <p:spPr>
              <a:xfrm>
                <a:off x="2778496" y="1976423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1"/>
                    </a:moveTo>
                    <a:lnTo>
                      <a:pt x="0" y="1570"/>
                    </a:lnTo>
                    <a:lnTo>
                      <a:pt x="69" y="1775"/>
                    </a:lnTo>
                    <a:lnTo>
                      <a:pt x="2321" y="205"/>
                    </a:lnTo>
                    <a:lnTo>
                      <a:pt x="2253" y="69"/>
                    </a:lnTo>
                    <a:lnTo>
                      <a:pt x="225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4" name="Google Shape;3874;p17"/>
              <p:cNvSpPr/>
              <p:nvPr/>
            </p:nvSpPr>
            <p:spPr>
              <a:xfrm>
                <a:off x="2452298" y="1852036"/>
                <a:ext cx="63397" cy="169012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6" extrusionOk="0">
                    <a:moveTo>
                      <a:pt x="1639" y="1"/>
                    </a:moveTo>
                    <a:lnTo>
                      <a:pt x="1" y="4915"/>
                    </a:lnTo>
                    <a:lnTo>
                      <a:pt x="137" y="4915"/>
                    </a:lnTo>
                    <a:lnTo>
                      <a:pt x="1844" y="69"/>
                    </a:lnTo>
                    <a:lnTo>
                      <a:pt x="163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5" name="Google Shape;3875;p17"/>
              <p:cNvSpPr/>
              <p:nvPr/>
            </p:nvSpPr>
            <p:spPr>
              <a:xfrm>
                <a:off x="2618904" y="2042123"/>
                <a:ext cx="150241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4370" h="3073" extrusionOk="0">
                    <a:moveTo>
                      <a:pt x="4233" y="1"/>
                    </a:moveTo>
                    <a:lnTo>
                      <a:pt x="1" y="3004"/>
                    </a:lnTo>
                    <a:lnTo>
                      <a:pt x="69" y="3072"/>
                    </a:lnTo>
                    <a:lnTo>
                      <a:pt x="4369" y="137"/>
                    </a:lnTo>
                    <a:lnTo>
                      <a:pt x="423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6" name="Google Shape;3876;p17"/>
              <p:cNvSpPr/>
              <p:nvPr/>
            </p:nvSpPr>
            <p:spPr>
              <a:xfrm>
                <a:off x="2543818" y="192715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1" y="4164"/>
                    </a:lnTo>
                    <a:lnTo>
                      <a:pt x="137" y="4232"/>
                    </a:lnTo>
                    <a:lnTo>
                      <a:pt x="3209" y="68"/>
                    </a:lnTo>
                    <a:cubicBezTo>
                      <a:pt x="3140" y="68"/>
                      <a:pt x="3072" y="0"/>
                      <a:pt x="30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7" name="Google Shape;3877;p17"/>
              <p:cNvSpPr/>
              <p:nvPr/>
            </p:nvSpPr>
            <p:spPr>
              <a:xfrm>
                <a:off x="2682266" y="2342501"/>
                <a:ext cx="176060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5121" h="206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5120" y="205"/>
                    </a:lnTo>
                    <a:lnTo>
                      <a:pt x="512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8" name="Google Shape;3878;p17"/>
              <p:cNvSpPr/>
              <p:nvPr/>
            </p:nvSpPr>
            <p:spPr>
              <a:xfrm>
                <a:off x="2877063" y="2344839"/>
                <a:ext cx="93892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06" extrusionOk="0">
                    <a:moveTo>
                      <a:pt x="0" y="1"/>
                    </a:moveTo>
                    <a:cubicBezTo>
                      <a:pt x="0" y="69"/>
                      <a:pt x="0" y="137"/>
                      <a:pt x="0" y="206"/>
                    </a:cubicBezTo>
                    <a:lnTo>
                      <a:pt x="2730" y="206"/>
                    </a:lnTo>
                    <a:lnTo>
                      <a:pt x="27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9" name="Google Shape;3879;p17"/>
              <p:cNvSpPr/>
              <p:nvPr/>
            </p:nvSpPr>
            <p:spPr>
              <a:xfrm>
                <a:off x="2539142" y="2610012"/>
                <a:ext cx="107953" cy="147903"/>
              </a:xfrm>
              <a:custGeom>
                <a:avLst/>
                <a:gdLst/>
                <a:ahLst/>
                <a:cxnLst/>
                <a:rect l="l" t="t" r="r" b="b"/>
                <a:pathLst>
                  <a:path w="3140" h="4302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935" y="4301"/>
                    </a:lnTo>
                    <a:lnTo>
                      <a:pt x="3140" y="4165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0" name="Google Shape;3880;p17"/>
              <p:cNvSpPr/>
              <p:nvPr/>
            </p:nvSpPr>
            <p:spPr>
              <a:xfrm>
                <a:off x="2442912" y="2656975"/>
                <a:ext cx="58687" cy="171316"/>
              </a:xfrm>
              <a:custGeom>
                <a:avLst/>
                <a:gdLst/>
                <a:ahLst/>
                <a:cxnLst/>
                <a:rect l="l" t="t" r="r" b="b"/>
                <a:pathLst>
                  <a:path w="1707" h="4983" extrusionOk="0">
                    <a:moveTo>
                      <a:pt x="1" y="0"/>
                    </a:moveTo>
                    <a:lnTo>
                      <a:pt x="1502" y="4983"/>
                    </a:lnTo>
                    <a:lnTo>
                      <a:pt x="1707" y="4915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1" name="Google Shape;3881;p17"/>
              <p:cNvSpPr/>
              <p:nvPr/>
            </p:nvSpPr>
            <p:spPr>
              <a:xfrm>
                <a:off x="2177739" y="2656975"/>
                <a:ext cx="63397" cy="168978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5" extrusionOk="0">
                    <a:moveTo>
                      <a:pt x="1707" y="0"/>
                    </a:moveTo>
                    <a:lnTo>
                      <a:pt x="1" y="4846"/>
                    </a:lnTo>
                    <a:lnTo>
                      <a:pt x="205" y="4915"/>
                    </a:lnTo>
                    <a:lnTo>
                      <a:pt x="18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2" name="Google Shape;3882;p17"/>
              <p:cNvSpPr/>
              <p:nvPr/>
            </p:nvSpPr>
            <p:spPr>
              <a:xfrm>
                <a:off x="2337297" y="2673374"/>
                <a:ext cx="7082" cy="17606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1" extrusionOk="0">
                    <a:moveTo>
                      <a:pt x="138" y="1"/>
                    </a:moveTo>
                    <a:lnTo>
                      <a:pt x="1" y="5120"/>
                    </a:lnTo>
                    <a:lnTo>
                      <a:pt x="206" y="5120"/>
                    </a:lnTo>
                    <a:lnTo>
                      <a:pt x="206" y="1776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3" name="Google Shape;3883;p17"/>
              <p:cNvSpPr/>
              <p:nvPr/>
            </p:nvSpPr>
            <p:spPr>
              <a:xfrm>
                <a:off x="2333962" y="1570464"/>
                <a:ext cx="36237" cy="24788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721" extrusionOk="0">
                    <a:moveTo>
                      <a:pt x="576" y="0"/>
                    </a:moveTo>
                    <a:cubicBezTo>
                      <a:pt x="1" y="0"/>
                      <a:pt x="587" y="721"/>
                      <a:pt x="893" y="721"/>
                    </a:cubicBezTo>
                    <a:cubicBezTo>
                      <a:pt x="986" y="721"/>
                      <a:pt x="1054" y="654"/>
                      <a:pt x="1054" y="478"/>
                    </a:cubicBezTo>
                    <a:cubicBezTo>
                      <a:pt x="1054" y="205"/>
                      <a:pt x="849" y="0"/>
                      <a:pt x="5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4" name="Google Shape;3884;p17"/>
              <p:cNvSpPr/>
              <p:nvPr/>
            </p:nvSpPr>
            <p:spPr>
              <a:xfrm>
                <a:off x="2323236" y="3077030"/>
                <a:ext cx="32902" cy="32867"/>
              </a:xfrm>
              <a:custGeom>
                <a:avLst/>
                <a:gdLst/>
                <a:ahLst/>
                <a:cxnLst/>
                <a:rect l="l" t="t" r="r" b="b"/>
                <a:pathLst>
                  <a:path w="957" h="956" extrusionOk="0">
                    <a:moveTo>
                      <a:pt x="478" y="0"/>
                    </a:moveTo>
                    <a:cubicBezTo>
                      <a:pt x="205" y="0"/>
                      <a:pt x="0" y="205"/>
                      <a:pt x="0" y="478"/>
                    </a:cubicBezTo>
                    <a:cubicBezTo>
                      <a:pt x="0" y="751"/>
                      <a:pt x="205" y="956"/>
                      <a:pt x="478" y="956"/>
                    </a:cubicBezTo>
                    <a:cubicBezTo>
                      <a:pt x="751" y="956"/>
                      <a:pt x="956" y="751"/>
                      <a:pt x="956" y="478"/>
                    </a:cubicBezTo>
                    <a:cubicBezTo>
                      <a:pt x="956" y="205"/>
                      <a:pt x="751" y="0"/>
                      <a:pt x="478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5" name="Google Shape;3885;p17"/>
              <p:cNvSpPr/>
              <p:nvPr/>
            </p:nvSpPr>
            <p:spPr>
              <a:xfrm>
                <a:off x="3048344" y="2095515"/>
                <a:ext cx="35240" cy="34071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91" extrusionOk="0">
                    <a:moveTo>
                      <a:pt x="482" y="0"/>
                    </a:moveTo>
                    <a:cubicBezTo>
                      <a:pt x="436" y="0"/>
                      <a:pt x="389" y="6"/>
                      <a:pt x="342" y="18"/>
                    </a:cubicBezTo>
                    <a:cubicBezTo>
                      <a:pt x="137" y="154"/>
                      <a:pt x="1" y="359"/>
                      <a:pt x="69" y="632"/>
                    </a:cubicBezTo>
                    <a:cubicBezTo>
                      <a:pt x="126" y="858"/>
                      <a:pt x="323" y="991"/>
                      <a:pt x="544" y="991"/>
                    </a:cubicBezTo>
                    <a:cubicBezTo>
                      <a:pt x="590" y="991"/>
                      <a:pt x="637" y="985"/>
                      <a:pt x="683" y="973"/>
                    </a:cubicBezTo>
                    <a:cubicBezTo>
                      <a:pt x="888" y="837"/>
                      <a:pt x="1025" y="564"/>
                      <a:pt x="957" y="359"/>
                    </a:cubicBezTo>
                    <a:cubicBezTo>
                      <a:pt x="900" y="133"/>
                      <a:pt x="703" y="0"/>
                      <a:pt x="48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6" name="Google Shape;3886;p17"/>
              <p:cNvSpPr/>
              <p:nvPr/>
            </p:nvSpPr>
            <p:spPr>
              <a:xfrm>
                <a:off x="1609851" y="2550741"/>
                <a:ext cx="37577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24" extrusionOk="0">
                    <a:moveTo>
                      <a:pt x="524" y="1"/>
                    </a:moveTo>
                    <a:cubicBezTo>
                      <a:pt x="485" y="1"/>
                      <a:pt x="446" y="6"/>
                      <a:pt x="410" y="19"/>
                    </a:cubicBezTo>
                    <a:cubicBezTo>
                      <a:pt x="137" y="87"/>
                      <a:pt x="0" y="360"/>
                      <a:pt x="69" y="633"/>
                    </a:cubicBezTo>
                    <a:cubicBezTo>
                      <a:pt x="181" y="801"/>
                      <a:pt x="339" y="924"/>
                      <a:pt x="544" y="924"/>
                    </a:cubicBezTo>
                    <a:cubicBezTo>
                      <a:pt x="588" y="924"/>
                      <a:pt x="634" y="918"/>
                      <a:pt x="683" y="906"/>
                    </a:cubicBezTo>
                    <a:cubicBezTo>
                      <a:pt x="956" y="838"/>
                      <a:pt x="1092" y="565"/>
                      <a:pt x="1024" y="292"/>
                    </a:cubicBezTo>
                    <a:cubicBezTo>
                      <a:pt x="912" y="123"/>
                      <a:pt x="707" y="1"/>
                      <a:pt x="52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7" name="Google Shape;3887;p17"/>
              <p:cNvSpPr/>
              <p:nvPr/>
            </p:nvSpPr>
            <p:spPr>
              <a:xfrm>
                <a:off x="2764400" y="2936656"/>
                <a:ext cx="37577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7" extrusionOk="0">
                    <a:moveTo>
                      <a:pt x="578" y="1"/>
                    </a:moveTo>
                    <a:cubicBezTo>
                      <a:pt x="469" y="1"/>
                      <a:pt x="360" y="39"/>
                      <a:pt x="274" y="124"/>
                    </a:cubicBezTo>
                    <a:cubicBezTo>
                      <a:pt x="69" y="261"/>
                      <a:pt x="1" y="534"/>
                      <a:pt x="206" y="739"/>
                    </a:cubicBezTo>
                    <a:cubicBezTo>
                      <a:pt x="294" y="871"/>
                      <a:pt x="439" y="946"/>
                      <a:pt x="586" y="946"/>
                    </a:cubicBezTo>
                    <a:cubicBezTo>
                      <a:pt x="666" y="946"/>
                      <a:pt x="747" y="923"/>
                      <a:pt x="820" y="875"/>
                    </a:cubicBezTo>
                    <a:cubicBezTo>
                      <a:pt x="1025" y="739"/>
                      <a:pt x="1093" y="397"/>
                      <a:pt x="956" y="193"/>
                    </a:cubicBezTo>
                    <a:cubicBezTo>
                      <a:pt x="877" y="74"/>
                      <a:pt x="729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8" name="Google Shape;3888;p17"/>
              <p:cNvSpPr/>
              <p:nvPr/>
            </p:nvSpPr>
            <p:spPr>
              <a:xfrm>
                <a:off x="1891457" y="1710321"/>
                <a:ext cx="41187" cy="32214"/>
              </a:xfrm>
              <a:custGeom>
                <a:avLst/>
                <a:gdLst/>
                <a:ahLst/>
                <a:cxnLst/>
                <a:rect l="l" t="t" r="r" b="b"/>
                <a:pathLst>
                  <a:path w="1198" h="937" extrusionOk="0">
                    <a:moveTo>
                      <a:pt x="578" y="1"/>
                    </a:moveTo>
                    <a:cubicBezTo>
                      <a:pt x="471" y="1"/>
                      <a:pt x="365" y="34"/>
                      <a:pt x="273" y="96"/>
                    </a:cubicBezTo>
                    <a:cubicBezTo>
                      <a:pt x="68" y="232"/>
                      <a:pt x="0" y="505"/>
                      <a:pt x="205" y="710"/>
                    </a:cubicBezTo>
                    <a:cubicBezTo>
                      <a:pt x="305" y="870"/>
                      <a:pt x="440" y="936"/>
                      <a:pt x="572" y="936"/>
                    </a:cubicBezTo>
                    <a:cubicBezTo>
                      <a:pt x="892" y="936"/>
                      <a:pt x="1197" y="550"/>
                      <a:pt x="956" y="164"/>
                    </a:cubicBezTo>
                    <a:cubicBezTo>
                      <a:pt x="843" y="51"/>
                      <a:pt x="710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9" name="Google Shape;3889;p17"/>
              <p:cNvSpPr/>
              <p:nvPr/>
            </p:nvSpPr>
            <p:spPr>
              <a:xfrm>
                <a:off x="1879699" y="2928267"/>
                <a:ext cx="37577" cy="32386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2" extrusionOk="0">
                    <a:moveTo>
                      <a:pt x="492" y="0"/>
                    </a:moveTo>
                    <a:cubicBezTo>
                      <a:pt x="350" y="0"/>
                      <a:pt x="213" y="51"/>
                      <a:pt x="137" y="164"/>
                    </a:cubicBezTo>
                    <a:cubicBezTo>
                      <a:pt x="1" y="437"/>
                      <a:pt x="69" y="710"/>
                      <a:pt x="274" y="846"/>
                    </a:cubicBezTo>
                    <a:cubicBezTo>
                      <a:pt x="366" y="907"/>
                      <a:pt x="472" y="941"/>
                      <a:pt x="573" y="941"/>
                    </a:cubicBezTo>
                    <a:cubicBezTo>
                      <a:pt x="697" y="941"/>
                      <a:pt x="813" y="891"/>
                      <a:pt x="888" y="778"/>
                    </a:cubicBezTo>
                    <a:cubicBezTo>
                      <a:pt x="1093" y="505"/>
                      <a:pt x="1025" y="232"/>
                      <a:pt x="820" y="95"/>
                    </a:cubicBezTo>
                    <a:cubicBezTo>
                      <a:pt x="728" y="34"/>
                      <a:pt x="608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0" name="Google Shape;3890;p17"/>
              <p:cNvSpPr/>
              <p:nvPr/>
            </p:nvSpPr>
            <p:spPr>
              <a:xfrm>
                <a:off x="2778496" y="1718676"/>
                <a:ext cx="34689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09" h="947" extrusionOk="0">
                    <a:moveTo>
                      <a:pt x="483" y="1"/>
                    </a:moveTo>
                    <a:cubicBezTo>
                      <a:pt x="348" y="1"/>
                      <a:pt x="217" y="61"/>
                      <a:pt x="137" y="194"/>
                    </a:cubicBezTo>
                    <a:cubicBezTo>
                      <a:pt x="0" y="399"/>
                      <a:pt x="0" y="672"/>
                      <a:pt x="205" y="877"/>
                    </a:cubicBezTo>
                    <a:cubicBezTo>
                      <a:pt x="285" y="924"/>
                      <a:pt x="372" y="946"/>
                      <a:pt x="458" y="946"/>
                    </a:cubicBezTo>
                    <a:cubicBezTo>
                      <a:pt x="740" y="946"/>
                      <a:pt x="1008" y="713"/>
                      <a:pt x="956" y="399"/>
                    </a:cubicBezTo>
                    <a:cubicBezTo>
                      <a:pt x="914" y="149"/>
                      <a:pt x="695" y="1"/>
                      <a:pt x="48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1" name="Google Shape;3891;p17"/>
              <p:cNvSpPr/>
              <p:nvPr/>
            </p:nvSpPr>
            <p:spPr>
              <a:xfrm>
                <a:off x="1614526" y="2086095"/>
                <a:ext cx="35239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4" extrusionOk="0">
                    <a:moveTo>
                      <a:pt x="539" y="1"/>
                    </a:moveTo>
                    <a:cubicBezTo>
                      <a:pt x="320" y="1"/>
                      <a:pt x="125" y="123"/>
                      <a:pt x="69" y="292"/>
                    </a:cubicBezTo>
                    <a:cubicBezTo>
                      <a:pt x="1" y="565"/>
                      <a:pt x="137" y="838"/>
                      <a:pt x="410" y="906"/>
                    </a:cubicBezTo>
                    <a:cubicBezTo>
                      <a:pt x="445" y="918"/>
                      <a:pt x="483" y="923"/>
                      <a:pt x="520" y="923"/>
                    </a:cubicBezTo>
                    <a:cubicBezTo>
                      <a:pt x="703" y="923"/>
                      <a:pt x="900" y="791"/>
                      <a:pt x="956" y="565"/>
                    </a:cubicBezTo>
                    <a:cubicBezTo>
                      <a:pt x="1025" y="360"/>
                      <a:pt x="888" y="87"/>
                      <a:pt x="683" y="19"/>
                    </a:cubicBezTo>
                    <a:cubicBezTo>
                      <a:pt x="635" y="7"/>
                      <a:pt x="587" y="1"/>
                      <a:pt x="53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2" name="Google Shape;3892;p17"/>
              <p:cNvSpPr/>
              <p:nvPr/>
            </p:nvSpPr>
            <p:spPr>
              <a:xfrm>
                <a:off x="3043668" y="2562499"/>
                <a:ext cx="35240" cy="31733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3" extrusionOk="0">
                    <a:moveTo>
                      <a:pt x="539" y="0"/>
                    </a:moveTo>
                    <a:cubicBezTo>
                      <a:pt x="320" y="0"/>
                      <a:pt x="125" y="122"/>
                      <a:pt x="69" y="291"/>
                    </a:cubicBezTo>
                    <a:cubicBezTo>
                      <a:pt x="0" y="564"/>
                      <a:pt x="137" y="837"/>
                      <a:pt x="342" y="905"/>
                    </a:cubicBezTo>
                    <a:cubicBezTo>
                      <a:pt x="389" y="917"/>
                      <a:pt x="435" y="923"/>
                      <a:pt x="481" y="923"/>
                    </a:cubicBezTo>
                    <a:cubicBezTo>
                      <a:pt x="702" y="923"/>
                      <a:pt x="899" y="790"/>
                      <a:pt x="956" y="564"/>
                    </a:cubicBezTo>
                    <a:cubicBezTo>
                      <a:pt x="1024" y="359"/>
                      <a:pt x="888" y="86"/>
                      <a:pt x="683" y="18"/>
                    </a:cubicBezTo>
                    <a:cubicBezTo>
                      <a:pt x="635" y="6"/>
                      <a:pt x="586" y="0"/>
                      <a:pt x="53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3" name="Google Shape;3893;p17"/>
              <p:cNvSpPr/>
              <p:nvPr/>
            </p:nvSpPr>
            <p:spPr>
              <a:xfrm>
                <a:off x="2534432" y="1729127"/>
                <a:ext cx="30529" cy="27366"/>
              </a:xfrm>
              <a:custGeom>
                <a:avLst/>
                <a:gdLst/>
                <a:ahLst/>
                <a:cxnLst/>
                <a:rect l="l" t="t" r="r" b="b"/>
                <a:pathLst>
                  <a:path w="888" h="796" extrusionOk="0">
                    <a:moveTo>
                      <a:pt x="453" y="1"/>
                    </a:moveTo>
                    <a:cubicBezTo>
                      <a:pt x="286" y="1"/>
                      <a:pt x="120" y="78"/>
                      <a:pt x="69" y="231"/>
                    </a:cubicBezTo>
                    <a:cubicBezTo>
                      <a:pt x="1" y="436"/>
                      <a:pt x="137" y="709"/>
                      <a:pt x="342" y="777"/>
                    </a:cubicBezTo>
                    <a:cubicBezTo>
                      <a:pt x="378" y="789"/>
                      <a:pt x="414" y="795"/>
                      <a:pt x="450" y="795"/>
                    </a:cubicBezTo>
                    <a:cubicBezTo>
                      <a:pt x="615" y="795"/>
                      <a:pt x="764" y="673"/>
                      <a:pt x="820" y="504"/>
                    </a:cubicBezTo>
                    <a:cubicBezTo>
                      <a:pt x="888" y="300"/>
                      <a:pt x="820" y="95"/>
                      <a:pt x="615" y="26"/>
                    </a:cubicBezTo>
                    <a:cubicBezTo>
                      <a:pt x="564" y="9"/>
                      <a:pt x="508" y="1"/>
                      <a:pt x="45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4" name="Google Shape;3894;p17"/>
              <p:cNvSpPr/>
              <p:nvPr/>
            </p:nvSpPr>
            <p:spPr>
              <a:xfrm>
                <a:off x="2132392" y="2923729"/>
                <a:ext cx="26610" cy="22931"/>
              </a:xfrm>
              <a:custGeom>
                <a:avLst/>
                <a:gdLst/>
                <a:ahLst/>
                <a:cxnLst/>
                <a:rect l="l" t="t" r="r" b="b"/>
                <a:pathLst>
                  <a:path w="774" h="667" extrusionOk="0">
                    <a:moveTo>
                      <a:pt x="316" y="0"/>
                    </a:moveTo>
                    <a:cubicBezTo>
                      <a:pt x="1" y="0"/>
                      <a:pt x="308" y="667"/>
                      <a:pt x="545" y="667"/>
                    </a:cubicBezTo>
                    <a:cubicBezTo>
                      <a:pt x="607" y="667"/>
                      <a:pt x="665" y="620"/>
                      <a:pt x="705" y="500"/>
                    </a:cubicBezTo>
                    <a:cubicBezTo>
                      <a:pt x="773" y="296"/>
                      <a:pt x="637" y="91"/>
                      <a:pt x="432" y="22"/>
                    </a:cubicBezTo>
                    <a:cubicBezTo>
                      <a:pt x="386" y="7"/>
                      <a:pt x="348" y="0"/>
                      <a:pt x="31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5" name="Google Shape;3895;p17"/>
              <p:cNvSpPr/>
              <p:nvPr/>
            </p:nvSpPr>
            <p:spPr>
              <a:xfrm>
                <a:off x="2961707" y="2340438"/>
                <a:ext cx="30358" cy="20869"/>
              </a:xfrm>
              <a:custGeom>
                <a:avLst/>
                <a:gdLst/>
                <a:ahLst/>
                <a:cxnLst/>
                <a:rect l="l" t="t" r="r" b="b"/>
                <a:pathLst>
                  <a:path w="883" h="607" extrusionOk="0">
                    <a:moveTo>
                      <a:pt x="752" y="1"/>
                    </a:moveTo>
                    <a:cubicBezTo>
                      <a:pt x="497" y="1"/>
                      <a:pt x="1" y="607"/>
                      <a:pt x="473" y="607"/>
                    </a:cubicBezTo>
                    <a:cubicBezTo>
                      <a:pt x="678" y="607"/>
                      <a:pt x="883" y="402"/>
                      <a:pt x="883" y="197"/>
                    </a:cubicBezTo>
                    <a:cubicBezTo>
                      <a:pt x="883" y="55"/>
                      <a:pt x="828" y="1"/>
                      <a:pt x="75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6" name="Google Shape;3896;p17"/>
              <p:cNvSpPr/>
              <p:nvPr/>
            </p:nvSpPr>
            <p:spPr>
              <a:xfrm>
                <a:off x="1701370" y="2316235"/>
                <a:ext cx="28192" cy="26301"/>
              </a:xfrm>
              <a:custGeom>
                <a:avLst/>
                <a:gdLst/>
                <a:ahLst/>
                <a:cxnLst/>
                <a:rect l="l" t="t" r="r" b="b"/>
                <a:pathLst>
                  <a:path w="820" h="765" extrusionOk="0">
                    <a:moveTo>
                      <a:pt x="492" y="0"/>
                    </a:moveTo>
                    <a:cubicBezTo>
                      <a:pt x="465" y="0"/>
                      <a:pt x="437" y="5"/>
                      <a:pt x="410" y="14"/>
                    </a:cubicBezTo>
                    <a:cubicBezTo>
                      <a:pt x="205" y="14"/>
                      <a:pt x="0" y="150"/>
                      <a:pt x="0" y="355"/>
                    </a:cubicBezTo>
                    <a:cubicBezTo>
                      <a:pt x="0" y="560"/>
                      <a:pt x="205" y="765"/>
                      <a:pt x="410" y="765"/>
                    </a:cubicBezTo>
                    <a:cubicBezTo>
                      <a:pt x="615" y="765"/>
                      <a:pt x="819" y="560"/>
                      <a:pt x="819" y="355"/>
                    </a:cubicBezTo>
                    <a:cubicBezTo>
                      <a:pt x="819" y="178"/>
                      <a:pt x="666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7" name="Google Shape;3897;p17"/>
              <p:cNvSpPr/>
              <p:nvPr/>
            </p:nvSpPr>
            <p:spPr>
              <a:xfrm>
                <a:off x="2517998" y="2928611"/>
                <a:ext cx="36030" cy="27298"/>
              </a:xfrm>
              <a:custGeom>
                <a:avLst/>
                <a:gdLst/>
                <a:ahLst/>
                <a:cxnLst/>
                <a:rect l="l" t="t" r="r" b="b"/>
                <a:pathLst>
                  <a:path w="1048" h="794" extrusionOk="0">
                    <a:moveTo>
                      <a:pt x="456" y="0"/>
                    </a:moveTo>
                    <a:cubicBezTo>
                      <a:pt x="420" y="0"/>
                      <a:pt x="382" y="6"/>
                      <a:pt x="342" y="17"/>
                    </a:cubicBezTo>
                    <a:cubicBezTo>
                      <a:pt x="137" y="85"/>
                      <a:pt x="1" y="358"/>
                      <a:pt x="69" y="563"/>
                    </a:cubicBezTo>
                    <a:cubicBezTo>
                      <a:pt x="120" y="717"/>
                      <a:pt x="248" y="793"/>
                      <a:pt x="395" y="793"/>
                    </a:cubicBezTo>
                    <a:cubicBezTo>
                      <a:pt x="444" y="793"/>
                      <a:pt x="496" y="785"/>
                      <a:pt x="547" y="768"/>
                    </a:cubicBezTo>
                    <a:cubicBezTo>
                      <a:pt x="1048" y="643"/>
                      <a:pt x="859" y="0"/>
                      <a:pt x="45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8" name="Google Shape;3898;p17"/>
              <p:cNvSpPr/>
              <p:nvPr/>
            </p:nvSpPr>
            <p:spPr>
              <a:xfrm>
                <a:off x="2145010" y="1732600"/>
                <a:ext cx="33108" cy="17121"/>
              </a:xfrm>
              <a:custGeom>
                <a:avLst/>
                <a:gdLst/>
                <a:ahLst/>
                <a:cxnLst/>
                <a:rect l="l" t="t" r="r" b="b"/>
                <a:pathLst>
                  <a:path w="963" h="498" extrusionOk="0">
                    <a:moveTo>
                      <a:pt x="214" y="1"/>
                    </a:moveTo>
                    <a:cubicBezTo>
                      <a:pt x="86" y="1"/>
                      <a:pt x="0" y="72"/>
                      <a:pt x="65" y="267"/>
                    </a:cubicBezTo>
                    <a:cubicBezTo>
                      <a:pt x="116" y="420"/>
                      <a:pt x="244" y="497"/>
                      <a:pt x="392" y="497"/>
                    </a:cubicBezTo>
                    <a:cubicBezTo>
                      <a:pt x="441" y="497"/>
                      <a:pt x="492" y="489"/>
                      <a:pt x="543" y="472"/>
                    </a:cubicBezTo>
                    <a:cubicBezTo>
                      <a:pt x="963" y="332"/>
                      <a:pt x="491" y="1"/>
                      <a:pt x="21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9" name="Google Shape;3899;p17"/>
              <p:cNvSpPr/>
              <p:nvPr/>
            </p:nvSpPr>
            <p:spPr>
              <a:xfrm>
                <a:off x="1816337" y="2689601"/>
                <a:ext cx="30564" cy="2747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799" extrusionOk="0">
                    <a:moveTo>
                      <a:pt x="407" y="1"/>
                    </a:moveTo>
                    <a:cubicBezTo>
                      <a:pt x="330" y="1"/>
                      <a:pt x="258" y="23"/>
                      <a:pt x="206" y="75"/>
                    </a:cubicBezTo>
                    <a:cubicBezTo>
                      <a:pt x="1" y="212"/>
                      <a:pt x="1" y="485"/>
                      <a:pt x="137" y="621"/>
                    </a:cubicBezTo>
                    <a:cubicBezTo>
                      <a:pt x="181" y="751"/>
                      <a:pt x="306" y="798"/>
                      <a:pt x="445" y="798"/>
                    </a:cubicBezTo>
                    <a:cubicBezTo>
                      <a:pt x="524" y="798"/>
                      <a:pt x="609" y="783"/>
                      <a:pt x="683" y="758"/>
                    </a:cubicBezTo>
                    <a:cubicBezTo>
                      <a:pt x="820" y="621"/>
                      <a:pt x="888" y="348"/>
                      <a:pt x="752" y="143"/>
                    </a:cubicBezTo>
                    <a:cubicBezTo>
                      <a:pt x="667" y="59"/>
                      <a:pt x="531" y="1"/>
                      <a:pt x="407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0" name="Google Shape;3900;p17"/>
              <p:cNvSpPr/>
              <p:nvPr/>
            </p:nvSpPr>
            <p:spPr>
              <a:xfrm>
                <a:off x="2848906" y="1962258"/>
                <a:ext cx="30529" cy="28363"/>
              </a:xfrm>
              <a:custGeom>
                <a:avLst/>
                <a:gdLst/>
                <a:ahLst/>
                <a:cxnLst/>
                <a:rect l="l" t="t" r="r" b="b"/>
                <a:pathLst>
                  <a:path w="888" h="825" extrusionOk="0">
                    <a:moveTo>
                      <a:pt x="389" y="0"/>
                    </a:moveTo>
                    <a:cubicBezTo>
                      <a:pt x="319" y="0"/>
                      <a:pt x="253" y="23"/>
                      <a:pt x="205" y="71"/>
                    </a:cubicBezTo>
                    <a:cubicBezTo>
                      <a:pt x="0" y="208"/>
                      <a:pt x="0" y="481"/>
                      <a:pt x="68" y="617"/>
                    </a:cubicBezTo>
                    <a:cubicBezTo>
                      <a:pt x="156" y="750"/>
                      <a:pt x="302" y="825"/>
                      <a:pt x="430" y="825"/>
                    </a:cubicBezTo>
                    <a:cubicBezTo>
                      <a:pt x="501" y="825"/>
                      <a:pt x="566" y="802"/>
                      <a:pt x="614" y="754"/>
                    </a:cubicBezTo>
                    <a:cubicBezTo>
                      <a:pt x="819" y="617"/>
                      <a:pt x="887" y="344"/>
                      <a:pt x="751" y="208"/>
                    </a:cubicBezTo>
                    <a:cubicBezTo>
                      <a:pt x="663" y="76"/>
                      <a:pt x="518" y="0"/>
                      <a:pt x="38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1" name="Google Shape;3901;p17"/>
              <p:cNvSpPr/>
              <p:nvPr/>
            </p:nvSpPr>
            <p:spPr>
              <a:xfrm>
                <a:off x="1826857" y="1949675"/>
                <a:ext cx="34242" cy="15333"/>
              </a:xfrm>
              <a:custGeom>
                <a:avLst/>
                <a:gdLst/>
                <a:ahLst/>
                <a:cxnLst/>
                <a:rect l="l" t="t" r="r" b="b"/>
                <a:pathLst>
                  <a:path w="996" h="446" extrusionOk="0">
                    <a:moveTo>
                      <a:pt x="449" y="1"/>
                    </a:moveTo>
                    <a:cubicBezTo>
                      <a:pt x="344" y="1"/>
                      <a:pt x="248" y="51"/>
                      <a:pt x="173" y="164"/>
                    </a:cubicBezTo>
                    <a:cubicBezTo>
                      <a:pt x="0" y="365"/>
                      <a:pt x="154" y="445"/>
                      <a:pt x="355" y="445"/>
                    </a:cubicBezTo>
                    <a:cubicBezTo>
                      <a:pt x="631" y="445"/>
                      <a:pt x="995" y="294"/>
                      <a:pt x="719" y="96"/>
                    </a:cubicBezTo>
                    <a:cubicBezTo>
                      <a:pt x="627" y="35"/>
                      <a:pt x="535" y="1"/>
                      <a:pt x="44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2" name="Google Shape;3902;p17"/>
              <p:cNvSpPr/>
              <p:nvPr/>
            </p:nvSpPr>
            <p:spPr>
              <a:xfrm>
                <a:off x="2832816" y="2703044"/>
                <a:ext cx="39193" cy="27573"/>
              </a:xfrm>
              <a:custGeom>
                <a:avLst/>
                <a:gdLst/>
                <a:ahLst/>
                <a:cxnLst/>
                <a:rect l="l" t="t" r="r" b="b"/>
                <a:pathLst>
                  <a:path w="1140" h="802" extrusionOk="0">
                    <a:moveTo>
                      <a:pt x="572" y="0"/>
                    </a:moveTo>
                    <a:cubicBezTo>
                      <a:pt x="249" y="0"/>
                      <a:pt x="1" y="487"/>
                      <a:pt x="332" y="708"/>
                    </a:cubicBezTo>
                    <a:cubicBezTo>
                      <a:pt x="424" y="774"/>
                      <a:pt x="513" y="801"/>
                      <a:pt x="595" y="801"/>
                    </a:cubicBezTo>
                    <a:cubicBezTo>
                      <a:pt x="937" y="801"/>
                      <a:pt x="1140" y="314"/>
                      <a:pt x="809" y="94"/>
                    </a:cubicBezTo>
                    <a:cubicBezTo>
                      <a:pt x="730" y="28"/>
                      <a:pt x="649" y="0"/>
                      <a:pt x="5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903" name="Google Shape;3903;p17"/>
            <p:cNvGrpSpPr/>
            <p:nvPr/>
          </p:nvGrpSpPr>
          <p:grpSpPr>
            <a:xfrm>
              <a:off x="2043738" y="677800"/>
              <a:ext cx="789407" cy="507193"/>
              <a:chOff x="2322488" y="586825"/>
              <a:chExt cx="789407" cy="507193"/>
            </a:xfrm>
          </p:grpSpPr>
          <p:grpSp>
            <p:nvGrpSpPr>
              <p:cNvPr id="3904" name="Google Shape;3904;p17"/>
              <p:cNvGrpSpPr/>
              <p:nvPr/>
            </p:nvGrpSpPr>
            <p:grpSpPr>
              <a:xfrm>
                <a:off x="2322488" y="586825"/>
                <a:ext cx="305686" cy="358800"/>
                <a:chOff x="1399963" y="545100"/>
                <a:chExt cx="305686" cy="358800"/>
              </a:xfrm>
            </p:grpSpPr>
            <p:sp>
              <p:nvSpPr>
                <p:cNvPr id="3905" name="Google Shape;3905;p17"/>
                <p:cNvSpPr/>
                <p:nvPr/>
              </p:nvSpPr>
              <p:spPr>
                <a:xfrm>
                  <a:off x="1618396" y="884214"/>
                  <a:ext cx="13680" cy="196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731" extrusionOk="0">
                      <a:moveTo>
                        <a:pt x="254" y="1"/>
                      </a:moveTo>
                      <a:cubicBezTo>
                        <a:pt x="127" y="1"/>
                        <a:pt x="1" y="89"/>
                        <a:pt x="1" y="265"/>
                      </a:cubicBezTo>
                      <a:lnTo>
                        <a:pt x="1" y="476"/>
                      </a:lnTo>
                      <a:cubicBezTo>
                        <a:pt x="1" y="610"/>
                        <a:pt x="102" y="731"/>
                        <a:pt x="233" y="731"/>
                      </a:cubicBezTo>
                      <a:cubicBezTo>
                        <a:pt x="240" y="731"/>
                        <a:pt x="247" y="730"/>
                        <a:pt x="254" y="730"/>
                      </a:cubicBezTo>
                      <a:cubicBezTo>
                        <a:pt x="261" y="730"/>
                        <a:pt x="269" y="731"/>
                        <a:pt x="276" y="731"/>
                      </a:cubicBezTo>
                      <a:cubicBezTo>
                        <a:pt x="406" y="731"/>
                        <a:pt x="508" y="610"/>
                        <a:pt x="508" y="476"/>
                      </a:cubicBezTo>
                      <a:lnTo>
                        <a:pt x="508" y="265"/>
                      </a:lnTo>
                      <a:cubicBezTo>
                        <a:pt x="508" y="89"/>
                        <a:pt x="381" y="1"/>
                        <a:pt x="254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06" name="Google Shape;3906;p17"/>
                <p:cNvSpPr/>
                <p:nvPr/>
              </p:nvSpPr>
              <p:spPr>
                <a:xfrm>
                  <a:off x="1614599" y="545100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5" y="1028"/>
                        <a:pt x="1325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07" name="Google Shape;3907;p17"/>
                <p:cNvSpPr/>
                <p:nvPr/>
              </p:nvSpPr>
              <p:spPr>
                <a:xfrm>
                  <a:off x="1628252" y="738895"/>
                  <a:ext cx="35682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8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08" name="Google Shape;3908;p17"/>
                <p:cNvSpPr/>
                <p:nvPr/>
              </p:nvSpPr>
              <p:spPr>
                <a:xfrm>
                  <a:off x="1399963" y="649000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09" name="Google Shape;3909;p17"/>
                <p:cNvSpPr/>
                <p:nvPr/>
              </p:nvSpPr>
              <p:spPr>
                <a:xfrm>
                  <a:off x="1669967" y="628155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10" name="Google Shape;3910;p17"/>
                <p:cNvSpPr/>
                <p:nvPr/>
              </p:nvSpPr>
              <p:spPr>
                <a:xfrm>
                  <a:off x="1531572" y="649000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1"/>
                      </a:moveTo>
                      <a:cubicBezTo>
                        <a:pt x="0" y="1"/>
                        <a:pt x="0" y="1029"/>
                        <a:pt x="662" y="1029"/>
                      </a:cubicBezTo>
                      <a:cubicBezTo>
                        <a:pt x="1324" y="1029"/>
                        <a:pt x="1324" y="1"/>
                        <a:pt x="662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911" name="Google Shape;3911;p17"/>
              <p:cNvGrpSpPr/>
              <p:nvPr/>
            </p:nvGrpSpPr>
            <p:grpSpPr>
              <a:xfrm>
                <a:off x="2594148" y="586837"/>
                <a:ext cx="517747" cy="507181"/>
                <a:chOff x="5149323" y="558862"/>
                <a:chExt cx="517747" cy="507181"/>
              </a:xfrm>
            </p:grpSpPr>
            <p:grpSp>
              <p:nvGrpSpPr>
                <p:cNvPr id="3912" name="Google Shape;3912;p17"/>
                <p:cNvGrpSpPr/>
                <p:nvPr/>
              </p:nvGrpSpPr>
              <p:grpSpPr>
                <a:xfrm rot="5258332">
                  <a:off x="5328666" y="539566"/>
                  <a:ext cx="305701" cy="358818"/>
                  <a:chOff x="1399963" y="545100"/>
                  <a:chExt cx="305686" cy="358800"/>
                </a:xfrm>
              </p:grpSpPr>
              <p:sp>
                <p:nvSpPr>
                  <p:cNvPr id="3913" name="Google Shape;3913;p17"/>
                  <p:cNvSpPr/>
                  <p:nvPr/>
                </p:nvSpPr>
                <p:spPr>
                  <a:xfrm>
                    <a:off x="1618396" y="884214"/>
                    <a:ext cx="13680" cy="1968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08" h="731" extrusionOk="0">
                        <a:moveTo>
                          <a:pt x="254" y="1"/>
                        </a:moveTo>
                        <a:cubicBezTo>
                          <a:pt x="127" y="1"/>
                          <a:pt x="1" y="89"/>
                          <a:pt x="1" y="265"/>
                        </a:cubicBezTo>
                        <a:lnTo>
                          <a:pt x="1" y="476"/>
                        </a:lnTo>
                        <a:cubicBezTo>
                          <a:pt x="1" y="610"/>
                          <a:pt x="102" y="731"/>
                          <a:pt x="233" y="731"/>
                        </a:cubicBezTo>
                        <a:cubicBezTo>
                          <a:pt x="240" y="731"/>
                          <a:pt x="247" y="730"/>
                          <a:pt x="254" y="730"/>
                        </a:cubicBezTo>
                        <a:cubicBezTo>
                          <a:pt x="261" y="730"/>
                          <a:pt x="269" y="731"/>
                          <a:pt x="276" y="731"/>
                        </a:cubicBezTo>
                        <a:cubicBezTo>
                          <a:pt x="406" y="731"/>
                          <a:pt x="508" y="610"/>
                          <a:pt x="508" y="476"/>
                        </a:cubicBezTo>
                        <a:lnTo>
                          <a:pt x="508" y="265"/>
                        </a:lnTo>
                        <a:cubicBezTo>
                          <a:pt x="508" y="89"/>
                          <a:pt x="381" y="1"/>
                          <a:pt x="254" y="1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chemeClr val="accent3"/>
                      </a:gs>
                      <a:gs pos="100000">
                        <a:schemeClr val="accent4"/>
                      </a:gs>
                    </a:gsLst>
                    <a:lin ang="5400012" scaled="0"/>
                  </a:gra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914" name="Google Shape;3914;p17"/>
                  <p:cNvSpPr/>
                  <p:nvPr/>
                </p:nvSpPr>
                <p:spPr>
                  <a:xfrm>
                    <a:off x="1614599" y="545100"/>
                    <a:ext cx="35682" cy="2771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25" h="1029" extrusionOk="0">
                        <a:moveTo>
                          <a:pt x="663" y="0"/>
                        </a:moveTo>
                        <a:cubicBezTo>
                          <a:pt x="1" y="0"/>
                          <a:pt x="1" y="1028"/>
                          <a:pt x="663" y="1028"/>
                        </a:cubicBezTo>
                        <a:cubicBezTo>
                          <a:pt x="1325" y="1028"/>
                          <a:pt x="1325" y="0"/>
                          <a:pt x="663" y="0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chemeClr val="accent3"/>
                      </a:gs>
                      <a:gs pos="100000">
                        <a:schemeClr val="accent4"/>
                      </a:gs>
                    </a:gsLst>
                    <a:lin ang="5400012" scaled="0"/>
                  </a:gra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915" name="Google Shape;3915;p17"/>
                  <p:cNvSpPr/>
                  <p:nvPr/>
                </p:nvSpPr>
                <p:spPr>
                  <a:xfrm>
                    <a:off x="1628252" y="738895"/>
                    <a:ext cx="35682" cy="2768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25" h="1028" extrusionOk="0">
                        <a:moveTo>
                          <a:pt x="663" y="0"/>
                        </a:moveTo>
                        <a:cubicBezTo>
                          <a:pt x="1" y="0"/>
                          <a:pt x="1" y="1028"/>
                          <a:pt x="663" y="1028"/>
                        </a:cubicBezTo>
                        <a:cubicBezTo>
                          <a:pt x="1324" y="1028"/>
                          <a:pt x="1324" y="0"/>
                          <a:pt x="663" y="0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chemeClr val="accent3"/>
                      </a:gs>
                      <a:gs pos="100000">
                        <a:schemeClr val="accent4"/>
                      </a:gs>
                    </a:gsLst>
                    <a:lin ang="5400012" scaled="0"/>
                  </a:gra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916" name="Google Shape;3916;p17"/>
                  <p:cNvSpPr/>
                  <p:nvPr/>
                </p:nvSpPr>
                <p:spPr>
                  <a:xfrm>
                    <a:off x="1399963" y="649000"/>
                    <a:ext cx="35682" cy="2771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25" h="1029" extrusionOk="0">
                        <a:moveTo>
                          <a:pt x="663" y="1"/>
                        </a:moveTo>
                        <a:cubicBezTo>
                          <a:pt x="1" y="1"/>
                          <a:pt x="1" y="1029"/>
                          <a:pt x="663" y="1029"/>
                        </a:cubicBezTo>
                        <a:cubicBezTo>
                          <a:pt x="1324" y="1029"/>
                          <a:pt x="1324" y="1"/>
                          <a:pt x="663" y="1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chemeClr val="accent3"/>
                      </a:gs>
                      <a:gs pos="100000">
                        <a:schemeClr val="accent4"/>
                      </a:gs>
                    </a:gsLst>
                    <a:lin ang="5400012" scaled="0"/>
                  </a:gra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917" name="Google Shape;3917;p17"/>
                  <p:cNvSpPr/>
                  <p:nvPr/>
                </p:nvSpPr>
                <p:spPr>
                  <a:xfrm>
                    <a:off x="1669967" y="628155"/>
                    <a:ext cx="35682" cy="2771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25" h="1029" extrusionOk="0">
                        <a:moveTo>
                          <a:pt x="663" y="0"/>
                        </a:moveTo>
                        <a:cubicBezTo>
                          <a:pt x="1" y="0"/>
                          <a:pt x="1" y="1028"/>
                          <a:pt x="663" y="1028"/>
                        </a:cubicBezTo>
                        <a:cubicBezTo>
                          <a:pt x="1324" y="1028"/>
                          <a:pt x="1324" y="0"/>
                          <a:pt x="663" y="0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chemeClr val="accent3"/>
                      </a:gs>
                      <a:gs pos="100000">
                        <a:schemeClr val="accent4"/>
                      </a:gs>
                    </a:gsLst>
                    <a:lin ang="5400012" scaled="0"/>
                  </a:gra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918" name="Google Shape;3918;p17"/>
                  <p:cNvSpPr/>
                  <p:nvPr/>
                </p:nvSpPr>
                <p:spPr>
                  <a:xfrm>
                    <a:off x="1531572" y="649000"/>
                    <a:ext cx="35655" cy="2771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24" h="1029" extrusionOk="0">
                        <a:moveTo>
                          <a:pt x="662" y="1"/>
                        </a:moveTo>
                        <a:cubicBezTo>
                          <a:pt x="0" y="1"/>
                          <a:pt x="0" y="1029"/>
                          <a:pt x="662" y="1029"/>
                        </a:cubicBezTo>
                        <a:cubicBezTo>
                          <a:pt x="1324" y="1029"/>
                          <a:pt x="1324" y="1"/>
                          <a:pt x="662" y="1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chemeClr val="accent3"/>
                      </a:gs>
                      <a:gs pos="100000">
                        <a:schemeClr val="accent4"/>
                      </a:gs>
                    </a:gsLst>
                    <a:lin ang="5400012" scaled="0"/>
                  </a:gra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3919" name="Google Shape;3919;p17"/>
                <p:cNvGrpSpPr/>
                <p:nvPr/>
              </p:nvGrpSpPr>
              <p:grpSpPr>
                <a:xfrm rot="-8599838">
                  <a:off x="5183097" y="818722"/>
                  <a:ext cx="243479" cy="193795"/>
                  <a:chOff x="728750" y="586816"/>
                  <a:chExt cx="243477" cy="193794"/>
                </a:xfrm>
              </p:grpSpPr>
              <p:sp>
                <p:nvSpPr>
                  <p:cNvPr id="3920" name="Google Shape;3920;p17"/>
                  <p:cNvSpPr/>
                  <p:nvPr/>
                </p:nvSpPr>
                <p:spPr>
                  <a:xfrm>
                    <a:off x="728750" y="600470"/>
                    <a:ext cx="35655" cy="2771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24" h="1029" extrusionOk="0">
                        <a:moveTo>
                          <a:pt x="662" y="0"/>
                        </a:moveTo>
                        <a:cubicBezTo>
                          <a:pt x="0" y="0"/>
                          <a:pt x="0" y="1028"/>
                          <a:pt x="662" y="1028"/>
                        </a:cubicBezTo>
                        <a:cubicBezTo>
                          <a:pt x="1324" y="1028"/>
                          <a:pt x="1324" y="0"/>
                          <a:pt x="662" y="0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chemeClr val="accent3"/>
                      </a:gs>
                      <a:gs pos="100000">
                        <a:schemeClr val="accent4"/>
                      </a:gs>
                    </a:gsLst>
                    <a:lin ang="5400012" scaled="0"/>
                  </a:gra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921" name="Google Shape;3921;p17"/>
                  <p:cNvSpPr/>
                  <p:nvPr/>
                </p:nvSpPr>
                <p:spPr>
                  <a:xfrm>
                    <a:off x="735564" y="752926"/>
                    <a:ext cx="36059" cy="2768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39" h="1028" extrusionOk="0">
                        <a:moveTo>
                          <a:pt x="677" y="0"/>
                        </a:moveTo>
                        <a:cubicBezTo>
                          <a:pt x="1" y="0"/>
                          <a:pt x="1" y="1028"/>
                          <a:pt x="677" y="1028"/>
                        </a:cubicBezTo>
                        <a:cubicBezTo>
                          <a:pt x="1338" y="1028"/>
                          <a:pt x="1338" y="0"/>
                          <a:pt x="677" y="0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chemeClr val="accent3"/>
                      </a:gs>
                      <a:gs pos="100000">
                        <a:schemeClr val="accent4"/>
                      </a:gs>
                    </a:gsLst>
                    <a:lin ang="5400012" scaled="0"/>
                  </a:gra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922" name="Google Shape;3922;p17"/>
                  <p:cNvSpPr/>
                  <p:nvPr/>
                </p:nvSpPr>
                <p:spPr>
                  <a:xfrm>
                    <a:off x="936168" y="586816"/>
                    <a:ext cx="36059" cy="2771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39" h="1029" extrusionOk="0">
                        <a:moveTo>
                          <a:pt x="677" y="0"/>
                        </a:moveTo>
                        <a:cubicBezTo>
                          <a:pt x="1" y="0"/>
                          <a:pt x="1" y="1028"/>
                          <a:pt x="677" y="1028"/>
                        </a:cubicBezTo>
                        <a:cubicBezTo>
                          <a:pt x="1339" y="1028"/>
                          <a:pt x="1339" y="0"/>
                          <a:pt x="677" y="0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chemeClr val="accent3"/>
                      </a:gs>
                      <a:gs pos="100000">
                        <a:schemeClr val="accent4"/>
                      </a:gs>
                    </a:gsLst>
                    <a:lin ang="5400012" scaled="0"/>
                  </a:gra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</p:grpSp>
        <p:grpSp>
          <p:nvGrpSpPr>
            <p:cNvPr id="3923" name="Google Shape;3923;p17"/>
            <p:cNvGrpSpPr/>
            <p:nvPr/>
          </p:nvGrpSpPr>
          <p:grpSpPr>
            <a:xfrm>
              <a:off x="804997" y="3691302"/>
              <a:ext cx="930810" cy="972152"/>
              <a:chOff x="1609851" y="1570464"/>
              <a:chExt cx="1473733" cy="1539433"/>
            </a:xfrm>
          </p:grpSpPr>
          <p:sp>
            <p:nvSpPr>
              <p:cNvPr id="3924" name="Google Shape;3924;p17"/>
              <p:cNvSpPr/>
              <p:nvPr/>
            </p:nvSpPr>
            <p:spPr>
              <a:xfrm>
                <a:off x="2083882" y="2441068"/>
                <a:ext cx="117373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26" extrusionOk="0">
                    <a:moveTo>
                      <a:pt x="3413" y="0"/>
                    </a:moveTo>
                    <a:lnTo>
                      <a:pt x="0" y="2389"/>
                    </a:lnTo>
                    <a:lnTo>
                      <a:pt x="68" y="2526"/>
                    </a:lnTo>
                    <a:lnTo>
                      <a:pt x="3413" y="69"/>
                    </a:lnTo>
                    <a:lnTo>
                      <a:pt x="341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5" name="Google Shape;3925;p17"/>
              <p:cNvSpPr/>
              <p:nvPr/>
            </p:nvSpPr>
            <p:spPr>
              <a:xfrm>
                <a:off x="2039291" y="2403525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2935" y="0"/>
                    </a:moveTo>
                    <a:lnTo>
                      <a:pt x="0" y="888"/>
                    </a:lnTo>
                    <a:lnTo>
                      <a:pt x="0" y="1024"/>
                    </a:lnTo>
                    <a:lnTo>
                      <a:pt x="2935" y="69"/>
                    </a:lnTo>
                    <a:lnTo>
                      <a:pt x="293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6" name="Google Shape;3926;p17"/>
              <p:cNvSpPr/>
              <p:nvPr/>
            </p:nvSpPr>
            <p:spPr>
              <a:xfrm>
                <a:off x="2151920" y="2513816"/>
                <a:ext cx="68107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26" extrusionOk="0">
                    <a:moveTo>
                      <a:pt x="1980" y="0"/>
                    </a:moveTo>
                    <a:lnTo>
                      <a:pt x="1" y="2458"/>
                    </a:lnTo>
                    <a:lnTo>
                      <a:pt x="137" y="2526"/>
                    </a:lnTo>
                    <a:lnTo>
                      <a:pt x="198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7" name="Google Shape;3927;p17"/>
              <p:cNvSpPr/>
              <p:nvPr/>
            </p:nvSpPr>
            <p:spPr>
              <a:xfrm>
                <a:off x="2241102" y="2509106"/>
                <a:ext cx="49301" cy="133807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892" extrusionOk="0">
                    <a:moveTo>
                      <a:pt x="1366" y="1"/>
                    </a:moveTo>
                    <a:lnTo>
                      <a:pt x="0" y="3892"/>
                    </a:lnTo>
                    <a:lnTo>
                      <a:pt x="69" y="3892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8" name="Google Shape;3928;p17"/>
              <p:cNvSpPr/>
              <p:nvPr/>
            </p:nvSpPr>
            <p:spPr>
              <a:xfrm>
                <a:off x="2158968" y="2074990"/>
                <a:ext cx="61059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2595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775" y="2594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9" name="Google Shape;3929;p17"/>
              <p:cNvSpPr/>
              <p:nvPr/>
            </p:nvSpPr>
            <p:spPr>
              <a:xfrm>
                <a:off x="2022858" y="2333115"/>
                <a:ext cx="145531" cy="4744"/>
              </a:xfrm>
              <a:custGeom>
                <a:avLst/>
                <a:gdLst/>
                <a:ahLst/>
                <a:cxnLst/>
                <a:rect l="l" t="t" r="r" b="b"/>
                <a:pathLst>
                  <a:path w="4233" h="138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4232" y="137"/>
                    </a:lnTo>
                    <a:lnTo>
                      <a:pt x="4232" y="69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0" name="Google Shape;3930;p17"/>
              <p:cNvSpPr/>
              <p:nvPr/>
            </p:nvSpPr>
            <p:spPr>
              <a:xfrm>
                <a:off x="2346717" y="2016303"/>
                <a:ext cx="4710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3073" extrusionOk="0">
                    <a:moveTo>
                      <a:pt x="0" y="1"/>
                    </a:moveTo>
                    <a:lnTo>
                      <a:pt x="0" y="3072"/>
                    </a:lnTo>
                    <a:lnTo>
                      <a:pt x="137" y="3072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1" name="Google Shape;3931;p17"/>
              <p:cNvSpPr/>
              <p:nvPr/>
            </p:nvSpPr>
            <p:spPr>
              <a:xfrm>
                <a:off x="2086220" y="2143028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69" y="1"/>
                    </a:moveTo>
                    <a:lnTo>
                      <a:pt x="0" y="137"/>
                    </a:lnTo>
                    <a:lnTo>
                      <a:pt x="3413" y="2595"/>
                    </a:lnTo>
                    <a:lnTo>
                      <a:pt x="3413" y="2526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2" name="Google Shape;3932;p17"/>
              <p:cNvSpPr/>
              <p:nvPr/>
            </p:nvSpPr>
            <p:spPr>
              <a:xfrm>
                <a:off x="2492179" y="2445744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69"/>
                    </a:cubicBezTo>
                    <a:lnTo>
                      <a:pt x="3277" y="2595"/>
                    </a:lnTo>
                    <a:cubicBezTo>
                      <a:pt x="3346" y="2527"/>
                      <a:pt x="3346" y="2527"/>
                      <a:pt x="3414" y="2458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3" name="Google Shape;3933;p17"/>
              <p:cNvSpPr/>
              <p:nvPr/>
            </p:nvSpPr>
            <p:spPr>
              <a:xfrm>
                <a:off x="2342007" y="2556069"/>
                <a:ext cx="4744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138" h="3072" extrusionOk="0">
                    <a:moveTo>
                      <a:pt x="69" y="0"/>
                    </a:moveTo>
                    <a:lnTo>
                      <a:pt x="1" y="3072"/>
                    </a:lnTo>
                    <a:lnTo>
                      <a:pt x="137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4" name="Google Shape;3934;p17"/>
              <p:cNvSpPr/>
              <p:nvPr/>
            </p:nvSpPr>
            <p:spPr>
              <a:xfrm>
                <a:off x="2553203" y="2241596"/>
                <a:ext cx="103278" cy="32902"/>
              </a:xfrm>
              <a:custGeom>
                <a:avLst/>
                <a:gdLst/>
                <a:ahLst/>
                <a:cxnLst/>
                <a:rect l="l" t="t" r="r" b="b"/>
                <a:pathLst>
                  <a:path w="3004" h="957" extrusionOk="0">
                    <a:moveTo>
                      <a:pt x="2936" y="1"/>
                    </a:moveTo>
                    <a:lnTo>
                      <a:pt x="1" y="888"/>
                    </a:lnTo>
                    <a:lnTo>
                      <a:pt x="1" y="956"/>
                    </a:lnTo>
                    <a:lnTo>
                      <a:pt x="3004" y="137"/>
                    </a:lnTo>
                    <a:cubicBezTo>
                      <a:pt x="3004" y="137"/>
                      <a:pt x="3004" y="1"/>
                      <a:pt x="2936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5" name="Google Shape;3935;p17"/>
              <p:cNvSpPr/>
              <p:nvPr/>
            </p:nvSpPr>
            <p:spPr>
              <a:xfrm>
                <a:off x="2527384" y="2340163"/>
                <a:ext cx="143193" cy="4710"/>
              </a:xfrm>
              <a:custGeom>
                <a:avLst/>
                <a:gdLst/>
                <a:ahLst/>
                <a:cxnLst/>
                <a:rect l="l" t="t" r="r" b="b"/>
                <a:pathLst>
                  <a:path w="4165" h="137" extrusionOk="0">
                    <a:moveTo>
                      <a:pt x="1" y="0"/>
                    </a:moveTo>
                    <a:lnTo>
                      <a:pt x="1" y="69"/>
                    </a:lnTo>
                    <a:lnTo>
                      <a:pt x="4165" y="137"/>
                    </a:lnTo>
                    <a:lnTo>
                      <a:pt x="416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6" name="Google Shape;3936;p17"/>
              <p:cNvSpPr/>
              <p:nvPr/>
            </p:nvSpPr>
            <p:spPr>
              <a:xfrm>
                <a:off x="2471070" y="2513816"/>
                <a:ext cx="65735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2595" extrusionOk="0">
                    <a:moveTo>
                      <a:pt x="1" y="0"/>
                    </a:moveTo>
                    <a:lnTo>
                      <a:pt x="1775" y="2594"/>
                    </a:lnTo>
                    <a:lnTo>
                      <a:pt x="1912" y="252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7" name="Google Shape;3937;p17"/>
              <p:cNvSpPr/>
              <p:nvPr/>
            </p:nvSpPr>
            <p:spPr>
              <a:xfrm>
                <a:off x="2400659" y="2509106"/>
                <a:ext cx="44625" cy="138517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9" extrusionOk="0">
                    <a:moveTo>
                      <a:pt x="1" y="1"/>
                    </a:moveTo>
                    <a:lnTo>
                      <a:pt x="1161" y="4028"/>
                    </a:lnTo>
                    <a:lnTo>
                      <a:pt x="1298" y="4028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8" name="Google Shape;3938;p17"/>
              <p:cNvSpPr/>
              <p:nvPr/>
            </p:nvSpPr>
            <p:spPr>
              <a:xfrm>
                <a:off x="1936048" y="2030399"/>
                <a:ext cx="145496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232" h="3209" extrusionOk="0">
                    <a:moveTo>
                      <a:pt x="137" y="0"/>
                    </a:moveTo>
                    <a:lnTo>
                      <a:pt x="0" y="137"/>
                    </a:lnTo>
                    <a:lnTo>
                      <a:pt x="4164" y="3209"/>
                    </a:lnTo>
                    <a:lnTo>
                      <a:pt x="4232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9" name="Google Shape;3939;p17"/>
              <p:cNvSpPr/>
              <p:nvPr/>
            </p:nvSpPr>
            <p:spPr>
              <a:xfrm>
                <a:off x="1860928" y="2171185"/>
                <a:ext cx="169012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4916" h="1776" extrusionOk="0">
                    <a:moveTo>
                      <a:pt x="69" y="1"/>
                    </a:moveTo>
                    <a:lnTo>
                      <a:pt x="1" y="206"/>
                    </a:lnTo>
                    <a:lnTo>
                      <a:pt x="4915" y="1776"/>
                    </a:lnTo>
                    <a:lnTo>
                      <a:pt x="4915" y="1707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0" name="Google Shape;3940;p17"/>
              <p:cNvSpPr/>
              <p:nvPr/>
            </p:nvSpPr>
            <p:spPr>
              <a:xfrm>
                <a:off x="2766772" y="2654603"/>
                <a:ext cx="79796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321" h="1844" extrusionOk="0">
                    <a:moveTo>
                      <a:pt x="137" y="1"/>
                    </a:moveTo>
                    <a:cubicBezTo>
                      <a:pt x="137" y="69"/>
                      <a:pt x="68" y="137"/>
                      <a:pt x="0" y="206"/>
                    </a:cubicBezTo>
                    <a:lnTo>
                      <a:pt x="2184" y="1844"/>
                    </a:lnTo>
                    <a:lnTo>
                      <a:pt x="2253" y="1776"/>
                    </a:lnTo>
                    <a:lnTo>
                      <a:pt x="2321" y="1639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1" name="Google Shape;3941;p17"/>
              <p:cNvSpPr/>
              <p:nvPr/>
            </p:nvSpPr>
            <p:spPr>
              <a:xfrm>
                <a:off x="1837481" y="2328440"/>
                <a:ext cx="176026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5120" h="274" extrusionOk="0">
                    <a:moveTo>
                      <a:pt x="0" y="0"/>
                    </a:moveTo>
                    <a:cubicBezTo>
                      <a:pt x="0" y="68"/>
                      <a:pt x="0" y="137"/>
                      <a:pt x="0" y="205"/>
                    </a:cubicBezTo>
                    <a:lnTo>
                      <a:pt x="5120" y="273"/>
                    </a:lnTo>
                    <a:lnTo>
                      <a:pt x="5120" y="137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2" name="Google Shape;3942;p17"/>
              <p:cNvSpPr/>
              <p:nvPr/>
            </p:nvSpPr>
            <p:spPr>
              <a:xfrm>
                <a:off x="1722479" y="2323729"/>
                <a:ext cx="93892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74" extrusionOk="0">
                    <a:moveTo>
                      <a:pt x="1" y="1"/>
                    </a:moveTo>
                    <a:lnTo>
                      <a:pt x="1" y="205"/>
                    </a:lnTo>
                    <a:lnTo>
                      <a:pt x="1" y="274"/>
                    </a:lnTo>
                    <a:lnTo>
                      <a:pt x="2731" y="274"/>
                    </a:lnTo>
                    <a:cubicBezTo>
                      <a:pt x="2731" y="205"/>
                      <a:pt x="2731" y="137"/>
                      <a:pt x="2731" y="69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3" name="Google Shape;3943;p17"/>
              <p:cNvSpPr/>
              <p:nvPr/>
            </p:nvSpPr>
            <p:spPr>
              <a:xfrm>
                <a:off x="2403032" y="2032737"/>
                <a:ext cx="49301" cy="136145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960" extrusionOk="0">
                    <a:moveTo>
                      <a:pt x="1365" y="1"/>
                    </a:moveTo>
                    <a:lnTo>
                      <a:pt x="0" y="3960"/>
                    </a:lnTo>
                    <a:lnTo>
                      <a:pt x="68" y="3960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4" name="Google Shape;3944;p17"/>
              <p:cNvSpPr/>
              <p:nvPr/>
            </p:nvSpPr>
            <p:spPr>
              <a:xfrm>
                <a:off x="2611890" y="2539636"/>
                <a:ext cx="147868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301" h="3209" extrusionOk="0">
                    <a:moveTo>
                      <a:pt x="137" y="0"/>
                    </a:moveTo>
                    <a:lnTo>
                      <a:pt x="0" y="69"/>
                    </a:lnTo>
                    <a:lnTo>
                      <a:pt x="4164" y="3208"/>
                    </a:lnTo>
                    <a:lnTo>
                      <a:pt x="4300" y="3004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5" name="Google Shape;3945;p17"/>
              <p:cNvSpPr/>
              <p:nvPr/>
            </p:nvSpPr>
            <p:spPr>
              <a:xfrm>
                <a:off x="2663494" y="2443406"/>
                <a:ext cx="171350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844" extrusionOk="0">
                    <a:moveTo>
                      <a:pt x="1" y="1"/>
                    </a:moveTo>
                    <a:cubicBezTo>
                      <a:pt x="1" y="69"/>
                      <a:pt x="1" y="69"/>
                      <a:pt x="1" y="137"/>
                    </a:cubicBezTo>
                    <a:lnTo>
                      <a:pt x="4915" y="1844"/>
                    </a:lnTo>
                    <a:lnTo>
                      <a:pt x="4984" y="1707"/>
                    </a:lnTo>
                    <a:lnTo>
                      <a:pt x="4984" y="1639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6" name="Google Shape;3946;p17"/>
              <p:cNvSpPr/>
              <p:nvPr/>
            </p:nvSpPr>
            <p:spPr>
              <a:xfrm>
                <a:off x="2851244" y="211019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80"/>
                    </a:lnTo>
                    <a:cubicBezTo>
                      <a:pt x="0" y="1980"/>
                      <a:pt x="69" y="2048"/>
                      <a:pt x="69" y="2116"/>
                    </a:cubicBezTo>
                    <a:lnTo>
                      <a:pt x="6212" y="205"/>
                    </a:lnTo>
                    <a:cubicBezTo>
                      <a:pt x="6212" y="137"/>
                      <a:pt x="6212" y="68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7" name="Google Shape;3947;p17"/>
              <p:cNvSpPr/>
              <p:nvPr/>
            </p:nvSpPr>
            <p:spPr>
              <a:xfrm>
                <a:off x="2250488" y="2030399"/>
                <a:ext cx="44625" cy="138483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8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229" y="4028"/>
                    </a:lnTo>
                    <a:lnTo>
                      <a:pt x="1297" y="4028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8" name="Google Shape;3948;p17"/>
              <p:cNvSpPr/>
              <p:nvPr/>
            </p:nvSpPr>
            <p:spPr>
              <a:xfrm>
                <a:off x="2489841" y="2150076"/>
                <a:ext cx="119711" cy="86878"/>
              </a:xfrm>
              <a:custGeom>
                <a:avLst/>
                <a:gdLst/>
                <a:ahLst/>
                <a:cxnLst/>
                <a:rect l="l" t="t" r="r" b="b"/>
                <a:pathLst>
                  <a:path w="3482" h="2527" extrusionOk="0">
                    <a:moveTo>
                      <a:pt x="3414" y="1"/>
                    </a:moveTo>
                    <a:lnTo>
                      <a:pt x="1" y="2458"/>
                    </a:lnTo>
                    <a:lnTo>
                      <a:pt x="69" y="2458"/>
                    </a:lnTo>
                    <a:lnTo>
                      <a:pt x="69" y="2526"/>
                    </a:lnTo>
                    <a:lnTo>
                      <a:pt x="3482" y="137"/>
                    </a:lnTo>
                    <a:lnTo>
                      <a:pt x="341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9" name="Google Shape;3949;p17"/>
              <p:cNvSpPr/>
              <p:nvPr/>
            </p:nvSpPr>
            <p:spPr>
              <a:xfrm>
                <a:off x="2473407" y="2077328"/>
                <a:ext cx="68107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95" extrusionOk="0">
                    <a:moveTo>
                      <a:pt x="1844" y="1"/>
                    </a:moveTo>
                    <a:lnTo>
                      <a:pt x="1" y="2526"/>
                    </a:lnTo>
                    <a:lnTo>
                      <a:pt x="69" y="2526"/>
                    </a:lnTo>
                    <a:lnTo>
                      <a:pt x="69" y="2594"/>
                    </a:lnTo>
                    <a:lnTo>
                      <a:pt x="1980" y="137"/>
                    </a:lnTo>
                    <a:lnTo>
                      <a:pt x="184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0" name="Google Shape;3950;p17"/>
              <p:cNvSpPr/>
              <p:nvPr/>
            </p:nvSpPr>
            <p:spPr>
              <a:xfrm>
                <a:off x="2041629" y="2234548"/>
                <a:ext cx="100940" cy="37577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93" extrusionOk="0">
                    <a:moveTo>
                      <a:pt x="1" y="1"/>
                    </a:moveTo>
                    <a:lnTo>
                      <a:pt x="1" y="137"/>
                    </a:lnTo>
                    <a:lnTo>
                      <a:pt x="2936" y="1093"/>
                    </a:lnTo>
                    <a:cubicBezTo>
                      <a:pt x="2936" y="1025"/>
                      <a:pt x="2936" y="1025"/>
                      <a:pt x="2936" y="1025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1" name="Google Shape;3951;p17"/>
              <p:cNvSpPr/>
              <p:nvPr/>
            </p:nvSpPr>
            <p:spPr>
              <a:xfrm>
                <a:off x="1846866" y="1959989"/>
                <a:ext cx="77458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253" h="1844" extrusionOk="0">
                    <a:moveTo>
                      <a:pt x="137" y="1"/>
                    </a:moveTo>
                    <a:lnTo>
                      <a:pt x="69" y="69"/>
                    </a:lnTo>
                    <a:cubicBezTo>
                      <a:pt x="69" y="137"/>
                      <a:pt x="0" y="137"/>
                      <a:pt x="0" y="205"/>
                    </a:cubicBezTo>
                    <a:lnTo>
                      <a:pt x="2184" y="1844"/>
                    </a:lnTo>
                    <a:lnTo>
                      <a:pt x="2253" y="170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2" name="Google Shape;3952;p17"/>
              <p:cNvSpPr/>
              <p:nvPr/>
            </p:nvSpPr>
            <p:spPr>
              <a:xfrm>
                <a:off x="2553203" y="2408201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2936" y="1025"/>
                    </a:lnTo>
                    <a:lnTo>
                      <a:pt x="2936" y="956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3" name="Google Shape;3953;p17"/>
              <p:cNvSpPr/>
              <p:nvPr/>
            </p:nvSpPr>
            <p:spPr>
              <a:xfrm>
                <a:off x="2665832" y="2182943"/>
                <a:ext cx="171350" cy="5868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7" extrusionOk="0">
                    <a:moveTo>
                      <a:pt x="4916" y="0"/>
                    </a:moveTo>
                    <a:lnTo>
                      <a:pt x="1" y="1570"/>
                    </a:lnTo>
                    <a:lnTo>
                      <a:pt x="1" y="1707"/>
                    </a:lnTo>
                    <a:lnTo>
                      <a:pt x="4984" y="137"/>
                    </a:lnTo>
                    <a:lnTo>
                      <a:pt x="491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4" name="Google Shape;3954;p17"/>
              <p:cNvSpPr/>
              <p:nvPr/>
            </p:nvSpPr>
            <p:spPr>
              <a:xfrm>
                <a:off x="1858590" y="2436358"/>
                <a:ext cx="171350" cy="58721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8" extrusionOk="0">
                    <a:moveTo>
                      <a:pt x="4915" y="1"/>
                    </a:moveTo>
                    <a:lnTo>
                      <a:pt x="1" y="1503"/>
                    </a:lnTo>
                    <a:lnTo>
                      <a:pt x="69" y="1707"/>
                    </a:lnTo>
                    <a:lnTo>
                      <a:pt x="4983" y="137"/>
                    </a:lnTo>
                    <a:cubicBezTo>
                      <a:pt x="4983" y="69"/>
                      <a:pt x="4983" y="69"/>
                      <a:pt x="4915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5" name="Google Shape;3955;p17"/>
              <p:cNvSpPr/>
              <p:nvPr/>
            </p:nvSpPr>
            <p:spPr>
              <a:xfrm>
                <a:off x="1633298" y="2096099"/>
                <a:ext cx="213603" cy="77493"/>
              </a:xfrm>
              <a:custGeom>
                <a:avLst/>
                <a:gdLst/>
                <a:ahLst/>
                <a:cxnLst/>
                <a:rect l="l" t="t" r="r" b="b"/>
                <a:pathLst>
                  <a:path w="6213" h="2254" extrusionOk="0">
                    <a:moveTo>
                      <a:pt x="69" y="1"/>
                    </a:moveTo>
                    <a:cubicBezTo>
                      <a:pt x="69" y="69"/>
                      <a:pt x="69" y="137"/>
                      <a:pt x="1" y="205"/>
                    </a:cubicBezTo>
                    <a:lnTo>
                      <a:pt x="6144" y="2185"/>
                    </a:lnTo>
                    <a:lnTo>
                      <a:pt x="6144" y="2253"/>
                    </a:lnTo>
                    <a:lnTo>
                      <a:pt x="6212" y="2048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6" name="Google Shape;3956;p17"/>
              <p:cNvSpPr/>
              <p:nvPr/>
            </p:nvSpPr>
            <p:spPr>
              <a:xfrm>
                <a:off x="2661157" y="1732359"/>
                <a:ext cx="136145" cy="183074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25" extrusionOk="0">
                    <a:moveTo>
                      <a:pt x="3755" y="1"/>
                    </a:moveTo>
                    <a:lnTo>
                      <a:pt x="0" y="5188"/>
                    </a:lnTo>
                    <a:lnTo>
                      <a:pt x="137" y="5325"/>
                    </a:lnTo>
                    <a:lnTo>
                      <a:pt x="3959" y="137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7" name="Google Shape;3957;p17"/>
              <p:cNvSpPr/>
              <p:nvPr/>
            </p:nvSpPr>
            <p:spPr>
              <a:xfrm>
                <a:off x="1907856" y="1722973"/>
                <a:ext cx="136145" cy="18544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94" extrusionOk="0">
                    <a:moveTo>
                      <a:pt x="206" y="1"/>
                    </a:moveTo>
                    <a:lnTo>
                      <a:pt x="1" y="137"/>
                    </a:lnTo>
                    <a:lnTo>
                      <a:pt x="3755" y="5393"/>
                    </a:lnTo>
                    <a:lnTo>
                      <a:pt x="3960" y="5325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8" name="Google Shape;3958;p17"/>
              <p:cNvSpPr/>
              <p:nvPr/>
            </p:nvSpPr>
            <p:spPr>
              <a:xfrm>
                <a:off x="2515660" y="1746455"/>
                <a:ext cx="37577" cy="91554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2663" extrusionOk="0">
                    <a:moveTo>
                      <a:pt x="888" y="0"/>
                    </a:moveTo>
                    <a:lnTo>
                      <a:pt x="1" y="2594"/>
                    </a:lnTo>
                    <a:lnTo>
                      <a:pt x="137" y="2662"/>
                    </a:lnTo>
                    <a:lnTo>
                      <a:pt x="1093" y="137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9" name="Google Shape;3959;p17"/>
              <p:cNvSpPr/>
              <p:nvPr/>
            </p:nvSpPr>
            <p:spPr>
              <a:xfrm>
                <a:off x="2161306" y="1741745"/>
                <a:ext cx="32902" cy="93926"/>
              </a:xfrm>
              <a:custGeom>
                <a:avLst/>
                <a:gdLst/>
                <a:ahLst/>
                <a:cxnLst/>
                <a:rect l="l" t="t" r="r" b="b"/>
                <a:pathLst>
                  <a:path w="957" h="2732" extrusionOk="0">
                    <a:moveTo>
                      <a:pt x="137" y="1"/>
                    </a:moveTo>
                    <a:lnTo>
                      <a:pt x="1" y="69"/>
                    </a:lnTo>
                    <a:lnTo>
                      <a:pt x="752" y="2731"/>
                    </a:lnTo>
                    <a:lnTo>
                      <a:pt x="956" y="266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0" name="Google Shape;3960;p17"/>
              <p:cNvSpPr/>
              <p:nvPr/>
            </p:nvSpPr>
            <p:spPr>
              <a:xfrm>
                <a:off x="1835108" y="2640541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0"/>
                    </a:moveTo>
                    <a:lnTo>
                      <a:pt x="1" y="1570"/>
                    </a:lnTo>
                    <a:lnTo>
                      <a:pt x="137" y="1775"/>
                    </a:lnTo>
                    <a:lnTo>
                      <a:pt x="2322" y="137"/>
                    </a:lnTo>
                    <a:cubicBezTo>
                      <a:pt x="2322" y="137"/>
                      <a:pt x="2253" y="69"/>
                      <a:pt x="225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1" name="Google Shape;3961;p17"/>
              <p:cNvSpPr/>
              <p:nvPr/>
            </p:nvSpPr>
            <p:spPr>
              <a:xfrm>
                <a:off x="2349055" y="1586863"/>
                <a:ext cx="9420" cy="222989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6" extrusionOk="0">
                    <a:moveTo>
                      <a:pt x="69" y="1"/>
                    </a:moveTo>
                    <a:lnTo>
                      <a:pt x="0" y="6485"/>
                    </a:lnTo>
                    <a:lnTo>
                      <a:pt x="205" y="6485"/>
                    </a:lnTo>
                    <a:lnTo>
                      <a:pt x="27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2" name="Google Shape;3962;p17"/>
              <p:cNvSpPr/>
              <p:nvPr/>
            </p:nvSpPr>
            <p:spPr>
              <a:xfrm>
                <a:off x="1628622" y="249504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12"/>
                    </a:lnTo>
                    <a:cubicBezTo>
                      <a:pt x="0" y="1980"/>
                      <a:pt x="0" y="2048"/>
                      <a:pt x="69" y="2116"/>
                    </a:cubicBezTo>
                    <a:lnTo>
                      <a:pt x="6212" y="137"/>
                    </a:lnTo>
                    <a:cubicBezTo>
                      <a:pt x="6212" y="137"/>
                      <a:pt x="6212" y="69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3" name="Google Shape;3963;p17"/>
              <p:cNvSpPr/>
              <p:nvPr/>
            </p:nvSpPr>
            <p:spPr>
              <a:xfrm>
                <a:off x="2651771" y="2769604"/>
                <a:ext cx="133807" cy="185411"/>
              </a:xfrm>
              <a:custGeom>
                <a:avLst/>
                <a:gdLst/>
                <a:ahLst/>
                <a:cxnLst/>
                <a:rect l="l" t="t" r="r" b="b"/>
                <a:pathLst>
                  <a:path w="3892" h="5393" extrusionOk="0">
                    <a:moveTo>
                      <a:pt x="69" y="0"/>
                    </a:moveTo>
                    <a:lnTo>
                      <a:pt x="0" y="137"/>
                    </a:lnTo>
                    <a:lnTo>
                      <a:pt x="3686" y="5393"/>
                    </a:lnTo>
                    <a:lnTo>
                      <a:pt x="3891" y="525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4" name="Google Shape;3964;p17"/>
              <p:cNvSpPr/>
              <p:nvPr/>
            </p:nvSpPr>
            <p:spPr>
              <a:xfrm>
                <a:off x="2499227" y="2847027"/>
                <a:ext cx="35240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5" extrusionOk="0">
                    <a:moveTo>
                      <a:pt x="1" y="1"/>
                    </a:moveTo>
                    <a:lnTo>
                      <a:pt x="820" y="2595"/>
                    </a:lnTo>
                    <a:lnTo>
                      <a:pt x="1025" y="252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5" name="Google Shape;3965;p17"/>
              <p:cNvSpPr/>
              <p:nvPr/>
            </p:nvSpPr>
            <p:spPr>
              <a:xfrm>
                <a:off x="2848906" y="2504431"/>
                <a:ext cx="213569" cy="79830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322" extrusionOk="0">
                    <a:moveTo>
                      <a:pt x="68" y="0"/>
                    </a:moveTo>
                    <a:cubicBezTo>
                      <a:pt x="0" y="69"/>
                      <a:pt x="0" y="137"/>
                      <a:pt x="0" y="205"/>
                    </a:cubicBezTo>
                    <a:lnTo>
                      <a:pt x="6075" y="2321"/>
                    </a:lnTo>
                    <a:lnTo>
                      <a:pt x="6211" y="2048"/>
                    </a:lnTo>
                    <a:lnTo>
                      <a:pt x="6211" y="1980"/>
                    </a:lnTo>
                    <a:lnTo>
                      <a:pt x="6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6" name="Google Shape;3966;p17"/>
              <p:cNvSpPr/>
              <p:nvPr/>
            </p:nvSpPr>
            <p:spPr>
              <a:xfrm>
                <a:off x="2142534" y="2840014"/>
                <a:ext cx="35240" cy="89182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4" extrusionOk="0">
                    <a:moveTo>
                      <a:pt x="888" y="0"/>
                    </a:moveTo>
                    <a:lnTo>
                      <a:pt x="1" y="2526"/>
                    </a:lnTo>
                    <a:lnTo>
                      <a:pt x="205" y="2594"/>
                    </a:lnTo>
                    <a:lnTo>
                      <a:pt x="1025" y="68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7" name="Google Shape;3967;p17"/>
              <p:cNvSpPr/>
              <p:nvPr/>
            </p:nvSpPr>
            <p:spPr>
              <a:xfrm>
                <a:off x="1896133" y="2762556"/>
                <a:ext cx="136145" cy="18073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257" extrusionOk="0">
                    <a:moveTo>
                      <a:pt x="3823" y="1"/>
                    </a:moveTo>
                    <a:lnTo>
                      <a:pt x="1" y="5120"/>
                    </a:lnTo>
                    <a:lnTo>
                      <a:pt x="137" y="5257"/>
                    </a:lnTo>
                    <a:lnTo>
                      <a:pt x="3960" y="69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8" name="Google Shape;3968;p17"/>
              <p:cNvSpPr/>
              <p:nvPr/>
            </p:nvSpPr>
            <p:spPr>
              <a:xfrm>
                <a:off x="2332621" y="2868171"/>
                <a:ext cx="9420" cy="222954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5" extrusionOk="0">
                    <a:moveTo>
                      <a:pt x="137" y="0"/>
                    </a:moveTo>
                    <a:lnTo>
                      <a:pt x="0" y="6485"/>
                    </a:lnTo>
                    <a:lnTo>
                      <a:pt x="274" y="6485"/>
                    </a:lnTo>
                    <a:lnTo>
                      <a:pt x="274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9" name="Google Shape;3969;p17"/>
              <p:cNvSpPr/>
              <p:nvPr/>
            </p:nvSpPr>
            <p:spPr>
              <a:xfrm>
                <a:off x="2349055" y="1828589"/>
                <a:ext cx="7082" cy="176026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0" extrusionOk="0">
                    <a:moveTo>
                      <a:pt x="0" y="0"/>
                    </a:moveTo>
                    <a:lnTo>
                      <a:pt x="0" y="5120"/>
                    </a:lnTo>
                    <a:lnTo>
                      <a:pt x="69" y="5120"/>
                    </a:lnTo>
                    <a:lnTo>
                      <a:pt x="20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0" name="Google Shape;3970;p17"/>
              <p:cNvSpPr/>
              <p:nvPr/>
            </p:nvSpPr>
            <p:spPr>
              <a:xfrm>
                <a:off x="2048677" y="1922446"/>
                <a:ext cx="105615" cy="147868"/>
              </a:xfrm>
              <a:custGeom>
                <a:avLst/>
                <a:gdLst/>
                <a:ahLst/>
                <a:cxnLst/>
                <a:rect l="l" t="t" r="r" b="b"/>
                <a:pathLst>
                  <a:path w="3072" h="4301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048" y="2936"/>
                    </a:lnTo>
                    <a:lnTo>
                      <a:pt x="3004" y="4301"/>
                    </a:lnTo>
                    <a:lnTo>
                      <a:pt x="3072" y="4164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1" name="Google Shape;3971;p17"/>
              <p:cNvSpPr/>
              <p:nvPr/>
            </p:nvSpPr>
            <p:spPr>
              <a:xfrm>
                <a:off x="2039291" y="260533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0" y="4164"/>
                    </a:lnTo>
                    <a:lnTo>
                      <a:pt x="137" y="4232"/>
                    </a:lnTo>
                    <a:lnTo>
                      <a:pt x="3208" y="137"/>
                    </a:lnTo>
                    <a:lnTo>
                      <a:pt x="307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2" name="Google Shape;3972;p17"/>
              <p:cNvSpPr/>
              <p:nvPr/>
            </p:nvSpPr>
            <p:spPr>
              <a:xfrm>
                <a:off x="2194173" y="1849698"/>
                <a:ext cx="56349" cy="171350"/>
              </a:xfrm>
              <a:custGeom>
                <a:avLst/>
                <a:gdLst/>
                <a:ahLst/>
                <a:cxnLst/>
                <a:rect l="l" t="t" r="r" b="b"/>
                <a:pathLst>
                  <a:path w="1639" h="4984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1502" y="4983"/>
                    </a:lnTo>
                    <a:lnTo>
                      <a:pt x="1638" y="498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3" name="Google Shape;3973;p17"/>
              <p:cNvSpPr/>
              <p:nvPr/>
            </p:nvSpPr>
            <p:spPr>
              <a:xfrm>
                <a:off x="1926628" y="2530250"/>
                <a:ext cx="147903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4302" h="3072" extrusionOk="0">
                    <a:moveTo>
                      <a:pt x="4301" y="0"/>
                    </a:moveTo>
                    <a:lnTo>
                      <a:pt x="1" y="2935"/>
                    </a:lnTo>
                    <a:lnTo>
                      <a:pt x="138" y="3072"/>
                    </a:lnTo>
                    <a:lnTo>
                      <a:pt x="4301" y="69"/>
                    </a:lnTo>
                    <a:lnTo>
                      <a:pt x="4301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4" name="Google Shape;3974;p17"/>
              <p:cNvSpPr/>
              <p:nvPr/>
            </p:nvSpPr>
            <p:spPr>
              <a:xfrm>
                <a:off x="2778496" y="1976423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1"/>
                    </a:moveTo>
                    <a:lnTo>
                      <a:pt x="0" y="1570"/>
                    </a:lnTo>
                    <a:lnTo>
                      <a:pt x="69" y="1775"/>
                    </a:lnTo>
                    <a:lnTo>
                      <a:pt x="2321" y="205"/>
                    </a:lnTo>
                    <a:lnTo>
                      <a:pt x="2253" y="69"/>
                    </a:lnTo>
                    <a:lnTo>
                      <a:pt x="225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5" name="Google Shape;3975;p17"/>
              <p:cNvSpPr/>
              <p:nvPr/>
            </p:nvSpPr>
            <p:spPr>
              <a:xfrm>
                <a:off x="2452298" y="1852036"/>
                <a:ext cx="63397" cy="169012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6" extrusionOk="0">
                    <a:moveTo>
                      <a:pt x="1639" y="1"/>
                    </a:moveTo>
                    <a:lnTo>
                      <a:pt x="1" y="4915"/>
                    </a:lnTo>
                    <a:lnTo>
                      <a:pt x="137" y="4915"/>
                    </a:lnTo>
                    <a:lnTo>
                      <a:pt x="1844" y="69"/>
                    </a:lnTo>
                    <a:lnTo>
                      <a:pt x="163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6" name="Google Shape;3976;p17"/>
              <p:cNvSpPr/>
              <p:nvPr/>
            </p:nvSpPr>
            <p:spPr>
              <a:xfrm>
                <a:off x="2618904" y="2042123"/>
                <a:ext cx="150241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4370" h="3073" extrusionOk="0">
                    <a:moveTo>
                      <a:pt x="4233" y="1"/>
                    </a:moveTo>
                    <a:lnTo>
                      <a:pt x="1" y="3004"/>
                    </a:lnTo>
                    <a:lnTo>
                      <a:pt x="69" y="3072"/>
                    </a:lnTo>
                    <a:lnTo>
                      <a:pt x="4369" y="137"/>
                    </a:lnTo>
                    <a:lnTo>
                      <a:pt x="423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7" name="Google Shape;3977;p17"/>
              <p:cNvSpPr/>
              <p:nvPr/>
            </p:nvSpPr>
            <p:spPr>
              <a:xfrm>
                <a:off x="2543818" y="192715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1" y="4164"/>
                    </a:lnTo>
                    <a:lnTo>
                      <a:pt x="137" y="4232"/>
                    </a:lnTo>
                    <a:lnTo>
                      <a:pt x="3209" y="68"/>
                    </a:lnTo>
                    <a:cubicBezTo>
                      <a:pt x="3140" y="68"/>
                      <a:pt x="3072" y="0"/>
                      <a:pt x="30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8" name="Google Shape;3978;p17"/>
              <p:cNvSpPr/>
              <p:nvPr/>
            </p:nvSpPr>
            <p:spPr>
              <a:xfrm>
                <a:off x="2682266" y="2342501"/>
                <a:ext cx="176060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5121" h="206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5120" y="205"/>
                    </a:lnTo>
                    <a:lnTo>
                      <a:pt x="512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9" name="Google Shape;3979;p17"/>
              <p:cNvSpPr/>
              <p:nvPr/>
            </p:nvSpPr>
            <p:spPr>
              <a:xfrm>
                <a:off x="2877063" y="2344839"/>
                <a:ext cx="93892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06" extrusionOk="0">
                    <a:moveTo>
                      <a:pt x="0" y="1"/>
                    </a:moveTo>
                    <a:cubicBezTo>
                      <a:pt x="0" y="69"/>
                      <a:pt x="0" y="137"/>
                      <a:pt x="0" y="206"/>
                    </a:cubicBezTo>
                    <a:lnTo>
                      <a:pt x="2730" y="206"/>
                    </a:lnTo>
                    <a:lnTo>
                      <a:pt x="27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0" name="Google Shape;3980;p17"/>
              <p:cNvSpPr/>
              <p:nvPr/>
            </p:nvSpPr>
            <p:spPr>
              <a:xfrm>
                <a:off x="2539142" y="2610012"/>
                <a:ext cx="107953" cy="147903"/>
              </a:xfrm>
              <a:custGeom>
                <a:avLst/>
                <a:gdLst/>
                <a:ahLst/>
                <a:cxnLst/>
                <a:rect l="l" t="t" r="r" b="b"/>
                <a:pathLst>
                  <a:path w="3140" h="4302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935" y="4301"/>
                    </a:lnTo>
                    <a:lnTo>
                      <a:pt x="3140" y="4165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1" name="Google Shape;3981;p17"/>
              <p:cNvSpPr/>
              <p:nvPr/>
            </p:nvSpPr>
            <p:spPr>
              <a:xfrm>
                <a:off x="2442912" y="2656975"/>
                <a:ext cx="58687" cy="171316"/>
              </a:xfrm>
              <a:custGeom>
                <a:avLst/>
                <a:gdLst/>
                <a:ahLst/>
                <a:cxnLst/>
                <a:rect l="l" t="t" r="r" b="b"/>
                <a:pathLst>
                  <a:path w="1707" h="4983" extrusionOk="0">
                    <a:moveTo>
                      <a:pt x="1" y="0"/>
                    </a:moveTo>
                    <a:lnTo>
                      <a:pt x="1502" y="4983"/>
                    </a:lnTo>
                    <a:lnTo>
                      <a:pt x="1707" y="4915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2" name="Google Shape;3982;p17"/>
              <p:cNvSpPr/>
              <p:nvPr/>
            </p:nvSpPr>
            <p:spPr>
              <a:xfrm>
                <a:off x="2177739" y="2656975"/>
                <a:ext cx="63397" cy="168978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5" extrusionOk="0">
                    <a:moveTo>
                      <a:pt x="1707" y="0"/>
                    </a:moveTo>
                    <a:lnTo>
                      <a:pt x="1" y="4846"/>
                    </a:lnTo>
                    <a:lnTo>
                      <a:pt x="205" y="4915"/>
                    </a:lnTo>
                    <a:lnTo>
                      <a:pt x="18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3" name="Google Shape;3983;p17"/>
              <p:cNvSpPr/>
              <p:nvPr/>
            </p:nvSpPr>
            <p:spPr>
              <a:xfrm>
                <a:off x="2337297" y="2673374"/>
                <a:ext cx="7082" cy="17606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1" extrusionOk="0">
                    <a:moveTo>
                      <a:pt x="138" y="1"/>
                    </a:moveTo>
                    <a:lnTo>
                      <a:pt x="1" y="5120"/>
                    </a:lnTo>
                    <a:lnTo>
                      <a:pt x="206" y="5120"/>
                    </a:lnTo>
                    <a:lnTo>
                      <a:pt x="206" y="1776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4" name="Google Shape;3984;p17"/>
              <p:cNvSpPr/>
              <p:nvPr/>
            </p:nvSpPr>
            <p:spPr>
              <a:xfrm>
                <a:off x="2333962" y="1570464"/>
                <a:ext cx="36237" cy="24788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721" extrusionOk="0">
                    <a:moveTo>
                      <a:pt x="576" y="0"/>
                    </a:moveTo>
                    <a:cubicBezTo>
                      <a:pt x="1" y="0"/>
                      <a:pt x="587" y="721"/>
                      <a:pt x="893" y="721"/>
                    </a:cubicBezTo>
                    <a:cubicBezTo>
                      <a:pt x="986" y="721"/>
                      <a:pt x="1054" y="654"/>
                      <a:pt x="1054" y="478"/>
                    </a:cubicBezTo>
                    <a:cubicBezTo>
                      <a:pt x="1054" y="205"/>
                      <a:pt x="849" y="0"/>
                      <a:pt x="5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5" name="Google Shape;3985;p17"/>
              <p:cNvSpPr/>
              <p:nvPr/>
            </p:nvSpPr>
            <p:spPr>
              <a:xfrm>
                <a:off x="2323236" y="3077030"/>
                <a:ext cx="32902" cy="32867"/>
              </a:xfrm>
              <a:custGeom>
                <a:avLst/>
                <a:gdLst/>
                <a:ahLst/>
                <a:cxnLst/>
                <a:rect l="l" t="t" r="r" b="b"/>
                <a:pathLst>
                  <a:path w="957" h="956" extrusionOk="0">
                    <a:moveTo>
                      <a:pt x="478" y="0"/>
                    </a:moveTo>
                    <a:cubicBezTo>
                      <a:pt x="205" y="0"/>
                      <a:pt x="0" y="205"/>
                      <a:pt x="0" y="478"/>
                    </a:cubicBezTo>
                    <a:cubicBezTo>
                      <a:pt x="0" y="751"/>
                      <a:pt x="205" y="956"/>
                      <a:pt x="478" y="956"/>
                    </a:cubicBezTo>
                    <a:cubicBezTo>
                      <a:pt x="751" y="956"/>
                      <a:pt x="956" y="751"/>
                      <a:pt x="956" y="478"/>
                    </a:cubicBezTo>
                    <a:cubicBezTo>
                      <a:pt x="956" y="205"/>
                      <a:pt x="751" y="0"/>
                      <a:pt x="478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6" name="Google Shape;3986;p17"/>
              <p:cNvSpPr/>
              <p:nvPr/>
            </p:nvSpPr>
            <p:spPr>
              <a:xfrm>
                <a:off x="3048344" y="2095515"/>
                <a:ext cx="35240" cy="34071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91" extrusionOk="0">
                    <a:moveTo>
                      <a:pt x="482" y="0"/>
                    </a:moveTo>
                    <a:cubicBezTo>
                      <a:pt x="436" y="0"/>
                      <a:pt x="389" y="6"/>
                      <a:pt x="342" y="18"/>
                    </a:cubicBezTo>
                    <a:cubicBezTo>
                      <a:pt x="137" y="154"/>
                      <a:pt x="1" y="359"/>
                      <a:pt x="69" y="632"/>
                    </a:cubicBezTo>
                    <a:cubicBezTo>
                      <a:pt x="126" y="858"/>
                      <a:pt x="323" y="991"/>
                      <a:pt x="544" y="991"/>
                    </a:cubicBezTo>
                    <a:cubicBezTo>
                      <a:pt x="590" y="991"/>
                      <a:pt x="637" y="985"/>
                      <a:pt x="683" y="973"/>
                    </a:cubicBezTo>
                    <a:cubicBezTo>
                      <a:pt x="888" y="837"/>
                      <a:pt x="1025" y="564"/>
                      <a:pt x="957" y="359"/>
                    </a:cubicBezTo>
                    <a:cubicBezTo>
                      <a:pt x="900" y="133"/>
                      <a:pt x="703" y="0"/>
                      <a:pt x="48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7" name="Google Shape;3987;p17"/>
              <p:cNvSpPr/>
              <p:nvPr/>
            </p:nvSpPr>
            <p:spPr>
              <a:xfrm>
                <a:off x="1609851" y="2550741"/>
                <a:ext cx="37577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24" extrusionOk="0">
                    <a:moveTo>
                      <a:pt x="524" y="1"/>
                    </a:moveTo>
                    <a:cubicBezTo>
                      <a:pt x="485" y="1"/>
                      <a:pt x="446" y="6"/>
                      <a:pt x="410" y="19"/>
                    </a:cubicBezTo>
                    <a:cubicBezTo>
                      <a:pt x="137" y="87"/>
                      <a:pt x="0" y="360"/>
                      <a:pt x="69" y="633"/>
                    </a:cubicBezTo>
                    <a:cubicBezTo>
                      <a:pt x="181" y="801"/>
                      <a:pt x="339" y="924"/>
                      <a:pt x="544" y="924"/>
                    </a:cubicBezTo>
                    <a:cubicBezTo>
                      <a:pt x="588" y="924"/>
                      <a:pt x="634" y="918"/>
                      <a:pt x="683" y="906"/>
                    </a:cubicBezTo>
                    <a:cubicBezTo>
                      <a:pt x="956" y="838"/>
                      <a:pt x="1092" y="565"/>
                      <a:pt x="1024" y="292"/>
                    </a:cubicBezTo>
                    <a:cubicBezTo>
                      <a:pt x="912" y="123"/>
                      <a:pt x="707" y="1"/>
                      <a:pt x="52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8" name="Google Shape;3988;p17"/>
              <p:cNvSpPr/>
              <p:nvPr/>
            </p:nvSpPr>
            <p:spPr>
              <a:xfrm>
                <a:off x="2764400" y="2936656"/>
                <a:ext cx="37577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7" extrusionOk="0">
                    <a:moveTo>
                      <a:pt x="578" y="1"/>
                    </a:moveTo>
                    <a:cubicBezTo>
                      <a:pt x="469" y="1"/>
                      <a:pt x="360" y="39"/>
                      <a:pt x="274" y="124"/>
                    </a:cubicBezTo>
                    <a:cubicBezTo>
                      <a:pt x="69" y="261"/>
                      <a:pt x="1" y="534"/>
                      <a:pt x="206" y="739"/>
                    </a:cubicBezTo>
                    <a:cubicBezTo>
                      <a:pt x="294" y="871"/>
                      <a:pt x="439" y="946"/>
                      <a:pt x="586" y="946"/>
                    </a:cubicBezTo>
                    <a:cubicBezTo>
                      <a:pt x="666" y="946"/>
                      <a:pt x="747" y="923"/>
                      <a:pt x="820" y="875"/>
                    </a:cubicBezTo>
                    <a:cubicBezTo>
                      <a:pt x="1025" y="739"/>
                      <a:pt x="1093" y="397"/>
                      <a:pt x="956" y="193"/>
                    </a:cubicBezTo>
                    <a:cubicBezTo>
                      <a:pt x="877" y="74"/>
                      <a:pt x="729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9" name="Google Shape;3989;p17"/>
              <p:cNvSpPr/>
              <p:nvPr/>
            </p:nvSpPr>
            <p:spPr>
              <a:xfrm>
                <a:off x="1891457" y="1710321"/>
                <a:ext cx="41187" cy="32214"/>
              </a:xfrm>
              <a:custGeom>
                <a:avLst/>
                <a:gdLst/>
                <a:ahLst/>
                <a:cxnLst/>
                <a:rect l="l" t="t" r="r" b="b"/>
                <a:pathLst>
                  <a:path w="1198" h="937" extrusionOk="0">
                    <a:moveTo>
                      <a:pt x="578" y="1"/>
                    </a:moveTo>
                    <a:cubicBezTo>
                      <a:pt x="471" y="1"/>
                      <a:pt x="365" y="34"/>
                      <a:pt x="273" y="96"/>
                    </a:cubicBezTo>
                    <a:cubicBezTo>
                      <a:pt x="68" y="232"/>
                      <a:pt x="0" y="505"/>
                      <a:pt x="205" y="710"/>
                    </a:cubicBezTo>
                    <a:cubicBezTo>
                      <a:pt x="305" y="870"/>
                      <a:pt x="440" y="936"/>
                      <a:pt x="572" y="936"/>
                    </a:cubicBezTo>
                    <a:cubicBezTo>
                      <a:pt x="892" y="936"/>
                      <a:pt x="1197" y="550"/>
                      <a:pt x="956" y="164"/>
                    </a:cubicBezTo>
                    <a:cubicBezTo>
                      <a:pt x="843" y="51"/>
                      <a:pt x="710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0" name="Google Shape;3990;p17"/>
              <p:cNvSpPr/>
              <p:nvPr/>
            </p:nvSpPr>
            <p:spPr>
              <a:xfrm>
                <a:off x="1879699" y="2928267"/>
                <a:ext cx="37577" cy="32386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2" extrusionOk="0">
                    <a:moveTo>
                      <a:pt x="492" y="0"/>
                    </a:moveTo>
                    <a:cubicBezTo>
                      <a:pt x="350" y="0"/>
                      <a:pt x="213" y="51"/>
                      <a:pt x="137" y="164"/>
                    </a:cubicBezTo>
                    <a:cubicBezTo>
                      <a:pt x="1" y="437"/>
                      <a:pt x="69" y="710"/>
                      <a:pt x="274" y="846"/>
                    </a:cubicBezTo>
                    <a:cubicBezTo>
                      <a:pt x="366" y="907"/>
                      <a:pt x="472" y="941"/>
                      <a:pt x="573" y="941"/>
                    </a:cubicBezTo>
                    <a:cubicBezTo>
                      <a:pt x="697" y="941"/>
                      <a:pt x="813" y="891"/>
                      <a:pt x="888" y="778"/>
                    </a:cubicBezTo>
                    <a:cubicBezTo>
                      <a:pt x="1093" y="505"/>
                      <a:pt x="1025" y="232"/>
                      <a:pt x="820" y="95"/>
                    </a:cubicBezTo>
                    <a:cubicBezTo>
                      <a:pt x="728" y="34"/>
                      <a:pt x="608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1" name="Google Shape;3991;p17"/>
              <p:cNvSpPr/>
              <p:nvPr/>
            </p:nvSpPr>
            <p:spPr>
              <a:xfrm>
                <a:off x="2778496" y="1718676"/>
                <a:ext cx="34689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09" h="947" extrusionOk="0">
                    <a:moveTo>
                      <a:pt x="483" y="1"/>
                    </a:moveTo>
                    <a:cubicBezTo>
                      <a:pt x="348" y="1"/>
                      <a:pt x="217" y="61"/>
                      <a:pt x="137" y="194"/>
                    </a:cubicBezTo>
                    <a:cubicBezTo>
                      <a:pt x="0" y="399"/>
                      <a:pt x="0" y="672"/>
                      <a:pt x="205" y="877"/>
                    </a:cubicBezTo>
                    <a:cubicBezTo>
                      <a:pt x="285" y="924"/>
                      <a:pt x="372" y="946"/>
                      <a:pt x="458" y="946"/>
                    </a:cubicBezTo>
                    <a:cubicBezTo>
                      <a:pt x="740" y="946"/>
                      <a:pt x="1008" y="713"/>
                      <a:pt x="956" y="399"/>
                    </a:cubicBezTo>
                    <a:cubicBezTo>
                      <a:pt x="914" y="149"/>
                      <a:pt x="695" y="1"/>
                      <a:pt x="48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2" name="Google Shape;3992;p17"/>
              <p:cNvSpPr/>
              <p:nvPr/>
            </p:nvSpPr>
            <p:spPr>
              <a:xfrm>
                <a:off x="1614526" y="2086095"/>
                <a:ext cx="35239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4" extrusionOk="0">
                    <a:moveTo>
                      <a:pt x="539" y="1"/>
                    </a:moveTo>
                    <a:cubicBezTo>
                      <a:pt x="320" y="1"/>
                      <a:pt x="125" y="123"/>
                      <a:pt x="69" y="292"/>
                    </a:cubicBezTo>
                    <a:cubicBezTo>
                      <a:pt x="1" y="565"/>
                      <a:pt x="137" y="838"/>
                      <a:pt x="410" y="906"/>
                    </a:cubicBezTo>
                    <a:cubicBezTo>
                      <a:pt x="445" y="918"/>
                      <a:pt x="483" y="923"/>
                      <a:pt x="520" y="923"/>
                    </a:cubicBezTo>
                    <a:cubicBezTo>
                      <a:pt x="703" y="923"/>
                      <a:pt x="900" y="791"/>
                      <a:pt x="956" y="565"/>
                    </a:cubicBezTo>
                    <a:cubicBezTo>
                      <a:pt x="1025" y="360"/>
                      <a:pt x="888" y="87"/>
                      <a:pt x="683" y="19"/>
                    </a:cubicBezTo>
                    <a:cubicBezTo>
                      <a:pt x="635" y="7"/>
                      <a:pt x="587" y="1"/>
                      <a:pt x="53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3" name="Google Shape;3993;p17"/>
              <p:cNvSpPr/>
              <p:nvPr/>
            </p:nvSpPr>
            <p:spPr>
              <a:xfrm>
                <a:off x="3043668" y="2562499"/>
                <a:ext cx="35240" cy="31733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3" extrusionOk="0">
                    <a:moveTo>
                      <a:pt x="539" y="0"/>
                    </a:moveTo>
                    <a:cubicBezTo>
                      <a:pt x="320" y="0"/>
                      <a:pt x="125" y="122"/>
                      <a:pt x="69" y="291"/>
                    </a:cubicBezTo>
                    <a:cubicBezTo>
                      <a:pt x="0" y="564"/>
                      <a:pt x="137" y="837"/>
                      <a:pt x="342" y="905"/>
                    </a:cubicBezTo>
                    <a:cubicBezTo>
                      <a:pt x="389" y="917"/>
                      <a:pt x="435" y="923"/>
                      <a:pt x="481" y="923"/>
                    </a:cubicBezTo>
                    <a:cubicBezTo>
                      <a:pt x="702" y="923"/>
                      <a:pt x="899" y="790"/>
                      <a:pt x="956" y="564"/>
                    </a:cubicBezTo>
                    <a:cubicBezTo>
                      <a:pt x="1024" y="359"/>
                      <a:pt x="888" y="86"/>
                      <a:pt x="683" y="18"/>
                    </a:cubicBezTo>
                    <a:cubicBezTo>
                      <a:pt x="635" y="6"/>
                      <a:pt x="586" y="0"/>
                      <a:pt x="53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4" name="Google Shape;3994;p17"/>
              <p:cNvSpPr/>
              <p:nvPr/>
            </p:nvSpPr>
            <p:spPr>
              <a:xfrm>
                <a:off x="2534432" y="1729127"/>
                <a:ext cx="30529" cy="27366"/>
              </a:xfrm>
              <a:custGeom>
                <a:avLst/>
                <a:gdLst/>
                <a:ahLst/>
                <a:cxnLst/>
                <a:rect l="l" t="t" r="r" b="b"/>
                <a:pathLst>
                  <a:path w="888" h="796" extrusionOk="0">
                    <a:moveTo>
                      <a:pt x="453" y="1"/>
                    </a:moveTo>
                    <a:cubicBezTo>
                      <a:pt x="286" y="1"/>
                      <a:pt x="120" y="78"/>
                      <a:pt x="69" y="231"/>
                    </a:cubicBezTo>
                    <a:cubicBezTo>
                      <a:pt x="1" y="436"/>
                      <a:pt x="137" y="709"/>
                      <a:pt x="342" y="777"/>
                    </a:cubicBezTo>
                    <a:cubicBezTo>
                      <a:pt x="378" y="789"/>
                      <a:pt x="414" y="795"/>
                      <a:pt x="450" y="795"/>
                    </a:cubicBezTo>
                    <a:cubicBezTo>
                      <a:pt x="615" y="795"/>
                      <a:pt x="764" y="673"/>
                      <a:pt x="820" y="504"/>
                    </a:cubicBezTo>
                    <a:cubicBezTo>
                      <a:pt x="888" y="300"/>
                      <a:pt x="820" y="95"/>
                      <a:pt x="615" y="26"/>
                    </a:cubicBezTo>
                    <a:cubicBezTo>
                      <a:pt x="564" y="9"/>
                      <a:pt x="508" y="1"/>
                      <a:pt x="45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5" name="Google Shape;3995;p17"/>
              <p:cNvSpPr/>
              <p:nvPr/>
            </p:nvSpPr>
            <p:spPr>
              <a:xfrm>
                <a:off x="2132392" y="2923729"/>
                <a:ext cx="26610" cy="22931"/>
              </a:xfrm>
              <a:custGeom>
                <a:avLst/>
                <a:gdLst/>
                <a:ahLst/>
                <a:cxnLst/>
                <a:rect l="l" t="t" r="r" b="b"/>
                <a:pathLst>
                  <a:path w="774" h="667" extrusionOk="0">
                    <a:moveTo>
                      <a:pt x="316" y="0"/>
                    </a:moveTo>
                    <a:cubicBezTo>
                      <a:pt x="1" y="0"/>
                      <a:pt x="308" y="667"/>
                      <a:pt x="545" y="667"/>
                    </a:cubicBezTo>
                    <a:cubicBezTo>
                      <a:pt x="607" y="667"/>
                      <a:pt x="665" y="620"/>
                      <a:pt x="705" y="500"/>
                    </a:cubicBezTo>
                    <a:cubicBezTo>
                      <a:pt x="773" y="296"/>
                      <a:pt x="637" y="91"/>
                      <a:pt x="432" y="22"/>
                    </a:cubicBezTo>
                    <a:cubicBezTo>
                      <a:pt x="386" y="7"/>
                      <a:pt x="348" y="0"/>
                      <a:pt x="31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6" name="Google Shape;3996;p17"/>
              <p:cNvSpPr/>
              <p:nvPr/>
            </p:nvSpPr>
            <p:spPr>
              <a:xfrm>
                <a:off x="2961707" y="2340438"/>
                <a:ext cx="30358" cy="20869"/>
              </a:xfrm>
              <a:custGeom>
                <a:avLst/>
                <a:gdLst/>
                <a:ahLst/>
                <a:cxnLst/>
                <a:rect l="l" t="t" r="r" b="b"/>
                <a:pathLst>
                  <a:path w="883" h="607" extrusionOk="0">
                    <a:moveTo>
                      <a:pt x="752" y="1"/>
                    </a:moveTo>
                    <a:cubicBezTo>
                      <a:pt x="497" y="1"/>
                      <a:pt x="1" y="607"/>
                      <a:pt x="473" y="607"/>
                    </a:cubicBezTo>
                    <a:cubicBezTo>
                      <a:pt x="678" y="607"/>
                      <a:pt x="883" y="402"/>
                      <a:pt x="883" y="197"/>
                    </a:cubicBezTo>
                    <a:cubicBezTo>
                      <a:pt x="883" y="55"/>
                      <a:pt x="828" y="1"/>
                      <a:pt x="75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7" name="Google Shape;3997;p17"/>
              <p:cNvSpPr/>
              <p:nvPr/>
            </p:nvSpPr>
            <p:spPr>
              <a:xfrm>
                <a:off x="1701370" y="2316235"/>
                <a:ext cx="28192" cy="26301"/>
              </a:xfrm>
              <a:custGeom>
                <a:avLst/>
                <a:gdLst/>
                <a:ahLst/>
                <a:cxnLst/>
                <a:rect l="l" t="t" r="r" b="b"/>
                <a:pathLst>
                  <a:path w="820" h="765" extrusionOk="0">
                    <a:moveTo>
                      <a:pt x="492" y="0"/>
                    </a:moveTo>
                    <a:cubicBezTo>
                      <a:pt x="465" y="0"/>
                      <a:pt x="437" y="5"/>
                      <a:pt x="410" y="14"/>
                    </a:cubicBezTo>
                    <a:cubicBezTo>
                      <a:pt x="205" y="14"/>
                      <a:pt x="0" y="150"/>
                      <a:pt x="0" y="355"/>
                    </a:cubicBezTo>
                    <a:cubicBezTo>
                      <a:pt x="0" y="560"/>
                      <a:pt x="205" y="765"/>
                      <a:pt x="410" y="765"/>
                    </a:cubicBezTo>
                    <a:cubicBezTo>
                      <a:pt x="615" y="765"/>
                      <a:pt x="819" y="560"/>
                      <a:pt x="819" y="355"/>
                    </a:cubicBezTo>
                    <a:cubicBezTo>
                      <a:pt x="819" y="178"/>
                      <a:pt x="666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8" name="Google Shape;3998;p17"/>
              <p:cNvSpPr/>
              <p:nvPr/>
            </p:nvSpPr>
            <p:spPr>
              <a:xfrm>
                <a:off x="2517998" y="2928611"/>
                <a:ext cx="36030" cy="27298"/>
              </a:xfrm>
              <a:custGeom>
                <a:avLst/>
                <a:gdLst/>
                <a:ahLst/>
                <a:cxnLst/>
                <a:rect l="l" t="t" r="r" b="b"/>
                <a:pathLst>
                  <a:path w="1048" h="794" extrusionOk="0">
                    <a:moveTo>
                      <a:pt x="456" y="0"/>
                    </a:moveTo>
                    <a:cubicBezTo>
                      <a:pt x="420" y="0"/>
                      <a:pt x="382" y="6"/>
                      <a:pt x="342" y="17"/>
                    </a:cubicBezTo>
                    <a:cubicBezTo>
                      <a:pt x="137" y="85"/>
                      <a:pt x="1" y="358"/>
                      <a:pt x="69" y="563"/>
                    </a:cubicBezTo>
                    <a:cubicBezTo>
                      <a:pt x="120" y="717"/>
                      <a:pt x="248" y="793"/>
                      <a:pt x="395" y="793"/>
                    </a:cubicBezTo>
                    <a:cubicBezTo>
                      <a:pt x="444" y="793"/>
                      <a:pt x="496" y="785"/>
                      <a:pt x="547" y="768"/>
                    </a:cubicBezTo>
                    <a:cubicBezTo>
                      <a:pt x="1048" y="643"/>
                      <a:pt x="859" y="0"/>
                      <a:pt x="45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9" name="Google Shape;3999;p17"/>
              <p:cNvSpPr/>
              <p:nvPr/>
            </p:nvSpPr>
            <p:spPr>
              <a:xfrm>
                <a:off x="2145010" y="1732600"/>
                <a:ext cx="33108" cy="17121"/>
              </a:xfrm>
              <a:custGeom>
                <a:avLst/>
                <a:gdLst/>
                <a:ahLst/>
                <a:cxnLst/>
                <a:rect l="l" t="t" r="r" b="b"/>
                <a:pathLst>
                  <a:path w="963" h="498" extrusionOk="0">
                    <a:moveTo>
                      <a:pt x="214" y="1"/>
                    </a:moveTo>
                    <a:cubicBezTo>
                      <a:pt x="86" y="1"/>
                      <a:pt x="0" y="72"/>
                      <a:pt x="65" y="267"/>
                    </a:cubicBezTo>
                    <a:cubicBezTo>
                      <a:pt x="116" y="420"/>
                      <a:pt x="244" y="497"/>
                      <a:pt x="392" y="497"/>
                    </a:cubicBezTo>
                    <a:cubicBezTo>
                      <a:pt x="441" y="497"/>
                      <a:pt x="492" y="489"/>
                      <a:pt x="543" y="472"/>
                    </a:cubicBezTo>
                    <a:cubicBezTo>
                      <a:pt x="963" y="332"/>
                      <a:pt x="491" y="1"/>
                      <a:pt x="21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0" name="Google Shape;4000;p17"/>
              <p:cNvSpPr/>
              <p:nvPr/>
            </p:nvSpPr>
            <p:spPr>
              <a:xfrm>
                <a:off x="1816337" y="2689601"/>
                <a:ext cx="30564" cy="2747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799" extrusionOk="0">
                    <a:moveTo>
                      <a:pt x="407" y="1"/>
                    </a:moveTo>
                    <a:cubicBezTo>
                      <a:pt x="330" y="1"/>
                      <a:pt x="258" y="23"/>
                      <a:pt x="206" y="75"/>
                    </a:cubicBezTo>
                    <a:cubicBezTo>
                      <a:pt x="1" y="212"/>
                      <a:pt x="1" y="485"/>
                      <a:pt x="137" y="621"/>
                    </a:cubicBezTo>
                    <a:cubicBezTo>
                      <a:pt x="181" y="751"/>
                      <a:pt x="306" y="798"/>
                      <a:pt x="445" y="798"/>
                    </a:cubicBezTo>
                    <a:cubicBezTo>
                      <a:pt x="524" y="798"/>
                      <a:pt x="609" y="783"/>
                      <a:pt x="683" y="758"/>
                    </a:cubicBezTo>
                    <a:cubicBezTo>
                      <a:pt x="820" y="621"/>
                      <a:pt x="888" y="348"/>
                      <a:pt x="752" y="143"/>
                    </a:cubicBezTo>
                    <a:cubicBezTo>
                      <a:pt x="667" y="59"/>
                      <a:pt x="531" y="1"/>
                      <a:pt x="407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1" name="Google Shape;4001;p17"/>
              <p:cNvSpPr/>
              <p:nvPr/>
            </p:nvSpPr>
            <p:spPr>
              <a:xfrm>
                <a:off x="2848906" y="1962258"/>
                <a:ext cx="30529" cy="28363"/>
              </a:xfrm>
              <a:custGeom>
                <a:avLst/>
                <a:gdLst/>
                <a:ahLst/>
                <a:cxnLst/>
                <a:rect l="l" t="t" r="r" b="b"/>
                <a:pathLst>
                  <a:path w="888" h="825" extrusionOk="0">
                    <a:moveTo>
                      <a:pt x="389" y="0"/>
                    </a:moveTo>
                    <a:cubicBezTo>
                      <a:pt x="319" y="0"/>
                      <a:pt x="253" y="23"/>
                      <a:pt x="205" y="71"/>
                    </a:cubicBezTo>
                    <a:cubicBezTo>
                      <a:pt x="0" y="208"/>
                      <a:pt x="0" y="481"/>
                      <a:pt x="68" y="617"/>
                    </a:cubicBezTo>
                    <a:cubicBezTo>
                      <a:pt x="156" y="750"/>
                      <a:pt x="302" y="825"/>
                      <a:pt x="430" y="825"/>
                    </a:cubicBezTo>
                    <a:cubicBezTo>
                      <a:pt x="501" y="825"/>
                      <a:pt x="566" y="802"/>
                      <a:pt x="614" y="754"/>
                    </a:cubicBezTo>
                    <a:cubicBezTo>
                      <a:pt x="819" y="617"/>
                      <a:pt x="887" y="344"/>
                      <a:pt x="751" y="208"/>
                    </a:cubicBezTo>
                    <a:cubicBezTo>
                      <a:pt x="663" y="76"/>
                      <a:pt x="518" y="0"/>
                      <a:pt x="38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2" name="Google Shape;4002;p17"/>
              <p:cNvSpPr/>
              <p:nvPr/>
            </p:nvSpPr>
            <p:spPr>
              <a:xfrm>
                <a:off x="1826857" y="1949675"/>
                <a:ext cx="34242" cy="15333"/>
              </a:xfrm>
              <a:custGeom>
                <a:avLst/>
                <a:gdLst/>
                <a:ahLst/>
                <a:cxnLst/>
                <a:rect l="l" t="t" r="r" b="b"/>
                <a:pathLst>
                  <a:path w="996" h="446" extrusionOk="0">
                    <a:moveTo>
                      <a:pt x="449" y="1"/>
                    </a:moveTo>
                    <a:cubicBezTo>
                      <a:pt x="344" y="1"/>
                      <a:pt x="248" y="51"/>
                      <a:pt x="173" y="164"/>
                    </a:cubicBezTo>
                    <a:cubicBezTo>
                      <a:pt x="0" y="365"/>
                      <a:pt x="154" y="445"/>
                      <a:pt x="355" y="445"/>
                    </a:cubicBezTo>
                    <a:cubicBezTo>
                      <a:pt x="631" y="445"/>
                      <a:pt x="995" y="294"/>
                      <a:pt x="719" y="96"/>
                    </a:cubicBezTo>
                    <a:cubicBezTo>
                      <a:pt x="627" y="35"/>
                      <a:pt x="535" y="1"/>
                      <a:pt x="44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3" name="Google Shape;4003;p17"/>
              <p:cNvSpPr/>
              <p:nvPr/>
            </p:nvSpPr>
            <p:spPr>
              <a:xfrm>
                <a:off x="2832816" y="2703044"/>
                <a:ext cx="39193" cy="27573"/>
              </a:xfrm>
              <a:custGeom>
                <a:avLst/>
                <a:gdLst/>
                <a:ahLst/>
                <a:cxnLst/>
                <a:rect l="l" t="t" r="r" b="b"/>
                <a:pathLst>
                  <a:path w="1140" h="802" extrusionOk="0">
                    <a:moveTo>
                      <a:pt x="572" y="0"/>
                    </a:moveTo>
                    <a:cubicBezTo>
                      <a:pt x="249" y="0"/>
                      <a:pt x="1" y="487"/>
                      <a:pt x="332" y="708"/>
                    </a:cubicBezTo>
                    <a:cubicBezTo>
                      <a:pt x="424" y="774"/>
                      <a:pt x="513" y="801"/>
                      <a:pt x="595" y="801"/>
                    </a:cubicBezTo>
                    <a:cubicBezTo>
                      <a:pt x="937" y="801"/>
                      <a:pt x="1140" y="314"/>
                      <a:pt x="809" y="94"/>
                    </a:cubicBezTo>
                    <a:cubicBezTo>
                      <a:pt x="730" y="28"/>
                      <a:pt x="649" y="0"/>
                      <a:pt x="5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004" name="Google Shape;4004;p17"/>
            <p:cNvGrpSpPr/>
            <p:nvPr/>
          </p:nvGrpSpPr>
          <p:grpSpPr>
            <a:xfrm>
              <a:off x="970647" y="360992"/>
              <a:ext cx="1257242" cy="1312983"/>
              <a:chOff x="1609851" y="1570464"/>
              <a:chExt cx="1473733" cy="1539433"/>
            </a:xfrm>
          </p:grpSpPr>
          <p:sp>
            <p:nvSpPr>
              <p:cNvPr id="4005" name="Google Shape;4005;p17"/>
              <p:cNvSpPr/>
              <p:nvPr/>
            </p:nvSpPr>
            <p:spPr>
              <a:xfrm>
                <a:off x="2083882" y="2441068"/>
                <a:ext cx="117373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26" extrusionOk="0">
                    <a:moveTo>
                      <a:pt x="3413" y="0"/>
                    </a:moveTo>
                    <a:lnTo>
                      <a:pt x="0" y="2389"/>
                    </a:lnTo>
                    <a:lnTo>
                      <a:pt x="68" y="2526"/>
                    </a:lnTo>
                    <a:lnTo>
                      <a:pt x="3413" y="69"/>
                    </a:lnTo>
                    <a:lnTo>
                      <a:pt x="341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6" name="Google Shape;4006;p17"/>
              <p:cNvSpPr/>
              <p:nvPr/>
            </p:nvSpPr>
            <p:spPr>
              <a:xfrm>
                <a:off x="2039291" y="2403525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2935" y="0"/>
                    </a:moveTo>
                    <a:lnTo>
                      <a:pt x="0" y="888"/>
                    </a:lnTo>
                    <a:lnTo>
                      <a:pt x="0" y="1024"/>
                    </a:lnTo>
                    <a:lnTo>
                      <a:pt x="2935" y="69"/>
                    </a:lnTo>
                    <a:lnTo>
                      <a:pt x="293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7" name="Google Shape;4007;p17"/>
              <p:cNvSpPr/>
              <p:nvPr/>
            </p:nvSpPr>
            <p:spPr>
              <a:xfrm>
                <a:off x="2151920" y="2513816"/>
                <a:ext cx="68107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26" extrusionOk="0">
                    <a:moveTo>
                      <a:pt x="1980" y="0"/>
                    </a:moveTo>
                    <a:lnTo>
                      <a:pt x="1" y="2458"/>
                    </a:lnTo>
                    <a:lnTo>
                      <a:pt x="137" y="2526"/>
                    </a:lnTo>
                    <a:lnTo>
                      <a:pt x="198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8" name="Google Shape;4008;p17"/>
              <p:cNvSpPr/>
              <p:nvPr/>
            </p:nvSpPr>
            <p:spPr>
              <a:xfrm>
                <a:off x="2241102" y="2509106"/>
                <a:ext cx="49301" cy="133807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892" extrusionOk="0">
                    <a:moveTo>
                      <a:pt x="1366" y="1"/>
                    </a:moveTo>
                    <a:lnTo>
                      <a:pt x="0" y="3892"/>
                    </a:lnTo>
                    <a:lnTo>
                      <a:pt x="69" y="3892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9" name="Google Shape;4009;p17"/>
              <p:cNvSpPr/>
              <p:nvPr/>
            </p:nvSpPr>
            <p:spPr>
              <a:xfrm>
                <a:off x="2158968" y="2074990"/>
                <a:ext cx="61059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2595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775" y="2594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0" name="Google Shape;4010;p17"/>
              <p:cNvSpPr/>
              <p:nvPr/>
            </p:nvSpPr>
            <p:spPr>
              <a:xfrm>
                <a:off x="2022858" y="2333115"/>
                <a:ext cx="145531" cy="4744"/>
              </a:xfrm>
              <a:custGeom>
                <a:avLst/>
                <a:gdLst/>
                <a:ahLst/>
                <a:cxnLst/>
                <a:rect l="l" t="t" r="r" b="b"/>
                <a:pathLst>
                  <a:path w="4233" h="138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4232" y="137"/>
                    </a:lnTo>
                    <a:lnTo>
                      <a:pt x="4232" y="69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1" name="Google Shape;4011;p17"/>
              <p:cNvSpPr/>
              <p:nvPr/>
            </p:nvSpPr>
            <p:spPr>
              <a:xfrm>
                <a:off x="2346717" y="2016303"/>
                <a:ext cx="4710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3073" extrusionOk="0">
                    <a:moveTo>
                      <a:pt x="0" y="1"/>
                    </a:moveTo>
                    <a:lnTo>
                      <a:pt x="0" y="3072"/>
                    </a:lnTo>
                    <a:lnTo>
                      <a:pt x="137" y="3072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2" name="Google Shape;4012;p17"/>
              <p:cNvSpPr/>
              <p:nvPr/>
            </p:nvSpPr>
            <p:spPr>
              <a:xfrm>
                <a:off x="2086220" y="2143028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69" y="1"/>
                    </a:moveTo>
                    <a:lnTo>
                      <a:pt x="0" y="137"/>
                    </a:lnTo>
                    <a:lnTo>
                      <a:pt x="3413" y="2595"/>
                    </a:lnTo>
                    <a:lnTo>
                      <a:pt x="3413" y="2526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3" name="Google Shape;4013;p17"/>
              <p:cNvSpPr/>
              <p:nvPr/>
            </p:nvSpPr>
            <p:spPr>
              <a:xfrm>
                <a:off x="2492179" y="2445744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69"/>
                    </a:cubicBezTo>
                    <a:lnTo>
                      <a:pt x="3277" y="2595"/>
                    </a:lnTo>
                    <a:cubicBezTo>
                      <a:pt x="3346" y="2527"/>
                      <a:pt x="3346" y="2527"/>
                      <a:pt x="3414" y="2458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4" name="Google Shape;4014;p17"/>
              <p:cNvSpPr/>
              <p:nvPr/>
            </p:nvSpPr>
            <p:spPr>
              <a:xfrm>
                <a:off x="2342007" y="2556069"/>
                <a:ext cx="4744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138" h="3072" extrusionOk="0">
                    <a:moveTo>
                      <a:pt x="69" y="0"/>
                    </a:moveTo>
                    <a:lnTo>
                      <a:pt x="1" y="3072"/>
                    </a:lnTo>
                    <a:lnTo>
                      <a:pt x="137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5" name="Google Shape;4015;p17"/>
              <p:cNvSpPr/>
              <p:nvPr/>
            </p:nvSpPr>
            <p:spPr>
              <a:xfrm>
                <a:off x="2553203" y="2241596"/>
                <a:ext cx="103278" cy="32902"/>
              </a:xfrm>
              <a:custGeom>
                <a:avLst/>
                <a:gdLst/>
                <a:ahLst/>
                <a:cxnLst/>
                <a:rect l="l" t="t" r="r" b="b"/>
                <a:pathLst>
                  <a:path w="3004" h="957" extrusionOk="0">
                    <a:moveTo>
                      <a:pt x="2936" y="1"/>
                    </a:moveTo>
                    <a:lnTo>
                      <a:pt x="1" y="888"/>
                    </a:lnTo>
                    <a:lnTo>
                      <a:pt x="1" y="956"/>
                    </a:lnTo>
                    <a:lnTo>
                      <a:pt x="3004" y="137"/>
                    </a:lnTo>
                    <a:cubicBezTo>
                      <a:pt x="3004" y="137"/>
                      <a:pt x="3004" y="1"/>
                      <a:pt x="2936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6" name="Google Shape;4016;p17"/>
              <p:cNvSpPr/>
              <p:nvPr/>
            </p:nvSpPr>
            <p:spPr>
              <a:xfrm>
                <a:off x="2527384" y="2340163"/>
                <a:ext cx="143193" cy="4710"/>
              </a:xfrm>
              <a:custGeom>
                <a:avLst/>
                <a:gdLst/>
                <a:ahLst/>
                <a:cxnLst/>
                <a:rect l="l" t="t" r="r" b="b"/>
                <a:pathLst>
                  <a:path w="4165" h="137" extrusionOk="0">
                    <a:moveTo>
                      <a:pt x="1" y="0"/>
                    </a:moveTo>
                    <a:lnTo>
                      <a:pt x="1" y="69"/>
                    </a:lnTo>
                    <a:lnTo>
                      <a:pt x="4165" y="137"/>
                    </a:lnTo>
                    <a:lnTo>
                      <a:pt x="416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7" name="Google Shape;4017;p17"/>
              <p:cNvSpPr/>
              <p:nvPr/>
            </p:nvSpPr>
            <p:spPr>
              <a:xfrm>
                <a:off x="2471070" y="2513816"/>
                <a:ext cx="65735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2595" extrusionOk="0">
                    <a:moveTo>
                      <a:pt x="1" y="0"/>
                    </a:moveTo>
                    <a:lnTo>
                      <a:pt x="1775" y="2594"/>
                    </a:lnTo>
                    <a:lnTo>
                      <a:pt x="1912" y="252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8" name="Google Shape;4018;p17"/>
              <p:cNvSpPr/>
              <p:nvPr/>
            </p:nvSpPr>
            <p:spPr>
              <a:xfrm>
                <a:off x="2400659" y="2509106"/>
                <a:ext cx="44625" cy="138517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9" extrusionOk="0">
                    <a:moveTo>
                      <a:pt x="1" y="1"/>
                    </a:moveTo>
                    <a:lnTo>
                      <a:pt x="1161" y="4028"/>
                    </a:lnTo>
                    <a:lnTo>
                      <a:pt x="1298" y="4028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9" name="Google Shape;4019;p17"/>
              <p:cNvSpPr/>
              <p:nvPr/>
            </p:nvSpPr>
            <p:spPr>
              <a:xfrm>
                <a:off x="1936048" y="2030399"/>
                <a:ext cx="145496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232" h="3209" extrusionOk="0">
                    <a:moveTo>
                      <a:pt x="137" y="0"/>
                    </a:moveTo>
                    <a:lnTo>
                      <a:pt x="0" y="137"/>
                    </a:lnTo>
                    <a:lnTo>
                      <a:pt x="4164" y="3209"/>
                    </a:lnTo>
                    <a:lnTo>
                      <a:pt x="4232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0" name="Google Shape;4020;p17"/>
              <p:cNvSpPr/>
              <p:nvPr/>
            </p:nvSpPr>
            <p:spPr>
              <a:xfrm>
                <a:off x="1860928" y="2171185"/>
                <a:ext cx="169012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4916" h="1776" extrusionOk="0">
                    <a:moveTo>
                      <a:pt x="69" y="1"/>
                    </a:moveTo>
                    <a:lnTo>
                      <a:pt x="1" y="206"/>
                    </a:lnTo>
                    <a:lnTo>
                      <a:pt x="4915" y="1776"/>
                    </a:lnTo>
                    <a:lnTo>
                      <a:pt x="4915" y="1707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1" name="Google Shape;4021;p17"/>
              <p:cNvSpPr/>
              <p:nvPr/>
            </p:nvSpPr>
            <p:spPr>
              <a:xfrm>
                <a:off x="2766772" y="2654603"/>
                <a:ext cx="79796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321" h="1844" extrusionOk="0">
                    <a:moveTo>
                      <a:pt x="137" y="1"/>
                    </a:moveTo>
                    <a:cubicBezTo>
                      <a:pt x="137" y="69"/>
                      <a:pt x="68" y="137"/>
                      <a:pt x="0" y="206"/>
                    </a:cubicBezTo>
                    <a:lnTo>
                      <a:pt x="2184" y="1844"/>
                    </a:lnTo>
                    <a:lnTo>
                      <a:pt x="2253" y="1776"/>
                    </a:lnTo>
                    <a:lnTo>
                      <a:pt x="2321" y="1639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2" name="Google Shape;4022;p17"/>
              <p:cNvSpPr/>
              <p:nvPr/>
            </p:nvSpPr>
            <p:spPr>
              <a:xfrm>
                <a:off x="1837481" y="2328440"/>
                <a:ext cx="176026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5120" h="274" extrusionOk="0">
                    <a:moveTo>
                      <a:pt x="0" y="0"/>
                    </a:moveTo>
                    <a:cubicBezTo>
                      <a:pt x="0" y="68"/>
                      <a:pt x="0" y="137"/>
                      <a:pt x="0" y="205"/>
                    </a:cubicBezTo>
                    <a:lnTo>
                      <a:pt x="5120" y="273"/>
                    </a:lnTo>
                    <a:lnTo>
                      <a:pt x="5120" y="137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3" name="Google Shape;4023;p17"/>
              <p:cNvSpPr/>
              <p:nvPr/>
            </p:nvSpPr>
            <p:spPr>
              <a:xfrm>
                <a:off x="1722479" y="2323729"/>
                <a:ext cx="93892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74" extrusionOk="0">
                    <a:moveTo>
                      <a:pt x="1" y="1"/>
                    </a:moveTo>
                    <a:lnTo>
                      <a:pt x="1" y="205"/>
                    </a:lnTo>
                    <a:lnTo>
                      <a:pt x="1" y="274"/>
                    </a:lnTo>
                    <a:lnTo>
                      <a:pt x="2731" y="274"/>
                    </a:lnTo>
                    <a:cubicBezTo>
                      <a:pt x="2731" y="205"/>
                      <a:pt x="2731" y="137"/>
                      <a:pt x="2731" y="69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4" name="Google Shape;4024;p17"/>
              <p:cNvSpPr/>
              <p:nvPr/>
            </p:nvSpPr>
            <p:spPr>
              <a:xfrm>
                <a:off x="2403032" y="2032737"/>
                <a:ext cx="49301" cy="136145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960" extrusionOk="0">
                    <a:moveTo>
                      <a:pt x="1365" y="1"/>
                    </a:moveTo>
                    <a:lnTo>
                      <a:pt x="0" y="3960"/>
                    </a:lnTo>
                    <a:lnTo>
                      <a:pt x="68" y="3960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5" name="Google Shape;4025;p17"/>
              <p:cNvSpPr/>
              <p:nvPr/>
            </p:nvSpPr>
            <p:spPr>
              <a:xfrm>
                <a:off x="2611890" y="2539636"/>
                <a:ext cx="147868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301" h="3209" extrusionOk="0">
                    <a:moveTo>
                      <a:pt x="137" y="0"/>
                    </a:moveTo>
                    <a:lnTo>
                      <a:pt x="0" y="69"/>
                    </a:lnTo>
                    <a:lnTo>
                      <a:pt x="4164" y="3208"/>
                    </a:lnTo>
                    <a:lnTo>
                      <a:pt x="4300" y="3004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6" name="Google Shape;4026;p17"/>
              <p:cNvSpPr/>
              <p:nvPr/>
            </p:nvSpPr>
            <p:spPr>
              <a:xfrm>
                <a:off x="2663494" y="2443406"/>
                <a:ext cx="171350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844" extrusionOk="0">
                    <a:moveTo>
                      <a:pt x="1" y="1"/>
                    </a:moveTo>
                    <a:cubicBezTo>
                      <a:pt x="1" y="69"/>
                      <a:pt x="1" y="69"/>
                      <a:pt x="1" y="137"/>
                    </a:cubicBezTo>
                    <a:lnTo>
                      <a:pt x="4915" y="1844"/>
                    </a:lnTo>
                    <a:lnTo>
                      <a:pt x="4984" y="1707"/>
                    </a:lnTo>
                    <a:lnTo>
                      <a:pt x="4984" y="1639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7" name="Google Shape;4027;p17"/>
              <p:cNvSpPr/>
              <p:nvPr/>
            </p:nvSpPr>
            <p:spPr>
              <a:xfrm>
                <a:off x="2851244" y="211019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80"/>
                    </a:lnTo>
                    <a:cubicBezTo>
                      <a:pt x="0" y="1980"/>
                      <a:pt x="69" y="2048"/>
                      <a:pt x="69" y="2116"/>
                    </a:cubicBezTo>
                    <a:lnTo>
                      <a:pt x="6212" y="205"/>
                    </a:lnTo>
                    <a:cubicBezTo>
                      <a:pt x="6212" y="137"/>
                      <a:pt x="6212" y="68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8" name="Google Shape;4028;p17"/>
              <p:cNvSpPr/>
              <p:nvPr/>
            </p:nvSpPr>
            <p:spPr>
              <a:xfrm>
                <a:off x="2250488" y="2030399"/>
                <a:ext cx="44625" cy="138483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8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229" y="4028"/>
                    </a:lnTo>
                    <a:lnTo>
                      <a:pt x="1297" y="4028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9" name="Google Shape;4029;p17"/>
              <p:cNvSpPr/>
              <p:nvPr/>
            </p:nvSpPr>
            <p:spPr>
              <a:xfrm>
                <a:off x="2489841" y="2150076"/>
                <a:ext cx="119711" cy="86878"/>
              </a:xfrm>
              <a:custGeom>
                <a:avLst/>
                <a:gdLst/>
                <a:ahLst/>
                <a:cxnLst/>
                <a:rect l="l" t="t" r="r" b="b"/>
                <a:pathLst>
                  <a:path w="3482" h="2527" extrusionOk="0">
                    <a:moveTo>
                      <a:pt x="3414" y="1"/>
                    </a:moveTo>
                    <a:lnTo>
                      <a:pt x="1" y="2458"/>
                    </a:lnTo>
                    <a:lnTo>
                      <a:pt x="69" y="2458"/>
                    </a:lnTo>
                    <a:lnTo>
                      <a:pt x="69" y="2526"/>
                    </a:lnTo>
                    <a:lnTo>
                      <a:pt x="3482" y="137"/>
                    </a:lnTo>
                    <a:lnTo>
                      <a:pt x="341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0" name="Google Shape;4030;p17"/>
              <p:cNvSpPr/>
              <p:nvPr/>
            </p:nvSpPr>
            <p:spPr>
              <a:xfrm>
                <a:off x="2473407" y="2077328"/>
                <a:ext cx="68107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95" extrusionOk="0">
                    <a:moveTo>
                      <a:pt x="1844" y="1"/>
                    </a:moveTo>
                    <a:lnTo>
                      <a:pt x="1" y="2526"/>
                    </a:lnTo>
                    <a:lnTo>
                      <a:pt x="69" y="2526"/>
                    </a:lnTo>
                    <a:lnTo>
                      <a:pt x="69" y="2594"/>
                    </a:lnTo>
                    <a:lnTo>
                      <a:pt x="1980" y="137"/>
                    </a:lnTo>
                    <a:lnTo>
                      <a:pt x="184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1" name="Google Shape;4031;p17"/>
              <p:cNvSpPr/>
              <p:nvPr/>
            </p:nvSpPr>
            <p:spPr>
              <a:xfrm>
                <a:off x="2041629" y="2234548"/>
                <a:ext cx="100940" cy="37577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93" extrusionOk="0">
                    <a:moveTo>
                      <a:pt x="1" y="1"/>
                    </a:moveTo>
                    <a:lnTo>
                      <a:pt x="1" y="137"/>
                    </a:lnTo>
                    <a:lnTo>
                      <a:pt x="2936" y="1093"/>
                    </a:lnTo>
                    <a:cubicBezTo>
                      <a:pt x="2936" y="1025"/>
                      <a:pt x="2936" y="1025"/>
                      <a:pt x="2936" y="1025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2" name="Google Shape;4032;p17"/>
              <p:cNvSpPr/>
              <p:nvPr/>
            </p:nvSpPr>
            <p:spPr>
              <a:xfrm>
                <a:off x="1846866" y="1959989"/>
                <a:ext cx="77458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253" h="1844" extrusionOk="0">
                    <a:moveTo>
                      <a:pt x="137" y="1"/>
                    </a:moveTo>
                    <a:lnTo>
                      <a:pt x="69" y="69"/>
                    </a:lnTo>
                    <a:cubicBezTo>
                      <a:pt x="69" y="137"/>
                      <a:pt x="0" y="137"/>
                      <a:pt x="0" y="205"/>
                    </a:cubicBezTo>
                    <a:lnTo>
                      <a:pt x="2184" y="1844"/>
                    </a:lnTo>
                    <a:lnTo>
                      <a:pt x="2253" y="170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3" name="Google Shape;4033;p17"/>
              <p:cNvSpPr/>
              <p:nvPr/>
            </p:nvSpPr>
            <p:spPr>
              <a:xfrm>
                <a:off x="2553203" y="2408201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2936" y="1025"/>
                    </a:lnTo>
                    <a:lnTo>
                      <a:pt x="2936" y="956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4" name="Google Shape;4034;p17"/>
              <p:cNvSpPr/>
              <p:nvPr/>
            </p:nvSpPr>
            <p:spPr>
              <a:xfrm>
                <a:off x="2665832" y="2182943"/>
                <a:ext cx="171350" cy="5868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7" extrusionOk="0">
                    <a:moveTo>
                      <a:pt x="4916" y="0"/>
                    </a:moveTo>
                    <a:lnTo>
                      <a:pt x="1" y="1570"/>
                    </a:lnTo>
                    <a:lnTo>
                      <a:pt x="1" y="1707"/>
                    </a:lnTo>
                    <a:lnTo>
                      <a:pt x="4984" y="137"/>
                    </a:lnTo>
                    <a:lnTo>
                      <a:pt x="491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5" name="Google Shape;4035;p17"/>
              <p:cNvSpPr/>
              <p:nvPr/>
            </p:nvSpPr>
            <p:spPr>
              <a:xfrm>
                <a:off x="1858590" y="2436358"/>
                <a:ext cx="171350" cy="58721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8" extrusionOk="0">
                    <a:moveTo>
                      <a:pt x="4915" y="1"/>
                    </a:moveTo>
                    <a:lnTo>
                      <a:pt x="1" y="1503"/>
                    </a:lnTo>
                    <a:lnTo>
                      <a:pt x="69" y="1707"/>
                    </a:lnTo>
                    <a:lnTo>
                      <a:pt x="4983" y="137"/>
                    </a:lnTo>
                    <a:cubicBezTo>
                      <a:pt x="4983" y="69"/>
                      <a:pt x="4983" y="69"/>
                      <a:pt x="4915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6" name="Google Shape;4036;p17"/>
              <p:cNvSpPr/>
              <p:nvPr/>
            </p:nvSpPr>
            <p:spPr>
              <a:xfrm>
                <a:off x="1633298" y="2096099"/>
                <a:ext cx="213603" cy="77493"/>
              </a:xfrm>
              <a:custGeom>
                <a:avLst/>
                <a:gdLst/>
                <a:ahLst/>
                <a:cxnLst/>
                <a:rect l="l" t="t" r="r" b="b"/>
                <a:pathLst>
                  <a:path w="6213" h="2254" extrusionOk="0">
                    <a:moveTo>
                      <a:pt x="69" y="1"/>
                    </a:moveTo>
                    <a:cubicBezTo>
                      <a:pt x="69" y="69"/>
                      <a:pt x="69" y="137"/>
                      <a:pt x="1" y="205"/>
                    </a:cubicBezTo>
                    <a:lnTo>
                      <a:pt x="6144" y="2185"/>
                    </a:lnTo>
                    <a:lnTo>
                      <a:pt x="6144" y="2253"/>
                    </a:lnTo>
                    <a:lnTo>
                      <a:pt x="6212" y="2048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7" name="Google Shape;4037;p17"/>
              <p:cNvSpPr/>
              <p:nvPr/>
            </p:nvSpPr>
            <p:spPr>
              <a:xfrm>
                <a:off x="2661157" y="1732359"/>
                <a:ext cx="136145" cy="183074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25" extrusionOk="0">
                    <a:moveTo>
                      <a:pt x="3755" y="1"/>
                    </a:moveTo>
                    <a:lnTo>
                      <a:pt x="0" y="5188"/>
                    </a:lnTo>
                    <a:lnTo>
                      <a:pt x="137" y="5325"/>
                    </a:lnTo>
                    <a:lnTo>
                      <a:pt x="3959" y="137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8" name="Google Shape;4038;p17"/>
              <p:cNvSpPr/>
              <p:nvPr/>
            </p:nvSpPr>
            <p:spPr>
              <a:xfrm>
                <a:off x="1907856" y="1722973"/>
                <a:ext cx="136145" cy="18544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94" extrusionOk="0">
                    <a:moveTo>
                      <a:pt x="206" y="1"/>
                    </a:moveTo>
                    <a:lnTo>
                      <a:pt x="1" y="137"/>
                    </a:lnTo>
                    <a:lnTo>
                      <a:pt x="3755" y="5393"/>
                    </a:lnTo>
                    <a:lnTo>
                      <a:pt x="3960" y="5325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9" name="Google Shape;4039;p17"/>
              <p:cNvSpPr/>
              <p:nvPr/>
            </p:nvSpPr>
            <p:spPr>
              <a:xfrm>
                <a:off x="2515660" y="1746455"/>
                <a:ext cx="37577" cy="91554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2663" extrusionOk="0">
                    <a:moveTo>
                      <a:pt x="888" y="0"/>
                    </a:moveTo>
                    <a:lnTo>
                      <a:pt x="1" y="2594"/>
                    </a:lnTo>
                    <a:lnTo>
                      <a:pt x="137" y="2662"/>
                    </a:lnTo>
                    <a:lnTo>
                      <a:pt x="1093" y="137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0" name="Google Shape;4040;p17"/>
              <p:cNvSpPr/>
              <p:nvPr/>
            </p:nvSpPr>
            <p:spPr>
              <a:xfrm>
                <a:off x="2161306" y="1741745"/>
                <a:ext cx="32902" cy="93926"/>
              </a:xfrm>
              <a:custGeom>
                <a:avLst/>
                <a:gdLst/>
                <a:ahLst/>
                <a:cxnLst/>
                <a:rect l="l" t="t" r="r" b="b"/>
                <a:pathLst>
                  <a:path w="957" h="2732" extrusionOk="0">
                    <a:moveTo>
                      <a:pt x="137" y="1"/>
                    </a:moveTo>
                    <a:lnTo>
                      <a:pt x="1" y="69"/>
                    </a:lnTo>
                    <a:lnTo>
                      <a:pt x="752" y="2731"/>
                    </a:lnTo>
                    <a:lnTo>
                      <a:pt x="956" y="266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1" name="Google Shape;4041;p17"/>
              <p:cNvSpPr/>
              <p:nvPr/>
            </p:nvSpPr>
            <p:spPr>
              <a:xfrm>
                <a:off x="1835108" y="2640541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0"/>
                    </a:moveTo>
                    <a:lnTo>
                      <a:pt x="1" y="1570"/>
                    </a:lnTo>
                    <a:lnTo>
                      <a:pt x="137" y="1775"/>
                    </a:lnTo>
                    <a:lnTo>
                      <a:pt x="2322" y="137"/>
                    </a:lnTo>
                    <a:cubicBezTo>
                      <a:pt x="2322" y="137"/>
                      <a:pt x="2253" y="69"/>
                      <a:pt x="225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2" name="Google Shape;4042;p17"/>
              <p:cNvSpPr/>
              <p:nvPr/>
            </p:nvSpPr>
            <p:spPr>
              <a:xfrm>
                <a:off x="2349055" y="1586863"/>
                <a:ext cx="9420" cy="222989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6" extrusionOk="0">
                    <a:moveTo>
                      <a:pt x="69" y="1"/>
                    </a:moveTo>
                    <a:lnTo>
                      <a:pt x="0" y="6485"/>
                    </a:lnTo>
                    <a:lnTo>
                      <a:pt x="205" y="6485"/>
                    </a:lnTo>
                    <a:lnTo>
                      <a:pt x="27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3" name="Google Shape;4043;p17"/>
              <p:cNvSpPr/>
              <p:nvPr/>
            </p:nvSpPr>
            <p:spPr>
              <a:xfrm>
                <a:off x="1628622" y="249504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12"/>
                    </a:lnTo>
                    <a:cubicBezTo>
                      <a:pt x="0" y="1980"/>
                      <a:pt x="0" y="2048"/>
                      <a:pt x="69" y="2116"/>
                    </a:cubicBezTo>
                    <a:lnTo>
                      <a:pt x="6212" y="137"/>
                    </a:lnTo>
                    <a:cubicBezTo>
                      <a:pt x="6212" y="137"/>
                      <a:pt x="6212" y="69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4" name="Google Shape;4044;p17"/>
              <p:cNvSpPr/>
              <p:nvPr/>
            </p:nvSpPr>
            <p:spPr>
              <a:xfrm>
                <a:off x="2651771" y="2769604"/>
                <a:ext cx="133807" cy="185411"/>
              </a:xfrm>
              <a:custGeom>
                <a:avLst/>
                <a:gdLst/>
                <a:ahLst/>
                <a:cxnLst/>
                <a:rect l="l" t="t" r="r" b="b"/>
                <a:pathLst>
                  <a:path w="3892" h="5393" extrusionOk="0">
                    <a:moveTo>
                      <a:pt x="69" y="0"/>
                    </a:moveTo>
                    <a:lnTo>
                      <a:pt x="0" y="137"/>
                    </a:lnTo>
                    <a:lnTo>
                      <a:pt x="3686" y="5393"/>
                    </a:lnTo>
                    <a:lnTo>
                      <a:pt x="3891" y="525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5" name="Google Shape;4045;p17"/>
              <p:cNvSpPr/>
              <p:nvPr/>
            </p:nvSpPr>
            <p:spPr>
              <a:xfrm>
                <a:off x="2499227" y="2847027"/>
                <a:ext cx="35240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5" extrusionOk="0">
                    <a:moveTo>
                      <a:pt x="1" y="1"/>
                    </a:moveTo>
                    <a:lnTo>
                      <a:pt x="820" y="2595"/>
                    </a:lnTo>
                    <a:lnTo>
                      <a:pt x="1025" y="252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6" name="Google Shape;4046;p17"/>
              <p:cNvSpPr/>
              <p:nvPr/>
            </p:nvSpPr>
            <p:spPr>
              <a:xfrm>
                <a:off x="2848906" y="2504431"/>
                <a:ext cx="213569" cy="79830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322" extrusionOk="0">
                    <a:moveTo>
                      <a:pt x="68" y="0"/>
                    </a:moveTo>
                    <a:cubicBezTo>
                      <a:pt x="0" y="69"/>
                      <a:pt x="0" y="137"/>
                      <a:pt x="0" y="205"/>
                    </a:cubicBezTo>
                    <a:lnTo>
                      <a:pt x="6075" y="2321"/>
                    </a:lnTo>
                    <a:lnTo>
                      <a:pt x="6211" y="2048"/>
                    </a:lnTo>
                    <a:lnTo>
                      <a:pt x="6211" y="1980"/>
                    </a:lnTo>
                    <a:lnTo>
                      <a:pt x="6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7" name="Google Shape;4047;p17"/>
              <p:cNvSpPr/>
              <p:nvPr/>
            </p:nvSpPr>
            <p:spPr>
              <a:xfrm>
                <a:off x="2142534" y="2840014"/>
                <a:ext cx="35240" cy="89182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4" extrusionOk="0">
                    <a:moveTo>
                      <a:pt x="888" y="0"/>
                    </a:moveTo>
                    <a:lnTo>
                      <a:pt x="1" y="2526"/>
                    </a:lnTo>
                    <a:lnTo>
                      <a:pt x="205" y="2594"/>
                    </a:lnTo>
                    <a:lnTo>
                      <a:pt x="1025" y="68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8" name="Google Shape;4048;p17"/>
              <p:cNvSpPr/>
              <p:nvPr/>
            </p:nvSpPr>
            <p:spPr>
              <a:xfrm>
                <a:off x="1896133" y="2762556"/>
                <a:ext cx="136145" cy="18073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257" extrusionOk="0">
                    <a:moveTo>
                      <a:pt x="3823" y="1"/>
                    </a:moveTo>
                    <a:lnTo>
                      <a:pt x="1" y="5120"/>
                    </a:lnTo>
                    <a:lnTo>
                      <a:pt x="137" y="5257"/>
                    </a:lnTo>
                    <a:lnTo>
                      <a:pt x="3960" y="69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9" name="Google Shape;4049;p17"/>
              <p:cNvSpPr/>
              <p:nvPr/>
            </p:nvSpPr>
            <p:spPr>
              <a:xfrm>
                <a:off x="2332621" y="2868171"/>
                <a:ext cx="9420" cy="222954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5" extrusionOk="0">
                    <a:moveTo>
                      <a:pt x="137" y="0"/>
                    </a:moveTo>
                    <a:lnTo>
                      <a:pt x="0" y="6485"/>
                    </a:lnTo>
                    <a:lnTo>
                      <a:pt x="274" y="6485"/>
                    </a:lnTo>
                    <a:lnTo>
                      <a:pt x="274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0" name="Google Shape;4050;p17"/>
              <p:cNvSpPr/>
              <p:nvPr/>
            </p:nvSpPr>
            <p:spPr>
              <a:xfrm>
                <a:off x="2349055" y="1828589"/>
                <a:ext cx="7082" cy="176026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0" extrusionOk="0">
                    <a:moveTo>
                      <a:pt x="0" y="0"/>
                    </a:moveTo>
                    <a:lnTo>
                      <a:pt x="0" y="5120"/>
                    </a:lnTo>
                    <a:lnTo>
                      <a:pt x="69" y="5120"/>
                    </a:lnTo>
                    <a:lnTo>
                      <a:pt x="20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1" name="Google Shape;4051;p17"/>
              <p:cNvSpPr/>
              <p:nvPr/>
            </p:nvSpPr>
            <p:spPr>
              <a:xfrm>
                <a:off x="2048677" y="1922446"/>
                <a:ext cx="105615" cy="147868"/>
              </a:xfrm>
              <a:custGeom>
                <a:avLst/>
                <a:gdLst/>
                <a:ahLst/>
                <a:cxnLst/>
                <a:rect l="l" t="t" r="r" b="b"/>
                <a:pathLst>
                  <a:path w="3072" h="4301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048" y="2936"/>
                    </a:lnTo>
                    <a:lnTo>
                      <a:pt x="3004" y="4301"/>
                    </a:lnTo>
                    <a:lnTo>
                      <a:pt x="3072" y="4164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2" name="Google Shape;4052;p17"/>
              <p:cNvSpPr/>
              <p:nvPr/>
            </p:nvSpPr>
            <p:spPr>
              <a:xfrm>
                <a:off x="2039291" y="260533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0" y="4164"/>
                    </a:lnTo>
                    <a:lnTo>
                      <a:pt x="137" y="4232"/>
                    </a:lnTo>
                    <a:lnTo>
                      <a:pt x="3208" y="137"/>
                    </a:lnTo>
                    <a:lnTo>
                      <a:pt x="307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3" name="Google Shape;4053;p17"/>
              <p:cNvSpPr/>
              <p:nvPr/>
            </p:nvSpPr>
            <p:spPr>
              <a:xfrm>
                <a:off x="2194173" y="1849698"/>
                <a:ext cx="56349" cy="171350"/>
              </a:xfrm>
              <a:custGeom>
                <a:avLst/>
                <a:gdLst/>
                <a:ahLst/>
                <a:cxnLst/>
                <a:rect l="l" t="t" r="r" b="b"/>
                <a:pathLst>
                  <a:path w="1639" h="4984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1502" y="4983"/>
                    </a:lnTo>
                    <a:lnTo>
                      <a:pt x="1638" y="498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4" name="Google Shape;4054;p17"/>
              <p:cNvSpPr/>
              <p:nvPr/>
            </p:nvSpPr>
            <p:spPr>
              <a:xfrm>
                <a:off x="1926628" y="2530250"/>
                <a:ext cx="147903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4302" h="3072" extrusionOk="0">
                    <a:moveTo>
                      <a:pt x="4301" y="0"/>
                    </a:moveTo>
                    <a:lnTo>
                      <a:pt x="1" y="2935"/>
                    </a:lnTo>
                    <a:lnTo>
                      <a:pt x="138" y="3072"/>
                    </a:lnTo>
                    <a:lnTo>
                      <a:pt x="4301" y="69"/>
                    </a:lnTo>
                    <a:lnTo>
                      <a:pt x="4301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5" name="Google Shape;4055;p17"/>
              <p:cNvSpPr/>
              <p:nvPr/>
            </p:nvSpPr>
            <p:spPr>
              <a:xfrm>
                <a:off x="2778496" y="1976423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1"/>
                    </a:moveTo>
                    <a:lnTo>
                      <a:pt x="0" y="1570"/>
                    </a:lnTo>
                    <a:lnTo>
                      <a:pt x="69" y="1775"/>
                    </a:lnTo>
                    <a:lnTo>
                      <a:pt x="2321" y="205"/>
                    </a:lnTo>
                    <a:lnTo>
                      <a:pt x="2253" y="69"/>
                    </a:lnTo>
                    <a:lnTo>
                      <a:pt x="225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6" name="Google Shape;4056;p17"/>
              <p:cNvSpPr/>
              <p:nvPr/>
            </p:nvSpPr>
            <p:spPr>
              <a:xfrm>
                <a:off x="2452298" y="1852036"/>
                <a:ext cx="63397" cy="169012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6" extrusionOk="0">
                    <a:moveTo>
                      <a:pt x="1639" y="1"/>
                    </a:moveTo>
                    <a:lnTo>
                      <a:pt x="1" y="4915"/>
                    </a:lnTo>
                    <a:lnTo>
                      <a:pt x="137" y="4915"/>
                    </a:lnTo>
                    <a:lnTo>
                      <a:pt x="1844" y="69"/>
                    </a:lnTo>
                    <a:lnTo>
                      <a:pt x="163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7" name="Google Shape;4057;p17"/>
              <p:cNvSpPr/>
              <p:nvPr/>
            </p:nvSpPr>
            <p:spPr>
              <a:xfrm>
                <a:off x="2618904" y="2042123"/>
                <a:ext cx="150241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4370" h="3073" extrusionOk="0">
                    <a:moveTo>
                      <a:pt x="4233" y="1"/>
                    </a:moveTo>
                    <a:lnTo>
                      <a:pt x="1" y="3004"/>
                    </a:lnTo>
                    <a:lnTo>
                      <a:pt x="69" y="3072"/>
                    </a:lnTo>
                    <a:lnTo>
                      <a:pt x="4369" y="137"/>
                    </a:lnTo>
                    <a:lnTo>
                      <a:pt x="423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8" name="Google Shape;4058;p17"/>
              <p:cNvSpPr/>
              <p:nvPr/>
            </p:nvSpPr>
            <p:spPr>
              <a:xfrm>
                <a:off x="2543818" y="192715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1" y="4164"/>
                    </a:lnTo>
                    <a:lnTo>
                      <a:pt x="137" y="4232"/>
                    </a:lnTo>
                    <a:lnTo>
                      <a:pt x="3209" y="68"/>
                    </a:lnTo>
                    <a:cubicBezTo>
                      <a:pt x="3140" y="68"/>
                      <a:pt x="3072" y="0"/>
                      <a:pt x="30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9" name="Google Shape;4059;p17"/>
              <p:cNvSpPr/>
              <p:nvPr/>
            </p:nvSpPr>
            <p:spPr>
              <a:xfrm>
                <a:off x="2682266" y="2342501"/>
                <a:ext cx="176060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5121" h="206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5120" y="205"/>
                    </a:lnTo>
                    <a:lnTo>
                      <a:pt x="512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0" name="Google Shape;4060;p17"/>
              <p:cNvSpPr/>
              <p:nvPr/>
            </p:nvSpPr>
            <p:spPr>
              <a:xfrm>
                <a:off x="2877063" y="2344839"/>
                <a:ext cx="93892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06" extrusionOk="0">
                    <a:moveTo>
                      <a:pt x="0" y="1"/>
                    </a:moveTo>
                    <a:cubicBezTo>
                      <a:pt x="0" y="69"/>
                      <a:pt x="0" y="137"/>
                      <a:pt x="0" y="206"/>
                    </a:cubicBezTo>
                    <a:lnTo>
                      <a:pt x="2730" y="206"/>
                    </a:lnTo>
                    <a:lnTo>
                      <a:pt x="27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1" name="Google Shape;4061;p17"/>
              <p:cNvSpPr/>
              <p:nvPr/>
            </p:nvSpPr>
            <p:spPr>
              <a:xfrm>
                <a:off x="2539142" y="2610012"/>
                <a:ext cx="107953" cy="147903"/>
              </a:xfrm>
              <a:custGeom>
                <a:avLst/>
                <a:gdLst/>
                <a:ahLst/>
                <a:cxnLst/>
                <a:rect l="l" t="t" r="r" b="b"/>
                <a:pathLst>
                  <a:path w="3140" h="4302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935" y="4301"/>
                    </a:lnTo>
                    <a:lnTo>
                      <a:pt x="3140" y="4165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2" name="Google Shape;4062;p17"/>
              <p:cNvSpPr/>
              <p:nvPr/>
            </p:nvSpPr>
            <p:spPr>
              <a:xfrm>
                <a:off x="2442912" y="2656975"/>
                <a:ext cx="58687" cy="171316"/>
              </a:xfrm>
              <a:custGeom>
                <a:avLst/>
                <a:gdLst/>
                <a:ahLst/>
                <a:cxnLst/>
                <a:rect l="l" t="t" r="r" b="b"/>
                <a:pathLst>
                  <a:path w="1707" h="4983" extrusionOk="0">
                    <a:moveTo>
                      <a:pt x="1" y="0"/>
                    </a:moveTo>
                    <a:lnTo>
                      <a:pt x="1502" y="4983"/>
                    </a:lnTo>
                    <a:lnTo>
                      <a:pt x="1707" y="4915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3" name="Google Shape;4063;p17"/>
              <p:cNvSpPr/>
              <p:nvPr/>
            </p:nvSpPr>
            <p:spPr>
              <a:xfrm>
                <a:off x="2177739" y="2656975"/>
                <a:ext cx="63397" cy="168978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5" extrusionOk="0">
                    <a:moveTo>
                      <a:pt x="1707" y="0"/>
                    </a:moveTo>
                    <a:lnTo>
                      <a:pt x="1" y="4846"/>
                    </a:lnTo>
                    <a:lnTo>
                      <a:pt x="205" y="4915"/>
                    </a:lnTo>
                    <a:lnTo>
                      <a:pt x="18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4" name="Google Shape;4064;p17"/>
              <p:cNvSpPr/>
              <p:nvPr/>
            </p:nvSpPr>
            <p:spPr>
              <a:xfrm>
                <a:off x="2337297" y="2673374"/>
                <a:ext cx="7082" cy="17606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1" extrusionOk="0">
                    <a:moveTo>
                      <a:pt x="138" y="1"/>
                    </a:moveTo>
                    <a:lnTo>
                      <a:pt x="1" y="5120"/>
                    </a:lnTo>
                    <a:lnTo>
                      <a:pt x="206" y="5120"/>
                    </a:lnTo>
                    <a:lnTo>
                      <a:pt x="206" y="1776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5" name="Google Shape;4065;p17"/>
              <p:cNvSpPr/>
              <p:nvPr/>
            </p:nvSpPr>
            <p:spPr>
              <a:xfrm>
                <a:off x="2333962" y="1570464"/>
                <a:ext cx="36237" cy="24788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721" extrusionOk="0">
                    <a:moveTo>
                      <a:pt x="576" y="0"/>
                    </a:moveTo>
                    <a:cubicBezTo>
                      <a:pt x="1" y="0"/>
                      <a:pt x="587" y="721"/>
                      <a:pt x="893" y="721"/>
                    </a:cubicBezTo>
                    <a:cubicBezTo>
                      <a:pt x="986" y="721"/>
                      <a:pt x="1054" y="654"/>
                      <a:pt x="1054" y="478"/>
                    </a:cubicBezTo>
                    <a:cubicBezTo>
                      <a:pt x="1054" y="205"/>
                      <a:pt x="849" y="0"/>
                      <a:pt x="5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6" name="Google Shape;4066;p17"/>
              <p:cNvSpPr/>
              <p:nvPr/>
            </p:nvSpPr>
            <p:spPr>
              <a:xfrm>
                <a:off x="2323236" y="3077030"/>
                <a:ext cx="32902" cy="32867"/>
              </a:xfrm>
              <a:custGeom>
                <a:avLst/>
                <a:gdLst/>
                <a:ahLst/>
                <a:cxnLst/>
                <a:rect l="l" t="t" r="r" b="b"/>
                <a:pathLst>
                  <a:path w="957" h="956" extrusionOk="0">
                    <a:moveTo>
                      <a:pt x="478" y="0"/>
                    </a:moveTo>
                    <a:cubicBezTo>
                      <a:pt x="205" y="0"/>
                      <a:pt x="0" y="205"/>
                      <a:pt x="0" y="478"/>
                    </a:cubicBezTo>
                    <a:cubicBezTo>
                      <a:pt x="0" y="751"/>
                      <a:pt x="205" y="956"/>
                      <a:pt x="478" y="956"/>
                    </a:cubicBezTo>
                    <a:cubicBezTo>
                      <a:pt x="751" y="956"/>
                      <a:pt x="956" y="751"/>
                      <a:pt x="956" y="478"/>
                    </a:cubicBezTo>
                    <a:cubicBezTo>
                      <a:pt x="956" y="205"/>
                      <a:pt x="751" y="0"/>
                      <a:pt x="478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7" name="Google Shape;4067;p17"/>
              <p:cNvSpPr/>
              <p:nvPr/>
            </p:nvSpPr>
            <p:spPr>
              <a:xfrm>
                <a:off x="3048344" y="2095515"/>
                <a:ext cx="35240" cy="34071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91" extrusionOk="0">
                    <a:moveTo>
                      <a:pt x="482" y="0"/>
                    </a:moveTo>
                    <a:cubicBezTo>
                      <a:pt x="436" y="0"/>
                      <a:pt x="389" y="6"/>
                      <a:pt x="342" y="18"/>
                    </a:cubicBezTo>
                    <a:cubicBezTo>
                      <a:pt x="137" y="154"/>
                      <a:pt x="1" y="359"/>
                      <a:pt x="69" y="632"/>
                    </a:cubicBezTo>
                    <a:cubicBezTo>
                      <a:pt x="126" y="858"/>
                      <a:pt x="323" y="991"/>
                      <a:pt x="544" y="991"/>
                    </a:cubicBezTo>
                    <a:cubicBezTo>
                      <a:pt x="590" y="991"/>
                      <a:pt x="637" y="985"/>
                      <a:pt x="683" y="973"/>
                    </a:cubicBezTo>
                    <a:cubicBezTo>
                      <a:pt x="888" y="837"/>
                      <a:pt x="1025" y="564"/>
                      <a:pt x="957" y="359"/>
                    </a:cubicBezTo>
                    <a:cubicBezTo>
                      <a:pt x="900" y="133"/>
                      <a:pt x="703" y="0"/>
                      <a:pt x="48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8" name="Google Shape;4068;p17"/>
              <p:cNvSpPr/>
              <p:nvPr/>
            </p:nvSpPr>
            <p:spPr>
              <a:xfrm>
                <a:off x="1609851" y="2550741"/>
                <a:ext cx="37577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24" extrusionOk="0">
                    <a:moveTo>
                      <a:pt x="524" y="1"/>
                    </a:moveTo>
                    <a:cubicBezTo>
                      <a:pt x="485" y="1"/>
                      <a:pt x="446" y="6"/>
                      <a:pt x="410" y="19"/>
                    </a:cubicBezTo>
                    <a:cubicBezTo>
                      <a:pt x="137" y="87"/>
                      <a:pt x="0" y="360"/>
                      <a:pt x="69" y="633"/>
                    </a:cubicBezTo>
                    <a:cubicBezTo>
                      <a:pt x="181" y="801"/>
                      <a:pt x="339" y="924"/>
                      <a:pt x="544" y="924"/>
                    </a:cubicBezTo>
                    <a:cubicBezTo>
                      <a:pt x="588" y="924"/>
                      <a:pt x="634" y="918"/>
                      <a:pt x="683" y="906"/>
                    </a:cubicBezTo>
                    <a:cubicBezTo>
                      <a:pt x="956" y="838"/>
                      <a:pt x="1092" y="565"/>
                      <a:pt x="1024" y="292"/>
                    </a:cubicBezTo>
                    <a:cubicBezTo>
                      <a:pt x="912" y="123"/>
                      <a:pt x="707" y="1"/>
                      <a:pt x="52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9" name="Google Shape;4069;p17"/>
              <p:cNvSpPr/>
              <p:nvPr/>
            </p:nvSpPr>
            <p:spPr>
              <a:xfrm>
                <a:off x="2764400" y="2936656"/>
                <a:ext cx="37577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7" extrusionOk="0">
                    <a:moveTo>
                      <a:pt x="578" y="1"/>
                    </a:moveTo>
                    <a:cubicBezTo>
                      <a:pt x="469" y="1"/>
                      <a:pt x="360" y="39"/>
                      <a:pt x="274" y="124"/>
                    </a:cubicBezTo>
                    <a:cubicBezTo>
                      <a:pt x="69" y="261"/>
                      <a:pt x="1" y="534"/>
                      <a:pt x="206" y="739"/>
                    </a:cubicBezTo>
                    <a:cubicBezTo>
                      <a:pt x="294" y="871"/>
                      <a:pt x="439" y="946"/>
                      <a:pt x="586" y="946"/>
                    </a:cubicBezTo>
                    <a:cubicBezTo>
                      <a:pt x="666" y="946"/>
                      <a:pt x="747" y="923"/>
                      <a:pt x="820" y="875"/>
                    </a:cubicBezTo>
                    <a:cubicBezTo>
                      <a:pt x="1025" y="739"/>
                      <a:pt x="1093" y="397"/>
                      <a:pt x="956" y="193"/>
                    </a:cubicBezTo>
                    <a:cubicBezTo>
                      <a:pt x="877" y="74"/>
                      <a:pt x="729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0" name="Google Shape;4070;p17"/>
              <p:cNvSpPr/>
              <p:nvPr/>
            </p:nvSpPr>
            <p:spPr>
              <a:xfrm>
                <a:off x="1891457" y="1710321"/>
                <a:ext cx="41187" cy="32214"/>
              </a:xfrm>
              <a:custGeom>
                <a:avLst/>
                <a:gdLst/>
                <a:ahLst/>
                <a:cxnLst/>
                <a:rect l="l" t="t" r="r" b="b"/>
                <a:pathLst>
                  <a:path w="1198" h="937" extrusionOk="0">
                    <a:moveTo>
                      <a:pt x="578" y="1"/>
                    </a:moveTo>
                    <a:cubicBezTo>
                      <a:pt x="471" y="1"/>
                      <a:pt x="365" y="34"/>
                      <a:pt x="273" y="96"/>
                    </a:cubicBezTo>
                    <a:cubicBezTo>
                      <a:pt x="68" y="232"/>
                      <a:pt x="0" y="505"/>
                      <a:pt x="205" y="710"/>
                    </a:cubicBezTo>
                    <a:cubicBezTo>
                      <a:pt x="305" y="870"/>
                      <a:pt x="440" y="936"/>
                      <a:pt x="572" y="936"/>
                    </a:cubicBezTo>
                    <a:cubicBezTo>
                      <a:pt x="892" y="936"/>
                      <a:pt x="1197" y="550"/>
                      <a:pt x="956" y="164"/>
                    </a:cubicBezTo>
                    <a:cubicBezTo>
                      <a:pt x="843" y="51"/>
                      <a:pt x="710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1" name="Google Shape;4071;p17"/>
              <p:cNvSpPr/>
              <p:nvPr/>
            </p:nvSpPr>
            <p:spPr>
              <a:xfrm>
                <a:off x="1879699" y="2928267"/>
                <a:ext cx="37577" cy="32386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2" extrusionOk="0">
                    <a:moveTo>
                      <a:pt x="492" y="0"/>
                    </a:moveTo>
                    <a:cubicBezTo>
                      <a:pt x="350" y="0"/>
                      <a:pt x="213" y="51"/>
                      <a:pt x="137" y="164"/>
                    </a:cubicBezTo>
                    <a:cubicBezTo>
                      <a:pt x="1" y="437"/>
                      <a:pt x="69" y="710"/>
                      <a:pt x="274" y="846"/>
                    </a:cubicBezTo>
                    <a:cubicBezTo>
                      <a:pt x="366" y="907"/>
                      <a:pt x="472" y="941"/>
                      <a:pt x="573" y="941"/>
                    </a:cubicBezTo>
                    <a:cubicBezTo>
                      <a:pt x="697" y="941"/>
                      <a:pt x="813" y="891"/>
                      <a:pt x="888" y="778"/>
                    </a:cubicBezTo>
                    <a:cubicBezTo>
                      <a:pt x="1093" y="505"/>
                      <a:pt x="1025" y="232"/>
                      <a:pt x="820" y="95"/>
                    </a:cubicBezTo>
                    <a:cubicBezTo>
                      <a:pt x="728" y="34"/>
                      <a:pt x="608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2" name="Google Shape;4072;p17"/>
              <p:cNvSpPr/>
              <p:nvPr/>
            </p:nvSpPr>
            <p:spPr>
              <a:xfrm>
                <a:off x="2778496" y="1718676"/>
                <a:ext cx="34689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09" h="947" extrusionOk="0">
                    <a:moveTo>
                      <a:pt x="483" y="1"/>
                    </a:moveTo>
                    <a:cubicBezTo>
                      <a:pt x="348" y="1"/>
                      <a:pt x="217" y="61"/>
                      <a:pt x="137" y="194"/>
                    </a:cubicBezTo>
                    <a:cubicBezTo>
                      <a:pt x="0" y="399"/>
                      <a:pt x="0" y="672"/>
                      <a:pt x="205" y="877"/>
                    </a:cubicBezTo>
                    <a:cubicBezTo>
                      <a:pt x="285" y="924"/>
                      <a:pt x="372" y="946"/>
                      <a:pt x="458" y="946"/>
                    </a:cubicBezTo>
                    <a:cubicBezTo>
                      <a:pt x="740" y="946"/>
                      <a:pt x="1008" y="713"/>
                      <a:pt x="956" y="399"/>
                    </a:cubicBezTo>
                    <a:cubicBezTo>
                      <a:pt x="914" y="149"/>
                      <a:pt x="695" y="1"/>
                      <a:pt x="48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3" name="Google Shape;4073;p17"/>
              <p:cNvSpPr/>
              <p:nvPr/>
            </p:nvSpPr>
            <p:spPr>
              <a:xfrm>
                <a:off x="1614526" y="2086095"/>
                <a:ext cx="35239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4" extrusionOk="0">
                    <a:moveTo>
                      <a:pt x="539" y="1"/>
                    </a:moveTo>
                    <a:cubicBezTo>
                      <a:pt x="320" y="1"/>
                      <a:pt x="125" y="123"/>
                      <a:pt x="69" y="292"/>
                    </a:cubicBezTo>
                    <a:cubicBezTo>
                      <a:pt x="1" y="565"/>
                      <a:pt x="137" y="838"/>
                      <a:pt x="410" y="906"/>
                    </a:cubicBezTo>
                    <a:cubicBezTo>
                      <a:pt x="445" y="918"/>
                      <a:pt x="483" y="923"/>
                      <a:pt x="520" y="923"/>
                    </a:cubicBezTo>
                    <a:cubicBezTo>
                      <a:pt x="703" y="923"/>
                      <a:pt x="900" y="791"/>
                      <a:pt x="956" y="565"/>
                    </a:cubicBezTo>
                    <a:cubicBezTo>
                      <a:pt x="1025" y="360"/>
                      <a:pt x="888" y="87"/>
                      <a:pt x="683" y="19"/>
                    </a:cubicBezTo>
                    <a:cubicBezTo>
                      <a:pt x="635" y="7"/>
                      <a:pt x="587" y="1"/>
                      <a:pt x="53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4" name="Google Shape;4074;p17"/>
              <p:cNvSpPr/>
              <p:nvPr/>
            </p:nvSpPr>
            <p:spPr>
              <a:xfrm>
                <a:off x="3043668" y="2562499"/>
                <a:ext cx="35240" cy="31733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3" extrusionOk="0">
                    <a:moveTo>
                      <a:pt x="539" y="0"/>
                    </a:moveTo>
                    <a:cubicBezTo>
                      <a:pt x="320" y="0"/>
                      <a:pt x="125" y="122"/>
                      <a:pt x="69" y="291"/>
                    </a:cubicBezTo>
                    <a:cubicBezTo>
                      <a:pt x="0" y="564"/>
                      <a:pt x="137" y="837"/>
                      <a:pt x="342" y="905"/>
                    </a:cubicBezTo>
                    <a:cubicBezTo>
                      <a:pt x="389" y="917"/>
                      <a:pt x="435" y="923"/>
                      <a:pt x="481" y="923"/>
                    </a:cubicBezTo>
                    <a:cubicBezTo>
                      <a:pt x="702" y="923"/>
                      <a:pt x="899" y="790"/>
                      <a:pt x="956" y="564"/>
                    </a:cubicBezTo>
                    <a:cubicBezTo>
                      <a:pt x="1024" y="359"/>
                      <a:pt x="888" y="86"/>
                      <a:pt x="683" y="18"/>
                    </a:cubicBezTo>
                    <a:cubicBezTo>
                      <a:pt x="635" y="6"/>
                      <a:pt x="586" y="0"/>
                      <a:pt x="53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5" name="Google Shape;4075;p17"/>
              <p:cNvSpPr/>
              <p:nvPr/>
            </p:nvSpPr>
            <p:spPr>
              <a:xfrm>
                <a:off x="2534432" y="1729127"/>
                <a:ext cx="30529" cy="27366"/>
              </a:xfrm>
              <a:custGeom>
                <a:avLst/>
                <a:gdLst/>
                <a:ahLst/>
                <a:cxnLst/>
                <a:rect l="l" t="t" r="r" b="b"/>
                <a:pathLst>
                  <a:path w="888" h="796" extrusionOk="0">
                    <a:moveTo>
                      <a:pt x="453" y="1"/>
                    </a:moveTo>
                    <a:cubicBezTo>
                      <a:pt x="286" y="1"/>
                      <a:pt x="120" y="78"/>
                      <a:pt x="69" y="231"/>
                    </a:cubicBezTo>
                    <a:cubicBezTo>
                      <a:pt x="1" y="436"/>
                      <a:pt x="137" y="709"/>
                      <a:pt x="342" y="777"/>
                    </a:cubicBezTo>
                    <a:cubicBezTo>
                      <a:pt x="378" y="789"/>
                      <a:pt x="414" y="795"/>
                      <a:pt x="450" y="795"/>
                    </a:cubicBezTo>
                    <a:cubicBezTo>
                      <a:pt x="615" y="795"/>
                      <a:pt x="764" y="673"/>
                      <a:pt x="820" y="504"/>
                    </a:cubicBezTo>
                    <a:cubicBezTo>
                      <a:pt x="888" y="300"/>
                      <a:pt x="820" y="95"/>
                      <a:pt x="615" y="26"/>
                    </a:cubicBezTo>
                    <a:cubicBezTo>
                      <a:pt x="564" y="9"/>
                      <a:pt x="508" y="1"/>
                      <a:pt x="45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6" name="Google Shape;4076;p17"/>
              <p:cNvSpPr/>
              <p:nvPr/>
            </p:nvSpPr>
            <p:spPr>
              <a:xfrm>
                <a:off x="2132392" y="2923729"/>
                <a:ext cx="26610" cy="22931"/>
              </a:xfrm>
              <a:custGeom>
                <a:avLst/>
                <a:gdLst/>
                <a:ahLst/>
                <a:cxnLst/>
                <a:rect l="l" t="t" r="r" b="b"/>
                <a:pathLst>
                  <a:path w="774" h="667" extrusionOk="0">
                    <a:moveTo>
                      <a:pt x="316" y="0"/>
                    </a:moveTo>
                    <a:cubicBezTo>
                      <a:pt x="1" y="0"/>
                      <a:pt x="308" y="667"/>
                      <a:pt x="545" y="667"/>
                    </a:cubicBezTo>
                    <a:cubicBezTo>
                      <a:pt x="607" y="667"/>
                      <a:pt x="665" y="620"/>
                      <a:pt x="705" y="500"/>
                    </a:cubicBezTo>
                    <a:cubicBezTo>
                      <a:pt x="773" y="296"/>
                      <a:pt x="637" y="91"/>
                      <a:pt x="432" y="22"/>
                    </a:cubicBezTo>
                    <a:cubicBezTo>
                      <a:pt x="386" y="7"/>
                      <a:pt x="348" y="0"/>
                      <a:pt x="31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7" name="Google Shape;4077;p17"/>
              <p:cNvSpPr/>
              <p:nvPr/>
            </p:nvSpPr>
            <p:spPr>
              <a:xfrm>
                <a:off x="2961707" y="2340438"/>
                <a:ext cx="30358" cy="20869"/>
              </a:xfrm>
              <a:custGeom>
                <a:avLst/>
                <a:gdLst/>
                <a:ahLst/>
                <a:cxnLst/>
                <a:rect l="l" t="t" r="r" b="b"/>
                <a:pathLst>
                  <a:path w="883" h="607" extrusionOk="0">
                    <a:moveTo>
                      <a:pt x="752" y="1"/>
                    </a:moveTo>
                    <a:cubicBezTo>
                      <a:pt x="497" y="1"/>
                      <a:pt x="1" y="607"/>
                      <a:pt x="473" y="607"/>
                    </a:cubicBezTo>
                    <a:cubicBezTo>
                      <a:pt x="678" y="607"/>
                      <a:pt x="883" y="402"/>
                      <a:pt x="883" y="197"/>
                    </a:cubicBezTo>
                    <a:cubicBezTo>
                      <a:pt x="883" y="55"/>
                      <a:pt x="828" y="1"/>
                      <a:pt x="75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8" name="Google Shape;4078;p17"/>
              <p:cNvSpPr/>
              <p:nvPr/>
            </p:nvSpPr>
            <p:spPr>
              <a:xfrm>
                <a:off x="1701370" y="2316235"/>
                <a:ext cx="28192" cy="26301"/>
              </a:xfrm>
              <a:custGeom>
                <a:avLst/>
                <a:gdLst/>
                <a:ahLst/>
                <a:cxnLst/>
                <a:rect l="l" t="t" r="r" b="b"/>
                <a:pathLst>
                  <a:path w="820" h="765" extrusionOk="0">
                    <a:moveTo>
                      <a:pt x="492" y="0"/>
                    </a:moveTo>
                    <a:cubicBezTo>
                      <a:pt x="465" y="0"/>
                      <a:pt x="437" y="5"/>
                      <a:pt x="410" y="14"/>
                    </a:cubicBezTo>
                    <a:cubicBezTo>
                      <a:pt x="205" y="14"/>
                      <a:pt x="0" y="150"/>
                      <a:pt x="0" y="355"/>
                    </a:cubicBezTo>
                    <a:cubicBezTo>
                      <a:pt x="0" y="560"/>
                      <a:pt x="205" y="765"/>
                      <a:pt x="410" y="765"/>
                    </a:cubicBezTo>
                    <a:cubicBezTo>
                      <a:pt x="615" y="765"/>
                      <a:pt x="819" y="560"/>
                      <a:pt x="819" y="355"/>
                    </a:cubicBezTo>
                    <a:cubicBezTo>
                      <a:pt x="819" y="178"/>
                      <a:pt x="666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9" name="Google Shape;4079;p17"/>
              <p:cNvSpPr/>
              <p:nvPr/>
            </p:nvSpPr>
            <p:spPr>
              <a:xfrm>
                <a:off x="2517998" y="2928611"/>
                <a:ext cx="36030" cy="27298"/>
              </a:xfrm>
              <a:custGeom>
                <a:avLst/>
                <a:gdLst/>
                <a:ahLst/>
                <a:cxnLst/>
                <a:rect l="l" t="t" r="r" b="b"/>
                <a:pathLst>
                  <a:path w="1048" h="794" extrusionOk="0">
                    <a:moveTo>
                      <a:pt x="456" y="0"/>
                    </a:moveTo>
                    <a:cubicBezTo>
                      <a:pt x="420" y="0"/>
                      <a:pt x="382" y="6"/>
                      <a:pt x="342" y="17"/>
                    </a:cubicBezTo>
                    <a:cubicBezTo>
                      <a:pt x="137" y="85"/>
                      <a:pt x="1" y="358"/>
                      <a:pt x="69" y="563"/>
                    </a:cubicBezTo>
                    <a:cubicBezTo>
                      <a:pt x="120" y="717"/>
                      <a:pt x="248" y="793"/>
                      <a:pt x="395" y="793"/>
                    </a:cubicBezTo>
                    <a:cubicBezTo>
                      <a:pt x="444" y="793"/>
                      <a:pt x="496" y="785"/>
                      <a:pt x="547" y="768"/>
                    </a:cubicBezTo>
                    <a:cubicBezTo>
                      <a:pt x="1048" y="643"/>
                      <a:pt x="859" y="0"/>
                      <a:pt x="45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0" name="Google Shape;4080;p17"/>
              <p:cNvSpPr/>
              <p:nvPr/>
            </p:nvSpPr>
            <p:spPr>
              <a:xfrm>
                <a:off x="2145010" y="1732600"/>
                <a:ext cx="33108" cy="17121"/>
              </a:xfrm>
              <a:custGeom>
                <a:avLst/>
                <a:gdLst/>
                <a:ahLst/>
                <a:cxnLst/>
                <a:rect l="l" t="t" r="r" b="b"/>
                <a:pathLst>
                  <a:path w="963" h="498" extrusionOk="0">
                    <a:moveTo>
                      <a:pt x="214" y="1"/>
                    </a:moveTo>
                    <a:cubicBezTo>
                      <a:pt x="86" y="1"/>
                      <a:pt x="0" y="72"/>
                      <a:pt x="65" y="267"/>
                    </a:cubicBezTo>
                    <a:cubicBezTo>
                      <a:pt x="116" y="420"/>
                      <a:pt x="244" y="497"/>
                      <a:pt x="392" y="497"/>
                    </a:cubicBezTo>
                    <a:cubicBezTo>
                      <a:pt x="441" y="497"/>
                      <a:pt x="492" y="489"/>
                      <a:pt x="543" y="472"/>
                    </a:cubicBezTo>
                    <a:cubicBezTo>
                      <a:pt x="963" y="332"/>
                      <a:pt x="491" y="1"/>
                      <a:pt x="21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1" name="Google Shape;4081;p17"/>
              <p:cNvSpPr/>
              <p:nvPr/>
            </p:nvSpPr>
            <p:spPr>
              <a:xfrm>
                <a:off x="1816337" y="2689601"/>
                <a:ext cx="30564" cy="2747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799" extrusionOk="0">
                    <a:moveTo>
                      <a:pt x="407" y="1"/>
                    </a:moveTo>
                    <a:cubicBezTo>
                      <a:pt x="330" y="1"/>
                      <a:pt x="258" y="23"/>
                      <a:pt x="206" y="75"/>
                    </a:cubicBezTo>
                    <a:cubicBezTo>
                      <a:pt x="1" y="212"/>
                      <a:pt x="1" y="485"/>
                      <a:pt x="137" y="621"/>
                    </a:cubicBezTo>
                    <a:cubicBezTo>
                      <a:pt x="181" y="751"/>
                      <a:pt x="306" y="798"/>
                      <a:pt x="445" y="798"/>
                    </a:cubicBezTo>
                    <a:cubicBezTo>
                      <a:pt x="524" y="798"/>
                      <a:pt x="609" y="783"/>
                      <a:pt x="683" y="758"/>
                    </a:cubicBezTo>
                    <a:cubicBezTo>
                      <a:pt x="820" y="621"/>
                      <a:pt x="888" y="348"/>
                      <a:pt x="752" y="143"/>
                    </a:cubicBezTo>
                    <a:cubicBezTo>
                      <a:pt x="667" y="59"/>
                      <a:pt x="531" y="1"/>
                      <a:pt x="407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2" name="Google Shape;4082;p17"/>
              <p:cNvSpPr/>
              <p:nvPr/>
            </p:nvSpPr>
            <p:spPr>
              <a:xfrm>
                <a:off x="2848906" y="1962258"/>
                <a:ext cx="30529" cy="28363"/>
              </a:xfrm>
              <a:custGeom>
                <a:avLst/>
                <a:gdLst/>
                <a:ahLst/>
                <a:cxnLst/>
                <a:rect l="l" t="t" r="r" b="b"/>
                <a:pathLst>
                  <a:path w="888" h="825" extrusionOk="0">
                    <a:moveTo>
                      <a:pt x="389" y="0"/>
                    </a:moveTo>
                    <a:cubicBezTo>
                      <a:pt x="319" y="0"/>
                      <a:pt x="253" y="23"/>
                      <a:pt x="205" y="71"/>
                    </a:cubicBezTo>
                    <a:cubicBezTo>
                      <a:pt x="0" y="208"/>
                      <a:pt x="0" y="481"/>
                      <a:pt x="68" y="617"/>
                    </a:cubicBezTo>
                    <a:cubicBezTo>
                      <a:pt x="156" y="750"/>
                      <a:pt x="302" y="825"/>
                      <a:pt x="430" y="825"/>
                    </a:cubicBezTo>
                    <a:cubicBezTo>
                      <a:pt x="501" y="825"/>
                      <a:pt x="566" y="802"/>
                      <a:pt x="614" y="754"/>
                    </a:cubicBezTo>
                    <a:cubicBezTo>
                      <a:pt x="819" y="617"/>
                      <a:pt x="887" y="344"/>
                      <a:pt x="751" y="208"/>
                    </a:cubicBezTo>
                    <a:cubicBezTo>
                      <a:pt x="663" y="76"/>
                      <a:pt x="518" y="0"/>
                      <a:pt x="38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3" name="Google Shape;4083;p17"/>
              <p:cNvSpPr/>
              <p:nvPr/>
            </p:nvSpPr>
            <p:spPr>
              <a:xfrm>
                <a:off x="1826857" y="1949675"/>
                <a:ext cx="34242" cy="15333"/>
              </a:xfrm>
              <a:custGeom>
                <a:avLst/>
                <a:gdLst/>
                <a:ahLst/>
                <a:cxnLst/>
                <a:rect l="l" t="t" r="r" b="b"/>
                <a:pathLst>
                  <a:path w="996" h="446" extrusionOk="0">
                    <a:moveTo>
                      <a:pt x="449" y="1"/>
                    </a:moveTo>
                    <a:cubicBezTo>
                      <a:pt x="344" y="1"/>
                      <a:pt x="248" y="51"/>
                      <a:pt x="173" y="164"/>
                    </a:cubicBezTo>
                    <a:cubicBezTo>
                      <a:pt x="0" y="365"/>
                      <a:pt x="154" y="445"/>
                      <a:pt x="355" y="445"/>
                    </a:cubicBezTo>
                    <a:cubicBezTo>
                      <a:pt x="631" y="445"/>
                      <a:pt x="995" y="294"/>
                      <a:pt x="719" y="96"/>
                    </a:cubicBezTo>
                    <a:cubicBezTo>
                      <a:pt x="627" y="35"/>
                      <a:pt x="535" y="1"/>
                      <a:pt x="44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4" name="Google Shape;4084;p17"/>
              <p:cNvSpPr/>
              <p:nvPr/>
            </p:nvSpPr>
            <p:spPr>
              <a:xfrm>
                <a:off x="2832816" y="2703044"/>
                <a:ext cx="39193" cy="27573"/>
              </a:xfrm>
              <a:custGeom>
                <a:avLst/>
                <a:gdLst/>
                <a:ahLst/>
                <a:cxnLst/>
                <a:rect l="l" t="t" r="r" b="b"/>
                <a:pathLst>
                  <a:path w="1140" h="802" extrusionOk="0">
                    <a:moveTo>
                      <a:pt x="572" y="0"/>
                    </a:moveTo>
                    <a:cubicBezTo>
                      <a:pt x="249" y="0"/>
                      <a:pt x="1" y="487"/>
                      <a:pt x="332" y="708"/>
                    </a:cubicBezTo>
                    <a:cubicBezTo>
                      <a:pt x="424" y="774"/>
                      <a:pt x="513" y="801"/>
                      <a:pt x="595" y="801"/>
                    </a:cubicBezTo>
                    <a:cubicBezTo>
                      <a:pt x="937" y="801"/>
                      <a:pt x="1140" y="314"/>
                      <a:pt x="809" y="94"/>
                    </a:cubicBezTo>
                    <a:cubicBezTo>
                      <a:pt x="730" y="28"/>
                      <a:pt x="649" y="0"/>
                      <a:pt x="5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085" name="Google Shape;4085;p17"/>
            <p:cNvGrpSpPr/>
            <p:nvPr/>
          </p:nvGrpSpPr>
          <p:grpSpPr>
            <a:xfrm>
              <a:off x="6210296" y="1126241"/>
              <a:ext cx="2227880" cy="2891172"/>
              <a:chOff x="3770079" y="319833"/>
              <a:chExt cx="2698171" cy="3501480"/>
            </a:xfrm>
          </p:grpSpPr>
          <p:sp>
            <p:nvSpPr>
              <p:cNvPr id="4086" name="Google Shape;4086;p17"/>
              <p:cNvSpPr/>
              <p:nvPr/>
            </p:nvSpPr>
            <p:spPr>
              <a:xfrm>
                <a:off x="4236196" y="319833"/>
                <a:ext cx="105387" cy="105370"/>
              </a:xfrm>
              <a:custGeom>
                <a:avLst/>
                <a:gdLst/>
                <a:ahLst/>
                <a:cxnLst/>
                <a:rect l="l" t="t" r="r" b="b"/>
                <a:pathLst>
                  <a:path w="6304" h="6303" extrusionOk="0">
                    <a:moveTo>
                      <a:pt x="3127" y="0"/>
                    </a:moveTo>
                    <a:cubicBezTo>
                      <a:pt x="1362" y="0"/>
                      <a:pt x="1" y="1412"/>
                      <a:pt x="1" y="3177"/>
                    </a:cubicBezTo>
                    <a:cubicBezTo>
                      <a:pt x="1" y="4891"/>
                      <a:pt x="1362" y="6303"/>
                      <a:pt x="3127" y="6303"/>
                    </a:cubicBezTo>
                    <a:cubicBezTo>
                      <a:pt x="4892" y="6303"/>
                      <a:pt x="6304" y="4891"/>
                      <a:pt x="6304" y="3177"/>
                    </a:cubicBezTo>
                    <a:lnTo>
                      <a:pt x="6304" y="3126"/>
                    </a:lnTo>
                    <a:cubicBezTo>
                      <a:pt x="6304" y="1412"/>
                      <a:pt x="4892" y="0"/>
                      <a:pt x="3127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accent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7" name="Google Shape;4087;p17"/>
              <p:cNvSpPr/>
              <p:nvPr/>
            </p:nvSpPr>
            <p:spPr>
              <a:xfrm>
                <a:off x="4277505" y="506869"/>
                <a:ext cx="2190745" cy="2881178"/>
              </a:xfrm>
              <a:custGeom>
                <a:avLst/>
                <a:gdLst/>
                <a:ahLst/>
                <a:cxnLst/>
                <a:rect l="l" t="t" r="r" b="b"/>
                <a:pathLst>
                  <a:path w="131045" h="172345" extrusionOk="0">
                    <a:moveTo>
                      <a:pt x="16337" y="611"/>
                    </a:moveTo>
                    <a:cubicBezTo>
                      <a:pt x="16992" y="611"/>
                      <a:pt x="17597" y="913"/>
                      <a:pt x="18051" y="1417"/>
                    </a:cubicBezTo>
                    <a:lnTo>
                      <a:pt x="65497" y="60763"/>
                    </a:lnTo>
                    <a:cubicBezTo>
                      <a:pt x="65548" y="60813"/>
                      <a:pt x="72102" y="67923"/>
                      <a:pt x="68623" y="78713"/>
                    </a:cubicBezTo>
                    <a:cubicBezTo>
                      <a:pt x="66002" y="86780"/>
                      <a:pt x="70590" y="91469"/>
                      <a:pt x="70590" y="91469"/>
                    </a:cubicBezTo>
                    <a:lnTo>
                      <a:pt x="111229" y="150159"/>
                    </a:lnTo>
                    <a:cubicBezTo>
                      <a:pt x="113498" y="153423"/>
                      <a:pt x="117147" y="155173"/>
                      <a:pt x="120852" y="155173"/>
                    </a:cubicBezTo>
                    <a:cubicBezTo>
                      <a:pt x="123157" y="155173"/>
                      <a:pt x="125485" y="154496"/>
                      <a:pt x="127515" y="153084"/>
                    </a:cubicBezTo>
                    <a:cubicBezTo>
                      <a:pt x="127814" y="152870"/>
                      <a:pt x="128159" y="152765"/>
                      <a:pt x="128503" y="152765"/>
                    </a:cubicBezTo>
                    <a:cubicBezTo>
                      <a:pt x="128970" y="152765"/>
                      <a:pt x="129436" y="152959"/>
                      <a:pt x="129784" y="153336"/>
                    </a:cubicBezTo>
                    <a:cubicBezTo>
                      <a:pt x="130339" y="154092"/>
                      <a:pt x="130187" y="155101"/>
                      <a:pt x="129431" y="155605"/>
                    </a:cubicBezTo>
                    <a:lnTo>
                      <a:pt x="106641" y="171437"/>
                    </a:lnTo>
                    <a:cubicBezTo>
                      <a:pt x="106363" y="171622"/>
                      <a:pt x="106052" y="171712"/>
                      <a:pt x="105744" y="171712"/>
                    </a:cubicBezTo>
                    <a:cubicBezTo>
                      <a:pt x="105213" y="171712"/>
                      <a:pt x="104691" y="171444"/>
                      <a:pt x="104372" y="170933"/>
                    </a:cubicBezTo>
                    <a:cubicBezTo>
                      <a:pt x="103969" y="170177"/>
                      <a:pt x="104221" y="169269"/>
                      <a:pt x="104926" y="168765"/>
                    </a:cubicBezTo>
                    <a:cubicBezTo>
                      <a:pt x="110221" y="165084"/>
                      <a:pt x="111582" y="157773"/>
                      <a:pt x="107851" y="152479"/>
                    </a:cubicBezTo>
                    <a:lnTo>
                      <a:pt x="67212" y="93839"/>
                    </a:lnTo>
                    <a:cubicBezTo>
                      <a:pt x="67212" y="93789"/>
                      <a:pt x="64438" y="87889"/>
                      <a:pt x="55968" y="87486"/>
                    </a:cubicBezTo>
                    <a:cubicBezTo>
                      <a:pt x="44623" y="86982"/>
                      <a:pt x="40287" y="78360"/>
                      <a:pt x="40186" y="78259"/>
                    </a:cubicBezTo>
                    <a:lnTo>
                      <a:pt x="1312" y="13065"/>
                    </a:lnTo>
                    <a:cubicBezTo>
                      <a:pt x="706" y="12056"/>
                      <a:pt x="959" y="10796"/>
                      <a:pt x="1917" y="10090"/>
                    </a:cubicBezTo>
                    <a:lnTo>
                      <a:pt x="15076" y="1014"/>
                    </a:lnTo>
                    <a:cubicBezTo>
                      <a:pt x="15429" y="762"/>
                      <a:pt x="15883" y="611"/>
                      <a:pt x="16337" y="611"/>
                    </a:cubicBezTo>
                    <a:close/>
                    <a:moveTo>
                      <a:pt x="16309" y="1"/>
                    </a:moveTo>
                    <a:cubicBezTo>
                      <a:pt x="15749" y="1"/>
                      <a:pt x="15178" y="166"/>
                      <a:pt x="14673" y="510"/>
                    </a:cubicBezTo>
                    <a:lnTo>
                      <a:pt x="1564" y="9636"/>
                    </a:lnTo>
                    <a:cubicBezTo>
                      <a:pt x="354" y="10443"/>
                      <a:pt x="1" y="12107"/>
                      <a:pt x="757" y="13417"/>
                    </a:cubicBezTo>
                    <a:lnTo>
                      <a:pt x="39631" y="78562"/>
                    </a:lnTo>
                    <a:cubicBezTo>
                      <a:pt x="39682" y="78662"/>
                      <a:pt x="44220" y="87587"/>
                      <a:pt x="55917" y="88142"/>
                    </a:cubicBezTo>
                    <a:cubicBezTo>
                      <a:pt x="63985" y="88494"/>
                      <a:pt x="66607" y="94091"/>
                      <a:pt x="66657" y="94192"/>
                    </a:cubicBezTo>
                    <a:lnTo>
                      <a:pt x="107347" y="152832"/>
                    </a:lnTo>
                    <a:cubicBezTo>
                      <a:pt x="110826" y="157874"/>
                      <a:pt x="109565" y="164731"/>
                      <a:pt x="104523" y="168261"/>
                    </a:cubicBezTo>
                    <a:cubicBezTo>
                      <a:pt x="103565" y="168916"/>
                      <a:pt x="103263" y="170227"/>
                      <a:pt x="103817" y="171286"/>
                    </a:cubicBezTo>
                    <a:cubicBezTo>
                      <a:pt x="104170" y="171790"/>
                      <a:pt x="104674" y="172143"/>
                      <a:pt x="105279" y="172294"/>
                    </a:cubicBezTo>
                    <a:cubicBezTo>
                      <a:pt x="105431" y="172294"/>
                      <a:pt x="105582" y="172345"/>
                      <a:pt x="105733" y="172345"/>
                    </a:cubicBezTo>
                    <a:cubicBezTo>
                      <a:pt x="106187" y="172345"/>
                      <a:pt x="106641" y="172193"/>
                      <a:pt x="106994" y="171891"/>
                    </a:cubicBezTo>
                    <a:lnTo>
                      <a:pt x="129784" y="156109"/>
                    </a:lnTo>
                    <a:cubicBezTo>
                      <a:pt x="130843" y="155403"/>
                      <a:pt x="131045" y="153941"/>
                      <a:pt x="130288" y="152983"/>
                    </a:cubicBezTo>
                    <a:cubicBezTo>
                      <a:pt x="129818" y="152424"/>
                      <a:pt x="129176" y="152140"/>
                      <a:pt x="128523" y="152140"/>
                    </a:cubicBezTo>
                    <a:cubicBezTo>
                      <a:pt x="128055" y="152140"/>
                      <a:pt x="127583" y="152285"/>
                      <a:pt x="127162" y="152580"/>
                    </a:cubicBezTo>
                    <a:cubicBezTo>
                      <a:pt x="125257" y="153908"/>
                      <a:pt x="123072" y="154545"/>
                      <a:pt x="120905" y="154545"/>
                    </a:cubicBezTo>
                    <a:cubicBezTo>
                      <a:pt x="117396" y="154545"/>
                      <a:pt x="113935" y="152873"/>
                      <a:pt x="111784" y="149756"/>
                    </a:cubicBezTo>
                    <a:lnTo>
                      <a:pt x="71044" y="91066"/>
                    </a:lnTo>
                    <a:cubicBezTo>
                      <a:pt x="70993" y="91016"/>
                      <a:pt x="66707" y="86629"/>
                      <a:pt x="69178" y="78914"/>
                    </a:cubicBezTo>
                    <a:cubicBezTo>
                      <a:pt x="72758" y="67771"/>
                      <a:pt x="66002" y="60410"/>
                      <a:pt x="65951" y="60360"/>
                    </a:cubicBezTo>
                    <a:lnTo>
                      <a:pt x="18505" y="1064"/>
                    </a:lnTo>
                    <a:cubicBezTo>
                      <a:pt x="17961" y="370"/>
                      <a:pt x="17146" y="1"/>
                      <a:pt x="1630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8" name="Google Shape;4088;p17"/>
              <p:cNvSpPr/>
              <p:nvPr/>
            </p:nvSpPr>
            <p:spPr>
              <a:xfrm>
                <a:off x="4910530" y="1307553"/>
                <a:ext cx="452660" cy="569147"/>
              </a:xfrm>
              <a:custGeom>
                <a:avLst/>
                <a:gdLst/>
                <a:ahLst/>
                <a:cxnLst/>
                <a:rect l="l" t="t" r="r" b="b"/>
                <a:pathLst>
                  <a:path w="27077" h="34045" extrusionOk="0">
                    <a:moveTo>
                      <a:pt x="9273" y="653"/>
                    </a:moveTo>
                    <a:cubicBezTo>
                      <a:pt x="9324" y="653"/>
                      <a:pt x="9376" y="657"/>
                      <a:pt x="9429" y="666"/>
                    </a:cubicBezTo>
                    <a:cubicBezTo>
                      <a:pt x="9631" y="666"/>
                      <a:pt x="9883" y="767"/>
                      <a:pt x="10034" y="969"/>
                    </a:cubicBezTo>
                    <a:lnTo>
                      <a:pt x="23043" y="17255"/>
                    </a:lnTo>
                    <a:cubicBezTo>
                      <a:pt x="23144" y="17456"/>
                      <a:pt x="26371" y="21742"/>
                      <a:pt x="25665" y="26280"/>
                    </a:cubicBezTo>
                    <a:cubicBezTo>
                      <a:pt x="24753" y="30473"/>
                      <a:pt x="21040" y="33389"/>
                      <a:pt x="16872" y="33389"/>
                    </a:cubicBezTo>
                    <a:cubicBezTo>
                      <a:pt x="16429" y="33389"/>
                      <a:pt x="15981" y="33356"/>
                      <a:pt x="15530" y="33288"/>
                    </a:cubicBezTo>
                    <a:cubicBezTo>
                      <a:pt x="11093" y="32381"/>
                      <a:pt x="8169" y="27843"/>
                      <a:pt x="8018" y="27641"/>
                    </a:cubicBezTo>
                    <a:lnTo>
                      <a:pt x="908" y="15742"/>
                    </a:lnTo>
                    <a:cubicBezTo>
                      <a:pt x="656" y="15339"/>
                      <a:pt x="757" y="14784"/>
                      <a:pt x="1160" y="14481"/>
                    </a:cubicBezTo>
                    <a:cubicBezTo>
                      <a:pt x="4034" y="12162"/>
                      <a:pt x="4639" y="9691"/>
                      <a:pt x="5295" y="7221"/>
                    </a:cubicBezTo>
                    <a:cubicBezTo>
                      <a:pt x="5849" y="4952"/>
                      <a:pt x="6404" y="2834"/>
                      <a:pt x="8673" y="868"/>
                    </a:cubicBezTo>
                    <a:cubicBezTo>
                      <a:pt x="8839" y="743"/>
                      <a:pt x="9039" y="653"/>
                      <a:pt x="9273" y="653"/>
                    </a:cubicBezTo>
                    <a:close/>
                    <a:moveTo>
                      <a:pt x="9307" y="1"/>
                    </a:moveTo>
                    <a:cubicBezTo>
                      <a:pt x="8913" y="1"/>
                      <a:pt x="8534" y="150"/>
                      <a:pt x="8270" y="414"/>
                    </a:cubicBezTo>
                    <a:cubicBezTo>
                      <a:pt x="5900" y="2481"/>
                      <a:pt x="5295" y="4851"/>
                      <a:pt x="4690" y="7069"/>
                    </a:cubicBezTo>
                    <a:cubicBezTo>
                      <a:pt x="4034" y="9540"/>
                      <a:pt x="3480" y="11809"/>
                      <a:pt x="807" y="14028"/>
                    </a:cubicBezTo>
                    <a:cubicBezTo>
                      <a:pt x="152" y="14481"/>
                      <a:pt x="1" y="15389"/>
                      <a:pt x="404" y="16044"/>
                    </a:cubicBezTo>
                    <a:lnTo>
                      <a:pt x="7513" y="27944"/>
                    </a:lnTo>
                    <a:cubicBezTo>
                      <a:pt x="7614" y="28145"/>
                      <a:pt x="10690" y="32935"/>
                      <a:pt x="15429" y="33893"/>
                    </a:cubicBezTo>
                    <a:cubicBezTo>
                      <a:pt x="15984" y="33994"/>
                      <a:pt x="16539" y="34045"/>
                      <a:pt x="17093" y="34045"/>
                    </a:cubicBezTo>
                    <a:cubicBezTo>
                      <a:pt x="19009" y="34045"/>
                      <a:pt x="20825" y="33389"/>
                      <a:pt x="22388" y="32280"/>
                    </a:cubicBezTo>
                    <a:cubicBezTo>
                      <a:pt x="24455" y="30969"/>
                      <a:pt x="25867" y="28801"/>
                      <a:pt x="26320" y="26381"/>
                    </a:cubicBezTo>
                    <a:cubicBezTo>
                      <a:pt x="27077" y="21591"/>
                      <a:pt x="23699" y="17053"/>
                      <a:pt x="23547" y="16851"/>
                    </a:cubicBezTo>
                    <a:lnTo>
                      <a:pt x="10539" y="616"/>
                    </a:lnTo>
                    <a:cubicBezTo>
                      <a:pt x="10287" y="263"/>
                      <a:pt x="9883" y="61"/>
                      <a:pt x="9480" y="11"/>
                    </a:cubicBezTo>
                    <a:cubicBezTo>
                      <a:pt x="9422" y="4"/>
                      <a:pt x="9365" y="1"/>
                      <a:pt x="9307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9" name="Google Shape;4089;p17"/>
              <p:cNvSpPr/>
              <p:nvPr/>
            </p:nvSpPr>
            <p:spPr>
              <a:xfrm>
                <a:off x="4841419" y="1401288"/>
                <a:ext cx="42162" cy="42162"/>
              </a:xfrm>
              <a:custGeom>
                <a:avLst/>
                <a:gdLst/>
                <a:ahLst/>
                <a:cxnLst/>
                <a:rect l="l" t="t" r="r" b="b"/>
                <a:pathLst>
                  <a:path w="2522" h="2522" extrusionOk="0">
                    <a:moveTo>
                      <a:pt x="1261" y="0"/>
                    </a:moveTo>
                    <a:cubicBezTo>
                      <a:pt x="555" y="0"/>
                      <a:pt x="0" y="605"/>
                      <a:pt x="0" y="1261"/>
                    </a:cubicBezTo>
                    <a:cubicBezTo>
                      <a:pt x="0" y="1967"/>
                      <a:pt x="555" y="2521"/>
                      <a:pt x="1261" y="2521"/>
                    </a:cubicBezTo>
                    <a:cubicBezTo>
                      <a:pt x="1916" y="2521"/>
                      <a:pt x="2521" y="1967"/>
                      <a:pt x="2521" y="1261"/>
                    </a:cubicBezTo>
                    <a:cubicBezTo>
                      <a:pt x="2521" y="605"/>
                      <a:pt x="1916" y="0"/>
                      <a:pt x="1261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0" name="Google Shape;4090;p17"/>
              <p:cNvSpPr/>
              <p:nvPr/>
            </p:nvSpPr>
            <p:spPr>
              <a:xfrm>
                <a:off x="4786623" y="1148410"/>
                <a:ext cx="54798" cy="54813"/>
              </a:xfrm>
              <a:custGeom>
                <a:avLst/>
                <a:gdLst/>
                <a:ahLst/>
                <a:cxnLst/>
                <a:rect l="l" t="t" r="r" b="b"/>
                <a:pathLst>
                  <a:path w="6304" h="6304" extrusionOk="0">
                    <a:moveTo>
                      <a:pt x="3177" y="1"/>
                    </a:moveTo>
                    <a:cubicBezTo>
                      <a:pt x="1413" y="1"/>
                      <a:pt x="1" y="1412"/>
                      <a:pt x="1" y="3127"/>
                    </a:cubicBezTo>
                    <a:cubicBezTo>
                      <a:pt x="1" y="4892"/>
                      <a:pt x="1413" y="6303"/>
                      <a:pt x="3177" y="6303"/>
                    </a:cubicBezTo>
                    <a:cubicBezTo>
                      <a:pt x="4892" y="6303"/>
                      <a:pt x="6303" y="4892"/>
                      <a:pt x="6303" y="3127"/>
                    </a:cubicBezTo>
                    <a:cubicBezTo>
                      <a:pt x="6303" y="1412"/>
                      <a:pt x="4892" y="1"/>
                      <a:pt x="3177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accent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1" name="Google Shape;4091;p17"/>
              <p:cNvSpPr/>
              <p:nvPr/>
            </p:nvSpPr>
            <p:spPr>
              <a:xfrm>
                <a:off x="5084185" y="1681461"/>
                <a:ext cx="105364" cy="83656"/>
              </a:xfrm>
              <a:custGeom>
                <a:avLst/>
                <a:gdLst/>
                <a:ahLst/>
                <a:cxnLst/>
                <a:rect l="l" t="t" r="r" b="b"/>
                <a:pathLst>
                  <a:path w="8724" h="6928" extrusionOk="0">
                    <a:moveTo>
                      <a:pt x="4286" y="625"/>
                    </a:moveTo>
                    <a:cubicBezTo>
                      <a:pt x="5194" y="625"/>
                      <a:pt x="6101" y="1078"/>
                      <a:pt x="6605" y="1835"/>
                    </a:cubicBezTo>
                    <a:cubicBezTo>
                      <a:pt x="7513" y="3095"/>
                      <a:pt x="7210" y="4910"/>
                      <a:pt x="5899" y="5767"/>
                    </a:cubicBezTo>
                    <a:cubicBezTo>
                      <a:pt x="5358" y="6123"/>
                      <a:pt x="4815" y="6276"/>
                      <a:pt x="4304" y="6276"/>
                    </a:cubicBezTo>
                    <a:cubicBezTo>
                      <a:pt x="1912" y="6276"/>
                      <a:pt x="221" y="2915"/>
                      <a:pt x="2673" y="1129"/>
                    </a:cubicBezTo>
                    <a:cubicBezTo>
                      <a:pt x="3126" y="776"/>
                      <a:pt x="3731" y="625"/>
                      <a:pt x="4286" y="625"/>
                    </a:cubicBezTo>
                    <a:close/>
                    <a:moveTo>
                      <a:pt x="4259" y="0"/>
                    </a:moveTo>
                    <a:cubicBezTo>
                      <a:pt x="3141" y="0"/>
                      <a:pt x="2029" y="530"/>
                      <a:pt x="1362" y="1583"/>
                    </a:cubicBezTo>
                    <a:cubicBezTo>
                      <a:pt x="0" y="3650"/>
                      <a:pt x="1210" y="6423"/>
                      <a:pt x="3681" y="6877"/>
                    </a:cubicBezTo>
                    <a:cubicBezTo>
                      <a:pt x="3883" y="6877"/>
                      <a:pt x="4084" y="6927"/>
                      <a:pt x="4286" y="6927"/>
                    </a:cubicBezTo>
                    <a:cubicBezTo>
                      <a:pt x="7059" y="6927"/>
                      <a:pt x="8723" y="3751"/>
                      <a:pt x="7110" y="1482"/>
                    </a:cubicBezTo>
                    <a:cubicBezTo>
                      <a:pt x="6417" y="492"/>
                      <a:pt x="5335" y="0"/>
                      <a:pt x="425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2" name="Google Shape;4092;p17"/>
              <p:cNvSpPr/>
              <p:nvPr/>
            </p:nvSpPr>
            <p:spPr>
              <a:xfrm>
                <a:off x="3770079" y="566349"/>
                <a:ext cx="858945" cy="3254964"/>
              </a:xfrm>
              <a:custGeom>
                <a:avLst/>
                <a:gdLst/>
                <a:ahLst/>
                <a:cxnLst/>
                <a:rect l="l" t="t" r="r" b="b"/>
                <a:pathLst>
                  <a:path w="51380" h="194704" extrusionOk="0">
                    <a:moveTo>
                      <a:pt x="18656" y="595"/>
                    </a:moveTo>
                    <a:cubicBezTo>
                      <a:pt x="18706" y="595"/>
                      <a:pt x="18757" y="607"/>
                      <a:pt x="18807" y="632"/>
                    </a:cubicBezTo>
                    <a:cubicBezTo>
                      <a:pt x="19816" y="632"/>
                      <a:pt x="20723" y="1338"/>
                      <a:pt x="20975" y="2397"/>
                    </a:cubicBezTo>
                    <a:lnTo>
                      <a:pt x="35849" y="76869"/>
                    </a:lnTo>
                    <a:cubicBezTo>
                      <a:pt x="35900" y="76970"/>
                      <a:pt x="38471" y="86247"/>
                      <a:pt x="30404" y="94264"/>
                    </a:cubicBezTo>
                    <a:cubicBezTo>
                      <a:pt x="24404" y="100214"/>
                      <a:pt x="26320" y="106466"/>
                      <a:pt x="26320" y="106466"/>
                    </a:cubicBezTo>
                    <a:lnTo>
                      <a:pt x="35496" y="177257"/>
                    </a:lnTo>
                    <a:cubicBezTo>
                      <a:pt x="36284" y="183138"/>
                      <a:pt x="41281" y="187446"/>
                      <a:pt x="47091" y="187446"/>
                    </a:cubicBezTo>
                    <a:cubicBezTo>
                      <a:pt x="47607" y="187446"/>
                      <a:pt x="48130" y="187412"/>
                      <a:pt x="48656" y="187342"/>
                    </a:cubicBezTo>
                    <a:cubicBezTo>
                      <a:pt x="48751" y="187325"/>
                      <a:pt x="48845" y="187317"/>
                      <a:pt x="48938" y="187317"/>
                    </a:cubicBezTo>
                    <a:cubicBezTo>
                      <a:pt x="49685" y="187317"/>
                      <a:pt x="50343" y="187840"/>
                      <a:pt x="50522" y="188602"/>
                    </a:cubicBezTo>
                    <a:cubicBezTo>
                      <a:pt x="50673" y="189510"/>
                      <a:pt x="50068" y="190317"/>
                      <a:pt x="49211" y="190468"/>
                    </a:cubicBezTo>
                    <a:lnTo>
                      <a:pt x="21681" y="194048"/>
                    </a:lnTo>
                    <a:cubicBezTo>
                      <a:pt x="21624" y="194054"/>
                      <a:pt x="21566" y="194057"/>
                      <a:pt x="21510" y="194057"/>
                    </a:cubicBezTo>
                    <a:cubicBezTo>
                      <a:pt x="20623" y="194057"/>
                      <a:pt x="19869" y="193332"/>
                      <a:pt x="19916" y="192384"/>
                    </a:cubicBezTo>
                    <a:cubicBezTo>
                      <a:pt x="19967" y="191627"/>
                      <a:pt x="20622" y="190972"/>
                      <a:pt x="21379" y="190922"/>
                    </a:cubicBezTo>
                    <a:cubicBezTo>
                      <a:pt x="27782" y="190064"/>
                      <a:pt x="32320" y="184165"/>
                      <a:pt x="31463" y="177762"/>
                    </a:cubicBezTo>
                    <a:lnTo>
                      <a:pt x="22236" y="107071"/>
                    </a:lnTo>
                    <a:cubicBezTo>
                      <a:pt x="22236" y="107021"/>
                      <a:pt x="22488" y="100466"/>
                      <a:pt x="15177" y="96231"/>
                    </a:cubicBezTo>
                    <a:cubicBezTo>
                      <a:pt x="5345" y="90584"/>
                      <a:pt x="5395" y="80903"/>
                      <a:pt x="5395" y="80802"/>
                    </a:cubicBezTo>
                    <a:lnTo>
                      <a:pt x="756" y="5019"/>
                    </a:lnTo>
                    <a:cubicBezTo>
                      <a:pt x="706" y="3859"/>
                      <a:pt x="1513" y="2851"/>
                      <a:pt x="2672" y="2700"/>
                    </a:cubicBezTo>
                    <a:lnTo>
                      <a:pt x="18505" y="632"/>
                    </a:lnTo>
                    <a:cubicBezTo>
                      <a:pt x="18555" y="607"/>
                      <a:pt x="18605" y="595"/>
                      <a:pt x="18656" y="595"/>
                    </a:cubicBezTo>
                    <a:close/>
                    <a:moveTo>
                      <a:pt x="18804" y="1"/>
                    </a:moveTo>
                    <a:cubicBezTo>
                      <a:pt x="18672" y="1"/>
                      <a:pt x="18539" y="9"/>
                      <a:pt x="18404" y="27"/>
                    </a:cubicBezTo>
                    <a:lnTo>
                      <a:pt x="2572" y="2095"/>
                    </a:lnTo>
                    <a:cubicBezTo>
                      <a:pt x="1109" y="2246"/>
                      <a:pt x="0" y="3557"/>
                      <a:pt x="101" y="5069"/>
                    </a:cubicBezTo>
                    <a:lnTo>
                      <a:pt x="4740" y="80802"/>
                    </a:lnTo>
                    <a:cubicBezTo>
                      <a:pt x="4740" y="80903"/>
                      <a:pt x="4689" y="90937"/>
                      <a:pt x="14824" y="96785"/>
                    </a:cubicBezTo>
                    <a:cubicBezTo>
                      <a:pt x="21832" y="100769"/>
                      <a:pt x="21631" y="106970"/>
                      <a:pt x="21631" y="107071"/>
                    </a:cubicBezTo>
                    <a:lnTo>
                      <a:pt x="30858" y="177863"/>
                    </a:lnTo>
                    <a:cubicBezTo>
                      <a:pt x="31614" y="183913"/>
                      <a:pt x="27379" y="189510"/>
                      <a:pt x="21278" y="190266"/>
                    </a:cubicBezTo>
                    <a:cubicBezTo>
                      <a:pt x="20219" y="190417"/>
                      <a:pt x="19362" y="191275"/>
                      <a:pt x="19261" y="192384"/>
                    </a:cubicBezTo>
                    <a:cubicBezTo>
                      <a:pt x="19211" y="193644"/>
                      <a:pt x="20219" y="194703"/>
                      <a:pt x="21479" y="194703"/>
                    </a:cubicBezTo>
                    <a:lnTo>
                      <a:pt x="21782" y="194653"/>
                    </a:lnTo>
                    <a:lnTo>
                      <a:pt x="49261" y="191073"/>
                    </a:lnTo>
                    <a:cubicBezTo>
                      <a:pt x="50522" y="190922"/>
                      <a:pt x="51379" y="189711"/>
                      <a:pt x="51177" y="188501"/>
                    </a:cubicBezTo>
                    <a:cubicBezTo>
                      <a:pt x="50906" y="187462"/>
                      <a:pt x="49987" y="186706"/>
                      <a:pt x="48963" y="186706"/>
                    </a:cubicBezTo>
                    <a:cubicBezTo>
                      <a:pt x="48845" y="186706"/>
                      <a:pt x="48726" y="186716"/>
                      <a:pt x="48606" y="186737"/>
                    </a:cubicBezTo>
                    <a:cubicBezTo>
                      <a:pt x="48132" y="186795"/>
                      <a:pt x="47662" y="186824"/>
                      <a:pt x="47197" y="186824"/>
                    </a:cubicBezTo>
                    <a:cubicBezTo>
                      <a:pt x="41672" y="186824"/>
                      <a:pt x="36896" y="182784"/>
                      <a:pt x="36152" y="177157"/>
                    </a:cubicBezTo>
                    <a:lnTo>
                      <a:pt x="26925" y="106365"/>
                    </a:lnTo>
                    <a:cubicBezTo>
                      <a:pt x="26925" y="106265"/>
                      <a:pt x="25110" y="100365"/>
                      <a:pt x="30858" y="94668"/>
                    </a:cubicBezTo>
                    <a:cubicBezTo>
                      <a:pt x="39177" y="86399"/>
                      <a:pt x="36505" y="76768"/>
                      <a:pt x="36505" y="76718"/>
                    </a:cubicBezTo>
                    <a:lnTo>
                      <a:pt x="21580" y="2246"/>
                    </a:lnTo>
                    <a:cubicBezTo>
                      <a:pt x="21305" y="914"/>
                      <a:pt x="20151" y="1"/>
                      <a:pt x="1880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3" name="Google Shape;4093;p17"/>
              <p:cNvSpPr/>
              <p:nvPr/>
            </p:nvSpPr>
            <p:spPr>
              <a:xfrm>
                <a:off x="3900726" y="1128659"/>
                <a:ext cx="394500" cy="972256"/>
              </a:xfrm>
              <a:custGeom>
                <a:avLst/>
                <a:gdLst/>
                <a:ahLst/>
                <a:cxnLst/>
                <a:rect l="l" t="t" r="r" b="b"/>
                <a:pathLst>
                  <a:path w="23598" h="58158" extrusionOk="0">
                    <a:moveTo>
                      <a:pt x="2521" y="627"/>
                    </a:moveTo>
                    <a:cubicBezTo>
                      <a:pt x="4034" y="627"/>
                      <a:pt x="5547" y="930"/>
                      <a:pt x="6958" y="1434"/>
                    </a:cubicBezTo>
                    <a:cubicBezTo>
                      <a:pt x="8559" y="1954"/>
                      <a:pt x="10255" y="2252"/>
                      <a:pt x="11945" y="2252"/>
                    </a:cubicBezTo>
                    <a:cubicBezTo>
                      <a:pt x="12385" y="2252"/>
                      <a:pt x="12824" y="2232"/>
                      <a:pt x="13261" y="2190"/>
                    </a:cubicBezTo>
                    <a:cubicBezTo>
                      <a:pt x="13293" y="2187"/>
                      <a:pt x="13325" y="2186"/>
                      <a:pt x="13357" y="2186"/>
                    </a:cubicBezTo>
                    <a:cubicBezTo>
                      <a:pt x="13816" y="2186"/>
                      <a:pt x="14175" y="2522"/>
                      <a:pt x="14270" y="2947"/>
                    </a:cubicBezTo>
                    <a:lnTo>
                      <a:pt x="21984" y="44947"/>
                    </a:lnTo>
                    <a:cubicBezTo>
                      <a:pt x="22034" y="45200"/>
                      <a:pt x="22892" y="50544"/>
                      <a:pt x="20219" y="54174"/>
                    </a:cubicBezTo>
                    <a:cubicBezTo>
                      <a:pt x="18807" y="56040"/>
                      <a:pt x="16740" y="57200"/>
                      <a:pt x="14421" y="57401"/>
                    </a:cubicBezTo>
                    <a:cubicBezTo>
                      <a:pt x="13958" y="57484"/>
                      <a:pt x="13492" y="57524"/>
                      <a:pt x="13029" y="57524"/>
                    </a:cubicBezTo>
                    <a:cubicBezTo>
                      <a:pt x="11226" y="57524"/>
                      <a:pt x="9462" y="56911"/>
                      <a:pt x="8017" y="55788"/>
                    </a:cubicBezTo>
                    <a:cubicBezTo>
                      <a:pt x="4437" y="52914"/>
                      <a:pt x="3883" y="47569"/>
                      <a:pt x="3883" y="47317"/>
                    </a:cubicBezTo>
                    <a:lnTo>
                      <a:pt x="656" y="1636"/>
                    </a:lnTo>
                    <a:cubicBezTo>
                      <a:pt x="656" y="1384"/>
                      <a:pt x="706" y="1132"/>
                      <a:pt x="908" y="980"/>
                    </a:cubicBezTo>
                    <a:cubicBezTo>
                      <a:pt x="1059" y="779"/>
                      <a:pt x="1311" y="627"/>
                      <a:pt x="1563" y="627"/>
                    </a:cubicBezTo>
                    <a:close/>
                    <a:moveTo>
                      <a:pt x="2326" y="1"/>
                    </a:moveTo>
                    <a:cubicBezTo>
                      <a:pt x="2055" y="1"/>
                      <a:pt x="1784" y="8"/>
                      <a:pt x="1513" y="22"/>
                    </a:cubicBezTo>
                    <a:cubicBezTo>
                      <a:pt x="1110" y="73"/>
                      <a:pt x="706" y="274"/>
                      <a:pt x="404" y="577"/>
                    </a:cubicBezTo>
                    <a:cubicBezTo>
                      <a:pt x="152" y="879"/>
                      <a:pt x="0" y="1283"/>
                      <a:pt x="51" y="1737"/>
                    </a:cubicBezTo>
                    <a:lnTo>
                      <a:pt x="3278" y="47418"/>
                    </a:lnTo>
                    <a:cubicBezTo>
                      <a:pt x="3278" y="47620"/>
                      <a:pt x="3832" y="53267"/>
                      <a:pt x="7614" y="56292"/>
                    </a:cubicBezTo>
                    <a:cubicBezTo>
                      <a:pt x="9127" y="57502"/>
                      <a:pt x="11093" y="58158"/>
                      <a:pt x="13059" y="58158"/>
                    </a:cubicBezTo>
                    <a:cubicBezTo>
                      <a:pt x="13513" y="58158"/>
                      <a:pt x="14017" y="58107"/>
                      <a:pt x="14522" y="58057"/>
                    </a:cubicBezTo>
                    <a:cubicBezTo>
                      <a:pt x="16992" y="57855"/>
                      <a:pt x="19261" y="56595"/>
                      <a:pt x="20723" y="54628"/>
                    </a:cubicBezTo>
                    <a:cubicBezTo>
                      <a:pt x="23597" y="50746"/>
                      <a:pt x="22639" y="45149"/>
                      <a:pt x="22639" y="44897"/>
                    </a:cubicBezTo>
                    <a:lnTo>
                      <a:pt x="14925" y="2846"/>
                    </a:lnTo>
                    <a:cubicBezTo>
                      <a:pt x="14739" y="2103"/>
                      <a:pt x="14126" y="1573"/>
                      <a:pt x="13399" y="1573"/>
                    </a:cubicBezTo>
                    <a:cubicBezTo>
                      <a:pt x="13337" y="1573"/>
                      <a:pt x="13274" y="1577"/>
                      <a:pt x="13211" y="1585"/>
                    </a:cubicBezTo>
                    <a:cubicBezTo>
                      <a:pt x="12823" y="1614"/>
                      <a:pt x="12435" y="1628"/>
                      <a:pt x="12049" y="1628"/>
                    </a:cubicBezTo>
                    <a:cubicBezTo>
                      <a:pt x="10374" y="1628"/>
                      <a:pt x="8717" y="1362"/>
                      <a:pt x="7160" y="829"/>
                    </a:cubicBezTo>
                    <a:cubicBezTo>
                      <a:pt x="5602" y="266"/>
                      <a:pt x="3969" y="1"/>
                      <a:pt x="2326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4" name="Google Shape;4094;p17"/>
              <p:cNvSpPr/>
              <p:nvPr/>
            </p:nvSpPr>
            <p:spPr>
              <a:xfrm>
                <a:off x="4157807" y="1702203"/>
                <a:ext cx="42162" cy="42162"/>
              </a:xfrm>
              <a:custGeom>
                <a:avLst/>
                <a:gdLst/>
                <a:ahLst/>
                <a:cxnLst/>
                <a:rect l="l" t="t" r="r" b="b"/>
                <a:pathLst>
                  <a:path w="2522" h="2522" extrusionOk="0">
                    <a:moveTo>
                      <a:pt x="1261" y="1"/>
                    </a:moveTo>
                    <a:cubicBezTo>
                      <a:pt x="555" y="1"/>
                      <a:pt x="1" y="555"/>
                      <a:pt x="1" y="1261"/>
                    </a:cubicBezTo>
                    <a:cubicBezTo>
                      <a:pt x="1" y="1967"/>
                      <a:pt x="555" y="2522"/>
                      <a:pt x="1261" y="2522"/>
                    </a:cubicBezTo>
                    <a:cubicBezTo>
                      <a:pt x="1967" y="2522"/>
                      <a:pt x="2522" y="1967"/>
                      <a:pt x="2522" y="1261"/>
                    </a:cubicBezTo>
                    <a:cubicBezTo>
                      <a:pt x="2522" y="555"/>
                      <a:pt x="1967" y="1"/>
                      <a:pt x="1261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5" name="Google Shape;4095;p17"/>
              <p:cNvSpPr/>
              <p:nvPr/>
            </p:nvSpPr>
            <p:spPr>
              <a:xfrm>
                <a:off x="3971535" y="817831"/>
                <a:ext cx="105370" cy="105370"/>
              </a:xfrm>
              <a:custGeom>
                <a:avLst/>
                <a:gdLst/>
                <a:ahLst/>
                <a:cxnLst/>
                <a:rect l="l" t="t" r="r" b="b"/>
                <a:pathLst>
                  <a:path w="6303" h="6303" extrusionOk="0">
                    <a:moveTo>
                      <a:pt x="3177" y="0"/>
                    </a:moveTo>
                    <a:cubicBezTo>
                      <a:pt x="1412" y="0"/>
                      <a:pt x="0" y="1412"/>
                      <a:pt x="0" y="3126"/>
                    </a:cubicBezTo>
                    <a:cubicBezTo>
                      <a:pt x="0" y="4891"/>
                      <a:pt x="1412" y="6303"/>
                      <a:pt x="3177" y="6303"/>
                    </a:cubicBezTo>
                    <a:cubicBezTo>
                      <a:pt x="4891" y="6303"/>
                      <a:pt x="6303" y="4891"/>
                      <a:pt x="6303" y="3126"/>
                    </a:cubicBezTo>
                    <a:cubicBezTo>
                      <a:pt x="6303" y="1412"/>
                      <a:pt x="4891" y="0"/>
                      <a:pt x="3177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accent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6" name="Google Shape;4096;p17"/>
              <p:cNvSpPr/>
              <p:nvPr/>
            </p:nvSpPr>
            <p:spPr>
              <a:xfrm>
                <a:off x="4076895" y="383028"/>
                <a:ext cx="42162" cy="42162"/>
              </a:xfrm>
              <a:custGeom>
                <a:avLst/>
                <a:gdLst/>
                <a:ahLst/>
                <a:cxnLst/>
                <a:rect l="l" t="t" r="r" b="b"/>
                <a:pathLst>
                  <a:path w="2522" h="2522" extrusionOk="0">
                    <a:moveTo>
                      <a:pt x="1261" y="1"/>
                    </a:moveTo>
                    <a:cubicBezTo>
                      <a:pt x="555" y="1"/>
                      <a:pt x="1" y="555"/>
                      <a:pt x="1" y="1261"/>
                    </a:cubicBezTo>
                    <a:cubicBezTo>
                      <a:pt x="1" y="1967"/>
                      <a:pt x="555" y="2522"/>
                      <a:pt x="1261" y="2522"/>
                    </a:cubicBezTo>
                    <a:cubicBezTo>
                      <a:pt x="1967" y="2522"/>
                      <a:pt x="2522" y="1967"/>
                      <a:pt x="2522" y="1261"/>
                    </a:cubicBezTo>
                    <a:cubicBezTo>
                      <a:pt x="2522" y="555"/>
                      <a:pt x="1967" y="1"/>
                      <a:pt x="1261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7" name="Google Shape;4097;p17"/>
              <p:cNvSpPr/>
              <p:nvPr/>
            </p:nvSpPr>
            <p:spPr>
              <a:xfrm>
                <a:off x="4267807" y="506878"/>
                <a:ext cx="42162" cy="42162"/>
              </a:xfrm>
              <a:custGeom>
                <a:avLst/>
                <a:gdLst/>
                <a:ahLst/>
                <a:cxnLst/>
                <a:rect l="l" t="t" r="r" b="b"/>
                <a:pathLst>
                  <a:path w="2522" h="2522" extrusionOk="0">
                    <a:moveTo>
                      <a:pt x="1261" y="1"/>
                    </a:moveTo>
                    <a:cubicBezTo>
                      <a:pt x="555" y="1"/>
                      <a:pt x="1" y="555"/>
                      <a:pt x="1" y="1261"/>
                    </a:cubicBezTo>
                    <a:cubicBezTo>
                      <a:pt x="1" y="1967"/>
                      <a:pt x="555" y="2522"/>
                      <a:pt x="1261" y="2522"/>
                    </a:cubicBezTo>
                    <a:cubicBezTo>
                      <a:pt x="1967" y="2522"/>
                      <a:pt x="2522" y="1967"/>
                      <a:pt x="2522" y="1261"/>
                    </a:cubicBezTo>
                    <a:cubicBezTo>
                      <a:pt x="2522" y="555"/>
                      <a:pt x="1967" y="1"/>
                      <a:pt x="1261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 1">
  <p:cSld name="CUSTOM_19">
    <p:spTree>
      <p:nvGrpSpPr>
        <p:cNvPr id="1" name="Shape 40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99" name="Google Shape;4099;p18"/>
          <p:cNvGrpSpPr/>
          <p:nvPr/>
        </p:nvGrpSpPr>
        <p:grpSpPr>
          <a:xfrm>
            <a:off x="237195" y="237553"/>
            <a:ext cx="8669501" cy="4668503"/>
            <a:chOff x="237195" y="237553"/>
            <a:chExt cx="8669501" cy="4668503"/>
          </a:xfrm>
        </p:grpSpPr>
        <p:sp>
          <p:nvSpPr>
            <p:cNvPr id="4100" name="Google Shape;4100;p18"/>
            <p:cNvSpPr/>
            <p:nvPr/>
          </p:nvSpPr>
          <p:spPr>
            <a:xfrm rot="5400000">
              <a:off x="8738903" y="241642"/>
              <a:ext cx="171881" cy="163703"/>
            </a:xfrm>
            <a:custGeom>
              <a:avLst/>
              <a:gdLst/>
              <a:ahLst/>
              <a:cxnLst/>
              <a:rect l="l" t="t" r="r" b="b"/>
              <a:pathLst>
                <a:path w="5444" h="5185" extrusionOk="0">
                  <a:moveTo>
                    <a:pt x="518" y="4191"/>
                  </a:moveTo>
                  <a:lnTo>
                    <a:pt x="518" y="4191"/>
                  </a:lnTo>
                  <a:lnTo>
                    <a:pt x="518" y="4191"/>
                  </a:lnTo>
                  <a:close/>
                  <a:moveTo>
                    <a:pt x="1887" y="0"/>
                  </a:moveTo>
                  <a:lnTo>
                    <a:pt x="2247" y="1930"/>
                  </a:lnTo>
                  <a:lnTo>
                    <a:pt x="518" y="994"/>
                  </a:lnTo>
                  <a:lnTo>
                    <a:pt x="1944" y="2333"/>
                  </a:lnTo>
                  <a:lnTo>
                    <a:pt x="0" y="2592"/>
                  </a:lnTo>
                  <a:lnTo>
                    <a:pt x="1944" y="2837"/>
                  </a:lnTo>
                  <a:lnTo>
                    <a:pt x="518" y="4191"/>
                  </a:lnTo>
                  <a:lnTo>
                    <a:pt x="2247" y="3255"/>
                  </a:lnTo>
                  <a:lnTo>
                    <a:pt x="1887" y="5185"/>
                  </a:lnTo>
                  <a:lnTo>
                    <a:pt x="2722" y="3413"/>
                  </a:lnTo>
                  <a:lnTo>
                    <a:pt x="3572" y="5185"/>
                  </a:lnTo>
                  <a:lnTo>
                    <a:pt x="3197" y="3255"/>
                  </a:lnTo>
                  <a:lnTo>
                    <a:pt x="4925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5" y="994"/>
                  </a:lnTo>
                  <a:lnTo>
                    <a:pt x="3197" y="1930"/>
                  </a:lnTo>
                  <a:lnTo>
                    <a:pt x="3572" y="0"/>
                  </a:lnTo>
                  <a:lnTo>
                    <a:pt x="2722" y="1771"/>
                  </a:lnTo>
                  <a:lnTo>
                    <a:pt x="188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" name="Google Shape;4101;p18"/>
            <p:cNvSpPr/>
            <p:nvPr/>
          </p:nvSpPr>
          <p:spPr>
            <a:xfrm rot="5400000">
              <a:off x="8738887" y="4726518"/>
              <a:ext cx="171912" cy="163703"/>
            </a:xfrm>
            <a:custGeom>
              <a:avLst/>
              <a:gdLst/>
              <a:ahLst/>
              <a:cxnLst/>
              <a:rect l="l" t="t" r="r" b="b"/>
              <a:pathLst>
                <a:path w="5445" h="5185" extrusionOk="0">
                  <a:moveTo>
                    <a:pt x="3558" y="0"/>
                  </a:moveTo>
                  <a:lnTo>
                    <a:pt x="3558" y="0"/>
                  </a:lnTo>
                  <a:lnTo>
                    <a:pt x="3558" y="0"/>
                  </a:lnTo>
                  <a:close/>
                  <a:moveTo>
                    <a:pt x="519" y="4191"/>
                  </a:moveTo>
                  <a:lnTo>
                    <a:pt x="519" y="4191"/>
                  </a:lnTo>
                  <a:lnTo>
                    <a:pt x="519" y="4191"/>
                  </a:lnTo>
                  <a:close/>
                  <a:moveTo>
                    <a:pt x="1873" y="0"/>
                  </a:moveTo>
                  <a:lnTo>
                    <a:pt x="2247" y="1930"/>
                  </a:lnTo>
                  <a:lnTo>
                    <a:pt x="519" y="994"/>
                  </a:lnTo>
                  <a:lnTo>
                    <a:pt x="1945" y="2333"/>
                  </a:lnTo>
                  <a:lnTo>
                    <a:pt x="0" y="2592"/>
                  </a:lnTo>
                  <a:lnTo>
                    <a:pt x="1945" y="2837"/>
                  </a:lnTo>
                  <a:lnTo>
                    <a:pt x="519" y="4191"/>
                  </a:lnTo>
                  <a:lnTo>
                    <a:pt x="2247" y="3255"/>
                  </a:lnTo>
                  <a:lnTo>
                    <a:pt x="1873" y="5185"/>
                  </a:lnTo>
                  <a:lnTo>
                    <a:pt x="2722" y="3413"/>
                  </a:lnTo>
                  <a:lnTo>
                    <a:pt x="3558" y="5185"/>
                  </a:lnTo>
                  <a:lnTo>
                    <a:pt x="3197" y="3255"/>
                  </a:lnTo>
                  <a:lnTo>
                    <a:pt x="4926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6" y="994"/>
                  </a:lnTo>
                  <a:lnTo>
                    <a:pt x="3197" y="1930"/>
                  </a:lnTo>
                  <a:lnTo>
                    <a:pt x="3558" y="0"/>
                  </a:lnTo>
                  <a:lnTo>
                    <a:pt x="2722" y="1771"/>
                  </a:lnTo>
                  <a:lnTo>
                    <a:pt x="1873" y="0"/>
                  </a:lnTo>
                  <a:close/>
                  <a:moveTo>
                    <a:pt x="1873" y="5185"/>
                  </a:moveTo>
                  <a:lnTo>
                    <a:pt x="1873" y="5185"/>
                  </a:lnTo>
                  <a:lnTo>
                    <a:pt x="1873" y="5185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" name="Google Shape;4102;p18"/>
            <p:cNvSpPr/>
            <p:nvPr/>
          </p:nvSpPr>
          <p:spPr>
            <a:xfrm rot="5400000">
              <a:off x="232906" y="241847"/>
              <a:ext cx="171881" cy="163293"/>
            </a:xfrm>
            <a:custGeom>
              <a:avLst/>
              <a:gdLst/>
              <a:ahLst/>
              <a:cxnLst/>
              <a:rect l="l" t="t" r="r" b="b"/>
              <a:pathLst>
                <a:path w="5444" h="5172" extrusionOk="0">
                  <a:moveTo>
                    <a:pt x="3572" y="1"/>
                  </a:moveTo>
                  <a:lnTo>
                    <a:pt x="2722" y="1772"/>
                  </a:lnTo>
                  <a:lnTo>
                    <a:pt x="1887" y="1"/>
                  </a:lnTo>
                  <a:lnTo>
                    <a:pt x="1887" y="1"/>
                  </a:lnTo>
                  <a:lnTo>
                    <a:pt x="2247" y="1916"/>
                  </a:lnTo>
                  <a:lnTo>
                    <a:pt x="518" y="980"/>
                  </a:lnTo>
                  <a:lnTo>
                    <a:pt x="518" y="980"/>
                  </a:lnTo>
                  <a:lnTo>
                    <a:pt x="1944" y="2334"/>
                  </a:lnTo>
                  <a:lnTo>
                    <a:pt x="0" y="2579"/>
                  </a:lnTo>
                  <a:lnTo>
                    <a:pt x="1944" y="2838"/>
                  </a:lnTo>
                  <a:lnTo>
                    <a:pt x="518" y="4177"/>
                  </a:lnTo>
                  <a:lnTo>
                    <a:pt x="2247" y="3241"/>
                  </a:lnTo>
                  <a:lnTo>
                    <a:pt x="1887" y="5171"/>
                  </a:lnTo>
                  <a:lnTo>
                    <a:pt x="2722" y="3400"/>
                  </a:lnTo>
                  <a:lnTo>
                    <a:pt x="3572" y="5171"/>
                  </a:lnTo>
                  <a:lnTo>
                    <a:pt x="3197" y="3241"/>
                  </a:lnTo>
                  <a:lnTo>
                    <a:pt x="4925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5" y="980"/>
                  </a:lnTo>
                  <a:lnTo>
                    <a:pt x="3197" y="1916"/>
                  </a:lnTo>
                  <a:lnTo>
                    <a:pt x="3572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" name="Google Shape;4103;p18"/>
            <p:cNvSpPr/>
            <p:nvPr/>
          </p:nvSpPr>
          <p:spPr>
            <a:xfrm rot="5400000">
              <a:off x="232890" y="4738449"/>
              <a:ext cx="171912" cy="163293"/>
            </a:xfrm>
            <a:custGeom>
              <a:avLst/>
              <a:gdLst/>
              <a:ahLst/>
              <a:cxnLst/>
              <a:rect l="l" t="t" r="r" b="b"/>
              <a:pathLst>
                <a:path w="5445" h="5172" extrusionOk="0">
                  <a:moveTo>
                    <a:pt x="1873" y="1"/>
                  </a:moveTo>
                  <a:lnTo>
                    <a:pt x="2247" y="1916"/>
                  </a:lnTo>
                  <a:lnTo>
                    <a:pt x="519" y="980"/>
                  </a:lnTo>
                  <a:lnTo>
                    <a:pt x="519" y="980"/>
                  </a:lnTo>
                  <a:lnTo>
                    <a:pt x="1945" y="2334"/>
                  </a:lnTo>
                  <a:lnTo>
                    <a:pt x="0" y="2579"/>
                  </a:lnTo>
                  <a:lnTo>
                    <a:pt x="1945" y="2838"/>
                  </a:lnTo>
                  <a:lnTo>
                    <a:pt x="519" y="4177"/>
                  </a:lnTo>
                  <a:lnTo>
                    <a:pt x="2247" y="3241"/>
                  </a:lnTo>
                  <a:lnTo>
                    <a:pt x="1873" y="5171"/>
                  </a:lnTo>
                  <a:lnTo>
                    <a:pt x="2722" y="3400"/>
                  </a:lnTo>
                  <a:lnTo>
                    <a:pt x="3558" y="5171"/>
                  </a:lnTo>
                  <a:lnTo>
                    <a:pt x="3197" y="3241"/>
                  </a:lnTo>
                  <a:lnTo>
                    <a:pt x="3197" y="3241"/>
                  </a:lnTo>
                  <a:lnTo>
                    <a:pt x="4926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6" y="980"/>
                  </a:lnTo>
                  <a:lnTo>
                    <a:pt x="4926" y="980"/>
                  </a:lnTo>
                  <a:lnTo>
                    <a:pt x="3197" y="1916"/>
                  </a:lnTo>
                  <a:lnTo>
                    <a:pt x="3558" y="1"/>
                  </a:lnTo>
                  <a:lnTo>
                    <a:pt x="2722" y="1772"/>
                  </a:lnTo>
                  <a:lnTo>
                    <a:pt x="18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104" name="Google Shape;4104;p18"/>
            <p:cNvGrpSpPr/>
            <p:nvPr/>
          </p:nvGrpSpPr>
          <p:grpSpPr>
            <a:xfrm rot="5400000">
              <a:off x="2237697" y="-1762942"/>
              <a:ext cx="4668496" cy="8669501"/>
              <a:chOff x="2402975" y="240825"/>
              <a:chExt cx="2813025" cy="5223850"/>
            </a:xfrm>
          </p:grpSpPr>
          <p:sp>
            <p:nvSpPr>
              <p:cNvPr id="4105" name="Google Shape;4105;p18"/>
              <p:cNvSpPr/>
              <p:nvPr/>
            </p:nvSpPr>
            <p:spPr>
              <a:xfrm>
                <a:off x="2470125" y="328325"/>
                <a:ext cx="2678725" cy="5048525"/>
              </a:xfrm>
              <a:custGeom>
                <a:avLst/>
                <a:gdLst/>
                <a:ahLst/>
                <a:cxnLst/>
                <a:rect l="l" t="t" r="r" b="b"/>
                <a:pathLst>
                  <a:path w="107149" h="201941" fill="none" extrusionOk="0">
                    <a:moveTo>
                      <a:pt x="107149" y="197071"/>
                    </a:moveTo>
                    <a:lnTo>
                      <a:pt x="107149" y="4884"/>
                    </a:lnTo>
                    <a:cubicBezTo>
                      <a:pt x="104450" y="4884"/>
                      <a:pt x="102266" y="2700"/>
                      <a:pt x="102266" y="0"/>
                    </a:cubicBezTo>
                    <a:lnTo>
                      <a:pt x="5087" y="0"/>
                    </a:lnTo>
                    <a:cubicBezTo>
                      <a:pt x="5087" y="2808"/>
                      <a:pt x="2808" y="5087"/>
                      <a:pt x="0" y="5087"/>
                    </a:cubicBezTo>
                    <a:lnTo>
                      <a:pt x="0" y="196854"/>
                    </a:lnTo>
                    <a:cubicBezTo>
                      <a:pt x="2808" y="196854"/>
                      <a:pt x="5087" y="199132"/>
                      <a:pt x="5087" y="201940"/>
                    </a:cubicBezTo>
                    <a:lnTo>
                      <a:pt x="102266" y="201940"/>
                    </a:lnTo>
                    <a:cubicBezTo>
                      <a:pt x="102266" y="199255"/>
                      <a:pt x="104450" y="197071"/>
                      <a:pt x="107149" y="197071"/>
                    </a:cubicBezTo>
                    <a:close/>
                  </a:path>
                </a:pathLst>
              </a:custGeom>
              <a:noFill/>
              <a:ln w="507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6" name="Google Shape;4106;p18"/>
              <p:cNvSpPr/>
              <p:nvPr/>
            </p:nvSpPr>
            <p:spPr>
              <a:xfrm>
                <a:off x="2402975" y="240825"/>
                <a:ext cx="2813025" cy="5223850"/>
              </a:xfrm>
              <a:custGeom>
                <a:avLst/>
                <a:gdLst/>
                <a:ahLst/>
                <a:cxnLst/>
                <a:rect l="l" t="t" r="r" b="b"/>
                <a:pathLst>
                  <a:path w="112521" h="208954" fill="none" extrusionOk="0">
                    <a:moveTo>
                      <a:pt x="112521" y="197315"/>
                    </a:moveTo>
                    <a:lnTo>
                      <a:pt x="112521" y="11639"/>
                    </a:lnTo>
                    <a:cubicBezTo>
                      <a:pt x="106091" y="11639"/>
                      <a:pt x="100882" y="6430"/>
                      <a:pt x="100882" y="1"/>
                    </a:cubicBezTo>
                    <a:lnTo>
                      <a:pt x="11639" y="1"/>
                    </a:lnTo>
                    <a:cubicBezTo>
                      <a:pt x="11639" y="6430"/>
                      <a:pt x="6430" y="11639"/>
                      <a:pt x="1" y="11639"/>
                    </a:cubicBezTo>
                    <a:lnTo>
                      <a:pt x="1" y="197315"/>
                    </a:lnTo>
                    <a:cubicBezTo>
                      <a:pt x="6430" y="197315"/>
                      <a:pt x="11639" y="202524"/>
                      <a:pt x="11639" y="208954"/>
                    </a:cubicBezTo>
                    <a:lnTo>
                      <a:pt x="100882" y="208954"/>
                    </a:lnTo>
                    <a:cubicBezTo>
                      <a:pt x="100882" y="202524"/>
                      <a:pt x="106091" y="197315"/>
                      <a:pt x="112521" y="197315"/>
                    </a:cubicBezTo>
                    <a:close/>
                  </a:path>
                </a:pathLst>
              </a:custGeom>
              <a:noFill/>
              <a:ln w="542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4107" name="Google Shape;4107;p18"/>
          <p:cNvSpPr txBox="1">
            <a:spLocks noGrp="1"/>
          </p:cNvSpPr>
          <p:nvPr>
            <p:ph type="subTitle" idx="1"/>
          </p:nvPr>
        </p:nvSpPr>
        <p:spPr>
          <a:xfrm>
            <a:off x="2307600" y="1882250"/>
            <a:ext cx="4528800" cy="1070400"/>
          </a:xfrm>
          <a:prstGeom prst="rect">
            <a:avLst/>
          </a:prstGeom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 sz="2000">
                <a:solidFill>
                  <a:schemeClr val="lt1"/>
                </a:solidFill>
              </a:defRPr>
            </a:lvl1pPr>
            <a:lvl2pPr lvl="1" algn="ctr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108" name="Google Shape;4108;p18"/>
          <p:cNvSpPr txBox="1">
            <a:spLocks noGrp="1"/>
          </p:cNvSpPr>
          <p:nvPr>
            <p:ph type="title"/>
          </p:nvPr>
        </p:nvSpPr>
        <p:spPr>
          <a:xfrm>
            <a:off x="2908950" y="2813916"/>
            <a:ext cx="3326100" cy="37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2000" b="1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4109" name="Google Shape;4109;p18"/>
          <p:cNvGrpSpPr/>
          <p:nvPr/>
        </p:nvGrpSpPr>
        <p:grpSpPr>
          <a:xfrm>
            <a:off x="2043738" y="763887"/>
            <a:ext cx="789407" cy="507193"/>
            <a:chOff x="2322488" y="586825"/>
            <a:chExt cx="789407" cy="507193"/>
          </a:xfrm>
        </p:grpSpPr>
        <p:grpSp>
          <p:nvGrpSpPr>
            <p:cNvPr id="4110" name="Google Shape;4110;p18"/>
            <p:cNvGrpSpPr/>
            <p:nvPr/>
          </p:nvGrpSpPr>
          <p:grpSpPr>
            <a:xfrm>
              <a:off x="2322488" y="586825"/>
              <a:ext cx="305686" cy="358800"/>
              <a:chOff x="1399963" y="545100"/>
              <a:chExt cx="305686" cy="358800"/>
            </a:xfrm>
          </p:grpSpPr>
          <p:sp>
            <p:nvSpPr>
              <p:cNvPr id="4111" name="Google Shape;4111;p18"/>
              <p:cNvSpPr/>
              <p:nvPr/>
            </p:nvSpPr>
            <p:spPr>
              <a:xfrm>
                <a:off x="1618396" y="884214"/>
                <a:ext cx="13680" cy="19686"/>
              </a:xfrm>
              <a:custGeom>
                <a:avLst/>
                <a:gdLst/>
                <a:ahLst/>
                <a:cxnLst/>
                <a:rect l="l" t="t" r="r" b="b"/>
                <a:pathLst>
                  <a:path w="508" h="731" extrusionOk="0">
                    <a:moveTo>
                      <a:pt x="254" y="1"/>
                    </a:moveTo>
                    <a:cubicBezTo>
                      <a:pt x="127" y="1"/>
                      <a:pt x="1" y="89"/>
                      <a:pt x="1" y="265"/>
                    </a:cubicBezTo>
                    <a:lnTo>
                      <a:pt x="1" y="476"/>
                    </a:lnTo>
                    <a:cubicBezTo>
                      <a:pt x="1" y="610"/>
                      <a:pt x="102" y="731"/>
                      <a:pt x="233" y="731"/>
                    </a:cubicBezTo>
                    <a:cubicBezTo>
                      <a:pt x="240" y="731"/>
                      <a:pt x="247" y="730"/>
                      <a:pt x="254" y="730"/>
                    </a:cubicBezTo>
                    <a:cubicBezTo>
                      <a:pt x="261" y="730"/>
                      <a:pt x="269" y="731"/>
                      <a:pt x="276" y="731"/>
                    </a:cubicBezTo>
                    <a:cubicBezTo>
                      <a:pt x="406" y="731"/>
                      <a:pt x="508" y="610"/>
                      <a:pt x="508" y="476"/>
                    </a:cubicBezTo>
                    <a:lnTo>
                      <a:pt x="508" y="265"/>
                    </a:lnTo>
                    <a:cubicBezTo>
                      <a:pt x="508" y="89"/>
                      <a:pt x="381" y="1"/>
                      <a:pt x="25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2" name="Google Shape;4112;p18"/>
              <p:cNvSpPr/>
              <p:nvPr/>
            </p:nvSpPr>
            <p:spPr>
              <a:xfrm>
                <a:off x="1614599" y="545100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5" y="1028"/>
                      <a:pt x="1325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3" name="Google Shape;4113;p18"/>
              <p:cNvSpPr/>
              <p:nvPr/>
            </p:nvSpPr>
            <p:spPr>
              <a:xfrm>
                <a:off x="1628252" y="738895"/>
                <a:ext cx="35682" cy="27684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8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4" name="Google Shape;4114;p18"/>
              <p:cNvSpPr/>
              <p:nvPr/>
            </p:nvSpPr>
            <p:spPr>
              <a:xfrm>
                <a:off x="1399963" y="649000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5" name="Google Shape;4115;p18"/>
              <p:cNvSpPr/>
              <p:nvPr/>
            </p:nvSpPr>
            <p:spPr>
              <a:xfrm>
                <a:off x="1669967" y="628155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6" name="Google Shape;4116;p18"/>
              <p:cNvSpPr/>
              <p:nvPr/>
            </p:nvSpPr>
            <p:spPr>
              <a:xfrm>
                <a:off x="1531572" y="649000"/>
                <a:ext cx="35655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029" extrusionOk="0">
                    <a:moveTo>
                      <a:pt x="662" y="1"/>
                    </a:moveTo>
                    <a:cubicBezTo>
                      <a:pt x="0" y="1"/>
                      <a:pt x="0" y="1029"/>
                      <a:pt x="662" y="1029"/>
                    </a:cubicBezTo>
                    <a:cubicBezTo>
                      <a:pt x="1324" y="1029"/>
                      <a:pt x="1324" y="1"/>
                      <a:pt x="66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117" name="Google Shape;4117;p18"/>
            <p:cNvGrpSpPr/>
            <p:nvPr/>
          </p:nvGrpSpPr>
          <p:grpSpPr>
            <a:xfrm>
              <a:off x="2594148" y="586837"/>
              <a:ext cx="517747" cy="507181"/>
              <a:chOff x="5149323" y="558862"/>
              <a:chExt cx="517747" cy="507181"/>
            </a:xfrm>
          </p:grpSpPr>
          <p:grpSp>
            <p:nvGrpSpPr>
              <p:cNvPr id="4118" name="Google Shape;4118;p18"/>
              <p:cNvGrpSpPr/>
              <p:nvPr/>
            </p:nvGrpSpPr>
            <p:grpSpPr>
              <a:xfrm rot="5258332">
                <a:off x="5328666" y="539566"/>
                <a:ext cx="305701" cy="358818"/>
                <a:chOff x="1399963" y="545100"/>
                <a:chExt cx="305686" cy="358800"/>
              </a:xfrm>
            </p:grpSpPr>
            <p:sp>
              <p:nvSpPr>
                <p:cNvPr id="4119" name="Google Shape;4119;p18"/>
                <p:cNvSpPr/>
                <p:nvPr/>
              </p:nvSpPr>
              <p:spPr>
                <a:xfrm>
                  <a:off x="1618396" y="884214"/>
                  <a:ext cx="13680" cy="196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731" extrusionOk="0">
                      <a:moveTo>
                        <a:pt x="254" y="1"/>
                      </a:moveTo>
                      <a:cubicBezTo>
                        <a:pt x="127" y="1"/>
                        <a:pt x="1" y="89"/>
                        <a:pt x="1" y="265"/>
                      </a:cubicBezTo>
                      <a:lnTo>
                        <a:pt x="1" y="476"/>
                      </a:lnTo>
                      <a:cubicBezTo>
                        <a:pt x="1" y="610"/>
                        <a:pt x="102" y="731"/>
                        <a:pt x="233" y="731"/>
                      </a:cubicBezTo>
                      <a:cubicBezTo>
                        <a:pt x="240" y="731"/>
                        <a:pt x="247" y="730"/>
                        <a:pt x="254" y="730"/>
                      </a:cubicBezTo>
                      <a:cubicBezTo>
                        <a:pt x="261" y="730"/>
                        <a:pt x="269" y="731"/>
                        <a:pt x="276" y="731"/>
                      </a:cubicBezTo>
                      <a:cubicBezTo>
                        <a:pt x="406" y="731"/>
                        <a:pt x="508" y="610"/>
                        <a:pt x="508" y="476"/>
                      </a:cubicBezTo>
                      <a:lnTo>
                        <a:pt x="508" y="265"/>
                      </a:lnTo>
                      <a:cubicBezTo>
                        <a:pt x="508" y="89"/>
                        <a:pt x="381" y="1"/>
                        <a:pt x="254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20" name="Google Shape;4120;p18"/>
                <p:cNvSpPr/>
                <p:nvPr/>
              </p:nvSpPr>
              <p:spPr>
                <a:xfrm>
                  <a:off x="1614599" y="545100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5" y="1028"/>
                        <a:pt x="1325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21" name="Google Shape;4121;p18"/>
                <p:cNvSpPr/>
                <p:nvPr/>
              </p:nvSpPr>
              <p:spPr>
                <a:xfrm>
                  <a:off x="1628252" y="738895"/>
                  <a:ext cx="35682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8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22" name="Google Shape;4122;p18"/>
                <p:cNvSpPr/>
                <p:nvPr/>
              </p:nvSpPr>
              <p:spPr>
                <a:xfrm>
                  <a:off x="1399963" y="649000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23" name="Google Shape;4123;p18"/>
                <p:cNvSpPr/>
                <p:nvPr/>
              </p:nvSpPr>
              <p:spPr>
                <a:xfrm>
                  <a:off x="1669967" y="628155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24" name="Google Shape;4124;p18"/>
                <p:cNvSpPr/>
                <p:nvPr/>
              </p:nvSpPr>
              <p:spPr>
                <a:xfrm>
                  <a:off x="1531572" y="649000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1"/>
                      </a:moveTo>
                      <a:cubicBezTo>
                        <a:pt x="0" y="1"/>
                        <a:pt x="0" y="1029"/>
                        <a:pt x="662" y="1029"/>
                      </a:cubicBezTo>
                      <a:cubicBezTo>
                        <a:pt x="1324" y="1029"/>
                        <a:pt x="1324" y="1"/>
                        <a:pt x="662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125" name="Google Shape;4125;p18"/>
              <p:cNvGrpSpPr/>
              <p:nvPr/>
            </p:nvGrpSpPr>
            <p:grpSpPr>
              <a:xfrm rot="-8599838">
                <a:off x="5183097" y="818722"/>
                <a:ext cx="243479" cy="193795"/>
                <a:chOff x="728750" y="586816"/>
                <a:chExt cx="243477" cy="193794"/>
              </a:xfrm>
            </p:grpSpPr>
            <p:sp>
              <p:nvSpPr>
                <p:cNvPr id="4126" name="Google Shape;4126;p18"/>
                <p:cNvSpPr/>
                <p:nvPr/>
              </p:nvSpPr>
              <p:spPr>
                <a:xfrm>
                  <a:off x="728750" y="600470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0"/>
                      </a:moveTo>
                      <a:cubicBezTo>
                        <a:pt x="0" y="0"/>
                        <a:pt x="0" y="1028"/>
                        <a:pt x="662" y="1028"/>
                      </a:cubicBezTo>
                      <a:cubicBezTo>
                        <a:pt x="1324" y="1028"/>
                        <a:pt x="1324" y="0"/>
                        <a:pt x="662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27" name="Google Shape;4127;p18"/>
                <p:cNvSpPr/>
                <p:nvPr/>
              </p:nvSpPr>
              <p:spPr>
                <a:xfrm>
                  <a:off x="735564" y="752926"/>
                  <a:ext cx="36059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9" h="1028" extrusionOk="0">
                      <a:moveTo>
                        <a:pt x="677" y="0"/>
                      </a:moveTo>
                      <a:cubicBezTo>
                        <a:pt x="1" y="0"/>
                        <a:pt x="1" y="1028"/>
                        <a:pt x="677" y="1028"/>
                      </a:cubicBezTo>
                      <a:cubicBezTo>
                        <a:pt x="1338" y="1028"/>
                        <a:pt x="1338" y="0"/>
                        <a:pt x="677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28" name="Google Shape;4128;p18"/>
                <p:cNvSpPr/>
                <p:nvPr/>
              </p:nvSpPr>
              <p:spPr>
                <a:xfrm>
                  <a:off x="936168" y="586816"/>
                  <a:ext cx="36059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9" h="1029" extrusionOk="0">
                      <a:moveTo>
                        <a:pt x="677" y="0"/>
                      </a:moveTo>
                      <a:cubicBezTo>
                        <a:pt x="1" y="0"/>
                        <a:pt x="1" y="1028"/>
                        <a:pt x="677" y="1028"/>
                      </a:cubicBezTo>
                      <a:cubicBezTo>
                        <a:pt x="1339" y="1028"/>
                        <a:pt x="1339" y="0"/>
                        <a:pt x="677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4129" name="Google Shape;4129;p18"/>
          <p:cNvGrpSpPr/>
          <p:nvPr/>
        </p:nvGrpSpPr>
        <p:grpSpPr>
          <a:xfrm>
            <a:off x="1133872" y="3779265"/>
            <a:ext cx="930810" cy="972152"/>
            <a:chOff x="1609851" y="1570464"/>
            <a:chExt cx="1473733" cy="1539433"/>
          </a:xfrm>
        </p:grpSpPr>
        <p:sp>
          <p:nvSpPr>
            <p:cNvPr id="4130" name="Google Shape;4130;p18"/>
            <p:cNvSpPr/>
            <p:nvPr/>
          </p:nvSpPr>
          <p:spPr>
            <a:xfrm>
              <a:off x="2083882" y="2441068"/>
              <a:ext cx="117373" cy="86844"/>
            </a:xfrm>
            <a:custGeom>
              <a:avLst/>
              <a:gdLst/>
              <a:ahLst/>
              <a:cxnLst/>
              <a:rect l="l" t="t" r="r" b="b"/>
              <a:pathLst>
                <a:path w="3414" h="2526" extrusionOk="0">
                  <a:moveTo>
                    <a:pt x="3413" y="0"/>
                  </a:moveTo>
                  <a:lnTo>
                    <a:pt x="0" y="2389"/>
                  </a:lnTo>
                  <a:lnTo>
                    <a:pt x="68" y="2526"/>
                  </a:lnTo>
                  <a:lnTo>
                    <a:pt x="3413" y="69"/>
                  </a:lnTo>
                  <a:lnTo>
                    <a:pt x="341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1" name="Google Shape;4131;p18"/>
            <p:cNvSpPr/>
            <p:nvPr/>
          </p:nvSpPr>
          <p:spPr>
            <a:xfrm>
              <a:off x="2039291" y="2403525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2935" y="0"/>
                  </a:moveTo>
                  <a:lnTo>
                    <a:pt x="0" y="888"/>
                  </a:lnTo>
                  <a:lnTo>
                    <a:pt x="0" y="1024"/>
                  </a:lnTo>
                  <a:lnTo>
                    <a:pt x="2935" y="69"/>
                  </a:lnTo>
                  <a:lnTo>
                    <a:pt x="293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2" name="Google Shape;4132;p18"/>
            <p:cNvSpPr/>
            <p:nvPr/>
          </p:nvSpPr>
          <p:spPr>
            <a:xfrm>
              <a:off x="2151920" y="2513816"/>
              <a:ext cx="68107" cy="86844"/>
            </a:xfrm>
            <a:custGeom>
              <a:avLst/>
              <a:gdLst/>
              <a:ahLst/>
              <a:cxnLst/>
              <a:rect l="l" t="t" r="r" b="b"/>
              <a:pathLst>
                <a:path w="1981" h="2526" extrusionOk="0">
                  <a:moveTo>
                    <a:pt x="1980" y="0"/>
                  </a:moveTo>
                  <a:lnTo>
                    <a:pt x="1" y="2458"/>
                  </a:lnTo>
                  <a:lnTo>
                    <a:pt x="137" y="2526"/>
                  </a:lnTo>
                  <a:lnTo>
                    <a:pt x="198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3" name="Google Shape;4133;p18"/>
            <p:cNvSpPr/>
            <p:nvPr/>
          </p:nvSpPr>
          <p:spPr>
            <a:xfrm>
              <a:off x="2241102" y="2509106"/>
              <a:ext cx="49301" cy="133807"/>
            </a:xfrm>
            <a:custGeom>
              <a:avLst/>
              <a:gdLst/>
              <a:ahLst/>
              <a:cxnLst/>
              <a:rect l="l" t="t" r="r" b="b"/>
              <a:pathLst>
                <a:path w="1434" h="3892" extrusionOk="0">
                  <a:moveTo>
                    <a:pt x="1366" y="1"/>
                  </a:moveTo>
                  <a:lnTo>
                    <a:pt x="0" y="3892"/>
                  </a:lnTo>
                  <a:lnTo>
                    <a:pt x="69" y="3892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4" name="Google Shape;4134;p18"/>
            <p:cNvSpPr/>
            <p:nvPr/>
          </p:nvSpPr>
          <p:spPr>
            <a:xfrm>
              <a:off x="2158968" y="2074990"/>
              <a:ext cx="61059" cy="89216"/>
            </a:xfrm>
            <a:custGeom>
              <a:avLst/>
              <a:gdLst/>
              <a:ahLst/>
              <a:cxnLst/>
              <a:rect l="l" t="t" r="r" b="b"/>
              <a:pathLst>
                <a:path w="1776" h="2595" extrusionOk="0">
                  <a:moveTo>
                    <a:pt x="69" y="0"/>
                  </a:moveTo>
                  <a:lnTo>
                    <a:pt x="0" y="69"/>
                  </a:lnTo>
                  <a:lnTo>
                    <a:pt x="1775" y="2594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5" name="Google Shape;4135;p18"/>
            <p:cNvSpPr/>
            <p:nvPr/>
          </p:nvSpPr>
          <p:spPr>
            <a:xfrm>
              <a:off x="2022858" y="2333115"/>
              <a:ext cx="145531" cy="4744"/>
            </a:xfrm>
            <a:custGeom>
              <a:avLst/>
              <a:gdLst/>
              <a:ahLst/>
              <a:cxnLst/>
              <a:rect l="l" t="t" r="r" b="b"/>
              <a:pathLst>
                <a:path w="4233" h="138" extrusionOk="0">
                  <a:moveTo>
                    <a:pt x="1" y="1"/>
                  </a:moveTo>
                  <a:lnTo>
                    <a:pt x="1" y="69"/>
                  </a:lnTo>
                  <a:lnTo>
                    <a:pt x="4232" y="137"/>
                  </a:lnTo>
                  <a:lnTo>
                    <a:pt x="4232" y="69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6" name="Google Shape;4136;p18"/>
            <p:cNvSpPr/>
            <p:nvPr/>
          </p:nvSpPr>
          <p:spPr>
            <a:xfrm>
              <a:off x="2346717" y="2016303"/>
              <a:ext cx="4710" cy="105650"/>
            </a:xfrm>
            <a:custGeom>
              <a:avLst/>
              <a:gdLst/>
              <a:ahLst/>
              <a:cxnLst/>
              <a:rect l="l" t="t" r="r" b="b"/>
              <a:pathLst>
                <a:path w="137" h="3073" extrusionOk="0">
                  <a:moveTo>
                    <a:pt x="0" y="1"/>
                  </a:moveTo>
                  <a:lnTo>
                    <a:pt x="0" y="3072"/>
                  </a:lnTo>
                  <a:lnTo>
                    <a:pt x="137" y="3072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7" name="Google Shape;4137;p18"/>
            <p:cNvSpPr/>
            <p:nvPr/>
          </p:nvSpPr>
          <p:spPr>
            <a:xfrm>
              <a:off x="2086220" y="2143028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69" y="1"/>
                  </a:moveTo>
                  <a:lnTo>
                    <a:pt x="0" y="137"/>
                  </a:lnTo>
                  <a:lnTo>
                    <a:pt x="3413" y="2595"/>
                  </a:lnTo>
                  <a:lnTo>
                    <a:pt x="3413" y="2526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8" name="Google Shape;4138;p18"/>
            <p:cNvSpPr/>
            <p:nvPr/>
          </p:nvSpPr>
          <p:spPr>
            <a:xfrm>
              <a:off x="2492179" y="2445744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1" y="1"/>
                  </a:moveTo>
                  <a:cubicBezTo>
                    <a:pt x="1" y="1"/>
                    <a:pt x="1" y="1"/>
                    <a:pt x="1" y="69"/>
                  </a:cubicBezTo>
                  <a:lnTo>
                    <a:pt x="3277" y="2595"/>
                  </a:lnTo>
                  <a:cubicBezTo>
                    <a:pt x="3346" y="2527"/>
                    <a:pt x="3346" y="2527"/>
                    <a:pt x="3414" y="2458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9" name="Google Shape;4139;p18"/>
            <p:cNvSpPr/>
            <p:nvPr/>
          </p:nvSpPr>
          <p:spPr>
            <a:xfrm>
              <a:off x="2342007" y="2556069"/>
              <a:ext cx="4744" cy="105615"/>
            </a:xfrm>
            <a:custGeom>
              <a:avLst/>
              <a:gdLst/>
              <a:ahLst/>
              <a:cxnLst/>
              <a:rect l="l" t="t" r="r" b="b"/>
              <a:pathLst>
                <a:path w="138" h="3072" extrusionOk="0">
                  <a:moveTo>
                    <a:pt x="69" y="0"/>
                  </a:moveTo>
                  <a:lnTo>
                    <a:pt x="1" y="3072"/>
                  </a:lnTo>
                  <a:lnTo>
                    <a:pt x="137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0" name="Google Shape;4140;p18"/>
            <p:cNvSpPr/>
            <p:nvPr/>
          </p:nvSpPr>
          <p:spPr>
            <a:xfrm>
              <a:off x="2553203" y="2241596"/>
              <a:ext cx="103278" cy="32902"/>
            </a:xfrm>
            <a:custGeom>
              <a:avLst/>
              <a:gdLst/>
              <a:ahLst/>
              <a:cxnLst/>
              <a:rect l="l" t="t" r="r" b="b"/>
              <a:pathLst>
                <a:path w="3004" h="957" extrusionOk="0">
                  <a:moveTo>
                    <a:pt x="2936" y="1"/>
                  </a:moveTo>
                  <a:lnTo>
                    <a:pt x="1" y="888"/>
                  </a:lnTo>
                  <a:lnTo>
                    <a:pt x="1" y="956"/>
                  </a:lnTo>
                  <a:lnTo>
                    <a:pt x="3004" y="137"/>
                  </a:lnTo>
                  <a:cubicBezTo>
                    <a:pt x="3004" y="137"/>
                    <a:pt x="3004" y="1"/>
                    <a:pt x="2936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1" name="Google Shape;4141;p18"/>
            <p:cNvSpPr/>
            <p:nvPr/>
          </p:nvSpPr>
          <p:spPr>
            <a:xfrm>
              <a:off x="2527384" y="2340163"/>
              <a:ext cx="143193" cy="4710"/>
            </a:xfrm>
            <a:custGeom>
              <a:avLst/>
              <a:gdLst/>
              <a:ahLst/>
              <a:cxnLst/>
              <a:rect l="l" t="t" r="r" b="b"/>
              <a:pathLst>
                <a:path w="4165" h="137" extrusionOk="0">
                  <a:moveTo>
                    <a:pt x="1" y="0"/>
                  </a:moveTo>
                  <a:lnTo>
                    <a:pt x="1" y="69"/>
                  </a:lnTo>
                  <a:lnTo>
                    <a:pt x="4165" y="137"/>
                  </a:lnTo>
                  <a:lnTo>
                    <a:pt x="416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2" name="Google Shape;4142;p18"/>
            <p:cNvSpPr/>
            <p:nvPr/>
          </p:nvSpPr>
          <p:spPr>
            <a:xfrm>
              <a:off x="2471070" y="2513816"/>
              <a:ext cx="65735" cy="89216"/>
            </a:xfrm>
            <a:custGeom>
              <a:avLst/>
              <a:gdLst/>
              <a:ahLst/>
              <a:cxnLst/>
              <a:rect l="l" t="t" r="r" b="b"/>
              <a:pathLst>
                <a:path w="1912" h="2595" extrusionOk="0">
                  <a:moveTo>
                    <a:pt x="1" y="0"/>
                  </a:moveTo>
                  <a:lnTo>
                    <a:pt x="1775" y="2594"/>
                  </a:lnTo>
                  <a:lnTo>
                    <a:pt x="1912" y="252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3" name="Google Shape;4143;p18"/>
            <p:cNvSpPr/>
            <p:nvPr/>
          </p:nvSpPr>
          <p:spPr>
            <a:xfrm>
              <a:off x="2400659" y="2509106"/>
              <a:ext cx="44625" cy="138517"/>
            </a:xfrm>
            <a:custGeom>
              <a:avLst/>
              <a:gdLst/>
              <a:ahLst/>
              <a:cxnLst/>
              <a:rect l="l" t="t" r="r" b="b"/>
              <a:pathLst>
                <a:path w="1298" h="4029" extrusionOk="0">
                  <a:moveTo>
                    <a:pt x="1" y="1"/>
                  </a:moveTo>
                  <a:lnTo>
                    <a:pt x="1161" y="4028"/>
                  </a:lnTo>
                  <a:lnTo>
                    <a:pt x="1298" y="4028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4" name="Google Shape;4144;p18"/>
            <p:cNvSpPr/>
            <p:nvPr/>
          </p:nvSpPr>
          <p:spPr>
            <a:xfrm>
              <a:off x="1936048" y="2030399"/>
              <a:ext cx="145496" cy="110325"/>
            </a:xfrm>
            <a:custGeom>
              <a:avLst/>
              <a:gdLst/>
              <a:ahLst/>
              <a:cxnLst/>
              <a:rect l="l" t="t" r="r" b="b"/>
              <a:pathLst>
                <a:path w="4232" h="3209" extrusionOk="0">
                  <a:moveTo>
                    <a:pt x="137" y="0"/>
                  </a:moveTo>
                  <a:lnTo>
                    <a:pt x="0" y="137"/>
                  </a:lnTo>
                  <a:lnTo>
                    <a:pt x="4164" y="3209"/>
                  </a:lnTo>
                  <a:lnTo>
                    <a:pt x="4232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5" name="Google Shape;4145;p18"/>
            <p:cNvSpPr/>
            <p:nvPr/>
          </p:nvSpPr>
          <p:spPr>
            <a:xfrm>
              <a:off x="1860928" y="2171185"/>
              <a:ext cx="169012" cy="61059"/>
            </a:xfrm>
            <a:custGeom>
              <a:avLst/>
              <a:gdLst/>
              <a:ahLst/>
              <a:cxnLst/>
              <a:rect l="l" t="t" r="r" b="b"/>
              <a:pathLst>
                <a:path w="4916" h="1776" extrusionOk="0">
                  <a:moveTo>
                    <a:pt x="69" y="1"/>
                  </a:moveTo>
                  <a:lnTo>
                    <a:pt x="1" y="206"/>
                  </a:lnTo>
                  <a:lnTo>
                    <a:pt x="4915" y="1776"/>
                  </a:lnTo>
                  <a:lnTo>
                    <a:pt x="4915" y="1707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6" name="Google Shape;4146;p18"/>
            <p:cNvSpPr/>
            <p:nvPr/>
          </p:nvSpPr>
          <p:spPr>
            <a:xfrm>
              <a:off x="2766772" y="2654603"/>
              <a:ext cx="79796" cy="63397"/>
            </a:xfrm>
            <a:custGeom>
              <a:avLst/>
              <a:gdLst/>
              <a:ahLst/>
              <a:cxnLst/>
              <a:rect l="l" t="t" r="r" b="b"/>
              <a:pathLst>
                <a:path w="2321" h="1844" extrusionOk="0">
                  <a:moveTo>
                    <a:pt x="137" y="1"/>
                  </a:moveTo>
                  <a:cubicBezTo>
                    <a:pt x="137" y="69"/>
                    <a:pt x="68" y="137"/>
                    <a:pt x="0" y="206"/>
                  </a:cubicBezTo>
                  <a:lnTo>
                    <a:pt x="2184" y="1844"/>
                  </a:lnTo>
                  <a:lnTo>
                    <a:pt x="2253" y="1776"/>
                  </a:lnTo>
                  <a:lnTo>
                    <a:pt x="2321" y="1639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7" name="Google Shape;4147;p18"/>
            <p:cNvSpPr/>
            <p:nvPr/>
          </p:nvSpPr>
          <p:spPr>
            <a:xfrm>
              <a:off x="1837481" y="2328440"/>
              <a:ext cx="176026" cy="9420"/>
            </a:xfrm>
            <a:custGeom>
              <a:avLst/>
              <a:gdLst/>
              <a:ahLst/>
              <a:cxnLst/>
              <a:rect l="l" t="t" r="r" b="b"/>
              <a:pathLst>
                <a:path w="5120" h="274" extrusionOk="0">
                  <a:moveTo>
                    <a:pt x="0" y="0"/>
                  </a:moveTo>
                  <a:cubicBezTo>
                    <a:pt x="0" y="68"/>
                    <a:pt x="0" y="137"/>
                    <a:pt x="0" y="205"/>
                  </a:cubicBezTo>
                  <a:lnTo>
                    <a:pt x="5120" y="273"/>
                  </a:lnTo>
                  <a:lnTo>
                    <a:pt x="5120" y="137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8" name="Google Shape;4148;p18"/>
            <p:cNvSpPr/>
            <p:nvPr/>
          </p:nvSpPr>
          <p:spPr>
            <a:xfrm>
              <a:off x="1722479" y="2323729"/>
              <a:ext cx="93892" cy="9420"/>
            </a:xfrm>
            <a:custGeom>
              <a:avLst/>
              <a:gdLst/>
              <a:ahLst/>
              <a:cxnLst/>
              <a:rect l="l" t="t" r="r" b="b"/>
              <a:pathLst>
                <a:path w="2731" h="274" extrusionOk="0">
                  <a:moveTo>
                    <a:pt x="1" y="1"/>
                  </a:moveTo>
                  <a:lnTo>
                    <a:pt x="1" y="205"/>
                  </a:lnTo>
                  <a:lnTo>
                    <a:pt x="1" y="274"/>
                  </a:lnTo>
                  <a:lnTo>
                    <a:pt x="2731" y="274"/>
                  </a:lnTo>
                  <a:cubicBezTo>
                    <a:pt x="2731" y="205"/>
                    <a:pt x="2731" y="137"/>
                    <a:pt x="2731" y="69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9" name="Google Shape;4149;p18"/>
            <p:cNvSpPr/>
            <p:nvPr/>
          </p:nvSpPr>
          <p:spPr>
            <a:xfrm>
              <a:off x="2403032" y="2032737"/>
              <a:ext cx="49301" cy="136145"/>
            </a:xfrm>
            <a:custGeom>
              <a:avLst/>
              <a:gdLst/>
              <a:ahLst/>
              <a:cxnLst/>
              <a:rect l="l" t="t" r="r" b="b"/>
              <a:pathLst>
                <a:path w="1434" h="3960" extrusionOk="0">
                  <a:moveTo>
                    <a:pt x="1365" y="1"/>
                  </a:moveTo>
                  <a:lnTo>
                    <a:pt x="0" y="3960"/>
                  </a:lnTo>
                  <a:lnTo>
                    <a:pt x="68" y="3960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0" name="Google Shape;4150;p18"/>
            <p:cNvSpPr/>
            <p:nvPr/>
          </p:nvSpPr>
          <p:spPr>
            <a:xfrm>
              <a:off x="2611890" y="2539636"/>
              <a:ext cx="147868" cy="110325"/>
            </a:xfrm>
            <a:custGeom>
              <a:avLst/>
              <a:gdLst/>
              <a:ahLst/>
              <a:cxnLst/>
              <a:rect l="l" t="t" r="r" b="b"/>
              <a:pathLst>
                <a:path w="4301" h="3209" extrusionOk="0">
                  <a:moveTo>
                    <a:pt x="137" y="0"/>
                  </a:moveTo>
                  <a:lnTo>
                    <a:pt x="0" y="69"/>
                  </a:lnTo>
                  <a:lnTo>
                    <a:pt x="4164" y="3208"/>
                  </a:lnTo>
                  <a:lnTo>
                    <a:pt x="4300" y="3004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1" name="Google Shape;4151;p18"/>
            <p:cNvSpPr/>
            <p:nvPr/>
          </p:nvSpPr>
          <p:spPr>
            <a:xfrm>
              <a:off x="2663494" y="2443406"/>
              <a:ext cx="171350" cy="63397"/>
            </a:xfrm>
            <a:custGeom>
              <a:avLst/>
              <a:gdLst/>
              <a:ahLst/>
              <a:cxnLst/>
              <a:rect l="l" t="t" r="r" b="b"/>
              <a:pathLst>
                <a:path w="4984" h="1844" extrusionOk="0">
                  <a:moveTo>
                    <a:pt x="1" y="1"/>
                  </a:moveTo>
                  <a:cubicBezTo>
                    <a:pt x="1" y="69"/>
                    <a:pt x="1" y="69"/>
                    <a:pt x="1" y="137"/>
                  </a:cubicBezTo>
                  <a:lnTo>
                    <a:pt x="4915" y="1844"/>
                  </a:lnTo>
                  <a:lnTo>
                    <a:pt x="4984" y="1707"/>
                  </a:lnTo>
                  <a:lnTo>
                    <a:pt x="4984" y="1639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2" name="Google Shape;4152;p18"/>
            <p:cNvSpPr/>
            <p:nvPr/>
          </p:nvSpPr>
          <p:spPr>
            <a:xfrm>
              <a:off x="2851244" y="211019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80"/>
                  </a:lnTo>
                  <a:cubicBezTo>
                    <a:pt x="0" y="1980"/>
                    <a:pt x="69" y="2048"/>
                    <a:pt x="69" y="2116"/>
                  </a:cubicBezTo>
                  <a:lnTo>
                    <a:pt x="6212" y="205"/>
                  </a:lnTo>
                  <a:cubicBezTo>
                    <a:pt x="6212" y="137"/>
                    <a:pt x="6212" y="68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3" name="Google Shape;4153;p18"/>
            <p:cNvSpPr/>
            <p:nvPr/>
          </p:nvSpPr>
          <p:spPr>
            <a:xfrm>
              <a:off x="2250488" y="2030399"/>
              <a:ext cx="44625" cy="138483"/>
            </a:xfrm>
            <a:custGeom>
              <a:avLst/>
              <a:gdLst/>
              <a:ahLst/>
              <a:cxnLst/>
              <a:rect l="l" t="t" r="r" b="b"/>
              <a:pathLst>
                <a:path w="1298" h="4028" extrusionOk="0">
                  <a:moveTo>
                    <a:pt x="69" y="0"/>
                  </a:moveTo>
                  <a:lnTo>
                    <a:pt x="0" y="69"/>
                  </a:lnTo>
                  <a:lnTo>
                    <a:pt x="1229" y="4028"/>
                  </a:lnTo>
                  <a:lnTo>
                    <a:pt x="1297" y="4028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4" name="Google Shape;4154;p18"/>
            <p:cNvSpPr/>
            <p:nvPr/>
          </p:nvSpPr>
          <p:spPr>
            <a:xfrm>
              <a:off x="2489841" y="2150076"/>
              <a:ext cx="119711" cy="86878"/>
            </a:xfrm>
            <a:custGeom>
              <a:avLst/>
              <a:gdLst/>
              <a:ahLst/>
              <a:cxnLst/>
              <a:rect l="l" t="t" r="r" b="b"/>
              <a:pathLst>
                <a:path w="3482" h="2527" extrusionOk="0">
                  <a:moveTo>
                    <a:pt x="3414" y="1"/>
                  </a:moveTo>
                  <a:lnTo>
                    <a:pt x="1" y="2458"/>
                  </a:lnTo>
                  <a:lnTo>
                    <a:pt x="69" y="2458"/>
                  </a:lnTo>
                  <a:lnTo>
                    <a:pt x="69" y="2526"/>
                  </a:lnTo>
                  <a:lnTo>
                    <a:pt x="3482" y="137"/>
                  </a:lnTo>
                  <a:lnTo>
                    <a:pt x="341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5" name="Google Shape;4155;p18"/>
            <p:cNvSpPr/>
            <p:nvPr/>
          </p:nvSpPr>
          <p:spPr>
            <a:xfrm>
              <a:off x="2473407" y="2077328"/>
              <a:ext cx="68107" cy="89216"/>
            </a:xfrm>
            <a:custGeom>
              <a:avLst/>
              <a:gdLst/>
              <a:ahLst/>
              <a:cxnLst/>
              <a:rect l="l" t="t" r="r" b="b"/>
              <a:pathLst>
                <a:path w="1981" h="2595" extrusionOk="0">
                  <a:moveTo>
                    <a:pt x="1844" y="1"/>
                  </a:moveTo>
                  <a:lnTo>
                    <a:pt x="1" y="2526"/>
                  </a:lnTo>
                  <a:lnTo>
                    <a:pt x="69" y="2526"/>
                  </a:lnTo>
                  <a:lnTo>
                    <a:pt x="69" y="2594"/>
                  </a:lnTo>
                  <a:lnTo>
                    <a:pt x="1980" y="137"/>
                  </a:lnTo>
                  <a:lnTo>
                    <a:pt x="184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6" name="Google Shape;4156;p18"/>
            <p:cNvSpPr/>
            <p:nvPr/>
          </p:nvSpPr>
          <p:spPr>
            <a:xfrm>
              <a:off x="2041629" y="2234548"/>
              <a:ext cx="100940" cy="37577"/>
            </a:xfrm>
            <a:custGeom>
              <a:avLst/>
              <a:gdLst/>
              <a:ahLst/>
              <a:cxnLst/>
              <a:rect l="l" t="t" r="r" b="b"/>
              <a:pathLst>
                <a:path w="2936" h="1093" extrusionOk="0">
                  <a:moveTo>
                    <a:pt x="1" y="1"/>
                  </a:moveTo>
                  <a:lnTo>
                    <a:pt x="1" y="137"/>
                  </a:lnTo>
                  <a:lnTo>
                    <a:pt x="2936" y="1093"/>
                  </a:lnTo>
                  <a:cubicBezTo>
                    <a:pt x="2936" y="1025"/>
                    <a:pt x="2936" y="1025"/>
                    <a:pt x="2936" y="1025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7" name="Google Shape;4157;p18"/>
            <p:cNvSpPr/>
            <p:nvPr/>
          </p:nvSpPr>
          <p:spPr>
            <a:xfrm>
              <a:off x="1846866" y="1959989"/>
              <a:ext cx="77458" cy="63397"/>
            </a:xfrm>
            <a:custGeom>
              <a:avLst/>
              <a:gdLst/>
              <a:ahLst/>
              <a:cxnLst/>
              <a:rect l="l" t="t" r="r" b="b"/>
              <a:pathLst>
                <a:path w="2253" h="1844" extrusionOk="0">
                  <a:moveTo>
                    <a:pt x="137" y="1"/>
                  </a:moveTo>
                  <a:lnTo>
                    <a:pt x="69" y="69"/>
                  </a:lnTo>
                  <a:cubicBezTo>
                    <a:pt x="69" y="137"/>
                    <a:pt x="0" y="137"/>
                    <a:pt x="0" y="205"/>
                  </a:cubicBezTo>
                  <a:lnTo>
                    <a:pt x="2184" y="1844"/>
                  </a:lnTo>
                  <a:lnTo>
                    <a:pt x="2253" y="170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8" name="Google Shape;4158;p18"/>
            <p:cNvSpPr/>
            <p:nvPr/>
          </p:nvSpPr>
          <p:spPr>
            <a:xfrm>
              <a:off x="2553203" y="2408201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1" y="1"/>
                  </a:moveTo>
                  <a:lnTo>
                    <a:pt x="1" y="69"/>
                  </a:lnTo>
                  <a:lnTo>
                    <a:pt x="2936" y="1025"/>
                  </a:lnTo>
                  <a:lnTo>
                    <a:pt x="2936" y="956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9" name="Google Shape;4159;p18"/>
            <p:cNvSpPr/>
            <p:nvPr/>
          </p:nvSpPr>
          <p:spPr>
            <a:xfrm>
              <a:off x="2665832" y="2182943"/>
              <a:ext cx="171350" cy="58687"/>
            </a:xfrm>
            <a:custGeom>
              <a:avLst/>
              <a:gdLst/>
              <a:ahLst/>
              <a:cxnLst/>
              <a:rect l="l" t="t" r="r" b="b"/>
              <a:pathLst>
                <a:path w="4984" h="1707" extrusionOk="0">
                  <a:moveTo>
                    <a:pt x="4916" y="0"/>
                  </a:moveTo>
                  <a:lnTo>
                    <a:pt x="1" y="1570"/>
                  </a:lnTo>
                  <a:lnTo>
                    <a:pt x="1" y="1707"/>
                  </a:lnTo>
                  <a:lnTo>
                    <a:pt x="4984" y="137"/>
                  </a:lnTo>
                  <a:lnTo>
                    <a:pt x="4916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0" name="Google Shape;4160;p18"/>
            <p:cNvSpPr/>
            <p:nvPr/>
          </p:nvSpPr>
          <p:spPr>
            <a:xfrm>
              <a:off x="1858590" y="2436358"/>
              <a:ext cx="171350" cy="58721"/>
            </a:xfrm>
            <a:custGeom>
              <a:avLst/>
              <a:gdLst/>
              <a:ahLst/>
              <a:cxnLst/>
              <a:rect l="l" t="t" r="r" b="b"/>
              <a:pathLst>
                <a:path w="4984" h="1708" extrusionOk="0">
                  <a:moveTo>
                    <a:pt x="4915" y="1"/>
                  </a:moveTo>
                  <a:lnTo>
                    <a:pt x="1" y="1503"/>
                  </a:lnTo>
                  <a:lnTo>
                    <a:pt x="69" y="1707"/>
                  </a:lnTo>
                  <a:lnTo>
                    <a:pt x="4983" y="137"/>
                  </a:lnTo>
                  <a:cubicBezTo>
                    <a:pt x="4983" y="69"/>
                    <a:pt x="4983" y="69"/>
                    <a:pt x="4915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1" name="Google Shape;4161;p18"/>
            <p:cNvSpPr/>
            <p:nvPr/>
          </p:nvSpPr>
          <p:spPr>
            <a:xfrm>
              <a:off x="1633298" y="2096099"/>
              <a:ext cx="213603" cy="77493"/>
            </a:xfrm>
            <a:custGeom>
              <a:avLst/>
              <a:gdLst/>
              <a:ahLst/>
              <a:cxnLst/>
              <a:rect l="l" t="t" r="r" b="b"/>
              <a:pathLst>
                <a:path w="6213" h="2254" extrusionOk="0">
                  <a:moveTo>
                    <a:pt x="69" y="1"/>
                  </a:moveTo>
                  <a:cubicBezTo>
                    <a:pt x="69" y="69"/>
                    <a:pt x="69" y="137"/>
                    <a:pt x="1" y="205"/>
                  </a:cubicBezTo>
                  <a:lnTo>
                    <a:pt x="6144" y="2185"/>
                  </a:lnTo>
                  <a:lnTo>
                    <a:pt x="6144" y="2253"/>
                  </a:lnTo>
                  <a:lnTo>
                    <a:pt x="6212" y="2048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2" name="Google Shape;4162;p18"/>
            <p:cNvSpPr/>
            <p:nvPr/>
          </p:nvSpPr>
          <p:spPr>
            <a:xfrm>
              <a:off x="2661157" y="1732359"/>
              <a:ext cx="136145" cy="183074"/>
            </a:xfrm>
            <a:custGeom>
              <a:avLst/>
              <a:gdLst/>
              <a:ahLst/>
              <a:cxnLst/>
              <a:rect l="l" t="t" r="r" b="b"/>
              <a:pathLst>
                <a:path w="3960" h="5325" extrusionOk="0">
                  <a:moveTo>
                    <a:pt x="3755" y="1"/>
                  </a:moveTo>
                  <a:lnTo>
                    <a:pt x="0" y="5188"/>
                  </a:lnTo>
                  <a:lnTo>
                    <a:pt x="137" y="5325"/>
                  </a:lnTo>
                  <a:lnTo>
                    <a:pt x="3959" y="137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3" name="Google Shape;4163;p18"/>
            <p:cNvSpPr/>
            <p:nvPr/>
          </p:nvSpPr>
          <p:spPr>
            <a:xfrm>
              <a:off x="1907856" y="1722973"/>
              <a:ext cx="136145" cy="185446"/>
            </a:xfrm>
            <a:custGeom>
              <a:avLst/>
              <a:gdLst/>
              <a:ahLst/>
              <a:cxnLst/>
              <a:rect l="l" t="t" r="r" b="b"/>
              <a:pathLst>
                <a:path w="3960" h="5394" extrusionOk="0">
                  <a:moveTo>
                    <a:pt x="206" y="1"/>
                  </a:moveTo>
                  <a:lnTo>
                    <a:pt x="1" y="137"/>
                  </a:lnTo>
                  <a:lnTo>
                    <a:pt x="3755" y="5393"/>
                  </a:lnTo>
                  <a:lnTo>
                    <a:pt x="3960" y="5325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4" name="Google Shape;4164;p18"/>
            <p:cNvSpPr/>
            <p:nvPr/>
          </p:nvSpPr>
          <p:spPr>
            <a:xfrm>
              <a:off x="2515660" y="1746455"/>
              <a:ext cx="37577" cy="91554"/>
            </a:xfrm>
            <a:custGeom>
              <a:avLst/>
              <a:gdLst/>
              <a:ahLst/>
              <a:cxnLst/>
              <a:rect l="l" t="t" r="r" b="b"/>
              <a:pathLst>
                <a:path w="1093" h="2663" extrusionOk="0">
                  <a:moveTo>
                    <a:pt x="888" y="0"/>
                  </a:moveTo>
                  <a:lnTo>
                    <a:pt x="1" y="2594"/>
                  </a:lnTo>
                  <a:lnTo>
                    <a:pt x="137" y="2662"/>
                  </a:lnTo>
                  <a:lnTo>
                    <a:pt x="1093" y="137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5" name="Google Shape;4165;p18"/>
            <p:cNvSpPr/>
            <p:nvPr/>
          </p:nvSpPr>
          <p:spPr>
            <a:xfrm>
              <a:off x="2161306" y="1741745"/>
              <a:ext cx="32902" cy="93926"/>
            </a:xfrm>
            <a:custGeom>
              <a:avLst/>
              <a:gdLst/>
              <a:ahLst/>
              <a:cxnLst/>
              <a:rect l="l" t="t" r="r" b="b"/>
              <a:pathLst>
                <a:path w="957" h="2732" extrusionOk="0">
                  <a:moveTo>
                    <a:pt x="137" y="1"/>
                  </a:moveTo>
                  <a:lnTo>
                    <a:pt x="1" y="69"/>
                  </a:lnTo>
                  <a:lnTo>
                    <a:pt x="752" y="2731"/>
                  </a:lnTo>
                  <a:lnTo>
                    <a:pt x="956" y="266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6" name="Google Shape;4166;p18"/>
            <p:cNvSpPr/>
            <p:nvPr/>
          </p:nvSpPr>
          <p:spPr>
            <a:xfrm>
              <a:off x="1835108" y="2640541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0"/>
                  </a:moveTo>
                  <a:lnTo>
                    <a:pt x="1" y="1570"/>
                  </a:lnTo>
                  <a:lnTo>
                    <a:pt x="137" y="1775"/>
                  </a:lnTo>
                  <a:lnTo>
                    <a:pt x="2322" y="137"/>
                  </a:lnTo>
                  <a:cubicBezTo>
                    <a:pt x="2322" y="137"/>
                    <a:pt x="2253" y="69"/>
                    <a:pt x="225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7" name="Google Shape;4167;p18"/>
            <p:cNvSpPr/>
            <p:nvPr/>
          </p:nvSpPr>
          <p:spPr>
            <a:xfrm>
              <a:off x="2349055" y="1586863"/>
              <a:ext cx="9420" cy="222989"/>
            </a:xfrm>
            <a:custGeom>
              <a:avLst/>
              <a:gdLst/>
              <a:ahLst/>
              <a:cxnLst/>
              <a:rect l="l" t="t" r="r" b="b"/>
              <a:pathLst>
                <a:path w="274" h="6486" extrusionOk="0">
                  <a:moveTo>
                    <a:pt x="69" y="1"/>
                  </a:moveTo>
                  <a:lnTo>
                    <a:pt x="0" y="6485"/>
                  </a:lnTo>
                  <a:lnTo>
                    <a:pt x="205" y="6485"/>
                  </a:lnTo>
                  <a:lnTo>
                    <a:pt x="2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8" name="Google Shape;4168;p18"/>
            <p:cNvSpPr/>
            <p:nvPr/>
          </p:nvSpPr>
          <p:spPr>
            <a:xfrm>
              <a:off x="1628622" y="249504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12"/>
                  </a:lnTo>
                  <a:cubicBezTo>
                    <a:pt x="0" y="1980"/>
                    <a:pt x="0" y="2048"/>
                    <a:pt x="69" y="2116"/>
                  </a:cubicBezTo>
                  <a:lnTo>
                    <a:pt x="6212" y="137"/>
                  </a:lnTo>
                  <a:cubicBezTo>
                    <a:pt x="6212" y="137"/>
                    <a:pt x="6212" y="69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9" name="Google Shape;4169;p18"/>
            <p:cNvSpPr/>
            <p:nvPr/>
          </p:nvSpPr>
          <p:spPr>
            <a:xfrm>
              <a:off x="2651771" y="2769604"/>
              <a:ext cx="133807" cy="185411"/>
            </a:xfrm>
            <a:custGeom>
              <a:avLst/>
              <a:gdLst/>
              <a:ahLst/>
              <a:cxnLst/>
              <a:rect l="l" t="t" r="r" b="b"/>
              <a:pathLst>
                <a:path w="3892" h="5393" extrusionOk="0">
                  <a:moveTo>
                    <a:pt x="69" y="0"/>
                  </a:moveTo>
                  <a:lnTo>
                    <a:pt x="0" y="137"/>
                  </a:lnTo>
                  <a:lnTo>
                    <a:pt x="3686" y="5393"/>
                  </a:lnTo>
                  <a:lnTo>
                    <a:pt x="3891" y="525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0" name="Google Shape;4170;p18"/>
            <p:cNvSpPr/>
            <p:nvPr/>
          </p:nvSpPr>
          <p:spPr>
            <a:xfrm>
              <a:off x="2499227" y="2847027"/>
              <a:ext cx="35240" cy="89216"/>
            </a:xfrm>
            <a:custGeom>
              <a:avLst/>
              <a:gdLst/>
              <a:ahLst/>
              <a:cxnLst/>
              <a:rect l="l" t="t" r="r" b="b"/>
              <a:pathLst>
                <a:path w="1025" h="2595" extrusionOk="0">
                  <a:moveTo>
                    <a:pt x="1" y="1"/>
                  </a:moveTo>
                  <a:lnTo>
                    <a:pt x="820" y="2595"/>
                  </a:lnTo>
                  <a:lnTo>
                    <a:pt x="1025" y="252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1" name="Google Shape;4171;p18"/>
            <p:cNvSpPr/>
            <p:nvPr/>
          </p:nvSpPr>
          <p:spPr>
            <a:xfrm>
              <a:off x="2848906" y="2504431"/>
              <a:ext cx="213569" cy="79830"/>
            </a:xfrm>
            <a:custGeom>
              <a:avLst/>
              <a:gdLst/>
              <a:ahLst/>
              <a:cxnLst/>
              <a:rect l="l" t="t" r="r" b="b"/>
              <a:pathLst>
                <a:path w="6212" h="2322" extrusionOk="0">
                  <a:moveTo>
                    <a:pt x="68" y="0"/>
                  </a:moveTo>
                  <a:cubicBezTo>
                    <a:pt x="0" y="69"/>
                    <a:pt x="0" y="137"/>
                    <a:pt x="0" y="205"/>
                  </a:cubicBezTo>
                  <a:lnTo>
                    <a:pt x="6075" y="2321"/>
                  </a:lnTo>
                  <a:lnTo>
                    <a:pt x="6211" y="2048"/>
                  </a:lnTo>
                  <a:lnTo>
                    <a:pt x="6211" y="1980"/>
                  </a:lnTo>
                  <a:lnTo>
                    <a:pt x="6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2" name="Google Shape;4172;p18"/>
            <p:cNvSpPr/>
            <p:nvPr/>
          </p:nvSpPr>
          <p:spPr>
            <a:xfrm>
              <a:off x="2142534" y="2840014"/>
              <a:ext cx="35240" cy="89182"/>
            </a:xfrm>
            <a:custGeom>
              <a:avLst/>
              <a:gdLst/>
              <a:ahLst/>
              <a:cxnLst/>
              <a:rect l="l" t="t" r="r" b="b"/>
              <a:pathLst>
                <a:path w="1025" h="2594" extrusionOk="0">
                  <a:moveTo>
                    <a:pt x="888" y="0"/>
                  </a:moveTo>
                  <a:lnTo>
                    <a:pt x="1" y="2526"/>
                  </a:lnTo>
                  <a:lnTo>
                    <a:pt x="205" y="2594"/>
                  </a:lnTo>
                  <a:lnTo>
                    <a:pt x="1025" y="68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3" name="Google Shape;4173;p18"/>
            <p:cNvSpPr/>
            <p:nvPr/>
          </p:nvSpPr>
          <p:spPr>
            <a:xfrm>
              <a:off x="1896133" y="2762556"/>
              <a:ext cx="136145" cy="180736"/>
            </a:xfrm>
            <a:custGeom>
              <a:avLst/>
              <a:gdLst/>
              <a:ahLst/>
              <a:cxnLst/>
              <a:rect l="l" t="t" r="r" b="b"/>
              <a:pathLst>
                <a:path w="3960" h="5257" extrusionOk="0">
                  <a:moveTo>
                    <a:pt x="3823" y="1"/>
                  </a:moveTo>
                  <a:lnTo>
                    <a:pt x="1" y="5120"/>
                  </a:lnTo>
                  <a:lnTo>
                    <a:pt x="137" y="5257"/>
                  </a:lnTo>
                  <a:lnTo>
                    <a:pt x="3960" y="69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4" name="Google Shape;4174;p18"/>
            <p:cNvSpPr/>
            <p:nvPr/>
          </p:nvSpPr>
          <p:spPr>
            <a:xfrm>
              <a:off x="2332621" y="2868171"/>
              <a:ext cx="9420" cy="222954"/>
            </a:xfrm>
            <a:custGeom>
              <a:avLst/>
              <a:gdLst/>
              <a:ahLst/>
              <a:cxnLst/>
              <a:rect l="l" t="t" r="r" b="b"/>
              <a:pathLst>
                <a:path w="274" h="6485" extrusionOk="0">
                  <a:moveTo>
                    <a:pt x="137" y="0"/>
                  </a:moveTo>
                  <a:lnTo>
                    <a:pt x="0" y="6485"/>
                  </a:lnTo>
                  <a:lnTo>
                    <a:pt x="274" y="6485"/>
                  </a:lnTo>
                  <a:lnTo>
                    <a:pt x="274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5" name="Google Shape;4175;p18"/>
            <p:cNvSpPr/>
            <p:nvPr/>
          </p:nvSpPr>
          <p:spPr>
            <a:xfrm>
              <a:off x="2349055" y="1828589"/>
              <a:ext cx="7082" cy="176026"/>
            </a:xfrm>
            <a:custGeom>
              <a:avLst/>
              <a:gdLst/>
              <a:ahLst/>
              <a:cxnLst/>
              <a:rect l="l" t="t" r="r" b="b"/>
              <a:pathLst>
                <a:path w="206" h="5120" extrusionOk="0">
                  <a:moveTo>
                    <a:pt x="0" y="0"/>
                  </a:moveTo>
                  <a:lnTo>
                    <a:pt x="0" y="5120"/>
                  </a:lnTo>
                  <a:lnTo>
                    <a:pt x="69" y="5120"/>
                  </a:lnTo>
                  <a:lnTo>
                    <a:pt x="20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6" name="Google Shape;4176;p18"/>
            <p:cNvSpPr/>
            <p:nvPr/>
          </p:nvSpPr>
          <p:spPr>
            <a:xfrm>
              <a:off x="2048677" y="1922446"/>
              <a:ext cx="105615" cy="147868"/>
            </a:xfrm>
            <a:custGeom>
              <a:avLst/>
              <a:gdLst/>
              <a:ahLst/>
              <a:cxnLst/>
              <a:rect l="l" t="t" r="r" b="b"/>
              <a:pathLst>
                <a:path w="3072" h="4301" extrusionOk="0">
                  <a:moveTo>
                    <a:pt x="137" y="1"/>
                  </a:moveTo>
                  <a:lnTo>
                    <a:pt x="0" y="69"/>
                  </a:lnTo>
                  <a:lnTo>
                    <a:pt x="2048" y="2936"/>
                  </a:lnTo>
                  <a:lnTo>
                    <a:pt x="3004" y="4301"/>
                  </a:lnTo>
                  <a:lnTo>
                    <a:pt x="3072" y="4164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7" name="Google Shape;4177;p18"/>
            <p:cNvSpPr/>
            <p:nvPr/>
          </p:nvSpPr>
          <p:spPr>
            <a:xfrm>
              <a:off x="2039291" y="260533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0" y="4164"/>
                  </a:lnTo>
                  <a:lnTo>
                    <a:pt x="137" y="4232"/>
                  </a:lnTo>
                  <a:lnTo>
                    <a:pt x="3208" y="137"/>
                  </a:lnTo>
                  <a:lnTo>
                    <a:pt x="3072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8" name="Google Shape;4178;p18"/>
            <p:cNvSpPr/>
            <p:nvPr/>
          </p:nvSpPr>
          <p:spPr>
            <a:xfrm>
              <a:off x="2194173" y="1849698"/>
              <a:ext cx="56349" cy="171350"/>
            </a:xfrm>
            <a:custGeom>
              <a:avLst/>
              <a:gdLst/>
              <a:ahLst/>
              <a:cxnLst/>
              <a:rect l="l" t="t" r="r" b="b"/>
              <a:pathLst>
                <a:path w="1639" h="4984" extrusionOk="0">
                  <a:moveTo>
                    <a:pt x="137" y="1"/>
                  </a:moveTo>
                  <a:lnTo>
                    <a:pt x="0" y="69"/>
                  </a:lnTo>
                  <a:lnTo>
                    <a:pt x="1502" y="4983"/>
                  </a:lnTo>
                  <a:lnTo>
                    <a:pt x="1638" y="498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9" name="Google Shape;4179;p18"/>
            <p:cNvSpPr/>
            <p:nvPr/>
          </p:nvSpPr>
          <p:spPr>
            <a:xfrm>
              <a:off x="1926628" y="2530250"/>
              <a:ext cx="147903" cy="105615"/>
            </a:xfrm>
            <a:custGeom>
              <a:avLst/>
              <a:gdLst/>
              <a:ahLst/>
              <a:cxnLst/>
              <a:rect l="l" t="t" r="r" b="b"/>
              <a:pathLst>
                <a:path w="4302" h="3072" extrusionOk="0">
                  <a:moveTo>
                    <a:pt x="4301" y="0"/>
                  </a:moveTo>
                  <a:lnTo>
                    <a:pt x="1" y="2935"/>
                  </a:lnTo>
                  <a:lnTo>
                    <a:pt x="138" y="3072"/>
                  </a:lnTo>
                  <a:lnTo>
                    <a:pt x="4301" y="69"/>
                  </a:lnTo>
                  <a:lnTo>
                    <a:pt x="4301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0" name="Google Shape;4180;p18"/>
            <p:cNvSpPr/>
            <p:nvPr/>
          </p:nvSpPr>
          <p:spPr>
            <a:xfrm>
              <a:off x="2778496" y="1976423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1"/>
                  </a:moveTo>
                  <a:lnTo>
                    <a:pt x="0" y="1570"/>
                  </a:lnTo>
                  <a:lnTo>
                    <a:pt x="69" y="1775"/>
                  </a:lnTo>
                  <a:lnTo>
                    <a:pt x="2321" y="205"/>
                  </a:lnTo>
                  <a:lnTo>
                    <a:pt x="2253" y="69"/>
                  </a:lnTo>
                  <a:lnTo>
                    <a:pt x="225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1" name="Google Shape;4181;p18"/>
            <p:cNvSpPr/>
            <p:nvPr/>
          </p:nvSpPr>
          <p:spPr>
            <a:xfrm>
              <a:off x="2452298" y="1852036"/>
              <a:ext cx="63397" cy="169012"/>
            </a:xfrm>
            <a:custGeom>
              <a:avLst/>
              <a:gdLst/>
              <a:ahLst/>
              <a:cxnLst/>
              <a:rect l="l" t="t" r="r" b="b"/>
              <a:pathLst>
                <a:path w="1844" h="4916" extrusionOk="0">
                  <a:moveTo>
                    <a:pt x="1639" y="1"/>
                  </a:moveTo>
                  <a:lnTo>
                    <a:pt x="1" y="4915"/>
                  </a:lnTo>
                  <a:lnTo>
                    <a:pt x="137" y="4915"/>
                  </a:lnTo>
                  <a:lnTo>
                    <a:pt x="1844" y="69"/>
                  </a:lnTo>
                  <a:lnTo>
                    <a:pt x="163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2" name="Google Shape;4182;p18"/>
            <p:cNvSpPr/>
            <p:nvPr/>
          </p:nvSpPr>
          <p:spPr>
            <a:xfrm>
              <a:off x="2618904" y="2042123"/>
              <a:ext cx="150241" cy="105650"/>
            </a:xfrm>
            <a:custGeom>
              <a:avLst/>
              <a:gdLst/>
              <a:ahLst/>
              <a:cxnLst/>
              <a:rect l="l" t="t" r="r" b="b"/>
              <a:pathLst>
                <a:path w="4370" h="3073" extrusionOk="0">
                  <a:moveTo>
                    <a:pt x="4233" y="1"/>
                  </a:moveTo>
                  <a:lnTo>
                    <a:pt x="1" y="3004"/>
                  </a:lnTo>
                  <a:lnTo>
                    <a:pt x="69" y="3072"/>
                  </a:lnTo>
                  <a:lnTo>
                    <a:pt x="4369" y="137"/>
                  </a:lnTo>
                  <a:lnTo>
                    <a:pt x="423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3" name="Google Shape;4183;p18"/>
            <p:cNvSpPr/>
            <p:nvPr/>
          </p:nvSpPr>
          <p:spPr>
            <a:xfrm>
              <a:off x="2543818" y="192715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1" y="4164"/>
                  </a:lnTo>
                  <a:lnTo>
                    <a:pt x="137" y="4232"/>
                  </a:lnTo>
                  <a:lnTo>
                    <a:pt x="3209" y="68"/>
                  </a:lnTo>
                  <a:cubicBezTo>
                    <a:pt x="3140" y="68"/>
                    <a:pt x="3072" y="0"/>
                    <a:pt x="30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4" name="Google Shape;4184;p18"/>
            <p:cNvSpPr/>
            <p:nvPr/>
          </p:nvSpPr>
          <p:spPr>
            <a:xfrm>
              <a:off x="2682266" y="2342501"/>
              <a:ext cx="176060" cy="7082"/>
            </a:xfrm>
            <a:custGeom>
              <a:avLst/>
              <a:gdLst/>
              <a:ahLst/>
              <a:cxnLst/>
              <a:rect l="l" t="t" r="r" b="b"/>
              <a:pathLst>
                <a:path w="5121" h="206" extrusionOk="0">
                  <a:moveTo>
                    <a:pt x="1" y="1"/>
                  </a:moveTo>
                  <a:lnTo>
                    <a:pt x="1" y="69"/>
                  </a:lnTo>
                  <a:lnTo>
                    <a:pt x="5120" y="205"/>
                  </a:lnTo>
                  <a:lnTo>
                    <a:pt x="512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5" name="Google Shape;4185;p18"/>
            <p:cNvSpPr/>
            <p:nvPr/>
          </p:nvSpPr>
          <p:spPr>
            <a:xfrm>
              <a:off x="2877063" y="2344839"/>
              <a:ext cx="93892" cy="7082"/>
            </a:xfrm>
            <a:custGeom>
              <a:avLst/>
              <a:gdLst/>
              <a:ahLst/>
              <a:cxnLst/>
              <a:rect l="l" t="t" r="r" b="b"/>
              <a:pathLst>
                <a:path w="2731" h="206" extrusionOk="0">
                  <a:moveTo>
                    <a:pt x="0" y="1"/>
                  </a:moveTo>
                  <a:cubicBezTo>
                    <a:pt x="0" y="69"/>
                    <a:pt x="0" y="137"/>
                    <a:pt x="0" y="206"/>
                  </a:cubicBezTo>
                  <a:lnTo>
                    <a:pt x="2730" y="206"/>
                  </a:lnTo>
                  <a:lnTo>
                    <a:pt x="273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6" name="Google Shape;4186;p18"/>
            <p:cNvSpPr/>
            <p:nvPr/>
          </p:nvSpPr>
          <p:spPr>
            <a:xfrm>
              <a:off x="2539142" y="2610012"/>
              <a:ext cx="107953" cy="147903"/>
            </a:xfrm>
            <a:custGeom>
              <a:avLst/>
              <a:gdLst/>
              <a:ahLst/>
              <a:cxnLst/>
              <a:rect l="l" t="t" r="r" b="b"/>
              <a:pathLst>
                <a:path w="3140" h="4302" extrusionOk="0">
                  <a:moveTo>
                    <a:pt x="137" y="1"/>
                  </a:moveTo>
                  <a:lnTo>
                    <a:pt x="0" y="69"/>
                  </a:lnTo>
                  <a:lnTo>
                    <a:pt x="2935" y="4301"/>
                  </a:lnTo>
                  <a:lnTo>
                    <a:pt x="3140" y="4165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7" name="Google Shape;4187;p18"/>
            <p:cNvSpPr/>
            <p:nvPr/>
          </p:nvSpPr>
          <p:spPr>
            <a:xfrm>
              <a:off x="2442912" y="2656975"/>
              <a:ext cx="58687" cy="171316"/>
            </a:xfrm>
            <a:custGeom>
              <a:avLst/>
              <a:gdLst/>
              <a:ahLst/>
              <a:cxnLst/>
              <a:rect l="l" t="t" r="r" b="b"/>
              <a:pathLst>
                <a:path w="1707" h="4983" extrusionOk="0">
                  <a:moveTo>
                    <a:pt x="1" y="0"/>
                  </a:moveTo>
                  <a:lnTo>
                    <a:pt x="1502" y="4983"/>
                  </a:lnTo>
                  <a:lnTo>
                    <a:pt x="1707" y="4915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8" name="Google Shape;4188;p18"/>
            <p:cNvSpPr/>
            <p:nvPr/>
          </p:nvSpPr>
          <p:spPr>
            <a:xfrm>
              <a:off x="2177739" y="2656975"/>
              <a:ext cx="63397" cy="168978"/>
            </a:xfrm>
            <a:custGeom>
              <a:avLst/>
              <a:gdLst/>
              <a:ahLst/>
              <a:cxnLst/>
              <a:rect l="l" t="t" r="r" b="b"/>
              <a:pathLst>
                <a:path w="1844" h="4915" extrusionOk="0">
                  <a:moveTo>
                    <a:pt x="1707" y="0"/>
                  </a:moveTo>
                  <a:lnTo>
                    <a:pt x="1" y="4846"/>
                  </a:lnTo>
                  <a:lnTo>
                    <a:pt x="205" y="4915"/>
                  </a:lnTo>
                  <a:lnTo>
                    <a:pt x="184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9" name="Google Shape;4189;p18"/>
            <p:cNvSpPr/>
            <p:nvPr/>
          </p:nvSpPr>
          <p:spPr>
            <a:xfrm>
              <a:off x="2337297" y="2673374"/>
              <a:ext cx="7082" cy="176060"/>
            </a:xfrm>
            <a:custGeom>
              <a:avLst/>
              <a:gdLst/>
              <a:ahLst/>
              <a:cxnLst/>
              <a:rect l="l" t="t" r="r" b="b"/>
              <a:pathLst>
                <a:path w="206" h="5121" extrusionOk="0">
                  <a:moveTo>
                    <a:pt x="138" y="1"/>
                  </a:moveTo>
                  <a:lnTo>
                    <a:pt x="1" y="5120"/>
                  </a:lnTo>
                  <a:lnTo>
                    <a:pt x="206" y="5120"/>
                  </a:lnTo>
                  <a:lnTo>
                    <a:pt x="206" y="1776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0" name="Google Shape;4190;p18"/>
            <p:cNvSpPr/>
            <p:nvPr/>
          </p:nvSpPr>
          <p:spPr>
            <a:xfrm>
              <a:off x="2333962" y="1570464"/>
              <a:ext cx="36237" cy="24788"/>
            </a:xfrm>
            <a:custGeom>
              <a:avLst/>
              <a:gdLst/>
              <a:ahLst/>
              <a:cxnLst/>
              <a:rect l="l" t="t" r="r" b="b"/>
              <a:pathLst>
                <a:path w="1054" h="721" extrusionOk="0">
                  <a:moveTo>
                    <a:pt x="576" y="0"/>
                  </a:moveTo>
                  <a:cubicBezTo>
                    <a:pt x="1" y="0"/>
                    <a:pt x="587" y="721"/>
                    <a:pt x="893" y="721"/>
                  </a:cubicBezTo>
                  <a:cubicBezTo>
                    <a:pt x="986" y="721"/>
                    <a:pt x="1054" y="654"/>
                    <a:pt x="1054" y="478"/>
                  </a:cubicBezTo>
                  <a:cubicBezTo>
                    <a:pt x="1054" y="205"/>
                    <a:pt x="849" y="0"/>
                    <a:pt x="57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1" name="Google Shape;4191;p18"/>
            <p:cNvSpPr/>
            <p:nvPr/>
          </p:nvSpPr>
          <p:spPr>
            <a:xfrm>
              <a:off x="2323236" y="3077030"/>
              <a:ext cx="32902" cy="32867"/>
            </a:xfrm>
            <a:custGeom>
              <a:avLst/>
              <a:gdLst/>
              <a:ahLst/>
              <a:cxnLst/>
              <a:rect l="l" t="t" r="r" b="b"/>
              <a:pathLst>
                <a:path w="957" h="956" extrusionOk="0">
                  <a:moveTo>
                    <a:pt x="478" y="0"/>
                  </a:moveTo>
                  <a:cubicBezTo>
                    <a:pt x="205" y="0"/>
                    <a:pt x="0" y="205"/>
                    <a:pt x="0" y="478"/>
                  </a:cubicBezTo>
                  <a:cubicBezTo>
                    <a:pt x="0" y="751"/>
                    <a:pt x="205" y="956"/>
                    <a:pt x="478" y="956"/>
                  </a:cubicBezTo>
                  <a:cubicBezTo>
                    <a:pt x="751" y="956"/>
                    <a:pt x="956" y="751"/>
                    <a:pt x="956" y="478"/>
                  </a:cubicBezTo>
                  <a:cubicBezTo>
                    <a:pt x="956" y="205"/>
                    <a:pt x="751" y="0"/>
                    <a:pt x="478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2" name="Google Shape;4192;p18"/>
            <p:cNvSpPr/>
            <p:nvPr/>
          </p:nvSpPr>
          <p:spPr>
            <a:xfrm>
              <a:off x="3048344" y="2095515"/>
              <a:ext cx="35240" cy="34071"/>
            </a:xfrm>
            <a:custGeom>
              <a:avLst/>
              <a:gdLst/>
              <a:ahLst/>
              <a:cxnLst/>
              <a:rect l="l" t="t" r="r" b="b"/>
              <a:pathLst>
                <a:path w="1025" h="991" extrusionOk="0">
                  <a:moveTo>
                    <a:pt x="482" y="0"/>
                  </a:moveTo>
                  <a:cubicBezTo>
                    <a:pt x="436" y="0"/>
                    <a:pt x="389" y="6"/>
                    <a:pt x="342" y="18"/>
                  </a:cubicBezTo>
                  <a:cubicBezTo>
                    <a:pt x="137" y="154"/>
                    <a:pt x="1" y="359"/>
                    <a:pt x="69" y="632"/>
                  </a:cubicBezTo>
                  <a:cubicBezTo>
                    <a:pt x="126" y="858"/>
                    <a:pt x="323" y="991"/>
                    <a:pt x="544" y="991"/>
                  </a:cubicBezTo>
                  <a:cubicBezTo>
                    <a:pt x="590" y="991"/>
                    <a:pt x="637" y="985"/>
                    <a:pt x="683" y="973"/>
                  </a:cubicBezTo>
                  <a:cubicBezTo>
                    <a:pt x="888" y="837"/>
                    <a:pt x="1025" y="564"/>
                    <a:pt x="957" y="359"/>
                  </a:cubicBezTo>
                  <a:cubicBezTo>
                    <a:pt x="900" y="133"/>
                    <a:pt x="703" y="0"/>
                    <a:pt x="48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3" name="Google Shape;4193;p18"/>
            <p:cNvSpPr/>
            <p:nvPr/>
          </p:nvSpPr>
          <p:spPr>
            <a:xfrm>
              <a:off x="1609851" y="2550741"/>
              <a:ext cx="37577" cy="31767"/>
            </a:xfrm>
            <a:custGeom>
              <a:avLst/>
              <a:gdLst/>
              <a:ahLst/>
              <a:cxnLst/>
              <a:rect l="l" t="t" r="r" b="b"/>
              <a:pathLst>
                <a:path w="1093" h="924" extrusionOk="0">
                  <a:moveTo>
                    <a:pt x="524" y="1"/>
                  </a:moveTo>
                  <a:cubicBezTo>
                    <a:pt x="485" y="1"/>
                    <a:pt x="446" y="6"/>
                    <a:pt x="410" y="19"/>
                  </a:cubicBezTo>
                  <a:cubicBezTo>
                    <a:pt x="137" y="87"/>
                    <a:pt x="0" y="360"/>
                    <a:pt x="69" y="633"/>
                  </a:cubicBezTo>
                  <a:cubicBezTo>
                    <a:pt x="181" y="801"/>
                    <a:pt x="339" y="924"/>
                    <a:pt x="544" y="924"/>
                  </a:cubicBezTo>
                  <a:cubicBezTo>
                    <a:pt x="588" y="924"/>
                    <a:pt x="634" y="918"/>
                    <a:pt x="683" y="906"/>
                  </a:cubicBezTo>
                  <a:cubicBezTo>
                    <a:pt x="956" y="838"/>
                    <a:pt x="1092" y="565"/>
                    <a:pt x="1024" y="292"/>
                  </a:cubicBezTo>
                  <a:cubicBezTo>
                    <a:pt x="912" y="123"/>
                    <a:pt x="707" y="1"/>
                    <a:pt x="52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4" name="Google Shape;4194;p18"/>
            <p:cNvSpPr/>
            <p:nvPr/>
          </p:nvSpPr>
          <p:spPr>
            <a:xfrm>
              <a:off x="2764400" y="2936656"/>
              <a:ext cx="37577" cy="32558"/>
            </a:xfrm>
            <a:custGeom>
              <a:avLst/>
              <a:gdLst/>
              <a:ahLst/>
              <a:cxnLst/>
              <a:rect l="l" t="t" r="r" b="b"/>
              <a:pathLst>
                <a:path w="1093" h="947" extrusionOk="0">
                  <a:moveTo>
                    <a:pt x="578" y="1"/>
                  </a:moveTo>
                  <a:cubicBezTo>
                    <a:pt x="469" y="1"/>
                    <a:pt x="360" y="39"/>
                    <a:pt x="274" y="124"/>
                  </a:cubicBezTo>
                  <a:cubicBezTo>
                    <a:pt x="69" y="261"/>
                    <a:pt x="1" y="534"/>
                    <a:pt x="206" y="739"/>
                  </a:cubicBezTo>
                  <a:cubicBezTo>
                    <a:pt x="294" y="871"/>
                    <a:pt x="439" y="946"/>
                    <a:pt x="586" y="946"/>
                  </a:cubicBezTo>
                  <a:cubicBezTo>
                    <a:pt x="666" y="946"/>
                    <a:pt x="747" y="923"/>
                    <a:pt x="820" y="875"/>
                  </a:cubicBezTo>
                  <a:cubicBezTo>
                    <a:pt x="1025" y="739"/>
                    <a:pt x="1093" y="397"/>
                    <a:pt x="956" y="193"/>
                  </a:cubicBezTo>
                  <a:cubicBezTo>
                    <a:pt x="877" y="74"/>
                    <a:pt x="729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5" name="Google Shape;4195;p18"/>
            <p:cNvSpPr/>
            <p:nvPr/>
          </p:nvSpPr>
          <p:spPr>
            <a:xfrm>
              <a:off x="1891457" y="1710321"/>
              <a:ext cx="41187" cy="32214"/>
            </a:xfrm>
            <a:custGeom>
              <a:avLst/>
              <a:gdLst/>
              <a:ahLst/>
              <a:cxnLst/>
              <a:rect l="l" t="t" r="r" b="b"/>
              <a:pathLst>
                <a:path w="1198" h="937" extrusionOk="0">
                  <a:moveTo>
                    <a:pt x="578" y="1"/>
                  </a:moveTo>
                  <a:cubicBezTo>
                    <a:pt x="471" y="1"/>
                    <a:pt x="365" y="34"/>
                    <a:pt x="273" y="96"/>
                  </a:cubicBezTo>
                  <a:cubicBezTo>
                    <a:pt x="68" y="232"/>
                    <a:pt x="0" y="505"/>
                    <a:pt x="205" y="710"/>
                  </a:cubicBezTo>
                  <a:cubicBezTo>
                    <a:pt x="305" y="870"/>
                    <a:pt x="440" y="936"/>
                    <a:pt x="572" y="936"/>
                  </a:cubicBezTo>
                  <a:cubicBezTo>
                    <a:pt x="892" y="936"/>
                    <a:pt x="1197" y="550"/>
                    <a:pt x="956" y="164"/>
                  </a:cubicBezTo>
                  <a:cubicBezTo>
                    <a:pt x="843" y="51"/>
                    <a:pt x="710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6" name="Google Shape;4196;p18"/>
            <p:cNvSpPr/>
            <p:nvPr/>
          </p:nvSpPr>
          <p:spPr>
            <a:xfrm>
              <a:off x="1879699" y="2928267"/>
              <a:ext cx="37577" cy="32386"/>
            </a:xfrm>
            <a:custGeom>
              <a:avLst/>
              <a:gdLst/>
              <a:ahLst/>
              <a:cxnLst/>
              <a:rect l="l" t="t" r="r" b="b"/>
              <a:pathLst>
                <a:path w="1093" h="942" extrusionOk="0">
                  <a:moveTo>
                    <a:pt x="492" y="0"/>
                  </a:moveTo>
                  <a:cubicBezTo>
                    <a:pt x="350" y="0"/>
                    <a:pt x="213" y="51"/>
                    <a:pt x="137" y="164"/>
                  </a:cubicBezTo>
                  <a:cubicBezTo>
                    <a:pt x="1" y="437"/>
                    <a:pt x="69" y="710"/>
                    <a:pt x="274" y="846"/>
                  </a:cubicBezTo>
                  <a:cubicBezTo>
                    <a:pt x="366" y="907"/>
                    <a:pt x="472" y="941"/>
                    <a:pt x="573" y="941"/>
                  </a:cubicBezTo>
                  <a:cubicBezTo>
                    <a:pt x="697" y="941"/>
                    <a:pt x="813" y="891"/>
                    <a:pt x="888" y="778"/>
                  </a:cubicBezTo>
                  <a:cubicBezTo>
                    <a:pt x="1093" y="505"/>
                    <a:pt x="1025" y="232"/>
                    <a:pt x="820" y="95"/>
                  </a:cubicBezTo>
                  <a:cubicBezTo>
                    <a:pt x="728" y="34"/>
                    <a:pt x="608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7" name="Google Shape;4197;p18"/>
            <p:cNvSpPr/>
            <p:nvPr/>
          </p:nvSpPr>
          <p:spPr>
            <a:xfrm>
              <a:off x="2778496" y="1718676"/>
              <a:ext cx="34689" cy="32558"/>
            </a:xfrm>
            <a:custGeom>
              <a:avLst/>
              <a:gdLst/>
              <a:ahLst/>
              <a:cxnLst/>
              <a:rect l="l" t="t" r="r" b="b"/>
              <a:pathLst>
                <a:path w="1009" h="947" extrusionOk="0">
                  <a:moveTo>
                    <a:pt x="483" y="1"/>
                  </a:moveTo>
                  <a:cubicBezTo>
                    <a:pt x="348" y="1"/>
                    <a:pt x="217" y="61"/>
                    <a:pt x="137" y="194"/>
                  </a:cubicBezTo>
                  <a:cubicBezTo>
                    <a:pt x="0" y="399"/>
                    <a:pt x="0" y="672"/>
                    <a:pt x="205" y="877"/>
                  </a:cubicBezTo>
                  <a:cubicBezTo>
                    <a:pt x="285" y="924"/>
                    <a:pt x="372" y="946"/>
                    <a:pt x="458" y="946"/>
                  </a:cubicBezTo>
                  <a:cubicBezTo>
                    <a:pt x="740" y="946"/>
                    <a:pt x="1008" y="713"/>
                    <a:pt x="956" y="399"/>
                  </a:cubicBezTo>
                  <a:cubicBezTo>
                    <a:pt x="914" y="149"/>
                    <a:pt x="695" y="1"/>
                    <a:pt x="48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8" name="Google Shape;4198;p18"/>
            <p:cNvSpPr/>
            <p:nvPr/>
          </p:nvSpPr>
          <p:spPr>
            <a:xfrm>
              <a:off x="1614526" y="2086095"/>
              <a:ext cx="35239" cy="31767"/>
            </a:xfrm>
            <a:custGeom>
              <a:avLst/>
              <a:gdLst/>
              <a:ahLst/>
              <a:cxnLst/>
              <a:rect l="l" t="t" r="r" b="b"/>
              <a:pathLst>
                <a:path w="1025" h="924" extrusionOk="0">
                  <a:moveTo>
                    <a:pt x="539" y="1"/>
                  </a:moveTo>
                  <a:cubicBezTo>
                    <a:pt x="320" y="1"/>
                    <a:pt x="125" y="123"/>
                    <a:pt x="69" y="292"/>
                  </a:cubicBezTo>
                  <a:cubicBezTo>
                    <a:pt x="1" y="565"/>
                    <a:pt x="137" y="838"/>
                    <a:pt x="410" y="906"/>
                  </a:cubicBezTo>
                  <a:cubicBezTo>
                    <a:pt x="445" y="918"/>
                    <a:pt x="483" y="923"/>
                    <a:pt x="520" y="923"/>
                  </a:cubicBezTo>
                  <a:cubicBezTo>
                    <a:pt x="703" y="923"/>
                    <a:pt x="900" y="791"/>
                    <a:pt x="956" y="565"/>
                  </a:cubicBezTo>
                  <a:cubicBezTo>
                    <a:pt x="1025" y="360"/>
                    <a:pt x="888" y="87"/>
                    <a:pt x="683" y="19"/>
                  </a:cubicBezTo>
                  <a:cubicBezTo>
                    <a:pt x="635" y="7"/>
                    <a:pt x="587" y="1"/>
                    <a:pt x="53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9" name="Google Shape;4199;p18"/>
            <p:cNvSpPr/>
            <p:nvPr/>
          </p:nvSpPr>
          <p:spPr>
            <a:xfrm>
              <a:off x="3043668" y="2562499"/>
              <a:ext cx="35240" cy="31733"/>
            </a:xfrm>
            <a:custGeom>
              <a:avLst/>
              <a:gdLst/>
              <a:ahLst/>
              <a:cxnLst/>
              <a:rect l="l" t="t" r="r" b="b"/>
              <a:pathLst>
                <a:path w="1025" h="923" extrusionOk="0">
                  <a:moveTo>
                    <a:pt x="539" y="0"/>
                  </a:moveTo>
                  <a:cubicBezTo>
                    <a:pt x="320" y="0"/>
                    <a:pt x="125" y="122"/>
                    <a:pt x="69" y="291"/>
                  </a:cubicBezTo>
                  <a:cubicBezTo>
                    <a:pt x="0" y="564"/>
                    <a:pt x="137" y="837"/>
                    <a:pt x="342" y="905"/>
                  </a:cubicBezTo>
                  <a:cubicBezTo>
                    <a:pt x="389" y="917"/>
                    <a:pt x="435" y="923"/>
                    <a:pt x="481" y="923"/>
                  </a:cubicBezTo>
                  <a:cubicBezTo>
                    <a:pt x="702" y="923"/>
                    <a:pt x="899" y="790"/>
                    <a:pt x="956" y="564"/>
                  </a:cubicBezTo>
                  <a:cubicBezTo>
                    <a:pt x="1024" y="359"/>
                    <a:pt x="888" y="86"/>
                    <a:pt x="683" y="18"/>
                  </a:cubicBezTo>
                  <a:cubicBezTo>
                    <a:pt x="635" y="6"/>
                    <a:pt x="586" y="0"/>
                    <a:pt x="53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0" name="Google Shape;4200;p18"/>
            <p:cNvSpPr/>
            <p:nvPr/>
          </p:nvSpPr>
          <p:spPr>
            <a:xfrm>
              <a:off x="2534432" y="1729127"/>
              <a:ext cx="30529" cy="27366"/>
            </a:xfrm>
            <a:custGeom>
              <a:avLst/>
              <a:gdLst/>
              <a:ahLst/>
              <a:cxnLst/>
              <a:rect l="l" t="t" r="r" b="b"/>
              <a:pathLst>
                <a:path w="888" h="796" extrusionOk="0">
                  <a:moveTo>
                    <a:pt x="453" y="1"/>
                  </a:moveTo>
                  <a:cubicBezTo>
                    <a:pt x="286" y="1"/>
                    <a:pt x="120" y="78"/>
                    <a:pt x="69" y="231"/>
                  </a:cubicBezTo>
                  <a:cubicBezTo>
                    <a:pt x="1" y="436"/>
                    <a:pt x="137" y="709"/>
                    <a:pt x="342" y="777"/>
                  </a:cubicBezTo>
                  <a:cubicBezTo>
                    <a:pt x="378" y="789"/>
                    <a:pt x="414" y="795"/>
                    <a:pt x="450" y="795"/>
                  </a:cubicBezTo>
                  <a:cubicBezTo>
                    <a:pt x="615" y="795"/>
                    <a:pt x="764" y="673"/>
                    <a:pt x="820" y="504"/>
                  </a:cubicBezTo>
                  <a:cubicBezTo>
                    <a:pt x="888" y="300"/>
                    <a:pt x="820" y="95"/>
                    <a:pt x="615" y="26"/>
                  </a:cubicBezTo>
                  <a:cubicBezTo>
                    <a:pt x="564" y="9"/>
                    <a:pt x="508" y="1"/>
                    <a:pt x="45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1" name="Google Shape;4201;p18"/>
            <p:cNvSpPr/>
            <p:nvPr/>
          </p:nvSpPr>
          <p:spPr>
            <a:xfrm>
              <a:off x="2132392" y="2923729"/>
              <a:ext cx="26610" cy="22931"/>
            </a:xfrm>
            <a:custGeom>
              <a:avLst/>
              <a:gdLst/>
              <a:ahLst/>
              <a:cxnLst/>
              <a:rect l="l" t="t" r="r" b="b"/>
              <a:pathLst>
                <a:path w="774" h="667" extrusionOk="0">
                  <a:moveTo>
                    <a:pt x="316" y="0"/>
                  </a:moveTo>
                  <a:cubicBezTo>
                    <a:pt x="1" y="0"/>
                    <a:pt x="308" y="667"/>
                    <a:pt x="545" y="667"/>
                  </a:cubicBezTo>
                  <a:cubicBezTo>
                    <a:pt x="607" y="667"/>
                    <a:pt x="665" y="620"/>
                    <a:pt x="705" y="500"/>
                  </a:cubicBezTo>
                  <a:cubicBezTo>
                    <a:pt x="773" y="296"/>
                    <a:pt x="637" y="91"/>
                    <a:pt x="432" y="22"/>
                  </a:cubicBezTo>
                  <a:cubicBezTo>
                    <a:pt x="386" y="7"/>
                    <a:pt x="348" y="0"/>
                    <a:pt x="31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2" name="Google Shape;4202;p18"/>
            <p:cNvSpPr/>
            <p:nvPr/>
          </p:nvSpPr>
          <p:spPr>
            <a:xfrm>
              <a:off x="2961707" y="2340438"/>
              <a:ext cx="30358" cy="20869"/>
            </a:xfrm>
            <a:custGeom>
              <a:avLst/>
              <a:gdLst/>
              <a:ahLst/>
              <a:cxnLst/>
              <a:rect l="l" t="t" r="r" b="b"/>
              <a:pathLst>
                <a:path w="883" h="607" extrusionOk="0">
                  <a:moveTo>
                    <a:pt x="752" y="1"/>
                  </a:moveTo>
                  <a:cubicBezTo>
                    <a:pt x="497" y="1"/>
                    <a:pt x="1" y="607"/>
                    <a:pt x="473" y="607"/>
                  </a:cubicBezTo>
                  <a:cubicBezTo>
                    <a:pt x="678" y="607"/>
                    <a:pt x="883" y="402"/>
                    <a:pt x="883" y="197"/>
                  </a:cubicBezTo>
                  <a:cubicBezTo>
                    <a:pt x="883" y="55"/>
                    <a:pt x="828" y="1"/>
                    <a:pt x="752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3" name="Google Shape;4203;p18"/>
            <p:cNvSpPr/>
            <p:nvPr/>
          </p:nvSpPr>
          <p:spPr>
            <a:xfrm>
              <a:off x="1701370" y="2316235"/>
              <a:ext cx="28192" cy="26301"/>
            </a:xfrm>
            <a:custGeom>
              <a:avLst/>
              <a:gdLst/>
              <a:ahLst/>
              <a:cxnLst/>
              <a:rect l="l" t="t" r="r" b="b"/>
              <a:pathLst>
                <a:path w="820" h="765" extrusionOk="0">
                  <a:moveTo>
                    <a:pt x="492" y="0"/>
                  </a:moveTo>
                  <a:cubicBezTo>
                    <a:pt x="465" y="0"/>
                    <a:pt x="437" y="5"/>
                    <a:pt x="410" y="14"/>
                  </a:cubicBezTo>
                  <a:cubicBezTo>
                    <a:pt x="205" y="14"/>
                    <a:pt x="0" y="150"/>
                    <a:pt x="0" y="355"/>
                  </a:cubicBezTo>
                  <a:cubicBezTo>
                    <a:pt x="0" y="560"/>
                    <a:pt x="205" y="765"/>
                    <a:pt x="410" y="765"/>
                  </a:cubicBezTo>
                  <a:cubicBezTo>
                    <a:pt x="615" y="765"/>
                    <a:pt x="819" y="560"/>
                    <a:pt x="819" y="355"/>
                  </a:cubicBezTo>
                  <a:cubicBezTo>
                    <a:pt x="819" y="178"/>
                    <a:pt x="666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4" name="Google Shape;4204;p18"/>
            <p:cNvSpPr/>
            <p:nvPr/>
          </p:nvSpPr>
          <p:spPr>
            <a:xfrm>
              <a:off x="2517998" y="2928611"/>
              <a:ext cx="36030" cy="27298"/>
            </a:xfrm>
            <a:custGeom>
              <a:avLst/>
              <a:gdLst/>
              <a:ahLst/>
              <a:cxnLst/>
              <a:rect l="l" t="t" r="r" b="b"/>
              <a:pathLst>
                <a:path w="1048" h="794" extrusionOk="0">
                  <a:moveTo>
                    <a:pt x="456" y="0"/>
                  </a:moveTo>
                  <a:cubicBezTo>
                    <a:pt x="420" y="0"/>
                    <a:pt x="382" y="6"/>
                    <a:pt x="342" y="17"/>
                  </a:cubicBezTo>
                  <a:cubicBezTo>
                    <a:pt x="137" y="85"/>
                    <a:pt x="1" y="358"/>
                    <a:pt x="69" y="563"/>
                  </a:cubicBezTo>
                  <a:cubicBezTo>
                    <a:pt x="120" y="717"/>
                    <a:pt x="248" y="793"/>
                    <a:pt x="395" y="793"/>
                  </a:cubicBezTo>
                  <a:cubicBezTo>
                    <a:pt x="444" y="793"/>
                    <a:pt x="496" y="785"/>
                    <a:pt x="547" y="768"/>
                  </a:cubicBezTo>
                  <a:cubicBezTo>
                    <a:pt x="1048" y="643"/>
                    <a:pt x="859" y="0"/>
                    <a:pt x="45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5" name="Google Shape;4205;p18"/>
            <p:cNvSpPr/>
            <p:nvPr/>
          </p:nvSpPr>
          <p:spPr>
            <a:xfrm>
              <a:off x="2145010" y="1732600"/>
              <a:ext cx="33108" cy="17121"/>
            </a:xfrm>
            <a:custGeom>
              <a:avLst/>
              <a:gdLst/>
              <a:ahLst/>
              <a:cxnLst/>
              <a:rect l="l" t="t" r="r" b="b"/>
              <a:pathLst>
                <a:path w="963" h="498" extrusionOk="0">
                  <a:moveTo>
                    <a:pt x="214" y="1"/>
                  </a:moveTo>
                  <a:cubicBezTo>
                    <a:pt x="86" y="1"/>
                    <a:pt x="0" y="72"/>
                    <a:pt x="65" y="267"/>
                  </a:cubicBezTo>
                  <a:cubicBezTo>
                    <a:pt x="116" y="420"/>
                    <a:pt x="244" y="497"/>
                    <a:pt x="392" y="497"/>
                  </a:cubicBezTo>
                  <a:cubicBezTo>
                    <a:pt x="441" y="497"/>
                    <a:pt x="492" y="489"/>
                    <a:pt x="543" y="472"/>
                  </a:cubicBezTo>
                  <a:cubicBezTo>
                    <a:pt x="963" y="332"/>
                    <a:pt x="491" y="1"/>
                    <a:pt x="21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6" name="Google Shape;4206;p18"/>
            <p:cNvSpPr/>
            <p:nvPr/>
          </p:nvSpPr>
          <p:spPr>
            <a:xfrm>
              <a:off x="1816337" y="2689601"/>
              <a:ext cx="30564" cy="27470"/>
            </a:xfrm>
            <a:custGeom>
              <a:avLst/>
              <a:gdLst/>
              <a:ahLst/>
              <a:cxnLst/>
              <a:rect l="l" t="t" r="r" b="b"/>
              <a:pathLst>
                <a:path w="889" h="799" extrusionOk="0">
                  <a:moveTo>
                    <a:pt x="407" y="1"/>
                  </a:moveTo>
                  <a:cubicBezTo>
                    <a:pt x="330" y="1"/>
                    <a:pt x="258" y="23"/>
                    <a:pt x="206" y="75"/>
                  </a:cubicBezTo>
                  <a:cubicBezTo>
                    <a:pt x="1" y="212"/>
                    <a:pt x="1" y="485"/>
                    <a:pt x="137" y="621"/>
                  </a:cubicBezTo>
                  <a:cubicBezTo>
                    <a:pt x="181" y="751"/>
                    <a:pt x="306" y="798"/>
                    <a:pt x="445" y="798"/>
                  </a:cubicBezTo>
                  <a:cubicBezTo>
                    <a:pt x="524" y="798"/>
                    <a:pt x="609" y="783"/>
                    <a:pt x="683" y="758"/>
                  </a:cubicBezTo>
                  <a:cubicBezTo>
                    <a:pt x="820" y="621"/>
                    <a:pt x="888" y="348"/>
                    <a:pt x="752" y="143"/>
                  </a:cubicBezTo>
                  <a:cubicBezTo>
                    <a:pt x="667" y="59"/>
                    <a:pt x="531" y="1"/>
                    <a:pt x="407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7" name="Google Shape;4207;p18"/>
            <p:cNvSpPr/>
            <p:nvPr/>
          </p:nvSpPr>
          <p:spPr>
            <a:xfrm>
              <a:off x="2848906" y="1962258"/>
              <a:ext cx="30529" cy="28363"/>
            </a:xfrm>
            <a:custGeom>
              <a:avLst/>
              <a:gdLst/>
              <a:ahLst/>
              <a:cxnLst/>
              <a:rect l="l" t="t" r="r" b="b"/>
              <a:pathLst>
                <a:path w="888" h="825" extrusionOk="0">
                  <a:moveTo>
                    <a:pt x="389" y="0"/>
                  </a:moveTo>
                  <a:cubicBezTo>
                    <a:pt x="319" y="0"/>
                    <a:pt x="253" y="23"/>
                    <a:pt x="205" y="71"/>
                  </a:cubicBezTo>
                  <a:cubicBezTo>
                    <a:pt x="0" y="208"/>
                    <a:pt x="0" y="481"/>
                    <a:pt x="68" y="617"/>
                  </a:cubicBezTo>
                  <a:cubicBezTo>
                    <a:pt x="156" y="750"/>
                    <a:pt x="302" y="825"/>
                    <a:pt x="430" y="825"/>
                  </a:cubicBezTo>
                  <a:cubicBezTo>
                    <a:pt x="501" y="825"/>
                    <a:pt x="566" y="802"/>
                    <a:pt x="614" y="754"/>
                  </a:cubicBezTo>
                  <a:cubicBezTo>
                    <a:pt x="819" y="617"/>
                    <a:pt x="887" y="344"/>
                    <a:pt x="751" y="208"/>
                  </a:cubicBezTo>
                  <a:cubicBezTo>
                    <a:pt x="663" y="76"/>
                    <a:pt x="518" y="0"/>
                    <a:pt x="38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8" name="Google Shape;4208;p18"/>
            <p:cNvSpPr/>
            <p:nvPr/>
          </p:nvSpPr>
          <p:spPr>
            <a:xfrm>
              <a:off x="1826857" y="1949675"/>
              <a:ext cx="34242" cy="15333"/>
            </a:xfrm>
            <a:custGeom>
              <a:avLst/>
              <a:gdLst/>
              <a:ahLst/>
              <a:cxnLst/>
              <a:rect l="l" t="t" r="r" b="b"/>
              <a:pathLst>
                <a:path w="996" h="446" extrusionOk="0">
                  <a:moveTo>
                    <a:pt x="449" y="1"/>
                  </a:moveTo>
                  <a:cubicBezTo>
                    <a:pt x="344" y="1"/>
                    <a:pt x="248" y="51"/>
                    <a:pt x="173" y="164"/>
                  </a:cubicBezTo>
                  <a:cubicBezTo>
                    <a:pt x="0" y="365"/>
                    <a:pt x="154" y="445"/>
                    <a:pt x="355" y="445"/>
                  </a:cubicBezTo>
                  <a:cubicBezTo>
                    <a:pt x="631" y="445"/>
                    <a:pt x="995" y="294"/>
                    <a:pt x="719" y="96"/>
                  </a:cubicBezTo>
                  <a:cubicBezTo>
                    <a:pt x="627" y="35"/>
                    <a:pt x="535" y="1"/>
                    <a:pt x="44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9" name="Google Shape;4209;p18"/>
            <p:cNvSpPr/>
            <p:nvPr/>
          </p:nvSpPr>
          <p:spPr>
            <a:xfrm>
              <a:off x="2832816" y="2703044"/>
              <a:ext cx="39193" cy="27573"/>
            </a:xfrm>
            <a:custGeom>
              <a:avLst/>
              <a:gdLst/>
              <a:ahLst/>
              <a:cxnLst/>
              <a:rect l="l" t="t" r="r" b="b"/>
              <a:pathLst>
                <a:path w="1140" h="802" extrusionOk="0">
                  <a:moveTo>
                    <a:pt x="572" y="0"/>
                  </a:moveTo>
                  <a:cubicBezTo>
                    <a:pt x="249" y="0"/>
                    <a:pt x="1" y="487"/>
                    <a:pt x="332" y="708"/>
                  </a:cubicBezTo>
                  <a:cubicBezTo>
                    <a:pt x="424" y="774"/>
                    <a:pt x="513" y="801"/>
                    <a:pt x="595" y="801"/>
                  </a:cubicBezTo>
                  <a:cubicBezTo>
                    <a:pt x="937" y="801"/>
                    <a:pt x="1140" y="314"/>
                    <a:pt x="809" y="94"/>
                  </a:cubicBezTo>
                  <a:cubicBezTo>
                    <a:pt x="730" y="28"/>
                    <a:pt x="649" y="0"/>
                    <a:pt x="5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210" name="Google Shape;4210;p18"/>
          <p:cNvGrpSpPr/>
          <p:nvPr/>
        </p:nvGrpSpPr>
        <p:grpSpPr>
          <a:xfrm>
            <a:off x="970647" y="360992"/>
            <a:ext cx="1257242" cy="1312983"/>
            <a:chOff x="1609851" y="1570464"/>
            <a:chExt cx="1473733" cy="1539433"/>
          </a:xfrm>
        </p:grpSpPr>
        <p:sp>
          <p:nvSpPr>
            <p:cNvPr id="4211" name="Google Shape;4211;p18"/>
            <p:cNvSpPr/>
            <p:nvPr/>
          </p:nvSpPr>
          <p:spPr>
            <a:xfrm>
              <a:off x="2083882" y="2441068"/>
              <a:ext cx="117373" cy="86844"/>
            </a:xfrm>
            <a:custGeom>
              <a:avLst/>
              <a:gdLst/>
              <a:ahLst/>
              <a:cxnLst/>
              <a:rect l="l" t="t" r="r" b="b"/>
              <a:pathLst>
                <a:path w="3414" h="2526" extrusionOk="0">
                  <a:moveTo>
                    <a:pt x="3413" y="0"/>
                  </a:moveTo>
                  <a:lnTo>
                    <a:pt x="0" y="2389"/>
                  </a:lnTo>
                  <a:lnTo>
                    <a:pt x="68" y="2526"/>
                  </a:lnTo>
                  <a:lnTo>
                    <a:pt x="3413" y="69"/>
                  </a:lnTo>
                  <a:lnTo>
                    <a:pt x="341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2" name="Google Shape;4212;p18"/>
            <p:cNvSpPr/>
            <p:nvPr/>
          </p:nvSpPr>
          <p:spPr>
            <a:xfrm>
              <a:off x="2039291" y="2403525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2935" y="0"/>
                  </a:moveTo>
                  <a:lnTo>
                    <a:pt x="0" y="888"/>
                  </a:lnTo>
                  <a:lnTo>
                    <a:pt x="0" y="1024"/>
                  </a:lnTo>
                  <a:lnTo>
                    <a:pt x="2935" y="69"/>
                  </a:lnTo>
                  <a:lnTo>
                    <a:pt x="293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3" name="Google Shape;4213;p18"/>
            <p:cNvSpPr/>
            <p:nvPr/>
          </p:nvSpPr>
          <p:spPr>
            <a:xfrm>
              <a:off x="2151920" y="2513816"/>
              <a:ext cx="68107" cy="86844"/>
            </a:xfrm>
            <a:custGeom>
              <a:avLst/>
              <a:gdLst/>
              <a:ahLst/>
              <a:cxnLst/>
              <a:rect l="l" t="t" r="r" b="b"/>
              <a:pathLst>
                <a:path w="1981" h="2526" extrusionOk="0">
                  <a:moveTo>
                    <a:pt x="1980" y="0"/>
                  </a:moveTo>
                  <a:lnTo>
                    <a:pt x="1" y="2458"/>
                  </a:lnTo>
                  <a:lnTo>
                    <a:pt x="137" y="2526"/>
                  </a:lnTo>
                  <a:lnTo>
                    <a:pt x="198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4" name="Google Shape;4214;p18"/>
            <p:cNvSpPr/>
            <p:nvPr/>
          </p:nvSpPr>
          <p:spPr>
            <a:xfrm>
              <a:off x="2241102" y="2509106"/>
              <a:ext cx="49301" cy="133807"/>
            </a:xfrm>
            <a:custGeom>
              <a:avLst/>
              <a:gdLst/>
              <a:ahLst/>
              <a:cxnLst/>
              <a:rect l="l" t="t" r="r" b="b"/>
              <a:pathLst>
                <a:path w="1434" h="3892" extrusionOk="0">
                  <a:moveTo>
                    <a:pt x="1366" y="1"/>
                  </a:moveTo>
                  <a:lnTo>
                    <a:pt x="0" y="3892"/>
                  </a:lnTo>
                  <a:lnTo>
                    <a:pt x="69" y="3892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5" name="Google Shape;4215;p18"/>
            <p:cNvSpPr/>
            <p:nvPr/>
          </p:nvSpPr>
          <p:spPr>
            <a:xfrm>
              <a:off x="2158968" y="2074990"/>
              <a:ext cx="61059" cy="89216"/>
            </a:xfrm>
            <a:custGeom>
              <a:avLst/>
              <a:gdLst/>
              <a:ahLst/>
              <a:cxnLst/>
              <a:rect l="l" t="t" r="r" b="b"/>
              <a:pathLst>
                <a:path w="1776" h="2595" extrusionOk="0">
                  <a:moveTo>
                    <a:pt x="69" y="0"/>
                  </a:moveTo>
                  <a:lnTo>
                    <a:pt x="0" y="69"/>
                  </a:lnTo>
                  <a:lnTo>
                    <a:pt x="1775" y="2594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6" name="Google Shape;4216;p18"/>
            <p:cNvSpPr/>
            <p:nvPr/>
          </p:nvSpPr>
          <p:spPr>
            <a:xfrm>
              <a:off x="2022858" y="2333115"/>
              <a:ext cx="145531" cy="4744"/>
            </a:xfrm>
            <a:custGeom>
              <a:avLst/>
              <a:gdLst/>
              <a:ahLst/>
              <a:cxnLst/>
              <a:rect l="l" t="t" r="r" b="b"/>
              <a:pathLst>
                <a:path w="4233" h="138" extrusionOk="0">
                  <a:moveTo>
                    <a:pt x="1" y="1"/>
                  </a:moveTo>
                  <a:lnTo>
                    <a:pt x="1" y="69"/>
                  </a:lnTo>
                  <a:lnTo>
                    <a:pt x="4232" y="137"/>
                  </a:lnTo>
                  <a:lnTo>
                    <a:pt x="4232" y="69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7" name="Google Shape;4217;p18"/>
            <p:cNvSpPr/>
            <p:nvPr/>
          </p:nvSpPr>
          <p:spPr>
            <a:xfrm>
              <a:off x="2346717" y="2016303"/>
              <a:ext cx="4710" cy="105650"/>
            </a:xfrm>
            <a:custGeom>
              <a:avLst/>
              <a:gdLst/>
              <a:ahLst/>
              <a:cxnLst/>
              <a:rect l="l" t="t" r="r" b="b"/>
              <a:pathLst>
                <a:path w="137" h="3073" extrusionOk="0">
                  <a:moveTo>
                    <a:pt x="0" y="1"/>
                  </a:moveTo>
                  <a:lnTo>
                    <a:pt x="0" y="3072"/>
                  </a:lnTo>
                  <a:lnTo>
                    <a:pt x="137" y="3072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8" name="Google Shape;4218;p18"/>
            <p:cNvSpPr/>
            <p:nvPr/>
          </p:nvSpPr>
          <p:spPr>
            <a:xfrm>
              <a:off x="2086220" y="2143028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69" y="1"/>
                  </a:moveTo>
                  <a:lnTo>
                    <a:pt x="0" y="137"/>
                  </a:lnTo>
                  <a:lnTo>
                    <a:pt x="3413" y="2595"/>
                  </a:lnTo>
                  <a:lnTo>
                    <a:pt x="3413" y="2526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9" name="Google Shape;4219;p18"/>
            <p:cNvSpPr/>
            <p:nvPr/>
          </p:nvSpPr>
          <p:spPr>
            <a:xfrm>
              <a:off x="2492179" y="2445744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1" y="1"/>
                  </a:moveTo>
                  <a:cubicBezTo>
                    <a:pt x="1" y="1"/>
                    <a:pt x="1" y="1"/>
                    <a:pt x="1" y="69"/>
                  </a:cubicBezTo>
                  <a:lnTo>
                    <a:pt x="3277" y="2595"/>
                  </a:lnTo>
                  <a:cubicBezTo>
                    <a:pt x="3346" y="2527"/>
                    <a:pt x="3346" y="2527"/>
                    <a:pt x="3414" y="2458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0" name="Google Shape;4220;p18"/>
            <p:cNvSpPr/>
            <p:nvPr/>
          </p:nvSpPr>
          <p:spPr>
            <a:xfrm>
              <a:off x="2342007" y="2556069"/>
              <a:ext cx="4744" cy="105615"/>
            </a:xfrm>
            <a:custGeom>
              <a:avLst/>
              <a:gdLst/>
              <a:ahLst/>
              <a:cxnLst/>
              <a:rect l="l" t="t" r="r" b="b"/>
              <a:pathLst>
                <a:path w="138" h="3072" extrusionOk="0">
                  <a:moveTo>
                    <a:pt x="69" y="0"/>
                  </a:moveTo>
                  <a:lnTo>
                    <a:pt x="1" y="3072"/>
                  </a:lnTo>
                  <a:lnTo>
                    <a:pt x="137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1" name="Google Shape;4221;p18"/>
            <p:cNvSpPr/>
            <p:nvPr/>
          </p:nvSpPr>
          <p:spPr>
            <a:xfrm>
              <a:off x="2553203" y="2241596"/>
              <a:ext cx="103278" cy="32902"/>
            </a:xfrm>
            <a:custGeom>
              <a:avLst/>
              <a:gdLst/>
              <a:ahLst/>
              <a:cxnLst/>
              <a:rect l="l" t="t" r="r" b="b"/>
              <a:pathLst>
                <a:path w="3004" h="957" extrusionOk="0">
                  <a:moveTo>
                    <a:pt x="2936" y="1"/>
                  </a:moveTo>
                  <a:lnTo>
                    <a:pt x="1" y="888"/>
                  </a:lnTo>
                  <a:lnTo>
                    <a:pt x="1" y="956"/>
                  </a:lnTo>
                  <a:lnTo>
                    <a:pt x="3004" y="137"/>
                  </a:lnTo>
                  <a:cubicBezTo>
                    <a:pt x="3004" y="137"/>
                    <a:pt x="3004" y="1"/>
                    <a:pt x="2936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2" name="Google Shape;4222;p18"/>
            <p:cNvSpPr/>
            <p:nvPr/>
          </p:nvSpPr>
          <p:spPr>
            <a:xfrm>
              <a:off x="2527384" y="2340163"/>
              <a:ext cx="143193" cy="4710"/>
            </a:xfrm>
            <a:custGeom>
              <a:avLst/>
              <a:gdLst/>
              <a:ahLst/>
              <a:cxnLst/>
              <a:rect l="l" t="t" r="r" b="b"/>
              <a:pathLst>
                <a:path w="4165" h="137" extrusionOk="0">
                  <a:moveTo>
                    <a:pt x="1" y="0"/>
                  </a:moveTo>
                  <a:lnTo>
                    <a:pt x="1" y="69"/>
                  </a:lnTo>
                  <a:lnTo>
                    <a:pt x="4165" y="137"/>
                  </a:lnTo>
                  <a:lnTo>
                    <a:pt x="416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3" name="Google Shape;4223;p18"/>
            <p:cNvSpPr/>
            <p:nvPr/>
          </p:nvSpPr>
          <p:spPr>
            <a:xfrm>
              <a:off x="2471070" y="2513816"/>
              <a:ext cx="65735" cy="89216"/>
            </a:xfrm>
            <a:custGeom>
              <a:avLst/>
              <a:gdLst/>
              <a:ahLst/>
              <a:cxnLst/>
              <a:rect l="l" t="t" r="r" b="b"/>
              <a:pathLst>
                <a:path w="1912" h="2595" extrusionOk="0">
                  <a:moveTo>
                    <a:pt x="1" y="0"/>
                  </a:moveTo>
                  <a:lnTo>
                    <a:pt x="1775" y="2594"/>
                  </a:lnTo>
                  <a:lnTo>
                    <a:pt x="1912" y="252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4" name="Google Shape;4224;p18"/>
            <p:cNvSpPr/>
            <p:nvPr/>
          </p:nvSpPr>
          <p:spPr>
            <a:xfrm>
              <a:off x="2400659" y="2509106"/>
              <a:ext cx="44625" cy="138517"/>
            </a:xfrm>
            <a:custGeom>
              <a:avLst/>
              <a:gdLst/>
              <a:ahLst/>
              <a:cxnLst/>
              <a:rect l="l" t="t" r="r" b="b"/>
              <a:pathLst>
                <a:path w="1298" h="4029" extrusionOk="0">
                  <a:moveTo>
                    <a:pt x="1" y="1"/>
                  </a:moveTo>
                  <a:lnTo>
                    <a:pt x="1161" y="4028"/>
                  </a:lnTo>
                  <a:lnTo>
                    <a:pt x="1298" y="4028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5" name="Google Shape;4225;p18"/>
            <p:cNvSpPr/>
            <p:nvPr/>
          </p:nvSpPr>
          <p:spPr>
            <a:xfrm>
              <a:off x="1936048" y="2030399"/>
              <a:ext cx="145496" cy="110325"/>
            </a:xfrm>
            <a:custGeom>
              <a:avLst/>
              <a:gdLst/>
              <a:ahLst/>
              <a:cxnLst/>
              <a:rect l="l" t="t" r="r" b="b"/>
              <a:pathLst>
                <a:path w="4232" h="3209" extrusionOk="0">
                  <a:moveTo>
                    <a:pt x="137" y="0"/>
                  </a:moveTo>
                  <a:lnTo>
                    <a:pt x="0" y="137"/>
                  </a:lnTo>
                  <a:lnTo>
                    <a:pt x="4164" y="3209"/>
                  </a:lnTo>
                  <a:lnTo>
                    <a:pt x="4232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6" name="Google Shape;4226;p18"/>
            <p:cNvSpPr/>
            <p:nvPr/>
          </p:nvSpPr>
          <p:spPr>
            <a:xfrm>
              <a:off x="1860928" y="2171185"/>
              <a:ext cx="169012" cy="61059"/>
            </a:xfrm>
            <a:custGeom>
              <a:avLst/>
              <a:gdLst/>
              <a:ahLst/>
              <a:cxnLst/>
              <a:rect l="l" t="t" r="r" b="b"/>
              <a:pathLst>
                <a:path w="4916" h="1776" extrusionOk="0">
                  <a:moveTo>
                    <a:pt x="69" y="1"/>
                  </a:moveTo>
                  <a:lnTo>
                    <a:pt x="1" y="206"/>
                  </a:lnTo>
                  <a:lnTo>
                    <a:pt x="4915" y="1776"/>
                  </a:lnTo>
                  <a:lnTo>
                    <a:pt x="4915" y="1707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7" name="Google Shape;4227;p18"/>
            <p:cNvSpPr/>
            <p:nvPr/>
          </p:nvSpPr>
          <p:spPr>
            <a:xfrm>
              <a:off x="2766772" y="2654603"/>
              <a:ext cx="79796" cy="63397"/>
            </a:xfrm>
            <a:custGeom>
              <a:avLst/>
              <a:gdLst/>
              <a:ahLst/>
              <a:cxnLst/>
              <a:rect l="l" t="t" r="r" b="b"/>
              <a:pathLst>
                <a:path w="2321" h="1844" extrusionOk="0">
                  <a:moveTo>
                    <a:pt x="137" y="1"/>
                  </a:moveTo>
                  <a:cubicBezTo>
                    <a:pt x="137" y="69"/>
                    <a:pt x="68" y="137"/>
                    <a:pt x="0" y="206"/>
                  </a:cubicBezTo>
                  <a:lnTo>
                    <a:pt x="2184" y="1844"/>
                  </a:lnTo>
                  <a:lnTo>
                    <a:pt x="2253" y="1776"/>
                  </a:lnTo>
                  <a:lnTo>
                    <a:pt x="2321" y="1639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8" name="Google Shape;4228;p18"/>
            <p:cNvSpPr/>
            <p:nvPr/>
          </p:nvSpPr>
          <p:spPr>
            <a:xfrm>
              <a:off x="1837481" y="2328440"/>
              <a:ext cx="176026" cy="9420"/>
            </a:xfrm>
            <a:custGeom>
              <a:avLst/>
              <a:gdLst/>
              <a:ahLst/>
              <a:cxnLst/>
              <a:rect l="l" t="t" r="r" b="b"/>
              <a:pathLst>
                <a:path w="5120" h="274" extrusionOk="0">
                  <a:moveTo>
                    <a:pt x="0" y="0"/>
                  </a:moveTo>
                  <a:cubicBezTo>
                    <a:pt x="0" y="68"/>
                    <a:pt x="0" y="137"/>
                    <a:pt x="0" y="205"/>
                  </a:cubicBezTo>
                  <a:lnTo>
                    <a:pt x="5120" y="273"/>
                  </a:lnTo>
                  <a:lnTo>
                    <a:pt x="5120" y="137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9" name="Google Shape;4229;p18"/>
            <p:cNvSpPr/>
            <p:nvPr/>
          </p:nvSpPr>
          <p:spPr>
            <a:xfrm>
              <a:off x="1722479" y="2323729"/>
              <a:ext cx="93892" cy="9420"/>
            </a:xfrm>
            <a:custGeom>
              <a:avLst/>
              <a:gdLst/>
              <a:ahLst/>
              <a:cxnLst/>
              <a:rect l="l" t="t" r="r" b="b"/>
              <a:pathLst>
                <a:path w="2731" h="274" extrusionOk="0">
                  <a:moveTo>
                    <a:pt x="1" y="1"/>
                  </a:moveTo>
                  <a:lnTo>
                    <a:pt x="1" y="205"/>
                  </a:lnTo>
                  <a:lnTo>
                    <a:pt x="1" y="274"/>
                  </a:lnTo>
                  <a:lnTo>
                    <a:pt x="2731" y="274"/>
                  </a:lnTo>
                  <a:cubicBezTo>
                    <a:pt x="2731" y="205"/>
                    <a:pt x="2731" y="137"/>
                    <a:pt x="2731" y="69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0" name="Google Shape;4230;p18"/>
            <p:cNvSpPr/>
            <p:nvPr/>
          </p:nvSpPr>
          <p:spPr>
            <a:xfrm>
              <a:off x="2403032" y="2032737"/>
              <a:ext cx="49301" cy="136145"/>
            </a:xfrm>
            <a:custGeom>
              <a:avLst/>
              <a:gdLst/>
              <a:ahLst/>
              <a:cxnLst/>
              <a:rect l="l" t="t" r="r" b="b"/>
              <a:pathLst>
                <a:path w="1434" h="3960" extrusionOk="0">
                  <a:moveTo>
                    <a:pt x="1365" y="1"/>
                  </a:moveTo>
                  <a:lnTo>
                    <a:pt x="0" y="3960"/>
                  </a:lnTo>
                  <a:lnTo>
                    <a:pt x="68" y="3960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1" name="Google Shape;4231;p18"/>
            <p:cNvSpPr/>
            <p:nvPr/>
          </p:nvSpPr>
          <p:spPr>
            <a:xfrm>
              <a:off x="2611890" y="2539636"/>
              <a:ext cx="147868" cy="110325"/>
            </a:xfrm>
            <a:custGeom>
              <a:avLst/>
              <a:gdLst/>
              <a:ahLst/>
              <a:cxnLst/>
              <a:rect l="l" t="t" r="r" b="b"/>
              <a:pathLst>
                <a:path w="4301" h="3209" extrusionOk="0">
                  <a:moveTo>
                    <a:pt x="137" y="0"/>
                  </a:moveTo>
                  <a:lnTo>
                    <a:pt x="0" y="69"/>
                  </a:lnTo>
                  <a:lnTo>
                    <a:pt x="4164" y="3208"/>
                  </a:lnTo>
                  <a:lnTo>
                    <a:pt x="4300" y="3004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2" name="Google Shape;4232;p18"/>
            <p:cNvSpPr/>
            <p:nvPr/>
          </p:nvSpPr>
          <p:spPr>
            <a:xfrm>
              <a:off x="2663494" y="2443406"/>
              <a:ext cx="171350" cy="63397"/>
            </a:xfrm>
            <a:custGeom>
              <a:avLst/>
              <a:gdLst/>
              <a:ahLst/>
              <a:cxnLst/>
              <a:rect l="l" t="t" r="r" b="b"/>
              <a:pathLst>
                <a:path w="4984" h="1844" extrusionOk="0">
                  <a:moveTo>
                    <a:pt x="1" y="1"/>
                  </a:moveTo>
                  <a:cubicBezTo>
                    <a:pt x="1" y="69"/>
                    <a:pt x="1" y="69"/>
                    <a:pt x="1" y="137"/>
                  </a:cubicBezTo>
                  <a:lnTo>
                    <a:pt x="4915" y="1844"/>
                  </a:lnTo>
                  <a:lnTo>
                    <a:pt x="4984" y="1707"/>
                  </a:lnTo>
                  <a:lnTo>
                    <a:pt x="4984" y="1639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3" name="Google Shape;4233;p18"/>
            <p:cNvSpPr/>
            <p:nvPr/>
          </p:nvSpPr>
          <p:spPr>
            <a:xfrm>
              <a:off x="2851244" y="211019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80"/>
                  </a:lnTo>
                  <a:cubicBezTo>
                    <a:pt x="0" y="1980"/>
                    <a:pt x="69" y="2048"/>
                    <a:pt x="69" y="2116"/>
                  </a:cubicBezTo>
                  <a:lnTo>
                    <a:pt x="6212" y="205"/>
                  </a:lnTo>
                  <a:cubicBezTo>
                    <a:pt x="6212" y="137"/>
                    <a:pt x="6212" y="68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4" name="Google Shape;4234;p18"/>
            <p:cNvSpPr/>
            <p:nvPr/>
          </p:nvSpPr>
          <p:spPr>
            <a:xfrm>
              <a:off x="2250488" y="2030399"/>
              <a:ext cx="44625" cy="138483"/>
            </a:xfrm>
            <a:custGeom>
              <a:avLst/>
              <a:gdLst/>
              <a:ahLst/>
              <a:cxnLst/>
              <a:rect l="l" t="t" r="r" b="b"/>
              <a:pathLst>
                <a:path w="1298" h="4028" extrusionOk="0">
                  <a:moveTo>
                    <a:pt x="69" y="0"/>
                  </a:moveTo>
                  <a:lnTo>
                    <a:pt x="0" y="69"/>
                  </a:lnTo>
                  <a:lnTo>
                    <a:pt x="1229" y="4028"/>
                  </a:lnTo>
                  <a:lnTo>
                    <a:pt x="1297" y="4028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5" name="Google Shape;4235;p18"/>
            <p:cNvSpPr/>
            <p:nvPr/>
          </p:nvSpPr>
          <p:spPr>
            <a:xfrm>
              <a:off x="2489841" y="2150076"/>
              <a:ext cx="119711" cy="86878"/>
            </a:xfrm>
            <a:custGeom>
              <a:avLst/>
              <a:gdLst/>
              <a:ahLst/>
              <a:cxnLst/>
              <a:rect l="l" t="t" r="r" b="b"/>
              <a:pathLst>
                <a:path w="3482" h="2527" extrusionOk="0">
                  <a:moveTo>
                    <a:pt x="3414" y="1"/>
                  </a:moveTo>
                  <a:lnTo>
                    <a:pt x="1" y="2458"/>
                  </a:lnTo>
                  <a:lnTo>
                    <a:pt x="69" y="2458"/>
                  </a:lnTo>
                  <a:lnTo>
                    <a:pt x="69" y="2526"/>
                  </a:lnTo>
                  <a:lnTo>
                    <a:pt x="3482" y="137"/>
                  </a:lnTo>
                  <a:lnTo>
                    <a:pt x="341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6" name="Google Shape;4236;p18"/>
            <p:cNvSpPr/>
            <p:nvPr/>
          </p:nvSpPr>
          <p:spPr>
            <a:xfrm>
              <a:off x="2473407" y="2077328"/>
              <a:ext cx="68107" cy="89216"/>
            </a:xfrm>
            <a:custGeom>
              <a:avLst/>
              <a:gdLst/>
              <a:ahLst/>
              <a:cxnLst/>
              <a:rect l="l" t="t" r="r" b="b"/>
              <a:pathLst>
                <a:path w="1981" h="2595" extrusionOk="0">
                  <a:moveTo>
                    <a:pt x="1844" y="1"/>
                  </a:moveTo>
                  <a:lnTo>
                    <a:pt x="1" y="2526"/>
                  </a:lnTo>
                  <a:lnTo>
                    <a:pt x="69" y="2526"/>
                  </a:lnTo>
                  <a:lnTo>
                    <a:pt x="69" y="2594"/>
                  </a:lnTo>
                  <a:lnTo>
                    <a:pt x="1980" y="137"/>
                  </a:lnTo>
                  <a:lnTo>
                    <a:pt x="184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7" name="Google Shape;4237;p18"/>
            <p:cNvSpPr/>
            <p:nvPr/>
          </p:nvSpPr>
          <p:spPr>
            <a:xfrm>
              <a:off x="2041629" y="2234548"/>
              <a:ext cx="100940" cy="37577"/>
            </a:xfrm>
            <a:custGeom>
              <a:avLst/>
              <a:gdLst/>
              <a:ahLst/>
              <a:cxnLst/>
              <a:rect l="l" t="t" r="r" b="b"/>
              <a:pathLst>
                <a:path w="2936" h="1093" extrusionOk="0">
                  <a:moveTo>
                    <a:pt x="1" y="1"/>
                  </a:moveTo>
                  <a:lnTo>
                    <a:pt x="1" y="137"/>
                  </a:lnTo>
                  <a:lnTo>
                    <a:pt x="2936" y="1093"/>
                  </a:lnTo>
                  <a:cubicBezTo>
                    <a:pt x="2936" y="1025"/>
                    <a:pt x="2936" y="1025"/>
                    <a:pt x="2936" y="1025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8" name="Google Shape;4238;p18"/>
            <p:cNvSpPr/>
            <p:nvPr/>
          </p:nvSpPr>
          <p:spPr>
            <a:xfrm>
              <a:off x="1846866" y="1959989"/>
              <a:ext cx="77458" cy="63397"/>
            </a:xfrm>
            <a:custGeom>
              <a:avLst/>
              <a:gdLst/>
              <a:ahLst/>
              <a:cxnLst/>
              <a:rect l="l" t="t" r="r" b="b"/>
              <a:pathLst>
                <a:path w="2253" h="1844" extrusionOk="0">
                  <a:moveTo>
                    <a:pt x="137" y="1"/>
                  </a:moveTo>
                  <a:lnTo>
                    <a:pt x="69" y="69"/>
                  </a:lnTo>
                  <a:cubicBezTo>
                    <a:pt x="69" y="137"/>
                    <a:pt x="0" y="137"/>
                    <a:pt x="0" y="205"/>
                  </a:cubicBezTo>
                  <a:lnTo>
                    <a:pt x="2184" y="1844"/>
                  </a:lnTo>
                  <a:lnTo>
                    <a:pt x="2253" y="170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9" name="Google Shape;4239;p18"/>
            <p:cNvSpPr/>
            <p:nvPr/>
          </p:nvSpPr>
          <p:spPr>
            <a:xfrm>
              <a:off x="2553203" y="2408201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1" y="1"/>
                  </a:moveTo>
                  <a:lnTo>
                    <a:pt x="1" y="69"/>
                  </a:lnTo>
                  <a:lnTo>
                    <a:pt x="2936" y="1025"/>
                  </a:lnTo>
                  <a:lnTo>
                    <a:pt x="2936" y="956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0" name="Google Shape;4240;p18"/>
            <p:cNvSpPr/>
            <p:nvPr/>
          </p:nvSpPr>
          <p:spPr>
            <a:xfrm>
              <a:off x="2665832" y="2182943"/>
              <a:ext cx="171350" cy="58687"/>
            </a:xfrm>
            <a:custGeom>
              <a:avLst/>
              <a:gdLst/>
              <a:ahLst/>
              <a:cxnLst/>
              <a:rect l="l" t="t" r="r" b="b"/>
              <a:pathLst>
                <a:path w="4984" h="1707" extrusionOk="0">
                  <a:moveTo>
                    <a:pt x="4916" y="0"/>
                  </a:moveTo>
                  <a:lnTo>
                    <a:pt x="1" y="1570"/>
                  </a:lnTo>
                  <a:lnTo>
                    <a:pt x="1" y="1707"/>
                  </a:lnTo>
                  <a:lnTo>
                    <a:pt x="4984" y="137"/>
                  </a:lnTo>
                  <a:lnTo>
                    <a:pt x="4916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1" name="Google Shape;4241;p18"/>
            <p:cNvSpPr/>
            <p:nvPr/>
          </p:nvSpPr>
          <p:spPr>
            <a:xfrm>
              <a:off x="1858590" y="2436358"/>
              <a:ext cx="171350" cy="58721"/>
            </a:xfrm>
            <a:custGeom>
              <a:avLst/>
              <a:gdLst/>
              <a:ahLst/>
              <a:cxnLst/>
              <a:rect l="l" t="t" r="r" b="b"/>
              <a:pathLst>
                <a:path w="4984" h="1708" extrusionOk="0">
                  <a:moveTo>
                    <a:pt x="4915" y="1"/>
                  </a:moveTo>
                  <a:lnTo>
                    <a:pt x="1" y="1503"/>
                  </a:lnTo>
                  <a:lnTo>
                    <a:pt x="69" y="1707"/>
                  </a:lnTo>
                  <a:lnTo>
                    <a:pt x="4983" y="137"/>
                  </a:lnTo>
                  <a:cubicBezTo>
                    <a:pt x="4983" y="69"/>
                    <a:pt x="4983" y="69"/>
                    <a:pt x="4915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2" name="Google Shape;4242;p18"/>
            <p:cNvSpPr/>
            <p:nvPr/>
          </p:nvSpPr>
          <p:spPr>
            <a:xfrm>
              <a:off x="1633298" y="2096099"/>
              <a:ext cx="213603" cy="77493"/>
            </a:xfrm>
            <a:custGeom>
              <a:avLst/>
              <a:gdLst/>
              <a:ahLst/>
              <a:cxnLst/>
              <a:rect l="l" t="t" r="r" b="b"/>
              <a:pathLst>
                <a:path w="6213" h="2254" extrusionOk="0">
                  <a:moveTo>
                    <a:pt x="69" y="1"/>
                  </a:moveTo>
                  <a:cubicBezTo>
                    <a:pt x="69" y="69"/>
                    <a:pt x="69" y="137"/>
                    <a:pt x="1" y="205"/>
                  </a:cubicBezTo>
                  <a:lnTo>
                    <a:pt x="6144" y="2185"/>
                  </a:lnTo>
                  <a:lnTo>
                    <a:pt x="6144" y="2253"/>
                  </a:lnTo>
                  <a:lnTo>
                    <a:pt x="6212" y="2048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3" name="Google Shape;4243;p18"/>
            <p:cNvSpPr/>
            <p:nvPr/>
          </p:nvSpPr>
          <p:spPr>
            <a:xfrm>
              <a:off x="2661157" y="1732359"/>
              <a:ext cx="136145" cy="183074"/>
            </a:xfrm>
            <a:custGeom>
              <a:avLst/>
              <a:gdLst/>
              <a:ahLst/>
              <a:cxnLst/>
              <a:rect l="l" t="t" r="r" b="b"/>
              <a:pathLst>
                <a:path w="3960" h="5325" extrusionOk="0">
                  <a:moveTo>
                    <a:pt x="3755" y="1"/>
                  </a:moveTo>
                  <a:lnTo>
                    <a:pt x="0" y="5188"/>
                  </a:lnTo>
                  <a:lnTo>
                    <a:pt x="137" y="5325"/>
                  </a:lnTo>
                  <a:lnTo>
                    <a:pt x="3959" y="137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4" name="Google Shape;4244;p18"/>
            <p:cNvSpPr/>
            <p:nvPr/>
          </p:nvSpPr>
          <p:spPr>
            <a:xfrm>
              <a:off x="1907856" y="1722973"/>
              <a:ext cx="136145" cy="185446"/>
            </a:xfrm>
            <a:custGeom>
              <a:avLst/>
              <a:gdLst/>
              <a:ahLst/>
              <a:cxnLst/>
              <a:rect l="l" t="t" r="r" b="b"/>
              <a:pathLst>
                <a:path w="3960" h="5394" extrusionOk="0">
                  <a:moveTo>
                    <a:pt x="206" y="1"/>
                  </a:moveTo>
                  <a:lnTo>
                    <a:pt x="1" y="137"/>
                  </a:lnTo>
                  <a:lnTo>
                    <a:pt x="3755" y="5393"/>
                  </a:lnTo>
                  <a:lnTo>
                    <a:pt x="3960" y="5325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5" name="Google Shape;4245;p18"/>
            <p:cNvSpPr/>
            <p:nvPr/>
          </p:nvSpPr>
          <p:spPr>
            <a:xfrm>
              <a:off x="2515660" y="1746455"/>
              <a:ext cx="37577" cy="91554"/>
            </a:xfrm>
            <a:custGeom>
              <a:avLst/>
              <a:gdLst/>
              <a:ahLst/>
              <a:cxnLst/>
              <a:rect l="l" t="t" r="r" b="b"/>
              <a:pathLst>
                <a:path w="1093" h="2663" extrusionOk="0">
                  <a:moveTo>
                    <a:pt x="888" y="0"/>
                  </a:moveTo>
                  <a:lnTo>
                    <a:pt x="1" y="2594"/>
                  </a:lnTo>
                  <a:lnTo>
                    <a:pt x="137" y="2662"/>
                  </a:lnTo>
                  <a:lnTo>
                    <a:pt x="1093" y="137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6" name="Google Shape;4246;p18"/>
            <p:cNvSpPr/>
            <p:nvPr/>
          </p:nvSpPr>
          <p:spPr>
            <a:xfrm>
              <a:off x="2161306" y="1741745"/>
              <a:ext cx="32902" cy="93926"/>
            </a:xfrm>
            <a:custGeom>
              <a:avLst/>
              <a:gdLst/>
              <a:ahLst/>
              <a:cxnLst/>
              <a:rect l="l" t="t" r="r" b="b"/>
              <a:pathLst>
                <a:path w="957" h="2732" extrusionOk="0">
                  <a:moveTo>
                    <a:pt x="137" y="1"/>
                  </a:moveTo>
                  <a:lnTo>
                    <a:pt x="1" y="69"/>
                  </a:lnTo>
                  <a:lnTo>
                    <a:pt x="752" y="2731"/>
                  </a:lnTo>
                  <a:lnTo>
                    <a:pt x="956" y="266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7" name="Google Shape;4247;p18"/>
            <p:cNvSpPr/>
            <p:nvPr/>
          </p:nvSpPr>
          <p:spPr>
            <a:xfrm>
              <a:off x="1835108" y="2640541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0"/>
                  </a:moveTo>
                  <a:lnTo>
                    <a:pt x="1" y="1570"/>
                  </a:lnTo>
                  <a:lnTo>
                    <a:pt x="137" y="1775"/>
                  </a:lnTo>
                  <a:lnTo>
                    <a:pt x="2322" y="137"/>
                  </a:lnTo>
                  <a:cubicBezTo>
                    <a:pt x="2322" y="137"/>
                    <a:pt x="2253" y="69"/>
                    <a:pt x="225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8" name="Google Shape;4248;p18"/>
            <p:cNvSpPr/>
            <p:nvPr/>
          </p:nvSpPr>
          <p:spPr>
            <a:xfrm>
              <a:off x="2349055" y="1586863"/>
              <a:ext cx="9420" cy="222989"/>
            </a:xfrm>
            <a:custGeom>
              <a:avLst/>
              <a:gdLst/>
              <a:ahLst/>
              <a:cxnLst/>
              <a:rect l="l" t="t" r="r" b="b"/>
              <a:pathLst>
                <a:path w="274" h="6486" extrusionOk="0">
                  <a:moveTo>
                    <a:pt x="69" y="1"/>
                  </a:moveTo>
                  <a:lnTo>
                    <a:pt x="0" y="6485"/>
                  </a:lnTo>
                  <a:lnTo>
                    <a:pt x="205" y="6485"/>
                  </a:lnTo>
                  <a:lnTo>
                    <a:pt x="2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9" name="Google Shape;4249;p18"/>
            <p:cNvSpPr/>
            <p:nvPr/>
          </p:nvSpPr>
          <p:spPr>
            <a:xfrm>
              <a:off x="1628622" y="249504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12"/>
                  </a:lnTo>
                  <a:cubicBezTo>
                    <a:pt x="0" y="1980"/>
                    <a:pt x="0" y="2048"/>
                    <a:pt x="69" y="2116"/>
                  </a:cubicBezTo>
                  <a:lnTo>
                    <a:pt x="6212" y="137"/>
                  </a:lnTo>
                  <a:cubicBezTo>
                    <a:pt x="6212" y="137"/>
                    <a:pt x="6212" y="69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0" name="Google Shape;4250;p18"/>
            <p:cNvSpPr/>
            <p:nvPr/>
          </p:nvSpPr>
          <p:spPr>
            <a:xfrm>
              <a:off x="2651771" y="2769604"/>
              <a:ext cx="133807" cy="185411"/>
            </a:xfrm>
            <a:custGeom>
              <a:avLst/>
              <a:gdLst/>
              <a:ahLst/>
              <a:cxnLst/>
              <a:rect l="l" t="t" r="r" b="b"/>
              <a:pathLst>
                <a:path w="3892" h="5393" extrusionOk="0">
                  <a:moveTo>
                    <a:pt x="69" y="0"/>
                  </a:moveTo>
                  <a:lnTo>
                    <a:pt x="0" y="137"/>
                  </a:lnTo>
                  <a:lnTo>
                    <a:pt x="3686" y="5393"/>
                  </a:lnTo>
                  <a:lnTo>
                    <a:pt x="3891" y="525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1" name="Google Shape;4251;p18"/>
            <p:cNvSpPr/>
            <p:nvPr/>
          </p:nvSpPr>
          <p:spPr>
            <a:xfrm>
              <a:off x="2499227" y="2847027"/>
              <a:ext cx="35240" cy="89216"/>
            </a:xfrm>
            <a:custGeom>
              <a:avLst/>
              <a:gdLst/>
              <a:ahLst/>
              <a:cxnLst/>
              <a:rect l="l" t="t" r="r" b="b"/>
              <a:pathLst>
                <a:path w="1025" h="2595" extrusionOk="0">
                  <a:moveTo>
                    <a:pt x="1" y="1"/>
                  </a:moveTo>
                  <a:lnTo>
                    <a:pt x="820" y="2595"/>
                  </a:lnTo>
                  <a:lnTo>
                    <a:pt x="1025" y="252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2" name="Google Shape;4252;p18"/>
            <p:cNvSpPr/>
            <p:nvPr/>
          </p:nvSpPr>
          <p:spPr>
            <a:xfrm>
              <a:off x="2848906" y="2504431"/>
              <a:ext cx="213569" cy="79830"/>
            </a:xfrm>
            <a:custGeom>
              <a:avLst/>
              <a:gdLst/>
              <a:ahLst/>
              <a:cxnLst/>
              <a:rect l="l" t="t" r="r" b="b"/>
              <a:pathLst>
                <a:path w="6212" h="2322" extrusionOk="0">
                  <a:moveTo>
                    <a:pt x="68" y="0"/>
                  </a:moveTo>
                  <a:cubicBezTo>
                    <a:pt x="0" y="69"/>
                    <a:pt x="0" y="137"/>
                    <a:pt x="0" y="205"/>
                  </a:cubicBezTo>
                  <a:lnTo>
                    <a:pt x="6075" y="2321"/>
                  </a:lnTo>
                  <a:lnTo>
                    <a:pt x="6211" y="2048"/>
                  </a:lnTo>
                  <a:lnTo>
                    <a:pt x="6211" y="1980"/>
                  </a:lnTo>
                  <a:lnTo>
                    <a:pt x="6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3" name="Google Shape;4253;p18"/>
            <p:cNvSpPr/>
            <p:nvPr/>
          </p:nvSpPr>
          <p:spPr>
            <a:xfrm>
              <a:off x="2142534" y="2840014"/>
              <a:ext cx="35240" cy="89182"/>
            </a:xfrm>
            <a:custGeom>
              <a:avLst/>
              <a:gdLst/>
              <a:ahLst/>
              <a:cxnLst/>
              <a:rect l="l" t="t" r="r" b="b"/>
              <a:pathLst>
                <a:path w="1025" h="2594" extrusionOk="0">
                  <a:moveTo>
                    <a:pt x="888" y="0"/>
                  </a:moveTo>
                  <a:lnTo>
                    <a:pt x="1" y="2526"/>
                  </a:lnTo>
                  <a:lnTo>
                    <a:pt x="205" y="2594"/>
                  </a:lnTo>
                  <a:lnTo>
                    <a:pt x="1025" y="68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4" name="Google Shape;4254;p18"/>
            <p:cNvSpPr/>
            <p:nvPr/>
          </p:nvSpPr>
          <p:spPr>
            <a:xfrm>
              <a:off x="1896133" y="2762556"/>
              <a:ext cx="136145" cy="180736"/>
            </a:xfrm>
            <a:custGeom>
              <a:avLst/>
              <a:gdLst/>
              <a:ahLst/>
              <a:cxnLst/>
              <a:rect l="l" t="t" r="r" b="b"/>
              <a:pathLst>
                <a:path w="3960" h="5257" extrusionOk="0">
                  <a:moveTo>
                    <a:pt x="3823" y="1"/>
                  </a:moveTo>
                  <a:lnTo>
                    <a:pt x="1" y="5120"/>
                  </a:lnTo>
                  <a:lnTo>
                    <a:pt x="137" y="5257"/>
                  </a:lnTo>
                  <a:lnTo>
                    <a:pt x="3960" y="69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5" name="Google Shape;4255;p18"/>
            <p:cNvSpPr/>
            <p:nvPr/>
          </p:nvSpPr>
          <p:spPr>
            <a:xfrm>
              <a:off x="2332621" y="2868171"/>
              <a:ext cx="9420" cy="222954"/>
            </a:xfrm>
            <a:custGeom>
              <a:avLst/>
              <a:gdLst/>
              <a:ahLst/>
              <a:cxnLst/>
              <a:rect l="l" t="t" r="r" b="b"/>
              <a:pathLst>
                <a:path w="274" h="6485" extrusionOk="0">
                  <a:moveTo>
                    <a:pt x="137" y="0"/>
                  </a:moveTo>
                  <a:lnTo>
                    <a:pt x="0" y="6485"/>
                  </a:lnTo>
                  <a:lnTo>
                    <a:pt x="274" y="6485"/>
                  </a:lnTo>
                  <a:lnTo>
                    <a:pt x="274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6" name="Google Shape;4256;p18"/>
            <p:cNvSpPr/>
            <p:nvPr/>
          </p:nvSpPr>
          <p:spPr>
            <a:xfrm>
              <a:off x="2349055" y="1828589"/>
              <a:ext cx="7082" cy="176026"/>
            </a:xfrm>
            <a:custGeom>
              <a:avLst/>
              <a:gdLst/>
              <a:ahLst/>
              <a:cxnLst/>
              <a:rect l="l" t="t" r="r" b="b"/>
              <a:pathLst>
                <a:path w="206" h="5120" extrusionOk="0">
                  <a:moveTo>
                    <a:pt x="0" y="0"/>
                  </a:moveTo>
                  <a:lnTo>
                    <a:pt x="0" y="5120"/>
                  </a:lnTo>
                  <a:lnTo>
                    <a:pt x="69" y="5120"/>
                  </a:lnTo>
                  <a:lnTo>
                    <a:pt x="20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7" name="Google Shape;4257;p18"/>
            <p:cNvSpPr/>
            <p:nvPr/>
          </p:nvSpPr>
          <p:spPr>
            <a:xfrm>
              <a:off x="2048677" y="1922446"/>
              <a:ext cx="105615" cy="147868"/>
            </a:xfrm>
            <a:custGeom>
              <a:avLst/>
              <a:gdLst/>
              <a:ahLst/>
              <a:cxnLst/>
              <a:rect l="l" t="t" r="r" b="b"/>
              <a:pathLst>
                <a:path w="3072" h="4301" extrusionOk="0">
                  <a:moveTo>
                    <a:pt x="137" y="1"/>
                  </a:moveTo>
                  <a:lnTo>
                    <a:pt x="0" y="69"/>
                  </a:lnTo>
                  <a:lnTo>
                    <a:pt x="2048" y="2936"/>
                  </a:lnTo>
                  <a:lnTo>
                    <a:pt x="3004" y="4301"/>
                  </a:lnTo>
                  <a:lnTo>
                    <a:pt x="3072" y="4164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8" name="Google Shape;4258;p18"/>
            <p:cNvSpPr/>
            <p:nvPr/>
          </p:nvSpPr>
          <p:spPr>
            <a:xfrm>
              <a:off x="2039291" y="260533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0" y="4164"/>
                  </a:lnTo>
                  <a:lnTo>
                    <a:pt x="137" y="4232"/>
                  </a:lnTo>
                  <a:lnTo>
                    <a:pt x="3208" y="137"/>
                  </a:lnTo>
                  <a:lnTo>
                    <a:pt x="3072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9" name="Google Shape;4259;p18"/>
            <p:cNvSpPr/>
            <p:nvPr/>
          </p:nvSpPr>
          <p:spPr>
            <a:xfrm>
              <a:off x="2194173" y="1849698"/>
              <a:ext cx="56349" cy="171350"/>
            </a:xfrm>
            <a:custGeom>
              <a:avLst/>
              <a:gdLst/>
              <a:ahLst/>
              <a:cxnLst/>
              <a:rect l="l" t="t" r="r" b="b"/>
              <a:pathLst>
                <a:path w="1639" h="4984" extrusionOk="0">
                  <a:moveTo>
                    <a:pt x="137" y="1"/>
                  </a:moveTo>
                  <a:lnTo>
                    <a:pt x="0" y="69"/>
                  </a:lnTo>
                  <a:lnTo>
                    <a:pt x="1502" y="4983"/>
                  </a:lnTo>
                  <a:lnTo>
                    <a:pt x="1638" y="498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0" name="Google Shape;4260;p18"/>
            <p:cNvSpPr/>
            <p:nvPr/>
          </p:nvSpPr>
          <p:spPr>
            <a:xfrm>
              <a:off x="1926628" y="2530250"/>
              <a:ext cx="147903" cy="105615"/>
            </a:xfrm>
            <a:custGeom>
              <a:avLst/>
              <a:gdLst/>
              <a:ahLst/>
              <a:cxnLst/>
              <a:rect l="l" t="t" r="r" b="b"/>
              <a:pathLst>
                <a:path w="4302" h="3072" extrusionOk="0">
                  <a:moveTo>
                    <a:pt x="4301" y="0"/>
                  </a:moveTo>
                  <a:lnTo>
                    <a:pt x="1" y="2935"/>
                  </a:lnTo>
                  <a:lnTo>
                    <a:pt x="138" y="3072"/>
                  </a:lnTo>
                  <a:lnTo>
                    <a:pt x="4301" y="69"/>
                  </a:lnTo>
                  <a:lnTo>
                    <a:pt x="4301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1" name="Google Shape;4261;p18"/>
            <p:cNvSpPr/>
            <p:nvPr/>
          </p:nvSpPr>
          <p:spPr>
            <a:xfrm>
              <a:off x="2778496" y="1976423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1"/>
                  </a:moveTo>
                  <a:lnTo>
                    <a:pt x="0" y="1570"/>
                  </a:lnTo>
                  <a:lnTo>
                    <a:pt x="69" y="1775"/>
                  </a:lnTo>
                  <a:lnTo>
                    <a:pt x="2321" y="205"/>
                  </a:lnTo>
                  <a:lnTo>
                    <a:pt x="2253" y="69"/>
                  </a:lnTo>
                  <a:lnTo>
                    <a:pt x="225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2" name="Google Shape;4262;p18"/>
            <p:cNvSpPr/>
            <p:nvPr/>
          </p:nvSpPr>
          <p:spPr>
            <a:xfrm>
              <a:off x="2452298" y="1852036"/>
              <a:ext cx="63397" cy="169012"/>
            </a:xfrm>
            <a:custGeom>
              <a:avLst/>
              <a:gdLst/>
              <a:ahLst/>
              <a:cxnLst/>
              <a:rect l="l" t="t" r="r" b="b"/>
              <a:pathLst>
                <a:path w="1844" h="4916" extrusionOk="0">
                  <a:moveTo>
                    <a:pt x="1639" y="1"/>
                  </a:moveTo>
                  <a:lnTo>
                    <a:pt x="1" y="4915"/>
                  </a:lnTo>
                  <a:lnTo>
                    <a:pt x="137" y="4915"/>
                  </a:lnTo>
                  <a:lnTo>
                    <a:pt x="1844" y="69"/>
                  </a:lnTo>
                  <a:lnTo>
                    <a:pt x="163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3" name="Google Shape;4263;p18"/>
            <p:cNvSpPr/>
            <p:nvPr/>
          </p:nvSpPr>
          <p:spPr>
            <a:xfrm>
              <a:off x="2618904" y="2042123"/>
              <a:ext cx="150241" cy="105650"/>
            </a:xfrm>
            <a:custGeom>
              <a:avLst/>
              <a:gdLst/>
              <a:ahLst/>
              <a:cxnLst/>
              <a:rect l="l" t="t" r="r" b="b"/>
              <a:pathLst>
                <a:path w="4370" h="3073" extrusionOk="0">
                  <a:moveTo>
                    <a:pt x="4233" y="1"/>
                  </a:moveTo>
                  <a:lnTo>
                    <a:pt x="1" y="3004"/>
                  </a:lnTo>
                  <a:lnTo>
                    <a:pt x="69" y="3072"/>
                  </a:lnTo>
                  <a:lnTo>
                    <a:pt x="4369" y="137"/>
                  </a:lnTo>
                  <a:lnTo>
                    <a:pt x="423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4" name="Google Shape;4264;p18"/>
            <p:cNvSpPr/>
            <p:nvPr/>
          </p:nvSpPr>
          <p:spPr>
            <a:xfrm>
              <a:off x="2543818" y="192715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1" y="4164"/>
                  </a:lnTo>
                  <a:lnTo>
                    <a:pt x="137" y="4232"/>
                  </a:lnTo>
                  <a:lnTo>
                    <a:pt x="3209" y="68"/>
                  </a:lnTo>
                  <a:cubicBezTo>
                    <a:pt x="3140" y="68"/>
                    <a:pt x="3072" y="0"/>
                    <a:pt x="30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5" name="Google Shape;4265;p18"/>
            <p:cNvSpPr/>
            <p:nvPr/>
          </p:nvSpPr>
          <p:spPr>
            <a:xfrm>
              <a:off x="2682266" y="2342501"/>
              <a:ext cx="176060" cy="7082"/>
            </a:xfrm>
            <a:custGeom>
              <a:avLst/>
              <a:gdLst/>
              <a:ahLst/>
              <a:cxnLst/>
              <a:rect l="l" t="t" r="r" b="b"/>
              <a:pathLst>
                <a:path w="5121" h="206" extrusionOk="0">
                  <a:moveTo>
                    <a:pt x="1" y="1"/>
                  </a:moveTo>
                  <a:lnTo>
                    <a:pt x="1" y="69"/>
                  </a:lnTo>
                  <a:lnTo>
                    <a:pt x="5120" y="205"/>
                  </a:lnTo>
                  <a:lnTo>
                    <a:pt x="512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6" name="Google Shape;4266;p18"/>
            <p:cNvSpPr/>
            <p:nvPr/>
          </p:nvSpPr>
          <p:spPr>
            <a:xfrm>
              <a:off x="2877063" y="2344839"/>
              <a:ext cx="93892" cy="7082"/>
            </a:xfrm>
            <a:custGeom>
              <a:avLst/>
              <a:gdLst/>
              <a:ahLst/>
              <a:cxnLst/>
              <a:rect l="l" t="t" r="r" b="b"/>
              <a:pathLst>
                <a:path w="2731" h="206" extrusionOk="0">
                  <a:moveTo>
                    <a:pt x="0" y="1"/>
                  </a:moveTo>
                  <a:cubicBezTo>
                    <a:pt x="0" y="69"/>
                    <a:pt x="0" y="137"/>
                    <a:pt x="0" y="206"/>
                  </a:cubicBezTo>
                  <a:lnTo>
                    <a:pt x="2730" y="206"/>
                  </a:lnTo>
                  <a:lnTo>
                    <a:pt x="273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7" name="Google Shape;4267;p18"/>
            <p:cNvSpPr/>
            <p:nvPr/>
          </p:nvSpPr>
          <p:spPr>
            <a:xfrm>
              <a:off x="2539142" y="2610012"/>
              <a:ext cx="107953" cy="147903"/>
            </a:xfrm>
            <a:custGeom>
              <a:avLst/>
              <a:gdLst/>
              <a:ahLst/>
              <a:cxnLst/>
              <a:rect l="l" t="t" r="r" b="b"/>
              <a:pathLst>
                <a:path w="3140" h="4302" extrusionOk="0">
                  <a:moveTo>
                    <a:pt x="137" y="1"/>
                  </a:moveTo>
                  <a:lnTo>
                    <a:pt x="0" y="69"/>
                  </a:lnTo>
                  <a:lnTo>
                    <a:pt x="2935" y="4301"/>
                  </a:lnTo>
                  <a:lnTo>
                    <a:pt x="3140" y="4165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8" name="Google Shape;4268;p18"/>
            <p:cNvSpPr/>
            <p:nvPr/>
          </p:nvSpPr>
          <p:spPr>
            <a:xfrm>
              <a:off x="2442912" y="2656975"/>
              <a:ext cx="58687" cy="171316"/>
            </a:xfrm>
            <a:custGeom>
              <a:avLst/>
              <a:gdLst/>
              <a:ahLst/>
              <a:cxnLst/>
              <a:rect l="l" t="t" r="r" b="b"/>
              <a:pathLst>
                <a:path w="1707" h="4983" extrusionOk="0">
                  <a:moveTo>
                    <a:pt x="1" y="0"/>
                  </a:moveTo>
                  <a:lnTo>
                    <a:pt x="1502" y="4983"/>
                  </a:lnTo>
                  <a:lnTo>
                    <a:pt x="1707" y="4915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9" name="Google Shape;4269;p18"/>
            <p:cNvSpPr/>
            <p:nvPr/>
          </p:nvSpPr>
          <p:spPr>
            <a:xfrm>
              <a:off x="2177739" y="2656975"/>
              <a:ext cx="63397" cy="168978"/>
            </a:xfrm>
            <a:custGeom>
              <a:avLst/>
              <a:gdLst/>
              <a:ahLst/>
              <a:cxnLst/>
              <a:rect l="l" t="t" r="r" b="b"/>
              <a:pathLst>
                <a:path w="1844" h="4915" extrusionOk="0">
                  <a:moveTo>
                    <a:pt x="1707" y="0"/>
                  </a:moveTo>
                  <a:lnTo>
                    <a:pt x="1" y="4846"/>
                  </a:lnTo>
                  <a:lnTo>
                    <a:pt x="205" y="4915"/>
                  </a:lnTo>
                  <a:lnTo>
                    <a:pt x="184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0" name="Google Shape;4270;p18"/>
            <p:cNvSpPr/>
            <p:nvPr/>
          </p:nvSpPr>
          <p:spPr>
            <a:xfrm>
              <a:off x="2337297" y="2673374"/>
              <a:ext cx="7082" cy="176060"/>
            </a:xfrm>
            <a:custGeom>
              <a:avLst/>
              <a:gdLst/>
              <a:ahLst/>
              <a:cxnLst/>
              <a:rect l="l" t="t" r="r" b="b"/>
              <a:pathLst>
                <a:path w="206" h="5121" extrusionOk="0">
                  <a:moveTo>
                    <a:pt x="138" y="1"/>
                  </a:moveTo>
                  <a:lnTo>
                    <a:pt x="1" y="5120"/>
                  </a:lnTo>
                  <a:lnTo>
                    <a:pt x="206" y="5120"/>
                  </a:lnTo>
                  <a:lnTo>
                    <a:pt x="206" y="1776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1" name="Google Shape;4271;p18"/>
            <p:cNvSpPr/>
            <p:nvPr/>
          </p:nvSpPr>
          <p:spPr>
            <a:xfrm>
              <a:off x="2333962" y="1570464"/>
              <a:ext cx="36237" cy="24788"/>
            </a:xfrm>
            <a:custGeom>
              <a:avLst/>
              <a:gdLst/>
              <a:ahLst/>
              <a:cxnLst/>
              <a:rect l="l" t="t" r="r" b="b"/>
              <a:pathLst>
                <a:path w="1054" h="721" extrusionOk="0">
                  <a:moveTo>
                    <a:pt x="576" y="0"/>
                  </a:moveTo>
                  <a:cubicBezTo>
                    <a:pt x="1" y="0"/>
                    <a:pt x="587" y="721"/>
                    <a:pt x="893" y="721"/>
                  </a:cubicBezTo>
                  <a:cubicBezTo>
                    <a:pt x="986" y="721"/>
                    <a:pt x="1054" y="654"/>
                    <a:pt x="1054" y="478"/>
                  </a:cubicBezTo>
                  <a:cubicBezTo>
                    <a:pt x="1054" y="205"/>
                    <a:pt x="849" y="0"/>
                    <a:pt x="57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2" name="Google Shape;4272;p18"/>
            <p:cNvSpPr/>
            <p:nvPr/>
          </p:nvSpPr>
          <p:spPr>
            <a:xfrm>
              <a:off x="2323236" y="3077030"/>
              <a:ext cx="32902" cy="32867"/>
            </a:xfrm>
            <a:custGeom>
              <a:avLst/>
              <a:gdLst/>
              <a:ahLst/>
              <a:cxnLst/>
              <a:rect l="l" t="t" r="r" b="b"/>
              <a:pathLst>
                <a:path w="957" h="956" extrusionOk="0">
                  <a:moveTo>
                    <a:pt x="478" y="0"/>
                  </a:moveTo>
                  <a:cubicBezTo>
                    <a:pt x="205" y="0"/>
                    <a:pt x="0" y="205"/>
                    <a:pt x="0" y="478"/>
                  </a:cubicBezTo>
                  <a:cubicBezTo>
                    <a:pt x="0" y="751"/>
                    <a:pt x="205" y="956"/>
                    <a:pt x="478" y="956"/>
                  </a:cubicBezTo>
                  <a:cubicBezTo>
                    <a:pt x="751" y="956"/>
                    <a:pt x="956" y="751"/>
                    <a:pt x="956" y="478"/>
                  </a:cubicBezTo>
                  <a:cubicBezTo>
                    <a:pt x="956" y="205"/>
                    <a:pt x="751" y="0"/>
                    <a:pt x="478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3" name="Google Shape;4273;p18"/>
            <p:cNvSpPr/>
            <p:nvPr/>
          </p:nvSpPr>
          <p:spPr>
            <a:xfrm>
              <a:off x="3048344" y="2095515"/>
              <a:ext cx="35240" cy="34071"/>
            </a:xfrm>
            <a:custGeom>
              <a:avLst/>
              <a:gdLst/>
              <a:ahLst/>
              <a:cxnLst/>
              <a:rect l="l" t="t" r="r" b="b"/>
              <a:pathLst>
                <a:path w="1025" h="991" extrusionOk="0">
                  <a:moveTo>
                    <a:pt x="482" y="0"/>
                  </a:moveTo>
                  <a:cubicBezTo>
                    <a:pt x="436" y="0"/>
                    <a:pt x="389" y="6"/>
                    <a:pt x="342" y="18"/>
                  </a:cubicBezTo>
                  <a:cubicBezTo>
                    <a:pt x="137" y="154"/>
                    <a:pt x="1" y="359"/>
                    <a:pt x="69" y="632"/>
                  </a:cubicBezTo>
                  <a:cubicBezTo>
                    <a:pt x="126" y="858"/>
                    <a:pt x="323" y="991"/>
                    <a:pt x="544" y="991"/>
                  </a:cubicBezTo>
                  <a:cubicBezTo>
                    <a:pt x="590" y="991"/>
                    <a:pt x="637" y="985"/>
                    <a:pt x="683" y="973"/>
                  </a:cubicBezTo>
                  <a:cubicBezTo>
                    <a:pt x="888" y="837"/>
                    <a:pt x="1025" y="564"/>
                    <a:pt x="957" y="359"/>
                  </a:cubicBezTo>
                  <a:cubicBezTo>
                    <a:pt x="900" y="133"/>
                    <a:pt x="703" y="0"/>
                    <a:pt x="48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4" name="Google Shape;4274;p18"/>
            <p:cNvSpPr/>
            <p:nvPr/>
          </p:nvSpPr>
          <p:spPr>
            <a:xfrm>
              <a:off x="1609851" y="2550741"/>
              <a:ext cx="37577" cy="31767"/>
            </a:xfrm>
            <a:custGeom>
              <a:avLst/>
              <a:gdLst/>
              <a:ahLst/>
              <a:cxnLst/>
              <a:rect l="l" t="t" r="r" b="b"/>
              <a:pathLst>
                <a:path w="1093" h="924" extrusionOk="0">
                  <a:moveTo>
                    <a:pt x="524" y="1"/>
                  </a:moveTo>
                  <a:cubicBezTo>
                    <a:pt x="485" y="1"/>
                    <a:pt x="446" y="6"/>
                    <a:pt x="410" y="19"/>
                  </a:cubicBezTo>
                  <a:cubicBezTo>
                    <a:pt x="137" y="87"/>
                    <a:pt x="0" y="360"/>
                    <a:pt x="69" y="633"/>
                  </a:cubicBezTo>
                  <a:cubicBezTo>
                    <a:pt x="181" y="801"/>
                    <a:pt x="339" y="924"/>
                    <a:pt x="544" y="924"/>
                  </a:cubicBezTo>
                  <a:cubicBezTo>
                    <a:pt x="588" y="924"/>
                    <a:pt x="634" y="918"/>
                    <a:pt x="683" y="906"/>
                  </a:cubicBezTo>
                  <a:cubicBezTo>
                    <a:pt x="956" y="838"/>
                    <a:pt x="1092" y="565"/>
                    <a:pt x="1024" y="292"/>
                  </a:cubicBezTo>
                  <a:cubicBezTo>
                    <a:pt x="912" y="123"/>
                    <a:pt x="707" y="1"/>
                    <a:pt x="52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5" name="Google Shape;4275;p18"/>
            <p:cNvSpPr/>
            <p:nvPr/>
          </p:nvSpPr>
          <p:spPr>
            <a:xfrm>
              <a:off x="2764400" y="2936656"/>
              <a:ext cx="37577" cy="32558"/>
            </a:xfrm>
            <a:custGeom>
              <a:avLst/>
              <a:gdLst/>
              <a:ahLst/>
              <a:cxnLst/>
              <a:rect l="l" t="t" r="r" b="b"/>
              <a:pathLst>
                <a:path w="1093" h="947" extrusionOk="0">
                  <a:moveTo>
                    <a:pt x="578" y="1"/>
                  </a:moveTo>
                  <a:cubicBezTo>
                    <a:pt x="469" y="1"/>
                    <a:pt x="360" y="39"/>
                    <a:pt x="274" y="124"/>
                  </a:cubicBezTo>
                  <a:cubicBezTo>
                    <a:pt x="69" y="261"/>
                    <a:pt x="1" y="534"/>
                    <a:pt x="206" y="739"/>
                  </a:cubicBezTo>
                  <a:cubicBezTo>
                    <a:pt x="294" y="871"/>
                    <a:pt x="439" y="946"/>
                    <a:pt x="586" y="946"/>
                  </a:cubicBezTo>
                  <a:cubicBezTo>
                    <a:pt x="666" y="946"/>
                    <a:pt x="747" y="923"/>
                    <a:pt x="820" y="875"/>
                  </a:cubicBezTo>
                  <a:cubicBezTo>
                    <a:pt x="1025" y="739"/>
                    <a:pt x="1093" y="397"/>
                    <a:pt x="956" y="193"/>
                  </a:cubicBezTo>
                  <a:cubicBezTo>
                    <a:pt x="877" y="74"/>
                    <a:pt x="729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6" name="Google Shape;4276;p18"/>
            <p:cNvSpPr/>
            <p:nvPr/>
          </p:nvSpPr>
          <p:spPr>
            <a:xfrm>
              <a:off x="1891457" y="1710321"/>
              <a:ext cx="41187" cy="32214"/>
            </a:xfrm>
            <a:custGeom>
              <a:avLst/>
              <a:gdLst/>
              <a:ahLst/>
              <a:cxnLst/>
              <a:rect l="l" t="t" r="r" b="b"/>
              <a:pathLst>
                <a:path w="1198" h="937" extrusionOk="0">
                  <a:moveTo>
                    <a:pt x="578" y="1"/>
                  </a:moveTo>
                  <a:cubicBezTo>
                    <a:pt x="471" y="1"/>
                    <a:pt x="365" y="34"/>
                    <a:pt x="273" y="96"/>
                  </a:cubicBezTo>
                  <a:cubicBezTo>
                    <a:pt x="68" y="232"/>
                    <a:pt x="0" y="505"/>
                    <a:pt x="205" y="710"/>
                  </a:cubicBezTo>
                  <a:cubicBezTo>
                    <a:pt x="305" y="870"/>
                    <a:pt x="440" y="936"/>
                    <a:pt x="572" y="936"/>
                  </a:cubicBezTo>
                  <a:cubicBezTo>
                    <a:pt x="892" y="936"/>
                    <a:pt x="1197" y="550"/>
                    <a:pt x="956" y="164"/>
                  </a:cubicBezTo>
                  <a:cubicBezTo>
                    <a:pt x="843" y="51"/>
                    <a:pt x="710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7" name="Google Shape;4277;p18"/>
            <p:cNvSpPr/>
            <p:nvPr/>
          </p:nvSpPr>
          <p:spPr>
            <a:xfrm>
              <a:off x="1879699" y="2928267"/>
              <a:ext cx="37577" cy="32386"/>
            </a:xfrm>
            <a:custGeom>
              <a:avLst/>
              <a:gdLst/>
              <a:ahLst/>
              <a:cxnLst/>
              <a:rect l="l" t="t" r="r" b="b"/>
              <a:pathLst>
                <a:path w="1093" h="942" extrusionOk="0">
                  <a:moveTo>
                    <a:pt x="492" y="0"/>
                  </a:moveTo>
                  <a:cubicBezTo>
                    <a:pt x="350" y="0"/>
                    <a:pt x="213" y="51"/>
                    <a:pt x="137" y="164"/>
                  </a:cubicBezTo>
                  <a:cubicBezTo>
                    <a:pt x="1" y="437"/>
                    <a:pt x="69" y="710"/>
                    <a:pt x="274" y="846"/>
                  </a:cubicBezTo>
                  <a:cubicBezTo>
                    <a:pt x="366" y="907"/>
                    <a:pt x="472" y="941"/>
                    <a:pt x="573" y="941"/>
                  </a:cubicBezTo>
                  <a:cubicBezTo>
                    <a:pt x="697" y="941"/>
                    <a:pt x="813" y="891"/>
                    <a:pt x="888" y="778"/>
                  </a:cubicBezTo>
                  <a:cubicBezTo>
                    <a:pt x="1093" y="505"/>
                    <a:pt x="1025" y="232"/>
                    <a:pt x="820" y="95"/>
                  </a:cubicBezTo>
                  <a:cubicBezTo>
                    <a:pt x="728" y="34"/>
                    <a:pt x="608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8" name="Google Shape;4278;p18"/>
            <p:cNvSpPr/>
            <p:nvPr/>
          </p:nvSpPr>
          <p:spPr>
            <a:xfrm>
              <a:off x="2778496" y="1718676"/>
              <a:ext cx="34689" cy="32558"/>
            </a:xfrm>
            <a:custGeom>
              <a:avLst/>
              <a:gdLst/>
              <a:ahLst/>
              <a:cxnLst/>
              <a:rect l="l" t="t" r="r" b="b"/>
              <a:pathLst>
                <a:path w="1009" h="947" extrusionOk="0">
                  <a:moveTo>
                    <a:pt x="483" y="1"/>
                  </a:moveTo>
                  <a:cubicBezTo>
                    <a:pt x="348" y="1"/>
                    <a:pt x="217" y="61"/>
                    <a:pt x="137" y="194"/>
                  </a:cubicBezTo>
                  <a:cubicBezTo>
                    <a:pt x="0" y="399"/>
                    <a:pt x="0" y="672"/>
                    <a:pt x="205" y="877"/>
                  </a:cubicBezTo>
                  <a:cubicBezTo>
                    <a:pt x="285" y="924"/>
                    <a:pt x="372" y="946"/>
                    <a:pt x="458" y="946"/>
                  </a:cubicBezTo>
                  <a:cubicBezTo>
                    <a:pt x="740" y="946"/>
                    <a:pt x="1008" y="713"/>
                    <a:pt x="956" y="399"/>
                  </a:cubicBezTo>
                  <a:cubicBezTo>
                    <a:pt x="914" y="149"/>
                    <a:pt x="695" y="1"/>
                    <a:pt x="48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9" name="Google Shape;4279;p18"/>
            <p:cNvSpPr/>
            <p:nvPr/>
          </p:nvSpPr>
          <p:spPr>
            <a:xfrm>
              <a:off x="1614526" y="2086095"/>
              <a:ext cx="35239" cy="31767"/>
            </a:xfrm>
            <a:custGeom>
              <a:avLst/>
              <a:gdLst/>
              <a:ahLst/>
              <a:cxnLst/>
              <a:rect l="l" t="t" r="r" b="b"/>
              <a:pathLst>
                <a:path w="1025" h="924" extrusionOk="0">
                  <a:moveTo>
                    <a:pt x="539" y="1"/>
                  </a:moveTo>
                  <a:cubicBezTo>
                    <a:pt x="320" y="1"/>
                    <a:pt x="125" y="123"/>
                    <a:pt x="69" y="292"/>
                  </a:cubicBezTo>
                  <a:cubicBezTo>
                    <a:pt x="1" y="565"/>
                    <a:pt x="137" y="838"/>
                    <a:pt x="410" y="906"/>
                  </a:cubicBezTo>
                  <a:cubicBezTo>
                    <a:pt x="445" y="918"/>
                    <a:pt x="483" y="923"/>
                    <a:pt x="520" y="923"/>
                  </a:cubicBezTo>
                  <a:cubicBezTo>
                    <a:pt x="703" y="923"/>
                    <a:pt x="900" y="791"/>
                    <a:pt x="956" y="565"/>
                  </a:cubicBezTo>
                  <a:cubicBezTo>
                    <a:pt x="1025" y="360"/>
                    <a:pt x="888" y="87"/>
                    <a:pt x="683" y="19"/>
                  </a:cubicBezTo>
                  <a:cubicBezTo>
                    <a:pt x="635" y="7"/>
                    <a:pt x="587" y="1"/>
                    <a:pt x="53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0" name="Google Shape;4280;p18"/>
            <p:cNvSpPr/>
            <p:nvPr/>
          </p:nvSpPr>
          <p:spPr>
            <a:xfrm>
              <a:off x="3043668" y="2562499"/>
              <a:ext cx="35240" cy="31733"/>
            </a:xfrm>
            <a:custGeom>
              <a:avLst/>
              <a:gdLst/>
              <a:ahLst/>
              <a:cxnLst/>
              <a:rect l="l" t="t" r="r" b="b"/>
              <a:pathLst>
                <a:path w="1025" h="923" extrusionOk="0">
                  <a:moveTo>
                    <a:pt x="539" y="0"/>
                  </a:moveTo>
                  <a:cubicBezTo>
                    <a:pt x="320" y="0"/>
                    <a:pt x="125" y="122"/>
                    <a:pt x="69" y="291"/>
                  </a:cubicBezTo>
                  <a:cubicBezTo>
                    <a:pt x="0" y="564"/>
                    <a:pt x="137" y="837"/>
                    <a:pt x="342" y="905"/>
                  </a:cubicBezTo>
                  <a:cubicBezTo>
                    <a:pt x="389" y="917"/>
                    <a:pt x="435" y="923"/>
                    <a:pt x="481" y="923"/>
                  </a:cubicBezTo>
                  <a:cubicBezTo>
                    <a:pt x="702" y="923"/>
                    <a:pt x="899" y="790"/>
                    <a:pt x="956" y="564"/>
                  </a:cubicBezTo>
                  <a:cubicBezTo>
                    <a:pt x="1024" y="359"/>
                    <a:pt x="888" y="86"/>
                    <a:pt x="683" y="18"/>
                  </a:cubicBezTo>
                  <a:cubicBezTo>
                    <a:pt x="635" y="6"/>
                    <a:pt x="586" y="0"/>
                    <a:pt x="53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1" name="Google Shape;4281;p18"/>
            <p:cNvSpPr/>
            <p:nvPr/>
          </p:nvSpPr>
          <p:spPr>
            <a:xfrm>
              <a:off x="2534432" y="1729127"/>
              <a:ext cx="30529" cy="27366"/>
            </a:xfrm>
            <a:custGeom>
              <a:avLst/>
              <a:gdLst/>
              <a:ahLst/>
              <a:cxnLst/>
              <a:rect l="l" t="t" r="r" b="b"/>
              <a:pathLst>
                <a:path w="888" h="796" extrusionOk="0">
                  <a:moveTo>
                    <a:pt x="453" y="1"/>
                  </a:moveTo>
                  <a:cubicBezTo>
                    <a:pt x="286" y="1"/>
                    <a:pt x="120" y="78"/>
                    <a:pt x="69" y="231"/>
                  </a:cubicBezTo>
                  <a:cubicBezTo>
                    <a:pt x="1" y="436"/>
                    <a:pt x="137" y="709"/>
                    <a:pt x="342" y="777"/>
                  </a:cubicBezTo>
                  <a:cubicBezTo>
                    <a:pt x="378" y="789"/>
                    <a:pt x="414" y="795"/>
                    <a:pt x="450" y="795"/>
                  </a:cubicBezTo>
                  <a:cubicBezTo>
                    <a:pt x="615" y="795"/>
                    <a:pt x="764" y="673"/>
                    <a:pt x="820" y="504"/>
                  </a:cubicBezTo>
                  <a:cubicBezTo>
                    <a:pt x="888" y="300"/>
                    <a:pt x="820" y="95"/>
                    <a:pt x="615" y="26"/>
                  </a:cubicBezTo>
                  <a:cubicBezTo>
                    <a:pt x="564" y="9"/>
                    <a:pt x="508" y="1"/>
                    <a:pt x="45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2" name="Google Shape;4282;p18"/>
            <p:cNvSpPr/>
            <p:nvPr/>
          </p:nvSpPr>
          <p:spPr>
            <a:xfrm>
              <a:off x="2132392" y="2923729"/>
              <a:ext cx="26610" cy="22931"/>
            </a:xfrm>
            <a:custGeom>
              <a:avLst/>
              <a:gdLst/>
              <a:ahLst/>
              <a:cxnLst/>
              <a:rect l="l" t="t" r="r" b="b"/>
              <a:pathLst>
                <a:path w="774" h="667" extrusionOk="0">
                  <a:moveTo>
                    <a:pt x="316" y="0"/>
                  </a:moveTo>
                  <a:cubicBezTo>
                    <a:pt x="1" y="0"/>
                    <a:pt x="308" y="667"/>
                    <a:pt x="545" y="667"/>
                  </a:cubicBezTo>
                  <a:cubicBezTo>
                    <a:pt x="607" y="667"/>
                    <a:pt x="665" y="620"/>
                    <a:pt x="705" y="500"/>
                  </a:cubicBezTo>
                  <a:cubicBezTo>
                    <a:pt x="773" y="296"/>
                    <a:pt x="637" y="91"/>
                    <a:pt x="432" y="22"/>
                  </a:cubicBezTo>
                  <a:cubicBezTo>
                    <a:pt x="386" y="7"/>
                    <a:pt x="348" y="0"/>
                    <a:pt x="31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3" name="Google Shape;4283;p18"/>
            <p:cNvSpPr/>
            <p:nvPr/>
          </p:nvSpPr>
          <p:spPr>
            <a:xfrm>
              <a:off x="2961707" y="2340438"/>
              <a:ext cx="30358" cy="20869"/>
            </a:xfrm>
            <a:custGeom>
              <a:avLst/>
              <a:gdLst/>
              <a:ahLst/>
              <a:cxnLst/>
              <a:rect l="l" t="t" r="r" b="b"/>
              <a:pathLst>
                <a:path w="883" h="607" extrusionOk="0">
                  <a:moveTo>
                    <a:pt x="752" y="1"/>
                  </a:moveTo>
                  <a:cubicBezTo>
                    <a:pt x="497" y="1"/>
                    <a:pt x="1" y="607"/>
                    <a:pt x="473" y="607"/>
                  </a:cubicBezTo>
                  <a:cubicBezTo>
                    <a:pt x="678" y="607"/>
                    <a:pt x="883" y="402"/>
                    <a:pt x="883" y="197"/>
                  </a:cubicBezTo>
                  <a:cubicBezTo>
                    <a:pt x="883" y="55"/>
                    <a:pt x="828" y="1"/>
                    <a:pt x="752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4" name="Google Shape;4284;p18"/>
            <p:cNvSpPr/>
            <p:nvPr/>
          </p:nvSpPr>
          <p:spPr>
            <a:xfrm>
              <a:off x="1701370" y="2316235"/>
              <a:ext cx="28192" cy="26301"/>
            </a:xfrm>
            <a:custGeom>
              <a:avLst/>
              <a:gdLst/>
              <a:ahLst/>
              <a:cxnLst/>
              <a:rect l="l" t="t" r="r" b="b"/>
              <a:pathLst>
                <a:path w="820" h="765" extrusionOk="0">
                  <a:moveTo>
                    <a:pt x="492" y="0"/>
                  </a:moveTo>
                  <a:cubicBezTo>
                    <a:pt x="465" y="0"/>
                    <a:pt x="437" y="5"/>
                    <a:pt x="410" y="14"/>
                  </a:cubicBezTo>
                  <a:cubicBezTo>
                    <a:pt x="205" y="14"/>
                    <a:pt x="0" y="150"/>
                    <a:pt x="0" y="355"/>
                  </a:cubicBezTo>
                  <a:cubicBezTo>
                    <a:pt x="0" y="560"/>
                    <a:pt x="205" y="765"/>
                    <a:pt x="410" y="765"/>
                  </a:cubicBezTo>
                  <a:cubicBezTo>
                    <a:pt x="615" y="765"/>
                    <a:pt x="819" y="560"/>
                    <a:pt x="819" y="355"/>
                  </a:cubicBezTo>
                  <a:cubicBezTo>
                    <a:pt x="819" y="178"/>
                    <a:pt x="666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5" name="Google Shape;4285;p18"/>
            <p:cNvSpPr/>
            <p:nvPr/>
          </p:nvSpPr>
          <p:spPr>
            <a:xfrm>
              <a:off x="2517998" y="2928611"/>
              <a:ext cx="36030" cy="27298"/>
            </a:xfrm>
            <a:custGeom>
              <a:avLst/>
              <a:gdLst/>
              <a:ahLst/>
              <a:cxnLst/>
              <a:rect l="l" t="t" r="r" b="b"/>
              <a:pathLst>
                <a:path w="1048" h="794" extrusionOk="0">
                  <a:moveTo>
                    <a:pt x="456" y="0"/>
                  </a:moveTo>
                  <a:cubicBezTo>
                    <a:pt x="420" y="0"/>
                    <a:pt x="382" y="6"/>
                    <a:pt x="342" y="17"/>
                  </a:cubicBezTo>
                  <a:cubicBezTo>
                    <a:pt x="137" y="85"/>
                    <a:pt x="1" y="358"/>
                    <a:pt x="69" y="563"/>
                  </a:cubicBezTo>
                  <a:cubicBezTo>
                    <a:pt x="120" y="717"/>
                    <a:pt x="248" y="793"/>
                    <a:pt x="395" y="793"/>
                  </a:cubicBezTo>
                  <a:cubicBezTo>
                    <a:pt x="444" y="793"/>
                    <a:pt x="496" y="785"/>
                    <a:pt x="547" y="768"/>
                  </a:cubicBezTo>
                  <a:cubicBezTo>
                    <a:pt x="1048" y="643"/>
                    <a:pt x="859" y="0"/>
                    <a:pt x="45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6" name="Google Shape;4286;p18"/>
            <p:cNvSpPr/>
            <p:nvPr/>
          </p:nvSpPr>
          <p:spPr>
            <a:xfrm>
              <a:off x="2145010" y="1732600"/>
              <a:ext cx="33108" cy="17121"/>
            </a:xfrm>
            <a:custGeom>
              <a:avLst/>
              <a:gdLst/>
              <a:ahLst/>
              <a:cxnLst/>
              <a:rect l="l" t="t" r="r" b="b"/>
              <a:pathLst>
                <a:path w="963" h="498" extrusionOk="0">
                  <a:moveTo>
                    <a:pt x="214" y="1"/>
                  </a:moveTo>
                  <a:cubicBezTo>
                    <a:pt x="86" y="1"/>
                    <a:pt x="0" y="72"/>
                    <a:pt x="65" y="267"/>
                  </a:cubicBezTo>
                  <a:cubicBezTo>
                    <a:pt x="116" y="420"/>
                    <a:pt x="244" y="497"/>
                    <a:pt x="392" y="497"/>
                  </a:cubicBezTo>
                  <a:cubicBezTo>
                    <a:pt x="441" y="497"/>
                    <a:pt x="492" y="489"/>
                    <a:pt x="543" y="472"/>
                  </a:cubicBezTo>
                  <a:cubicBezTo>
                    <a:pt x="963" y="332"/>
                    <a:pt x="491" y="1"/>
                    <a:pt x="21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7" name="Google Shape;4287;p18"/>
            <p:cNvSpPr/>
            <p:nvPr/>
          </p:nvSpPr>
          <p:spPr>
            <a:xfrm>
              <a:off x="1816337" y="2689601"/>
              <a:ext cx="30564" cy="27470"/>
            </a:xfrm>
            <a:custGeom>
              <a:avLst/>
              <a:gdLst/>
              <a:ahLst/>
              <a:cxnLst/>
              <a:rect l="l" t="t" r="r" b="b"/>
              <a:pathLst>
                <a:path w="889" h="799" extrusionOk="0">
                  <a:moveTo>
                    <a:pt x="407" y="1"/>
                  </a:moveTo>
                  <a:cubicBezTo>
                    <a:pt x="330" y="1"/>
                    <a:pt x="258" y="23"/>
                    <a:pt x="206" y="75"/>
                  </a:cubicBezTo>
                  <a:cubicBezTo>
                    <a:pt x="1" y="212"/>
                    <a:pt x="1" y="485"/>
                    <a:pt x="137" y="621"/>
                  </a:cubicBezTo>
                  <a:cubicBezTo>
                    <a:pt x="181" y="751"/>
                    <a:pt x="306" y="798"/>
                    <a:pt x="445" y="798"/>
                  </a:cubicBezTo>
                  <a:cubicBezTo>
                    <a:pt x="524" y="798"/>
                    <a:pt x="609" y="783"/>
                    <a:pt x="683" y="758"/>
                  </a:cubicBezTo>
                  <a:cubicBezTo>
                    <a:pt x="820" y="621"/>
                    <a:pt x="888" y="348"/>
                    <a:pt x="752" y="143"/>
                  </a:cubicBezTo>
                  <a:cubicBezTo>
                    <a:pt x="667" y="59"/>
                    <a:pt x="531" y="1"/>
                    <a:pt x="407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8" name="Google Shape;4288;p18"/>
            <p:cNvSpPr/>
            <p:nvPr/>
          </p:nvSpPr>
          <p:spPr>
            <a:xfrm>
              <a:off x="2848906" y="1962258"/>
              <a:ext cx="30529" cy="28363"/>
            </a:xfrm>
            <a:custGeom>
              <a:avLst/>
              <a:gdLst/>
              <a:ahLst/>
              <a:cxnLst/>
              <a:rect l="l" t="t" r="r" b="b"/>
              <a:pathLst>
                <a:path w="888" h="825" extrusionOk="0">
                  <a:moveTo>
                    <a:pt x="389" y="0"/>
                  </a:moveTo>
                  <a:cubicBezTo>
                    <a:pt x="319" y="0"/>
                    <a:pt x="253" y="23"/>
                    <a:pt x="205" y="71"/>
                  </a:cubicBezTo>
                  <a:cubicBezTo>
                    <a:pt x="0" y="208"/>
                    <a:pt x="0" y="481"/>
                    <a:pt x="68" y="617"/>
                  </a:cubicBezTo>
                  <a:cubicBezTo>
                    <a:pt x="156" y="750"/>
                    <a:pt x="302" y="825"/>
                    <a:pt x="430" y="825"/>
                  </a:cubicBezTo>
                  <a:cubicBezTo>
                    <a:pt x="501" y="825"/>
                    <a:pt x="566" y="802"/>
                    <a:pt x="614" y="754"/>
                  </a:cubicBezTo>
                  <a:cubicBezTo>
                    <a:pt x="819" y="617"/>
                    <a:pt x="887" y="344"/>
                    <a:pt x="751" y="208"/>
                  </a:cubicBezTo>
                  <a:cubicBezTo>
                    <a:pt x="663" y="76"/>
                    <a:pt x="518" y="0"/>
                    <a:pt x="38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9" name="Google Shape;4289;p18"/>
            <p:cNvSpPr/>
            <p:nvPr/>
          </p:nvSpPr>
          <p:spPr>
            <a:xfrm>
              <a:off x="1826857" y="1949675"/>
              <a:ext cx="34242" cy="15333"/>
            </a:xfrm>
            <a:custGeom>
              <a:avLst/>
              <a:gdLst/>
              <a:ahLst/>
              <a:cxnLst/>
              <a:rect l="l" t="t" r="r" b="b"/>
              <a:pathLst>
                <a:path w="996" h="446" extrusionOk="0">
                  <a:moveTo>
                    <a:pt x="449" y="1"/>
                  </a:moveTo>
                  <a:cubicBezTo>
                    <a:pt x="344" y="1"/>
                    <a:pt x="248" y="51"/>
                    <a:pt x="173" y="164"/>
                  </a:cubicBezTo>
                  <a:cubicBezTo>
                    <a:pt x="0" y="365"/>
                    <a:pt x="154" y="445"/>
                    <a:pt x="355" y="445"/>
                  </a:cubicBezTo>
                  <a:cubicBezTo>
                    <a:pt x="631" y="445"/>
                    <a:pt x="995" y="294"/>
                    <a:pt x="719" y="96"/>
                  </a:cubicBezTo>
                  <a:cubicBezTo>
                    <a:pt x="627" y="35"/>
                    <a:pt x="535" y="1"/>
                    <a:pt x="44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0" name="Google Shape;4290;p18"/>
            <p:cNvSpPr/>
            <p:nvPr/>
          </p:nvSpPr>
          <p:spPr>
            <a:xfrm>
              <a:off x="2832816" y="2703044"/>
              <a:ext cx="39193" cy="27573"/>
            </a:xfrm>
            <a:custGeom>
              <a:avLst/>
              <a:gdLst/>
              <a:ahLst/>
              <a:cxnLst/>
              <a:rect l="l" t="t" r="r" b="b"/>
              <a:pathLst>
                <a:path w="1140" h="802" extrusionOk="0">
                  <a:moveTo>
                    <a:pt x="572" y="0"/>
                  </a:moveTo>
                  <a:cubicBezTo>
                    <a:pt x="249" y="0"/>
                    <a:pt x="1" y="487"/>
                    <a:pt x="332" y="708"/>
                  </a:cubicBezTo>
                  <a:cubicBezTo>
                    <a:pt x="424" y="774"/>
                    <a:pt x="513" y="801"/>
                    <a:pt x="595" y="801"/>
                  </a:cubicBezTo>
                  <a:cubicBezTo>
                    <a:pt x="937" y="801"/>
                    <a:pt x="1140" y="314"/>
                    <a:pt x="809" y="94"/>
                  </a:cubicBezTo>
                  <a:cubicBezTo>
                    <a:pt x="730" y="28"/>
                    <a:pt x="649" y="0"/>
                    <a:pt x="5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291" name="Google Shape;4291;p18"/>
          <p:cNvGrpSpPr/>
          <p:nvPr/>
        </p:nvGrpSpPr>
        <p:grpSpPr>
          <a:xfrm flipH="1">
            <a:off x="6360697" y="763887"/>
            <a:ext cx="789407" cy="507193"/>
            <a:chOff x="2322488" y="586825"/>
            <a:chExt cx="789407" cy="507193"/>
          </a:xfrm>
        </p:grpSpPr>
        <p:grpSp>
          <p:nvGrpSpPr>
            <p:cNvPr id="4292" name="Google Shape;4292;p18"/>
            <p:cNvGrpSpPr/>
            <p:nvPr/>
          </p:nvGrpSpPr>
          <p:grpSpPr>
            <a:xfrm>
              <a:off x="2322488" y="586825"/>
              <a:ext cx="305686" cy="358800"/>
              <a:chOff x="1399963" y="545100"/>
              <a:chExt cx="305686" cy="358800"/>
            </a:xfrm>
          </p:grpSpPr>
          <p:sp>
            <p:nvSpPr>
              <p:cNvPr id="4293" name="Google Shape;4293;p18"/>
              <p:cNvSpPr/>
              <p:nvPr/>
            </p:nvSpPr>
            <p:spPr>
              <a:xfrm>
                <a:off x="1618396" y="884214"/>
                <a:ext cx="13680" cy="19686"/>
              </a:xfrm>
              <a:custGeom>
                <a:avLst/>
                <a:gdLst/>
                <a:ahLst/>
                <a:cxnLst/>
                <a:rect l="l" t="t" r="r" b="b"/>
                <a:pathLst>
                  <a:path w="508" h="731" extrusionOk="0">
                    <a:moveTo>
                      <a:pt x="254" y="1"/>
                    </a:moveTo>
                    <a:cubicBezTo>
                      <a:pt x="127" y="1"/>
                      <a:pt x="1" y="89"/>
                      <a:pt x="1" y="265"/>
                    </a:cubicBezTo>
                    <a:lnTo>
                      <a:pt x="1" y="476"/>
                    </a:lnTo>
                    <a:cubicBezTo>
                      <a:pt x="1" y="610"/>
                      <a:pt x="102" y="731"/>
                      <a:pt x="233" y="731"/>
                    </a:cubicBezTo>
                    <a:cubicBezTo>
                      <a:pt x="240" y="731"/>
                      <a:pt x="247" y="730"/>
                      <a:pt x="254" y="730"/>
                    </a:cubicBezTo>
                    <a:cubicBezTo>
                      <a:pt x="261" y="730"/>
                      <a:pt x="269" y="731"/>
                      <a:pt x="276" y="731"/>
                    </a:cubicBezTo>
                    <a:cubicBezTo>
                      <a:pt x="406" y="731"/>
                      <a:pt x="508" y="610"/>
                      <a:pt x="508" y="476"/>
                    </a:cubicBezTo>
                    <a:lnTo>
                      <a:pt x="508" y="265"/>
                    </a:lnTo>
                    <a:cubicBezTo>
                      <a:pt x="508" y="89"/>
                      <a:pt x="381" y="1"/>
                      <a:pt x="25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4" name="Google Shape;4294;p18"/>
              <p:cNvSpPr/>
              <p:nvPr/>
            </p:nvSpPr>
            <p:spPr>
              <a:xfrm>
                <a:off x="1614599" y="545100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5" y="1028"/>
                      <a:pt x="1325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5" name="Google Shape;4295;p18"/>
              <p:cNvSpPr/>
              <p:nvPr/>
            </p:nvSpPr>
            <p:spPr>
              <a:xfrm>
                <a:off x="1628252" y="738895"/>
                <a:ext cx="35682" cy="27684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8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6" name="Google Shape;4296;p18"/>
              <p:cNvSpPr/>
              <p:nvPr/>
            </p:nvSpPr>
            <p:spPr>
              <a:xfrm>
                <a:off x="1399963" y="649000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7" name="Google Shape;4297;p18"/>
              <p:cNvSpPr/>
              <p:nvPr/>
            </p:nvSpPr>
            <p:spPr>
              <a:xfrm>
                <a:off x="1669967" y="628155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8" name="Google Shape;4298;p18"/>
              <p:cNvSpPr/>
              <p:nvPr/>
            </p:nvSpPr>
            <p:spPr>
              <a:xfrm>
                <a:off x="1531572" y="649000"/>
                <a:ext cx="35655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029" extrusionOk="0">
                    <a:moveTo>
                      <a:pt x="662" y="1"/>
                    </a:moveTo>
                    <a:cubicBezTo>
                      <a:pt x="0" y="1"/>
                      <a:pt x="0" y="1029"/>
                      <a:pt x="662" y="1029"/>
                    </a:cubicBezTo>
                    <a:cubicBezTo>
                      <a:pt x="1324" y="1029"/>
                      <a:pt x="1324" y="1"/>
                      <a:pt x="66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99" name="Google Shape;4299;p18"/>
            <p:cNvGrpSpPr/>
            <p:nvPr/>
          </p:nvGrpSpPr>
          <p:grpSpPr>
            <a:xfrm>
              <a:off x="2594148" y="586837"/>
              <a:ext cx="517747" cy="507181"/>
              <a:chOff x="5149323" y="558862"/>
              <a:chExt cx="517747" cy="507181"/>
            </a:xfrm>
          </p:grpSpPr>
          <p:grpSp>
            <p:nvGrpSpPr>
              <p:cNvPr id="4300" name="Google Shape;4300;p18"/>
              <p:cNvGrpSpPr/>
              <p:nvPr/>
            </p:nvGrpSpPr>
            <p:grpSpPr>
              <a:xfrm rot="5258332">
                <a:off x="5328666" y="539566"/>
                <a:ext cx="305701" cy="358818"/>
                <a:chOff x="1399963" y="545100"/>
                <a:chExt cx="305686" cy="358800"/>
              </a:xfrm>
            </p:grpSpPr>
            <p:sp>
              <p:nvSpPr>
                <p:cNvPr id="4301" name="Google Shape;4301;p18"/>
                <p:cNvSpPr/>
                <p:nvPr/>
              </p:nvSpPr>
              <p:spPr>
                <a:xfrm>
                  <a:off x="1618396" y="884214"/>
                  <a:ext cx="13680" cy="196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731" extrusionOk="0">
                      <a:moveTo>
                        <a:pt x="254" y="1"/>
                      </a:moveTo>
                      <a:cubicBezTo>
                        <a:pt x="127" y="1"/>
                        <a:pt x="1" y="89"/>
                        <a:pt x="1" y="265"/>
                      </a:cubicBezTo>
                      <a:lnTo>
                        <a:pt x="1" y="476"/>
                      </a:lnTo>
                      <a:cubicBezTo>
                        <a:pt x="1" y="610"/>
                        <a:pt x="102" y="731"/>
                        <a:pt x="233" y="731"/>
                      </a:cubicBezTo>
                      <a:cubicBezTo>
                        <a:pt x="240" y="731"/>
                        <a:pt x="247" y="730"/>
                        <a:pt x="254" y="730"/>
                      </a:cubicBezTo>
                      <a:cubicBezTo>
                        <a:pt x="261" y="730"/>
                        <a:pt x="269" y="731"/>
                        <a:pt x="276" y="731"/>
                      </a:cubicBezTo>
                      <a:cubicBezTo>
                        <a:pt x="406" y="731"/>
                        <a:pt x="508" y="610"/>
                        <a:pt x="508" y="476"/>
                      </a:cubicBezTo>
                      <a:lnTo>
                        <a:pt x="508" y="265"/>
                      </a:lnTo>
                      <a:cubicBezTo>
                        <a:pt x="508" y="89"/>
                        <a:pt x="381" y="1"/>
                        <a:pt x="254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02" name="Google Shape;4302;p18"/>
                <p:cNvSpPr/>
                <p:nvPr/>
              </p:nvSpPr>
              <p:spPr>
                <a:xfrm>
                  <a:off x="1614599" y="545100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5" y="1028"/>
                        <a:pt x="1325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03" name="Google Shape;4303;p18"/>
                <p:cNvSpPr/>
                <p:nvPr/>
              </p:nvSpPr>
              <p:spPr>
                <a:xfrm>
                  <a:off x="1628252" y="738895"/>
                  <a:ext cx="35682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8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04" name="Google Shape;4304;p18"/>
                <p:cNvSpPr/>
                <p:nvPr/>
              </p:nvSpPr>
              <p:spPr>
                <a:xfrm>
                  <a:off x="1399963" y="649000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05" name="Google Shape;4305;p18"/>
                <p:cNvSpPr/>
                <p:nvPr/>
              </p:nvSpPr>
              <p:spPr>
                <a:xfrm>
                  <a:off x="1669967" y="628155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06" name="Google Shape;4306;p18"/>
                <p:cNvSpPr/>
                <p:nvPr/>
              </p:nvSpPr>
              <p:spPr>
                <a:xfrm>
                  <a:off x="1531572" y="649000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1"/>
                      </a:moveTo>
                      <a:cubicBezTo>
                        <a:pt x="0" y="1"/>
                        <a:pt x="0" y="1029"/>
                        <a:pt x="662" y="1029"/>
                      </a:cubicBezTo>
                      <a:cubicBezTo>
                        <a:pt x="1324" y="1029"/>
                        <a:pt x="1324" y="1"/>
                        <a:pt x="662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307" name="Google Shape;4307;p18"/>
              <p:cNvGrpSpPr/>
              <p:nvPr/>
            </p:nvGrpSpPr>
            <p:grpSpPr>
              <a:xfrm rot="-8599838">
                <a:off x="5183097" y="818722"/>
                <a:ext cx="243479" cy="193795"/>
                <a:chOff x="728750" y="586816"/>
                <a:chExt cx="243477" cy="193794"/>
              </a:xfrm>
            </p:grpSpPr>
            <p:sp>
              <p:nvSpPr>
                <p:cNvPr id="4308" name="Google Shape;4308;p18"/>
                <p:cNvSpPr/>
                <p:nvPr/>
              </p:nvSpPr>
              <p:spPr>
                <a:xfrm>
                  <a:off x="728750" y="600470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0"/>
                      </a:moveTo>
                      <a:cubicBezTo>
                        <a:pt x="0" y="0"/>
                        <a:pt x="0" y="1028"/>
                        <a:pt x="662" y="1028"/>
                      </a:cubicBezTo>
                      <a:cubicBezTo>
                        <a:pt x="1324" y="1028"/>
                        <a:pt x="1324" y="0"/>
                        <a:pt x="662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09" name="Google Shape;4309;p18"/>
                <p:cNvSpPr/>
                <p:nvPr/>
              </p:nvSpPr>
              <p:spPr>
                <a:xfrm>
                  <a:off x="735564" y="752926"/>
                  <a:ext cx="36059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9" h="1028" extrusionOk="0">
                      <a:moveTo>
                        <a:pt x="677" y="0"/>
                      </a:moveTo>
                      <a:cubicBezTo>
                        <a:pt x="1" y="0"/>
                        <a:pt x="1" y="1028"/>
                        <a:pt x="677" y="1028"/>
                      </a:cubicBezTo>
                      <a:cubicBezTo>
                        <a:pt x="1338" y="1028"/>
                        <a:pt x="1338" y="0"/>
                        <a:pt x="677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10" name="Google Shape;4310;p18"/>
                <p:cNvSpPr/>
                <p:nvPr/>
              </p:nvSpPr>
              <p:spPr>
                <a:xfrm>
                  <a:off x="936168" y="586816"/>
                  <a:ext cx="36059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9" h="1029" extrusionOk="0">
                      <a:moveTo>
                        <a:pt x="677" y="0"/>
                      </a:moveTo>
                      <a:cubicBezTo>
                        <a:pt x="1" y="0"/>
                        <a:pt x="1" y="1028"/>
                        <a:pt x="677" y="1028"/>
                      </a:cubicBezTo>
                      <a:cubicBezTo>
                        <a:pt x="1339" y="1028"/>
                        <a:pt x="1339" y="0"/>
                        <a:pt x="677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4311" name="Google Shape;4311;p18"/>
          <p:cNvGrpSpPr/>
          <p:nvPr/>
        </p:nvGrpSpPr>
        <p:grpSpPr>
          <a:xfrm flipH="1">
            <a:off x="6965954" y="360992"/>
            <a:ext cx="1257242" cy="1312983"/>
            <a:chOff x="1609851" y="1570464"/>
            <a:chExt cx="1473733" cy="1539433"/>
          </a:xfrm>
        </p:grpSpPr>
        <p:sp>
          <p:nvSpPr>
            <p:cNvPr id="4312" name="Google Shape;4312;p18"/>
            <p:cNvSpPr/>
            <p:nvPr/>
          </p:nvSpPr>
          <p:spPr>
            <a:xfrm>
              <a:off x="2083882" y="2441068"/>
              <a:ext cx="117373" cy="86844"/>
            </a:xfrm>
            <a:custGeom>
              <a:avLst/>
              <a:gdLst/>
              <a:ahLst/>
              <a:cxnLst/>
              <a:rect l="l" t="t" r="r" b="b"/>
              <a:pathLst>
                <a:path w="3414" h="2526" extrusionOk="0">
                  <a:moveTo>
                    <a:pt x="3413" y="0"/>
                  </a:moveTo>
                  <a:lnTo>
                    <a:pt x="0" y="2389"/>
                  </a:lnTo>
                  <a:lnTo>
                    <a:pt x="68" y="2526"/>
                  </a:lnTo>
                  <a:lnTo>
                    <a:pt x="3413" y="69"/>
                  </a:lnTo>
                  <a:lnTo>
                    <a:pt x="341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3" name="Google Shape;4313;p18"/>
            <p:cNvSpPr/>
            <p:nvPr/>
          </p:nvSpPr>
          <p:spPr>
            <a:xfrm>
              <a:off x="2039291" y="2403525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2935" y="0"/>
                  </a:moveTo>
                  <a:lnTo>
                    <a:pt x="0" y="888"/>
                  </a:lnTo>
                  <a:lnTo>
                    <a:pt x="0" y="1024"/>
                  </a:lnTo>
                  <a:lnTo>
                    <a:pt x="2935" y="69"/>
                  </a:lnTo>
                  <a:lnTo>
                    <a:pt x="293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4" name="Google Shape;4314;p18"/>
            <p:cNvSpPr/>
            <p:nvPr/>
          </p:nvSpPr>
          <p:spPr>
            <a:xfrm>
              <a:off x="2151920" y="2513816"/>
              <a:ext cx="68107" cy="86844"/>
            </a:xfrm>
            <a:custGeom>
              <a:avLst/>
              <a:gdLst/>
              <a:ahLst/>
              <a:cxnLst/>
              <a:rect l="l" t="t" r="r" b="b"/>
              <a:pathLst>
                <a:path w="1981" h="2526" extrusionOk="0">
                  <a:moveTo>
                    <a:pt x="1980" y="0"/>
                  </a:moveTo>
                  <a:lnTo>
                    <a:pt x="1" y="2458"/>
                  </a:lnTo>
                  <a:lnTo>
                    <a:pt x="137" y="2526"/>
                  </a:lnTo>
                  <a:lnTo>
                    <a:pt x="198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5" name="Google Shape;4315;p18"/>
            <p:cNvSpPr/>
            <p:nvPr/>
          </p:nvSpPr>
          <p:spPr>
            <a:xfrm>
              <a:off x="2241102" y="2509106"/>
              <a:ext cx="49301" cy="133807"/>
            </a:xfrm>
            <a:custGeom>
              <a:avLst/>
              <a:gdLst/>
              <a:ahLst/>
              <a:cxnLst/>
              <a:rect l="l" t="t" r="r" b="b"/>
              <a:pathLst>
                <a:path w="1434" h="3892" extrusionOk="0">
                  <a:moveTo>
                    <a:pt x="1366" y="1"/>
                  </a:moveTo>
                  <a:lnTo>
                    <a:pt x="0" y="3892"/>
                  </a:lnTo>
                  <a:lnTo>
                    <a:pt x="69" y="3892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6" name="Google Shape;4316;p18"/>
            <p:cNvSpPr/>
            <p:nvPr/>
          </p:nvSpPr>
          <p:spPr>
            <a:xfrm>
              <a:off x="2158968" y="2074990"/>
              <a:ext cx="61059" cy="89216"/>
            </a:xfrm>
            <a:custGeom>
              <a:avLst/>
              <a:gdLst/>
              <a:ahLst/>
              <a:cxnLst/>
              <a:rect l="l" t="t" r="r" b="b"/>
              <a:pathLst>
                <a:path w="1776" h="2595" extrusionOk="0">
                  <a:moveTo>
                    <a:pt x="69" y="0"/>
                  </a:moveTo>
                  <a:lnTo>
                    <a:pt x="0" y="69"/>
                  </a:lnTo>
                  <a:lnTo>
                    <a:pt x="1775" y="2594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7" name="Google Shape;4317;p18"/>
            <p:cNvSpPr/>
            <p:nvPr/>
          </p:nvSpPr>
          <p:spPr>
            <a:xfrm>
              <a:off x="2022858" y="2333115"/>
              <a:ext cx="145531" cy="4744"/>
            </a:xfrm>
            <a:custGeom>
              <a:avLst/>
              <a:gdLst/>
              <a:ahLst/>
              <a:cxnLst/>
              <a:rect l="l" t="t" r="r" b="b"/>
              <a:pathLst>
                <a:path w="4233" h="138" extrusionOk="0">
                  <a:moveTo>
                    <a:pt x="1" y="1"/>
                  </a:moveTo>
                  <a:lnTo>
                    <a:pt x="1" y="69"/>
                  </a:lnTo>
                  <a:lnTo>
                    <a:pt x="4232" y="137"/>
                  </a:lnTo>
                  <a:lnTo>
                    <a:pt x="4232" y="69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8" name="Google Shape;4318;p18"/>
            <p:cNvSpPr/>
            <p:nvPr/>
          </p:nvSpPr>
          <p:spPr>
            <a:xfrm>
              <a:off x="2346717" y="2016303"/>
              <a:ext cx="4710" cy="105650"/>
            </a:xfrm>
            <a:custGeom>
              <a:avLst/>
              <a:gdLst/>
              <a:ahLst/>
              <a:cxnLst/>
              <a:rect l="l" t="t" r="r" b="b"/>
              <a:pathLst>
                <a:path w="137" h="3073" extrusionOk="0">
                  <a:moveTo>
                    <a:pt x="0" y="1"/>
                  </a:moveTo>
                  <a:lnTo>
                    <a:pt x="0" y="3072"/>
                  </a:lnTo>
                  <a:lnTo>
                    <a:pt x="137" y="3072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9" name="Google Shape;4319;p18"/>
            <p:cNvSpPr/>
            <p:nvPr/>
          </p:nvSpPr>
          <p:spPr>
            <a:xfrm>
              <a:off x="2086220" y="2143028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69" y="1"/>
                  </a:moveTo>
                  <a:lnTo>
                    <a:pt x="0" y="137"/>
                  </a:lnTo>
                  <a:lnTo>
                    <a:pt x="3413" y="2595"/>
                  </a:lnTo>
                  <a:lnTo>
                    <a:pt x="3413" y="2526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0" name="Google Shape;4320;p18"/>
            <p:cNvSpPr/>
            <p:nvPr/>
          </p:nvSpPr>
          <p:spPr>
            <a:xfrm>
              <a:off x="2492179" y="2445744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1" y="1"/>
                  </a:moveTo>
                  <a:cubicBezTo>
                    <a:pt x="1" y="1"/>
                    <a:pt x="1" y="1"/>
                    <a:pt x="1" y="69"/>
                  </a:cubicBezTo>
                  <a:lnTo>
                    <a:pt x="3277" y="2595"/>
                  </a:lnTo>
                  <a:cubicBezTo>
                    <a:pt x="3346" y="2527"/>
                    <a:pt x="3346" y="2527"/>
                    <a:pt x="3414" y="2458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1" name="Google Shape;4321;p18"/>
            <p:cNvSpPr/>
            <p:nvPr/>
          </p:nvSpPr>
          <p:spPr>
            <a:xfrm>
              <a:off x="2342007" y="2556069"/>
              <a:ext cx="4744" cy="105615"/>
            </a:xfrm>
            <a:custGeom>
              <a:avLst/>
              <a:gdLst/>
              <a:ahLst/>
              <a:cxnLst/>
              <a:rect l="l" t="t" r="r" b="b"/>
              <a:pathLst>
                <a:path w="138" h="3072" extrusionOk="0">
                  <a:moveTo>
                    <a:pt x="69" y="0"/>
                  </a:moveTo>
                  <a:lnTo>
                    <a:pt x="1" y="3072"/>
                  </a:lnTo>
                  <a:lnTo>
                    <a:pt x="137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2" name="Google Shape;4322;p18"/>
            <p:cNvSpPr/>
            <p:nvPr/>
          </p:nvSpPr>
          <p:spPr>
            <a:xfrm>
              <a:off x="2553203" y="2241596"/>
              <a:ext cx="103278" cy="32902"/>
            </a:xfrm>
            <a:custGeom>
              <a:avLst/>
              <a:gdLst/>
              <a:ahLst/>
              <a:cxnLst/>
              <a:rect l="l" t="t" r="r" b="b"/>
              <a:pathLst>
                <a:path w="3004" h="957" extrusionOk="0">
                  <a:moveTo>
                    <a:pt x="2936" y="1"/>
                  </a:moveTo>
                  <a:lnTo>
                    <a:pt x="1" y="888"/>
                  </a:lnTo>
                  <a:lnTo>
                    <a:pt x="1" y="956"/>
                  </a:lnTo>
                  <a:lnTo>
                    <a:pt x="3004" y="137"/>
                  </a:lnTo>
                  <a:cubicBezTo>
                    <a:pt x="3004" y="137"/>
                    <a:pt x="3004" y="1"/>
                    <a:pt x="2936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3" name="Google Shape;4323;p18"/>
            <p:cNvSpPr/>
            <p:nvPr/>
          </p:nvSpPr>
          <p:spPr>
            <a:xfrm>
              <a:off x="2527384" y="2340163"/>
              <a:ext cx="143193" cy="4710"/>
            </a:xfrm>
            <a:custGeom>
              <a:avLst/>
              <a:gdLst/>
              <a:ahLst/>
              <a:cxnLst/>
              <a:rect l="l" t="t" r="r" b="b"/>
              <a:pathLst>
                <a:path w="4165" h="137" extrusionOk="0">
                  <a:moveTo>
                    <a:pt x="1" y="0"/>
                  </a:moveTo>
                  <a:lnTo>
                    <a:pt x="1" y="69"/>
                  </a:lnTo>
                  <a:lnTo>
                    <a:pt x="4165" y="137"/>
                  </a:lnTo>
                  <a:lnTo>
                    <a:pt x="416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4" name="Google Shape;4324;p18"/>
            <p:cNvSpPr/>
            <p:nvPr/>
          </p:nvSpPr>
          <p:spPr>
            <a:xfrm>
              <a:off x="2471070" y="2513816"/>
              <a:ext cx="65735" cy="89216"/>
            </a:xfrm>
            <a:custGeom>
              <a:avLst/>
              <a:gdLst/>
              <a:ahLst/>
              <a:cxnLst/>
              <a:rect l="l" t="t" r="r" b="b"/>
              <a:pathLst>
                <a:path w="1912" h="2595" extrusionOk="0">
                  <a:moveTo>
                    <a:pt x="1" y="0"/>
                  </a:moveTo>
                  <a:lnTo>
                    <a:pt x="1775" y="2594"/>
                  </a:lnTo>
                  <a:lnTo>
                    <a:pt x="1912" y="252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5" name="Google Shape;4325;p18"/>
            <p:cNvSpPr/>
            <p:nvPr/>
          </p:nvSpPr>
          <p:spPr>
            <a:xfrm>
              <a:off x="2400659" y="2509106"/>
              <a:ext cx="44625" cy="138517"/>
            </a:xfrm>
            <a:custGeom>
              <a:avLst/>
              <a:gdLst/>
              <a:ahLst/>
              <a:cxnLst/>
              <a:rect l="l" t="t" r="r" b="b"/>
              <a:pathLst>
                <a:path w="1298" h="4029" extrusionOk="0">
                  <a:moveTo>
                    <a:pt x="1" y="1"/>
                  </a:moveTo>
                  <a:lnTo>
                    <a:pt x="1161" y="4028"/>
                  </a:lnTo>
                  <a:lnTo>
                    <a:pt x="1298" y="4028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6" name="Google Shape;4326;p18"/>
            <p:cNvSpPr/>
            <p:nvPr/>
          </p:nvSpPr>
          <p:spPr>
            <a:xfrm>
              <a:off x="1936048" y="2030399"/>
              <a:ext cx="145496" cy="110325"/>
            </a:xfrm>
            <a:custGeom>
              <a:avLst/>
              <a:gdLst/>
              <a:ahLst/>
              <a:cxnLst/>
              <a:rect l="l" t="t" r="r" b="b"/>
              <a:pathLst>
                <a:path w="4232" h="3209" extrusionOk="0">
                  <a:moveTo>
                    <a:pt x="137" y="0"/>
                  </a:moveTo>
                  <a:lnTo>
                    <a:pt x="0" y="137"/>
                  </a:lnTo>
                  <a:lnTo>
                    <a:pt x="4164" y="3209"/>
                  </a:lnTo>
                  <a:lnTo>
                    <a:pt x="4232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7" name="Google Shape;4327;p18"/>
            <p:cNvSpPr/>
            <p:nvPr/>
          </p:nvSpPr>
          <p:spPr>
            <a:xfrm>
              <a:off x="1860928" y="2171185"/>
              <a:ext cx="169012" cy="61059"/>
            </a:xfrm>
            <a:custGeom>
              <a:avLst/>
              <a:gdLst/>
              <a:ahLst/>
              <a:cxnLst/>
              <a:rect l="l" t="t" r="r" b="b"/>
              <a:pathLst>
                <a:path w="4916" h="1776" extrusionOk="0">
                  <a:moveTo>
                    <a:pt x="69" y="1"/>
                  </a:moveTo>
                  <a:lnTo>
                    <a:pt x="1" y="206"/>
                  </a:lnTo>
                  <a:lnTo>
                    <a:pt x="4915" y="1776"/>
                  </a:lnTo>
                  <a:lnTo>
                    <a:pt x="4915" y="1707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8" name="Google Shape;4328;p18"/>
            <p:cNvSpPr/>
            <p:nvPr/>
          </p:nvSpPr>
          <p:spPr>
            <a:xfrm>
              <a:off x="2766772" y="2654603"/>
              <a:ext cx="79796" cy="63397"/>
            </a:xfrm>
            <a:custGeom>
              <a:avLst/>
              <a:gdLst/>
              <a:ahLst/>
              <a:cxnLst/>
              <a:rect l="l" t="t" r="r" b="b"/>
              <a:pathLst>
                <a:path w="2321" h="1844" extrusionOk="0">
                  <a:moveTo>
                    <a:pt x="137" y="1"/>
                  </a:moveTo>
                  <a:cubicBezTo>
                    <a:pt x="137" y="69"/>
                    <a:pt x="68" y="137"/>
                    <a:pt x="0" y="206"/>
                  </a:cubicBezTo>
                  <a:lnTo>
                    <a:pt x="2184" y="1844"/>
                  </a:lnTo>
                  <a:lnTo>
                    <a:pt x="2253" y="1776"/>
                  </a:lnTo>
                  <a:lnTo>
                    <a:pt x="2321" y="1639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9" name="Google Shape;4329;p18"/>
            <p:cNvSpPr/>
            <p:nvPr/>
          </p:nvSpPr>
          <p:spPr>
            <a:xfrm>
              <a:off x="1837481" y="2328440"/>
              <a:ext cx="176026" cy="9420"/>
            </a:xfrm>
            <a:custGeom>
              <a:avLst/>
              <a:gdLst/>
              <a:ahLst/>
              <a:cxnLst/>
              <a:rect l="l" t="t" r="r" b="b"/>
              <a:pathLst>
                <a:path w="5120" h="274" extrusionOk="0">
                  <a:moveTo>
                    <a:pt x="0" y="0"/>
                  </a:moveTo>
                  <a:cubicBezTo>
                    <a:pt x="0" y="68"/>
                    <a:pt x="0" y="137"/>
                    <a:pt x="0" y="205"/>
                  </a:cubicBezTo>
                  <a:lnTo>
                    <a:pt x="5120" y="273"/>
                  </a:lnTo>
                  <a:lnTo>
                    <a:pt x="5120" y="137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0" name="Google Shape;4330;p18"/>
            <p:cNvSpPr/>
            <p:nvPr/>
          </p:nvSpPr>
          <p:spPr>
            <a:xfrm>
              <a:off x="1722479" y="2323729"/>
              <a:ext cx="93892" cy="9420"/>
            </a:xfrm>
            <a:custGeom>
              <a:avLst/>
              <a:gdLst/>
              <a:ahLst/>
              <a:cxnLst/>
              <a:rect l="l" t="t" r="r" b="b"/>
              <a:pathLst>
                <a:path w="2731" h="274" extrusionOk="0">
                  <a:moveTo>
                    <a:pt x="1" y="1"/>
                  </a:moveTo>
                  <a:lnTo>
                    <a:pt x="1" y="205"/>
                  </a:lnTo>
                  <a:lnTo>
                    <a:pt x="1" y="274"/>
                  </a:lnTo>
                  <a:lnTo>
                    <a:pt x="2731" y="274"/>
                  </a:lnTo>
                  <a:cubicBezTo>
                    <a:pt x="2731" y="205"/>
                    <a:pt x="2731" y="137"/>
                    <a:pt x="2731" y="69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1" name="Google Shape;4331;p18"/>
            <p:cNvSpPr/>
            <p:nvPr/>
          </p:nvSpPr>
          <p:spPr>
            <a:xfrm>
              <a:off x="2403032" y="2032737"/>
              <a:ext cx="49301" cy="136145"/>
            </a:xfrm>
            <a:custGeom>
              <a:avLst/>
              <a:gdLst/>
              <a:ahLst/>
              <a:cxnLst/>
              <a:rect l="l" t="t" r="r" b="b"/>
              <a:pathLst>
                <a:path w="1434" h="3960" extrusionOk="0">
                  <a:moveTo>
                    <a:pt x="1365" y="1"/>
                  </a:moveTo>
                  <a:lnTo>
                    <a:pt x="0" y="3960"/>
                  </a:lnTo>
                  <a:lnTo>
                    <a:pt x="68" y="3960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2" name="Google Shape;4332;p18"/>
            <p:cNvSpPr/>
            <p:nvPr/>
          </p:nvSpPr>
          <p:spPr>
            <a:xfrm>
              <a:off x="2611890" y="2539636"/>
              <a:ext cx="147868" cy="110325"/>
            </a:xfrm>
            <a:custGeom>
              <a:avLst/>
              <a:gdLst/>
              <a:ahLst/>
              <a:cxnLst/>
              <a:rect l="l" t="t" r="r" b="b"/>
              <a:pathLst>
                <a:path w="4301" h="3209" extrusionOk="0">
                  <a:moveTo>
                    <a:pt x="137" y="0"/>
                  </a:moveTo>
                  <a:lnTo>
                    <a:pt x="0" y="69"/>
                  </a:lnTo>
                  <a:lnTo>
                    <a:pt x="4164" y="3208"/>
                  </a:lnTo>
                  <a:lnTo>
                    <a:pt x="4300" y="3004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3" name="Google Shape;4333;p18"/>
            <p:cNvSpPr/>
            <p:nvPr/>
          </p:nvSpPr>
          <p:spPr>
            <a:xfrm>
              <a:off x="2663494" y="2443406"/>
              <a:ext cx="171350" cy="63397"/>
            </a:xfrm>
            <a:custGeom>
              <a:avLst/>
              <a:gdLst/>
              <a:ahLst/>
              <a:cxnLst/>
              <a:rect l="l" t="t" r="r" b="b"/>
              <a:pathLst>
                <a:path w="4984" h="1844" extrusionOk="0">
                  <a:moveTo>
                    <a:pt x="1" y="1"/>
                  </a:moveTo>
                  <a:cubicBezTo>
                    <a:pt x="1" y="69"/>
                    <a:pt x="1" y="69"/>
                    <a:pt x="1" y="137"/>
                  </a:cubicBezTo>
                  <a:lnTo>
                    <a:pt x="4915" y="1844"/>
                  </a:lnTo>
                  <a:lnTo>
                    <a:pt x="4984" y="1707"/>
                  </a:lnTo>
                  <a:lnTo>
                    <a:pt x="4984" y="1639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4" name="Google Shape;4334;p18"/>
            <p:cNvSpPr/>
            <p:nvPr/>
          </p:nvSpPr>
          <p:spPr>
            <a:xfrm>
              <a:off x="2851244" y="211019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80"/>
                  </a:lnTo>
                  <a:cubicBezTo>
                    <a:pt x="0" y="1980"/>
                    <a:pt x="69" y="2048"/>
                    <a:pt x="69" y="2116"/>
                  </a:cubicBezTo>
                  <a:lnTo>
                    <a:pt x="6212" y="205"/>
                  </a:lnTo>
                  <a:cubicBezTo>
                    <a:pt x="6212" y="137"/>
                    <a:pt x="6212" y="68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5" name="Google Shape;4335;p18"/>
            <p:cNvSpPr/>
            <p:nvPr/>
          </p:nvSpPr>
          <p:spPr>
            <a:xfrm>
              <a:off x="2250488" y="2030399"/>
              <a:ext cx="44625" cy="138483"/>
            </a:xfrm>
            <a:custGeom>
              <a:avLst/>
              <a:gdLst/>
              <a:ahLst/>
              <a:cxnLst/>
              <a:rect l="l" t="t" r="r" b="b"/>
              <a:pathLst>
                <a:path w="1298" h="4028" extrusionOk="0">
                  <a:moveTo>
                    <a:pt x="69" y="0"/>
                  </a:moveTo>
                  <a:lnTo>
                    <a:pt x="0" y="69"/>
                  </a:lnTo>
                  <a:lnTo>
                    <a:pt x="1229" y="4028"/>
                  </a:lnTo>
                  <a:lnTo>
                    <a:pt x="1297" y="4028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6" name="Google Shape;4336;p18"/>
            <p:cNvSpPr/>
            <p:nvPr/>
          </p:nvSpPr>
          <p:spPr>
            <a:xfrm>
              <a:off x="2489841" y="2150076"/>
              <a:ext cx="119711" cy="86878"/>
            </a:xfrm>
            <a:custGeom>
              <a:avLst/>
              <a:gdLst/>
              <a:ahLst/>
              <a:cxnLst/>
              <a:rect l="l" t="t" r="r" b="b"/>
              <a:pathLst>
                <a:path w="3482" h="2527" extrusionOk="0">
                  <a:moveTo>
                    <a:pt x="3414" y="1"/>
                  </a:moveTo>
                  <a:lnTo>
                    <a:pt x="1" y="2458"/>
                  </a:lnTo>
                  <a:lnTo>
                    <a:pt x="69" y="2458"/>
                  </a:lnTo>
                  <a:lnTo>
                    <a:pt x="69" y="2526"/>
                  </a:lnTo>
                  <a:lnTo>
                    <a:pt x="3482" y="137"/>
                  </a:lnTo>
                  <a:lnTo>
                    <a:pt x="341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7" name="Google Shape;4337;p18"/>
            <p:cNvSpPr/>
            <p:nvPr/>
          </p:nvSpPr>
          <p:spPr>
            <a:xfrm>
              <a:off x="2473407" y="2077328"/>
              <a:ext cx="68107" cy="89216"/>
            </a:xfrm>
            <a:custGeom>
              <a:avLst/>
              <a:gdLst/>
              <a:ahLst/>
              <a:cxnLst/>
              <a:rect l="l" t="t" r="r" b="b"/>
              <a:pathLst>
                <a:path w="1981" h="2595" extrusionOk="0">
                  <a:moveTo>
                    <a:pt x="1844" y="1"/>
                  </a:moveTo>
                  <a:lnTo>
                    <a:pt x="1" y="2526"/>
                  </a:lnTo>
                  <a:lnTo>
                    <a:pt x="69" y="2526"/>
                  </a:lnTo>
                  <a:lnTo>
                    <a:pt x="69" y="2594"/>
                  </a:lnTo>
                  <a:lnTo>
                    <a:pt x="1980" y="137"/>
                  </a:lnTo>
                  <a:lnTo>
                    <a:pt x="184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8" name="Google Shape;4338;p18"/>
            <p:cNvSpPr/>
            <p:nvPr/>
          </p:nvSpPr>
          <p:spPr>
            <a:xfrm>
              <a:off x="2041629" y="2234548"/>
              <a:ext cx="100940" cy="37577"/>
            </a:xfrm>
            <a:custGeom>
              <a:avLst/>
              <a:gdLst/>
              <a:ahLst/>
              <a:cxnLst/>
              <a:rect l="l" t="t" r="r" b="b"/>
              <a:pathLst>
                <a:path w="2936" h="1093" extrusionOk="0">
                  <a:moveTo>
                    <a:pt x="1" y="1"/>
                  </a:moveTo>
                  <a:lnTo>
                    <a:pt x="1" y="137"/>
                  </a:lnTo>
                  <a:lnTo>
                    <a:pt x="2936" y="1093"/>
                  </a:lnTo>
                  <a:cubicBezTo>
                    <a:pt x="2936" y="1025"/>
                    <a:pt x="2936" y="1025"/>
                    <a:pt x="2936" y="1025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9" name="Google Shape;4339;p18"/>
            <p:cNvSpPr/>
            <p:nvPr/>
          </p:nvSpPr>
          <p:spPr>
            <a:xfrm>
              <a:off x="1846866" y="1959989"/>
              <a:ext cx="77458" cy="63397"/>
            </a:xfrm>
            <a:custGeom>
              <a:avLst/>
              <a:gdLst/>
              <a:ahLst/>
              <a:cxnLst/>
              <a:rect l="l" t="t" r="r" b="b"/>
              <a:pathLst>
                <a:path w="2253" h="1844" extrusionOk="0">
                  <a:moveTo>
                    <a:pt x="137" y="1"/>
                  </a:moveTo>
                  <a:lnTo>
                    <a:pt x="69" y="69"/>
                  </a:lnTo>
                  <a:cubicBezTo>
                    <a:pt x="69" y="137"/>
                    <a:pt x="0" y="137"/>
                    <a:pt x="0" y="205"/>
                  </a:cubicBezTo>
                  <a:lnTo>
                    <a:pt x="2184" y="1844"/>
                  </a:lnTo>
                  <a:lnTo>
                    <a:pt x="2253" y="170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0" name="Google Shape;4340;p18"/>
            <p:cNvSpPr/>
            <p:nvPr/>
          </p:nvSpPr>
          <p:spPr>
            <a:xfrm>
              <a:off x="2553203" y="2408201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1" y="1"/>
                  </a:moveTo>
                  <a:lnTo>
                    <a:pt x="1" y="69"/>
                  </a:lnTo>
                  <a:lnTo>
                    <a:pt x="2936" y="1025"/>
                  </a:lnTo>
                  <a:lnTo>
                    <a:pt x="2936" y="956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1" name="Google Shape;4341;p18"/>
            <p:cNvSpPr/>
            <p:nvPr/>
          </p:nvSpPr>
          <p:spPr>
            <a:xfrm>
              <a:off x="2665832" y="2182943"/>
              <a:ext cx="171350" cy="58687"/>
            </a:xfrm>
            <a:custGeom>
              <a:avLst/>
              <a:gdLst/>
              <a:ahLst/>
              <a:cxnLst/>
              <a:rect l="l" t="t" r="r" b="b"/>
              <a:pathLst>
                <a:path w="4984" h="1707" extrusionOk="0">
                  <a:moveTo>
                    <a:pt x="4916" y="0"/>
                  </a:moveTo>
                  <a:lnTo>
                    <a:pt x="1" y="1570"/>
                  </a:lnTo>
                  <a:lnTo>
                    <a:pt x="1" y="1707"/>
                  </a:lnTo>
                  <a:lnTo>
                    <a:pt x="4984" y="137"/>
                  </a:lnTo>
                  <a:lnTo>
                    <a:pt x="4916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2" name="Google Shape;4342;p18"/>
            <p:cNvSpPr/>
            <p:nvPr/>
          </p:nvSpPr>
          <p:spPr>
            <a:xfrm>
              <a:off x="1858590" y="2436358"/>
              <a:ext cx="171350" cy="58721"/>
            </a:xfrm>
            <a:custGeom>
              <a:avLst/>
              <a:gdLst/>
              <a:ahLst/>
              <a:cxnLst/>
              <a:rect l="l" t="t" r="r" b="b"/>
              <a:pathLst>
                <a:path w="4984" h="1708" extrusionOk="0">
                  <a:moveTo>
                    <a:pt x="4915" y="1"/>
                  </a:moveTo>
                  <a:lnTo>
                    <a:pt x="1" y="1503"/>
                  </a:lnTo>
                  <a:lnTo>
                    <a:pt x="69" y="1707"/>
                  </a:lnTo>
                  <a:lnTo>
                    <a:pt x="4983" y="137"/>
                  </a:lnTo>
                  <a:cubicBezTo>
                    <a:pt x="4983" y="69"/>
                    <a:pt x="4983" y="69"/>
                    <a:pt x="4915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3" name="Google Shape;4343;p18"/>
            <p:cNvSpPr/>
            <p:nvPr/>
          </p:nvSpPr>
          <p:spPr>
            <a:xfrm>
              <a:off x="1633298" y="2096099"/>
              <a:ext cx="213603" cy="77493"/>
            </a:xfrm>
            <a:custGeom>
              <a:avLst/>
              <a:gdLst/>
              <a:ahLst/>
              <a:cxnLst/>
              <a:rect l="l" t="t" r="r" b="b"/>
              <a:pathLst>
                <a:path w="6213" h="2254" extrusionOk="0">
                  <a:moveTo>
                    <a:pt x="69" y="1"/>
                  </a:moveTo>
                  <a:cubicBezTo>
                    <a:pt x="69" y="69"/>
                    <a:pt x="69" y="137"/>
                    <a:pt x="1" y="205"/>
                  </a:cubicBezTo>
                  <a:lnTo>
                    <a:pt x="6144" y="2185"/>
                  </a:lnTo>
                  <a:lnTo>
                    <a:pt x="6144" y="2253"/>
                  </a:lnTo>
                  <a:lnTo>
                    <a:pt x="6212" y="2048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4" name="Google Shape;4344;p18"/>
            <p:cNvSpPr/>
            <p:nvPr/>
          </p:nvSpPr>
          <p:spPr>
            <a:xfrm>
              <a:off x="2661157" y="1732359"/>
              <a:ext cx="136145" cy="183074"/>
            </a:xfrm>
            <a:custGeom>
              <a:avLst/>
              <a:gdLst/>
              <a:ahLst/>
              <a:cxnLst/>
              <a:rect l="l" t="t" r="r" b="b"/>
              <a:pathLst>
                <a:path w="3960" h="5325" extrusionOk="0">
                  <a:moveTo>
                    <a:pt x="3755" y="1"/>
                  </a:moveTo>
                  <a:lnTo>
                    <a:pt x="0" y="5188"/>
                  </a:lnTo>
                  <a:lnTo>
                    <a:pt x="137" y="5325"/>
                  </a:lnTo>
                  <a:lnTo>
                    <a:pt x="3959" y="137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5" name="Google Shape;4345;p18"/>
            <p:cNvSpPr/>
            <p:nvPr/>
          </p:nvSpPr>
          <p:spPr>
            <a:xfrm>
              <a:off x="1907856" y="1722973"/>
              <a:ext cx="136145" cy="185446"/>
            </a:xfrm>
            <a:custGeom>
              <a:avLst/>
              <a:gdLst/>
              <a:ahLst/>
              <a:cxnLst/>
              <a:rect l="l" t="t" r="r" b="b"/>
              <a:pathLst>
                <a:path w="3960" h="5394" extrusionOk="0">
                  <a:moveTo>
                    <a:pt x="206" y="1"/>
                  </a:moveTo>
                  <a:lnTo>
                    <a:pt x="1" y="137"/>
                  </a:lnTo>
                  <a:lnTo>
                    <a:pt x="3755" y="5393"/>
                  </a:lnTo>
                  <a:lnTo>
                    <a:pt x="3960" y="5325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6" name="Google Shape;4346;p18"/>
            <p:cNvSpPr/>
            <p:nvPr/>
          </p:nvSpPr>
          <p:spPr>
            <a:xfrm>
              <a:off x="2515660" y="1746455"/>
              <a:ext cx="37577" cy="91554"/>
            </a:xfrm>
            <a:custGeom>
              <a:avLst/>
              <a:gdLst/>
              <a:ahLst/>
              <a:cxnLst/>
              <a:rect l="l" t="t" r="r" b="b"/>
              <a:pathLst>
                <a:path w="1093" h="2663" extrusionOk="0">
                  <a:moveTo>
                    <a:pt x="888" y="0"/>
                  </a:moveTo>
                  <a:lnTo>
                    <a:pt x="1" y="2594"/>
                  </a:lnTo>
                  <a:lnTo>
                    <a:pt x="137" y="2662"/>
                  </a:lnTo>
                  <a:lnTo>
                    <a:pt x="1093" y="137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7" name="Google Shape;4347;p18"/>
            <p:cNvSpPr/>
            <p:nvPr/>
          </p:nvSpPr>
          <p:spPr>
            <a:xfrm>
              <a:off x="2161306" y="1741745"/>
              <a:ext cx="32902" cy="93926"/>
            </a:xfrm>
            <a:custGeom>
              <a:avLst/>
              <a:gdLst/>
              <a:ahLst/>
              <a:cxnLst/>
              <a:rect l="l" t="t" r="r" b="b"/>
              <a:pathLst>
                <a:path w="957" h="2732" extrusionOk="0">
                  <a:moveTo>
                    <a:pt x="137" y="1"/>
                  </a:moveTo>
                  <a:lnTo>
                    <a:pt x="1" y="69"/>
                  </a:lnTo>
                  <a:lnTo>
                    <a:pt x="752" y="2731"/>
                  </a:lnTo>
                  <a:lnTo>
                    <a:pt x="956" y="266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8" name="Google Shape;4348;p18"/>
            <p:cNvSpPr/>
            <p:nvPr/>
          </p:nvSpPr>
          <p:spPr>
            <a:xfrm>
              <a:off x="1835108" y="2640541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0"/>
                  </a:moveTo>
                  <a:lnTo>
                    <a:pt x="1" y="1570"/>
                  </a:lnTo>
                  <a:lnTo>
                    <a:pt x="137" y="1775"/>
                  </a:lnTo>
                  <a:lnTo>
                    <a:pt x="2322" y="137"/>
                  </a:lnTo>
                  <a:cubicBezTo>
                    <a:pt x="2322" y="137"/>
                    <a:pt x="2253" y="69"/>
                    <a:pt x="225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9" name="Google Shape;4349;p18"/>
            <p:cNvSpPr/>
            <p:nvPr/>
          </p:nvSpPr>
          <p:spPr>
            <a:xfrm>
              <a:off x="2349055" y="1586863"/>
              <a:ext cx="9420" cy="222989"/>
            </a:xfrm>
            <a:custGeom>
              <a:avLst/>
              <a:gdLst/>
              <a:ahLst/>
              <a:cxnLst/>
              <a:rect l="l" t="t" r="r" b="b"/>
              <a:pathLst>
                <a:path w="274" h="6486" extrusionOk="0">
                  <a:moveTo>
                    <a:pt x="69" y="1"/>
                  </a:moveTo>
                  <a:lnTo>
                    <a:pt x="0" y="6485"/>
                  </a:lnTo>
                  <a:lnTo>
                    <a:pt x="205" y="6485"/>
                  </a:lnTo>
                  <a:lnTo>
                    <a:pt x="2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0" name="Google Shape;4350;p18"/>
            <p:cNvSpPr/>
            <p:nvPr/>
          </p:nvSpPr>
          <p:spPr>
            <a:xfrm>
              <a:off x="1628622" y="249504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12"/>
                  </a:lnTo>
                  <a:cubicBezTo>
                    <a:pt x="0" y="1980"/>
                    <a:pt x="0" y="2048"/>
                    <a:pt x="69" y="2116"/>
                  </a:cubicBezTo>
                  <a:lnTo>
                    <a:pt x="6212" y="137"/>
                  </a:lnTo>
                  <a:cubicBezTo>
                    <a:pt x="6212" y="137"/>
                    <a:pt x="6212" y="69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1" name="Google Shape;4351;p18"/>
            <p:cNvSpPr/>
            <p:nvPr/>
          </p:nvSpPr>
          <p:spPr>
            <a:xfrm>
              <a:off x="2651771" y="2769604"/>
              <a:ext cx="133807" cy="185411"/>
            </a:xfrm>
            <a:custGeom>
              <a:avLst/>
              <a:gdLst/>
              <a:ahLst/>
              <a:cxnLst/>
              <a:rect l="l" t="t" r="r" b="b"/>
              <a:pathLst>
                <a:path w="3892" h="5393" extrusionOk="0">
                  <a:moveTo>
                    <a:pt x="69" y="0"/>
                  </a:moveTo>
                  <a:lnTo>
                    <a:pt x="0" y="137"/>
                  </a:lnTo>
                  <a:lnTo>
                    <a:pt x="3686" y="5393"/>
                  </a:lnTo>
                  <a:lnTo>
                    <a:pt x="3891" y="525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2" name="Google Shape;4352;p18"/>
            <p:cNvSpPr/>
            <p:nvPr/>
          </p:nvSpPr>
          <p:spPr>
            <a:xfrm>
              <a:off x="2499227" y="2847027"/>
              <a:ext cx="35240" cy="89216"/>
            </a:xfrm>
            <a:custGeom>
              <a:avLst/>
              <a:gdLst/>
              <a:ahLst/>
              <a:cxnLst/>
              <a:rect l="l" t="t" r="r" b="b"/>
              <a:pathLst>
                <a:path w="1025" h="2595" extrusionOk="0">
                  <a:moveTo>
                    <a:pt x="1" y="1"/>
                  </a:moveTo>
                  <a:lnTo>
                    <a:pt x="820" y="2595"/>
                  </a:lnTo>
                  <a:lnTo>
                    <a:pt x="1025" y="252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3" name="Google Shape;4353;p18"/>
            <p:cNvSpPr/>
            <p:nvPr/>
          </p:nvSpPr>
          <p:spPr>
            <a:xfrm>
              <a:off x="2848906" y="2504431"/>
              <a:ext cx="213569" cy="79830"/>
            </a:xfrm>
            <a:custGeom>
              <a:avLst/>
              <a:gdLst/>
              <a:ahLst/>
              <a:cxnLst/>
              <a:rect l="l" t="t" r="r" b="b"/>
              <a:pathLst>
                <a:path w="6212" h="2322" extrusionOk="0">
                  <a:moveTo>
                    <a:pt x="68" y="0"/>
                  </a:moveTo>
                  <a:cubicBezTo>
                    <a:pt x="0" y="69"/>
                    <a:pt x="0" y="137"/>
                    <a:pt x="0" y="205"/>
                  </a:cubicBezTo>
                  <a:lnTo>
                    <a:pt x="6075" y="2321"/>
                  </a:lnTo>
                  <a:lnTo>
                    <a:pt x="6211" y="2048"/>
                  </a:lnTo>
                  <a:lnTo>
                    <a:pt x="6211" y="1980"/>
                  </a:lnTo>
                  <a:lnTo>
                    <a:pt x="6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4" name="Google Shape;4354;p18"/>
            <p:cNvSpPr/>
            <p:nvPr/>
          </p:nvSpPr>
          <p:spPr>
            <a:xfrm>
              <a:off x="2142534" y="2840014"/>
              <a:ext cx="35240" cy="89182"/>
            </a:xfrm>
            <a:custGeom>
              <a:avLst/>
              <a:gdLst/>
              <a:ahLst/>
              <a:cxnLst/>
              <a:rect l="l" t="t" r="r" b="b"/>
              <a:pathLst>
                <a:path w="1025" h="2594" extrusionOk="0">
                  <a:moveTo>
                    <a:pt x="888" y="0"/>
                  </a:moveTo>
                  <a:lnTo>
                    <a:pt x="1" y="2526"/>
                  </a:lnTo>
                  <a:lnTo>
                    <a:pt x="205" y="2594"/>
                  </a:lnTo>
                  <a:lnTo>
                    <a:pt x="1025" y="68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5" name="Google Shape;4355;p18"/>
            <p:cNvSpPr/>
            <p:nvPr/>
          </p:nvSpPr>
          <p:spPr>
            <a:xfrm>
              <a:off x="1896133" y="2762556"/>
              <a:ext cx="136145" cy="180736"/>
            </a:xfrm>
            <a:custGeom>
              <a:avLst/>
              <a:gdLst/>
              <a:ahLst/>
              <a:cxnLst/>
              <a:rect l="l" t="t" r="r" b="b"/>
              <a:pathLst>
                <a:path w="3960" h="5257" extrusionOk="0">
                  <a:moveTo>
                    <a:pt x="3823" y="1"/>
                  </a:moveTo>
                  <a:lnTo>
                    <a:pt x="1" y="5120"/>
                  </a:lnTo>
                  <a:lnTo>
                    <a:pt x="137" y="5257"/>
                  </a:lnTo>
                  <a:lnTo>
                    <a:pt x="3960" y="69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6" name="Google Shape;4356;p18"/>
            <p:cNvSpPr/>
            <p:nvPr/>
          </p:nvSpPr>
          <p:spPr>
            <a:xfrm>
              <a:off x="2332621" y="2868171"/>
              <a:ext cx="9420" cy="222954"/>
            </a:xfrm>
            <a:custGeom>
              <a:avLst/>
              <a:gdLst/>
              <a:ahLst/>
              <a:cxnLst/>
              <a:rect l="l" t="t" r="r" b="b"/>
              <a:pathLst>
                <a:path w="274" h="6485" extrusionOk="0">
                  <a:moveTo>
                    <a:pt x="137" y="0"/>
                  </a:moveTo>
                  <a:lnTo>
                    <a:pt x="0" y="6485"/>
                  </a:lnTo>
                  <a:lnTo>
                    <a:pt x="274" y="6485"/>
                  </a:lnTo>
                  <a:lnTo>
                    <a:pt x="274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7" name="Google Shape;4357;p18"/>
            <p:cNvSpPr/>
            <p:nvPr/>
          </p:nvSpPr>
          <p:spPr>
            <a:xfrm>
              <a:off x="2349055" y="1828589"/>
              <a:ext cx="7082" cy="176026"/>
            </a:xfrm>
            <a:custGeom>
              <a:avLst/>
              <a:gdLst/>
              <a:ahLst/>
              <a:cxnLst/>
              <a:rect l="l" t="t" r="r" b="b"/>
              <a:pathLst>
                <a:path w="206" h="5120" extrusionOk="0">
                  <a:moveTo>
                    <a:pt x="0" y="0"/>
                  </a:moveTo>
                  <a:lnTo>
                    <a:pt x="0" y="5120"/>
                  </a:lnTo>
                  <a:lnTo>
                    <a:pt x="69" y="5120"/>
                  </a:lnTo>
                  <a:lnTo>
                    <a:pt x="20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8" name="Google Shape;4358;p18"/>
            <p:cNvSpPr/>
            <p:nvPr/>
          </p:nvSpPr>
          <p:spPr>
            <a:xfrm>
              <a:off x="2048677" y="1922446"/>
              <a:ext cx="105615" cy="147868"/>
            </a:xfrm>
            <a:custGeom>
              <a:avLst/>
              <a:gdLst/>
              <a:ahLst/>
              <a:cxnLst/>
              <a:rect l="l" t="t" r="r" b="b"/>
              <a:pathLst>
                <a:path w="3072" h="4301" extrusionOk="0">
                  <a:moveTo>
                    <a:pt x="137" y="1"/>
                  </a:moveTo>
                  <a:lnTo>
                    <a:pt x="0" y="69"/>
                  </a:lnTo>
                  <a:lnTo>
                    <a:pt x="2048" y="2936"/>
                  </a:lnTo>
                  <a:lnTo>
                    <a:pt x="3004" y="4301"/>
                  </a:lnTo>
                  <a:lnTo>
                    <a:pt x="3072" y="4164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9" name="Google Shape;4359;p18"/>
            <p:cNvSpPr/>
            <p:nvPr/>
          </p:nvSpPr>
          <p:spPr>
            <a:xfrm>
              <a:off x="2039291" y="260533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0" y="4164"/>
                  </a:lnTo>
                  <a:lnTo>
                    <a:pt x="137" y="4232"/>
                  </a:lnTo>
                  <a:lnTo>
                    <a:pt x="3208" y="137"/>
                  </a:lnTo>
                  <a:lnTo>
                    <a:pt x="3072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0" name="Google Shape;4360;p18"/>
            <p:cNvSpPr/>
            <p:nvPr/>
          </p:nvSpPr>
          <p:spPr>
            <a:xfrm>
              <a:off x="2194173" y="1849698"/>
              <a:ext cx="56349" cy="171350"/>
            </a:xfrm>
            <a:custGeom>
              <a:avLst/>
              <a:gdLst/>
              <a:ahLst/>
              <a:cxnLst/>
              <a:rect l="l" t="t" r="r" b="b"/>
              <a:pathLst>
                <a:path w="1639" h="4984" extrusionOk="0">
                  <a:moveTo>
                    <a:pt x="137" y="1"/>
                  </a:moveTo>
                  <a:lnTo>
                    <a:pt x="0" y="69"/>
                  </a:lnTo>
                  <a:lnTo>
                    <a:pt x="1502" y="4983"/>
                  </a:lnTo>
                  <a:lnTo>
                    <a:pt x="1638" y="498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1" name="Google Shape;4361;p18"/>
            <p:cNvSpPr/>
            <p:nvPr/>
          </p:nvSpPr>
          <p:spPr>
            <a:xfrm>
              <a:off x="1926628" y="2530250"/>
              <a:ext cx="147903" cy="105615"/>
            </a:xfrm>
            <a:custGeom>
              <a:avLst/>
              <a:gdLst/>
              <a:ahLst/>
              <a:cxnLst/>
              <a:rect l="l" t="t" r="r" b="b"/>
              <a:pathLst>
                <a:path w="4302" h="3072" extrusionOk="0">
                  <a:moveTo>
                    <a:pt x="4301" y="0"/>
                  </a:moveTo>
                  <a:lnTo>
                    <a:pt x="1" y="2935"/>
                  </a:lnTo>
                  <a:lnTo>
                    <a:pt x="138" y="3072"/>
                  </a:lnTo>
                  <a:lnTo>
                    <a:pt x="4301" y="69"/>
                  </a:lnTo>
                  <a:lnTo>
                    <a:pt x="4301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2" name="Google Shape;4362;p18"/>
            <p:cNvSpPr/>
            <p:nvPr/>
          </p:nvSpPr>
          <p:spPr>
            <a:xfrm>
              <a:off x="2778496" y="1976423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1"/>
                  </a:moveTo>
                  <a:lnTo>
                    <a:pt x="0" y="1570"/>
                  </a:lnTo>
                  <a:lnTo>
                    <a:pt x="69" y="1775"/>
                  </a:lnTo>
                  <a:lnTo>
                    <a:pt x="2321" y="205"/>
                  </a:lnTo>
                  <a:lnTo>
                    <a:pt x="2253" y="69"/>
                  </a:lnTo>
                  <a:lnTo>
                    <a:pt x="225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3" name="Google Shape;4363;p18"/>
            <p:cNvSpPr/>
            <p:nvPr/>
          </p:nvSpPr>
          <p:spPr>
            <a:xfrm>
              <a:off x="2452298" y="1852036"/>
              <a:ext cx="63397" cy="169012"/>
            </a:xfrm>
            <a:custGeom>
              <a:avLst/>
              <a:gdLst/>
              <a:ahLst/>
              <a:cxnLst/>
              <a:rect l="l" t="t" r="r" b="b"/>
              <a:pathLst>
                <a:path w="1844" h="4916" extrusionOk="0">
                  <a:moveTo>
                    <a:pt x="1639" y="1"/>
                  </a:moveTo>
                  <a:lnTo>
                    <a:pt x="1" y="4915"/>
                  </a:lnTo>
                  <a:lnTo>
                    <a:pt x="137" y="4915"/>
                  </a:lnTo>
                  <a:lnTo>
                    <a:pt x="1844" y="69"/>
                  </a:lnTo>
                  <a:lnTo>
                    <a:pt x="163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4" name="Google Shape;4364;p18"/>
            <p:cNvSpPr/>
            <p:nvPr/>
          </p:nvSpPr>
          <p:spPr>
            <a:xfrm>
              <a:off x="2618904" y="2042123"/>
              <a:ext cx="150241" cy="105650"/>
            </a:xfrm>
            <a:custGeom>
              <a:avLst/>
              <a:gdLst/>
              <a:ahLst/>
              <a:cxnLst/>
              <a:rect l="l" t="t" r="r" b="b"/>
              <a:pathLst>
                <a:path w="4370" h="3073" extrusionOk="0">
                  <a:moveTo>
                    <a:pt x="4233" y="1"/>
                  </a:moveTo>
                  <a:lnTo>
                    <a:pt x="1" y="3004"/>
                  </a:lnTo>
                  <a:lnTo>
                    <a:pt x="69" y="3072"/>
                  </a:lnTo>
                  <a:lnTo>
                    <a:pt x="4369" y="137"/>
                  </a:lnTo>
                  <a:lnTo>
                    <a:pt x="423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5" name="Google Shape;4365;p18"/>
            <p:cNvSpPr/>
            <p:nvPr/>
          </p:nvSpPr>
          <p:spPr>
            <a:xfrm>
              <a:off x="2543818" y="192715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1" y="4164"/>
                  </a:lnTo>
                  <a:lnTo>
                    <a:pt x="137" y="4232"/>
                  </a:lnTo>
                  <a:lnTo>
                    <a:pt x="3209" y="68"/>
                  </a:lnTo>
                  <a:cubicBezTo>
                    <a:pt x="3140" y="68"/>
                    <a:pt x="3072" y="0"/>
                    <a:pt x="30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6" name="Google Shape;4366;p18"/>
            <p:cNvSpPr/>
            <p:nvPr/>
          </p:nvSpPr>
          <p:spPr>
            <a:xfrm>
              <a:off x="2682266" y="2342501"/>
              <a:ext cx="176060" cy="7082"/>
            </a:xfrm>
            <a:custGeom>
              <a:avLst/>
              <a:gdLst/>
              <a:ahLst/>
              <a:cxnLst/>
              <a:rect l="l" t="t" r="r" b="b"/>
              <a:pathLst>
                <a:path w="5121" h="206" extrusionOk="0">
                  <a:moveTo>
                    <a:pt x="1" y="1"/>
                  </a:moveTo>
                  <a:lnTo>
                    <a:pt x="1" y="69"/>
                  </a:lnTo>
                  <a:lnTo>
                    <a:pt x="5120" y="205"/>
                  </a:lnTo>
                  <a:lnTo>
                    <a:pt x="512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7" name="Google Shape;4367;p18"/>
            <p:cNvSpPr/>
            <p:nvPr/>
          </p:nvSpPr>
          <p:spPr>
            <a:xfrm>
              <a:off x="2877063" y="2344839"/>
              <a:ext cx="93892" cy="7082"/>
            </a:xfrm>
            <a:custGeom>
              <a:avLst/>
              <a:gdLst/>
              <a:ahLst/>
              <a:cxnLst/>
              <a:rect l="l" t="t" r="r" b="b"/>
              <a:pathLst>
                <a:path w="2731" h="206" extrusionOk="0">
                  <a:moveTo>
                    <a:pt x="0" y="1"/>
                  </a:moveTo>
                  <a:cubicBezTo>
                    <a:pt x="0" y="69"/>
                    <a:pt x="0" y="137"/>
                    <a:pt x="0" y="206"/>
                  </a:cubicBezTo>
                  <a:lnTo>
                    <a:pt x="2730" y="206"/>
                  </a:lnTo>
                  <a:lnTo>
                    <a:pt x="273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8" name="Google Shape;4368;p18"/>
            <p:cNvSpPr/>
            <p:nvPr/>
          </p:nvSpPr>
          <p:spPr>
            <a:xfrm>
              <a:off x="2539142" y="2610012"/>
              <a:ext cx="107953" cy="147903"/>
            </a:xfrm>
            <a:custGeom>
              <a:avLst/>
              <a:gdLst/>
              <a:ahLst/>
              <a:cxnLst/>
              <a:rect l="l" t="t" r="r" b="b"/>
              <a:pathLst>
                <a:path w="3140" h="4302" extrusionOk="0">
                  <a:moveTo>
                    <a:pt x="137" y="1"/>
                  </a:moveTo>
                  <a:lnTo>
                    <a:pt x="0" y="69"/>
                  </a:lnTo>
                  <a:lnTo>
                    <a:pt x="2935" y="4301"/>
                  </a:lnTo>
                  <a:lnTo>
                    <a:pt x="3140" y="4165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9" name="Google Shape;4369;p18"/>
            <p:cNvSpPr/>
            <p:nvPr/>
          </p:nvSpPr>
          <p:spPr>
            <a:xfrm>
              <a:off x="2442912" y="2656975"/>
              <a:ext cx="58687" cy="171316"/>
            </a:xfrm>
            <a:custGeom>
              <a:avLst/>
              <a:gdLst/>
              <a:ahLst/>
              <a:cxnLst/>
              <a:rect l="l" t="t" r="r" b="b"/>
              <a:pathLst>
                <a:path w="1707" h="4983" extrusionOk="0">
                  <a:moveTo>
                    <a:pt x="1" y="0"/>
                  </a:moveTo>
                  <a:lnTo>
                    <a:pt x="1502" y="4983"/>
                  </a:lnTo>
                  <a:lnTo>
                    <a:pt x="1707" y="4915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0" name="Google Shape;4370;p18"/>
            <p:cNvSpPr/>
            <p:nvPr/>
          </p:nvSpPr>
          <p:spPr>
            <a:xfrm>
              <a:off x="2177739" y="2656975"/>
              <a:ext cx="63397" cy="168978"/>
            </a:xfrm>
            <a:custGeom>
              <a:avLst/>
              <a:gdLst/>
              <a:ahLst/>
              <a:cxnLst/>
              <a:rect l="l" t="t" r="r" b="b"/>
              <a:pathLst>
                <a:path w="1844" h="4915" extrusionOk="0">
                  <a:moveTo>
                    <a:pt x="1707" y="0"/>
                  </a:moveTo>
                  <a:lnTo>
                    <a:pt x="1" y="4846"/>
                  </a:lnTo>
                  <a:lnTo>
                    <a:pt x="205" y="4915"/>
                  </a:lnTo>
                  <a:lnTo>
                    <a:pt x="184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1" name="Google Shape;4371;p18"/>
            <p:cNvSpPr/>
            <p:nvPr/>
          </p:nvSpPr>
          <p:spPr>
            <a:xfrm>
              <a:off x="2337297" y="2673374"/>
              <a:ext cx="7082" cy="176060"/>
            </a:xfrm>
            <a:custGeom>
              <a:avLst/>
              <a:gdLst/>
              <a:ahLst/>
              <a:cxnLst/>
              <a:rect l="l" t="t" r="r" b="b"/>
              <a:pathLst>
                <a:path w="206" h="5121" extrusionOk="0">
                  <a:moveTo>
                    <a:pt x="138" y="1"/>
                  </a:moveTo>
                  <a:lnTo>
                    <a:pt x="1" y="5120"/>
                  </a:lnTo>
                  <a:lnTo>
                    <a:pt x="206" y="5120"/>
                  </a:lnTo>
                  <a:lnTo>
                    <a:pt x="206" y="1776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2" name="Google Shape;4372;p18"/>
            <p:cNvSpPr/>
            <p:nvPr/>
          </p:nvSpPr>
          <p:spPr>
            <a:xfrm>
              <a:off x="2333962" y="1570464"/>
              <a:ext cx="36237" cy="24788"/>
            </a:xfrm>
            <a:custGeom>
              <a:avLst/>
              <a:gdLst/>
              <a:ahLst/>
              <a:cxnLst/>
              <a:rect l="l" t="t" r="r" b="b"/>
              <a:pathLst>
                <a:path w="1054" h="721" extrusionOk="0">
                  <a:moveTo>
                    <a:pt x="576" y="0"/>
                  </a:moveTo>
                  <a:cubicBezTo>
                    <a:pt x="1" y="0"/>
                    <a:pt x="587" y="721"/>
                    <a:pt x="893" y="721"/>
                  </a:cubicBezTo>
                  <a:cubicBezTo>
                    <a:pt x="986" y="721"/>
                    <a:pt x="1054" y="654"/>
                    <a:pt x="1054" y="478"/>
                  </a:cubicBezTo>
                  <a:cubicBezTo>
                    <a:pt x="1054" y="205"/>
                    <a:pt x="849" y="0"/>
                    <a:pt x="57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3" name="Google Shape;4373;p18"/>
            <p:cNvSpPr/>
            <p:nvPr/>
          </p:nvSpPr>
          <p:spPr>
            <a:xfrm>
              <a:off x="2323236" y="3077030"/>
              <a:ext cx="32902" cy="32867"/>
            </a:xfrm>
            <a:custGeom>
              <a:avLst/>
              <a:gdLst/>
              <a:ahLst/>
              <a:cxnLst/>
              <a:rect l="l" t="t" r="r" b="b"/>
              <a:pathLst>
                <a:path w="957" h="956" extrusionOk="0">
                  <a:moveTo>
                    <a:pt x="478" y="0"/>
                  </a:moveTo>
                  <a:cubicBezTo>
                    <a:pt x="205" y="0"/>
                    <a:pt x="0" y="205"/>
                    <a:pt x="0" y="478"/>
                  </a:cubicBezTo>
                  <a:cubicBezTo>
                    <a:pt x="0" y="751"/>
                    <a:pt x="205" y="956"/>
                    <a:pt x="478" y="956"/>
                  </a:cubicBezTo>
                  <a:cubicBezTo>
                    <a:pt x="751" y="956"/>
                    <a:pt x="956" y="751"/>
                    <a:pt x="956" y="478"/>
                  </a:cubicBezTo>
                  <a:cubicBezTo>
                    <a:pt x="956" y="205"/>
                    <a:pt x="751" y="0"/>
                    <a:pt x="478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4" name="Google Shape;4374;p18"/>
            <p:cNvSpPr/>
            <p:nvPr/>
          </p:nvSpPr>
          <p:spPr>
            <a:xfrm>
              <a:off x="3048344" y="2095515"/>
              <a:ext cx="35240" cy="34071"/>
            </a:xfrm>
            <a:custGeom>
              <a:avLst/>
              <a:gdLst/>
              <a:ahLst/>
              <a:cxnLst/>
              <a:rect l="l" t="t" r="r" b="b"/>
              <a:pathLst>
                <a:path w="1025" h="991" extrusionOk="0">
                  <a:moveTo>
                    <a:pt x="482" y="0"/>
                  </a:moveTo>
                  <a:cubicBezTo>
                    <a:pt x="436" y="0"/>
                    <a:pt x="389" y="6"/>
                    <a:pt x="342" y="18"/>
                  </a:cubicBezTo>
                  <a:cubicBezTo>
                    <a:pt x="137" y="154"/>
                    <a:pt x="1" y="359"/>
                    <a:pt x="69" y="632"/>
                  </a:cubicBezTo>
                  <a:cubicBezTo>
                    <a:pt x="126" y="858"/>
                    <a:pt x="323" y="991"/>
                    <a:pt x="544" y="991"/>
                  </a:cubicBezTo>
                  <a:cubicBezTo>
                    <a:pt x="590" y="991"/>
                    <a:pt x="637" y="985"/>
                    <a:pt x="683" y="973"/>
                  </a:cubicBezTo>
                  <a:cubicBezTo>
                    <a:pt x="888" y="837"/>
                    <a:pt x="1025" y="564"/>
                    <a:pt x="957" y="359"/>
                  </a:cubicBezTo>
                  <a:cubicBezTo>
                    <a:pt x="900" y="133"/>
                    <a:pt x="703" y="0"/>
                    <a:pt x="48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5" name="Google Shape;4375;p18"/>
            <p:cNvSpPr/>
            <p:nvPr/>
          </p:nvSpPr>
          <p:spPr>
            <a:xfrm>
              <a:off x="1609851" y="2550741"/>
              <a:ext cx="37577" cy="31767"/>
            </a:xfrm>
            <a:custGeom>
              <a:avLst/>
              <a:gdLst/>
              <a:ahLst/>
              <a:cxnLst/>
              <a:rect l="l" t="t" r="r" b="b"/>
              <a:pathLst>
                <a:path w="1093" h="924" extrusionOk="0">
                  <a:moveTo>
                    <a:pt x="524" y="1"/>
                  </a:moveTo>
                  <a:cubicBezTo>
                    <a:pt x="485" y="1"/>
                    <a:pt x="446" y="6"/>
                    <a:pt x="410" y="19"/>
                  </a:cubicBezTo>
                  <a:cubicBezTo>
                    <a:pt x="137" y="87"/>
                    <a:pt x="0" y="360"/>
                    <a:pt x="69" y="633"/>
                  </a:cubicBezTo>
                  <a:cubicBezTo>
                    <a:pt x="181" y="801"/>
                    <a:pt x="339" y="924"/>
                    <a:pt x="544" y="924"/>
                  </a:cubicBezTo>
                  <a:cubicBezTo>
                    <a:pt x="588" y="924"/>
                    <a:pt x="634" y="918"/>
                    <a:pt x="683" y="906"/>
                  </a:cubicBezTo>
                  <a:cubicBezTo>
                    <a:pt x="956" y="838"/>
                    <a:pt x="1092" y="565"/>
                    <a:pt x="1024" y="292"/>
                  </a:cubicBezTo>
                  <a:cubicBezTo>
                    <a:pt x="912" y="123"/>
                    <a:pt x="707" y="1"/>
                    <a:pt x="52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6" name="Google Shape;4376;p18"/>
            <p:cNvSpPr/>
            <p:nvPr/>
          </p:nvSpPr>
          <p:spPr>
            <a:xfrm>
              <a:off x="2764400" y="2936656"/>
              <a:ext cx="37577" cy="32558"/>
            </a:xfrm>
            <a:custGeom>
              <a:avLst/>
              <a:gdLst/>
              <a:ahLst/>
              <a:cxnLst/>
              <a:rect l="l" t="t" r="r" b="b"/>
              <a:pathLst>
                <a:path w="1093" h="947" extrusionOk="0">
                  <a:moveTo>
                    <a:pt x="578" y="1"/>
                  </a:moveTo>
                  <a:cubicBezTo>
                    <a:pt x="469" y="1"/>
                    <a:pt x="360" y="39"/>
                    <a:pt x="274" y="124"/>
                  </a:cubicBezTo>
                  <a:cubicBezTo>
                    <a:pt x="69" y="261"/>
                    <a:pt x="1" y="534"/>
                    <a:pt x="206" y="739"/>
                  </a:cubicBezTo>
                  <a:cubicBezTo>
                    <a:pt x="294" y="871"/>
                    <a:pt x="439" y="946"/>
                    <a:pt x="586" y="946"/>
                  </a:cubicBezTo>
                  <a:cubicBezTo>
                    <a:pt x="666" y="946"/>
                    <a:pt x="747" y="923"/>
                    <a:pt x="820" y="875"/>
                  </a:cubicBezTo>
                  <a:cubicBezTo>
                    <a:pt x="1025" y="739"/>
                    <a:pt x="1093" y="397"/>
                    <a:pt x="956" y="193"/>
                  </a:cubicBezTo>
                  <a:cubicBezTo>
                    <a:pt x="877" y="74"/>
                    <a:pt x="729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7" name="Google Shape;4377;p18"/>
            <p:cNvSpPr/>
            <p:nvPr/>
          </p:nvSpPr>
          <p:spPr>
            <a:xfrm>
              <a:off x="1891457" y="1710321"/>
              <a:ext cx="41187" cy="32214"/>
            </a:xfrm>
            <a:custGeom>
              <a:avLst/>
              <a:gdLst/>
              <a:ahLst/>
              <a:cxnLst/>
              <a:rect l="l" t="t" r="r" b="b"/>
              <a:pathLst>
                <a:path w="1198" h="937" extrusionOk="0">
                  <a:moveTo>
                    <a:pt x="578" y="1"/>
                  </a:moveTo>
                  <a:cubicBezTo>
                    <a:pt x="471" y="1"/>
                    <a:pt x="365" y="34"/>
                    <a:pt x="273" y="96"/>
                  </a:cubicBezTo>
                  <a:cubicBezTo>
                    <a:pt x="68" y="232"/>
                    <a:pt x="0" y="505"/>
                    <a:pt x="205" y="710"/>
                  </a:cubicBezTo>
                  <a:cubicBezTo>
                    <a:pt x="305" y="870"/>
                    <a:pt x="440" y="936"/>
                    <a:pt x="572" y="936"/>
                  </a:cubicBezTo>
                  <a:cubicBezTo>
                    <a:pt x="892" y="936"/>
                    <a:pt x="1197" y="550"/>
                    <a:pt x="956" y="164"/>
                  </a:cubicBezTo>
                  <a:cubicBezTo>
                    <a:pt x="843" y="51"/>
                    <a:pt x="710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8" name="Google Shape;4378;p18"/>
            <p:cNvSpPr/>
            <p:nvPr/>
          </p:nvSpPr>
          <p:spPr>
            <a:xfrm>
              <a:off x="1879699" y="2928267"/>
              <a:ext cx="37577" cy="32386"/>
            </a:xfrm>
            <a:custGeom>
              <a:avLst/>
              <a:gdLst/>
              <a:ahLst/>
              <a:cxnLst/>
              <a:rect l="l" t="t" r="r" b="b"/>
              <a:pathLst>
                <a:path w="1093" h="942" extrusionOk="0">
                  <a:moveTo>
                    <a:pt x="492" y="0"/>
                  </a:moveTo>
                  <a:cubicBezTo>
                    <a:pt x="350" y="0"/>
                    <a:pt x="213" y="51"/>
                    <a:pt x="137" y="164"/>
                  </a:cubicBezTo>
                  <a:cubicBezTo>
                    <a:pt x="1" y="437"/>
                    <a:pt x="69" y="710"/>
                    <a:pt x="274" y="846"/>
                  </a:cubicBezTo>
                  <a:cubicBezTo>
                    <a:pt x="366" y="907"/>
                    <a:pt x="472" y="941"/>
                    <a:pt x="573" y="941"/>
                  </a:cubicBezTo>
                  <a:cubicBezTo>
                    <a:pt x="697" y="941"/>
                    <a:pt x="813" y="891"/>
                    <a:pt x="888" y="778"/>
                  </a:cubicBezTo>
                  <a:cubicBezTo>
                    <a:pt x="1093" y="505"/>
                    <a:pt x="1025" y="232"/>
                    <a:pt x="820" y="95"/>
                  </a:cubicBezTo>
                  <a:cubicBezTo>
                    <a:pt x="728" y="34"/>
                    <a:pt x="608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9" name="Google Shape;4379;p18"/>
            <p:cNvSpPr/>
            <p:nvPr/>
          </p:nvSpPr>
          <p:spPr>
            <a:xfrm>
              <a:off x="2778496" y="1718676"/>
              <a:ext cx="34689" cy="32558"/>
            </a:xfrm>
            <a:custGeom>
              <a:avLst/>
              <a:gdLst/>
              <a:ahLst/>
              <a:cxnLst/>
              <a:rect l="l" t="t" r="r" b="b"/>
              <a:pathLst>
                <a:path w="1009" h="947" extrusionOk="0">
                  <a:moveTo>
                    <a:pt x="483" y="1"/>
                  </a:moveTo>
                  <a:cubicBezTo>
                    <a:pt x="348" y="1"/>
                    <a:pt x="217" y="61"/>
                    <a:pt x="137" y="194"/>
                  </a:cubicBezTo>
                  <a:cubicBezTo>
                    <a:pt x="0" y="399"/>
                    <a:pt x="0" y="672"/>
                    <a:pt x="205" y="877"/>
                  </a:cubicBezTo>
                  <a:cubicBezTo>
                    <a:pt x="285" y="924"/>
                    <a:pt x="372" y="946"/>
                    <a:pt x="458" y="946"/>
                  </a:cubicBezTo>
                  <a:cubicBezTo>
                    <a:pt x="740" y="946"/>
                    <a:pt x="1008" y="713"/>
                    <a:pt x="956" y="399"/>
                  </a:cubicBezTo>
                  <a:cubicBezTo>
                    <a:pt x="914" y="149"/>
                    <a:pt x="695" y="1"/>
                    <a:pt x="48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0" name="Google Shape;4380;p18"/>
            <p:cNvSpPr/>
            <p:nvPr/>
          </p:nvSpPr>
          <p:spPr>
            <a:xfrm>
              <a:off x="1614526" y="2086095"/>
              <a:ext cx="35239" cy="31767"/>
            </a:xfrm>
            <a:custGeom>
              <a:avLst/>
              <a:gdLst/>
              <a:ahLst/>
              <a:cxnLst/>
              <a:rect l="l" t="t" r="r" b="b"/>
              <a:pathLst>
                <a:path w="1025" h="924" extrusionOk="0">
                  <a:moveTo>
                    <a:pt x="539" y="1"/>
                  </a:moveTo>
                  <a:cubicBezTo>
                    <a:pt x="320" y="1"/>
                    <a:pt x="125" y="123"/>
                    <a:pt x="69" y="292"/>
                  </a:cubicBezTo>
                  <a:cubicBezTo>
                    <a:pt x="1" y="565"/>
                    <a:pt x="137" y="838"/>
                    <a:pt x="410" y="906"/>
                  </a:cubicBezTo>
                  <a:cubicBezTo>
                    <a:pt x="445" y="918"/>
                    <a:pt x="483" y="923"/>
                    <a:pt x="520" y="923"/>
                  </a:cubicBezTo>
                  <a:cubicBezTo>
                    <a:pt x="703" y="923"/>
                    <a:pt x="900" y="791"/>
                    <a:pt x="956" y="565"/>
                  </a:cubicBezTo>
                  <a:cubicBezTo>
                    <a:pt x="1025" y="360"/>
                    <a:pt x="888" y="87"/>
                    <a:pt x="683" y="19"/>
                  </a:cubicBezTo>
                  <a:cubicBezTo>
                    <a:pt x="635" y="7"/>
                    <a:pt x="587" y="1"/>
                    <a:pt x="53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1" name="Google Shape;4381;p18"/>
            <p:cNvSpPr/>
            <p:nvPr/>
          </p:nvSpPr>
          <p:spPr>
            <a:xfrm>
              <a:off x="3043668" y="2562499"/>
              <a:ext cx="35240" cy="31733"/>
            </a:xfrm>
            <a:custGeom>
              <a:avLst/>
              <a:gdLst/>
              <a:ahLst/>
              <a:cxnLst/>
              <a:rect l="l" t="t" r="r" b="b"/>
              <a:pathLst>
                <a:path w="1025" h="923" extrusionOk="0">
                  <a:moveTo>
                    <a:pt x="539" y="0"/>
                  </a:moveTo>
                  <a:cubicBezTo>
                    <a:pt x="320" y="0"/>
                    <a:pt x="125" y="122"/>
                    <a:pt x="69" y="291"/>
                  </a:cubicBezTo>
                  <a:cubicBezTo>
                    <a:pt x="0" y="564"/>
                    <a:pt x="137" y="837"/>
                    <a:pt x="342" y="905"/>
                  </a:cubicBezTo>
                  <a:cubicBezTo>
                    <a:pt x="389" y="917"/>
                    <a:pt x="435" y="923"/>
                    <a:pt x="481" y="923"/>
                  </a:cubicBezTo>
                  <a:cubicBezTo>
                    <a:pt x="702" y="923"/>
                    <a:pt x="899" y="790"/>
                    <a:pt x="956" y="564"/>
                  </a:cubicBezTo>
                  <a:cubicBezTo>
                    <a:pt x="1024" y="359"/>
                    <a:pt x="888" y="86"/>
                    <a:pt x="683" y="18"/>
                  </a:cubicBezTo>
                  <a:cubicBezTo>
                    <a:pt x="635" y="6"/>
                    <a:pt x="586" y="0"/>
                    <a:pt x="53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2" name="Google Shape;4382;p18"/>
            <p:cNvSpPr/>
            <p:nvPr/>
          </p:nvSpPr>
          <p:spPr>
            <a:xfrm>
              <a:off x="2534432" y="1729127"/>
              <a:ext cx="30529" cy="27366"/>
            </a:xfrm>
            <a:custGeom>
              <a:avLst/>
              <a:gdLst/>
              <a:ahLst/>
              <a:cxnLst/>
              <a:rect l="l" t="t" r="r" b="b"/>
              <a:pathLst>
                <a:path w="888" h="796" extrusionOk="0">
                  <a:moveTo>
                    <a:pt x="453" y="1"/>
                  </a:moveTo>
                  <a:cubicBezTo>
                    <a:pt x="286" y="1"/>
                    <a:pt x="120" y="78"/>
                    <a:pt x="69" y="231"/>
                  </a:cubicBezTo>
                  <a:cubicBezTo>
                    <a:pt x="1" y="436"/>
                    <a:pt x="137" y="709"/>
                    <a:pt x="342" y="777"/>
                  </a:cubicBezTo>
                  <a:cubicBezTo>
                    <a:pt x="378" y="789"/>
                    <a:pt x="414" y="795"/>
                    <a:pt x="450" y="795"/>
                  </a:cubicBezTo>
                  <a:cubicBezTo>
                    <a:pt x="615" y="795"/>
                    <a:pt x="764" y="673"/>
                    <a:pt x="820" y="504"/>
                  </a:cubicBezTo>
                  <a:cubicBezTo>
                    <a:pt x="888" y="300"/>
                    <a:pt x="820" y="95"/>
                    <a:pt x="615" y="26"/>
                  </a:cubicBezTo>
                  <a:cubicBezTo>
                    <a:pt x="564" y="9"/>
                    <a:pt x="508" y="1"/>
                    <a:pt x="45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3" name="Google Shape;4383;p18"/>
            <p:cNvSpPr/>
            <p:nvPr/>
          </p:nvSpPr>
          <p:spPr>
            <a:xfrm>
              <a:off x="2132392" y="2923729"/>
              <a:ext cx="26610" cy="22931"/>
            </a:xfrm>
            <a:custGeom>
              <a:avLst/>
              <a:gdLst/>
              <a:ahLst/>
              <a:cxnLst/>
              <a:rect l="l" t="t" r="r" b="b"/>
              <a:pathLst>
                <a:path w="774" h="667" extrusionOk="0">
                  <a:moveTo>
                    <a:pt x="316" y="0"/>
                  </a:moveTo>
                  <a:cubicBezTo>
                    <a:pt x="1" y="0"/>
                    <a:pt x="308" y="667"/>
                    <a:pt x="545" y="667"/>
                  </a:cubicBezTo>
                  <a:cubicBezTo>
                    <a:pt x="607" y="667"/>
                    <a:pt x="665" y="620"/>
                    <a:pt x="705" y="500"/>
                  </a:cubicBezTo>
                  <a:cubicBezTo>
                    <a:pt x="773" y="296"/>
                    <a:pt x="637" y="91"/>
                    <a:pt x="432" y="22"/>
                  </a:cubicBezTo>
                  <a:cubicBezTo>
                    <a:pt x="386" y="7"/>
                    <a:pt x="348" y="0"/>
                    <a:pt x="31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4" name="Google Shape;4384;p18"/>
            <p:cNvSpPr/>
            <p:nvPr/>
          </p:nvSpPr>
          <p:spPr>
            <a:xfrm>
              <a:off x="2961707" y="2340438"/>
              <a:ext cx="30358" cy="20869"/>
            </a:xfrm>
            <a:custGeom>
              <a:avLst/>
              <a:gdLst/>
              <a:ahLst/>
              <a:cxnLst/>
              <a:rect l="l" t="t" r="r" b="b"/>
              <a:pathLst>
                <a:path w="883" h="607" extrusionOk="0">
                  <a:moveTo>
                    <a:pt x="752" y="1"/>
                  </a:moveTo>
                  <a:cubicBezTo>
                    <a:pt x="497" y="1"/>
                    <a:pt x="1" y="607"/>
                    <a:pt x="473" y="607"/>
                  </a:cubicBezTo>
                  <a:cubicBezTo>
                    <a:pt x="678" y="607"/>
                    <a:pt x="883" y="402"/>
                    <a:pt x="883" y="197"/>
                  </a:cubicBezTo>
                  <a:cubicBezTo>
                    <a:pt x="883" y="55"/>
                    <a:pt x="828" y="1"/>
                    <a:pt x="752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5" name="Google Shape;4385;p18"/>
            <p:cNvSpPr/>
            <p:nvPr/>
          </p:nvSpPr>
          <p:spPr>
            <a:xfrm>
              <a:off x="1701370" y="2316235"/>
              <a:ext cx="28192" cy="26301"/>
            </a:xfrm>
            <a:custGeom>
              <a:avLst/>
              <a:gdLst/>
              <a:ahLst/>
              <a:cxnLst/>
              <a:rect l="l" t="t" r="r" b="b"/>
              <a:pathLst>
                <a:path w="820" h="765" extrusionOk="0">
                  <a:moveTo>
                    <a:pt x="492" y="0"/>
                  </a:moveTo>
                  <a:cubicBezTo>
                    <a:pt x="465" y="0"/>
                    <a:pt x="437" y="5"/>
                    <a:pt x="410" y="14"/>
                  </a:cubicBezTo>
                  <a:cubicBezTo>
                    <a:pt x="205" y="14"/>
                    <a:pt x="0" y="150"/>
                    <a:pt x="0" y="355"/>
                  </a:cubicBezTo>
                  <a:cubicBezTo>
                    <a:pt x="0" y="560"/>
                    <a:pt x="205" y="765"/>
                    <a:pt x="410" y="765"/>
                  </a:cubicBezTo>
                  <a:cubicBezTo>
                    <a:pt x="615" y="765"/>
                    <a:pt x="819" y="560"/>
                    <a:pt x="819" y="355"/>
                  </a:cubicBezTo>
                  <a:cubicBezTo>
                    <a:pt x="819" y="178"/>
                    <a:pt x="666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6" name="Google Shape;4386;p18"/>
            <p:cNvSpPr/>
            <p:nvPr/>
          </p:nvSpPr>
          <p:spPr>
            <a:xfrm>
              <a:off x="2517998" y="2928611"/>
              <a:ext cx="36030" cy="27298"/>
            </a:xfrm>
            <a:custGeom>
              <a:avLst/>
              <a:gdLst/>
              <a:ahLst/>
              <a:cxnLst/>
              <a:rect l="l" t="t" r="r" b="b"/>
              <a:pathLst>
                <a:path w="1048" h="794" extrusionOk="0">
                  <a:moveTo>
                    <a:pt x="456" y="0"/>
                  </a:moveTo>
                  <a:cubicBezTo>
                    <a:pt x="420" y="0"/>
                    <a:pt x="382" y="6"/>
                    <a:pt x="342" y="17"/>
                  </a:cubicBezTo>
                  <a:cubicBezTo>
                    <a:pt x="137" y="85"/>
                    <a:pt x="1" y="358"/>
                    <a:pt x="69" y="563"/>
                  </a:cubicBezTo>
                  <a:cubicBezTo>
                    <a:pt x="120" y="717"/>
                    <a:pt x="248" y="793"/>
                    <a:pt x="395" y="793"/>
                  </a:cubicBezTo>
                  <a:cubicBezTo>
                    <a:pt x="444" y="793"/>
                    <a:pt x="496" y="785"/>
                    <a:pt x="547" y="768"/>
                  </a:cubicBezTo>
                  <a:cubicBezTo>
                    <a:pt x="1048" y="643"/>
                    <a:pt x="859" y="0"/>
                    <a:pt x="45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7" name="Google Shape;4387;p18"/>
            <p:cNvSpPr/>
            <p:nvPr/>
          </p:nvSpPr>
          <p:spPr>
            <a:xfrm>
              <a:off x="2145010" y="1732600"/>
              <a:ext cx="33108" cy="17121"/>
            </a:xfrm>
            <a:custGeom>
              <a:avLst/>
              <a:gdLst/>
              <a:ahLst/>
              <a:cxnLst/>
              <a:rect l="l" t="t" r="r" b="b"/>
              <a:pathLst>
                <a:path w="963" h="498" extrusionOk="0">
                  <a:moveTo>
                    <a:pt x="214" y="1"/>
                  </a:moveTo>
                  <a:cubicBezTo>
                    <a:pt x="86" y="1"/>
                    <a:pt x="0" y="72"/>
                    <a:pt x="65" y="267"/>
                  </a:cubicBezTo>
                  <a:cubicBezTo>
                    <a:pt x="116" y="420"/>
                    <a:pt x="244" y="497"/>
                    <a:pt x="392" y="497"/>
                  </a:cubicBezTo>
                  <a:cubicBezTo>
                    <a:pt x="441" y="497"/>
                    <a:pt x="492" y="489"/>
                    <a:pt x="543" y="472"/>
                  </a:cubicBezTo>
                  <a:cubicBezTo>
                    <a:pt x="963" y="332"/>
                    <a:pt x="491" y="1"/>
                    <a:pt x="21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8" name="Google Shape;4388;p18"/>
            <p:cNvSpPr/>
            <p:nvPr/>
          </p:nvSpPr>
          <p:spPr>
            <a:xfrm>
              <a:off x="1816337" y="2689601"/>
              <a:ext cx="30564" cy="27470"/>
            </a:xfrm>
            <a:custGeom>
              <a:avLst/>
              <a:gdLst/>
              <a:ahLst/>
              <a:cxnLst/>
              <a:rect l="l" t="t" r="r" b="b"/>
              <a:pathLst>
                <a:path w="889" h="799" extrusionOk="0">
                  <a:moveTo>
                    <a:pt x="407" y="1"/>
                  </a:moveTo>
                  <a:cubicBezTo>
                    <a:pt x="330" y="1"/>
                    <a:pt x="258" y="23"/>
                    <a:pt x="206" y="75"/>
                  </a:cubicBezTo>
                  <a:cubicBezTo>
                    <a:pt x="1" y="212"/>
                    <a:pt x="1" y="485"/>
                    <a:pt x="137" y="621"/>
                  </a:cubicBezTo>
                  <a:cubicBezTo>
                    <a:pt x="181" y="751"/>
                    <a:pt x="306" y="798"/>
                    <a:pt x="445" y="798"/>
                  </a:cubicBezTo>
                  <a:cubicBezTo>
                    <a:pt x="524" y="798"/>
                    <a:pt x="609" y="783"/>
                    <a:pt x="683" y="758"/>
                  </a:cubicBezTo>
                  <a:cubicBezTo>
                    <a:pt x="820" y="621"/>
                    <a:pt x="888" y="348"/>
                    <a:pt x="752" y="143"/>
                  </a:cubicBezTo>
                  <a:cubicBezTo>
                    <a:pt x="667" y="59"/>
                    <a:pt x="531" y="1"/>
                    <a:pt x="407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9" name="Google Shape;4389;p18"/>
            <p:cNvSpPr/>
            <p:nvPr/>
          </p:nvSpPr>
          <p:spPr>
            <a:xfrm>
              <a:off x="2848906" y="1962258"/>
              <a:ext cx="30529" cy="28363"/>
            </a:xfrm>
            <a:custGeom>
              <a:avLst/>
              <a:gdLst/>
              <a:ahLst/>
              <a:cxnLst/>
              <a:rect l="l" t="t" r="r" b="b"/>
              <a:pathLst>
                <a:path w="888" h="825" extrusionOk="0">
                  <a:moveTo>
                    <a:pt x="389" y="0"/>
                  </a:moveTo>
                  <a:cubicBezTo>
                    <a:pt x="319" y="0"/>
                    <a:pt x="253" y="23"/>
                    <a:pt x="205" y="71"/>
                  </a:cubicBezTo>
                  <a:cubicBezTo>
                    <a:pt x="0" y="208"/>
                    <a:pt x="0" y="481"/>
                    <a:pt x="68" y="617"/>
                  </a:cubicBezTo>
                  <a:cubicBezTo>
                    <a:pt x="156" y="750"/>
                    <a:pt x="302" y="825"/>
                    <a:pt x="430" y="825"/>
                  </a:cubicBezTo>
                  <a:cubicBezTo>
                    <a:pt x="501" y="825"/>
                    <a:pt x="566" y="802"/>
                    <a:pt x="614" y="754"/>
                  </a:cubicBezTo>
                  <a:cubicBezTo>
                    <a:pt x="819" y="617"/>
                    <a:pt x="887" y="344"/>
                    <a:pt x="751" y="208"/>
                  </a:cubicBezTo>
                  <a:cubicBezTo>
                    <a:pt x="663" y="76"/>
                    <a:pt x="518" y="0"/>
                    <a:pt x="38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0" name="Google Shape;4390;p18"/>
            <p:cNvSpPr/>
            <p:nvPr/>
          </p:nvSpPr>
          <p:spPr>
            <a:xfrm>
              <a:off x="1826857" y="1949675"/>
              <a:ext cx="34242" cy="15333"/>
            </a:xfrm>
            <a:custGeom>
              <a:avLst/>
              <a:gdLst/>
              <a:ahLst/>
              <a:cxnLst/>
              <a:rect l="l" t="t" r="r" b="b"/>
              <a:pathLst>
                <a:path w="996" h="446" extrusionOk="0">
                  <a:moveTo>
                    <a:pt x="449" y="1"/>
                  </a:moveTo>
                  <a:cubicBezTo>
                    <a:pt x="344" y="1"/>
                    <a:pt x="248" y="51"/>
                    <a:pt x="173" y="164"/>
                  </a:cubicBezTo>
                  <a:cubicBezTo>
                    <a:pt x="0" y="365"/>
                    <a:pt x="154" y="445"/>
                    <a:pt x="355" y="445"/>
                  </a:cubicBezTo>
                  <a:cubicBezTo>
                    <a:pt x="631" y="445"/>
                    <a:pt x="995" y="294"/>
                    <a:pt x="719" y="96"/>
                  </a:cubicBezTo>
                  <a:cubicBezTo>
                    <a:pt x="627" y="35"/>
                    <a:pt x="535" y="1"/>
                    <a:pt x="44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1" name="Google Shape;4391;p18"/>
            <p:cNvSpPr/>
            <p:nvPr/>
          </p:nvSpPr>
          <p:spPr>
            <a:xfrm>
              <a:off x="2832816" y="2703044"/>
              <a:ext cx="39193" cy="27573"/>
            </a:xfrm>
            <a:custGeom>
              <a:avLst/>
              <a:gdLst/>
              <a:ahLst/>
              <a:cxnLst/>
              <a:rect l="l" t="t" r="r" b="b"/>
              <a:pathLst>
                <a:path w="1140" h="802" extrusionOk="0">
                  <a:moveTo>
                    <a:pt x="572" y="0"/>
                  </a:moveTo>
                  <a:cubicBezTo>
                    <a:pt x="249" y="0"/>
                    <a:pt x="1" y="487"/>
                    <a:pt x="332" y="708"/>
                  </a:cubicBezTo>
                  <a:cubicBezTo>
                    <a:pt x="424" y="774"/>
                    <a:pt x="513" y="801"/>
                    <a:pt x="595" y="801"/>
                  </a:cubicBezTo>
                  <a:cubicBezTo>
                    <a:pt x="937" y="801"/>
                    <a:pt x="1140" y="314"/>
                    <a:pt x="809" y="94"/>
                  </a:cubicBezTo>
                  <a:cubicBezTo>
                    <a:pt x="730" y="28"/>
                    <a:pt x="649" y="0"/>
                    <a:pt x="5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392" name="Google Shape;4392;p18"/>
          <p:cNvGrpSpPr/>
          <p:nvPr/>
        </p:nvGrpSpPr>
        <p:grpSpPr>
          <a:xfrm>
            <a:off x="7129172" y="3779265"/>
            <a:ext cx="930810" cy="972152"/>
            <a:chOff x="1609851" y="1570464"/>
            <a:chExt cx="1473733" cy="1539433"/>
          </a:xfrm>
        </p:grpSpPr>
        <p:sp>
          <p:nvSpPr>
            <p:cNvPr id="4393" name="Google Shape;4393;p18"/>
            <p:cNvSpPr/>
            <p:nvPr/>
          </p:nvSpPr>
          <p:spPr>
            <a:xfrm>
              <a:off x="2083882" y="2441068"/>
              <a:ext cx="117373" cy="86844"/>
            </a:xfrm>
            <a:custGeom>
              <a:avLst/>
              <a:gdLst/>
              <a:ahLst/>
              <a:cxnLst/>
              <a:rect l="l" t="t" r="r" b="b"/>
              <a:pathLst>
                <a:path w="3414" h="2526" extrusionOk="0">
                  <a:moveTo>
                    <a:pt x="3413" y="0"/>
                  </a:moveTo>
                  <a:lnTo>
                    <a:pt x="0" y="2389"/>
                  </a:lnTo>
                  <a:lnTo>
                    <a:pt x="68" y="2526"/>
                  </a:lnTo>
                  <a:lnTo>
                    <a:pt x="3413" y="69"/>
                  </a:lnTo>
                  <a:lnTo>
                    <a:pt x="341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4" name="Google Shape;4394;p18"/>
            <p:cNvSpPr/>
            <p:nvPr/>
          </p:nvSpPr>
          <p:spPr>
            <a:xfrm>
              <a:off x="2039291" y="2403525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2935" y="0"/>
                  </a:moveTo>
                  <a:lnTo>
                    <a:pt x="0" y="888"/>
                  </a:lnTo>
                  <a:lnTo>
                    <a:pt x="0" y="1024"/>
                  </a:lnTo>
                  <a:lnTo>
                    <a:pt x="2935" y="69"/>
                  </a:lnTo>
                  <a:lnTo>
                    <a:pt x="293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5" name="Google Shape;4395;p18"/>
            <p:cNvSpPr/>
            <p:nvPr/>
          </p:nvSpPr>
          <p:spPr>
            <a:xfrm>
              <a:off x="2151920" y="2513816"/>
              <a:ext cx="68107" cy="86844"/>
            </a:xfrm>
            <a:custGeom>
              <a:avLst/>
              <a:gdLst/>
              <a:ahLst/>
              <a:cxnLst/>
              <a:rect l="l" t="t" r="r" b="b"/>
              <a:pathLst>
                <a:path w="1981" h="2526" extrusionOk="0">
                  <a:moveTo>
                    <a:pt x="1980" y="0"/>
                  </a:moveTo>
                  <a:lnTo>
                    <a:pt x="1" y="2458"/>
                  </a:lnTo>
                  <a:lnTo>
                    <a:pt x="137" y="2526"/>
                  </a:lnTo>
                  <a:lnTo>
                    <a:pt x="198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6" name="Google Shape;4396;p18"/>
            <p:cNvSpPr/>
            <p:nvPr/>
          </p:nvSpPr>
          <p:spPr>
            <a:xfrm>
              <a:off x="2241102" y="2509106"/>
              <a:ext cx="49301" cy="133807"/>
            </a:xfrm>
            <a:custGeom>
              <a:avLst/>
              <a:gdLst/>
              <a:ahLst/>
              <a:cxnLst/>
              <a:rect l="l" t="t" r="r" b="b"/>
              <a:pathLst>
                <a:path w="1434" h="3892" extrusionOk="0">
                  <a:moveTo>
                    <a:pt x="1366" y="1"/>
                  </a:moveTo>
                  <a:lnTo>
                    <a:pt x="0" y="3892"/>
                  </a:lnTo>
                  <a:lnTo>
                    <a:pt x="69" y="3892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7" name="Google Shape;4397;p18"/>
            <p:cNvSpPr/>
            <p:nvPr/>
          </p:nvSpPr>
          <p:spPr>
            <a:xfrm>
              <a:off x="2158968" y="2074990"/>
              <a:ext cx="61059" cy="89216"/>
            </a:xfrm>
            <a:custGeom>
              <a:avLst/>
              <a:gdLst/>
              <a:ahLst/>
              <a:cxnLst/>
              <a:rect l="l" t="t" r="r" b="b"/>
              <a:pathLst>
                <a:path w="1776" h="2595" extrusionOk="0">
                  <a:moveTo>
                    <a:pt x="69" y="0"/>
                  </a:moveTo>
                  <a:lnTo>
                    <a:pt x="0" y="69"/>
                  </a:lnTo>
                  <a:lnTo>
                    <a:pt x="1775" y="2594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8" name="Google Shape;4398;p18"/>
            <p:cNvSpPr/>
            <p:nvPr/>
          </p:nvSpPr>
          <p:spPr>
            <a:xfrm>
              <a:off x="2022858" y="2333115"/>
              <a:ext cx="145531" cy="4744"/>
            </a:xfrm>
            <a:custGeom>
              <a:avLst/>
              <a:gdLst/>
              <a:ahLst/>
              <a:cxnLst/>
              <a:rect l="l" t="t" r="r" b="b"/>
              <a:pathLst>
                <a:path w="4233" h="138" extrusionOk="0">
                  <a:moveTo>
                    <a:pt x="1" y="1"/>
                  </a:moveTo>
                  <a:lnTo>
                    <a:pt x="1" y="69"/>
                  </a:lnTo>
                  <a:lnTo>
                    <a:pt x="4232" y="137"/>
                  </a:lnTo>
                  <a:lnTo>
                    <a:pt x="4232" y="69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9" name="Google Shape;4399;p18"/>
            <p:cNvSpPr/>
            <p:nvPr/>
          </p:nvSpPr>
          <p:spPr>
            <a:xfrm>
              <a:off x="2346717" y="2016303"/>
              <a:ext cx="4710" cy="105650"/>
            </a:xfrm>
            <a:custGeom>
              <a:avLst/>
              <a:gdLst/>
              <a:ahLst/>
              <a:cxnLst/>
              <a:rect l="l" t="t" r="r" b="b"/>
              <a:pathLst>
                <a:path w="137" h="3073" extrusionOk="0">
                  <a:moveTo>
                    <a:pt x="0" y="1"/>
                  </a:moveTo>
                  <a:lnTo>
                    <a:pt x="0" y="3072"/>
                  </a:lnTo>
                  <a:lnTo>
                    <a:pt x="137" y="3072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0" name="Google Shape;4400;p18"/>
            <p:cNvSpPr/>
            <p:nvPr/>
          </p:nvSpPr>
          <p:spPr>
            <a:xfrm>
              <a:off x="2086220" y="2143028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69" y="1"/>
                  </a:moveTo>
                  <a:lnTo>
                    <a:pt x="0" y="137"/>
                  </a:lnTo>
                  <a:lnTo>
                    <a:pt x="3413" y="2595"/>
                  </a:lnTo>
                  <a:lnTo>
                    <a:pt x="3413" y="2526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1" name="Google Shape;4401;p18"/>
            <p:cNvSpPr/>
            <p:nvPr/>
          </p:nvSpPr>
          <p:spPr>
            <a:xfrm>
              <a:off x="2492179" y="2445744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1" y="1"/>
                  </a:moveTo>
                  <a:cubicBezTo>
                    <a:pt x="1" y="1"/>
                    <a:pt x="1" y="1"/>
                    <a:pt x="1" y="69"/>
                  </a:cubicBezTo>
                  <a:lnTo>
                    <a:pt x="3277" y="2595"/>
                  </a:lnTo>
                  <a:cubicBezTo>
                    <a:pt x="3346" y="2527"/>
                    <a:pt x="3346" y="2527"/>
                    <a:pt x="3414" y="2458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2" name="Google Shape;4402;p18"/>
            <p:cNvSpPr/>
            <p:nvPr/>
          </p:nvSpPr>
          <p:spPr>
            <a:xfrm>
              <a:off x="2342007" y="2556069"/>
              <a:ext cx="4744" cy="105615"/>
            </a:xfrm>
            <a:custGeom>
              <a:avLst/>
              <a:gdLst/>
              <a:ahLst/>
              <a:cxnLst/>
              <a:rect l="l" t="t" r="r" b="b"/>
              <a:pathLst>
                <a:path w="138" h="3072" extrusionOk="0">
                  <a:moveTo>
                    <a:pt x="69" y="0"/>
                  </a:moveTo>
                  <a:lnTo>
                    <a:pt x="1" y="3072"/>
                  </a:lnTo>
                  <a:lnTo>
                    <a:pt x="137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3" name="Google Shape;4403;p18"/>
            <p:cNvSpPr/>
            <p:nvPr/>
          </p:nvSpPr>
          <p:spPr>
            <a:xfrm>
              <a:off x="2553203" y="2241596"/>
              <a:ext cx="103278" cy="32902"/>
            </a:xfrm>
            <a:custGeom>
              <a:avLst/>
              <a:gdLst/>
              <a:ahLst/>
              <a:cxnLst/>
              <a:rect l="l" t="t" r="r" b="b"/>
              <a:pathLst>
                <a:path w="3004" h="957" extrusionOk="0">
                  <a:moveTo>
                    <a:pt x="2936" y="1"/>
                  </a:moveTo>
                  <a:lnTo>
                    <a:pt x="1" y="888"/>
                  </a:lnTo>
                  <a:lnTo>
                    <a:pt x="1" y="956"/>
                  </a:lnTo>
                  <a:lnTo>
                    <a:pt x="3004" y="137"/>
                  </a:lnTo>
                  <a:cubicBezTo>
                    <a:pt x="3004" y="137"/>
                    <a:pt x="3004" y="1"/>
                    <a:pt x="2936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4" name="Google Shape;4404;p18"/>
            <p:cNvSpPr/>
            <p:nvPr/>
          </p:nvSpPr>
          <p:spPr>
            <a:xfrm>
              <a:off x="2527384" y="2340163"/>
              <a:ext cx="143193" cy="4710"/>
            </a:xfrm>
            <a:custGeom>
              <a:avLst/>
              <a:gdLst/>
              <a:ahLst/>
              <a:cxnLst/>
              <a:rect l="l" t="t" r="r" b="b"/>
              <a:pathLst>
                <a:path w="4165" h="137" extrusionOk="0">
                  <a:moveTo>
                    <a:pt x="1" y="0"/>
                  </a:moveTo>
                  <a:lnTo>
                    <a:pt x="1" y="69"/>
                  </a:lnTo>
                  <a:lnTo>
                    <a:pt x="4165" y="137"/>
                  </a:lnTo>
                  <a:lnTo>
                    <a:pt x="416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5" name="Google Shape;4405;p18"/>
            <p:cNvSpPr/>
            <p:nvPr/>
          </p:nvSpPr>
          <p:spPr>
            <a:xfrm>
              <a:off x="2471070" y="2513816"/>
              <a:ext cx="65735" cy="89216"/>
            </a:xfrm>
            <a:custGeom>
              <a:avLst/>
              <a:gdLst/>
              <a:ahLst/>
              <a:cxnLst/>
              <a:rect l="l" t="t" r="r" b="b"/>
              <a:pathLst>
                <a:path w="1912" h="2595" extrusionOk="0">
                  <a:moveTo>
                    <a:pt x="1" y="0"/>
                  </a:moveTo>
                  <a:lnTo>
                    <a:pt x="1775" y="2594"/>
                  </a:lnTo>
                  <a:lnTo>
                    <a:pt x="1912" y="252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6" name="Google Shape;4406;p18"/>
            <p:cNvSpPr/>
            <p:nvPr/>
          </p:nvSpPr>
          <p:spPr>
            <a:xfrm>
              <a:off x="2400659" y="2509106"/>
              <a:ext cx="44625" cy="138517"/>
            </a:xfrm>
            <a:custGeom>
              <a:avLst/>
              <a:gdLst/>
              <a:ahLst/>
              <a:cxnLst/>
              <a:rect l="l" t="t" r="r" b="b"/>
              <a:pathLst>
                <a:path w="1298" h="4029" extrusionOk="0">
                  <a:moveTo>
                    <a:pt x="1" y="1"/>
                  </a:moveTo>
                  <a:lnTo>
                    <a:pt x="1161" y="4028"/>
                  </a:lnTo>
                  <a:lnTo>
                    <a:pt x="1298" y="4028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7" name="Google Shape;4407;p18"/>
            <p:cNvSpPr/>
            <p:nvPr/>
          </p:nvSpPr>
          <p:spPr>
            <a:xfrm>
              <a:off x="1936048" y="2030399"/>
              <a:ext cx="145496" cy="110325"/>
            </a:xfrm>
            <a:custGeom>
              <a:avLst/>
              <a:gdLst/>
              <a:ahLst/>
              <a:cxnLst/>
              <a:rect l="l" t="t" r="r" b="b"/>
              <a:pathLst>
                <a:path w="4232" h="3209" extrusionOk="0">
                  <a:moveTo>
                    <a:pt x="137" y="0"/>
                  </a:moveTo>
                  <a:lnTo>
                    <a:pt x="0" y="137"/>
                  </a:lnTo>
                  <a:lnTo>
                    <a:pt x="4164" y="3209"/>
                  </a:lnTo>
                  <a:lnTo>
                    <a:pt x="4232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8" name="Google Shape;4408;p18"/>
            <p:cNvSpPr/>
            <p:nvPr/>
          </p:nvSpPr>
          <p:spPr>
            <a:xfrm>
              <a:off x="1860928" y="2171185"/>
              <a:ext cx="169012" cy="61059"/>
            </a:xfrm>
            <a:custGeom>
              <a:avLst/>
              <a:gdLst/>
              <a:ahLst/>
              <a:cxnLst/>
              <a:rect l="l" t="t" r="r" b="b"/>
              <a:pathLst>
                <a:path w="4916" h="1776" extrusionOk="0">
                  <a:moveTo>
                    <a:pt x="69" y="1"/>
                  </a:moveTo>
                  <a:lnTo>
                    <a:pt x="1" y="206"/>
                  </a:lnTo>
                  <a:lnTo>
                    <a:pt x="4915" y="1776"/>
                  </a:lnTo>
                  <a:lnTo>
                    <a:pt x="4915" y="1707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9" name="Google Shape;4409;p18"/>
            <p:cNvSpPr/>
            <p:nvPr/>
          </p:nvSpPr>
          <p:spPr>
            <a:xfrm>
              <a:off x="2766772" y="2654603"/>
              <a:ext cx="79796" cy="63397"/>
            </a:xfrm>
            <a:custGeom>
              <a:avLst/>
              <a:gdLst/>
              <a:ahLst/>
              <a:cxnLst/>
              <a:rect l="l" t="t" r="r" b="b"/>
              <a:pathLst>
                <a:path w="2321" h="1844" extrusionOk="0">
                  <a:moveTo>
                    <a:pt x="137" y="1"/>
                  </a:moveTo>
                  <a:cubicBezTo>
                    <a:pt x="137" y="69"/>
                    <a:pt x="68" y="137"/>
                    <a:pt x="0" y="206"/>
                  </a:cubicBezTo>
                  <a:lnTo>
                    <a:pt x="2184" y="1844"/>
                  </a:lnTo>
                  <a:lnTo>
                    <a:pt x="2253" y="1776"/>
                  </a:lnTo>
                  <a:lnTo>
                    <a:pt x="2321" y="1639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0" name="Google Shape;4410;p18"/>
            <p:cNvSpPr/>
            <p:nvPr/>
          </p:nvSpPr>
          <p:spPr>
            <a:xfrm>
              <a:off x="1837481" y="2328440"/>
              <a:ext cx="176026" cy="9420"/>
            </a:xfrm>
            <a:custGeom>
              <a:avLst/>
              <a:gdLst/>
              <a:ahLst/>
              <a:cxnLst/>
              <a:rect l="l" t="t" r="r" b="b"/>
              <a:pathLst>
                <a:path w="5120" h="274" extrusionOk="0">
                  <a:moveTo>
                    <a:pt x="0" y="0"/>
                  </a:moveTo>
                  <a:cubicBezTo>
                    <a:pt x="0" y="68"/>
                    <a:pt x="0" y="137"/>
                    <a:pt x="0" y="205"/>
                  </a:cubicBezTo>
                  <a:lnTo>
                    <a:pt x="5120" y="273"/>
                  </a:lnTo>
                  <a:lnTo>
                    <a:pt x="5120" y="137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1" name="Google Shape;4411;p18"/>
            <p:cNvSpPr/>
            <p:nvPr/>
          </p:nvSpPr>
          <p:spPr>
            <a:xfrm>
              <a:off x="1722479" y="2323729"/>
              <a:ext cx="93892" cy="9420"/>
            </a:xfrm>
            <a:custGeom>
              <a:avLst/>
              <a:gdLst/>
              <a:ahLst/>
              <a:cxnLst/>
              <a:rect l="l" t="t" r="r" b="b"/>
              <a:pathLst>
                <a:path w="2731" h="274" extrusionOk="0">
                  <a:moveTo>
                    <a:pt x="1" y="1"/>
                  </a:moveTo>
                  <a:lnTo>
                    <a:pt x="1" y="205"/>
                  </a:lnTo>
                  <a:lnTo>
                    <a:pt x="1" y="274"/>
                  </a:lnTo>
                  <a:lnTo>
                    <a:pt x="2731" y="274"/>
                  </a:lnTo>
                  <a:cubicBezTo>
                    <a:pt x="2731" y="205"/>
                    <a:pt x="2731" y="137"/>
                    <a:pt x="2731" y="69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2" name="Google Shape;4412;p18"/>
            <p:cNvSpPr/>
            <p:nvPr/>
          </p:nvSpPr>
          <p:spPr>
            <a:xfrm>
              <a:off x="2403032" y="2032737"/>
              <a:ext cx="49301" cy="136145"/>
            </a:xfrm>
            <a:custGeom>
              <a:avLst/>
              <a:gdLst/>
              <a:ahLst/>
              <a:cxnLst/>
              <a:rect l="l" t="t" r="r" b="b"/>
              <a:pathLst>
                <a:path w="1434" h="3960" extrusionOk="0">
                  <a:moveTo>
                    <a:pt x="1365" y="1"/>
                  </a:moveTo>
                  <a:lnTo>
                    <a:pt x="0" y="3960"/>
                  </a:lnTo>
                  <a:lnTo>
                    <a:pt x="68" y="3960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3" name="Google Shape;4413;p18"/>
            <p:cNvSpPr/>
            <p:nvPr/>
          </p:nvSpPr>
          <p:spPr>
            <a:xfrm>
              <a:off x="2611890" y="2539636"/>
              <a:ext cx="147868" cy="110325"/>
            </a:xfrm>
            <a:custGeom>
              <a:avLst/>
              <a:gdLst/>
              <a:ahLst/>
              <a:cxnLst/>
              <a:rect l="l" t="t" r="r" b="b"/>
              <a:pathLst>
                <a:path w="4301" h="3209" extrusionOk="0">
                  <a:moveTo>
                    <a:pt x="137" y="0"/>
                  </a:moveTo>
                  <a:lnTo>
                    <a:pt x="0" y="69"/>
                  </a:lnTo>
                  <a:lnTo>
                    <a:pt x="4164" y="3208"/>
                  </a:lnTo>
                  <a:lnTo>
                    <a:pt x="4300" y="3004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4" name="Google Shape;4414;p18"/>
            <p:cNvSpPr/>
            <p:nvPr/>
          </p:nvSpPr>
          <p:spPr>
            <a:xfrm>
              <a:off x="2663494" y="2443406"/>
              <a:ext cx="171350" cy="63397"/>
            </a:xfrm>
            <a:custGeom>
              <a:avLst/>
              <a:gdLst/>
              <a:ahLst/>
              <a:cxnLst/>
              <a:rect l="l" t="t" r="r" b="b"/>
              <a:pathLst>
                <a:path w="4984" h="1844" extrusionOk="0">
                  <a:moveTo>
                    <a:pt x="1" y="1"/>
                  </a:moveTo>
                  <a:cubicBezTo>
                    <a:pt x="1" y="69"/>
                    <a:pt x="1" y="69"/>
                    <a:pt x="1" y="137"/>
                  </a:cubicBezTo>
                  <a:lnTo>
                    <a:pt x="4915" y="1844"/>
                  </a:lnTo>
                  <a:lnTo>
                    <a:pt x="4984" y="1707"/>
                  </a:lnTo>
                  <a:lnTo>
                    <a:pt x="4984" y="1639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5" name="Google Shape;4415;p18"/>
            <p:cNvSpPr/>
            <p:nvPr/>
          </p:nvSpPr>
          <p:spPr>
            <a:xfrm>
              <a:off x="2851244" y="211019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80"/>
                  </a:lnTo>
                  <a:cubicBezTo>
                    <a:pt x="0" y="1980"/>
                    <a:pt x="69" y="2048"/>
                    <a:pt x="69" y="2116"/>
                  </a:cubicBezTo>
                  <a:lnTo>
                    <a:pt x="6212" y="205"/>
                  </a:lnTo>
                  <a:cubicBezTo>
                    <a:pt x="6212" y="137"/>
                    <a:pt x="6212" y="68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6" name="Google Shape;4416;p18"/>
            <p:cNvSpPr/>
            <p:nvPr/>
          </p:nvSpPr>
          <p:spPr>
            <a:xfrm>
              <a:off x="2250488" y="2030399"/>
              <a:ext cx="44625" cy="138483"/>
            </a:xfrm>
            <a:custGeom>
              <a:avLst/>
              <a:gdLst/>
              <a:ahLst/>
              <a:cxnLst/>
              <a:rect l="l" t="t" r="r" b="b"/>
              <a:pathLst>
                <a:path w="1298" h="4028" extrusionOk="0">
                  <a:moveTo>
                    <a:pt x="69" y="0"/>
                  </a:moveTo>
                  <a:lnTo>
                    <a:pt x="0" y="69"/>
                  </a:lnTo>
                  <a:lnTo>
                    <a:pt x="1229" y="4028"/>
                  </a:lnTo>
                  <a:lnTo>
                    <a:pt x="1297" y="4028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7" name="Google Shape;4417;p18"/>
            <p:cNvSpPr/>
            <p:nvPr/>
          </p:nvSpPr>
          <p:spPr>
            <a:xfrm>
              <a:off x="2489841" y="2150076"/>
              <a:ext cx="119711" cy="86878"/>
            </a:xfrm>
            <a:custGeom>
              <a:avLst/>
              <a:gdLst/>
              <a:ahLst/>
              <a:cxnLst/>
              <a:rect l="l" t="t" r="r" b="b"/>
              <a:pathLst>
                <a:path w="3482" h="2527" extrusionOk="0">
                  <a:moveTo>
                    <a:pt x="3414" y="1"/>
                  </a:moveTo>
                  <a:lnTo>
                    <a:pt x="1" y="2458"/>
                  </a:lnTo>
                  <a:lnTo>
                    <a:pt x="69" y="2458"/>
                  </a:lnTo>
                  <a:lnTo>
                    <a:pt x="69" y="2526"/>
                  </a:lnTo>
                  <a:lnTo>
                    <a:pt x="3482" y="137"/>
                  </a:lnTo>
                  <a:lnTo>
                    <a:pt x="341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8" name="Google Shape;4418;p18"/>
            <p:cNvSpPr/>
            <p:nvPr/>
          </p:nvSpPr>
          <p:spPr>
            <a:xfrm>
              <a:off x="2473407" y="2077328"/>
              <a:ext cx="68107" cy="89216"/>
            </a:xfrm>
            <a:custGeom>
              <a:avLst/>
              <a:gdLst/>
              <a:ahLst/>
              <a:cxnLst/>
              <a:rect l="l" t="t" r="r" b="b"/>
              <a:pathLst>
                <a:path w="1981" h="2595" extrusionOk="0">
                  <a:moveTo>
                    <a:pt x="1844" y="1"/>
                  </a:moveTo>
                  <a:lnTo>
                    <a:pt x="1" y="2526"/>
                  </a:lnTo>
                  <a:lnTo>
                    <a:pt x="69" y="2526"/>
                  </a:lnTo>
                  <a:lnTo>
                    <a:pt x="69" y="2594"/>
                  </a:lnTo>
                  <a:lnTo>
                    <a:pt x="1980" y="137"/>
                  </a:lnTo>
                  <a:lnTo>
                    <a:pt x="184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9" name="Google Shape;4419;p18"/>
            <p:cNvSpPr/>
            <p:nvPr/>
          </p:nvSpPr>
          <p:spPr>
            <a:xfrm>
              <a:off x="2041629" y="2234548"/>
              <a:ext cx="100940" cy="37577"/>
            </a:xfrm>
            <a:custGeom>
              <a:avLst/>
              <a:gdLst/>
              <a:ahLst/>
              <a:cxnLst/>
              <a:rect l="l" t="t" r="r" b="b"/>
              <a:pathLst>
                <a:path w="2936" h="1093" extrusionOk="0">
                  <a:moveTo>
                    <a:pt x="1" y="1"/>
                  </a:moveTo>
                  <a:lnTo>
                    <a:pt x="1" y="137"/>
                  </a:lnTo>
                  <a:lnTo>
                    <a:pt x="2936" y="1093"/>
                  </a:lnTo>
                  <a:cubicBezTo>
                    <a:pt x="2936" y="1025"/>
                    <a:pt x="2936" y="1025"/>
                    <a:pt x="2936" y="1025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0" name="Google Shape;4420;p18"/>
            <p:cNvSpPr/>
            <p:nvPr/>
          </p:nvSpPr>
          <p:spPr>
            <a:xfrm>
              <a:off x="1846866" y="1959989"/>
              <a:ext cx="77458" cy="63397"/>
            </a:xfrm>
            <a:custGeom>
              <a:avLst/>
              <a:gdLst/>
              <a:ahLst/>
              <a:cxnLst/>
              <a:rect l="l" t="t" r="r" b="b"/>
              <a:pathLst>
                <a:path w="2253" h="1844" extrusionOk="0">
                  <a:moveTo>
                    <a:pt x="137" y="1"/>
                  </a:moveTo>
                  <a:lnTo>
                    <a:pt x="69" y="69"/>
                  </a:lnTo>
                  <a:cubicBezTo>
                    <a:pt x="69" y="137"/>
                    <a:pt x="0" y="137"/>
                    <a:pt x="0" y="205"/>
                  </a:cubicBezTo>
                  <a:lnTo>
                    <a:pt x="2184" y="1844"/>
                  </a:lnTo>
                  <a:lnTo>
                    <a:pt x="2253" y="170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1" name="Google Shape;4421;p18"/>
            <p:cNvSpPr/>
            <p:nvPr/>
          </p:nvSpPr>
          <p:spPr>
            <a:xfrm>
              <a:off x="2553203" y="2408201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1" y="1"/>
                  </a:moveTo>
                  <a:lnTo>
                    <a:pt x="1" y="69"/>
                  </a:lnTo>
                  <a:lnTo>
                    <a:pt x="2936" y="1025"/>
                  </a:lnTo>
                  <a:lnTo>
                    <a:pt x="2936" y="956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2" name="Google Shape;4422;p18"/>
            <p:cNvSpPr/>
            <p:nvPr/>
          </p:nvSpPr>
          <p:spPr>
            <a:xfrm>
              <a:off x="2665832" y="2182943"/>
              <a:ext cx="171350" cy="58687"/>
            </a:xfrm>
            <a:custGeom>
              <a:avLst/>
              <a:gdLst/>
              <a:ahLst/>
              <a:cxnLst/>
              <a:rect l="l" t="t" r="r" b="b"/>
              <a:pathLst>
                <a:path w="4984" h="1707" extrusionOk="0">
                  <a:moveTo>
                    <a:pt x="4916" y="0"/>
                  </a:moveTo>
                  <a:lnTo>
                    <a:pt x="1" y="1570"/>
                  </a:lnTo>
                  <a:lnTo>
                    <a:pt x="1" y="1707"/>
                  </a:lnTo>
                  <a:lnTo>
                    <a:pt x="4984" y="137"/>
                  </a:lnTo>
                  <a:lnTo>
                    <a:pt x="4916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3" name="Google Shape;4423;p18"/>
            <p:cNvSpPr/>
            <p:nvPr/>
          </p:nvSpPr>
          <p:spPr>
            <a:xfrm>
              <a:off x="1858590" y="2436358"/>
              <a:ext cx="171350" cy="58721"/>
            </a:xfrm>
            <a:custGeom>
              <a:avLst/>
              <a:gdLst/>
              <a:ahLst/>
              <a:cxnLst/>
              <a:rect l="l" t="t" r="r" b="b"/>
              <a:pathLst>
                <a:path w="4984" h="1708" extrusionOk="0">
                  <a:moveTo>
                    <a:pt x="4915" y="1"/>
                  </a:moveTo>
                  <a:lnTo>
                    <a:pt x="1" y="1503"/>
                  </a:lnTo>
                  <a:lnTo>
                    <a:pt x="69" y="1707"/>
                  </a:lnTo>
                  <a:lnTo>
                    <a:pt x="4983" y="137"/>
                  </a:lnTo>
                  <a:cubicBezTo>
                    <a:pt x="4983" y="69"/>
                    <a:pt x="4983" y="69"/>
                    <a:pt x="4915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4" name="Google Shape;4424;p18"/>
            <p:cNvSpPr/>
            <p:nvPr/>
          </p:nvSpPr>
          <p:spPr>
            <a:xfrm>
              <a:off x="1633298" y="2096099"/>
              <a:ext cx="213603" cy="77493"/>
            </a:xfrm>
            <a:custGeom>
              <a:avLst/>
              <a:gdLst/>
              <a:ahLst/>
              <a:cxnLst/>
              <a:rect l="l" t="t" r="r" b="b"/>
              <a:pathLst>
                <a:path w="6213" h="2254" extrusionOk="0">
                  <a:moveTo>
                    <a:pt x="69" y="1"/>
                  </a:moveTo>
                  <a:cubicBezTo>
                    <a:pt x="69" y="69"/>
                    <a:pt x="69" y="137"/>
                    <a:pt x="1" y="205"/>
                  </a:cubicBezTo>
                  <a:lnTo>
                    <a:pt x="6144" y="2185"/>
                  </a:lnTo>
                  <a:lnTo>
                    <a:pt x="6144" y="2253"/>
                  </a:lnTo>
                  <a:lnTo>
                    <a:pt x="6212" y="2048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5" name="Google Shape;4425;p18"/>
            <p:cNvSpPr/>
            <p:nvPr/>
          </p:nvSpPr>
          <p:spPr>
            <a:xfrm>
              <a:off x="2661157" y="1732359"/>
              <a:ext cx="136145" cy="183074"/>
            </a:xfrm>
            <a:custGeom>
              <a:avLst/>
              <a:gdLst/>
              <a:ahLst/>
              <a:cxnLst/>
              <a:rect l="l" t="t" r="r" b="b"/>
              <a:pathLst>
                <a:path w="3960" h="5325" extrusionOk="0">
                  <a:moveTo>
                    <a:pt x="3755" y="1"/>
                  </a:moveTo>
                  <a:lnTo>
                    <a:pt x="0" y="5188"/>
                  </a:lnTo>
                  <a:lnTo>
                    <a:pt x="137" y="5325"/>
                  </a:lnTo>
                  <a:lnTo>
                    <a:pt x="3959" y="137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6" name="Google Shape;4426;p18"/>
            <p:cNvSpPr/>
            <p:nvPr/>
          </p:nvSpPr>
          <p:spPr>
            <a:xfrm>
              <a:off x="1907856" y="1722973"/>
              <a:ext cx="136145" cy="185446"/>
            </a:xfrm>
            <a:custGeom>
              <a:avLst/>
              <a:gdLst/>
              <a:ahLst/>
              <a:cxnLst/>
              <a:rect l="l" t="t" r="r" b="b"/>
              <a:pathLst>
                <a:path w="3960" h="5394" extrusionOk="0">
                  <a:moveTo>
                    <a:pt x="206" y="1"/>
                  </a:moveTo>
                  <a:lnTo>
                    <a:pt x="1" y="137"/>
                  </a:lnTo>
                  <a:lnTo>
                    <a:pt x="3755" y="5393"/>
                  </a:lnTo>
                  <a:lnTo>
                    <a:pt x="3960" y="5325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7" name="Google Shape;4427;p18"/>
            <p:cNvSpPr/>
            <p:nvPr/>
          </p:nvSpPr>
          <p:spPr>
            <a:xfrm>
              <a:off x="2515660" y="1746455"/>
              <a:ext cx="37577" cy="91554"/>
            </a:xfrm>
            <a:custGeom>
              <a:avLst/>
              <a:gdLst/>
              <a:ahLst/>
              <a:cxnLst/>
              <a:rect l="l" t="t" r="r" b="b"/>
              <a:pathLst>
                <a:path w="1093" h="2663" extrusionOk="0">
                  <a:moveTo>
                    <a:pt x="888" y="0"/>
                  </a:moveTo>
                  <a:lnTo>
                    <a:pt x="1" y="2594"/>
                  </a:lnTo>
                  <a:lnTo>
                    <a:pt x="137" y="2662"/>
                  </a:lnTo>
                  <a:lnTo>
                    <a:pt x="1093" y="137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8" name="Google Shape;4428;p18"/>
            <p:cNvSpPr/>
            <p:nvPr/>
          </p:nvSpPr>
          <p:spPr>
            <a:xfrm>
              <a:off x="2161306" y="1741745"/>
              <a:ext cx="32902" cy="93926"/>
            </a:xfrm>
            <a:custGeom>
              <a:avLst/>
              <a:gdLst/>
              <a:ahLst/>
              <a:cxnLst/>
              <a:rect l="l" t="t" r="r" b="b"/>
              <a:pathLst>
                <a:path w="957" h="2732" extrusionOk="0">
                  <a:moveTo>
                    <a:pt x="137" y="1"/>
                  </a:moveTo>
                  <a:lnTo>
                    <a:pt x="1" y="69"/>
                  </a:lnTo>
                  <a:lnTo>
                    <a:pt x="752" y="2731"/>
                  </a:lnTo>
                  <a:lnTo>
                    <a:pt x="956" y="266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9" name="Google Shape;4429;p18"/>
            <p:cNvSpPr/>
            <p:nvPr/>
          </p:nvSpPr>
          <p:spPr>
            <a:xfrm>
              <a:off x="1835108" y="2640541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0"/>
                  </a:moveTo>
                  <a:lnTo>
                    <a:pt x="1" y="1570"/>
                  </a:lnTo>
                  <a:lnTo>
                    <a:pt x="137" y="1775"/>
                  </a:lnTo>
                  <a:lnTo>
                    <a:pt x="2322" y="137"/>
                  </a:lnTo>
                  <a:cubicBezTo>
                    <a:pt x="2322" y="137"/>
                    <a:pt x="2253" y="69"/>
                    <a:pt x="225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0" name="Google Shape;4430;p18"/>
            <p:cNvSpPr/>
            <p:nvPr/>
          </p:nvSpPr>
          <p:spPr>
            <a:xfrm>
              <a:off x="2349055" y="1586863"/>
              <a:ext cx="9420" cy="222989"/>
            </a:xfrm>
            <a:custGeom>
              <a:avLst/>
              <a:gdLst/>
              <a:ahLst/>
              <a:cxnLst/>
              <a:rect l="l" t="t" r="r" b="b"/>
              <a:pathLst>
                <a:path w="274" h="6486" extrusionOk="0">
                  <a:moveTo>
                    <a:pt x="69" y="1"/>
                  </a:moveTo>
                  <a:lnTo>
                    <a:pt x="0" y="6485"/>
                  </a:lnTo>
                  <a:lnTo>
                    <a:pt x="205" y="6485"/>
                  </a:lnTo>
                  <a:lnTo>
                    <a:pt x="2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1" name="Google Shape;4431;p18"/>
            <p:cNvSpPr/>
            <p:nvPr/>
          </p:nvSpPr>
          <p:spPr>
            <a:xfrm>
              <a:off x="1628622" y="249504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12"/>
                  </a:lnTo>
                  <a:cubicBezTo>
                    <a:pt x="0" y="1980"/>
                    <a:pt x="0" y="2048"/>
                    <a:pt x="69" y="2116"/>
                  </a:cubicBezTo>
                  <a:lnTo>
                    <a:pt x="6212" y="137"/>
                  </a:lnTo>
                  <a:cubicBezTo>
                    <a:pt x="6212" y="137"/>
                    <a:pt x="6212" y="69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2" name="Google Shape;4432;p18"/>
            <p:cNvSpPr/>
            <p:nvPr/>
          </p:nvSpPr>
          <p:spPr>
            <a:xfrm>
              <a:off x="2651771" y="2769604"/>
              <a:ext cx="133807" cy="185411"/>
            </a:xfrm>
            <a:custGeom>
              <a:avLst/>
              <a:gdLst/>
              <a:ahLst/>
              <a:cxnLst/>
              <a:rect l="l" t="t" r="r" b="b"/>
              <a:pathLst>
                <a:path w="3892" h="5393" extrusionOk="0">
                  <a:moveTo>
                    <a:pt x="69" y="0"/>
                  </a:moveTo>
                  <a:lnTo>
                    <a:pt x="0" y="137"/>
                  </a:lnTo>
                  <a:lnTo>
                    <a:pt x="3686" y="5393"/>
                  </a:lnTo>
                  <a:lnTo>
                    <a:pt x="3891" y="525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3" name="Google Shape;4433;p18"/>
            <p:cNvSpPr/>
            <p:nvPr/>
          </p:nvSpPr>
          <p:spPr>
            <a:xfrm>
              <a:off x="2499227" y="2847027"/>
              <a:ext cx="35240" cy="89216"/>
            </a:xfrm>
            <a:custGeom>
              <a:avLst/>
              <a:gdLst/>
              <a:ahLst/>
              <a:cxnLst/>
              <a:rect l="l" t="t" r="r" b="b"/>
              <a:pathLst>
                <a:path w="1025" h="2595" extrusionOk="0">
                  <a:moveTo>
                    <a:pt x="1" y="1"/>
                  </a:moveTo>
                  <a:lnTo>
                    <a:pt x="820" y="2595"/>
                  </a:lnTo>
                  <a:lnTo>
                    <a:pt x="1025" y="252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4" name="Google Shape;4434;p18"/>
            <p:cNvSpPr/>
            <p:nvPr/>
          </p:nvSpPr>
          <p:spPr>
            <a:xfrm>
              <a:off x="2848906" y="2504431"/>
              <a:ext cx="213569" cy="79830"/>
            </a:xfrm>
            <a:custGeom>
              <a:avLst/>
              <a:gdLst/>
              <a:ahLst/>
              <a:cxnLst/>
              <a:rect l="l" t="t" r="r" b="b"/>
              <a:pathLst>
                <a:path w="6212" h="2322" extrusionOk="0">
                  <a:moveTo>
                    <a:pt x="68" y="0"/>
                  </a:moveTo>
                  <a:cubicBezTo>
                    <a:pt x="0" y="69"/>
                    <a:pt x="0" y="137"/>
                    <a:pt x="0" y="205"/>
                  </a:cubicBezTo>
                  <a:lnTo>
                    <a:pt x="6075" y="2321"/>
                  </a:lnTo>
                  <a:lnTo>
                    <a:pt x="6211" y="2048"/>
                  </a:lnTo>
                  <a:lnTo>
                    <a:pt x="6211" y="1980"/>
                  </a:lnTo>
                  <a:lnTo>
                    <a:pt x="6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5" name="Google Shape;4435;p18"/>
            <p:cNvSpPr/>
            <p:nvPr/>
          </p:nvSpPr>
          <p:spPr>
            <a:xfrm>
              <a:off x="2142534" y="2840014"/>
              <a:ext cx="35240" cy="89182"/>
            </a:xfrm>
            <a:custGeom>
              <a:avLst/>
              <a:gdLst/>
              <a:ahLst/>
              <a:cxnLst/>
              <a:rect l="l" t="t" r="r" b="b"/>
              <a:pathLst>
                <a:path w="1025" h="2594" extrusionOk="0">
                  <a:moveTo>
                    <a:pt x="888" y="0"/>
                  </a:moveTo>
                  <a:lnTo>
                    <a:pt x="1" y="2526"/>
                  </a:lnTo>
                  <a:lnTo>
                    <a:pt x="205" y="2594"/>
                  </a:lnTo>
                  <a:lnTo>
                    <a:pt x="1025" y="68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6" name="Google Shape;4436;p18"/>
            <p:cNvSpPr/>
            <p:nvPr/>
          </p:nvSpPr>
          <p:spPr>
            <a:xfrm>
              <a:off x="1896133" y="2762556"/>
              <a:ext cx="136145" cy="180736"/>
            </a:xfrm>
            <a:custGeom>
              <a:avLst/>
              <a:gdLst/>
              <a:ahLst/>
              <a:cxnLst/>
              <a:rect l="l" t="t" r="r" b="b"/>
              <a:pathLst>
                <a:path w="3960" h="5257" extrusionOk="0">
                  <a:moveTo>
                    <a:pt x="3823" y="1"/>
                  </a:moveTo>
                  <a:lnTo>
                    <a:pt x="1" y="5120"/>
                  </a:lnTo>
                  <a:lnTo>
                    <a:pt x="137" y="5257"/>
                  </a:lnTo>
                  <a:lnTo>
                    <a:pt x="3960" y="69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7" name="Google Shape;4437;p18"/>
            <p:cNvSpPr/>
            <p:nvPr/>
          </p:nvSpPr>
          <p:spPr>
            <a:xfrm>
              <a:off x="2332621" y="2868171"/>
              <a:ext cx="9420" cy="222954"/>
            </a:xfrm>
            <a:custGeom>
              <a:avLst/>
              <a:gdLst/>
              <a:ahLst/>
              <a:cxnLst/>
              <a:rect l="l" t="t" r="r" b="b"/>
              <a:pathLst>
                <a:path w="274" h="6485" extrusionOk="0">
                  <a:moveTo>
                    <a:pt x="137" y="0"/>
                  </a:moveTo>
                  <a:lnTo>
                    <a:pt x="0" y="6485"/>
                  </a:lnTo>
                  <a:lnTo>
                    <a:pt x="274" y="6485"/>
                  </a:lnTo>
                  <a:lnTo>
                    <a:pt x="274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8" name="Google Shape;4438;p18"/>
            <p:cNvSpPr/>
            <p:nvPr/>
          </p:nvSpPr>
          <p:spPr>
            <a:xfrm>
              <a:off x="2349055" y="1828589"/>
              <a:ext cx="7082" cy="176026"/>
            </a:xfrm>
            <a:custGeom>
              <a:avLst/>
              <a:gdLst/>
              <a:ahLst/>
              <a:cxnLst/>
              <a:rect l="l" t="t" r="r" b="b"/>
              <a:pathLst>
                <a:path w="206" h="5120" extrusionOk="0">
                  <a:moveTo>
                    <a:pt x="0" y="0"/>
                  </a:moveTo>
                  <a:lnTo>
                    <a:pt x="0" y="5120"/>
                  </a:lnTo>
                  <a:lnTo>
                    <a:pt x="69" y="5120"/>
                  </a:lnTo>
                  <a:lnTo>
                    <a:pt x="20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9" name="Google Shape;4439;p18"/>
            <p:cNvSpPr/>
            <p:nvPr/>
          </p:nvSpPr>
          <p:spPr>
            <a:xfrm>
              <a:off x="2048677" y="1922446"/>
              <a:ext cx="105615" cy="147868"/>
            </a:xfrm>
            <a:custGeom>
              <a:avLst/>
              <a:gdLst/>
              <a:ahLst/>
              <a:cxnLst/>
              <a:rect l="l" t="t" r="r" b="b"/>
              <a:pathLst>
                <a:path w="3072" h="4301" extrusionOk="0">
                  <a:moveTo>
                    <a:pt x="137" y="1"/>
                  </a:moveTo>
                  <a:lnTo>
                    <a:pt x="0" y="69"/>
                  </a:lnTo>
                  <a:lnTo>
                    <a:pt x="2048" y="2936"/>
                  </a:lnTo>
                  <a:lnTo>
                    <a:pt x="3004" y="4301"/>
                  </a:lnTo>
                  <a:lnTo>
                    <a:pt x="3072" y="4164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0" name="Google Shape;4440;p18"/>
            <p:cNvSpPr/>
            <p:nvPr/>
          </p:nvSpPr>
          <p:spPr>
            <a:xfrm>
              <a:off x="2039291" y="260533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0" y="4164"/>
                  </a:lnTo>
                  <a:lnTo>
                    <a:pt x="137" y="4232"/>
                  </a:lnTo>
                  <a:lnTo>
                    <a:pt x="3208" y="137"/>
                  </a:lnTo>
                  <a:lnTo>
                    <a:pt x="3072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1" name="Google Shape;4441;p18"/>
            <p:cNvSpPr/>
            <p:nvPr/>
          </p:nvSpPr>
          <p:spPr>
            <a:xfrm>
              <a:off x="2194173" y="1849698"/>
              <a:ext cx="56349" cy="171350"/>
            </a:xfrm>
            <a:custGeom>
              <a:avLst/>
              <a:gdLst/>
              <a:ahLst/>
              <a:cxnLst/>
              <a:rect l="l" t="t" r="r" b="b"/>
              <a:pathLst>
                <a:path w="1639" h="4984" extrusionOk="0">
                  <a:moveTo>
                    <a:pt x="137" y="1"/>
                  </a:moveTo>
                  <a:lnTo>
                    <a:pt x="0" y="69"/>
                  </a:lnTo>
                  <a:lnTo>
                    <a:pt x="1502" y="4983"/>
                  </a:lnTo>
                  <a:lnTo>
                    <a:pt x="1638" y="498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2" name="Google Shape;4442;p18"/>
            <p:cNvSpPr/>
            <p:nvPr/>
          </p:nvSpPr>
          <p:spPr>
            <a:xfrm>
              <a:off x="1926628" y="2530250"/>
              <a:ext cx="147903" cy="105615"/>
            </a:xfrm>
            <a:custGeom>
              <a:avLst/>
              <a:gdLst/>
              <a:ahLst/>
              <a:cxnLst/>
              <a:rect l="l" t="t" r="r" b="b"/>
              <a:pathLst>
                <a:path w="4302" h="3072" extrusionOk="0">
                  <a:moveTo>
                    <a:pt x="4301" y="0"/>
                  </a:moveTo>
                  <a:lnTo>
                    <a:pt x="1" y="2935"/>
                  </a:lnTo>
                  <a:lnTo>
                    <a:pt x="138" y="3072"/>
                  </a:lnTo>
                  <a:lnTo>
                    <a:pt x="4301" y="69"/>
                  </a:lnTo>
                  <a:lnTo>
                    <a:pt x="4301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3" name="Google Shape;4443;p18"/>
            <p:cNvSpPr/>
            <p:nvPr/>
          </p:nvSpPr>
          <p:spPr>
            <a:xfrm>
              <a:off x="2778496" y="1976423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1"/>
                  </a:moveTo>
                  <a:lnTo>
                    <a:pt x="0" y="1570"/>
                  </a:lnTo>
                  <a:lnTo>
                    <a:pt x="69" y="1775"/>
                  </a:lnTo>
                  <a:lnTo>
                    <a:pt x="2321" y="205"/>
                  </a:lnTo>
                  <a:lnTo>
                    <a:pt x="2253" y="69"/>
                  </a:lnTo>
                  <a:lnTo>
                    <a:pt x="225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4" name="Google Shape;4444;p18"/>
            <p:cNvSpPr/>
            <p:nvPr/>
          </p:nvSpPr>
          <p:spPr>
            <a:xfrm>
              <a:off x="2452298" y="1852036"/>
              <a:ext cx="63397" cy="169012"/>
            </a:xfrm>
            <a:custGeom>
              <a:avLst/>
              <a:gdLst/>
              <a:ahLst/>
              <a:cxnLst/>
              <a:rect l="l" t="t" r="r" b="b"/>
              <a:pathLst>
                <a:path w="1844" h="4916" extrusionOk="0">
                  <a:moveTo>
                    <a:pt x="1639" y="1"/>
                  </a:moveTo>
                  <a:lnTo>
                    <a:pt x="1" y="4915"/>
                  </a:lnTo>
                  <a:lnTo>
                    <a:pt x="137" y="4915"/>
                  </a:lnTo>
                  <a:lnTo>
                    <a:pt x="1844" y="69"/>
                  </a:lnTo>
                  <a:lnTo>
                    <a:pt x="163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5" name="Google Shape;4445;p18"/>
            <p:cNvSpPr/>
            <p:nvPr/>
          </p:nvSpPr>
          <p:spPr>
            <a:xfrm>
              <a:off x="2618904" y="2042123"/>
              <a:ext cx="150241" cy="105650"/>
            </a:xfrm>
            <a:custGeom>
              <a:avLst/>
              <a:gdLst/>
              <a:ahLst/>
              <a:cxnLst/>
              <a:rect l="l" t="t" r="r" b="b"/>
              <a:pathLst>
                <a:path w="4370" h="3073" extrusionOk="0">
                  <a:moveTo>
                    <a:pt x="4233" y="1"/>
                  </a:moveTo>
                  <a:lnTo>
                    <a:pt x="1" y="3004"/>
                  </a:lnTo>
                  <a:lnTo>
                    <a:pt x="69" y="3072"/>
                  </a:lnTo>
                  <a:lnTo>
                    <a:pt x="4369" y="137"/>
                  </a:lnTo>
                  <a:lnTo>
                    <a:pt x="423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6" name="Google Shape;4446;p18"/>
            <p:cNvSpPr/>
            <p:nvPr/>
          </p:nvSpPr>
          <p:spPr>
            <a:xfrm>
              <a:off x="2543818" y="192715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1" y="4164"/>
                  </a:lnTo>
                  <a:lnTo>
                    <a:pt x="137" y="4232"/>
                  </a:lnTo>
                  <a:lnTo>
                    <a:pt x="3209" y="68"/>
                  </a:lnTo>
                  <a:cubicBezTo>
                    <a:pt x="3140" y="68"/>
                    <a:pt x="3072" y="0"/>
                    <a:pt x="30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7" name="Google Shape;4447;p18"/>
            <p:cNvSpPr/>
            <p:nvPr/>
          </p:nvSpPr>
          <p:spPr>
            <a:xfrm>
              <a:off x="2682266" y="2342501"/>
              <a:ext cx="176060" cy="7082"/>
            </a:xfrm>
            <a:custGeom>
              <a:avLst/>
              <a:gdLst/>
              <a:ahLst/>
              <a:cxnLst/>
              <a:rect l="l" t="t" r="r" b="b"/>
              <a:pathLst>
                <a:path w="5121" h="206" extrusionOk="0">
                  <a:moveTo>
                    <a:pt x="1" y="1"/>
                  </a:moveTo>
                  <a:lnTo>
                    <a:pt x="1" y="69"/>
                  </a:lnTo>
                  <a:lnTo>
                    <a:pt x="5120" y="205"/>
                  </a:lnTo>
                  <a:lnTo>
                    <a:pt x="512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8" name="Google Shape;4448;p18"/>
            <p:cNvSpPr/>
            <p:nvPr/>
          </p:nvSpPr>
          <p:spPr>
            <a:xfrm>
              <a:off x="2877063" y="2344839"/>
              <a:ext cx="93892" cy="7082"/>
            </a:xfrm>
            <a:custGeom>
              <a:avLst/>
              <a:gdLst/>
              <a:ahLst/>
              <a:cxnLst/>
              <a:rect l="l" t="t" r="r" b="b"/>
              <a:pathLst>
                <a:path w="2731" h="206" extrusionOk="0">
                  <a:moveTo>
                    <a:pt x="0" y="1"/>
                  </a:moveTo>
                  <a:cubicBezTo>
                    <a:pt x="0" y="69"/>
                    <a:pt x="0" y="137"/>
                    <a:pt x="0" y="206"/>
                  </a:cubicBezTo>
                  <a:lnTo>
                    <a:pt x="2730" y="206"/>
                  </a:lnTo>
                  <a:lnTo>
                    <a:pt x="273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9" name="Google Shape;4449;p18"/>
            <p:cNvSpPr/>
            <p:nvPr/>
          </p:nvSpPr>
          <p:spPr>
            <a:xfrm>
              <a:off x="2539142" y="2610012"/>
              <a:ext cx="107953" cy="147903"/>
            </a:xfrm>
            <a:custGeom>
              <a:avLst/>
              <a:gdLst/>
              <a:ahLst/>
              <a:cxnLst/>
              <a:rect l="l" t="t" r="r" b="b"/>
              <a:pathLst>
                <a:path w="3140" h="4302" extrusionOk="0">
                  <a:moveTo>
                    <a:pt x="137" y="1"/>
                  </a:moveTo>
                  <a:lnTo>
                    <a:pt x="0" y="69"/>
                  </a:lnTo>
                  <a:lnTo>
                    <a:pt x="2935" y="4301"/>
                  </a:lnTo>
                  <a:lnTo>
                    <a:pt x="3140" y="4165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0" name="Google Shape;4450;p18"/>
            <p:cNvSpPr/>
            <p:nvPr/>
          </p:nvSpPr>
          <p:spPr>
            <a:xfrm>
              <a:off x="2442912" y="2656975"/>
              <a:ext cx="58687" cy="171316"/>
            </a:xfrm>
            <a:custGeom>
              <a:avLst/>
              <a:gdLst/>
              <a:ahLst/>
              <a:cxnLst/>
              <a:rect l="l" t="t" r="r" b="b"/>
              <a:pathLst>
                <a:path w="1707" h="4983" extrusionOk="0">
                  <a:moveTo>
                    <a:pt x="1" y="0"/>
                  </a:moveTo>
                  <a:lnTo>
                    <a:pt x="1502" y="4983"/>
                  </a:lnTo>
                  <a:lnTo>
                    <a:pt x="1707" y="4915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1" name="Google Shape;4451;p18"/>
            <p:cNvSpPr/>
            <p:nvPr/>
          </p:nvSpPr>
          <p:spPr>
            <a:xfrm>
              <a:off x="2177739" y="2656975"/>
              <a:ext cx="63397" cy="168978"/>
            </a:xfrm>
            <a:custGeom>
              <a:avLst/>
              <a:gdLst/>
              <a:ahLst/>
              <a:cxnLst/>
              <a:rect l="l" t="t" r="r" b="b"/>
              <a:pathLst>
                <a:path w="1844" h="4915" extrusionOk="0">
                  <a:moveTo>
                    <a:pt x="1707" y="0"/>
                  </a:moveTo>
                  <a:lnTo>
                    <a:pt x="1" y="4846"/>
                  </a:lnTo>
                  <a:lnTo>
                    <a:pt x="205" y="4915"/>
                  </a:lnTo>
                  <a:lnTo>
                    <a:pt x="184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2" name="Google Shape;4452;p18"/>
            <p:cNvSpPr/>
            <p:nvPr/>
          </p:nvSpPr>
          <p:spPr>
            <a:xfrm>
              <a:off x="2337297" y="2673374"/>
              <a:ext cx="7082" cy="176060"/>
            </a:xfrm>
            <a:custGeom>
              <a:avLst/>
              <a:gdLst/>
              <a:ahLst/>
              <a:cxnLst/>
              <a:rect l="l" t="t" r="r" b="b"/>
              <a:pathLst>
                <a:path w="206" h="5121" extrusionOk="0">
                  <a:moveTo>
                    <a:pt x="138" y="1"/>
                  </a:moveTo>
                  <a:lnTo>
                    <a:pt x="1" y="5120"/>
                  </a:lnTo>
                  <a:lnTo>
                    <a:pt x="206" y="5120"/>
                  </a:lnTo>
                  <a:lnTo>
                    <a:pt x="206" y="1776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3" name="Google Shape;4453;p18"/>
            <p:cNvSpPr/>
            <p:nvPr/>
          </p:nvSpPr>
          <p:spPr>
            <a:xfrm>
              <a:off x="2333962" y="1570464"/>
              <a:ext cx="36237" cy="24788"/>
            </a:xfrm>
            <a:custGeom>
              <a:avLst/>
              <a:gdLst/>
              <a:ahLst/>
              <a:cxnLst/>
              <a:rect l="l" t="t" r="r" b="b"/>
              <a:pathLst>
                <a:path w="1054" h="721" extrusionOk="0">
                  <a:moveTo>
                    <a:pt x="576" y="0"/>
                  </a:moveTo>
                  <a:cubicBezTo>
                    <a:pt x="1" y="0"/>
                    <a:pt x="587" y="721"/>
                    <a:pt x="893" y="721"/>
                  </a:cubicBezTo>
                  <a:cubicBezTo>
                    <a:pt x="986" y="721"/>
                    <a:pt x="1054" y="654"/>
                    <a:pt x="1054" y="478"/>
                  </a:cubicBezTo>
                  <a:cubicBezTo>
                    <a:pt x="1054" y="205"/>
                    <a:pt x="849" y="0"/>
                    <a:pt x="57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4" name="Google Shape;4454;p18"/>
            <p:cNvSpPr/>
            <p:nvPr/>
          </p:nvSpPr>
          <p:spPr>
            <a:xfrm>
              <a:off x="2323236" y="3077030"/>
              <a:ext cx="32902" cy="32867"/>
            </a:xfrm>
            <a:custGeom>
              <a:avLst/>
              <a:gdLst/>
              <a:ahLst/>
              <a:cxnLst/>
              <a:rect l="l" t="t" r="r" b="b"/>
              <a:pathLst>
                <a:path w="957" h="956" extrusionOk="0">
                  <a:moveTo>
                    <a:pt x="478" y="0"/>
                  </a:moveTo>
                  <a:cubicBezTo>
                    <a:pt x="205" y="0"/>
                    <a:pt x="0" y="205"/>
                    <a:pt x="0" y="478"/>
                  </a:cubicBezTo>
                  <a:cubicBezTo>
                    <a:pt x="0" y="751"/>
                    <a:pt x="205" y="956"/>
                    <a:pt x="478" y="956"/>
                  </a:cubicBezTo>
                  <a:cubicBezTo>
                    <a:pt x="751" y="956"/>
                    <a:pt x="956" y="751"/>
                    <a:pt x="956" y="478"/>
                  </a:cubicBezTo>
                  <a:cubicBezTo>
                    <a:pt x="956" y="205"/>
                    <a:pt x="751" y="0"/>
                    <a:pt x="478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5" name="Google Shape;4455;p18"/>
            <p:cNvSpPr/>
            <p:nvPr/>
          </p:nvSpPr>
          <p:spPr>
            <a:xfrm>
              <a:off x="3048344" y="2095515"/>
              <a:ext cx="35240" cy="34071"/>
            </a:xfrm>
            <a:custGeom>
              <a:avLst/>
              <a:gdLst/>
              <a:ahLst/>
              <a:cxnLst/>
              <a:rect l="l" t="t" r="r" b="b"/>
              <a:pathLst>
                <a:path w="1025" h="991" extrusionOk="0">
                  <a:moveTo>
                    <a:pt x="482" y="0"/>
                  </a:moveTo>
                  <a:cubicBezTo>
                    <a:pt x="436" y="0"/>
                    <a:pt x="389" y="6"/>
                    <a:pt x="342" y="18"/>
                  </a:cubicBezTo>
                  <a:cubicBezTo>
                    <a:pt x="137" y="154"/>
                    <a:pt x="1" y="359"/>
                    <a:pt x="69" y="632"/>
                  </a:cubicBezTo>
                  <a:cubicBezTo>
                    <a:pt x="126" y="858"/>
                    <a:pt x="323" y="991"/>
                    <a:pt x="544" y="991"/>
                  </a:cubicBezTo>
                  <a:cubicBezTo>
                    <a:pt x="590" y="991"/>
                    <a:pt x="637" y="985"/>
                    <a:pt x="683" y="973"/>
                  </a:cubicBezTo>
                  <a:cubicBezTo>
                    <a:pt x="888" y="837"/>
                    <a:pt x="1025" y="564"/>
                    <a:pt x="957" y="359"/>
                  </a:cubicBezTo>
                  <a:cubicBezTo>
                    <a:pt x="900" y="133"/>
                    <a:pt x="703" y="0"/>
                    <a:pt x="48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6" name="Google Shape;4456;p18"/>
            <p:cNvSpPr/>
            <p:nvPr/>
          </p:nvSpPr>
          <p:spPr>
            <a:xfrm>
              <a:off x="1609851" y="2550741"/>
              <a:ext cx="37577" cy="31767"/>
            </a:xfrm>
            <a:custGeom>
              <a:avLst/>
              <a:gdLst/>
              <a:ahLst/>
              <a:cxnLst/>
              <a:rect l="l" t="t" r="r" b="b"/>
              <a:pathLst>
                <a:path w="1093" h="924" extrusionOk="0">
                  <a:moveTo>
                    <a:pt x="524" y="1"/>
                  </a:moveTo>
                  <a:cubicBezTo>
                    <a:pt x="485" y="1"/>
                    <a:pt x="446" y="6"/>
                    <a:pt x="410" y="19"/>
                  </a:cubicBezTo>
                  <a:cubicBezTo>
                    <a:pt x="137" y="87"/>
                    <a:pt x="0" y="360"/>
                    <a:pt x="69" y="633"/>
                  </a:cubicBezTo>
                  <a:cubicBezTo>
                    <a:pt x="181" y="801"/>
                    <a:pt x="339" y="924"/>
                    <a:pt x="544" y="924"/>
                  </a:cubicBezTo>
                  <a:cubicBezTo>
                    <a:pt x="588" y="924"/>
                    <a:pt x="634" y="918"/>
                    <a:pt x="683" y="906"/>
                  </a:cubicBezTo>
                  <a:cubicBezTo>
                    <a:pt x="956" y="838"/>
                    <a:pt x="1092" y="565"/>
                    <a:pt x="1024" y="292"/>
                  </a:cubicBezTo>
                  <a:cubicBezTo>
                    <a:pt x="912" y="123"/>
                    <a:pt x="707" y="1"/>
                    <a:pt x="52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7" name="Google Shape;4457;p18"/>
            <p:cNvSpPr/>
            <p:nvPr/>
          </p:nvSpPr>
          <p:spPr>
            <a:xfrm>
              <a:off x="2764400" y="2936656"/>
              <a:ext cx="37577" cy="32558"/>
            </a:xfrm>
            <a:custGeom>
              <a:avLst/>
              <a:gdLst/>
              <a:ahLst/>
              <a:cxnLst/>
              <a:rect l="l" t="t" r="r" b="b"/>
              <a:pathLst>
                <a:path w="1093" h="947" extrusionOk="0">
                  <a:moveTo>
                    <a:pt x="578" y="1"/>
                  </a:moveTo>
                  <a:cubicBezTo>
                    <a:pt x="469" y="1"/>
                    <a:pt x="360" y="39"/>
                    <a:pt x="274" y="124"/>
                  </a:cubicBezTo>
                  <a:cubicBezTo>
                    <a:pt x="69" y="261"/>
                    <a:pt x="1" y="534"/>
                    <a:pt x="206" y="739"/>
                  </a:cubicBezTo>
                  <a:cubicBezTo>
                    <a:pt x="294" y="871"/>
                    <a:pt x="439" y="946"/>
                    <a:pt x="586" y="946"/>
                  </a:cubicBezTo>
                  <a:cubicBezTo>
                    <a:pt x="666" y="946"/>
                    <a:pt x="747" y="923"/>
                    <a:pt x="820" y="875"/>
                  </a:cubicBezTo>
                  <a:cubicBezTo>
                    <a:pt x="1025" y="739"/>
                    <a:pt x="1093" y="397"/>
                    <a:pt x="956" y="193"/>
                  </a:cubicBezTo>
                  <a:cubicBezTo>
                    <a:pt x="877" y="74"/>
                    <a:pt x="729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8" name="Google Shape;4458;p18"/>
            <p:cNvSpPr/>
            <p:nvPr/>
          </p:nvSpPr>
          <p:spPr>
            <a:xfrm>
              <a:off x="1891457" y="1710321"/>
              <a:ext cx="41187" cy="32214"/>
            </a:xfrm>
            <a:custGeom>
              <a:avLst/>
              <a:gdLst/>
              <a:ahLst/>
              <a:cxnLst/>
              <a:rect l="l" t="t" r="r" b="b"/>
              <a:pathLst>
                <a:path w="1198" h="937" extrusionOk="0">
                  <a:moveTo>
                    <a:pt x="578" y="1"/>
                  </a:moveTo>
                  <a:cubicBezTo>
                    <a:pt x="471" y="1"/>
                    <a:pt x="365" y="34"/>
                    <a:pt x="273" y="96"/>
                  </a:cubicBezTo>
                  <a:cubicBezTo>
                    <a:pt x="68" y="232"/>
                    <a:pt x="0" y="505"/>
                    <a:pt x="205" y="710"/>
                  </a:cubicBezTo>
                  <a:cubicBezTo>
                    <a:pt x="305" y="870"/>
                    <a:pt x="440" y="936"/>
                    <a:pt x="572" y="936"/>
                  </a:cubicBezTo>
                  <a:cubicBezTo>
                    <a:pt x="892" y="936"/>
                    <a:pt x="1197" y="550"/>
                    <a:pt x="956" y="164"/>
                  </a:cubicBezTo>
                  <a:cubicBezTo>
                    <a:pt x="843" y="51"/>
                    <a:pt x="710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9" name="Google Shape;4459;p18"/>
            <p:cNvSpPr/>
            <p:nvPr/>
          </p:nvSpPr>
          <p:spPr>
            <a:xfrm>
              <a:off x="1879699" y="2928267"/>
              <a:ext cx="37577" cy="32386"/>
            </a:xfrm>
            <a:custGeom>
              <a:avLst/>
              <a:gdLst/>
              <a:ahLst/>
              <a:cxnLst/>
              <a:rect l="l" t="t" r="r" b="b"/>
              <a:pathLst>
                <a:path w="1093" h="942" extrusionOk="0">
                  <a:moveTo>
                    <a:pt x="492" y="0"/>
                  </a:moveTo>
                  <a:cubicBezTo>
                    <a:pt x="350" y="0"/>
                    <a:pt x="213" y="51"/>
                    <a:pt x="137" y="164"/>
                  </a:cubicBezTo>
                  <a:cubicBezTo>
                    <a:pt x="1" y="437"/>
                    <a:pt x="69" y="710"/>
                    <a:pt x="274" y="846"/>
                  </a:cubicBezTo>
                  <a:cubicBezTo>
                    <a:pt x="366" y="907"/>
                    <a:pt x="472" y="941"/>
                    <a:pt x="573" y="941"/>
                  </a:cubicBezTo>
                  <a:cubicBezTo>
                    <a:pt x="697" y="941"/>
                    <a:pt x="813" y="891"/>
                    <a:pt x="888" y="778"/>
                  </a:cubicBezTo>
                  <a:cubicBezTo>
                    <a:pt x="1093" y="505"/>
                    <a:pt x="1025" y="232"/>
                    <a:pt x="820" y="95"/>
                  </a:cubicBezTo>
                  <a:cubicBezTo>
                    <a:pt x="728" y="34"/>
                    <a:pt x="608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0" name="Google Shape;4460;p18"/>
            <p:cNvSpPr/>
            <p:nvPr/>
          </p:nvSpPr>
          <p:spPr>
            <a:xfrm>
              <a:off x="2778496" y="1718676"/>
              <a:ext cx="34689" cy="32558"/>
            </a:xfrm>
            <a:custGeom>
              <a:avLst/>
              <a:gdLst/>
              <a:ahLst/>
              <a:cxnLst/>
              <a:rect l="l" t="t" r="r" b="b"/>
              <a:pathLst>
                <a:path w="1009" h="947" extrusionOk="0">
                  <a:moveTo>
                    <a:pt x="483" y="1"/>
                  </a:moveTo>
                  <a:cubicBezTo>
                    <a:pt x="348" y="1"/>
                    <a:pt x="217" y="61"/>
                    <a:pt x="137" y="194"/>
                  </a:cubicBezTo>
                  <a:cubicBezTo>
                    <a:pt x="0" y="399"/>
                    <a:pt x="0" y="672"/>
                    <a:pt x="205" y="877"/>
                  </a:cubicBezTo>
                  <a:cubicBezTo>
                    <a:pt x="285" y="924"/>
                    <a:pt x="372" y="946"/>
                    <a:pt x="458" y="946"/>
                  </a:cubicBezTo>
                  <a:cubicBezTo>
                    <a:pt x="740" y="946"/>
                    <a:pt x="1008" y="713"/>
                    <a:pt x="956" y="399"/>
                  </a:cubicBezTo>
                  <a:cubicBezTo>
                    <a:pt x="914" y="149"/>
                    <a:pt x="695" y="1"/>
                    <a:pt x="48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1" name="Google Shape;4461;p18"/>
            <p:cNvSpPr/>
            <p:nvPr/>
          </p:nvSpPr>
          <p:spPr>
            <a:xfrm>
              <a:off x="1614526" y="2086095"/>
              <a:ext cx="35239" cy="31767"/>
            </a:xfrm>
            <a:custGeom>
              <a:avLst/>
              <a:gdLst/>
              <a:ahLst/>
              <a:cxnLst/>
              <a:rect l="l" t="t" r="r" b="b"/>
              <a:pathLst>
                <a:path w="1025" h="924" extrusionOk="0">
                  <a:moveTo>
                    <a:pt x="539" y="1"/>
                  </a:moveTo>
                  <a:cubicBezTo>
                    <a:pt x="320" y="1"/>
                    <a:pt x="125" y="123"/>
                    <a:pt x="69" y="292"/>
                  </a:cubicBezTo>
                  <a:cubicBezTo>
                    <a:pt x="1" y="565"/>
                    <a:pt x="137" y="838"/>
                    <a:pt x="410" y="906"/>
                  </a:cubicBezTo>
                  <a:cubicBezTo>
                    <a:pt x="445" y="918"/>
                    <a:pt x="483" y="923"/>
                    <a:pt x="520" y="923"/>
                  </a:cubicBezTo>
                  <a:cubicBezTo>
                    <a:pt x="703" y="923"/>
                    <a:pt x="900" y="791"/>
                    <a:pt x="956" y="565"/>
                  </a:cubicBezTo>
                  <a:cubicBezTo>
                    <a:pt x="1025" y="360"/>
                    <a:pt x="888" y="87"/>
                    <a:pt x="683" y="19"/>
                  </a:cubicBezTo>
                  <a:cubicBezTo>
                    <a:pt x="635" y="7"/>
                    <a:pt x="587" y="1"/>
                    <a:pt x="53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2" name="Google Shape;4462;p18"/>
            <p:cNvSpPr/>
            <p:nvPr/>
          </p:nvSpPr>
          <p:spPr>
            <a:xfrm>
              <a:off x="3043668" y="2562499"/>
              <a:ext cx="35240" cy="31733"/>
            </a:xfrm>
            <a:custGeom>
              <a:avLst/>
              <a:gdLst/>
              <a:ahLst/>
              <a:cxnLst/>
              <a:rect l="l" t="t" r="r" b="b"/>
              <a:pathLst>
                <a:path w="1025" h="923" extrusionOk="0">
                  <a:moveTo>
                    <a:pt x="539" y="0"/>
                  </a:moveTo>
                  <a:cubicBezTo>
                    <a:pt x="320" y="0"/>
                    <a:pt x="125" y="122"/>
                    <a:pt x="69" y="291"/>
                  </a:cubicBezTo>
                  <a:cubicBezTo>
                    <a:pt x="0" y="564"/>
                    <a:pt x="137" y="837"/>
                    <a:pt x="342" y="905"/>
                  </a:cubicBezTo>
                  <a:cubicBezTo>
                    <a:pt x="389" y="917"/>
                    <a:pt x="435" y="923"/>
                    <a:pt x="481" y="923"/>
                  </a:cubicBezTo>
                  <a:cubicBezTo>
                    <a:pt x="702" y="923"/>
                    <a:pt x="899" y="790"/>
                    <a:pt x="956" y="564"/>
                  </a:cubicBezTo>
                  <a:cubicBezTo>
                    <a:pt x="1024" y="359"/>
                    <a:pt x="888" y="86"/>
                    <a:pt x="683" y="18"/>
                  </a:cubicBezTo>
                  <a:cubicBezTo>
                    <a:pt x="635" y="6"/>
                    <a:pt x="586" y="0"/>
                    <a:pt x="53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3" name="Google Shape;4463;p18"/>
            <p:cNvSpPr/>
            <p:nvPr/>
          </p:nvSpPr>
          <p:spPr>
            <a:xfrm>
              <a:off x="2534432" y="1729127"/>
              <a:ext cx="30529" cy="27366"/>
            </a:xfrm>
            <a:custGeom>
              <a:avLst/>
              <a:gdLst/>
              <a:ahLst/>
              <a:cxnLst/>
              <a:rect l="l" t="t" r="r" b="b"/>
              <a:pathLst>
                <a:path w="888" h="796" extrusionOk="0">
                  <a:moveTo>
                    <a:pt x="453" y="1"/>
                  </a:moveTo>
                  <a:cubicBezTo>
                    <a:pt x="286" y="1"/>
                    <a:pt x="120" y="78"/>
                    <a:pt x="69" y="231"/>
                  </a:cubicBezTo>
                  <a:cubicBezTo>
                    <a:pt x="1" y="436"/>
                    <a:pt x="137" y="709"/>
                    <a:pt x="342" y="777"/>
                  </a:cubicBezTo>
                  <a:cubicBezTo>
                    <a:pt x="378" y="789"/>
                    <a:pt x="414" y="795"/>
                    <a:pt x="450" y="795"/>
                  </a:cubicBezTo>
                  <a:cubicBezTo>
                    <a:pt x="615" y="795"/>
                    <a:pt x="764" y="673"/>
                    <a:pt x="820" y="504"/>
                  </a:cubicBezTo>
                  <a:cubicBezTo>
                    <a:pt x="888" y="300"/>
                    <a:pt x="820" y="95"/>
                    <a:pt x="615" y="26"/>
                  </a:cubicBezTo>
                  <a:cubicBezTo>
                    <a:pt x="564" y="9"/>
                    <a:pt x="508" y="1"/>
                    <a:pt x="45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4" name="Google Shape;4464;p18"/>
            <p:cNvSpPr/>
            <p:nvPr/>
          </p:nvSpPr>
          <p:spPr>
            <a:xfrm>
              <a:off x="2132392" y="2923729"/>
              <a:ext cx="26610" cy="22931"/>
            </a:xfrm>
            <a:custGeom>
              <a:avLst/>
              <a:gdLst/>
              <a:ahLst/>
              <a:cxnLst/>
              <a:rect l="l" t="t" r="r" b="b"/>
              <a:pathLst>
                <a:path w="774" h="667" extrusionOk="0">
                  <a:moveTo>
                    <a:pt x="316" y="0"/>
                  </a:moveTo>
                  <a:cubicBezTo>
                    <a:pt x="1" y="0"/>
                    <a:pt x="308" y="667"/>
                    <a:pt x="545" y="667"/>
                  </a:cubicBezTo>
                  <a:cubicBezTo>
                    <a:pt x="607" y="667"/>
                    <a:pt x="665" y="620"/>
                    <a:pt x="705" y="500"/>
                  </a:cubicBezTo>
                  <a:cubicBezTo>
                    <a:pt x="773" y="296"/>
                    <a:pt x="637" y="91"/>
                    <a:pt x="432" y="22"/>
                  </a:cubicBezTo>
                  <a:cubicBezTo>
                    <a:pt x="386" y="7"/>
                    <a:pt x="348" y="0"/>
                    <a:pt x="31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5" name="Google Shape;4465;p18"/>
            <p:cNvSpPr/>
            <p:nvPr/>
          </p:nvSpPr>
          <p:spPr>
            <a:xfrm>
              <a:off x="2961707" y="2340438"/>
              <a:ext cx="30358" cy="20869"/>
            </a:xfrm>
            <a:custGeom>
              <a:avLst/>
              <a:gdLst/>
              <a:ahLst/>
              <a:cxnLst/>
              <a:rect l="l" t="t" r="r" b="b"/>
              <a:pathLst>
                <a:path w="883" h="607" extrusionOk="0">
                  <a:moveTo>
                    <a:pt x="752" y="1"/>
                  </a:moveTo>
                  <a:cubicBezTo>
                    <a:pt x="497" y="1"/>
                    <a:pt x="1" y="607"/>
                    <a:pt x="473" y="607"/>
                  </a:cubicBezTo>
                  <a:cubicBezTo>
                    <a:pt x="678" y="607"/>
                    <a:pt x="883" y="402"/>
                    <a:pt x="883" y="197"/>
                  </a:cubicBezTo>
                  <a:cubicBezTo>
                    <a:pt x="883" y="55"/>
                    <a:pt x="828" y="1"/>
                    <a:pt x="752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6" name="Google Shape;4466;p18"/>
            <p:cNvSpPr/>
            <p:nvPr/>
          </p:nvSpPr>
          <p:spPr>
            <a:xfrm>
              <a:off x="1701370" y="2316235"/>
              <a:ext cx="28192" cy="26301"/>
            </a:xfrm>
            <a:custGeom>
              <a:avLst/>
              <a:gdLst/>
              <a:ahLst/>
              <a:cxnLst/>
              <a:rect l="l" t="t" r="r" b="b"/>
              <a:pathLst>
                <a:path w="820" h="765" extrusionOk="0">
                  <a:moveTo>
                    <a:pt x="492" y="0"/>
                  </a:moveTo>
                  <a:cubicBezTo>
                    <a:pt x="465" y="0"/>
                    <a:pt x="437" y="5"/>
                    <a:pt x="410" y="14"/>
                  </a:cubicBezTo>
                  <a:cubicBezTo>
                    <a:pt x="205" y="14"/>
                    <a:pt x="0" y="150"/>
                    <a:pt x="0" y="355"/>
                  </a:cubicBezTo>
                  <a:cubicBezTo>
                    <a:pt x="0" y="560"/>
                    <a:pt x="205" y="765"/>
                    <a:pt x="410" y="765"/>
                  </a:cubicBezTo>
                  <a:cubicBezTo>
                    <a:pt x="615" y="765"/>
                    <a:pt x="819" y="560"/>
                    <a:pt x="819" y="355"/>
                  </a:cubicBezTo>
                  <a:cubicBezTo>
                    <a:pt x="819" y="178"/>
                    <a:pt x="666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7" name="Google Shape;4467;p18"/>
            <p:cNvSpPr/>
            <p:nvPr/>
          </p:nvSpPr>
          <p:spPr>
            <a:xfrm>
              <a:off x="2517998" y="2928611"/>
              <a:ext cx="36030" cy="27298"/>
            </a:xfrm>
            <a:custGeom>
              <a:avLst/>
              <a:gdLst/>
              <a:ahLst/>
              <a:cxnLst/>
              <a:rect l="l" t="t" r="r" b="b"/>
              <a:pathLst>
                <a:path w="1048" h="794" extrusionOk="0">
                  <a:moveTo>
                    <a:pt x="456" y="0"/>
                  </a:moveTo>
                  <a:cubicBezTo>
                    <a:pt x="420" y="0"/>
                    <a:pt x="382" y="6"/>
                    <a:pt x="342" y="17"/>
                  </a:cubicBezTo>
                  <a:cubicBezTo>
                    <a:pt x="137" y="85"/>
                    <a:pt x="1" y="358"/>
                    <a:pt x="69" y="563"/>
                  </a:cubicBezTo>
                  <a:cubicBezTo>
                    <a:pt x="120" y="717"/>
                    <a:pt x="248" y="793"/>
                    <a:pt x="395" y="793"/>
                  </a:cubicBezTo>
                  <a:cubicBezTo>
                    <a:pt x="444" y="793"/>
                    <a:pt x="496" y="785"/>
                    <a:pt x="547" y="768"/>
                  </a:cubicBezTo>
                  <a:cubicBezTo>
                    <a:pt x="1048" y="643"/>
                    <a:pt x="859" y="0"/>
                    <a:pt x="45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8" name="Google Shape;4468;p18"/>
            <p:cNvSpPr/>
            <p:nvPr/>
          </p:nvSpPr>
          <p:spPr>
            <a:xfrm>
              <a:off x="2145010" y="1732600"/>
              <a:ext cx="33108" cy="17121"/>
            </a:xfrm>
            <a:custGeom>
              <a:avLst/>
              <a:gdLst/>
              <a:ahLst/>
              <a:cxnLst/>
              <a:rect l="l" t="t" r="r" b="b"/>
              <a:pathLst>
                <a:path w="963" h="498" extrusionOk="0">
                  <a:moveTo>
                    <a:pt x="214" y="1"/>
                  </a:moveTo>
                  <a:cubicBezTo>
                    <a:pt x="86" y="1"/>
                    <a:pt x="0" y="72"/>
                    <a:pt x="65" y="267"/>
                  </a:cubicBezTo>
                  <a:cubicBezTo>
                    <a:pt x="116" y="420"/>
                    <a:pt x="244" y="497"/>
                    <a:pt x="392" y="497"/>
                  </a:cubicBezTo>
                  <a:cubicBezTo>
                    <a:pt x="441" y="497"/>
                    <a:pt x="492" y="489"/>
                    <a:pt x="543" y="472"/>
                  </a:cubicBezTo>
                  <a:cubicBezTo>
                    <a:pt x="963" y="332"/>
                    <a:pt x="491" y="1"/>
                    <a:pt x="21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9" name="Google Shape;4469;p18"/>
            <p:cNvSpPr/>
            <p:nvPr/>
          </p:nvSpPr>
          <p:spPr>
            <a:xfrm>
              <a:off x="1816337" y="2689601"/>
              <a:ext cx="30564" cy="27470"/>
            </a:xfrm>
            <a:custGeom>
              <a:avLst/>
              <a:gdLst/>
              <a:ahLst/>
              <a:cxnLst/>
              <a:rect l="l" t="t" r="r" b="b"/>
              <a:pathLst>
                <a:path w="889" h="799" extrusionOk="0">
                  <a:moveTo>
                    <a:pt x="407" y="1"/>
                  </a:moveTo>
                  <a:cubicBezTo>
                    <a:pt x="330" y="1"/>
                    <a:pt x="258" y="23"/>
                    <a:pt x="206" y="75"/>
                  </a:cubicBezTo>
                  <a:cubicBezTo>
                    <a:pt x="1" y="212"/>
                    <a:pt x="1" y="485"/>
                    <a:pt x="137" y="621"/>
                  </a:cubicBezTo>
                  <a:cubicBezTo>
                    <a:pt x="181" y="751"/>
                    <a:pt x="306" y="798"/>
                    <a:pt x="445" y="798"/>
                  </a:cubicBezTo>
                  <a:cubicBezTo>
                    <a:pt x="524" y="798"/>
                    <a:pt x="609" y="783"/>
                    <a:pt x="683" y="758"/>
                  </a:cubicBezTo>
                  <a:cubicBezTo>
                    <a:pt x="820" y="621"/>
                    <a:pt x="888" y="348"/>
                    <a:pt x="752" y="143"/>
                  </a:cubicBezTo>
                  <a:cubicBezTo>
                    <a:pt x="667" y="59"/>
                    <a:pt x="531" y="1"/>
                    <a:pt x="407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0" name="Google Shape;4470;p18"/>
            <p:cNvSpPr/>
            <p:nvPr/>
          </p:nvSpPr>
          <p:spPr>
            <a:xfrm>
              <a:off x="2848906" y="1962258"/>
              <a:ext cx="30529" cy="28363"/>
            </a:xfrm>
            <a:custGeom>
              <a:avLst/>
              <a:gdLst/>
              <a:ahLst/>
              <a:cxnLst/>
              <a:rect l="l" t="t" r="r" b="b"/>
              <a:pathLst>
                <a:path w="888" h="825" extrusionOk="0">
                  <a:moveTo>
                    <a:pt x="389" y="0"/>
                  </a:moveTo>
                  <a:cubicBezTo>
                    <a:pt x="319" y="0"/>
                    <a:pt x="253" y="23"/>
                    <a:pt x="205" y="71"/>
                  </a:cubicBezTo>
                  <a:cubicBezTo>
                    <a:pt x="0" y="208"/>
                    <a:pt x="0" y="481"/>
                    <a:pt x="68" y="617"/>
                  </a:cubicBezTo>
                  <a:cubicBezTo>
                    <a:pt x="156" y="750"/>
                    <a:pt x="302" y="825"/>
                    <a:pt x="430" y="825"/>
                  </a:cubicBezTo>
                  <a:cubicBezTo>
                    <a:pt x="501" y="825"/>
                    <a:pt x="566" y="802"/>
                    <a:pt x="614" y="754"/>
                  </a:cubicBezTo>
                  <a:cubicBezTo>
                    <a:pt x="819" y="617"/>
                    <a:pt x="887" y="344"/>
                    <a:pt x="751" y="208"/>
                  </a:cubicBezTo>
                  <a:cubicBezTo>
                    <a:pt x="663" y="76"/>
                    <a:pt x="518" y="0"/>
                    <a:pt x="38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1" name="Google Shape;4471;p18"/>
            <p:cNvSpPr/>
            <p:nvPr/>
          </p:nvSpPr>
          <p:spPr>
            <a:xfrm>
              <a:off x="1826857" y="1949675"/>
              <a:ext cx="34242" cy="15333"/>
            </a:xfrm>
            <a:custGeom>
              <a:avLst/>
              <a:gdLst/>
              <a:ahLst/>
              <a:cxnLst/>
              <a:rect l="l" t="t" r="r" b="b"/>
              <a:pathLst>
                <a:path w="996" h="446" extrusionOk="0">
                  <a:moveTo>
                    <a:pt x="449" y="1"/>
                  </a:moveTo>
                  <a:cubicBezTo>
                    <a:pt x="344" y="1"/>
                    <a:pt x="248" y="51"/>
                    <a:pt x="173" y="164"/>
                  </a:cubicBezTo>
                  <a:cubicBezTo>
                    <a:pt x="0" y="365"/>
                    <a:pt x="154" y="445"/>
                    <a:pt x="355" y="445"/>
                  </a:cubicBezTo>
                  <a:cubicBezTo>
                    <a:pt x="631" y="445"/>
                    <a:pt x="995" y="294"/>
                    <a:pt x="719" y="96"/>
                  </a:cubicBezTo>
                  <a:cubicBezTo>
                    <a:pt x="627" y="35"/>
                    <a:pt x="535" y="1"/>
                    <a:pt x="44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2" name="Google Shape;4472;p18"/>
            <p:cNvSpPr/>
            <p:nvPr/>
          </p:nvSpPr>
          <p:spPr>
            <a:xfrm>
              <a:off x="2832816" y="2703044"/>
              <a:ext cx="39193" cy="27573"/>
            </a:xfrm>
            <a:custGeom>
              <a:avLst/>
              <a:gdLst/>
              <a:ahLst/>
              <a:cxnLst/>
              <a:rect l="l" t="t" r="r" b="b"/>
              <a:pathLst>
                <a:path w="1140" h="802" extrusionOk="0">
                  <a:moveTo>
                    <a:pt x="572" y="0"/>
                  </a:moveTo>
                  <a:cubicBezTo>
                    <a:pt x="249" y="0"/>
                    <a:pt x="1" y="487"/>
                    <a:pt x="332" y="708"/>
                  </a:cubicBezTo>
                  <a:cubicBezTo>
                    <a:pt x="424" y="774"/>
                    <a:pt x="513" y="801"/>
                    <a:pt x="595" y="801"/>
                  </a:cubicBezTo>
                  <a:cubicBezTo>
                    <a:pt x="937" y="801"/>
                    <a:pt x="1140" y="314"/>
                    <a:pt x="809" y="94"/>
                  </a:cubicBezTo>
                  <a:cubicBezTo>
                    <a:pt x="730" y="28"/>
                    <a:pt x="649" y="0"/>
                    <a:pt x="5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CUSTOM_34">
    <p:spTree>
      <p:nvGrpSpPr>
        <p:cNvPr id="1" name="Shape 44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74" name="Google Shape;4474;p19"/>
          <p:cNvGrpSpPr/>
          <p:nvPr/>
        </p:nvGrpSpPr>
        <p:grpSpPr>
          <a:xfrm>
            <a:off x="237195" y="237553"/>
            <a:ext cx="8669501" cy="4668503"/>
            <a:chOff x="237195" y="237553"/>
            <a:chExt cx="8669501" cy="4668503"/>
          </a:xfrm>
        </p:grpSpPr>
        <p:sp>
          <p:nvSpPr>
            <p:cNvPr id="4475" name="Google Shape;4475;p19"/>
            <p:cNvSpPr/>
            <p:nvPr/>
          </p:nvSpPr>
          <p:spPr>
            <a:xfrm rot="5400000">
              <a:off x="8738903" y="241642"/>
              <a:ext cx="171881" cy="163703"/>
            </a:xfrm>
            <a:custGeom>
              <a:avLst/>
              <a:gdLst/>
              <a:ahLst/>
              <a:cxnLst/>
              <a:rect l="l" t="t" r="r" b="b"/>
              <a:pathLst>
                <a:path w="5444" h="5185" extrusionOk="0">
                  <a:moveTo>
                    <a:pt x="518" y="4191"/>
                  </a:moveTo>
                  <a:lnTo>
                    <a:pt x="518" y="4191"/>
                  </a:lnTo>
                  <a:lnTo>
                    <a:pt x="518" y="4191"/>
                  </a:lnTo>
                  <a:close/>
                  <a:moveTo>
                    <a:pt x="1887" y="0"/>
                  </a:moveTo>
                  <a:lnTo>
                    <a:pt x="2247" y="1930"/>
                  </a:lnTo>
                  <a:lnTo>
                    <a:pt x="518" y="994"/>
                  </a:lnTo>
                  <a:lnTo>
                    <a:pt x="1944" y="2333"/>
                  </a:lnTo>
                  <a:lnTo>
                    <a:pt x="0" y="2592"/>
                  </a:lnTo>
                  <a:lnTo>
                    <a:pt x="1944" y="2837"/>
                  </a:lnTo>
                  <a:lnTo>
                    <a:pt x="518" y="4191"/>
                  </a:lnTo>
                  <a:lnTo>
                    <a:pt x="2247" y="3255"/>
                  </a:lnTo>
                  <a:lnTo>
                    <a:pt x="1887" y="5185"/>
                  </a:lnTo>
                  <a:lnTo>
                    <a:pt x="2722" y="3413"/>
                  </a:lnTo>
                  <a:lnTo>
                    <a:pt x="3572" y="5185"/>
                  </a:lnTo>
                  <a:lnTo>
                    <a:pt x="3197" y="3255"/>
                  </a:lnTo>
                  <a:lnTo>
                    <a:pt x="4925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5" y="994"/>
                  </a:lnTo>
                  <a:lnTo>
                    <a:pt x="3197" y="1930"/>
                  </a:lnTo>
                  <a:lnTo>
                    <a:pt x="3572" y="0"/>
                  </a:lnTo>
                  <a:lnTo>
                    <a:pt x="2722" y="1771"/>
                  </a:lnTo>
                  <a:lnTo>
                    <a:pt x="188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6" name="Google Shape;4476;p19"/>
            <p:cNvSpPr/>
            <p:nvPr/>
          </p:nvSpPr>
          <p:spPr>
            <a:xfrm rot="5400000">
              <a:off x="8738887" y="4726518"/>
              <a:ext cx="171912" cy="163703"/>
            </a:xfrm>
            <a:custGeom>
              <a:avLst/>
              <a:gdLst/>
              <a:ahLst/>
              <a:cxnLst/>
              <a:rect l="l" t="t" r="r" b="b"/>
              <a:pathLst>
                <a:path w="5445" h="5185" extrusionOk="0">
                  <a:moveTo>
                    <a:pt x="3558" y="0"/>
                  </a:moveTo>
                  <a:lnTo>
                    <a:pt x="3558" y="0"/>
                  </a:lnTo>
                  <a:lnTo>
                    <a:pt x="3558" y="0"/>
                  </a:lnTo>
                  <a:close/>
                  <a:moveTo>
                    <a:pt x="519" y="4191"/>
                  </a:moveTo>
                  <a:lnTo>
                    <a:pt x="519" y="4191"/>
                  </a:lnTo>
                  <a:lnTo>
                    <a:pt x="519" y="4191"/>
                  </a:lnTo>
                  <a:close/>
                  <a:moveTo>
                    <a:pt x="1873" y="0"/>
                  </a:moveTo>
                  <a:lnTo>
                    <a:pt x="2247" y="1930"/>
                  </a:lnTo>
                  <a:lnTo>
                    <a:pt x="519" y="994"/>
                  </a:lnTo>
                  <a:lnTo>
                    <a:pt x="1945" y="2333"/>
                  </a:lnTo>
                  <a:lnTo>
                    <a:pt x="0" y="2592"/>
                  </a:lnTo>
                  <a:lnTo>
                    <a:pt x="1945" y="2837"/>
                  </a:lnTo>
                  <a:lnTo>
                    <a:pt x="519" y="4191"/>
                  </a:lnTo>
                  <a:lnTo>
                    <a:pt x="2247" y="3255"/>
                  </a:lnTo>
                  <a:lnTo>
                    <a:pt x="1873" y="5185"/>
                  </a:lnTo>
                  <a:lnTo>
                    <a:pt x="2722" y="3413"/>
                  </a:lnTo>
                  <a:lnTo>
                    <a:pt x="3558" y="5185"/>
                  </a:lnTo>
                  <a:lnTo>
                    <a:pt x="3197" y="3255"/>
                  </a:lnTo>
                  <a:lnTo>
                    <a:pt x="4926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6" y="994"/>
                  </a:lnTo>
                  <a:lnTo>
                    <a:pt x="3197" y="1930"/>
                  </a:lnTo>
                  <a:lnTo>
                    <a:pt x="3558" y="0"/>
                  </a:lnTo>
                  <a:lnTo>
                    <a:pt x="2722" y="1771"/>
                  </a:lnTo>
                  <a:lnTo>
                    <a:pt x="1873" y="0"/>
                  </a:lnTo>
                  <a:close/>
                  <a:moveTo>
                    <a:pt x="1873" y="5185"/>
                  </a:moveTo>
                  <a:lnTo>
                    <a:pt x="1873" y="5185"/>
                  </a:lnTo>
                  <a:lnTo>
                    <a:pt x="1873" y="5185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7" name="Google Shape;4477;p19"/>
            <p:cNvSpPr/>
            <p:nvPr/>
          </p:nvSpPr>
          <p:spPr>
            <a:xfrm rot="5400000">
              <a:off x="232906" y="241847"/>
              <a:ext cx="171881" cy="163293"/>
            </a:xfrm>
            <a:custGeom>
              <a:avLst/>
              <a:gdLst/>
              <a:ahLst/>
              <a:cxnLst/>
              <a:rect l="l" t="t" r="r" b="b"/>
              <a:pathLst>
                <a:path w="5444" h="5172" extrusionOk="0">
                  <a:moveTo>
                    <a:pt x="3572" y="1"/>
                  </a:moveTo>
                  <a:lnTo>
                    <a:pt x="2722" y="1772"/>
                  </a:lnTo>
                  <a:lnTo>
                    <a:pt x="1887" y="1"/>
                  </a:lnTo>
                  <a:lnTo>
                    <a:pt x="1887" y="1"/>
                  </a:lnTo>
                  <a:lnTo>
                    <a:pt x="2247" y="1916"/>
                  </a:lnTo>
                  <a:lnTo>
                    <a:pt x="518" y="980"/>
                  </a:lnTo>
                  <a:lnTo>
                    <a:pt x="518" y="980"/>
                  </a:lnTo>
                  <a:lnTo>
                    <a:pt x="1944" y="2334"/>
                  </a:lnTo>
                  <a:lnTo>
                    <a:pt x="0" y="2579"/>
                  </a:lnTo>
                  <a:lnTo>
                    <a:pt x="1944" y="2838"/>
                  </a:lnTo>
                  <a:lnTo>
                    <a:pt x="518" y="4177"/>
                  </a:lnTo>
                  <a:lnTo>
                    <a:pt x="2247" y="3241"/>
                  </a:lnTo>
                  <a:lnTo>
                    <a:pt x="1887" y="5171"/>
                  </a:lnTo>
                  <a:lnTo>
                    <a:pt x="2722" y="3400"/>
                  </a:lnTo>
                  <a:lnTo>
                    <a:pt x="3572" y="5171"/>
                  </a:lnTo>
                  <a:lnTo>
                    <a:pt x="3197" y="3241"/>
                  </a:lnTo>
                  <a:lnTo>
                    <a:pt x="4925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5" y="980"/>
                  </a:lnTo>
                  <a:lnTo>
                    <a:pt x="3197" y="1916"/>
                  </a:lnTo>
                  <a:lnTo>
                    <a:pt x="3572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8" name="Google Shape;4478;p19"/>
            <p:cNvSpPr/>
            <p:nvPr/>
          </p:nvSpPr>
          <p:spPr>
            <a:xfrm rot="5400000">
              <a:off x="232890" y="4738449"/>
              <a:ext cx="171912" cy="163293"/>
            </a:xfrm>
            <a:custGeom>
              <a:avLst/>
              <a:gdLst/>
              <a:ahLst/>
              <a:cxnLst/>
              <a:rect l="l" t="t" r="r" b="b"/>
              <a:pathLst>
                <a:path w="5445" h="5172" extrusionOk="0">
                  <a:moveTo>
                    <a:pt x="1873" y="1"/>
                  </a:moveTo>
                  <a:lnTo>
                    <a:pt x="2247" y="1916"/>
                  </a:lnTo>
                  <a:lnTo>
                    <a:pt x="519" y="980"/>
                  </a:lnTo>
                  <a:lnTo>
                    <a:pt x="519" y="980"/>
                  </a:lnTo>
                  <a:lnTo>
                    <a:pt x="1945" y="2334"/>
                  </a:lnTo>
                  <a:lnTo>
                    <a:pt x="0" y="2579"/>
                  </a:lnTo>
                  <a:lnTo>
                    <a:pt x="1945" y="2838"/>
                  </a:lnTo>
                  <a:lnTo>
                    <a:pt x="519" y="4177"/>
                  </a:lnTo>
                  <a:lnTo>
                    <a:pt x="2247" y="3241"/>
                  </a:lnTo>
                  <a:lnTo>
                    <a:pt x="1873" y="5171"/>
                  </a:lnTo>
                  <a:lnTo>
                    <a:pt x="2722" y="3400"/>
                  </a:lnTo>
                  <a:lnTo>
                    <a:pt x="3558" y="5171"/>
                  </a:lnTo>
                  <a:lnTo>
                    <a:pt x="3197" y="3241"/>
                  </a:lnTo>
                  <a:lnTo>
                    <a:pt x="3197" y="3241"/>
                  </a:lnTo>
                  <a:lnTo>
                    <a:pt x="4926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6" y="980"/>
                  </a:lnTo>
                  <a:lnTo>
                    <a:pt x="4926" y="980"/>
                  </a:lnTo>
                  <a:lnTo>
                    <a:pt x="3197" y="1916"/>
                  </a:lnTo>
                  <a:lnTo>
                    <a:pt x="3558" y="1"/>
                  </a:lnTo>
                  <a:lnTo>
                    <a:pt x="2722" y="1772"/>
                  </a:lnTo>
                  <a:lnTo>
                    <a:pt x="18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479" name="Google Shape;4479;p19"/>
            <p:cNvGrpSpPr/>
            <p:nvPr/>
          </p:nvGrpSpPr>
          <p:grpSpPr>
            <a:xfrm rot="5400000">
              <a:off x="2237697" y="-1762942"/>
              <a:ext cx="4668496" cy="8669501"/>
              <a:chOff x="2402975" y="240825"/>
              <a:chExt cx="2813025" cy="5223850"/>
            </a:xfrm>
          </p:grpSpPr>
          <p:sp>
            <p:nvSpPr>
              <p:cNvPr id="4480" name="Google Shape;4480;p19"/>
              <p:cNvSpPr/>
              <p:nvPr/>
            </p:nvSpPr>
            <p:spPr>
              <a:xfrm>
                <a:off x="2470125" y="328325"/>
                <a:ext cx="2678725" cy="5048525"/>
              </a:xfrm>
              <a:custGeom>
                <a:avLst/>
                <a:gdLst/>
                <a:ahLst/>
                <a:cxnLst/>
                <a:rect l="l" t="t" r="r" b="b"/>
                <a:pathLst>
                  <a:path w="107149" h="201941" fill="none" extrusionOk="0">
                    <a:moveTo>
                      <a:pt x="107149" y="197071"/>
                    </a:moveTo>
                    <a:lnTo>
                      <a:pt x="107149" y="4884"/>
                    </a:lnTo>
                    <a:cubicBezTo>
                      <a:pt x="104450" y="4884"/>
                      <a:pt x="102266" y="2700"/>
                      <a:pt x="102266" y="0"/>
                    </a:cubicBezTo>
                    <a:lnTo>
                      <a:pt x="5087" y="0"/>
                    </a:lnTo>
                    <a:cubicBezTo>
                      <a:pt x="5087" y="2808"/>
                      <a:pt x="2808" y="5087"/>
                      <a:pt x="0" y="5087"/>
                    </a:cubicBezTo>
                    <a:lnTo>
                      <a:pt x="0" y="196854"/>
                    </a:lnTo>
                    <a:cubicBezTo>
                      <a:pt x="2808" y="196854"/>
                      <a:pt x="5087" y="199132"/>
                      <a:pt x="5087" y="201940"/>
                    </a:cubicBezTo>
                    <a:lnTo>
                      <a:pt x="102266" y="201940"/>
                    </a:lnTo>
                    <a:cubicBezTo>
                      <a:pt x="102266" y="199255"/>
                      <a:pt x="104450" y="197071"/>
                      <a:pt x="107149" y="197071"/>
                    </a:cubicBezTo>
                    <a:close/>
                  </a:path>
                </a:pathLst>
              </a:custGeom>
              <a:noFill/>
              <a:ln w="507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1" name="Google Shape;4481;p19"/>
              <p:cNvSpPr/>
              <p:nvPr/>
            </p:nvSpPr>
            <p:spPr>
              <a:xfrm>
                <a:off x="2402975" y="240825"/>
                <a:ext cx="2813025" cy="5223850"/>
              </a:xfrm>
              <a:custGeom>
                <a:avLst/>
                <a:gdLst/>
                <a:ahLst/>
                <a:cxnLst/>
                <a:rect l="l" t="t" r="r" b="b"/>
                <a:pathLst>
                  <a:path w="112521" h="208954" fill="none" extrusionOk="0">
                    <a:moveTo>
                      <a:pt x="112521" y="197315"/>
                    </a:moveTo>
                    <a:lnTo>
                      <a:pt x="112521" y="11639"/>
                    </a:lnTo>
                    <a:cubicBezTo>
                      <a:pt x="106091" y="11639"/>
                      <a:pt x="100882" y="6430"/>
                      <a:pt x="100882" y="1"/>
                    </a:cubicBezTo>
                    <a:lnTo>
                      <a:pt x="11639" y="1"/>
                    </a:lnTo>
                    <a:cubicBezTo>
                      <a:pt x="11639" y="6430"/>
                      <a:pt x="6430" y="11639"/>
                      <a:pt x="1" y="11639"/>
                    </a:cubicBezTo>
                    <a:lnTo>
                      <a:pt x="1" y="197315"/>
                    </a:lnTo>
                    <a:cubicBezTo>
                      <a:pt x="6430" y="197315"/>
                      <a:pt x="11639" y="202524"/>
                      <a:pt x="11639" y="208954"/>
                    </a:cubicBezTo>
                    <a:lnTo>
                      <a:pt x="100882" y="208954"/>
                    </a:lnTo>
                    <a:cubicBezTo>
                      <a:pt x="100882" y="202524"/>
                      <a:pt x="106091" y="197315"/>
                      <a:pt x="112521" y="197315"/>
                    </a:cubicBezTo>
                    <a:close/>
                  </a:path>
                </a:pathLst>
              </a:custGeom>
              <a:noFill/>
              <a:ln w="542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4482" name="Google Shape;4482;p19"/>
          <p:cNvSpPr txBox="1">
            <a:spLocks noGrp="1"/>
          </p:cNvSpPr>
          <p:nvPr>
            <p:ph type="subTitle" idx="1"/>
          </p:nvPr>
        </p:nvSpPr>
        <p:spPr>
          <a:xfrm>
            <a:off x="2787686" y="2125316"/>
            <a:ext cx="3568800" cy="1070400"/>
          </a:xfrm>
          <a:prstGeom prst="rect">
            <a:avLst/>
          </a:prstGeom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>
                <a:solidFill>
                  <a:schemeClr val="lt1"/>
                </a:solidFill>
                <a:latin typeface="Catamaran"/>
                <a:ea typeface="Catamaran"/>
                <a:cs typeface="Catamaran"/>
                <a:sym typeface="Catamaran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483" name="Google Shape;4483;p19"/>
          <p:cNvSpPr txBox="1">
            <a:spLocks noGrp="1"/>
          </p:cNvSpPr>
          <p:nvPr>
            <p:ph type="title"/>
          </p:nvPr>
        </p:nvSpPr>
        <p:spPr>
          <a:xfrm>
            <a:off x="2787525" y="1947788"/>
            <a:ext cx="3568800" cy="37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2000" b="1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4484" name="Google Shape;4484;p19"/>
          <p:cNvGrpSpPr/>
          <p:nvPr/>
        </p:nvGrpSpPr>
        <p:grpSpPr>
          <a:xfrm>
            <a:off x="4182585" y="3917997"/>
            <a:ext cx="778721" cy="812975"/>
            <a:chOff x="1609851" y="1570464"/>
            <a:chExt cx="1473733" cy="1539433"/>
          </a:xfrm>
        </p:grpSpPr>
        <p:sp>
          <p:nvSpPr>
            <p:cNvPr id="4485" name="Google Shape;4485;p19"/>
            <p:cNvSpPr/>
            <p:nvPr/>
          </p:nvSpPr>
          <p:spPr>
            <a:xfrm>
              <a:off x="2083882" y="2441068"/>
              <a:ext cx="117373" cy="86844"/>
            </a:xfrm>
            <a:custGeom>
              <a:avLst/>
              <a:gdLst/>
              <a:ahLst/>
              <a:cxnLst/>
              <a:rect l="l" t="t" r="r" b="b"/>
              <a:pathLst>
                <a:path w="3414" h="2526" extrusionOk="0">
                  <a:moveTo>
                    <a:pt x="3413" y="0"/>
                  </a:moveTo>
                  <a:lnTo>
                    <a:pt x="0" y="2389"/>
                  </a:lnTo>
                  <a:lnTo>
                    <a:pt x="68" y="2526"/>
                  </a:lnTo>
                  <a:lnTo>
                    <a:pt x="3413" y="69"/>
                  </a:lnTo>
                  <a:lnTo>
                    <a:pt x="341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6" name="Google Shape;4486;p19"/>
            <p:cNvSpPr/>
            <p:nvPr/>
          </p:nvSpPr>
          <p:spPr>
            <a:xfrm>
              <a:off x="2039291" y="2403525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2935" y="0"/>
                  </a:moveTo>
                  <a:lnTo>
                    <a:pt x="0" y="888"/>
                  </a:lnTo>
                  <a:lnTo>
                    <a:pt x="0" y="1024"/>
                  </a:lnTo>
                  <a:lnTo>
                    <a:pt x="2935" y="69"/>
                  </a:lnTo>
                  <a:lnTo>
                    <a:pt x="293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7" name="Google Shape;4487;p19"/>
            <p:cNvSpPr/>
            <p:nvPr/>
          </p:nvSpPr>
          <p:spPr>
            <a:xfrm>
              <a:off x="2151920" y="2513816"/>
              <a:ext cx="68107" cy="86844"/>
            </a:xfrm>
            <a:custGeom>
              <a:avLst/>
              <a:gdLst/>
              <a:ahLst/>
              <a:cxnLst/>
              <a:rect l="l" t="t" r="r" b="b"/>
              <a:pathLst>
                <a:path w="1981" h="2526" extrusionOk="0">
                  <a:moveTo>
                    <a:pt x="1980" y="0"/>
                  </a:moveTo>
                  <a:lnTo>
                    <a:pt x="1" y="2458"/>
                  </a:lnTo>
                  <a:lnTo>
                    <a:pt x="137" y="2526"/>
                  </a:lnTo>
                  <a:lnTo>
                    <a:pt x="198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8" name="Google Shape;4488;p19"/>
            <p:cNvSpPr/>
            <p:nvPr/>
          </p:nvSpPr>
          <p:spPr>
            <a:xfrm>
              <a:off x="2241102" y="2509106"/>
              <a:ext cx="49301" cy="133807"/>
            </a:xfrm>
            <a:custGeom>
              <a:avLst/>
              <a:gdLst/>
              <a:ahLst/>
              <a:cxnLst/>
              <a:rect l="l" t="t" r="r" b="b"/>
              <a:pathLst>
                <a:path w="1434" h="3892" extrusionOk="0">
                  <a:moveTo>
                    <a:pt x="1366" y="1"/>
                  </a:moveTo>
                  <a:lnTo>
                    <a:pt x="0" y="3892"/>
                  </a:lnTo>
                  <a:lnTo>
                    <a:pt x="69" y="3892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9" name="Google Shape;4489;p19"/>
            <p:cNvSpPr/>
            <p:nvPr/>
          </p:nvSpPr>
          <p:spPr>
            <a:xfrm>
              <a:off x="2158968" y="2074990"/>
              <a:ext cx="61059" cy="89216"/>
            </a:xfrm>
            <a:custGeom>
              <a:avLst/>
              <a:gdLst/>
              <a:ahLst/>
              <a:cxnLst/>
              <a:rect l="l" t="t" r="r" b="b"/>
              <a:pathLst>
                <a:path w="1776" h="2595" extrusionOk="0">
                  <a:moveTo>
                    <a:pt x="69" y="0"/>
                  </a:moveTo>
                  <a:lnTo>
                    <a:pt x="0" y="69"/>
                  </a:lnTo>
                  <a:lnTo>
                    <a:pt x="1775" y="2594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0" name="Google Shape;4490;p19"/>
            <p:cNvSpPr/>
            <p:nvPr/>
          </p:nvSpPr>
          <p:spPr>
            <a:xfrm>
              <a:off x="2022858" y="2333115"/>
              <a:ext cx="145531" cy="4744"/>
            </a:xfrm>
            <a:custGeom>
              <a:avLst/>
              <a:gdLst/>
              <a:ahLst/>
              <a:cxnLst/>
              <a:rect l="l" t="t" r="r" b="b"/>
              <a:pathLst>
                <a:path w="4233" h="138" extrusionOk="0">
                  <a:moveTo>
                    <a:pt x="1" y="1"/>
                  </a:moveTo>
                  <a:lnTo>
                    <a:pt x="1" y="69"/>
                  </a:lnTo>
                  <a:lnTo>
                    <a:pt x="4232" y="137"/>
                  </a:lnTo>
                  <a:lnTo>
                    <a:pt x="4232" y="69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1" name="Google Shape;4491;p19"/>
            <p:cNvSpPr/>
            <p:nvPr/>
          </p:nvSpPr>
          <p:spPr>
            <a:xfrm>
              <a:off x="2346717" y="2016303"/>
              <a:ext cx="4710" cy="105650"/>
            </a:xfrm>
            <a:custGeom>
              <a:avLst/>
              <a:gdLst/>
              <a:ahLst/>
              <a:cxnLst/>
              <a:rect l="l" t="t" r="r" b="b"/>
              <a:pathLst>
                <a:path w="137" h="3073" extrusionOk="0">
                  <a:moveTo>
                    <a:pt x="0" y="1"/>
                  </a:moveTo>
                  <a:lnTo>
                    <a:pt x="0" y="3072"/>
                  </a:lnTo>
                  <a:lnTo>
                    <a:pt x="137" y="3072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2" name="Google Shape;4492;p19"/>
            <p:cNvSpPr/>
            <p:nvPr/>
          </p:nvSpPr>
          <p:spPr>
            <a:xfrm>
              <a:off x="2086220" y="2143028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69" y="1"/>
                  </a:moveTo>
                  <a:lnTo>
                    <a:pt x="0" y="137"/>
                  </a:lnTo>
                  <a:lnTo>
                    <a:pt x="3413" y="2595"/>
                  </a:lnTo>
                  <a:lnTo>
                    <a:pt x="3413" y="2526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3" name="Google Shape;4493;p19"/>
            <p:cNvSpPr/>
            <p:nvPr/>
          </p:nvSpPr>
          <p:spPr>
            <a:xfrm>
              <a:off x="2492179" y="2445744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1" y="1"/>
                  </a:moveTo>
                  <a:cubicBezTo>
                    <a:pt x="1" y="1"/>
                    <a:pt x="1" y="1"/>
                    <a:pt x="1" y="69"/>
                  </a:cubicBezTo>
                  <a:lnTo>
                    <a:pt x="3277" y="2595"/>
                  </a:lnTo>
                  <a:cubicBezTo>
                    <a:pt x="3346" y="2527"/>
                    <a:pt x="3346" y="2527"/>
                    <a:pt x="3414" y="2458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4" name="Google Shape;4494;p19"/>
            <p:cNvSpPr/>
            <p:nvPr/>
          </p:nvSpPr>
          <p:spPr>
            <a:xfrm>
              <a:off x="2342007" y="2556069"/>
              <a:ext cx="4744" cy="105615"/>
            </a:xfrm>
            <a:custGeom>
              <a:avLst/>
              <a:gdLst/>
              <a:ahLst/>
              <a:cxnLst/>
              <a:rect l="l" t="t" r="r" b="b"/>
              <a:pathLst>
                <a:path w="138" h="3072" extrusionOk="0">
                  <a:moveTo>
                    <a:pt x="69" y="0"/>
                  </a:moveTo>
                  <a:lnTo>
                    <a:pt x="1" y="3072"/>
                  </a:lnTo>
                  <a:lnTo>
                    <a:pt x="137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5" name="Google Shape;4495;p19"/>
            <p:cNvSpPr/>
            <p:nvPr/>
          </p:nvSpPr>
          <p:spPr>
            <a:xfrm>
              <a:off x="2553203" y="2241596"/>
              <a:ext cx="103278" cy="32902"/>
            </a:xfrm>
            <a:custGeom>
              <a:avLst/>
              <a:gdLst/>
              <a:ahLst/>
              <a:cxnLst/>
              <a:rect l="l" t="t" r="r" b="b"/>
              <a:pathLst>
                <a:path w="3004" h="957" extrusionOk="0">
                  <a:moveTo>
                    <a:pt x="2936" y="1"/>
                  </a:moveTo>
                  <a:lnTo>
                    <a:pt x="1" y="888"/>
                  </a:lnTo>
                  <a:lnTo>
                    <a:pt x="1" y="956"/>
                  </a:lnTo>
                  <a:lnTo>
                    <a:pt x="3004" y="137"/>
                  </a:lnTo>
                  <a:cubicBezTo>
                    <a:pt x="3004" y="137"/>
                    <a:pt x="3004" y="1"/>
                    <a:pt x="2936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6" name="Google Shape;4496;p19"/>
            <p:cNvSpPr/>
            <p:nvPr/>
          </p:nvSpPr>
          <p:spPr>
            <a:xfrm>
              <a:off x="2527384" y="2340163"/>
              <a:ext cx="143193" cy="4710"/>
            </a:xfrm>
            <a:custGeom>
              <a:avLst/>
              <a:gdLst/>
              <a:ahLst/>
              <a:cxnLst/>
              <a:rect l="l" t="t" r="r" b="b"/>
              <a:pathLst>
                <a:path w="4165" h="137" extrusionOk="0">
                  <a:moveTo>
                    <a:pt x="1" y="0"/>
                  </a:moveTo>
                  <a:lnTo>
                    <a:pt x="1" y="69"/>
                  </a:lnTo>
                  <a:lnTo>
                    <a:pt x="4165" y="137"/>
                  </a:lnTo>
                  <a:lnTo>
                    <a:pt x="416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7" name="Google Shape;4497;p19"/>
            <p:cNvSpPr/>
            <p:nvPr/>
          </p:nvSpPr>
          <p:spPr>
            <a:xfrm>
              <a:off x="2471070" y="2513816"/>
              <a:ext cx="65735" cy="89216"/>
            </a:xfrm>
            <a:custGeom>
              <a:avLst/>
              <a:gdLst/>
              <a:ahLst/>
              <a:cxnLst/>
              <a:rect l="l" t="t" r="r" b="b"/>
              <a:pathLst>
                <a:path w="1912" h="2595" extrusionOk="0">
                  <a:moveTo>
                    <a:pt x="1" y="0"/>
                  </a:moveTo>
                  <a:lnTo>
                    <a:pt x="1775" y="2594"/>
                  </a:lnTo>
                  <a:lnTo>
                    <a:pt x="1912" y="252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8" name="Google Shape;4498;p19"/>
            <p:cNvSpPr/>
            <p:nvPr/>
          </p:nvSpPr>
          <p:spPr>
            <a:xfrm>
              <a:off x="2400659" y="2509106"/>
              <a:ext cx="44625" cy="138517"/>
            </a:xfrm>
            <a:custGeom>
              <a:avLst/>
              <a:gdLst/>
              <a:ahLst/>
              <a:cxnLst/>
              <a:rect l="l" t="t" r="r" b="b"/>
              <a:pathLst>
                <a:path w="1298" h="4029" extrusionOk="0">
                  <a:moveTo>
                    <a:pt x="1" y="1"/>
                  </a:moveTo>
                  <a:lnTo>
                    <a:pt x="1161" y="4028"/>
                  </a:lnTo>
                  <a:lnTo>
                    <a:pt x="1298" y="4028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9" name="Google Shape;4499;p19"/>
            <p:cNvSpPr/>
            <p:nvPr/>
          </p:nvSpPr>
          <p:spPr>
            <a:xfrm>
              <a:off x="1936048" y="2030399"/>
              <a:ext cx="145496" cy="110325"/>
            </a:xfrm>
            <a:custGeom>
              <a:avLst/>
              <a:gdLst/>
              <a:ahLst/>
              <a:cxnLst/>
              <a:rect l="l" t="t" r="r" b="b"/>
              <a:pathLst>
                <a:path w="4232" h="3209" extrusionOk="0">
                  <a:moveTo>
                    <a:pt x="137" y="0"/>
                  </a:moveTo>
                  <a:lnTo>
                    <a:pt x="0" y="137"/>
                  </a:lnTo>
                  <a:lnTo>
                    <a:pt x="4164" y="3209"/>
                  </a:lnTo>
                  <a:lnTo>
                    <a:pt x="4232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0" name="Google Shape;4500;p19"/>
            <p:cNvSpPr/>
            <p:nvPr/>
          </p:nvSpPr>
          <p:spPr>
            <a:xfrm>
              <a:off x="1860928" y="2171185"/>
              <a:ext cx="169012" cy="61059"/>
            </a:xfrm>
            <a:custGeom>
              <a:avLst/>
              <a:gdLst/>
              <a:ahLst/>
              <a:cxnLst/>
              <a:rect l="l" t="t" r="r" b="b"/>
              <a:pathLst>
                <a:path w="4916" h="1776" extrusionOk="0">
                  <a:moveTo>
                    <a:pt x="69" y="1"/>
                  </a:moveTo>
                  <a:lnTo>
                    <a:pt x="1" y="206"/>
                  </a:lnTo>
                  <a:lnTo>
                    <a:pt x="4915" y="1776"/>
                  </a:lnTo>
                  <a:lnTo>
                    <a:pt x="4915" y="1707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1" name="Google Shape;4501;p19"/>
            <p:cNvSpPr/>
            <p:nvPr/>
          </p:nvSpPr>
          <p:spPr>
            <a:xfrm>
              <a:off x="2766772" y="2654603"/>
              <a:ext cx="79796" cy="63397"/>
            </a:xfrm>
            <a:custGeom>
              <a:avLst/>
              <a:gdLst/>
              <a:ahLst/>
              <a:cxnLst/>
              <a:rect l="l" t="t" r="r" b="b"/>
              <a:pathLst>
                <a:path w="2321" h="1844" extrusionOk="0">
                  <a:moveTo>
                    <a:pt x="137" y="1"/>
                  </a:moveTo>
                  <a:cubicBezTo>
                    <a:pt x="137" y="69"/>
                    <a:pt x="68" y="137"/>
                    <a:pt x="0" y="206"/>
                  </a:cubicBezTo>
                  <a:lnTo>
                    <a:pt x="2184" y="1844"/>
                  </a:lnTo>
                  <a:lnTo>
                    <a:pt x="2253" y="1776"/>
                  </a:lnTo>
                  <a:lnTo>
                    <a:pt x="2321" y="1639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2" name="Google Shape;4502;p19"/>
            <p:cNvSpPr/>
            <p:nvPr/>
          </p:nvSpPr>
          <p:spPr>
            <a:xfrm>
              <a:off x="1837481" y="2328440"/>
              <a:ext cx="176026" cy="9420"/>
            </a:xfrm>
            <a:custGeom>
              <a:avLst/>
              <a:gdLst/>
              <a:ahLst/>
              <a:cxnLst/>
              <a:rect l="l" t="t" r="r" b="b"/>
              <a:pathLst>
                <a:path w="5120" h="274" extrusionOk="0">
                  <a:moveTo>
                    <a:pt x="0" y="0"/>
                  </a:moveTo>
                  <a:cubicBezTo>
                    <a:pt x="0" y="68"/>
                    <a:pt x="0" y="137"/>
                    <a:pt x="0" y="205"/>
                  </a:cubicBezTo>
                  <a:lnTo>
                    <a:pt x="5120" y="273"/>
                  </a:lnTo>
                  <a:lnTo>
                    <a:pt x="5120" y="137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3" name="Google Shape;4503;p19"/>
            <p:cNvSpPr/>
            <p:nvPr/>
          </p:nvSpPr>
          <p:spPr>
            <a:xfrm>
              <a:off x="1722479" y="2323729"/>
              <a:ext cx="93892" cy="9420"/>
            </a:xfrm>
            <a:custGeom>
              <a:avLst/>
              <a:gdLst/>
              <a:ahLst/>
              <a:cxnLst/>
              <a:rect l="l" t="t" r="r" b="b"/>
              <a:pathLst>
                <a:path w="2731" h="274" extrusionOk="0">
                  <a:moveTo>
                    <a:pt x="1" y="1"/>
                  </a:moveTo>
                  <a:lnTo>
                    <a:pt x="1" y="205"/>
                  </a:lnTo>
                  <a:lnTo>
                    <a:pt x="1" y="274"/>
                  </a:lnTo>
                  <a:lnTo>
                    <a:pt x="2731" y="274"/>
                  </a:lnTo>
                  <a:cubicBezTo>
                    <a:pt x="2731" y="205"/>
                    <a:pt x="2731" y="137"/>
                    <a:pt x="2731" y="69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4" name="Google Shape;4504;p19"/>
            <p:cNvSpPr/>
            <p:nvPr/>
          </p:nvSpPr>
          <p:spPr>
            <a:xfrm>
              <a:off x="2403032" y="2032737"/>
              <a:ext cx="49301" cy="136145"/>
            </a:xfrm>
            <a:custGeom>
              <a:avLst/>
              <a:gdLst/>
              <a:ahLst/>
              <a:cxnLst/>
              <a:rect l="l" t="t" r="r" b="b"/>
              <a:pathLst>
                <a:path w="1434" h="3960" extrusionOk="0">
                  <a:moveTo>
                    <a:pt x="1365" y="1"/>
                  </a:moveTo>
                  <a:lnTo>
                    <a:pt x="0" y="3960"/>
                  </a:lnTo>
                  <a:lnTo>
                    <a:pt x="68" y="3960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5" name="Google Shape;4505;p19"/>
            <p:cNvSpPr/>
            <p:nvPr/>
          </p:nvSpPr>
          <p:spPr>
            <a:xfrm>
              <a:off x="2611890" y="2539636"/>
              <a:ext cx="147868" cy="110325"/>
            </a:xfrm>
            <a:custGeom>
              <a:avLst/>
              <a:gdLst/>
              <a:ahLst/>
              <a:cxnLst/>
              <a:rect l="l" t="t" r="r" b="b"/>
              <a:pathLst>
                <a:path w="4301" h="3209" extrusionOk="0">
                  <a:moveTo>
                    <a:pt x="137" y="0"/>
                  </a:moveTo>
                  <a:lnTo>
                    <a:pt x="0" y="69"/>
                  </a:lnTo>
                  <a:lnTo>
                    <a:pt x="4164" y="3208"/>
                  </a:lnTo>
                  <a:lnTo>
                    <a:pt x="4300" y="3004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6" name="Google Shape;4506;p19"/>
            <p:cNvSpPr/>
            <p:nvPr/>
          </p:nvSpPr>
          <p:spPr>
            <a:xfrm>
              <a:off x="2663494" y="2443406"/>
              <a:ext cx="171350" cy="63397"/>
            </a:xfrm>
            <a:custGeom>
              <a:avLst/>
              <a:gdLst/>
              <a:ahLst/>
              <a:cxnLst/>
              <a:rect l="l" t="t" r="r" b="b"/>
              <a:pathLst>
                <a:path w="4984" h="1844" extrusionOk="0">
                  <a:moveTo>
                    <a:pt x="1" y="1"/>
                  </a:moveTo>
                  <a:cubicBezTo>
                    <a:pt x="1" y="69"/>
                    <a:pt x="1" y="69"/>
                    <a:pt x="1" y="137"/>
                  </a:cubicBezTo>
                  <a:lnTo>
                    <a:pt x="4915" y="1844"/>
                  </a:lnTo>
                  <a:lnTo>
                    <a:pt x="4984" y="1707"/>
                  </a:lnTo>
                  <a:lnTo>
                    <a:pt x="4984" y="1639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7" name="Google Shape;4507;p19"/>
            <p:cNvSpPr/>
            <p:nvPr/>
          </p:nvSpPr>
          <p:spPr>
            <a:xfrm>
              <a:off x="2851244" y="211019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80"/>
                  </a:lnTo>
                  <a:cubicBezTo>
                    <a:pt x="0" y="1980"/>
                    <a:pt x="69" y="2048"/>
                    <a:pt x="69" y="2116"/>
                  </a:cubicBezTo>
                  <a:lnTo>
                    <a:pt x="6212" y="205"/>
                  </a:lnTo>
                  <a:cubicBezTo>
                    <a:pt x="6212" y="137"/>
                    <a:pt x="6212" y="68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8" name="Google Shape;4508;p19"/>
            <p:cNvSpPr/>
            <p:nvPr/>
          </p:nvSpPr>
          <p:spPr>
            <a:xfrm>
              <a:off x="2250488" y="2030399"/>
              <a:ext cx="44625" cy="138483"/>
            </a:xfrm>
            <a:custGeom>
              <a:avLst/>
              <a:gdLst/>
              <a:ahLst/>
              <a:cxnLst/>
              <a:rect l="l" t="t" r="r" b="b"/>
              <a:pathLst>
                <a:path w="1298" h="4028" extrusionOk="0">
                  <a:moveTo>
                    <a:pt x="69" y="0"/>
                  </a:moveTo>
                  <a:lnTo>
                    <a:pt x="0" y="69"/>
                  </a:lnTo>
                  <a:lnTo>
                    <a:pt x="1229" y="4028"/>
                  </a:lnTo>
                  <a:lnTo>
                    <a:pt x="1297" y="4028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9" name="Google Shape;4509;p19"/>
            <p:cNvSpPr/>
            <p:nvPr/>
          </p:nvSpPr>
          <p:spPr>
            <a:xfrm>
              <a:off x="2489841" y="2150076"/>
              <a:ext cx="119711" cy="86878"/>
            </a:xfrm>
            <a:custGeom>
              <a:avLst/>
              <a:gdLst/>
              <a:ahLst/>
              <a:cxnLst/>
              <a:rect l="l" t="t" r="r" b="b"/>
              <a:pathLst>
                <a:path w="3482" h="2527" extrusionOk="0">
                  <a:moveTo>
                    <a:pt x="3414" y="1"/>
                  </a:moveTo>
                  <a:lnTo>
                    <a:pt x="1" y="2458"/>
                  </a:lnTo>
                  <a:lnTo>
                    <a:pt x="69" y="2458"/>
                  </a:lnTo>
                  <a:lnTo>
                    <a:pt x="69" y="2526"/>
                  </a:lnTo>
                  <a:lnTo>
                    <a:pt x="3482" y="137"/>
                  </a:lnTo>
                  <a:lnTo>
                    <a:pt x="341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0" name="Google Shape;4510;p19"/>
            <p:cNvSpPr/>
            <p:nvPr/>
          </p:nvSpPr>
          <p:spPr>
            <a:xfrm>
              <a:off x="2473407" y="2077328"/>
              <a:ext cx="68107" cy="89216"/>
            </a:xfrm>
            <a:custGeom>
              <a:avLst/>
              <a:gdLst/>
              <a:ahLst/>
              <a:cxnLst/>
              <a:rect l="l" t="t" r="r" b="b"/>
              <a:pathLst>
                <a:path w="1981" h="2595" extrusionOk="0">
                  <a:moveTo>
                    <a:pt x="1844" y="1"/>
                  </a:moveTo>
                  <a:lnTo>
                    <a:pt x="1" y="2526"/>
                  </a:lnTo>
                  <a:lnTo>
                    <a:pt x="69" y="2526"/>
                  </a:lnTo>
                  <a:lnTo>
                    <a:pt x="69" y="2594"/>
                  </a:lnTo>
                  <a:lnTo>
                    <a:pt x="1980" y="137"/>
                  </a:lnTo>
                  <a:lnTo>
                    <a:pt x="184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1" name="Google Shape;4511;p19"/>
            <p:cNvSpPr/>
            <p:nvPr/>
          </p:nvSpPr>
          <p:spPr>
            <a:xfrm>
              <a:off x="2041629" y="2234548"/>
              <a:ext cx="100940" cy="37577"/>
            </a:xfrm>
            <a:custGeom>
              <a:avLst/>
              <a:gdLst/>
              <a:ahLst/>
              <a:cxnLst/>
              <a:rect l="l" t="t" r="r" b="b"/>
              <a:pathLst>
                <a:path w="2936" h="1093" extrusionOk="0">
                  <a:moveTo>
                    <a:pt x="1" y="1"/>
                  </a:moveTo>
                  <a:lnTo>
                    <a:pt x="1" y="137"/>
                  </a:lnTo>
                  <a:lnTo>
                    <a:pt x="2936" y="1093"/>
                  </a:lnTo>
                  <a:cubicBezTo>
                    <a:pt x="2936" y="1025"/>
                    <a:pt x="2936" y="1025"/>
                    <a:pt x="2936" y="1025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2" name="Google Shape;4512;p19"/>
            <p:cNvSpPr/>
            <p:nvPr/>
          </p:nvSpPr>
          <p:spPr>
            <a:xfrm>
              <a:off x="1846866" y="1959989"/>
              <a:ext cx="77458" cy="63397"/>
            </a:xfrm>
            <a:custGeom>
              <a:avLst/>
              <a:gdLst/>
              <a:ahLst/>
              <a:cxnLst/>
              <a:rect l="l" t="t" r="r" b="b"/>
              <a:pathLst>
                <a:path w="2253" h="1844" extrusionOk="0">
                  <a:moveTo>
                    <a:pt x="137" y="1"/>
                  </a:moveTo>
                  <a:lnTo>
                    <a:pt x="69" y="69"/>
                  </a:lnTo>
                  <a:cubicBezTo>
                    <a:pt x="69" y="137"/>
                    <a:pt x="0" y="137"/>
                    <a:pt x="0" y="205"/>
                  </a:cubicBezTo>
                  <a:lnTo>
                    <a:pt x="2184" y="1844"/>
                  </a:lnTo>
                  <a:lnTo>
                    <a:pt x="2253" y="170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3" name="Google Shape;4513;p19"/>
            <p:cNvSpPr/>
            <p:nvPr/>
          </p:nvSpPr>
          <p:spPr>
            <a:xfrm>
              <a:off x="2553203" y="2408201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1" y="1"/>
                  </a:moveTo>
                  <a:lnTo>
                    <a:pt x="1" y="69"/>
                  </a:lnTo>
                  <a:lnTo>
                    <a:pt x="2936" y="1025"/>
                  </a:lnTo>
                  <a:lnTo>
                    <a:pt x="2936" y="956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4" name="Google Shape;4514;p19"/>
            <p:cNvSpPr/>
            <p:nvPr/>
          </p:nvSpPr>
          <p:spPr>
            <a:xfrm>
              <a:off x="2665832" y="2182943"/>
              <a:ext cx="171350" cy="58687"/>
            </a:xfrm>
            <a:custGeom>
              <a:avLst/>
              <a:gdLst/>
              <a:ahLst/>
              <a:cxnLst/>
              <a:rect l="l" t="t" r="r" b="b"/>
              <a:pathLst>
                <a:path w="4984" h="1707" extrusionOk="0">
                  <a:moveTo>
                    <a:pt x="4916" y="0"/>
                  </a:moveTo>
                  <a:lnTo>
                    <a:pt x="1" y="1570"/>
                  </a:lnTo>
                  <a:lnTo>
                    <a:pt x="1" y="1707"/>
                  </a:lnTo>
                  <a:lnTo>
                    <a:pt x="4984" y="137"/>
                  </a:lnTo>
                  <a:lnTo>
                    <a:pt x="4916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5" name="Google Shape;4515;p19"/>
            <p:cNvSpPr/>
            <p:nvPr/>
          </p:nvSpPr>
          <p:spPr>
            <a:xfrm>
              <a:off x="1858590" y="2436358"/>
              <a:ext cx="171350" cy="58721"/>
            </a:xfrm>
            <a:custGeom>
              <a:avLst/>
              <a:gdLst/>
              <a:ahLst/>
              <a:cxnLst/>
              <a:rect l="l" t="t" r="r" b="b"/>
              <a:pathLst>
                <a:path w="4984" h="1708" extrusionOk="0">
                  <a:moveTo>
                    <a:pt x="4915" y="1"/>
                  </a:moveTo>
                  <a:lnTo>
                    <a:pt x="1" y="1503"/>
                  </a:lnTo>
                  <a:lnTo>
                    <a:pt x="69" y="1707"/>
                  </a:lnTo>
                  <a:lnTo>
                    <a:pt x="4983" y="137"/>
                  </a:lnTo>
                  <a:cubicBezTo>
                    <a:pt x="4983" y="69"/>
                    <a:pt x="4983" y="69"/>
                    <a:pt x="4915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6" name="Google Shape;4516;p19"/>
            <p:cNvSpPr/>
            <p:nvPr/>
          </p:nvSpPr>
          <p:spPr>
            <a:xfrm>
              <a:off x="1633298" y="2096099"/>
              <a:ext cx="213603" cy="77493"/>
            </a:xfrm>
            <a:custGeom>
              <a:avLst/>
              <a:gdLst/>
              <a:ahLst/>
              <a:cxnLst/>
              <a:rect l="l" t="t" r="r" b="b"/>
              <a:pathLst>
                <a:path w="6213" h="2254" extrusionOk="0">
                  <a:moveTo>
                    <a:pt x="69" y="1"/>
                  </a:moveTo>
                  <a:cubicBezTo>
                    <a:pt x="69" y="69"/>
                    <a:pt x="69" y="137"/>
                    <a:pt x="1" y="205"/>
                  </a:cubicBezTo>
                  <a:lnTo>
                    <a:pt x="6144" y="2185"/>
                  </a:lnTo>
                  <a:lnTo>
                    <a:pt x="6144" y="2253"/>
                  </a:lnTo>
                  <a:lnTo>
                    <a:pt x="6212" y="2048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7" name="Google Shape;4517;p19"/>
            <p:cNvSpPr/>
            <p:nvPr/>
          </p:nvSpPr>
          <p:spPr>
            <a:xfrm>
              <a:off x="2661157" y="1732359"/>
              <a:ext cx="136145" cy="183074"/>
            </a:xfrm>
            <a:custGeom>
              <a:avLst/>
              <a:gdLst/>
              <a:ahLst/>
              <a:cxnLst/>
              <a:rect l="l" t="t" r="r" b="b"/>
              <a:pathLst>
                <a:path w="3960" h="5325" extrusionOk="0">
                  <a:moveTo>
                    <a:pt x="3755" y="1"/>
                  </a:moveTo>
                  <a:lnTo>
                    <a:pt x="0" y="5188"/>
                  </a:lnTo>
                  <a:lnTo>
                    <a:pt x="137" y="5325"/>
                  </a:lnTo>
                  <a:lnTo>
                    <a:pt x="3959" y="137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8" name="Google Shape;4518;p19"/>
            <p:cNvSpPr/>
            <p:nvPr/>
          </p:nvSpPr>
          <p:spPr>
            <a:xfrm>
              <a:off x="1907856" y="1722973"/>
              <a:ext cx="136145" cy="185446"/>
            </a:xfrm>
            <a:custGeom>
              <a:avLst/>
              <a:gdLst/>
              <a:ahLst/>
              <a:cxnLst/>
              <a:rect l="l" t="t" r="r" b="b"/>
              <a:pathLst>
                <a:path w="3960" h="5394" extrusionOk="0">
                  <a:moveTo>
                    <a:pt x="206" y="1"/>
                  </a:moveTo>
                  <a:lnTo>
                    <a:pt x="1" y="137"/>
                  </a:lnTo>
                  <a:lnTo>
                    <a:pt x="3755" y="5393"/>
                  </a:lnTo>
                  <a:lnTo>
                    <a:pt x="3960" y="5325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9" name="Google Shape;4519;p19"/>
            <p:cNvSpPr/>
            <p:nvPr/>
          </p:nvSpPr>
          <p:spPr>
            <a:xfrm>
              <a:off x="2515660" y="1746455"/>
              <a:ext cx="37577" cy="91554"/>
            </a:xfrm>
            <a:custGeom>
              <a:avLst/>
              <a:gdLst/>
              <a:ahLst/>
              <a:cxnLst/>
              <a:rect l="l" t="t" r="r" b="b"/>
              <a:pathLst>
                <a:path w="1093" h="2663" extrusionOk="0">
                  <a:moveTo>
                    <a:pt x="888" y="0"/>
                  </a:moveTo>
                  <a:lnTo>
                    <a:pt x="1" y="2594"/>
                  </a:lnTo>
                  <a:lnTo>
                    <a:pt x="137" y="2662"/>
                  </a:lnTo>
                  <a:lnTo>
                    <a:pt x="1093" y="137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0" name="Google Shape;4520;p19"/>
            <p:cNvSpPr/>
            <p:nvPr/>
          </p:nvSpPr>
          <p:spPr>
            <a:xfrm>
              <a:off x="2161306" y="1741745"/>
              <a:ext cx="32902" cy="93926"/>
            </a:xfrm>
            <a:custGeom>
              <a:avLst/>
              <a:gdLst/>
              <a:ahLst/>
              <a:cxnLst/>
              <a:rect l="l" t="t" r="r" b="b"/>
              <a:pathLst>
                <a:path w="957" h="2732" extrusionOk="0">
                  <a:moveTo>
                    <a:pt x="137" y="1"/>
                  </a:moveTo>
                  <a:lnTo>
                    <a:pt x="1" y="69"/>
                  </a:lnTo>
                  <a:lnTo>
                    <a:pt x="752" y="2731"/>
                  </a:lnTo>
                  <a:lnTo>
                    <a:pt x="956" y="266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1" name="Google Shape;4521;p19"/>
            <p:cNvSpPr/>
            <p:nvPr/>
          </p:nvSpPr>
          <p:spPr>
            <a:xfrm>
              <a:off x="1835108" y="2640541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0"/>
                  </a:moveTo>
                  <a:lnTo>
                    <a:pt x="1" y="1570"/>
                  </a:lnTo>
                  <a:lnTo>
                    <a:pt x="137" y="1775"/>
                  </a:lnTo>
                  <a:lnTo>
                    <a:pt x="2322" y="137"/>
                  </a:lnTo>
                  <a:cubicBezTo>
                    <a:pt x="2322" y="137"/>
                    <a:pt x="2253" y="69"/>
                    <a:pt x="225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2" name="Google Shape;4522;p19"/>
            <p:cNvSpPr/>
            <p:nvPr/>
          </p:nvSpPr>
          <p:spPr>
            <a:xfrm>
              <a:off x="2349055" y="1586863"/>
              <a:ext cx="9420" cy="222989"/>
            </a:xfrm>
            <a:custGeom>
              <a:avLst/>
              <a:gdLst/>
              <a:ahLst/>
              <a:cxnLst/>
              <a:rect l="l" t="t" r="r" b="b"/>
              <a:pathLst>
                <a:path w="274" h="6486" extrusionOk="0">
                  <a:moveTo>
                    <a:pt x="69" y="1"/>
                  </a:moveTo>
                  <a:lnTo>
                    <a:pt x="0" y="6485"/>
                  </a:lnTo>
                  <a:lnTo>
                    <a:pt x="205" y="6485"/>
                  </a:lnTo>
                  <a:lnTo>
                    <a:pt x="2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3" name="Google Shape;4523;p19"/>
            <p:cNvSpPr/>
            <p:nvPr/>
          </p:nvSpPr>
          <p:spPr>
            <a:xfrm>
              <a:off x="1628622" y="249504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12"/>
                  </a:lnTo>
                  <a:cubicBezTo>
                    <a:pt x="0" y="1980"/>
                    <a:pt x="0" y="2048"/>
                    <a:pt x="69" y="2116"/>
                  </a:cubicBezTo>
                  <a:lnTo>
                    <a:pt x="6212" y="137"/>
                  </a:lnTo>
                  <a:cubicBezTo>
                    <a:pt x="6212" y="137"/>
                    <a:pt x="6212" y="69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4" name="Google Shape;4524;p19"/>
            <p:cNvSpPr/>
            <p:nvPr/>
          </p:nvSpPr>
          <p:spPr>
            <a:xfrm>
              <a:off x="2651771" y="2769604"/>
              <a:ext cx="133807" cy="185411"/>
            </a:xfrm>
            <a:custGeom>
              <a:avLst/>
              <a:gdLst/>
              <a:ahLst/>
              <a:cxnLst/>
              <a:rect l="l" t="t" r="r" b="b"/>
              <a:pathLst>
                <a:path w="3892" h="5393" extrusionOk="0">
                  <a:moveTo>
                    <a:pt x="69" y="0"/>
                  </a:moveTo>
                  <a:lnTo>
                    <a:pt x="0" y="137"/>
                  </a:lnTo>
                  <a:lnTo>
                    <a:pt x="3686" y="5393"/>
                  </a:lnTo>
                  <a:lnTo>
                    <a:pt x="3891" y="525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5" name="Google Shape;4525;p19"/>
            <p:cNvSpPr/>
            <p:nvPr/>
          </p:nvSpPr>
          <p:spPr>
            <a:xfrm>
              <a:off x="2499227" y="2847027"/>
              <a:ext cx="35240" cy="89216"/>
            </a:xfrm>
            <a:custGeom>
              <a:avLst/>
              <a:gdLst/>
              <a:ahLst/>
              <a:cxnLst/>
              <a:rect l="l" t="t" r="r" b="b"/>
              <a:pathLst>
                <a:path w="1025" h="2595" extrusionOk="0">
                  <a:moveTo>
                    <a:pt x="1" y="1"/>
                  </a:moveTo>
                  <a:lnTo>
                    <a:pt x="820" y="2595"/>
                  </a:lnTo>
                  <a:lnTo>
                    <a:pt x="1025" y="252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6" name="Google Shape;4526;p19"/>
            <p:cNvSpPr/>
            <p:nvPr/>
          </p:nvSpPr>
          <p:spPr>
            <a:xfrm>
              <a:off x="2848906" y="2504431"/>
              <a:ext cx="213569" cy="79830"/>
            </a:xfrm>
            <a:custGeom>
              <a:avLst/>
              <a:gdLst/>
              <a:ahLst/>
              <a:cxnLst/>
              <a:rect l="l" t="t" r="r" b="b"/>
              <a:pathLst>
                <a:path w="6212" h="2322" extrusionOk="0">
                  <a:moveTo>
                    <a:pt x="68" y="0"/>
                  </a:moveTo>
                  <a:cubicBezTo>
                    <a:pt x="0" y="69"/>
                    <a:pt x="0" y="137"/>
                    <a:pt x="0" y="205"/>
                  </a:cubicBezTo>
                  <a:lnTo>
                    <a:pt x="6075" y="2321"/>
                  </a:lnTo>
                  <a:lnTo>
                    <a:pt x="6211" y="2048"/>
                  </a:lnTo>
                  <a:lnTo>
                    <a:pt x="6211" y="1980"/>
                  </a:lnTo>
                  <a:lnTo>
                    <a:pt x="6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7" name="Google Shape;4527;p19"/>
            <p:cNvSpPr/>
            <p:nvPr/>
          </p:nvSpPr>
          <p:spPr>
            <a:xfrm>
              <a:off x="2142534" y="2840014"/>
              <a:ext cx="35240" cy="89182"/>
            </a:xfrm>
            <a:custGeom>
              <a:avLst/>
              <a:gdLst/>
              <a:ahLst/>
              <a:cxnLst/>
              <a:rect l="l" t="t" r="r" b="b"/>
              <a:pathLst>
                <a:path w="1025" h="2594" extrusionOk="0">
                  <a:moveTo>
                    <a:pt x="888" y="0"/>
                  </a:moveTo>
                  <a:lnTo>
                    <a:pt x="1" y="2526"/>
                  </a:lnTo>
                  <a:lnTo>
                    <a:pt x="205" y="2594"/>
                  </a:lnTo>
                  <a:lnTo>
                    <a:pt x="1025" y="68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8" name="Google Shape;4528;p19"/>
            <p:cNvSpPr/>
            <p:nvPr/>
          </p:nvSpPr>
          <p:spPr>
            <a:xfrm>
              <a:off x="1896133" y="2762556"/>
              <a:ext cx="136145" cy="180736"/>
            </a:xfrm>
            <a:custGeom>
              <a:avLst/>
              <a:gdLst/>
              <a:ahLst/>
              <a:cxnLst/>
              <a:rect l="l" t="t" r="r" b="b"/>
              <a:pathLst>
                <a:path w="3960" h="5257" extrusionOk="0">
                  <a:moveTo>
                    <a:pt x="3823" y="1"/>
                  </a:moveTo>
                  <a:lnTo>
                    <a:pt x="1" y="5120"/>
                  </a:lnTo>
                  <a:lnTo>
                    <a:pt x="137" y="5257"/>
                  </a:lnTo>
                  <a:lnTo>
                    <a:pt x="3960" y="69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9" name="Google Shape;4529;p19"/>
            <p:cNvSpPr/>
            <p:nvPr/>
          </p:nvSpPr>
          <p:spPr>
            <a:xfrm>
              <a:off x="2332621" y="2868171"/>
              <a:ext cx="9420" cy="222954"/>
            </a:xfrm>
            <a:custGeom>
              <a:avLst/>
              <a:gdLst/>
              <a:ahLst/>
              <a:cxnLst/>
              <a:rect l="l" t="t" r="r" b="b"/>
              <a:pathLst>
                <a:path w="274" h="6485" extrusionOk="0">
                  <a:moveTo>
                    <a:pt x="137" y="0"/>
                  </a:moveTo>
                  <a:lnTo>
                    <a:pt x="0" y="6485"/>
                  </a:lnTo>
                  <a:lnTo>
                    <a:pt x="274" y="6485"/>
                  </a:lnTo>
                  <a:lnTo>
                    <a:pt x="274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0" name="Google Shape;4530;p19"/>
            <p:cNvSpPr/>
            <p:nvPr/>
          </p:nvSpPr>
          <p:spPr>
            <a:xfrm>
              <a:off x="2349055" y="1828589"/>
              <a:ext cx="7082" cy="176026"/>
            </a:xfrm>
            <a:custGeom>
              <a:avLst/>
              <a:gdLst/>
              <a:ahLst/>
              <a:cxnLst/>
              <a:rect l="l" t="t" r="r" b="b"/>
              <a:pathLst>
                <a:path w="206" h="5120" extrusionOk="0">
                  <a:moveTo>
                    <a:pt x="0" y="0"/>
                  </a:moveTo>
                  <a:lnTo>
                    <a:pt x="0" y="5120"/>
                  </a:lnTo>
                  <a:lnTo>
                    <a:pt x="69" y="5120"/>
                  </a:lnTo>
                  <a:lnTo>
                    <a:pt x="20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1" name="Google Shape;4531;p19"/>
            <p:cNvSpPr/>
            <p:nvPr/>
          </p:nvSpPr>
          <p:spPr>
            <a:xfrm>
              <a:off x="2048677" y="1922446"/>
              <a:ext cx="105615" cy="147868"/>
            </a:xfrm>
            <a:custGeom>
              <a:avLst/>
              <a:gdLst/>
              <a:ahLst/>
              <a:cxnLst/>
              <a:rect l="l" t="t" r="r" b="b"/>
              <a:pathLst>
                <a:path w="3072" h="4301" extrusionOk="0">
                  <a:moveTo>
                    <a:pt x="137" y="1"/>
                  </a:moveTo>
                  <a:lnTo>
                    <a:pt x="0" y="69"/>
                  </a:lnTo>
                  <a:lnTo>
                    <a:pt x="2048" y="2936"/>
                  </a:lnTo>
                  <a:lnTo>
                    <a:pt x="3004" y="4301"/>
                  </a:lnTo>
                  <a:lnTo>
                    <a:pt x="3072" y="4164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2" name="Google Shape;4532;p19"/>
            <p:cNvSpPr/>
            <p:nvPr/>
          </p:nvSpPr>
          <p:spPr>
            <a:xfrm>
              <a:off x="2039291" y="260533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0" y="4164"/>
                  </a:lnTo>
                  <a:lnTo>
                    <a:pt x="137" y="4232"/>
                  </a:lnTo>
                  <a:lnTo>
                    <a:pt x="3208" y="137"/>
                  </a:lnTo>
                  <a:lnTo>
                    <a:pt x="3072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3" name="Google Shape;4533;p19"/>
            <p:cNvSpPr/>
            <p:nvPr/>
          </p:nvSpPr>
          <p:spPr>
            <a:xfrm>
              <a:off x="2194173" y="1849698"/>
              <a:ext cx="56349" cy="171350"/>
            </a:xfrm>
            <a:custGeom>
              <a:avLst/>
              <a:gdLst/>
              <a:ahLst/>
              <a:cxnLst/>
              <a:rect l="l" t="t" r="r" b="b"/>
              <a:pathLst>
                <a:path w="1639" h="4984" extrusionOk="0">
                  <a:moveTo>
                    <a:pt x="137" y="1"/>
                  </a:moveTo>
                  <a:lnTo>
                    <a:pt x="0" y="69"/>
                  </a:lnTo>
                  <a:lnTo>
                    <a:pt x="1502" y="4983"/>
                  </a:lnTo>
                  <a:lnTo>
                    <a:pt x="1638" y="498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4" name="Google Shape;4534;p19"/>
            <p:cNvSpPr/>
            <p:nvPr/>
          </p:nvSpPr>
          <p:spPr>
            <a:xfrm>
              <a:off x="1926628" y="2530250"/>
              <a:ext cx="147903" cy="105615"/>
            </a:xfrm>
            <a:custGeom>
              <a:avLst/>
              <a:gdLst/>
              <a:ahLst/>
              <a:cxnLst/>
              <a:rect l="l" t="t" r="r" b="b"/>
              <a:pathLst>
                <a:path w="4302" h="3072" extrusionOk="0">
                  <a:moveTo>
                    <a:pt x="4301" y="0"/>
                  </a:moveTo>
                  <a:lnTo>
                    <a:pt x="1" y="2935"/>
                  </a:lnTo>
                  <a:lnTo>
                    <a:pt x="138" y="3072"/>
                  </a:lnTo>
                  <a:lnTo>
                    <a:pt x="4301" y="69"/>
                  </a:lnTo>
                  <a:lnTo>
                    <a:pt x="4301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5" name="Google Shape;4535;p19"/>
            <p:cNvSpPr/>
            <p:nvPr/>
          </p:nvSpPr>
          <p:spPr>
            <a:xfrm>
              <a:off x="2778496" y="1976423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1"/>
                  </a:moveTo>
                  <a:lnTo>
                    <a:pt x="0" y="1570"/>
                  </a:lnTo>
                  <a:lnTo>
                    <a:pt x="69" y="1775"/>
                  </a:lnTo>
                  <a:lnTo>
                    <a:pt x="2321" y="205"/>
                  </a:lnTo>
                  <a:lnTo>
                    <a:pt x="2253" y="69"/>
                  </a:lnTo>
                  <a:lnTo>
                    <a:pt x="225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6" name="Google Shape;4536;p19"/>
            <p:cNvSpPr/>
            <p:nvPr/>
          </p:nvSpPr>
          <p:spPr>
            <a:xfrm>
              <a:off x="2452298" y="1852036"/>
              <a:ext cx="63397" cy="169012"/>
            </a:xfrm>
            <a:custGeom>
              <a:avLst/>
              <a:gdLst/>
              <a:ahLst/>
              <a:cxnLst/>
              <a:rect l="l" t="t" r="r" b="b"/>
              <a:pathLst>
                <a:path w="1844" h="4916" extrusionOk="0">
                  <a:moveTo>
                    <a:pt x="1639" y="1"/>
                  </a:moveTo>
                  <a:lnTo>
                    <a:pt x="1" y="4915"/>
                  </a:lnTo>
                  <a:lnTo>
                    <a:pt x="137" y="4915"/>
                  </a:lnTo>
                  <a:lnTo>
                    <a:pt x="1844" y="69"/>
                  </a:lnTo>
                  <a:lnTo>
                    <a:pt x="163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7" name="Google Shape;4537;p19"/>
            <p:cNvSpPr/>
            <p:nvPr/>
          </p:nvSpPr>
          <p:spPr>
            <a:xfrm>
              <a:off x="2618904" y="2042123"/>
              <a:ext cx="150241" cy="105650"/>
            </a:xfrm>
            <a:custGeom>
              <a:avLst/>
              <a:gdLst/>
              <a:ahLst/>
              <a:cxnLst/>
              <a:rect l="l" t="t" r="r" b="b"/>
              <a:pathLst>
                <a:path w="4370" h="3073" extrusionOk="0">
                  <a:moveTo>
                    <a:pt x="4233" y="1"/>
                  </a:moveTo>
                  <a:lnTo>
                    <a:pt x="1" y="3004"/>
                  </a:lnTo>
                  <a:lnTo>
                    <a:pt x="69" y="3072"/>
                  </a:lnTo>
                  <a:lnTo>
                    <a:pt x="4369" y="137"/>
                  </a:lnTo>
                  <a:lnTo>
                    <a:pt x="423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8" name="Google Shape;4538;p19"/>
            <p:cNvSpPr/>
            <p:nvPr/>
          </p:nvSpPr>
          <p:spPr>
            <a:xfrm>
              <a:off x="2543818" y="192715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1" y="4164"/>
                  </a:lnTo>
                  <a:lnTo>
                    <a:pt x="137" y="4232"/>
                  </a:lnTo>
                  <a:lnTo>
                    <a:pt x="3209" y="68"/>
                  </a:lnTo>
                  <a:cubicBezTo>
                    <a:pt x="3140" y="68"/>
                    <a:pt x="3072" y="0"/>
                    <a:pt x="30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9" name="Google Shape;4539;p19"/>
            <p:cNvSpPr/>
            <p:nvPr/>
          </p:nvSpPr>
          <p:spPr>
            <a:xfrm>
              <a:off x="2682266" y="2342501"/>
              <a:ext cx="176060" cy="7082"/>
            </a:xfrm>
            <a:custGeom>
              <a:avLst/>
              <a:gdLst/>
              <a:ahLst/>
              <a:cxnLst/>
              <a:rect l="l" t="t" r="r" b="b"/>
              <a:pathLst>
                <a:path w="5121" h="206" extrusionOk="0">
                  <a:moveTo>
                    <a:pt x="1" y="1"/>
                  </a:moveTo>
                  <a:lnTo>
                    <a:pt x="1" y="69"/>
                  </a:lnTo>
                  <a:lnTo>
                    <a:pt x="5120" y="205"/>
                  </a:lnTo>
                  <a:lnTo>
                    <a:pt x="512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0" name="Google Shape;4540;p19"/>
            <p:cNvSpPr/>
            <p:nvPr/>
          </p:nvSpPr>
          <p:spPr>
            <a:xfrm>
              <a:off x="2877063" y="2344839"/>
              <a:ext cx="93892" cy="7082"/>
            </a:xfrm>
            <a:custGeom>
              <a:avLst/>
              <a:gdLst/>
              <a:ahLst/>
              <a:cxnLst/>
              <a:rect l="l" t="t" r="r" b="b"/>
              <a:pathLst>
                <a:path w="2731" h="206" extrusionOk="0">
                  <a:moveTo>
                    <a:pt x="0" y="1"/>
                  </a:moveTo>
                  <a:cubicBezTo>
                    <a:pt x="0" y="69"/>
                    <a:pt x="0" y="137"/>
                    <a:pt x="0" y="206"/>
                  </a:cubicBezTo>
                  <a:lnTo>
                    <a:pt x="2730" y="206"/>
                  </a:lnTo>
                  <a:lnTo>
                    <a:pt x="273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1" name="Google Shape;4541;p19"/>
            <p:cNvSpPr/>
            <p:nvPr/>
          </p:nvSpPr>
          <p:spPr>
            <a:xfrm>
              <a:off x="2539142" y="2610012"/>
              <a:ext cx="107953" cy="147903"/>
            </a:xfrm>
            <a:custGeom>
              <a:avLst/>
              <a:gdLst/>
              <a:ahLst/>
              <a:cxnLst/>
              <a:rect l="l" t="t" r="r" b="b"/>
              <a:pathLst>
                <a:path w="3140" h="4302" extrusionOk="0">
                  <a:moveTo>
                    <a:pt x="137" y="1"/>
                  </a:moveTo>
                  <a:lnTo>
                    <a:pt x="0" y="69"/>
                  </a:lnTo>
                  <a:lnTo>
                    <a:pt x="2935" y="4301"/>
                  </a:lnTo>
                  <a:lnTo>
                    <a:pt x="3140" y="4165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2" name="Google Shape;4542;p19"/>
            <p:cNvSpPr/>
            <p:nvPr/>
          </p:nvSpPr>
          <p:spPr>
            <a:xfrm>
              <a:off x="2442912" y="2656975"/>
              <a:ext cx="58687" cy="171316"/>
            </a:xfrm>
            <a:custGeom>
              <a:avLst/>
              <a:gdLst/>
              <a:ahLst/>
              <a:cxnLst/>
              <a:rect l="l" t="t" r="r" b="b"/>
              <a:pathLst>
                <a:path w="1707" h="4983" extrusionOk="0">
                  <a:moveTo>
                    <a:pt x="1" y="0"/>
                  </a:moveTo>
                  <a:lnTo>
                    <a:pt x="1502" y="4983"/>
                  </a:lnTo>
                  <a:lnTo>
                    <a:pt x="1707" y="4915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3" name="Google Shape;4543;p19"/>
            <p:cNvSpPr/>
            <p:nvPr/>
          </p:nvSpPr>
          <p:spPr>
            <a:xfrm>
              <a:off x="2177739" y="2656975"/>
              <a:ext cx="63397" cy="168978"/>
            </a:xfrm>
            <a:custGeom>
              <a:avLst/>
              <a:gdLst/>
              <a:ahLst/>
              <a:cxnLst/>
              <a:rect l="l" t="t" r="r" b="b"/>
              <a:pathLst>
                <a:path w="1844" h="4915" extrusionOk="0">
                  <a:moveTo>
                    <a:pt x="1707" y="0"/>
                  </a:moveTo>
                  <a:lnTo>
                    <a:pt x="1" y="4846"/>
                  </a:lnTo>
                  <a:lnTo>
                    <a:pt x="205" y="4915"/>
                  </a:lnTo>
                  <a:lnTo>
                    <a:pt x="184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4" name="Google Shape;4544;p19"/>
            <p:cNvSpPr/>
            <p:nvPr/>
          </p:nvSpPr>
          <p:spPr>
            <a:xfrm>
              <a:off x="2337297" y="2673374"/>
              <a:ext cx="7082" cy="176060"/>
            </a:xfrm>
            <a:custGeom>
              <a:avLst/>
              <a:gdLst/>
              <a:ahLst/>
              <a:cxnLst/>
              <a:rect l="l" t="t" r="r" b="b"/>
              <a:pathLst>
                <a:path w="206" h="5121" extrusionOk="0">
                  <a:moveTo>
                    <a:pt x="138" y="1"/>
                  </a:moveTo>
                  <a:lnTo>
                    <a:pt x="1" y="5120"/>
                  </a:lnTo>
                  <a:lnTo>
                    <a:pt x="206" y="5120"/>
                  </a:lnTo>
                  <a:lnTo>
                    <a:pt x="206" y="1776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5" name="Google Shape;4545;p19"/>
            <p:cNvSpPr/>
            <p:nvPr/>
          </p:nvSpPr>
          <p:spPr>
            <a:xfrm>
              <a:off x="2333962" y="1570464"/>
              <a:ext cx="36237" cy="24788"/>
            </a:xfrm>
            <a:custGeom>
              <a:avLst/>
              <a:gdLst/>
              <a:ahLst/>
              <a:cxnLst/>
              <a:rect l="l" t="t" r="r" b="b"/>
              <a:pathLst>
                <a:path w="1054" h="721" extrusionOk="0">
                  <a:moveTo>
                    <a:pt x="576" y="0"/>
                  </a:moveTo>
                  <a:cubicBezTo>
                    <a:pt x="1" y="0"/>
                    <a:pt x="587" y="721"/>
                    <a:pt x="893" y="721"/>
                  </a:cubicBezTo>
                  <a:cubicBezTo>
                    <a:pt x="986" y="721"/>
                    <a:pt x="1054" y="654"/>
                    <a:pt x="1054" y="478"/>
                  </a:cubicBezTo>
                  <a:cubicBezTo>
                    <a:pt x="1054" y="205"/>
                    <a:pt x="849" y="0"/>
                    <a:pt x="57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6" name="Google Shape;4546;p19"/>
            <p:cNvSpPr/>
            <p:nvPr/>
          </p:nvSpPr>
          <p:spPr>
            <a:xfrm>
              <a:off x="2323236" y="3077030"/>
              <a:ext cx="32902" cy="32867"/>
            </a:xfrm>
            <a:custGeom>
              <a:avLst/>
              <a:gdLst/>
              <a:ahLst/>
              <a:cxnLst/>
              <a:rect l="l" t="t" r="r" b="b"/>
              <a:pathLst>
                <a:path w="957" h="956" extrusionOk="0">
                  <a:moveTo>
                    <a:pt x="478" y="0"/>
                  </a:moveTo>
                  <a:cubicBezTo>
                    <a:pt x="205" y="0"/>
                    <a:pt x="0" y="205"/>
                    <a:pt x="0" y="478"/>
                  </a:cubicBezTo>
                  <a:cubicBezTo>
                    <a:pt x="0" y="751"/>
                    <a:pt x="205" y="956"/>
                    <a:pt x="478" y="956"/>
                  </a:cubicBezTo>
                  <a:cubicBezTo>
                    <a:pt x="751" y="956"/>
                    <a:pt x="956" y="751"/>
                    <a:pt x="956" y="478"/>
                  </a:cubicBezTo>
                  <a:cubicBezTo>
                    <a:pt x="956" y="205"/>
                    <a:pt x="751" y="0"/>
                    <a:pt x="478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7" name="Google Shape;4547;p19"/>
            <p:cNvSpPr/>
            <p:nvPr/>
          </p:nvSpPr>
          <p:spPr>
            <a:xfrm>
              <a:off x="3048344" y="2095515"/>
              <a:ext cx="35240" cy="34071"/>
            </a:xfrm>
            <a:custGeom>
              <a:avLst/>
              <a:gdLst/>
              <a:ahLst/>
              <a:cxnLst/>
              <a:rect l="l" t="t" r="r" b="b"/>
              <a:pathLst>
                <a:path w="1025" h="991" extrusionOk="0">
                  <a:moveTo>
                    <a:pt x="482" y="0"/>
                  </a:moveTo>
                  <a:cubicBezTo>
                    <a:pt x="436" y="0"/>
                    <a:pt x="389" y="6"/>
                    <a:pt x="342" y="18"/>
                  </a:cubicBezTo>
                  <a:cubicBezTo>
                    <a:pt x="137" y="154"/>
                    <a:pt x="1" y="359"/>
                    <a:pt x="69" y="632"/>
                  </a:cubicBezTo>
                  <a:cubicBezTo>
                    <a:pt x="126" y="858"/>
                    <a:pt x="323" y="991"/>
                    <a:pt x="544" y="991"/>
                  </a:cubicBezTo>
                  <a:cubicBezTo>
                    <a:pt x="590" y="991"/>
                    <a:pt x="637" y="985"/>
                    <a:pt x="683" y="973"/>
                  </a:cubicBezTo>
                  <a:cubicBezTo>
                    <a:pt x="888" y="837"/>
                    <a:pt x="1025" y="564"/>
                    <a:pt x="957" y="359"/>
                  </a:cubicBezTo>
                  <a:cubicBezTo>
                    <a:pt x="900" y="133"/>
                    <a:pt x="703" y="0"/>
                    <a:pt x="48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8" name="Google Shape;4548;p19"/>
            <p:cNvSpPr/>
            <p:nvPr/>
          </p:nvSpPr>
          <p:spPr>
            <a:xfrm>
              <a:off x="1609851" y="2550741"/>
              <a:ext cx="37577" cy="31767"/>
            </a:xfrm>
            <a:custGeom>
              <a:avLst/>
              <a:gdLst/>
              <a:ahLst/>
              <a:cxnLst/>
              <a:rect l="l" t="t" r="r" b="b"/>
              <a:pathLst>
                <a:path w="1093" h="924" extrusionOk="0">
                  <a:moveTo>
                    <a:pt x="524" y="1"/>
                  </a:moveTo>
                  <a:cubicBezTo>
                    <a:pt x="485" y="1"/>
                    <a:pt x="446" y="6"/>
                    <a:pt x="410" y="19"/>
                  </a:cubicBezTo>
                  <a:cubicBezTo>
                    <a:pt x="137" y="87"/>
                    <a:pt x="0" y="360"/>
                    <a:pt x="69" y="633"/>
                  </a:cubicBezTo>
                  <a:cubicBezTo>
                    <a:pt x="181" y="801"/>
                    <a:pt x="339" y="924"/>
                    <a:pt x="544" y="924"/>
                  </a:cubicBezTo>
                  <a:cubicBezTo>
                    <a:pt x="588" y="924"/>
                    <a:pt x="634" y="918"/>
                    <a:pt x="683" y="906"/>
                  </a:cubicBezTo>
                  <a:cubicBezTo>
                    <a:pt x="956" y="838"/>
                    <a:pt x="1092" y="565"/>
                    <a:pt x="1024" y="292"/>
                  </a:cubicBezTo>
                  <a:cubicBezTo>
                    <a:pt x="912" y="123"/>
                    <a:pt x="707" y="1"/>
                    <a:pt x="52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9" name="Google Shape;4549;p19"/>
            <p:cNvSpPr/>
            <p:nvPr/>
          </p:nvSpPr>
          <p:spPr>
            <a:xfrm>
              <a:off x="2764400" y="2936656"/>
              <a:ext cx="37577" cy="32558"/>
            </a:xfrm>
            <a:custGeom>
              <a:avLst/>
              <a:gdLst/>
              <a:ahLst/>
              <a:cxnLst/>
              <a:rect l="l" t="t" r="r" b="b"/>
              <a:pathLst>
                <a:path w="1093" h="947" extrusionOk="0">
                  <a:moveTo>
                    <a:pt x="578" y="1"/>
                  </a:moveTo>
                  <a:cubicBezTo>
                    <a:pt x="469" y="1"/>
                    <a:pt x="360" y="39"/>
                    <a:pt x="274" y="124"/>
                  </a:cubicBezTo>
                  <a:cubicBezTo>
                    <a:pt x="69" y="261"/>
                    <a:pt x="1" y="534"/>
                    <a:pt x="206" y="739"/>
                  </a:cubicBezTo>
                  <a:cubicBezTo>
                    <a:pt x="294" y="871"/>
                    <a:pt x="439" y="946"/>
                    <a:pt x="586" y="946"/>
                  </a:cubicBezTo>
                  <a:cubicBezTo>
                    <a:pt x="666" y="946"/>
                    <a:pt x="747" y="923"/>
                    <a:pt x="820" y="875"/>
                  </a:cubicBezTo>
                  <a:cubicBezTo>
                    <a:pt x="1025" y="739"/>
                    <a:pt x="1093" y="397"/>
                    <a:pt x="956" y="193"/>
                  </a:cubicBezTo>
                  <a:cubicBezTo>
                    <a:pt x="877" y="74"/>
                    <a:pt x="729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0" name="Google Shape;4550;p19"/>
            <p:cNvSpPr/>
            <p:nvPr/>
          </p:nvSpPr>
          <p:spPr>
            <a:xfrm>
              <a:off x="1891457" y="1710321"/>
              <a:ext cx="41187" cy="32214"/>
            </a:xfrm>
            <a:custGeom>
              <a:avLst/>
              <a:gdLst/>
              <a:ahLst/>
              <a:cxnLst/>
              <a:rect l="l" t="t" r="r" b="b"/>
              <a:pathLst>
                <a:path w="1198" h="937" extrusionOk="0">
                  <a:moveTo>
                    <a:pt x="578" y="1"/>
                  </a:moveTo>
                  <a:cubicBezTo>
                    <a:pt x="471" y="1"/>
                    <a:pt x="365" y="34"/>
                    <a:pt x="273" y="96"/>
                  </a:cubicBezTo>
                  <a:cubicBezTo>
                    <a:pt x="68" y="232"/>
                    <a:pt x="0" y="505"/>
                    <a:pt x="205" y="710"/>
                  </a:cubicBezTo>
                  <a:cubicBezTo>
                    <a:pt x="305" y="870"/>
                    <a:pt x="440" y="936"/>
                    <a:pt x="572" y="936"/>
                  </a:cubicBezTo>
                  <a:cubicBezTo>
                    <a:pt x="892" y="936"/>
                    <a:pt x="1197" y="550"/>
                    <a:pt x="956" y="164"/>
                  </a:cubicBezTo>
                  <a:cubicBezTo>
                    <a:pt x="843" y="51"/>
                    <a:pt x="710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1" name="Google Shape;4551;p19"/>
            <p:cNvSpPr/>
            <p:nvPr/>
          </p:nvSpPr>
          <p:spPr>
            <a:xfrm>
              <a:off x="1879699" y="2928267"/>
              <a:ext cx="37577" cy="32386"/>
            </a:xfrm>
            <a:custGeom>
              <a:avLst/>
              <a:gdLst/>
              <a:ahLst/>
              <a:cxnLst/>
              <a:rect l="l" t="t" r="r" b="b"/>
              <a:pathLst>
                <a:path w="1093" h="942" extrusionOk="0">
                  <a:moveTo>
                    <a:pt x="492" y="0"/>
                  </a:moveTo>
                  <a:cubicBezTo>
                    <a:pt x="350" y="0"/>
                    <a:pt x="213" y="51"/>
                    <a:pt x="137" y="164"/>
                  </a:cubicBezTo>
                  <a:cubicBezTo>
                    <a:pt x="1" y="437"/>
                    <a:pt x="69" y="710"/>
                    <a:pt x="274" y="846"/>
                  </a:cubicBezTo>
                  <a:cubicBezTo>
                    <a:pt x="366" y="907"/>
                    <a:pt x="472" y="941"/>
                    <a:pt x="573" y="941"/>
                  </a:cubicBezTo>
                  <a:cubicBezTo>
                    <a:pt x="697" y="941"/>
                    <a:pt x="813" y="891"/>
                    <a:pt x="888" y="778"/>
                  </a:cubicBezTo>
                  <a:cubicBezTo>
                    <a:pt x="1093" y="505"/>
                    <a:pt x="1025" y="232"/>
                    <a:pt x="820" y="95"/>
                  </a:cubicBezTo>
                  <a:cubicBezTo>
                    <a:pt x="728" y="34"/>
                    <a:pt x="608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" name="Google Shape;4552;p19"/>
            <p:cNvSpPr/>
            <p:nvPr/>
          </p:nvSpPr>
          <p:spPr>
            <a:xfrm>
              <a:off x="2778496" y="1718676"/>
              <a:ext cx="34689" cy="32558"/>
            </a:xfrm>
            <a:custGeom>
              <a:avLst/>
              <a:gdLst/>
              <a:ahLst/>
              <a:cxnLst/>
              <a:rect l="l" t="t" r="r" b="b"/>
              <a:pathLst>
                <a:path w="1009" h="947" extrusionOk="0">
                  <a:moveTo>
                    <a:pt x="483" y="1"/>
                  </a:moveTo>
                  <a:cubicBezTo>
                    <a:pt x="348" y="1"/>
                    <a:pt x="217" y="61"/>
                    <a:pt x="137" y="194"/>
                  </a:cubicBezTo>
                  <a:cubicBezTo>
                    <a:pt x="0" y="399"/>
                    <a:pt x="0" y="672"/>
                    <a:pt x="205" y="877"/>
                  </a:cubicBezTo>
                  <a:cubicBezTo>
                    <a:pt x="285" y="924"/>
                    <a:pt x="372" y="946"/>
                    <a:pt x="458" y="946"/>
                  </a:cubicBezTo>
                  <a:cubicBezTo>
                    <a:pt x="740" y="946"/>
                    <a:pt x="1008" y="713"/>
                    <a:pt x="956" y="399"/>
                  </a:cubicBezTo>
                  <a:cubicBezTo>
                    <a:pt x="914" y="149"/>
                    <a:pt x="695" y="1"/>
                    <a:pt x="48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" name="Google Shape;4553;p19"/>
            <p:cNvSpPr/>
            <p:nvPr/>
          </p:nvSpPr>
          <p:spPr>
            <a:xfrm>
              <a:off x="1614526" y="2086095"/>
              <a:ext cx="35239" cy="31767"/>
            </a:xfrm>
            <a:custGeom>
              <a:avLst/>
              <a:gdLst/>
              <a:ahLst/>
              <a:cxnLst/>
              <a:rect l="l" t="t" r="r" b="b"/>
              <a:pathLst>
                <a:path w="1025" h="924" extrusionOk="0">
                  <a:moveTo>
                    <a:pt x="539" y="1"/>
                  </a:moveTo>
                  <a:cubicBezTo>
                    <a:pt x="320" y="1"/>
                    <a:pt x="125" y="123"/>
                    <a:pt x="69" y="292"/>
                  </a:cubicBezTo>
                  <a:cubicBezTo>
                    <a:pt x="1" y="565"/>
                    <a:pt x="137" y="838"/>
                    <a:pt x="410" y="906"/>
                  </a:cubicBezTo>
                  <a:cubicBezTo>
                    <a:pt x="445" y="918"/>
                    <a:pt x="483" y="923"/>
                    <a:pt x="520" y="923"/>
                  </a:cubicBezTo>
                  <a:cubicBezTo>
                    <a:pt x="703" y="923"/>
                    <a:pt x="900" y="791"/>
                    <a:pt x="956" y="565"/>
                  </a:cubicBezTo>
                  <a:cubicBezTo>
                    <a:pt x="1025" y="360"/>
                    <a:pt x="888" y="87"/>
                    <a:pt x="683" y="19"/>
                  </a:cubicBezTo>
                  <a:cubicBezTo>
                    <a:pt x="635" y="7"/>
                    <a:pt x="587" y="1"/>
                    <a:pt x="53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" name="Google Shape;4554;p19"/>
            <p:cNvSpPr/>
            <p:nvPr/>
          </p:nvSpPr>
          <p:spPr>
            <a:xfrm>
              <a:off x="3043668" y="2562499"/>
              <a:ext cx="35240" cy="31733"/>
            </a:xfrm>
            <a:custGeom>
              <a:avLst/>
              <a:gdLst/>
              <a:ahLst/>
              <a:cxnLst/>
              <a:rect l="l" t="t" r="r" b="b"/>
              <a:pathLst>
                <a:path w="1025" h="923" extrusionOk="0">
                  <a:moveTo>
                    <a:pt x="539" y="0"/>
                  </a:moveTo>
                  <a:cubicBezTo>
                    <a:pt x="320" y="0"/>
                    <a:pt x="125" y="122"/>
                    <a:pt x="69" y="291"/>
                  </a:cubicBezTo>
                  <a:cubicBezTo>
                    <a:pt x="0" y="564"/>
                    <a:pt x="137" y="837"/>
                    <a:pt x="342" y="905"/>
                  </a:cubicBezTo>
                  <a:cubicBezTo>
                    <a:pt x="389" y="917"/>
                    <a:pt x="435" y="923"/>
                    <a:pt x="481" y="923"/>
                  </a:cubicBezTo>
                  <a:cubicBezTo>
                    <a:pt x="702" y="923"/>
                    <a:pt x="899" y="790"/>
                    <a:pt x="956" y="564"/>
                  </a:cubicBezTo>
                  <a:cubicBezTo>
                    <a:pt x="1024" y="359"/>
                    <a:pt x="888" y="86"/>
                    <a:pt x="683" y="18"/>
                  </a:cubicBezTo>
                  <a:cubicBezTo>
                    <a:pt x="635" y="6"/>
                    <a:pt x="586" y="0"/>
                    <a:pt x="53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" name="Google Shape;4555;p19"/>
            <p:cNvSpPr/>
            <p:nvPr/>
          </p:nvSpPr>
          <p:spPr>
            <a:xfrm>
              <a:off x="2534432" y="1729127"/>
              <a:ext cx="30529" cy="27366"/>
            </a:xfrm>
            <a:custGeom>
              <a:avLst/>
              <a:gdLst/>
              <a:ahLst/>
              <a:cxnLst/>
              <a:rect l="l" t="t" r="r" b="b"/>
              <a:pathLst>
                <a:path w="888" h="796" extrusionOk="0">
                  <a:moveTo>
                    <a:pt x="453" y="1"/>
                  </a:moveTo>
                  <a:cubicBezTo>
                    <a:pt x="286" y="1"/>
                    <a:pt x="120" y="78"/>
                    <a:pt x="69" y="231"/>
                  </a:cubicBezTo>
                  <a:cubicBezTo>
                    <a:pt x="1" y="436"/>
                    <a:pt x="137" y="709"/>
                    <a:pt x="342" y="777"/>
                  </a:cubicBezTo>
                  <a:cubicBezTo>
                    <a:pt x="378" y="789"/>
                    <a:pt x="414" y="795"/>
                    <a:pt x="450" y="795"/>
                  </a:cubicBezTo>
                  <a:cubicBezTo>
                    <a:pt x="615" y="795"/>
                    <a:pt x="764" y="673"/>
                    <a:pt x="820" y="504"/>
                  </a:cubicBezTo>
                  <a:cubicBezTo>
                    <a:pt x="888" y="300"/>
                    <a:pt x="820" y="95"/>
                    <a:pt x="615" y="26"/>
                  </a:cubicBezTo>
                  <a:cubicBezTo>
                    <a:pt x="564" y="9"/>
                    <a:pt x="508" y="1"/>
                    <a:pt x="45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" name="Google Shape;4556;p19"/>
            <p:cNvSpPr/>
            <p:nvPr/>
          </p:nvSpPr>
          <p:spPr>
            <a:xfrm>
              <a:off x="2132392" y="2923729"/>
              <a:ext cx="26610" cy="22931"/>
            </a:xfrm>
            <a:custGeom>
              <a:avLst/>
              <a:gdLst/>
              <a:ahLst/>
              <a:cxnLst/>
              <a:rect l="l" t="t" r="r" b="b"/>
              <a:pathLst>
                <a:path w="774" h="667" extrusionOk="0">
                  <a:moveTo>
                    <a:pt x="316" y="0"/>
                  </a:moveTo>
                  <a:cubicBezTo>
                    <a:pt x="1" y="0"/>
                    <a:pt x="308" y="667"/>
                    <a:pt x="545" y="667"/>
                  </a:cubicBezTo>
                  <a:cubicBezTo>
                    <a:pt x="607" y="667"/>
                    <a:pt x="665" y="620"/>
                    <a:pt x="705" y="500"/>
                  </a:cubicBezTo>
                  <a:cubicBezTo>
                    <a:pt x="773" y="296"/>
                    <a:pt x="637" y="91"/>
                    <a:pt x="432" y="22"/>
                  </a:cubicBezTo>
                  <a:cubicBezTo>
                    <a:pt x="386" y="7"/>
                    <a:pt x="348" y="0"/>
                    <a:pt x="31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" name="Google Shape;4557;p19"/>
            <p:cNvSpPr/>
            <p:nvPr/>
          </p:nvSpPr>
          <p:spPr>
            <a:xfrm>
              <a:off x="2961707" y="2340438"/>
              <a:ext cx="30358" cy="20869"/>
            </a:xfrm>
            <a:custGeom>
              <a:avLst/>
              <a:gdLst/>
              <a:ahLst/>
              <a:cxnLst/>
              <a:rect l="l" t="t" r="r" b="b"/>
              <a:pathLst>
                <a:path w="883" h="607" extrusionOk="0">
                  <a:moveTo>
                    <a:pt x="752" y="1"/>
                  </a:moveTo>
                  <a:cubicBezTo>
                    <a:pt x="497" y="1"/>
                    <a:pt x="1" y="607"/>
                    <a:pt x="473" y="607"/>
                  </a:cubicBezTo>
                  <a:cubicBezTo>
                    <a:pt x="678" y="607"/>
                    <a:pt x="883" y="402"/>
                    <a:pt x="883" y="197"/>
                  </a:cubicBezTo>
                  <a:cubicBezTo>
                    <a:pt x="883" y="55"/>
                    <a:pt x="828" y="1"/>
                    <a:pt x="752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" name="Google Shape;4558;p19"/>
            <p:cNvSpPr/>
            <p:nvPr/>
          </p:nvSpPr>
          <p:spPr>
            <a:xfrm>
              <a:off x="1701370" y="2316235"/>
              <a:ext cx="28192" cy="26301"/>
            </a:xfrm>
            <a:custGeom>
              <a:avLst/>
              <a:gdLst/>
              <a:ahLst/>
              <a:cxnLst/>
              <a:rect l="l" t="t" r="r" b="b"/>
              <a:pathLst>
                <a:path w="820" h="765" extrusionOk="0">
                  <a:moveTo>
                    <a:pt x="492" y="0"/>
                  </a:moveTo>
                  <a:cubicBezTo>
                    <a:pt x="465" y="0"/>
                    <a:pt x="437" y="5"/>
                    <a:pt x="410" y="14"/>
                  </a:cubicBezTo>
                  <a:cubicBezTo>
                    <a:pt x="205" y="14"/>
                    <a:pt x="0" y="150"/>
                    <a:pt x="0" y="355"/>
                  </a:cubicBezTo>
                  <a:cubicBezTo>
                    <a:pt x="0" y="560"/>
                    <a:pt x="205" y="765"/>
                    <a:pt x="410" y="765"/>
                  </a:cubicBezTo>
                  <a:cubicBezTo>
                    <a:pt x="615" y="765"/>
                    <a:pt x="819" y="560"/>
                    <a:pt x="819" y="355"/>
                  </a:cubicBezTo>
                  <a:cubicBezTo>
                    <a:pt x="819" y="178"/>
                    <a:pt x="666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" name="Google Shape;4559;p19"/>
            <p:cNvSpPr/>
            <p:nvPr/>
          </p:nvSpPr>
          <p:spPr>
            <a:xfrm>
              <a:off x="2517998" y="2928611"/>
              <a:ext cx="36030" cy="27298"/>
            </a:xfrm>
            <a:custGeom>
              <a:avLst/>
              <a:gdLst/>
              <a:ahLst/>
              <a:cxnLst/>
              <a:rect l="l" t="t" r="r" b="b"/>
              <a:pathLst>
                <a:path w="1048" h="794" extrusionOk="0">
                  <a:moveTo>
                    <a:pt x="456" y="0"/>
                  </a:moveTo>
                  <a:cubicBezTo>
                    <a:pt x="420" y="0"/>
                    <a:pt x="382" y="6"/>
                    <a:pt x="342" y="17"/>
                  </a:cubicBezTo>
                  <a:cubicBezTo>
                    <a:pt x="137" y="85"/>
                    <a:pt x="1" y="358"/>
                    <a:pt x="69" y="563"/>
                  </a:cubicBezTo>
                  <a:cubicBezTo>
                    <a:pt x="120" y="717"/>
                    <a:pt x="248" y="793"/>
                    <a:pt x="395" y="793"/>
                  </a:cubicBezTo>
                  <a:cubicBezTo>
                    <a:pt x="444" y="793"/>
                    <a:pt x="496" y="785"/>
                    <a:pt x="547" y="768"/>
                  </a:cubicBezTo>
                  <a:cubicBezTo>
                    <a:pt x="1048" y="643"/>
                    <a:pt x="859" y="0"/>
                    <a:pt x="45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" name="Google Shape;4560;p19"/>
            <p:cNvSpPr/>
            <p:nvPr/>
          </p:nvSpPr>
          <p:spPr>
            <a:xfrm>
              <a:off x="2145010" y="1732600"/>
              <a:ext cx="33108" cy="17121"/>
            </a:xfrm>
            <a:custGeom>
              <a:avLst/>
              <a:gdLst/>
              <a:ahLst/>
              <a:cxnLst/>
              <a:rect l="l" t="t" r="r" b="b"/>
              <a:pathLst>
                <a:path w="963" h="498" extrusionOk="0">
                  <a:moveTo>
                    <a:pt x="214" y="1"/>
                  </a:moveTo>
                  <a:cubicBezTo>
                    <a:pt x="86" y="1"/>
                    <a:pt x="0" y="72"/>
                    <a:pt x="65" y="267"/>
                  </a:cubicBezTo>
                  <a:cubicBezTo>
                    <a:pt x="116" y="420"/>
                    <a:pt x="244" y="497"/>
                    <a:pt x="392" y="497"/>
                  </a:cubicBezTo>
                  <a:cubicBezTo>
                    <a:pt x="441" y="497"/>
                    <a:pt x="492" y="489"/>
                    <a:pt x="543" y="472"/>
                  </a:cubicBezTo>
                  <a:cubicBezTo>
                    <a:pt x="963" y="332"/>
                    <a:pt x="491" y="1"/>
                    <a:pt x="21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" name="Google Shape;4561;p19"/>
            <p:cNvSpPr/>
            <p:nvPr/>
          </p:nvSpPr>
          <p:spPr>
            <a:xfrm>
              <a:off x="1816337" y="2689601"/>
              <a:ext cx="30564" cy="27470"/>
            </a:xfrm>
            <a:custGeom>
              <a:avLst/>
              <a:gdLst/>
              <a:ahLst/>
              <a:cxnLst/>
              <a:rect l="l" t="t" r="r" b="b"/>
              <a:pathLst>
                <a:path w="889" h="799" extrusionOk="0">
                  <a:moveTo>
                    <a:pt x="407" y="1"/>
                  </a:moveTo>
                  <a:cubicBezTo>
                    <a:pt x="330" y="1"/>
                    <a:pt x="258" y="23"/>
                    <a:pt x="206" y="75"/>
                  </a:cubicBezTo>
                  <a:cubicBezTo>
                    <a:pt x="1" y="212"/>
                    <a:pt x="1" y="485"/>
                    <a:pt x="137" y="621"/>
                  </a:cubicBezTo>
                  <a:cubicBezTo>
                    <a:pt x="181" y="751"/>
                    <a:pt x="306" y="798"/>
                    <a:pt x="445" y="798"/>
                  </a:cubicBezTo>
                  <a:cubicBezTo>
                    <a:pt x="524" y="798"/>
                    <a:pt x="609" y="783"/>
                    <a:pt x="683" y="758"/>
                  </a:cubicBezTo>
                  <a:cubicBezTo>
                    <a:pt x="820" y="621"/>
                    <a:pt x="888" y="348"/>
                    <a:pt x="752" y="143"/>
                  </a:cubicBezTo>
                  <a:cubicBezTo>
                    <a:pt x="667" y="59"/>
                    <a:pt x="531" y="1"/>
                    <a:pt x="407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" name="Google Shape;4562;p19"/>
            <p:cNvSpPr/>
            <p:nvPr/>
          </p:nvSpPr>
          <p:spPr>
            <a:xfrm>
              <a:off x="2848906" y="1962258"/>
              <a:ext cx="30529" cy="28363"/>
            </a:xfrm>
            <a:custGeom>
              <a:avLst/>
              <a:gdLst/>
              <a:ahLst/>
              <a:cxnLst/>
              <a:rect l="l" t="t" r="r" b="b"/>
              <a:pathLst>
                <a:path w="888" h="825" extrusionOk="0">
                  <a:moveTo>
                    <a:pt x="389" y="0"/>
                  </a:moveTo>
                  <a:cubicBezTo>
                    <a:pt x="319" y="0"/>
                    <a:pt x="253" y="23"/>
                    <a:pt x="205" y="71"/>
                  </a:cubicBezTo>
                  <a:cubicBezTo>
                    <a:pt x="0" y="208"/>
                    <a:pt x="0" y="481"/>
                    <a:pt x="68" y="617"/>
                  </a:cubicBezTo>
                  <a:cubicBezTo>
                    <a:pt x="156" y="750"/>
                    <a:pt x="302" y="825"/>
                    <a:pt x="430" y="825"/>
                  </a:cubicBezTo>
                  <a:cubicBezTo>
                    <a:pt x="501" y="825"/>
                    <a:pt x="566" y="802"/>
                    <a:pt x="614" y="754"/>
                  </a:cubicBezTo>
                  <a:cubicBezTo>
                    <a:pt x="819" y="617"/>
                    <a:pt x="887" y="344"/>
                    <a:pt x="751" y="208"/>
                  </a:cubicBezTo>
                  <a:cubicBezTo>
                    <a:pt x="663" y="76"/>
                    <a:pt x="518" y="0"/>
                    <a:pt x="38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" name="Google Shape;4563;p19"/>
            <p:cNvSpPr/>
            <p:nvPr/>
          </p:nvSpPr>
          <p:spPr>
            <a:xfrm>
              <a:off x="1826857" y="1949675"/>
              <a:ext cx="34242" cy="15333"/>
            </a:xfrm>
            <a:custGeom>
              <a:avLst/>
              <a:gdLst/>
              <a:ahLst/>
              <a:cxnLst/>
              <a:rect l="l" t="t" r="r" b="b"/>
              <a:pathLst>
                <a:path w="996" h="446" extrusionOk="0">
                  <a:moveTo>
                    <a:pt x="449" y="1"/>
                  </a:moveTo>
                  <a:cubicBezTo>
                    <a:pt x="344" y="1"/>
                    <a:pt x="248" y="51"/>
                    <a:pt x="173" y="164"/>
                  </a:cubicBezTo>
                  <a:cubicBezTo>
                    <a:pt x="0" y="365"/>
                    <a:pt x="154" y="445"/>
                    <a:pt x="355" y="445"/>
                  </a:cubicBezTo>
                  <a:cubicBezTo>
                    <a:pt x="631" y="445"/>
                    <a:pt x="995" y="294"/>
                    <a:pt x="719" y="96"/>
                  </a:cubicBezTo>
                  <a:cubicBezTo>
                    <a:pt x="627" y="35"/>
                    <a:pt x="535" y="1"/>
                    <a:pt x="44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" name="Google Shape;4564;p19"/>
            <p:cNvSpPr/>
            <p:nvPr/>
          </p:nvSpPr>
          <p:spPr>
            <a:xfrm>
              <a:off x="2832816" y="2703044"/>
              <a:ext cx="39193" cy="27573"/>
            </a:xfrm>
            <a:custGeom>
              <a:avLst/>
              <a:gdLst/>
              <a:ahLst/>
              <a:cxnLst/>
              <a:rect l="l" t="t" r="r" b="b"/>
              <a:pathLst>
                <a:path w="1140" h="802" extrusionOk="0">
                  <a:moveTo>
                    <a:pt x="572" y="0"/>
                  </a:moveTo>
                  <a:cubicBezTo>
                    <a:pt x="249" y="0"/>
                    <a:pt x="1" y="487"/>
                    <a:pt x="332" y="708"/>
                  </a:cubicBezTo>
                  <a:cubicBezTo>
                    <a:pt x="424" y="774"/>
                    <a:pt x="513" y="801"/>
                    <a:pt x="595" y="801"/>
                  </a:cubicBezTo>
                  <a:cubicBezTo>
                    <a:pt x="937" y="801"/>
                    <a:pt x="1140" y="314"/>
                    <a:pt x="809" y="94"/>
                  </a:cubicBezTo>
                  <a:cubicBezTo>
                    <a:pt x="730" y="28"/>
                    <a:pt x="649" y="0"/>
                    <a:pt x="5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565" name="Google Shape;4565;p19"/>
          <p:cNvGrpSpPr/>
          <p:nvPr/>
        </p:nvGrpSpPr>
        <p:grpSpPr>
          <a:xfrm rot="-1226636">
            <a:off x="352346" y="1001229"/>
            <a:ext cx="2716217" cy="2832428"/>
            <a:chOff x="1338225" y="2253400"/>
            <a:chExt cx="3047700" cy="3177425"/>
          </a:xfrm>
        </p:grpSpPr>
        <p:sp>
          <p:nvSpPr>
            <p:cNvPr id="4566" name="Google Shape;4566;p19"/>
            <p:cNvSpPr/>
            <p:nvPr/>
          </p:nvSpPr>
          <p:spPr>
            <a:xfrm>
              <a:off x="1338225" y="3164650"/>
              <a:ext cx="1940225" cy="2266175"/>
            </a:xfrm>
            <a:custGeom>
              <a:avLst/>
              <a:gdLst/>
              <a:ahLst/>
              <a:cxnLst/>
              <a:rect l="l" t="t" r="r" b="b"/>
              <a:pathLst>
                <a:path w="77609" h="90647" extrusionOk="0">
                  <a:moveTo>
                    <a:pt x="76585" y="4847"/>
                  </a:moveTo>
                  <a:cubicBezTo>
                    <a:pt x="76517" y="4710"/>
                    <a:pt x="76380" y="4642"/>
                    <a:pt x="76244" y="4710"/>
                  </a:cubicBezTo>
                  <a:cubicBezTo>
                    <a:pt x="74128" y="3004"/>
                    <a:pt x="71739" y="1092"/>
                    <a:pt x="69145" y="69"/>
                  </a:cubicBezTo>
                  <a:cubicBezTo>
                    <a:pt x="69077" y="0"/>
                    <a:pt x="68940" y="69"/>
                    <a:pt x="68940" y="205"/>
                  </a:cubicBezTo>
                  <a:cubicBezTo>
                    <a:pt x="68053" y="69"/>
                    <a:pt x="67166" y="410"/>
                    <a:pt x="66551" y="1092"/>
                  </a:cubicBezTo>
                  <a:cubicBezTo>
                    <a:pt x="66210" y="1570"/>
                    <a:pt x="66142" y="2253"/>
                    <a:pt x="66483" y="2799"/>
                  </a:cubicBezTo>
                  <a:cubicBezTo>
                    <a:pt x="66415" y="2799"/>
                    <a:pt x="66346" y="2867"/>
                    <a:pt x="66346" y="2935"/>
                  </a:cubicBezTo>
                  <a:cubicBezTo>
                    <a:pt x="63753" y="3072"/>
                    <a:pt x="61842" y="5324"/>
                    <a:pt x="62046" y="7918"/>
                  </a:cubicBezTo>
                  <a:cubicBezTo>
                    <a:pt x="62115" y="8055"/>
                    <a:pt x="62115" y="8123"/>
                    <a:pt x="62183" y="8259"/>
                  </a:cubicBezTo>
                  <a:cubicBezTo>
                    <a:pt x="58975" y="13311"/>
                    <a:pt x="55084" y="17815"/>
                    <a:pt x="50647" y="21843"/>
                  </a:cubicBezTo>
                  <a:cubicBezTo>
                    <a:pt x="46211" y="25870"/>
                    <a:pt x="41023" y="28941"/>
                    <a:pt x="36177" y="32354"/>
                  </a:cubicBezTo>
                  <a:cubicBezTo>
                    <a:pt x="26894" y="38702"/>
                    <a:pt x="18566" y="46279"/>
                    <a:pt x="11331" y="54879"/>
                  </a:cubicBezTo>
                  <a:cubicBezTo>
                    <a:pt x="7372" y="59657"/>
                    <a:pt x="3959" y="64845"/>
                    <a:pt x="1093" y="70374"/>
                  </a:cubicBezTo>
                  <a:cubicBezTo>
                    <a:pt x="1024" y="70442"/>
                    <a:pt x="1024" y="70578"/>
                    <a:pt x="1093" y="70578"/>
                  </a:cubicBezTo>
                  <a:cubicBezTo>
                    <a:pt x="1" y="75561"/>
                    <a:pt x="5529" y="80271"/>
                    <a:pt x="8874" y="83069"/>
                  </a:cubicBezTo>
                  <a:cubicBezTo>
                    <a:pt x="11126" y="84981"/>
                    <a:pt x="13515" y="86619"/>
                    <a:pt x="16109" y="87984"/>
                  </a:cubicBezTo>
                  <a:cubicBezTo>
                    <a:pt x="18566" y="89281"/>
                    <a:pt x="21229" y="90646"/>
                    <a:pt x="24027" y="90305"/>
                  </a:cubicBezTo>
                  <a:cubicBezTo>
                    <a:pt x="24095" y="90305"/>
                    <a:pt x="24164" y="90305"/>
                    <a:pt x="24164" y="90237"/>
                  </a:cubicBezTo>
                  <a:cubicBezTo>
                    <a:pt x="24300" y="90305"/>
                    <a:pt x="24368" y="90237"/>
                    <a:pt x="24437" y="90168"/>
                  </a:cubicBezTo>
                  <a:cubicBezTo>
                    <a:pt x="33174" y="82728"/>
                    <a:pt x="40545" y="73923"/>
                    <a:pt x="46347" y="64026"/>
                  </a:cubicBezTo>
                  <a:cubicBezTo>
                    <a:pt x="49146" y="59248"/>
                    <a:pt x="51535" y="54265"/>
                    <a:pt x="53514" y="49146"/>
                  </a:cubicBezTo>
                  <a:cubicBezTo>
                    <a:pt x="55698" y="43412"/>
                    <a:pt x="56995" y="37405"/>
                    <a:pt x="58975" y="31672"/>
                  </a:cubicBezTo>
                  <a:cubicBezTo>
                    <a:pt x="60135" y="28122"/>
                    <a:pt x="61842" y="24846"/>
                    <a:pt x="64094" y="21843"/>
                  </a:cubicBezTo>
                  <a:cubicBezTo>
                    <a:pt x="66278" y="18908"/>
                    <a:pt x="68872" y="16450"/>
                    <a:pt x="71329" y="13788"/>
                  </a:cubicBezTo>
                  <a:cubicBezTo>
                    <a:pt x="71329" y="13720"/>
                    <a:pt x="71329" y="13652"/>
                    <a:pt x="71329" y="13652"/>
                  </a:cubicBezTo>
                  <a:cubicBezTo>
                    <a:pt x="72148" y="13652"/>
                    <a:pt x="73036" y="13242"/>
                    <a:pt x="73582" y="12560"/>
                  </a:cubicBezTo>
                  <a:cubicBezTo>
                    <a:pt x="74537" y="11399"/>
                    <a:pt x="74810" y="9761"/>
                    <a:pt x="74401" y="8328"/>
                  </a:cubicBezTo>
                  <a:cubicBezTo>
                    <a:pt x="76312" y="8464"/>
                    <a:pt x="77609" y="6417"/>
                    <a:pt x="76585" y="4847"/>
                  </a:cubicBezTo>
                  <a:close/>
                  <a:moveTo>
                    <a:pt x="46825" y="25597"/>
                  </a:moveTo>
                  <a:cubicBezTo>
                    <a:pt x="46961" y="27576"/>
                    <a:pt x="47439" y="29419"/>
                    <a:pt x="48258" y="31194"/>
                  </a:cubicBezTo>
                  <a:cubicBezTo>
                    <a:pt x="46279" y="30580"/>
                    <a:pt x="44163" y="31057"/>
                    <a:pt x="42661" y="32423"/>
                  </a:cubicBezTo>
                  <a:cubicBezTo>
                    <a:pt x="42456" y="31330"/>
                    <a:pt x="42183" y="30238"/>
                    <a:pt x="41774" y="29146"/>
                  </a:cubicBezTo>
                  <a:cubicBezTo>
                    <a:pt x="43480" y="27986"/>
                    <a:pt x="45187" y="26825"/>
                    <a:pt x="46825" y="25597"/>
                  </a:cubicBezTo>
                  <a:close/>
                  <a:moveTo>
                    <a:pt x="42798" y="33242"/>
                  </a:moveTo>
                  <a:lnTo>
                    <a:pt x="42798" y="33242"/>
                  </a:lnTo>
                  <a:cubicBezTo>
                    <a:pt x="44777" y="31194"/>
                    <a:pt x="47985" y="31126"/>
                    <a:pt x="50101" y="32969"/>
                  </a:cubicBezTo>
                  <a:cubicBezTo>
                    <a:pt x="52354" y="34812"/>
                    <a:pt x="52695" y="38020"/>
                    <a:pt x="50989" y="40272"/>
                  </a:cubicBezTo>
                  <a:cubicBezTo>
                    <a:pt x="49214" y="42593"/>
                    <a:pt x="45733" y="42661"/>
                    <a:pt x="43549" y="40955"/>
                  </a:cubicBezTo>
                  <a:cubicBezTo>
                    <a:pt x="41637" y="39044"/>
                    <a:pt x="40545" y="36313"/>
                    <a:pt x="42252" y="33788"/>
                  </a:cubicBezTo>
                  <a:cubicBezTo>
                    <a:pt x="42320" y="33719"/>
                    <a:pt x="42388" y="33583"/>
                    <a:pt x="42525" y="33515"/>
                  </a:cubicBezTo>
                  <a:cubicBezTo>
                    <a:pt x="42661" y="33515"/>
                    <a:pt x="42798" y="33378"/>
                    <a:pt x="42798" y="33242"/>
                  </a:cubicBezTo>
                  <a:close/>
                  <a:moveTo>
                    <a:pt x="24164" y="89759"/>
                  </a:moveTo>
                  <a:cubicBezTo>
                    <a:pt x="24095" y="89690"/>
                    <a:pt x="24027" y="89690"/>
                    <a:pt x="23959" y="89759"/>
                  </a:cubicBezTo>
                  <a:cubicBezTo>
                    <a:pt x="21024" y="90032"/>
                    <a:pt x="18293" y="88530"/>
                    <a:pt x="15836" y="87165"/>
                  </a:cubicBezTo>
                  <a:cubicBezTo>
                    <a:pt x="13720" y="85936"/>
                    <a:pt x="11673" y="84571"/>
                    <a:pt x="9761" y="83001"/>
                  </a:cubicBezTo>
                  <a:cubicBezTo>
                    <a:pt x="6007" y="79930"/>
                    <a:pt x="1502" y="75902"/>
                    <a:pt x="1434" y="70647"/>
                  </a:cubicBezTo>
                  <a:cubicBezTo>
                    <a:pt x="1502" y="70647"/>
                    <a:pt x="1570" y="70578"/>
                    <a:pt x="1570" y="70578"/>
                  </a:cubicBezTo>
                  <a:cubicBezTo>
                    <a:pt x="3959" y="65937"/>
                    <a:pt x="6826" y="61500"/>
                    <a:pt x="10034" y="57405"/>
                  </a:cubicBezTo>
                  <a:cubicBezTo>
                    <a:pt x="12423" y="58975"/>
                    <a:pt x="12150" y="62661"/>
                    <a:pt x="13174" y="65118"/>
                  </a:cubicBezTo>
                  <a:cubicBezTo>
                    <a:pt x="14198" y="67507"/>
                    <a:pt x="15836" y="69691"/>
                    <a:pt x="17816" y="71397"/>
                  </a:cubicBezTo>
                  <a:cubicBezTo>
                    <a:pt x="19727" y="73036"/>
                    <a:pt x="22048" y="74196"/>
                    <a:pt x="24505" y="74810"/>
                  </a:cubicBezTo>
                  <a:cubicBezTo>
                    <a:pt x="28327" y="75698"/>
                    <a:pt x="32559" y="75015"/>
                    <a:pt x="35494" y="78155"/>
                  </a:cubicBezTo>
                  <a:cubicBezTo>
                    <a:pt x="35494" y="78155"/>
                    <a:pt x="35563" y="78223"/>
                    <a:pt x="35631" y="78223"/>
                  </a:cubicBezTo>
                  <a:cubicBezTo>
                    <a:pt x="32081" y="82387"/>
                    <a:pt x="28259" y="86209"/>
                    <a:pt x="24164" y="89759"/>
                  </a:cubicBezTo>
                  <a:close/>
                  <a:moveTo>
                    <a:pt x="35904" y="77814"/>
                  </a:moveTo>
                  <a:cubicBezTo>
                    <a:pt x="34061" y="75425"/>
                    <a:pt x="30989" y="75015"/>
                    <a:pt x="28122" y="74674"/>
                  </a:cubicBezTo>
                  <a:cubicBezTo>
                    <a:pt x="24505" y="74333"/>
                    <a:pt x="21229" y="73377"/>
                    <a:pt x="18362" y="71056"/>
                  </a:cubicBezTo>
                  <a:cubicBezTo>
                    <a:pt x="15768" y="68872"/>
                    <a:pt x="13857" y="65937"/>
                    <a:pt x="13038" y="62661"/>
                  </a:cubicBezTo>
                  <a:cubicBezTo>
                    <a:pt x="12492" y="60613"/>
                    <a:pt x="12355" y="58156"/>
                    <a:pt x="10239" y="57063"/>
                  </a:cubicBezTo>
                  <a:lnTo>
                    <a:pt x="11126" y="55903"/>
                  </a:lnTo>
                  <a:cubicBezTo>
                    <a:pt x="13515" y="57814"/>
                    <a:pt x="14062" y="60749"/>
                    <a:pt x="15017" y="63480"/>
                  </a:cubicBezTo>
                  <a:cubicBezTo>
                    <a:pt x="15836" y="66142"/>
                    <a:pt x="17474" y="68462"/>
                    <a:pt x="19659" y="70237"/>
                  </a:cubicBezTo>
                  <a:cubicBezTo>
                    <a:pt x="21775" y="71875"/>
                    <a:pt x="24368" y="72967"/>
                    <a:pt x="27099" y="73377"/>
                  </a:cubicBezTo>
                  <a:cubicBezTo>
                    <a:pt x="30511" y="73991"/>
                    <a:pt x="34266" y="74128"/>
                    <a:pt x="36928" y="76653"/>
                  </a:cubicBezTo>
                  <a:lnTo>
                    <a:pt x="36928" y="76653"/>
                  </a:lnTo>
                  <a:lnTo>
                    <a:pt x="35904" y="77814"/>
                  </a:lnTo>
                  <a:close/>
                  <a:moveTo>
                    <a:pt x="38020" y="75288"/>
                  </a:moveTo>
                  <a:lnTo>
                    <a:pt x="37201" y="76312"/>
                  </a:lnTo>
                  <a:lnTo>
                    <a:pt x="37201" y="76312"/>
                  </a:lnTo>
                  <a:cubicBezTo>
                    <a:pt x="35153" y="74333"/>
                    <a:pt x="32491" y="73718"/>
                    <a:pt x="29761" y="73309"/>
                  </a:cubicBezTo>
                  <a:cubicBezTo>
                    <a:pt x="26211" y="72763"/>
                    <a:pt x="22798" y="72217"/>
                    <a:pt x="19932" y="69828"/>
                  </a:cubicBezTo>
                  <a:cubicBezTo>
                    <a:pt x="17201" y="67643"/>
                    <a:pt x="15904" y="64845"/>
                    <a:pt x="14881" y="61637"/>
                  </a:cubicBezTo>
                  <a:cubicBezTo>
                    <a:pt x="14130" y="59384"/>
                    <a:pt x="13379" y="57063"/>
                    <a:pt x="11399" y="55630"/>
                  </a:cubicBezTo>
                  <a:cubicBezTo>
                    <a:pt x="14812" y="51466"/>
                    <a:pt x="18498" y="47507"/>
                    <a:pt x="22525" y="43890"/>
                  </a:cubicBezTo>
                  <a:cubicBezTo>
                    <a:pt x="23618" y="45938"/>
                    <a:pt x="25802" y="46415"/>
                    <a:pt x="27986" y="46688"/>
                  </a:cubicBezTo>
                  <a:cubicBezTo>
                    <a:pt x="31058" y="47030"/>
                    <a:pt x="34197" y="47507"/>
                    <a:pt x="36859" y="49214"/>
                  </a:cubicBezTo>
                  <a:cubicBezTo>
                    <a:pt x="39931" y="51193"/>
                    <a:pt x="40614" y="54197"/>
                    <a:pt x="42047" y="57268"/>
                  </a:cubicBezTo>
                  <a:cubicBezTo>
                    <a:pt x="43071" y="59316"/>
                    <a:pt x="44777" y="61022"/>
                    <a:pt x="46825" y="62046"/>
                  </a:cubicBezTo>
                  <a:cubicBezTo>
                    <a:pt x="44231" y="66688"/>
                    <a:pt x="41296" y="71124"/>
                    <a:pt x="38020" y="75288"/>
                  </a:cubicBezTo>
                  <a:close/>
                  <a:moveTo>
                    <a:pt x="47166" y="61432"/>
                  </a:moveTo>
                  <a:cubicBezTo>
                    <a:pt x="43890" y="59930"/>
                    <a:pt x="42730" y="57200"/>
                    <a:pt x="41433" y="54060"/>
                  </a:cubicBezTo>
                  <a:cubicBezTo>
                    <a:pt x="40614" y="51944"/>
                    <a:pt x="39248" y="50169"/>
                    <a:pt x="37405" y="48873"/>
                  </a:cubicBezTo>
                  <a:cubicBezTo>
                    <a:pt x="35631" y="47712"/>
                    <a:pt x="33583" y="46961"/>
                    <a:pt x="31467" y="46552"/>
                  </a:cubicBezTo>
                  <a:cubicBezTo>
                    <a:pt x="28464" y="45938"/>
                    <a:pt x="24641" y="46484"/>
                    <a:pt x="22730" y="43617"/>
                  </a:cubicBezTo>
                  <a:lnTo>
                    <a:pt x="22730" y="43617"/>
                  </a:lnTo>
                  <a:cubicBezTo>
                    <a:pt x="23003" y="43344"/>
                    <a:pt x="23344" y="43071"/>
                    <a:pt x="23618" y="42729"/>
                  </a:cubicBezTo>
                  <a:cubicBezTo>
                    <a:pt x="24914" y="44504"/>
                    <a:pt x="27099" y="44914"/>
                    <a:pt x="29078" y="45255"/>
                  </a:cubicBezTo>
                  <a:cubicBezTo>
                    <a:pt x="32081" y="45664"/>
                    <a:pt x="35221" y="46211"/>
                    <a:pt x="37815" y="47849"/>
                  </a:cubicBezTo>
                  <a:cubicBezTo>
                    <a:pt x="42456" y="50852"/>
                    <a:pt x="42456" y="57883"/>
                    <a:pt x="47781" y="60135"/>
                  </a:cubicBezTo>
                  <a:lnTo>
                    <a:pt x="47781" y="60135"/>
                  </a:lnTo>
                  <a:cubicBezTo>
                    <a:pt x="47644" y="60545"/>
                    <a:pt x="47439" y="61022"/>
                    <a:pt x="47166" y="61432"/>
                  </a:cubicBezTo>
                  <a:close/>
                  <a:moveTo>
                    <a:pt x="54538" y="44641"/>
                  </a:moveTo>
                  <a:cubicBezTo>
                    <a:pt x="52832" y="49828"/>
                    <a:pt x="50647" y="54811"/>
                    <a:pt x="48122" y="59657"/>
                  </a:cubicBezTo>
                  <a:cubicBezTo>
                    <a:pt x="48122" y="59657"/>
                    <a:pt x="48122" y="59657"/>
                    <a:pt x="48054" y="59657"/>
                  </a:cubicBezTo>
                  <a:cubicBezTo>
                    <a:pt x="42934" y="57405"/>
                    <a:pt x="42798" y="50442"/>
                    <a:pt x="38156" y="47507"/>
                  </a:cubicBezTo>
                  <a:cubicBezTo>
                    <a:pt x="36313" y="46347"/>
                    <a:pt x="34197" y="45596"/>
                    <a:pt x="32081" y="45255"/>
                  </a:cubicBezTo>
                  <a:cubicBezTo>
                    <a:pt x="29215" y="44641"/>
                    <a:pt x="26075" y="44777"/>
                    <a:pt x="23959" y="42593"/>
                  </a:cubicBezTo>
                  <a:cubicBezTo>
                    <a:pt x="27781" y="39180"/>
                    <a:pt x="31808" y="36040"/>
                    <a:pt x="35972" y="33105"/>
                  </a:cubicBezTo>
                  <a:cubicBezTo>
                    <a:pt x="37747" y="31808"/>
                    <a:pt x="39590" y="30648"/>
                    <a:pt x="41433" y="29419"/>
                  </a:cubicBezTo>
                  <a:cubicBezTo>
                    <a:pt x="41569" y="30580"/>
                    <a:pt x="41842" y="31740"/>
                    <a:pt x="42183" y="32900"/>
                  </a:cubicBezTo>
                  <a:cubicBezTo>
                    <a:pt x="41979" y="33105"/>
                    <a:pt x="41774" y="33310"/>
                    <a:pt x="41637" y="33583"/>
                  </a:cubicBezTo>
                  <a:cubicBezTo>
                    <a:pt x="40067" y="36040"/>
                    <a:pt x="40682" y="39317"/>
                    <a:pt x="43071" y="41091"/>
                  </a:cubicBezTo>
                  <a:cubicBezTo>
                    <a:pt x="43071" y="41159"/>
                    <a:pt x="43071" y="41228"/>
                    <a:pt x="43139" y="41296"/>
                  </a:cubicBezTo>
                  <a:cubicBezTo>
                    <a:pt x="45596" y="43412"/>
                    <a:pt x="49350" y="43139"/>
                    <a:pt x="51466" y="40613"/>
                  </a:cubicBezTo>
                  <a:cubicBezTo>
                    <a:pt x="51603" y="40477"/>
                    <a:pt x="51739" y="40340"/>
                    <a:pt x="51808" y="40204"/>
                  </a:cubicBezTo>
                  <a:cubicBezTo>
                    <a:pt x="53173" y="40340"/>
                    <a:pt x="54606" y="40272"/>
                    <a:pt x="55971" y="39999"/>
                  </a:cubicBezTo>
                  <a:cubicBezTo>
                    <a:pt x="55494" y="41501"/>
                    <a:pt x="55084" y="43071"/>
                    <a:pt x="54538" y="44641"/>
                  </a:cubicBezTo>
                  <a:close/>
                  <a:moveTo>
                    <a:pt x="56040" y="39453"/>
                  </a:moveTo>
                  <a:lnTo>
                    <a:pt x="56040" y="39453"/>
                  </a:lnTo>
                  <a:cubicBezTo>
                    <a:pt x="54743" y="39658"/>
                    <a:pt x="53378" y="39794"/>
                    <a:pt x="52081" y="39794"/>
                  </a:cubicBezTo>
                  <a:cubicBezTo>
                    <a:pt x="53036" y="37951"/>
                    <a:pt x="52900" y="35699"/>
                    <a:pt x="51808" y="33924"/>
                  </a:cubicBezTo>
                  <a:cubicBezTo>
                    <a:pt x="53855" y="33924"/>
                    <a:pt x="55903" y="33719"/>
                    <a:pt x="57883" y="33310"/>
                  </a:cubicBezTo>
                  <a:cubicBezTo>
                    <a:pt x="57200" y="35289"/>
                    <a:pt x="56654" y="37405"/>
                    <a:pt x="56108" y="39453"/>
                  </a:cubicBezTo>
                  <a:close/>
                  <a:moveTo>
                    <a:pt x="60340" y="26825"/>
                  </a:moveTo>
                  <a:cubicBezTo>
                    <a:pt x="59453" y="28737"/>
                    <a:pt x="58633" y="30716"/>
                    <a:pt x="58019" y="32696"/>
                  </a:cubicBezTo>
                  <a:cubicBezTo>
                    <a:pt x="55835" y="33037"/>
                    <a:pt x="53719" y="33310"/>
                    <a:pt x="51535" y="33583"/>
                  </a:cubicBezTo>
                  <a:cubicBezTo>
                    <a:pt x="51193" y="33037"/>
                    <a:pt x="50784" y="32627"/>
                    <a:pt x="50306" y="32286"/>
                  </a:cubicBezTo>
                  <a:cubicBezTo>
                    <a:pt x="49828" y="31945"/>
                    <a:pt x="49350" y="31603"/>
                    <a:pt x="48873" y="31399"/>
                  </a:cubicBezTo>
                  <a:cubicBezTo>
                    <a:pt x="48190" y="29487"/>
                    <a:pt x="47576" y="27508"/>
                    <a:pt x="47166" y="25460"/>
                  </a:cubicBezTo>
                  <a:cubicBezTo>
                    <a:pt x="47166" y="25460"/>
                    <a:pt x="47166" y="25392"/>
                    <a:pt x="47166" y="25392"/>
                  </a:cubicBezTo>
                  <a:cubicBezTo>
                    <a:pt x="48327" y="24573"/>
                    <a:pt x="49487" y="23617"/>
                    <a:pt x="50579" y="22662"/>
                  </a:cubicBezTo>
                  <a:cubicBezTo>
                    <a:pt x="55221" y="18635"/>
                    <a:pt x="59248" y="13925"/>
                    <a:pt x="62456" y="8669"/>
                  </a:cubicBezTo>
                  <a:cubicBezTo>
                    <a:pt x="63070" y="9283"/>
                    <a:pt x="63821" y="9829"/>
                    <a:pt x="64640" y="10239"/>
                  </a:cubicBezTo>
                  <a:cubicBezTo>
                    <a:pt x="66551" y="11331"/>
                    <a:pt x="68462" y="12423"/>
                    <a:pt x="70374" y="13447"/>
                  </a:cubicBezTo>
                  <a:cubicBezTo>
                    <a:pt x="70442" y="13515"/>
                    <a:pt x="70578" y="13515"/>
                    <a:pt x="70647" y="13447"/>
                  </a:cubicBezTo>
                  <a:cubicBezTo>
                    <a:pt x="70783" y="13515"/>
                    <a:pt x="70851" y="13515"/>
                    <a:pt x="70920" y="13584"/>
                  </a:cubicBezTo>
                  <a:cubicBezTo>
                    <a:pt x="66824" y="17406"/>
                    <a:pt x="62865" y="21774"/>
                    <a:pt x="60340" y="26825"/>
                  </a:cubicBezTo>
                  <a:close/>
                  <a:moveTo>
                    <a:pt x="73582" y="11468"/>
                  </a:moveTo>
                  <a:cubicBezTo>
                    <a:pt x="72967" y="12696"/>
                    <a:pt x="71739" y="13515"/>
                    <a:pt x="70374" y="12833"/>
                  </a:cubicBezTo>
                  <a:cubicBezTo>
                    <a:pt x="70374" y="12833"/>
                    <a:pt x="70305" y="12833"/>
                    <a:pt x="70305" y="12833"/>
                  </a:cubicBezTo>
                  <a:cubicBezTo>
                    <a:pt x="68189" y="11672"/>
                    <a:pt x="66142" y="10512"/>
                    <a:pt x="64094" y="9283"/>
                  </a:cubicBezTo>
                  <a:cubicBezTo>
                    <a:pt x="60954" y="7372"/>
                    <a:pt x="63821" y="3686"/>
                    <a:pt x="66620" y="3345"/>
                  </a:cubicBezTo>
                  <a:cubicBezTo>
                    <a:pt x="68667" y="5256"/>
                    <a:pt x="71329" y="6758"/>
                    <a:pt x="73650" y="8396"/>
                  </a:cubicBezTo>
                  <a:cubicBezTo>
                    <a:pt x="73718" y="8396"/>
                    <a:pt x="73787" y="8396"/>
                    <a:pt x="73787" y="8464"/>
                  </a:cubicBezTo>
                  <a:cubicBezTo>
                    <a:pt x="74128" y="9420"/>
                    <a:pt x="74060" y="10512"/>
                    <a:pt x="73582" y="11468"/>
                  </a:cubicBezTo>
                  <a:close/>
                  <a:moveTo>
                    <a:pt x="73923" y="7713"/>
                  </a:moveTo>
                  <a:cubicBezTo>
                    <a:pt x="71671" y="6143"/>
                    <a:pt x="69350" y="4096"/>
                    <a:pt x="66893" y="2935"/>
                  </a:cubicBezTo>
                  <a:lnTo>
                    <a:pt x="66893" y="2799"/>
                  </a:lnTo>
                  <a:cubicBezTo>
                    <a:pt x="66688" y="2321"/>
                    <a:pt x="66756" y="1707"/>
                    <a:pt x="67166" y="1297"/>
                  </a:cubicBezTo>
                  <a:cubicBezTo>
                    <a:pt x="67712" y="888"/>
                    <a:pt x="68394" y="683"/>
                    <a:pt x="69077" y="683"/>
                  </a:cubicBezTo>
                  <a:cubicBezTo>
                    <a:pt x="69145" y="683"/>
                    <a:pt x="69213" y="683"/>
                    <a:pt x="69213" y="615"/>
                  </a:cubicBezTo>
                  <a:cubicBezTo>
                    <a:pt x="71398" y="2253"/>
                    <a:pt x="73787" y="3618"/>
                    <a:pt x="75902" y="5324"/>
                  </a:cubicBezTo>
                  <a:cubicBezTo>
                    <a:pt x="75971" y="5324"/>
                    <a:pt x="76039" y="5393"/>
                    <a:pt x="76176" y="5324"/>
                  </a:cubicBezTo>
                  <a:cubicBezTo>
                    <a:pt x="76722" y="6758"/>
                    <a:pt x="75356" y="8191"/>
                    <a:pt x="73923" y="771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" name="Google Shape;4567;p19"/>
            <p:cNvSpPr/>
            <p:nvPr/>
          </p:nvSpPr>
          <p:spPr>
            <a:xfrm>
              <a:off x="2350150" y="3946200"/>
              <a:ext cx="283275" cy="267925"/>
            </a:xfrm>
            <a:custGeom>
              <a:avLst/>
              <a:gdLst/>
              <a:ahLst/>
              <a:cxnLst/>
              <a:rect l="l" t="t" r="r" b="b"/>
              <a:pathLst>
                <a:path w="11331" h="10717" extrusionOk="0">
                  <a:moveTo>
                    <a:pt x="7918" y="1707"/>
                  </a:moveTo>
                  <a:cubicBezTo>
                    <a:pt x="5870" y="751"/>
                    <a:pt x="3345" y="1502"/>
                    <a:pt x="2184" y="3550"/>
                  </a:cubicBezTo>
                  <a:cubicBezTo>
                    <a:pt x="1160" y="5734"/>
                    <a:pt x="2184" y="8328"/>
                    <a:pt x="4437" y="9215"/>
                  </a:cubicBezTo>
                  <a:cubicBezTo>
                    <a:pt x="4642" y="9283"/>
                    <a:pt x="4710" y="9010"/>
                    <a:pt x="4573" y="8942"/>
                  </a:cubicBezTo>
                  <a:cubicBezTo>
                    <a:pt x="0" y="6826"/>
                    <a:pt x="3208" y="0"/>
                    <a:pt x="7781" y="2116"/>
                  </a:cubicBezTo>
                  <a:cubicBezTo>
                    <a:pt x="9624" y="2799"/>
                    <a:pt x="10716" y="4710"/>
                    <a:pt x="10443" y="6621"/>
                  </a:cubicBezTo>
                  <a:cubicBezTo>
                    <a:pt x="10102" y="8874"/>
                    <a:pt x="7713" y="10239"/>
                    <a:pt x="5597" y="9420"/>
                  </a:cubicBezTo>
                  <a:cubicBezTo>
                    <a:pt x="5324" y="9283"/>
                    <a:pt x="5119" y="9761"/>
                    <a:pt x="5461" y="9829"/>
                  </a:cubicBezTo>
                  <a:cubicBezTo>
                    <a:pt x="7645" y="10717"/>
                    <a:pt x="10170" y="9488"/>
                    <a:pt x="10785" y="7167"/>
                  </a:cubicBezTo>
                  <a:cubicBezTo>
                    <a:pt x="11331" y="4915"/>
                    <a:pt x="10170" y="2594"/>
                    <a:pt x="7918" y="1707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" name="Google Shape;4568;p19"/>
            <p:cNvSpPr/>
            <p:nvPr/>
          </p:nvSpPr>
          <p:spPr>
            <a:xfrm>
              <a:off x="3437125" y="2575925"/>
              <a:ext cx="430050" cy="382275"/>
            </a:xfrm>
            <a:custGeom>
              <a:avLst/>
              <a:gdLst/>
              <a:ahLst/>
              <a:cxnLst/>
              <a:rect l="l" t="t" r="r" b="b"/>
              <a:pathLst>
                <a:path w="17202" h="15291" extrusionOk="0">
                  <a:moveTo>
                    <a:pt x="16724" y="5939"/>
                  </a:moveTo>
                  <a:cubicBezTo>
                    <a:pt x="16314" y="4574"/>
                    <a:pt x="14881" y="3482"/>
                    <a:pt x="13925" y="2526"/>
                  </a:cubicBezTo>
                  <a:cubicBezTo>
                    <a:pt x="13174" y="1570"/>
                    <a:pt x="12151" y="888"/>
                    <a:pt x="10990" y="478"/>
                  </a:cubicBezTo>
                  <a:cubicBezTo>
                    <a:pt x="8669" y="1"/>
                    <a:pt x="5871" y="2253"/>
                    <a:pt x="5461" y="4437"/>
                  </a:cubicBezTo>
                  <a:cubicBezTo>
                    <a:pt x="5393" y="4506"/>
                    <a:pt x="5393" y="4574"/>
                    <a:pt x="5461" y="4642"/>
                  </a:cubicBezTo>
                  <a:cubicBezTo>
                    <a:pt x="5393" y="4710"/>
                    <a:pt x="5393" y="4779"/>
                    <a:pt x="5461" y="4847"/>
                  </a:cubicBezTo>
                  <a:lnTo>
                    <a:pt x="5530" y="4983"/>
                  </a:lnTo>
                  <a:cubicBezTo>
                    <a:pt x="5257" y="6348"/>
                    <a:pt x="5120" y="7577"/>
                    <a:pt x="3823" y="8464"/>
                  </a:cubicBezTo>
                  <a:cubicBezTo>
                    <a:pt x="2731" y="9011"/>
                    <a:pt x="1639" y="9488"/>
                    <a:pt x="479" y="9898"/>
                  </a:cubicBezTo>
                  <a:cubicBezTo>
                    <a:pt x="274" y="9966"/>
                    <a:pt x="274" y="10239"/>
                    <a:pt x="410" y="10376"/>
                  </a:cubicBezTo>
                  <a:cubicBezTo>
                    <a:pt x="1" y="11536"/>
                    <a:pt x="888" y="12969"/>
                    <a:pt x="1776" y="13789"/>
                  </a:cubicBezTo>
                  <a:cubicBezTo>
                    <a:pt x="2799" y="14812"/>
                    <a:pt x="4301" y="15290"/>
                    <a:pt x="5734" y="15154"/>
                  </a:cubicBezTo>
                  <a:cubicBezTo>
                    <a:pt x="5803" y="15154"/>
                    <a:pt x="5871" y="15085"/>
                    <a:pt x="5939" y="15017"/>
                  </a:cubicBezTo>
                  <a:cubicBezTo>
                    <a:pt x="6007" y="15017"/>
                    <a:pt x="6076" y="14949"/>
                    <a:pt x="6076" y="14881"/>
                  </a:cubicBezTo>
                  <a:cubicBezTo>
                    <a:pt x="6622" y="13720"/>
                    <a:pt x="7441" y="12696"/>
                    <a:pt x="8533" y="11877"/>
                  </a:cubicBezTo>
                  <a:cubicBezTo>
                    <a:pt x="9420" y="11263"/>
                    <a:pt x="10444" y="10853"/>
                    <a:pt x="11468" y="10512"/>
                  </a:cubicBezTo>
                  <a:cubicBezTo>
                    <a:pt x="11741" y="10649"/>
                    <a:pt x="11946" y="10717"/>
                    <a:pt x="12219" y="10717"/>
                  </a:cubicBezTo>
                  <a:cubicBezTo>
                    <a:pt x="13584" y="10785"/>
                    <a:pt x="15017" y="9352"/>
                    <a:pt x="15836" y="8464"/>
                  </a:cubicBezTo>
                  <a:cubicBezTo>
                    <a:pt x="16587" y="7850"/>
                    <a:pt x="16929" y="6895"/>
                    <a:pt x="16724" y="5939"/>
                  </a:cubicBezTo>
                  <a:close/>
                  <a:moveTo>
                    <a:pt x="5598" y="14608"/>
                  </a:moveTo>
                  <a:cubicBezTo>
                    <a:pt x="3141" y="14676"/>
                    <a:pt x="1025" y="12833"/>
                    <a:pt x="820" y="10376"/>
                  </a:cubicBezTo>
                  <a:cubicBezTo>
                    <a:pt x="2253" y="10103"/>
                    <a:pt x="3687" y="9420"/>
                    <a:pt x="4779" y="8464"/>
                  </a:cubicBezTo>
                  <a:cubicBezTo>
                    <a:pt x="5598" y="7714"/>
                    <a:pt x="6007" y="6553"/>
                    <a:pt x="5939" y="5461"/>
                  </a:cubicBezTo>
                  <a:cubicBezTo>
                    <a:pt x="6895" y="6553"/>
                    <a:pt x="7919" y="7577"/>
                    <a:pt x="9011" y="8533"/>
                  </a:cubicBezTo>
                  <a:cubicBezTo>
                    <a:pt x="9557" y="9079"/>
                    <a:pt x="10171" y="9625"/>
                    <a:pt x="10854" y="10171"/>
                  </a:cubicBezTo>
                  <a:cubicBezTo>
                    <a:pt x="8465" y="10649"/>
                    <a:pt x="6485" y="12287"/>
                    <a:pt x="5598" y="14608"/>
                  </a:cubicBezTo>
                  <a:close/>
                  <a:moveTo>
                    <a:pt x="15359" y="8055"/>
                  </a:moveTo>
                  <a:cubicBezTo>
                    <a:pt x="14744" y="9011"/>
                    <a:pt x="13652" y="9557"/>
                    <a:pt x="12492" y="9625"/>
                  </a:cubicBezTo>
                  <a:cubicBezTo>
                    <a:pt x="11058" y="9625"/>
                    <a:pt x="10649" y="9147"/>
                    <a:pt x="9557" y="8260"/>
                  </a:cubicBezTo>
                  <a:cubicBezTo>
                    <a:pt x="8328" y="7168"/>
                    <a:pt x="7100" y="5939"/>
                    <a:pt x="5871" y="4847"/>
                  </a:cubicBezTo>
                  <a:lnTo>
                    <a:pt x="5871" y="4847"/>
                  </a:lnTo>
                  <a:lnTo>
                    <a:pt x="5871" y="4847"/>
                  </a:lnTo>
                  <a:cubicBezTo>
                    <a:pt x="6007" y="4779"/>
                    <a:pt x="6076" y="4710"/>
                    <a:pt x="6076" y="4574"/>
                  </a:cubicBezTo>
                  <a:cubicBezTo>
                    <a:pt x="6554" y="3277"/>
                    <a:pt x="7509" y="2185"/>
                    <a:pt x="8806" y="1570"/>
                  </a:cubicBezTo>
                  <a:cubicBezTo>
                    <a:pt x="9966" y="956"/>
                    <a:pt x="11400" y="1161"/>
                    <a:pt x="12424" y="2048"/>
                  </a:cubicBezTo>
                  <a:cubicBezTo>
                    <a:pt x="14062" y="3209"/>
                    <a:pt x="17202" y="5871"/>
                    <a:pt x="15359" y="8055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" name="Google Shape;4569;p19"/>
            <p:cNvSpPr/>
            <p:nvPr/>
          </p:nvSpPr>
          <p:spPr>
            <a:xfrm>
              <a:off x="3614600" y="2661250"/>
              <a:ext cx="40975" cy="49500"/>
            </a:xfrm>
            <a:custGeom>
              <a:avLst/>
              <a:gdLst/>
              <a:ahLst/>
              <a:cxnLst/>
              <a:rect l="l" t="t" r="r" b="b"/>
              <a:pathLst>
                <a:path w="1639" h="1980" extrusionOk="0">
                  <a:moveTo>
                    <a:pt x="1366" y="1297"/>
                  </a:moveTo>
                  <a:cubicBezTo>
                    <a:pt x="1093" y="1502"/>
                    <a:pt x="683" y="1434"/>
                    <a:pt x="478" y="1093"/>
                  </a:cubicBezTo>
                  <a:cubicBezTo>
                    <a:pt x="342" y="819"/>
                    <a:pt x="547" y="410"/>
                    <a:pt x="888" y="342"/>
                  </a:cubicBezTo>
                  <a:cubicBezTo>
                    <a:pt x="1024" y="342"/>
                    <a:pt x="956" y="0"/>
                    <a:pt x="820" y="69"/>
                  </a:cubicBezTo>
                  <a:cubicBezTo>
                    <a:pt x="274" y="205"/>
                    <a:pt x="1" y="751"/>
                    <a:pt x="205" y="1229"/>
                  </a:cubicBezTo>
                  <a:cubicBezTo>
                    <a:pt x="410" y="1775"/>
                    <a:pt x="1093" y="1980"/>
                    <a:pt x="1502" y="1570"/>
                  </a:cubicBezTo>
                  <a:cubicBezTo>
                    <a:pt x="1639" y="1502"/>
                    <a:pt x="1570" y="1229"/>
                    <a:pt x="1366" y="1297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" name="Google Shape;4570;p19"/>
            <p:cNvSpPr/>
            <p:nvPr/>
          </p:nvSpPr>
          <p:spPr>
            <a:xfrm>
              <a:off x="3648725" y="2664650"/>
              <a:ext cx="42700" cy="46100"/>
            </a:xfrm>
            <a:custGeom>
              <a:avLst/>
              <a:gdLst/>
              <a:ahLst/>
              <a:cxnLst/>
              <a:rect l="l" t="t" r="r" b="b"/>
              <a:pathLst>
                <a:path w="1708" h="1844" extrusionOk="0">
                  <a:moveTo>
                    <a:pt x="1366" y="410"/>
                  </a:moveTo>
                  <a:cubicBezTo>
                    <a:pt x="1025" y="69"/>
                    <a:pt x="547" y="1"/>
                    <a:pt x="205" y="206"/>
                  </a:cubicBezTo>
                  <a:cubicBezTo>
                    <a:pt x="1" y="274"/>
                    <a:pt x="137" y="479"/>
                    <a:pt x="274" y="479"/>
                  </a:cubicBezTo>
                  <a:cubicBezTo>
                    <a:pt x="547" y="342"/>
                    <a:pt x="888" y="410"/>
                    <a:pt x="1161" y="683"/>
                  </a:cubicBezTo>
                  <a:cubicBezTo>
                    <a:pt x="1298" y="888"/>
                    <a:pt x="1298" y="1230"/>
                    <a:pt x="1161" y="1503"/>
                  </a:cubicBezTo>
                  <a:cubicBezTo>
                    <a:pt x="1025" y="1707"/>
                    <a:pt x="1298" y="1844"/>
                    <a:pt x="1434" y="1639"/>
                  </a:cubicBezTo>
                  <a:cubicBezTo>
                    <a:pt x="1707" y="1298"/>
                    <a:pt x="1707" y="752"/>
                    <a:pt x="1366" y="41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" name="Google Shape;4571;p19"/>
            <p:cNvSpPr/>
            <p:nvPr/>
          </p:nvSpPr>
          <p:spPr>
            <a:xfrm>
              <a:off x="3769875" y="2719275"/>
              <a:ext cx="41000" cy="49500"/>
            </a:xfrm>
            <a:custGeom>
              <a:avLst/>
              <a:gdLst/>
              <a:ahLst/>
              <a:cxnLst/>
              <a:rect l="l" t="t" r="r" b="b"/>
              <a:pathLst>
                <a:path w="1640" h="1980" extrusionOk="0">
                  <a:moveTo>
                    <a:pt x="1298" y="1297"/>
                  </a:moveTo>
                  <a:cubicBezTo>
                    <a:pt x="1161" y="1297"/>
                    <a:pt x="1025" y="1297"/>
                    <a:pt x="888" y="1297"/>
                  </a:cubicBezTo>
                  <a:cubicBezTo>
                    <a:pt x="752" y="1297"/>
                    <a:pt x="615" y="1161"/>
                    <a:pt x="547" y="1024"/>
                  </a:cubicBezTo>
                  <a:cubicBezTo>
                    <a:pt x="479" y="751"/>
                    <a:pt x="615" y="410"/>
                    <a:pt x="888" y="341"/>
                  </a:cubicBezTo>
                  <a:cubicBezTo>
                    <a:pt x="1093" y="273"/>
                    <a:pt x="1025" y="0"/>
                    <a:pt x="820" y="68"/>
                  </a:cubicBezTo>
                  <a:cubicBezTo>
                    <a:pt x="342" y="205"/>
                    <a:pt x="1" y="683"/>
                    <a:pt x="206" y="1229"/>
                  </a:cubicBezTo>
                  <a:cubicBezTo>
                    <a:pt x="411" y="1638"/>
                    <a:pt x="1093" y="1980"/>
                    <a:pt x="1503" y="1570"/>
                  </a:cubicBezTo>
                  <a:cubicBezTo>
                    <a:pt x="1639" y="1434"/>
                    <a:pt x="1434" y="1297"/>
                    <a:pt x="1298" y="1297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" name="Google Shape;4572;p19"/>
            <p:cNvSpPr/>
            <p:nvPr/>
          </p:nvSpPr>
          <p:spPr>
            <a:xfrm>
              <a:off x="3621425" y="2806300"/>
              <a:ext cx="17100" cy="37550"/>
            </a:xfrm>
            <a:custGeom>
              <a:avLst/>
              <a:gdLst/>
              <a:ahLst/>
              <a:cxnLst/>
              <a:rect l="l" t="t" r="r" b="b"/>
              <a:pathLst>
                <a:path w="684" h="1502" extrusionOk="0">
                  <a:moveTo>
                    <a:pt x="342" y="137"/>
                  </a:moveTo>
                  <a:cubicBezTo>
                    <a:pt x="205" y="0"/>
                    <a:pt x="1" y="137"/>
                    <a:pt x="137" y="342"/>
                  </a:cubicBezTo>
                  <a:cubicBezTo>
                    <a:pt x="342" y="546"/>
                    <a:pt x="342" y="888"/>
                    <a:pt x="137" y="1161"/>
                  </a:cubicBezTo>
                  <a:cubicBezTo>
                    <a:pt x="1" y="1297"/>
                    <a:pt x="205" y="1502"/>
                    <a:pt x="342" y="1365"/>
                  </a:cubicBezTo>
                  <a:cubicBezTo>
                    <a:pt x="683" y="1024"/>
                    <a:pt x="683" y="478"/>
                    <a:pt x="342" y="137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" name="Google Shape;4573;p19"/>
            <p:cNvSpPr/>
            <p:nvPr/>
          </p:nvSpPr>
          <p:spPr>
            <a:xfrm>
              <a:off x="3575350" y="2818250"/>
              <a:ext cx="27325" cy="46100"/>
            </a:xfrm>
            <a:custGeom>
              <a:avLst/>
              <a:gdLst/>
              <a:ahLst/>
              <a:cxnLst/>
              <a:rect l="l" t="t" r="r" b="b"/>
              <a:pathLst>
                <a:path w="1093" h="1844" extrusionOk="0">
                  <a:moveTo>
                    <a:pt x="888" y="1365"/>
                  </a:moveTo>
                  <a:cubicBezTo>
                    <a:pt x="478" y="1024"/>
                    <a:pt x="547" y="410"/>
                    <a:pt x="956" y="205"/>
                  </a:cubicBezTo>
                  <a:cubicBezTo>
                    <a:pt x="1093" y="137"/>
                    <a:pt x="1025" y="0"/>
                    <a:pt x="888" y="0"/>
                  </a:cubicBezTo>
                  <a:cubicBezTo>
                    <a:pt x="137" y="205"/>
                    <a:pt x="1" y="1229"/>
                    <a:pt x="683" y="1707"/>
                  </a:cubicBezTo>
                  <a:cubicBezTo>
                    <a:pt x="888" y="1843"/>
                    <a:pt x="1025" y="1502"/>
                    <a:pt x="888" y="1365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" name="Google Shape;4574;p19"/>
            <p:cNvSpPr/>
            <p:nvPr/>
          </p:nvSpPr>
          <p:spPr>
            <a:xfrm>
              <a:off x="3208475" y="2963275"/>
              <a:ext cx="262800" cy="252600"/>
            </a:xfrm>
            <a:custGeom>
              <a:avLst/>
              <a:gdLst/>
              <a:ahLst/>
              <a:cxnLst/>
              <a:rect l="l" t="t" r="r" b="b"/>
              <a:pathLst>
                <a:path w="10512" h="10104" extrusionOk="0">
                  <a:moveTo>
                    <a:pt x="9829" y="206"/>
                  </a:moveTo>
                  <a:cubicBezTo>
                    <a:pt x="5939" y="2663"/>
                    <a:pt x="2662" y="5871"/>
                    <a:pt x="69" y="9693"/>
                  </a:cubicBezTo>
                  <a:cubicBezTo>
                    <a:pt x="0" y="9898"/>
                    <a:pt x="273" y="10103"/>
                    <a:pt x="410" y="9967"/>
                  </a:cubicBezTo>
                  <a:cubicBezTo>
                    <a:pt x="3140" y="6349"/>
                    <a:pt x="6417" y="3209"/>
                    <a:pt x="10171" y="684"/>
                  </a:cubicBezTo>
                  <a:cubicBezTo>
                    <a:pt x="10512" y="479"/>
                    <a:pt x="10102" y="1"/>
                    <a:pt x="9829" y="206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" name="Google Shape;4575;p19"/>
            <p:cNvSpPr/>
            <p:nvPr/>
          </p:nvSpPr>
          <p:spPr>
            <a:xfrm>
              <a:off x="3261375" y="2913800"/>
              <a:ext cx="953925" cy="346425"/>
            </a:xfrm>
            <a:custGeom>
              <a:avLst/>
              <a:gdLst/>
              <a:ahLst/>
              <a:cxnLst/>
              <a:rect l="l" t="t" r="r" b="b"/>
              <a:pathLst>
                <a:path w="38157" h="13857" extrusionOk="0">
                  <a:moveTo>
                    <a:pt x="37747" y="69"/>
                  </a:moveTo>
                  <a:cubicBezTo>
                    <a:pt x="24436" y="0"/>
                    <a:pt x="10375" y="4505"/>
                    <a:pt x="205" y="13311"/>
                  </a:cubicBezTo>
                  <a:cubicBezTo>
                    <a:pt x="0" y="13447"/>
                    <a:pt x="273" y="13857"/>
                    <a:pt x="546" y="13652"/>
                  </a:cubicBezTo>
                  <a:cubicBezTo>
                    <a:pt x="5734" y="9625"/>
                    <a:pt x="11604" y="6417"/>
                    <a:pt x="17815" y="4096"/>
                  </a:cubicBezTo>
                  <a:cubicBezTo>
                    <a:pt x="24163" y="1843"/>
                    <a:pt x="30921" y="683"/>
                    <a:pt x="37747" y="683"/>
                  </a:cubicBezTo>
                  <a:cubicBezTo>
                    <a:pt x="38088" y="683"/>
                    <a:pt x="38156" y="69"/>
                    <a:pt x="37747" y="69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" name="Google Shape;4576;p19"/>
            <p:cNvSpPr/>
            <p:nvPr/>
          </p:nvSpPr>
          <p:spPr>
            <a:xfrm>
              <a:off x="3362050" y="3202175"/>
              <a:ext cx="179200" cy="61475"/>
            </a:xfrm>
            <a:custGeom>
              <a:avLst/>
              <a:gdLst/>
              <a:ahLst/>
              <a:cxnLst/>
              <a:rect l="l" t="t" r="r" b="b"/>
              <a:pathLst>
                <a:path w="7168" h="2459" extrusionOk="0">
                  <a:moveTo>
                    <a:pt x="6758" y="69"/>
                  </a:moveTo>
                  <a:cubicBezTo>
                    <a:pt x="4437" y="342"/>
                    <a:pt x="2253" y="1093"/>
                    <a:pt x="205" y="2117"/>
                  </a:cubicBezTo>
                  <a:cubicBezTo>
                    <a:pt x="1" y="2185"/>
                    <a:pt x="137" y="2458"/>
                    <a:pt x="274" y="2390"/>
                  </a:cubicBezTo>
                  <a:cubicBezTo>
                    <a:pt x="2390" y="1571"/>
                    <a:pt x="4574" y="957"/>
                    <a:pt x="6826" y="547"/>
                  </a:cubicBezTo>
                  <a:cubicBezTo>
                    <a:pt x="7168" y="479"/>
                    <a:pt x="7031" y="1"/>
                    <a:pt x="6758" y="69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" name="Google Shape;4577;p19"/>
            <p:cNvSpPr/>
            <p:nvPr/>
          </p:nvSpPr>
          <p:spPr>
            <a:xfrm>
              <a:off x="3150450" y="2633950"/>
              <a:ext cx="293525" cy="532425"/>
            </a:xfrm>
            <a:custGeom>
              <a:avLst/>
              <a:gdLst/>
              <a:ahLst/>
              <a:cxnLst/>
              <a:rect l="l" t="t" r="r" b="b"/>
              <a:pathLst>
                <a:path w="11741" h="21297" extrusionOk="0">
                  <a:moveTo>
                    <a:pt x="11195" y="273"/>
                  </a:moveTo>
                  <a:cubicBezTo>
                    <a:pt x="10307" y="4027"/>
                    <a:pt x="9011" y="7713"/>
                    <a:pt x="7304" y="11126"/>
                  </a:cubicBezTo>
                  <a:cubicBezTo>
                    <a:pt x="5325" y="14676"/>
                    <a:pt x="2936" y="17952"/>
                    <a:pt x="137" y="20887"/>
                  </a:cubicBezTo>
                  <a:cubicBezTo>
                    <a:pt x="1" y="21092"/>
                    <a:pt x="274" y="21297"/>
                    <a:pt x="410" y="21160"/>
                  </a:cubicBezTo>
                  <a:cubicBezTo>
                    <a:pt x="6349" y="15699"/>
                    <a:pt x="10307" y="8396"/>
                    <a:pt x="11673" y="410"/>
                  </a:cubicBezTo>
                  <a:cubicBezTo>
                    <a:pt x="11741" y="137"/>
                    <a:pt x="11263" y="0"/>
                    <a:pt x="11195" y="27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" name="Google Shape;4578;p19"/>
            <p:cNvSpPr/>
            <p:nvPr/>
          </p:nvSpPr>
          <p:spPr>
            <a:xfrm>
              <a:off x="3104375" y="2383100"/>
              <a:ext cx="167250" cy="752550"/>
            </a:xfrm>
            <a:custGeom>
              <a:avLst/>
              <a:gdLst/>
              <a:ahLst/>
              <a:cxnLst/>
              <a:rect l="l" t="t" r="r" b="b"/>
              <a:pathLst>
                <a:path w="6690" h="30102" extrusionOk="0">
                  <a:moveTo>
                    <a:pt x="3209" y="342"/>
                  </a:moveTo>
                  <a:cubicBezTo>
                    <a:pt x="3072" y="0"/>
                    <a:pt x="2526" y="205"/>
                    <a:pt x="2663" y="547"/>
                  </a:cubicBezTo>
                  <a:cubicBezTo>
                    <a:pt x="5871" y="10239"/>
                    <a:pt x="4915" y="20819"/>
                    <a:pt x="69" y="29829"/>
                  </a:cubicBezTo>
                  <a:cubicBezTo>
                    <a:pt x="1" y="29965"/>
                    <a:pt x="274" y="30102"/>
                    <a:pt x="342" y="29965"/>
                  </a:cubicBezTo>
                  <a:cubicBezTo>
                    <a:pt x="5598" y="20955"/>
                    <a:pt x="6690" y="10103"/>
                    <a:pt x="3209" y="342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" name="Google Shape;4579;p19"/>
            <p:cNvSpPr/>
            <p:nvPr/>
          </p:nvSpPr>
          <p:spPr>
            <a:xfrm>
              <a:off x="3085600" y="2253400"/>
              <a:ext cx="107550" cy="109250"/>
            </a:xfrm>
            <a:custGeom>
              <a:avLst/>
              <a:gdLst/>
              <a:ahLst/>
              <a:cxnLst/>
              <a:rect l="l" t="t" r="r" b="b"/>
              <a:pathLst>
                <a:path w="4302" h="4370" extrusionOk="0">
                  <a:moveTo>
                    <a:pt x="4165" y="2799"/>
                  </a:moveTo>
                  <a:cubicBezTo>
                    <a:pt x="3960" y="2458"/>
                    <a:pt x="3687" y="2117"/>
                    <a:pt x="3414" y="1844"/>
                  </a:cubicBezTo>
                  <a:cubicBezTo>
                    <a:pt x="3550" y="1639"/>
                    <a:pt x="3755" y="1366"/>
                    <a:pt x="3823" y="1230"/>
                  </a:cubicBezTo>
                  <a:cubicBezTo>
                    <a:pt x="4028" y="957"/>
                    <a:pt x="3755" y="683"/>
                    <a:pt x="3550" y="820"/>
                  </a:cubicBezTo>
                  <a:lnTo>
                    <a:pt x="2799" y="1093"/>
                  </a:lnTo>
                  <a:cubicBezTo>
                    <a:pt x="2526" y="752"/>
                    <a:pt x="2253" y="410"/>
                    <a:pt x="1980" y="137"/>
                  </a:cubicBezTo>
                  <a:cubicBezTo>
                    <a:pt x="1844" y="1"/>
                    <a:pt x="1639" y="69"/>
                    <a:pt x="1571" y="206"/>
                  </a:cubicBezTo>
                  <a:cubicBezTo>
                    <a:pt x="1434" y="683"/>
                    <a:pt x="1298" y="1093"/>
                    <a:pt x="1161" y="1571"/>
                  </a:cubicBezTo>
                  <a:lnTo>
                    <a:pt x="342" y="1776"/>
                  </a:lnTo>
                  <a:cubicBezTo>
                    <a:pt x="69" y="1844"/>
                    <a:pt x="1" y="2253"/>
                    <a:pt x="274" y="2322"/>
                  </a:cubicBezTo>
                  <a:lnTo>
                    <a:pt x="1093" y="2526"/>
                  </a:lnTo>
                  <a:cubicBezTo>
                    <a:pt x="1093" y="2799"/>
                    <a:pt x="1093" y="3072"/>
                    <a:pt x="1093" y="3346"/>
                  </a:cubicBezTo>
                  <a:lnTo>
                    <a:pt x="956" y="3892"/>
                  </a:lnTo>
                  <a:cubicBezTo>
                    <a:pt x="888" y="4096"/>
                    <a:pt x="1161" y="4369"/>
                    <a:pt x="1366" y="4165"/>
                  </a:cubicBezTo>
                  <a:cubicBezTo>
                    <a:pt x="1844" y="3823"/>
                    <a:pt x="2253" y="3346"/>
                    <a:pt x="2663" y="2936"/>
                  </a:cubicBezTo>
                  <a:cubicBezTo>
                    <a:pt x="3141" y="3004"/>
                    <a:pt x="3618" y="3141"/>
                    <a:pt x="4096" y="3209"/>
                  </a:cubicBezTo>
                  <a:cubicBezTo>
                    <a:pt x="4165" y="3277"/>
                    <a:pt x="4301" y="3004"/>
                    <a:pt x="4165" y="2799"/>
                  </a:cubicBezTo>
                  <a:close/>
                  <a:moveTo>
                    <a:pt x="3072" y="2526"/>
                  </a:moveTo>
                  <a:cubicBezTo>
                    <a:pt x="3072" y="2458"/>
                    <a:pt x="3072" y="2390"/>
                    <a:pt x="3072" y="2390"/>
                  </a:cubicBezTo>
                  <a:lnTo>
                    <a:pt x="3072" y="2253"/>
                  </a:lnTo>
                  <a:lnTo>
                    <a:pt x="3072" y="2185"/>
                  </a:lnTo>
                  <a:cubicBezTo>
                    <a:pt x="3141" y="2322"/>
                    <a:pt x="3277" y="2458"/>
                    <a:pt x="3345" y="2595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" name="Google Shape;4580;p19"/>
            <p:cNvSpPr/>
            <p:nvPr/>
          </p:nvSpPr>
          <p:spPr>
            <a:xfrm>
              <a:off x="3403000" y="2505950"/>
              <a:ext cx="88775" cy="90475"/>
            </a:xfrm>
            <a:custGeom>
              <a:avLst/>
              <a:gdLst/>
              <a:ahLst/>
              <a:cxnLst/>
              <a:rect l="l" t="t" r="r" b="b"/>
              <a:pathLst>
                <a:path w="3551" h="3619" extrusionOk="0">
                  <a:moveTo>
                    <a:pt x="3277" y="1298"/>
                  </a:moveTo>
                  <a:cubicBezTo>
                    <a:pt x="3072" y="1230"/>
                    <a:pt x="2867" y="1230"/>
                    <a:pt x="2731" y="1161"/>
                  </a:cubicBezTo>
                  <a:cubicBezTo>
                    <a:pt x="2663" y="888"/>
                    <a:pt x="2594" y="547"/>
                    <a:pt x="2526" y="274"/>
                  </a:cubicBezTo>
                  <a:cubicBezTo>
                    <a:pt x="2458" y="1"/>
                    <a:pt x="2185" y="1"/>
                    <a:pt x="2117" y="138"/>
                  </a:cubicBezTo>
                  <a:cubicBezTo>
                    <a:pt x="1980" y="342"/>
                    <a:pt x="1707" y="752"/>
                    <a:pt x="1502" y="1025"/>
                  </a:cubicBezTo>
                  <a:cubicBezTo>
                    <a:pt x="1093" y="957"/>
                    <a:pt x="683" y="957"/>
                    <a:pt x="274" y="1025"/>
                  </a:cubicBezTo>
                  <a:cubicBezTo>
                    <a:pt x="69" y="1025"/>
                    <a:pt x="1" y="1298"/>
                    <a:pt x="205" y="1434"/>
                  </a:cubicBezTo>
                  <a:cubicBezTo>
                    <a:pt x="410" y="1571"/>
                    <a:pt x="615" y="1707"/>
                    <a:pt x="820" y="1912"/>
                  </a:cubicBezTo>
                  <a:cubicBezTo>
                    <a:pt x="683" y="2049"/>
                    <a:pt x="615" y="2253"/>
                    <a:pt x="478" y="2390"/>
                  </a:cubicBezTo>
                  <a:cubicBezTo>
                    <a:pt x="274" y="2527"/>
                    <a:pt x="274" y="2936"/>
                    <a:pt x="615" y="2868"/>
                  </a:cubicBezTo>
                  <a:cubicBezTo>
                    <a:pt x="956" y="2800"/>
                    <a:pt x="1298" y="2731"/>
                    <a:pt x="1707" y="2595"/>
                  </a:cubicBezTo>
                  <a:cubicBezTo>
                    <a:pt x="1980" y="2868"/>
                    <a:pt x="2253" y="3141"/>
                    <a:pt x="2458" y="3482"/>
                  </a:cubicBezTo>
                  <a:cubicBezTo>
                    <a:pt x="2594" y="3619"/>
                    <a:pt x="2936" y="3550"/>
                    <a:pt x="2936" y="3346"/>
                  </a:cubicBezTo>
                  <a:cubicBezTo>
                    <a:pt x="2936" y="2936"/>
                    <a:pt x="2936" y="2458"/>
                    <a:pt x="2799" y="2117"/>
                  </a:cubicBezTo>
                  <a:cubicBezTo>
                    <a:pt x="3004" y="1980"/>
                    <a:pt x="3141" y="1912"/>
                    <a:pt x="3345" y="1776"/>
                  </a:cubicBezTo>
                  <a:cubicBezTo>
                    <a:pt x="3550" y="1707"/>
                    <a:pt x="3482" y="1366"/>
                    <a:pt x="3277" y="1298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" name="Google Shape;4581;p19"/>
            <p:cNvSpPr/>
            <p:nvPr/>
          </p:nvSpPr>
          <p:spPr>
            <a:xfrm>
              <a:off x="4269875" y="2854075"/>
              <a:ext cx="116050" cy="122900"/>
            </a:xfrm>
            <a:custGeom>
              <a:avLst/>
              <a:gdLst/>
              <a:ahLst/>
              <a:cxnLst/>
              <a:rect l="l" t="t" r="r" b="b"/>
              <a:pathLst>
                <a:path w="4642" h="4916" extrusionOk="0">
                  <a:moveTo>
                    <a:pt x="4505" y="2458"/>
                  </a:moveTo>
                  <a:lnTo>
                    <a:pt x="3140" y="1707"/>
                  </a:lnTo>
                  <a:cubicBezTo>
                    <a:pt x="3140" y="1297"/>
                    <a:pt x="3208" y="820"/>
                    <a:pt x="3277" y="410"/>
                  </a:cubicBezTo>
                  <a:cubicBezTo>
                    <a:pt x="3277" y="205"/>
                    <a:pt x="3004" y="0"/>
                    <a:pt x="2867" y="205"/>
                  </a:cubicBezTo>
                  <a:cubicBezTo>
                    <a:pt x="2662" y="342"/>
                    <a:pt x="2321" y="751"/>
                    <a:pt x="2048" y="1024"/>
                  </a:cubicBezTo>
                  <a:lnTo>
                    <a:pt x="1297" y="615"/>
                  </a:lnTo>
                  <a:lnTo>
                    <a:pt x="1161" y="410"/>
                  </a:lnTo>
                  <a:cubicBezTo>
                    <a:pt x="1092" y="274"/>
                    <a:pt x="888" y="274"/>
                    <a:pt x="819" y="342"/>
                  </a:cubicBezTo>
                  <a:cubicBezTo>
                    <a:pt x="615" y="342"/>
                    <a:pt x="546" y="547"/>
                    <a:pt x="683" y="683"/>
                  </a:cubicBezTo>
                  <a:lnTo>
                    <a:pt x="683" y="683"/>
                  </a:lnTo>
                  <a:cubicBezTo>
                    <a:pt x="819" y="1161"/>
                    <a:pt x="956" y="1639"/>
                    <a:pt x="1161" y="2116"/>
                  </a:cubicBezTo>
                  <a:cubicBezTo>
                    <a:pt x="819" y="2594"/>
                    <a:pt x="478" y="3140"/>
                    <a:pt x="137" y="3686"/>
                  </a:cubicBezTo>
                  <a:cubicBezTo>
                    <a:pt x="0" y="3891"/>
                    <a:pt x="205" y="4164"/>
                    <a:pt x="478" y="4096"/>
                  </a:cubicBezTo>
                  <a:lnTo>
                    <a:pt x="1980" y="3618"/>
                  </a:lnTo>
                  <a:cubicBezTo>
                    <a:pt x="2116" y="3823"/>
                    <a:pt x="2253" y="4096"/>
                    <a:pt x="2389" y="4232"/>
                  </a:cubicBezTo>
                  <a:cubicBezTo>
                    <a:pt x="2458" y="4301"/>
                    <a:pt x="2526" y="4369"/>
                    <a:pt x="2594" y="4369"/>
                  </a:cubicBezTo>
                  <a:lnTo>
                    <a:pt x="2662" y="4642"/>
                  </a:lnTo>
                  <a:cubicBezTo>
                    <a:pt x="2799" y="4915"/>
                    <a:pt x="3208" y="4779"/>
                    <a:pt x="3208" y="4437"/>
                  </a:cubicBezTo>
                  <a:cubicBezTo>
                    <a:pt x="3140" y="4164"/>
                    <a:pt x="3140" y="3686"/>
                    <a:pt x="3140" y="3277"/>
                  </a:cubicBezTo>
                  <a:lnTo>
                    <a:pt x="4437" y="2867"/>
                  </a:lnTo>
                  <a:cubicBezTo>
                    <a:pt x="4574" y="2799"/>
                    <a:pt x="4642" y="2594"/>
                    <a:pt x="4505" y="2458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" name="Google Shape;4582;p19"/>
            <p:cNvSpPr/>
            <p:nvPr/>
          </p:nvSpPr>
          <p:spPr>
            <a:xfrm>
              <a:off x="3587300" y="3123700"/>
              <a:ext cx="109225" cy="109225"/>
            </a:xfrm>
            <a:custGeom>
              <a:avLst/>
              <a:gdLst/>
              <a:ahLst/>
              <a:cxnLst/>
              <a:rect l="l" t="t" r="r" b="b"/>
              <a:pathLst>
                <a:path w="4369" h="4369" extrusionOk="0">
                  <a:moveTo>
                    <a:pt x="4369" y="1911"/>
                  </a:moveTo>
                  <a:cubicBezTo>
                    <a:pt x="4369" y="1434"/>
                    <a:pt x="3686" y="1434"/>
                    <a:pt x="3413" y="1365"/>
                  </a:cubicBezTo>
                  <a:lnTo>
                    <a:pt x="2662" y="1297"/>
                  </a:lnTo>
                  <a:cubicBezTo>
                    <a:pt x="2662" y="956"/>
                    <a:pt x="2594" y="683"/>
                    <a:pt x="2594" y="341"/>
                  </a:cubicBezTo>
                  <a:cubicBezTo>
                    <a:pt x="2594" y="0"/>
                    <a:pt x="2253" y="68"/>
                    <a:pt x="2116" y="205"/>
                  </a:cubicBezTo>
                  <a:cubicBezTo>
                    <a:pt x="1912" y="478"/>
                    <a:pt x="1707" y="819"/>
                    <a:pt x="1502" y="1161"/>
                  </a:cubicBezTo>
                  <a:cubicBezTo>
                    <a:pt x="1093" y="1092"/>
                    <a:pt x="683" y="1024"/>
                    <a:pt x="273" y="1024"/>
                  </a:cubicBezTo>
                  <a:cubicBezTo>
                    <a:pt x="69" y="956"/>
                    <a:pt x="0" y="1229"/>
                    <a:pt x="137" y="1297"/>
                  </a:cubicBezTo>
                  <a:cubicBezTo>
                    <a:pt x="69" y="1365"/>
                    <a:pt x="0" y="1434"/>
                    <a:pt x="69" y="1570"/>
                  </a:cubicBezTo>
                  <a:cubicBezTo>
                    <a:pt x="273" y="1843"/>
                    <a:pt x="547" y="2116"/>
                    <a:pt x="751" y="2389"/>
                  </a:cubicBezTo>
                  <a:lnTo>
                    <a:pt x="820" y="2457"/>
                  </a:lnTo>
                  <a:cubicBezTo>
                    <a:pt x="683" y="2935"/>
                    <a:pt x="547" y="3345"/>
                    <a:pt x="410" y="3823"/>
                  </a:cubicBezTo>
                  <a:cubicBezTo>
                    <a:pt x="273" y="4027"/>
                    <a:pt x="547" y="4232"/>
                    <a:pt x="751" y="4164"/>
                  </a:cubicBezTo>
                  <a:cubicBezTo>
                    <a:pt x="1161" y="3959"/>
                    <a:pt x="1502" y="3754"/>
                    <a:pt x="1912" y="3550"/>
                  </a:cubicBezTo>
                  <a:cubicBezTo>
                    <a:pt x="2116" y="3823"/>
                    <a:pt x="2458" y="4096"/>
                    <a:pt x="2731" y="4300"/>
                  </a:cubicBezTo>
                  <a:cubicBezTo>
                    <a:pt x="2867" y="4369"/>
                    <a:pt x="3072" y="4369"/>
                    <a:pt x="3072" y="4232"/>
                  </a:cubicBezTo>
                  <a:cubicBezTo>
                    <a:pt x="3209" y="4164"/>
                    <a:pt x="3345" y="3959"/>
                    <a:pt x="3277" y="3823"/>
                  </a:cubicBezTo>
                  <a:cubicBezTo>
                    <a:pt x="3140" y="3550"/>
                    <a:pt x="3072" y="3276"/>
                    <a:pt x="3004" y="3003"/>
                  </a:cubicBezTo>
                  <a:lnTo>
                    <a:pt x="3277" y="2799"/>
                  </a:lnTo>
                  <a:cubicBezTo>
                    <a:pt x="3618" y="2662"/>
                    <a:pt x="4369" y="2321"/>
                    <a:pt x="4369" y="191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" name="Google Shape;4583;p19"/>
            <p:cNvSpPr/>
            <p:nvPr/>
          </p:nvSpPr>
          <p:spPr>
            <a:xfrm>
              <a:off x="2539550" y="3760200"/>
              <a:ext cx="52925" cy="42675"/>
            </a:xfrm>
            <a:custGeom>
              <a:avLst/>
              <a:gdLst/>
              <a:ahLst/>
              <a:cxnLst/>
              <a:rect l="l" t="t" r="r" b="b"/>
              <a:pathLst>
                <a:path w="2117" h="1707" extrusionOk="0">
                  <a:moveTo>
                    <a:pt x="1775" y="68"/>
                  </a:moveTo>
                  <a:cubicBezTo>
                    <a:pt x="1434" y="273"/>
                    <a:pt x="1161" y="478"/>
                    <a:pt x="888" y="683"/>
                  </a:cubicBezTo>
                  <a:cubicBezTo>
                    <a:pt x="547" y="887"/>
                    <a:pt x="274" y="1161"/>
                    <a:pt x="69" y="1434"/>
                  </a:cubicBezTo>
                  <a:cubicBezTo>
                    <a:pt x="1" y="1570"/>
                    <a:pt x="69" y="1707"/>
                    <a:pt x="205" y="1638"/>
                  </a:cubicBezTo>
                  <a:cubicBezTo>
                    <a:pt x="547" y="1502"/>
                    <a:pt x="888" y="1297"/>
                    <a:pt x="1161" y="1024"/>
                  </a:cubicBezTo>
                  <a:cubicBezTo>
                    <a:pt x="1434" y="819"/>
                    <a:pt x="1707" y="614"/>
                    <a:pt x="1980" y="341"/>
                  </a:cubicBezTo>
                  <a:cubicBezTo>
                    <a:pt x="2117" y="205"/>
                    <a:pt x="1912" y="0"/>
                    <a:pt x="1775" y="68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" name="Google Shape;4584;p19"/>
            <p:cNvSpPr/>
            <p:nvPr/>
          </p:nvSpPr>
          <p:spPr>
            <a:xfrm>
              <a:off x="2565150" y="3765300"/>
              <a:ext cx="47800" cy="39275"/>
            </a:xfrm>
            <a:custGeom>
              <a:avLst/>
              <a:gdLst/>
              <a:ahLst/>
              <a:cxnLst/>
              <a:rect l="l" t="t" r="r" b="b"/>
              <a:pathLst>
                <a:path w="1912" h="1571" extrusionOk="0">
                  <a:moveTo>
                    <a:pt x="1502" y="69"/>
                  </a:moveTo>
                  <a:cubicBezTo>
                    <a:pt x="956" y="342"/>
                    <a:pt x="478" y="820"/>
                    <a:pt x="69" y="1366"/>
                  </a:cubicBezTo>
                  <a:cubicBezTo>
                    <a:pt x="0" y="1434"/>
                    <a:pt x="137" y="1571"/>
                    <a:pt x="273" y="1503"/>
                  </a:cubicBezTo>
                  <a:cubicBezTo>
                    <a:pt x="478" y="1298"/>
                    <a:pt x="683" y="1093"/>
                    <a:pt x="888" y="957"/>
                  </a:cubicBezTo>
                  <a:cubicBezTo>
                    <a:pt x="1161" y="752"/>
                    <a:pt x="1434" y="615"/>
                    <a:pt x="1707" y="479"/>
                  </a:cubicBezTo>
                  <a:cubicBezTo>
                    <a:pt x="1912" y="342"/>
                    <a:pt x="1775" y="1"/>
                    <a:pt x="1502" y="69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" name="Google Shape;4585;p19"/>
            <p:cNvSpPr/>
            <p:nvPr/>
          </p:nvSpPr>
          <p:spPr>
            <a:xfrm>
              <a:off x="2437175" y="4229450"/>
              <a:ext cx="66575" cy="23925"/>
            </a:xfrm>
            <a:custGeom>
              <a:avLst/>
              <a:gdLst/>
              <a:ahLst/>
              <a:cxnLst/>
              <a:rect l="l" t="t" r="r" b="b"/>
              <a:pathLst>
                <a:path w="2663" h="957" extrusionOk="0">
                  <a:moveTo>
                    <a:pt x="2389" y="547"/>
                  </a:moveTo>
                  <a:cubicBezTo>
                    <a:pt x="1638" y="547"/>
                    <a:pt x="887" y="410"/>
                    <a:pt x="273" y="69"/>
                  </a:cubicBezTo>
                  <a:cubicBezTo>
                    <a:pt x="137" y="1"/>
                    <a:pt x="0" y="274"/>
                    <a:pt x="137" y="342"/>
                  </a:cubicBezTo>
                  <a:cubicBezTo>
                    <a:pt x="819" y="752"/>
                    <a:pt x="1570" y="957"/>
                    <a:pt x="2389" y="888"/>
                  </a:cubicBezTo>
                  <a:cubicBezTo>
                    <a:pt x="2662" y="888"/>
                    <a:pt x="2594" y="547"/>
                    <a:pt x="2389" y="547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" name="Google Shape;4586;p19"/>
            <p:cNvSpPr/>
            <p:nvPr/>
          </p:nvSpPr>
          <p:spPr>
            <a:xfrm>
              <a:off x="2455925" y="4256775"/>
              <a:ext cx="61475" cy="13675"/>
            </a:xfrm>
            <a:custGeom>
              <a:avLst/>
              <a:gdLst/>
              <a:ahLst/>
              <a:cxnLst/>
              <a:rect l="l" t="t" r="r" b="b"/>
              <a:pathLst>
                <a:path w="2459" h="547" extrusionOk="0">
                  <a:moveTo>
                    <a:pt x="2253" y="0"/>
                  </a:moveTo>
                  <a:cubicBezTo>
                    <a:pt x="1571" y="68"/>
                    <a:pt x="888" y="68"/>
                    <a:pt x="206" y="0"/>
                  </a:cubicBezTo>
                  <a:cubicBezTo>
                    <a:pt x="69" y="0"/>
                    <a:pt x="1" y="205"/>
                    <a:pt x="137" y="205"/>
                  </a:cubicBezTo>
                  <a:cubicBezTo>
                    <a:pt x="820" y="478"/>
                    <a:pt x="1503" y="546"/>
                    <a:pt x="2253" y="410"/>
                  </a:cubicBezTo>
                  <a:cubicBezTo>
                    <a:pt x="2390" y="341"/>
                    <a:pt x="2458" y="0"/>
                    <a:pt x="225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" name="Google Shape;4587;p19"/>
            <p:cNvSpPr/>
            <p:nvPr/>
          </p:nvSpPr>
          <p:spPr>
            <a:xfrm>
              <a:off x="2920075" y="3325050"/>
              <a:ext cx="34175" cy="52925"/>
            </a:xfrm>
            <a:custGeom>
              <a:avLst/>
              <a:gdLst/>
              <a:ahLst/>
              <a:cxnLst/>
              <a:rect l="l" t="t" r="r" b="b"/>
              <a:pathLst>
                <a:path w="1367" h="2117" extrusionOk="0">
                  <a:moveTo>
                    <a:pt x="1230" y="1707"/>
                  </a:moveTo>
                  <a:cubicBezTo>
                    <a:pt x="683" y="1434"/>
                    <a:pt x="479" y="820"/>
                    <a:pt x="615" y="274"/>
                  </a:cubicBezTo>
                  <a:cubicBezTo>
                    <a:pt x="615" y="137"/>
                    <a:pt x="479" y="1"/>
                    <a:pt x="410" y="137"/>
                  </a:cubicBezTo>
                  <a:cubicBezTo>
                    <a:pt x="1" y="888"/>
                    <a:pt x="342" y="1707"/>
                    <a:pt x="1025" y="2048"/>
                  </a:cubicBezTo>
                  <a:cubicBezTo>
                    <a:pt x="1230" y="2116"/>
                    <a:pt x="1366" y="1843"/>
                    <a:pt x="1230" y="1707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" name="Google Shape;4588;p19"/>
            <p:cNvSpPr/>
            <p:nvPr/>
          </p:nvSpPr>
          <p:spPr>
            <a:xfrm>
              <a:off x="2949100" y="3333575"/>
              <a:ext cx="39275" cy="44400"/>
            </a:xfrm>
            <a:custGeom>
              <a:avLst/>
              <a:gdLst/>
              <a:ahLst/>
              <a:cxnLst/>
              <a:rect l="l" t="t" r="r" b="b"/>
              <a:pathLst>
                <a:path w="1571" h="1776" extrusionOk="0">
                  <a:moveTo>
                    <a:pt x="1434" y="1366"/>
                  </a:moveTo>
                  <a:cubicBezTo>
                    <a:pt x="888" y="1161"/>
                    <a:pt x="478" y="683"/>
                    <a:pt x="342" y="137"/>
                  </a:cubicBezTo>
                  <a:cubicBezTo>
                    <a:pt x="273" y="1"/>
                    <a:pt x="0" y="1"/>
                    <a:pt x="69" y="206"/>
                  </a:cubicBezTo>
                  <a:cubicBezTo>
                    <a:pt x="137" y="888"/>
                    <a:pt x="615" y="1502"/>
                    <a:pt x="1297" y="1707"/>
                  </a:cubicBezTo>
                  <a:cubicBezTo>
                    <a:pt x="1502" y="1775"/>
                    <a:pt x="1570" y="1502"/>
                    <a:pt x="1434" y="1366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" name="Google Shape;4589;p19"/>
            <p:cNvSpPr/>
            <p:nvPr/>
          </p:nvSpPr>
          <p:spPr>
            <a:xfrm>
              <a:off x="1969600" y="4229450"/>
              <a:ext cx="68275" cy="30750"/>
            </a:xfrm>
            <a:custGeom>
              <a:avLst/>
              <a:gdLst/>
              <a:ahLst/>
              <a:cxnLst/>
              <a:rect l="l" t="t" r="r" b="b"/>
              <a:pathLst>
                <a:path w="2731" h="1230" extrusionOk="0">
                  <a:moveTo>
                    <a:pt x="2526" y="888"/>
                  </a:moveTo>
                  <a:cubicBezTo>
                    <a:pt x="1775" y="683"/>
                    <a:pt x="1025" y="410"/>
                    <a:pt x="274" y="69"/>
                  </a:cubicBezTo>
                  <a:cubicBezTo>
                    <a:pt x="137" y="1"/>
                    <a:pt x="1" y="206"/>
                    <a:pt x="137" y="274"/>
                  </a:cubicBezTo>
                  <a:cubicBezTo>
                    <a:pt x="888" y="752"/>
                    <a:pt x="1707" y="1025"/>
                    <a:pt x="2526" y="1161"/>
                  </a:cubicBezTo>
                  <a:cubicBezTo>
                    <a:pt x="2731" y="1230"/>
                    <a:pt x="2731" y="888"/>
                    <a:pt x="2526" y="888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" name="Google Shape;4590;p19"/>
            <p:cNvSpPr/>
            <p:nvPr/>
          </p:nvSpPr>
          <p:spPr>
            <a:xfrm>
              <a:off x="1995200" y="4222625"/>
              <a:ext cx="61450" cy="18800"/>
            </a:xfrm>
            <a:custGeom>
              <a:avLst/>
              <a:gdLst/>
              <a:ahLst/>
              <a:cxnLst/>
              <a:rect l="l" t="t" r="r" b="b"/>
              <a:pathLst>
                <a:path w="2458" h="752" extrusionOk="0">
                  <a:moveTo>
                    <a:pt x="2253" y="410"/>
                  </a:moveTo>
                  <a:cubicBezTo>
                    <a:pt x="1570" y="342"/>
                    <a:pt x="888" y="274"/>
                    <a:pt x="274" y="69"/>
                  </a:cubicBezTo>
                  <a:cubicBezTo>
                    <a:pt x="69" y="1"/>
                    <a:pt x="1" y="274"/>
                    <a:pt x="137" y="342"/>
                  </a:cubicBezTo>
                  <a:cubicBezTo>
                    <a:pt x="820" y="615"/>
                    <a:pt x="1502" y="752"/>
                    <a:pt x="2185" y="752"/>
                  </a:cubicBezTo>
                  <a:cubicBezTo>
                    <a:pt x="2458" y="752"/>
                    <a:pt x="2458" y="410"/>
                    <a:pt x="2253" y="41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" name="Google Shape;4591;p19"/>
            <p:cNvSpPr/>
            <p:nvPr/>
          </p:nvSpPr>
          <p:spPr>
            <a:xfrm>
              <a:off x="2102700" y="5089500"/>
              <a:ext cx="70000" cy="23925"/>
            </a:xfrm>
            <a:custGeom>
              <a:avLst/>
              <a:gdLst/>
              <a:ahLst/>
              <a:cxnLst/>
              <a:rect l="l" t="t" r="r" b="b"/>
              <a:pathLst>
                <a:path w="2800" h="957" extrusionOk="0">
                  <a:moveTo>
                    <a:pt x="2663" y="615"/>
                  </a:moveTo>
                  <a:cubicBezTo>
                    <a:pt x="1912" y="137"/>
                    <a:pt x="1025" y="1"/>
                    <a:pt x="137" y="69"/>
                  </a:cubicBezTo>
                  <a:cubicBezTo>
                    <a:pt x="1" y="69"/>
                    <a:pt x="1" y="342"/>
                    <a:pt x="137" y="342"/>
                  </a:cubicBezTo>
                  <a:cubicBezTo>
                    <a:pt x="956" y="342"/>
                    <a:pt x="1775" y="547"/>
                    <a:pt x="2526" y="888"/>
                  </a:cubicBezTo>
                  <a:cubicBezTo>
                    <a:pt x="2731" y="956"/>
                    <a:pt x="2799" y="751"/>
                    <a:pt x="2663" y="615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" name="Google Shape;4592;p19"/>
            <p:cNvSpPr/>
            <p:nvPr/>
          </p:nvSpPr>
          <p:spPr>
            <a:xfrm>
              <a:off x="2075400" y="5070725"/>
              <a:ext cx="64875" cy="18800"/>
            </a:xfrm>
            <a:custGeom>
              <a:avLst/>
              <a:gdLst/>
              <a:ahLst/>
              <a:cxnLst/>
              <a:rect l="l" t="t" r="r" b="b"/>
              <a:pathLst>
                <a:path w="2595" h="752" extrusionOk="0">
                  <a:moveTo>
                    <a:pt x="2390" y="410"/>
                  </a:moveTo>
                  <a:cubicBezTo>
                    <a:pt x="1707" y="137"/>
                    <a:pt x="956" y="1"/>
                    <a:pt x="205" y="69"/>
                  </a:cubicBezTo>
                  <a:cubicBezTo>
                    <a:pt x="1" y="69"/>
                    <a:pt x="1" y="274"/>
                    <a:pt x="205" y="274"/>
                  </a:cubicBezTo>
                  <a:cubicBezTo>
                    <a:pt x="888" y="274"/>
                    <a:pt x="1639" y="410"/>
                    <a:pt x="2321" y="683"/>
                  </a:cubicBezTo>
                  <a:cubicBezTo>
                    <a:pt x="2458" y="752"/>
                    <a:pt x="2594" y="479"/>
                    <a:pt x="2390" y="41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" name="Google Shape;4593;p19"/>
            <p:cNvSpPr/>
            <p:nvPr/>
          </p:nvSpPr>
          <p:spPr>
            <a:xfrm>
              <a:off x="1408200" y="4975175"/>
              <a:ext cx="37550" cy="71700"/>
            </a:xfrm>
            <a:custGeom>
              <a:avLst/>
              <a:gdLst/>
              <a:ahLst/>
              <a:cxnLst/>
              <a:rect l="l" t="t" r="r" b="b"/>
              <a:pathLst>
                <a:path w="1502" h="2868" extrusionOk="0">
                  <a:moveTo>
                    <a:pt x="1365" y="2389"/>
                  </a:moveTo>
                  <a:cubicBezTo>
                    <a:pt x="887" y="1707"/>
                    <a:pt x="546" y="956"/>
                    <a:pt x="273" y="205"/>
                  </a:cubicBezTo>
                  <a:cubicBezTo>
                    <a:pt x="205" y="0"/>
                    <a:pt x="0" y="69"/>
                    <a:pt x="68" y="273"/>
                  </a:cubicBezTo>
                  <a:cubicBezTo>
                    <a:pt x="205" y="1092"/>
                    <a:pt x="546" y="1912"/>
                    <a:pt x="1092" y="2662"/>
                  </a:cubicBezTo>
                  <a:cubicBezTo>
                    <a:pt x="1229" y="2867"/>
                    <a:pt x="1502" y="2594"/>
                    <a:pt x="1365" y="2389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" name="Google Shape;4594;p19"/>
            <p:cNvSpPr/>
            <p:nvPr/>
          </p:nvSpPr>
          <p:spPr>
            <a:xfrm>
              <a:off x="1435500" y="4987125"/>
              <a:ext cx="40975" cy="56325"/>
            </a:xfrm>
            <a:custGeom>
              <a:avLst/>
              <a:gdLst/>
              <a:ahLst/>
              <a:cxnLst/>
              <a:rect l="l" t="t" r="r" b="b"/>
              <a:pathLst>
                <a:path w="1639" h="2253" extrusionOk="0">
                  <a:moveTo>
                    <a:pt x="1502" y="1911"/>
                  </a:moveTo>
                  <a:cubicBezTo>
                    <a:pt x="1297" y="1638"/>
                    <a:pt x="956" y="1502"/>
                    <a:pt x="751" y="1161"/>
                  </a:cubicBezTo>
                  <a:cubicBezTo>
                    <a:pt x="546" y="819"/>
                    <a:pt x="341" y="478"/>
                    <a:pt x="273" y="137"/>
                  </a:cubicBezTo>
                  <a:cubicBezTo>
                    <a:pt x="273" y="0"/>
                    <a:pt x="0" y="68"/>
                    <a:pt x="0" y="205"/>
                  </a:cubicBezTo>
                  <a:cubicBezTo>
                    <a:pt x="68" y="614"/>
                    <a:pt x="205" y="1024"/>
                    <a:pt x="478" y="1365"/>
                  </a:cubicBezTo>
                  <a:cubicBezTo>
                    <a:pt x="683" y="1707"/>
                    <a:pt x="956" y="1980"/>
                    <a:pt x="1297" y="2184"/>
                  </a:cubicBezTo>
                  <a:cubicBezTo>
                    <a:pt x="1502" y="2253"/>
                    <a:pt x="1638" y="2048"/>
                    <a:pt x="1502" y="191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595" name="Google Shape;4595;p19"/>
          <p:cNvGrpSpPr/>
          <p:nvPr/>
        </p:nvGrpSpPr>
        <p:grpSpPr>
          <a:xfrm rot="514008">
            <a:off x="6504559" y="1185828"/>
            <a:ext cx="2227914" cy="2891216"/>
            <a:chOff x="3770079" y="319833"/>
            <a:chExt cx="2698171" cy="3501480"/>
          </a:xfrm>
        </p:grpSpPr>
        <p:sp>
          <p:nvSpPr>
            <p:cNvPr id="4596" name="Google Shape;4596;p19"/>
            <p:cNvSpPr/>
            <p:nvPr/>
          </p:nvSpPr>
          <p:spPr>
            <a:xfrm>
              <a:off x="4236196" y="319833"/>
              <a:ext cx="105387" cy="105370"/>
            </a:xfrm>
            <a:custGeom>
              <a:avLst/>
              <a:gdLst/>
              <a:ahLst/>
              <a:cxnLst/>
              <a:rect l="l" t="t" r="r" b="b"/>
              <a:pathLst>
                <a:path w="6304" h="6303" extrusionOk="0">
                  <a:moveTo>
                    <a:pt x="3127" y="0"/>
                  </a:moveTo>
                  <a:cubicBezTo>
                    <a:pt x="1362" y="0"/>
                    <a:pt x="1" y="1412"/>
                    <a:pt x="1" y="3177"/>
                  </a:cubicBezTo>
                  <a:cubicBezTo>
                    <a:pt x="1" y="4891"/>
                    <a:pt x="1362" y="6303"/>
                    <a:pt x="3127" y="6303"/>
                  </a:cubicBezTo>
                  <a:cubicBezTo>
                    <a:pt x="4892" y="6303"/>
                    <a:pt x="6304" y="4891"/>
                    <a:pt x="6304" y="3177"/>
                  </a:cubicBezTo>
                  <a:lnTo>
                    <a:pt x="6304" y="3126"/>
                  </a:lnTo>
                  <a:cubicBezTo>
                    <a:pt x="6304" y="1412"/>
                    <a:pt x="4892" y="0"/>
                    <a:pt x="312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" name="Google Shape;4597;p19"/>
            <p:cNvSpPr/>
            <p:nvPr/>
          </p:nvSpPr>
          <p:spPr>
            <a:xfrm>
              <a:off x="4277505" y="506869"/>
              <a:ext cx="2190745" cy="2881178"/>
            </a:xfrm>
            <a:custGeom>
              <a:avLst/>
              <a:gdLst/>
              <a:ahLst/>
              <a:cxnLst/>
              <a:rect l="l" t="t" r="r" b="b"/>
              <a:pathLst>
                <a:path w="131045" h="172345" extrusionOk="0">
                  <a:moveTo>
                    <a:pt x="16337" y="611"/>
                  </a:moveTo>
                  <a:cubicBezTo>
                    <a:pt x="16992" y="611"/>
                    <a:pt x="17597" y="913"/>
                    <a:pt x="18051" y="1417"/>
                  </a:cubicBezTo>
                  <a:lnTo>
                    <a:pt x="65497" y="60763"/>
                  </a:lnTo>
                  <a:cubicBezTo>
                    <a:pt x="65548" y="60813"/>
                    <a:pt x="72102" y="67923"/>
                    <a:pt x="68623" y="78713"/>
                  </a:cubicBezTo>
                  <a:cubicBezTo>
                    <a:pt x="66002" y="86780"/>
                    <a:pt x="70590" y="91469"/>
                    <a:pt x="70590" y="91469"/>
                  </a:cubicBezTo>
                  <a:lnTo>
                    <a:pt x="111229" y="150159"/>
                  </a:lnTo>
                  <a:cubicBezTo>
                    <a:pt x="113498" y="153423"/>
                    <a:pt x="117147" y="155173"/>
                    <a:pt x="120852" y="155173"/>
                  </a:cubicBezTo>
                  <a:cubicBezTo>
                    <a:pt x="123157" y="155173"/>
                    <a:pt x="125485" y="154496"/>
                    <a:pt x="127515" y="153084"/>
                  </a:cubicBezTo>
                  <a:cubicBezTo>
                    <a:pt x="127814" y="152870"/>
                    <a:pt x="128159" y="152765"/>
                    <a:pt x="128503" y="152765"/>
                  </a:cubicBezTo>
                  <a:cubicBezTo>
                    <a:pt x="128970" y="152765"/>
                    <a:pt x="129436" y="152959"/>
                    <a:pt x="129784" y="153336"/>
                  </a:cubicBezTo>
                  <a:cubicBezTo>
                    <a:pt x="130339" y="154092"/>
                    <a:pt x="130187" y="155101"/>
                    <a:pt x="129431" y="155605"/>
                  </a:cubicBezTo>
                  <a:lnTo>
                    <a:pt x="106641" y="171437"/>
                  </a:lnTo>
                  <a:cubicBezTo>
                    <a:pt x="106363" y="171622"/>
                    <a:pt x="106052" y="171712"/>
                    <a:pt x="105744" y="171712"/>
                  </a:cubicBezTo>
                  <a:cubicBezTo>
                    <a:pt x="105213" y="171712"/>
                    <a:pt x="104691" y="171444"/>
                    <a:pt x="104372" y="170933"/>
                  </a:cubicBezTo>
                  <a:cubicBezTo>
                    <a:pt x="103969" y="170177"/>
                    <a:pt x="104221" y="169269"/>
                    <a:pt x="104926" y="168765"/>
                  </a:cubicBezTo>
                  <a:cubicBezTo>
                    <a:pt x="110221" y="165084"/>
                    <a:pt x="111582" y="157773"/>
                    <a:pt x="107851" y="152479"/>
                  </a:cubicBezTo>
                  <a:lnTo>
                    <a:pt x="67212" y="93839"/>
                  </a:lnTo>
                  <a:cubicBezTo>
                    <a:pt x="67212" y="93789"/>
                    <a:pt x="64438" y="87889"/>
                    <a:pt x="55968" y="87486"/>
                  </a:cubicBezTo>
                  <a:cubicBezTo>
                    <a:pt x="44623" y="86982"/>
                    <a:pt x="40287" y="78360"/>
                    <a:pt x="40186" y="78259"/>
                  </a:cubicBezTo>
                  <a:lnTo>
                    <a:pt x="1312" y="13065"/>
                  </a:lnTo>
                  <a:cubicBezTo>
                    <a:pt x="706" y="12056"/>
                    <a:pt x="959" y="10796"/>
                    <a:pt x="1917" y="10090"/>
                  </a:cubicBezTo>
                  <a:lnTo>
                    <a:pt x="15076" y="1014"/>
                  </a:lnTo>
                  <a:cubicBezTo>
                    <a:pt x="15429" y="762"/>
                    <a:pt x="15883" y="611"/>
                    <a:pt x="16337" y="611"/>
                  </a:cubicBezTo>
                  <a:close/>
                  <a:moveTo>
                    <a:pt x="16309" y="1"/>
                  </a:moveTo>
                  <a:cubicBezTo>
                    <a:pt x="15749" y="1"/>
                    <a:pt x="15178" y="166"/>
                    <a:pt x="14673" y="510"/>
                  </a:cubicBezTo>
                  <a:lnTo>
                    <a:pt x="1564" y="9636"/>
                  </a:lnTo>
                  <a:cubicBezTo>
                    <a:pt x="354" y="10443"/>
                    <a:pt x="1" y="12107"/>
                    <a:pt x="757" y="13417"/>
                  </a:cubicBezTo>
                  <a:lnTo>
                    <a:pt x="39631" y="78562"/>
                  </a:lnTo>
                  <a:cubicBezTo>
                    <a:pt x="39682" y="78662"/>
                    <a:pt x="44220" y="87587"/>
                    <a:pt x="55917" y="88142"/>
                  </a:cubicBezTo>
                  <a:cubicBezTo>
                    <a:pt x="63985" y="88494"/>
                    <a:pt x="66607" y="94091"/>
                    <a:pt x="66657" y="94192"/>
                  </a:cubicBezTo>
                  <a:lnTo>
                    <a:pt x="107347" y="152832"/>
                  </a:lnTo>
                  <a:cubicBezTo>
                    <a:pt x="110826" y="157874"/>
                    <a:pt x="109565" y="164731"/>
                    <a:pt x="104523" y="168261"/>
                  </a:cubicBezTo>
                  <a:cubicBezTo>
                    <a:pt x="103565" y="168916"/>
                    <a:pt x="103263" y="170227"/>
                    <a:pt x="103817" y="171286"/>
                  </a:cubicBezTo>
                  <a:cubicBezTo>
                    <a:pt x="104170" y="171790"/>
                    <a:pt x="104674" y="172143"/>
                    <a:pt x="105279" y="172294"/>
                  </a:cubicBezTo>
                  <a:cubicBezTo>
                    <a:pt x="105431" y="172294"/>
                    <a:pt x="105582" y="172345"/>
                    <a:pt x="105733" y="172345"/>
                  </a:cubicBezTo>
                  <a:cubicBezTo>
                    <a:pt x="106187" y="172345"/>
                    <a:pt x="106641" y="172193"/>
                    <a:pt x="106994" y="171891"/>
                  </a:cubicBezTo>
                  <a:lnTo>
                    <a:pt x="129784" y="156109"/>
                  </a:lnTo>
                  <a:cubicBezTo>
                    <a:pt x="130843" y="155403"/>
                    <a:pt x="131045" y="153941"/>
                    <a:pt x="130288" y="152983"/>
                  </a:cubicBezTo>
                  <a:cubicBezTo>
                    <a:pt x="129818" y="152424"/>
                    <a:pt x="129176" y="152140"/>
                    <a:pt x="128523" y="152140"/>
                  </a:cubicBezTo>
                  <a:cubicBezTo>
                    <a:pt x="128055" y="152140"/>
                    <a:pt x="127583" y="152285"/>
                    <a:pt x="127162" y="152580"/>
                  </a:cubicBezTo>
                  <a:cubicBezTo>
                    <a:pt x="125257" y="153908"/>
                    <a:pt x="123072" y="154545"/>
                    <a:pt x="120905" y="154545"/>
                  </a:cubicBezTo>
                  <a:cubicBezTo>
                    <a:pt x="117396" y="154545"/>
                    <a:pt x="113935" y="152873"/>
                    <a:pt x="111784" y="149756"/>
                  </a:cubicBezTo>
                  <a:lnTo>
                    <a:pt x="71044" y="91066"/>
                  </a:lnTo>
                  <a:cubicBezTo>
                    <a:pt x="70993" y="91016"/>
                    <a:pt x="66707" y="86629"/>
                    <a:pt x="69178" y="78914"/>
                  </a:cubicBezTo>
                  <a:cubicBezTo>
                    <a:pt x="72758" y="67771"/>
                    <a:pt x="66002" y="60410"/>
                    <a:pt x="65951" y="60360"/>
                  </a:cubicBezTo>
                  <a:lnTo>
                    <a:pt x="18505" y="1064"/>
                  </a:lnTo>
                  <a:cubicBezTo>
                    <a:pt x="17961" y="370"/>
                    <a:pt x="17146" y="1"/>
                    <a:pt x="1630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" name="Google Shape;4598;p19"/>
            <p:cNvSpPr/>
            <p:nvPr/>
          </p:nvSpPr>
          <p:spPr>
            <a:xfrm>
              <a:off x="4910530" y="1307553"/>
              <a:ext cx="452660" cy="569147"/>
            </a:xfrm>
            <a:custGeom>
              <a:avLst/>
              <a:gdLst/>
              <a:ahLst/>
              <a:cxnLst/>
              <a:rect l="l" t="t" r="r" b="b"/>
              <a:pathLst>
                <a:path w="27077" h="34045" extrusionOk="0">
                  <a:moveTo>
                    <a:pt x="9273" y="653"/>
                  </a:moveTo>
                  <a:cubicBezTo>
                    <a:pt x="9324" y="653"/>
                    <a:pt x="9376" y="657"/>
                    <a:pt x="9429" y="666"/>
                  </a:cubicBezTo>
                  <a:cubicBezTo>
                    <a:pt x="9631" y="666"/>
                    <a:pt x="9883" y="767"/>
                    <a:pt x="10034" y="969"/>
                  </a:cubicBezTo>
                  <a:lnTo>
                    <a:pt x="23043" y="17255"/>
                  </a:lnTo>
                  <a:cubicBezTo>
                    <a:pt x="23144" y="17456"/>
                    <a:pt x="26371" y="21742"/>
                    <a:pt x="25665" y="26280"/>
                  </a:cubicBezTo>
                  <a:cubicBezTo>
                    <a:pt x="24753" y="30473"/>
                    <a:pt x="21040" y="33389"/>
                    <a:pt x="16872" y="33389"/>
                  </a:cubicBezTo>
                  <a:cubicBezTo>
                    <a:pt x="16429" y="33389"/>
                    <a:pt x="15981" y="33356"/>
                    <a:pt x="15530" y="33288"/>
                  </a:cubicBezTo>
                  <a:cubicBezTo>
                    <a:pt x="11093" y="32381"/>
                    <a:pt x="8169" y="27843"/>
                    <a:pt x="8018" y="27641"/>
                  </a:cubicBezTo>
                  <a:lnTo>
                    <a:pt x="908" y="15742"/>
                  </a:lnTo>
                  <a:cubicBezTo>
                    <a:pt x="656" y="15339"/>
                    <a:pt x="757" y="14784"/>
                    <a:pt x="1160" y="14481"/>
                  </a:cubicBezTo>
                  <a:cubicBezTo>
                    <a:pt x="4034" y="12162"/>
                    <a:pt x="4639" y="9691"/>
                    <a:pt x="5295" y="7221"/>
                  </a:cubicBezTo>
                  <a:cubicBezTo>
                    <a:pt x="5849" y="4952"/>
                    <a:pt x="6404" y="2834"/>
                    <a:pt x="8673" y="868"/>
                  </a:cubicBezTo>
                  <a:cubicBezTo>
                    <a:pt x="8839" y="743"/>
                    <a:pt x="9039" y="653"/>
                    <a:pt x="9273" y="653"/>
                  </a:cubicBezTo>
                  <a:close/>
                  <a:moveTo>
                    <a:pt x="9307" y="1"/>
                  </a:moveTo>
                  <a:cubicBezTo>
                    <a:pt x="8913" y="1"/>
                    <a:pt x="8534" y="150"/>
                    <a:pt x="8270" y="414"/>
                  </a:cubicBezTo>
                  <a:cubicBezTo>
                    <a:pt x="5900" y="2481"/>
                    <a:pt x="5295" y="4851"/>
                    <a:pt x="4690" y="7069"/>
                  </a:cubicBezTo>
                  <a:cubicBezTo>
                    <a:pt x="4034" y="9540"/>
                    <a:pt x="3480" y="11809"/>
                    <a:pt x="807" y="14028"/>
                  </a:cubicBezTo>
                  <a:cubicBezTo>
                    <a:pt x="152" y="14481"/>
                    <a:pt x="1" y="15389"/>
                    <a:pt x="404" y="16044"/>
                  </a:cubicBezTo>
                  <a:lnTo>
                    <a:pt x="7513" y="27944"/>
                  </a:lnTo>
                  <a:cubicBezTo>
                    <a:pt x="7614" y="28145"/>
                    <a:pt x="10690" y="32935"/>
                    <a:pt x="15429" y="33893"/>
                  </a:cubicBezTo>
                  <a:cubicBezTo>
                    <a:pt x="15984" y="33994"/>
                    <a:pt x="16539" y="34045"/>
                    <a:pt x="17093" y="34045"/>
                  </a:cubicBezTo>
                  <a:cubicBezTo>
                    <a:pt x="19009" y="34045"/>
                    <a:pt x="20825" y="33389"/>
                    <a:pt x="22388" y="32280"/>
                  </a:cubicBezTo>
                  <a:cubicBezTo>
                    <a:pt x="24455" y="30969"/>
                    <a:pt x="25867" y="28801"/>
                    <a:pt x="26320" y="26381"/>
                  </a:cubicBezTo>
                  <a:cubicBezTo>
                    <a:pt x="27077" y="21591"/>
                    <a:pt x="23699" y="17053"/>
                    <a:pt x="23547" y="16851"/>
                  </a:cubicBezTo>
                  <a:lnTo>
                    <a:pt x="10539" y="616"/>
                  </a:lnTo>
                  <a:cubicBezTo>
                    <a:pt x="10287" y="263"/>
                    <a:pt x="9883" y="61"/>
                    <a:pt x="9480" y="11"/>
                  </a:cubicBezTo>
                  <a:cubicBezTo>
                    <a:pt x="9422" y="4"/>
                    <a:pt x="9365" y="1"/>
                    <a:pt x="9307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" name="Google Shape;4599;p19"/>
            <p:cNvSpPr/>
            <p:nvPr/>
          </p:nvSpPr>
          <p:spPr>
            <a:xfrm>
              <a:off x="4841419" y="1401288"/>
              <a:ext cx="42162" cy="42162"/>
            </a:xfrm>
            <a:custGeom>
              <a:avLst/>
              <a:gdLst/>
              <a:ahLst/>
              <a:cxnLst/>
              <a:rect l="l" t="t" r="r" b="b"/>
              <a:pathLst>
                <a:path w="2522" h="2522" extrusionOk="0">
                  <a:moveTo>
                    <a:pt x="1261" y="0"/>
                  </a:moveTo>
                  <a:cubicBezTo>
                    <a:pt x="555" y="0"/>
                    <a:pt x="0" y="605"/>
                    <a:pt x="0" y="1261"/>
                  </a:cubicBezTo>
                  <a:cubicBezTo>
                    <a:pt x="0" y="1967"/>
                    <a:pt x="555" y="2521"/>
                    <a:pt x="1261" y="2521"/>
                  </a:cubicBezTo>
                  <a:cubicBezTo>
                    <a:pt x="1916" y="2521"/>
                    <a:pt x="2521" y="1967"/>
                    <a:pt x="2521" y="1261"/>
                  </a:cubicBezTo>
                  <a:cubicBezTo>
                    <a:pt x="2521" y="605"/>
                    <a:pt x="1916" y="0"/>
                    <a:pt x="1261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" name="Google Shape;4600;p19"/>
            <p:cNvSpPr/>
            <p:nvPr/>
          </p:nvSpPr>
          <p:spPr>
            <a:xfrm>
              <a:off x="4786623" y="1148410"/>
              <a:ext cx="54798" cy="54813"/>
            </a:xfrm>
            <a:custGeom>
              <a:avLst/>
              <a:gdLst/>
              <a:ahLst/>
              <a:cxnLst/>
              <a:rect l="l" t="t" r="r" b="b"/>
              <a:pathLst>
                <a:path w="6304" h="6304" extrusionOk="0">
                  <a:moveTo>
                    <a:pt x="3177" y="1"/>
                  </a:moveTo>
                  <a:cubicBezTo>
                    <a:pt x="1413" y="1"/>
                    <a:pt x="1" y="1412"/>
                    <a:pt x="1" y="3127"/>
                  </a:cubicBezTo>
                  <a:cubicBezTo>
                    <a:pt x="1" y="4892"/>
                    <a:pt x="1413" y="6303"/>
                    <a:pt x="3177" y="6303"/>
                  </a:cubicBezTo>
                  <a:cubicBezTo>
                    <a:pt x="4892" y="6303"/>
                    <a:pt x="6303" y="4892"/>
                    <a:pt x="6303" y="3127"/>
                  </a:cubicBezTo>
                  <a:cubicBezTo>
                    <a:pt x="6303" y="1412"/>
                    <a:pt x="4892" y="1"/>
                    <a:pt x="317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" name="Google Shape;4601;p19"/>
            <p:cNvSpPr/>
            <p:nvPr/>
          </p:nvSpPr>
          <p:spPr>
            <a:xfrm>
              <a:off x="5084185" y="1681461"/>
              <a:ext cx="105364" cy="83656"/>
            </a:xfrm>
            <a:custGeom>
              <a:avLst/>
              <a:gdLst/>
              <a:ahLst/>
              <a:cxnLst/>
              <a:rect l="l" t="t" r="r" b="b"/>
              <a:pathLst>
                <a:path w="8724" h="6928" extrusionOk="0">
                  <a:moveTo>
                    <a:pt x="4286" y="625"/>
                  </a:moveTo>
                  <a:cubicBezTo>
                    <a:pt x="5194" y="625"/>
                    <a:pt x="6101" y="1078"/>
                    <a:pt x="6605" y="1835"/>
                  </a:cubicBezTo>
                  <a:cubicBezTo>
                    <a:pt x="7513" y="3095"/>
                    <a:pt x="7210" y="4910"/>
                    <a:pt x="5899" y="5767"/>
                  </a:cubicBezTo>
                  <a:cubicBezTo>
                    <a:pt x="5358" y="6123"/>
                    <a:pt x="4815" y="6276"/>
                    <a:pt x="4304" y="6276"/>
                  </a:cubicBezTo>
                  <a:cubicBezTo>
                    <a:pt x="1912" y="6276"/>
                    <a:pt x="221" y="2915"/>
                    <a:pt x="2673" y="1129"/>
                  </a:cubicBezTo>
                  <a:cubicBezTo>
                    <a:pt x="3126" y="776"/>
                    <a:pt x="3731" y="625"/>
                    <a:pt x="4286" y="625"/>
                  </a:cubicBezTo>
                  <a:close/>
                  <a:moveTo>
                    <a:pt x="4259" y="0"/>
                  </a:moveTo>
                  <a:cubicBezTo>
                    <a:pt x="3141" y="0"/>
                    <a:pt x="2029" y="530"/>
                    <a:pt x="1362" y="1583"/>
                  </a:cubicBezTo>
                  <a:cubicBezTo>
                    <a:pt x="0" y="3650"/>
                    <a:pt x="1210" y="6423"/>
                    <a:pt x="3681" y="6877"/>
                  </a:cubicBezTo>
                  <a:cubicBezTo>
                    <a:pt x="3883" y="6877"/>
                    <a:pt x="4084" y="6927"/>
                    <a:pt x="4286" y="6927"/>
                  </a:cubicBezTo>
                  <a:cubicBezTo>
                    <a:pt x="7059" y="6927"/>
                    <a:pt x="8723" y="3751"/>
                    <a:pt x="7110" y="1482"/>
                  </a:cubicBezTo>
                  <a:cubicBezTo>
                    <a:pt x="6417" y="492"/>
                    <a:pt x="5335" y="0"/>
                    <a:pt x="425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" name="Google Shape;4602;p19"/>
            <p:cNvSpPr/>
            <p:nvPr/>
          </p:nvSpPr>
          <p:spPr>
            <a:xfrm>
              <a:off x="3770079" y="566349"/>
              <a:ext cx="858945" cy="3254964"/>
            </a:xfrm>
            <a:custGeom>
              <a:avLst/>
              <a:gdLst/>
              <a:ahLst/>
              <a:cxnLst/>
              <a:rect l="l" t="t" r="r" b="b"/>
              <a:pathLst>
                <a:path w="51380" h="194704" extrusionOk="0">
                  <a:moveTo>
                    <a:pt x="18656" y="595"/>
                  </a:moveTo>
                  <a:cubicBezTo>
                    <a:pt x="18706" y="595"/>
                    <a:pt x="18757" y="607"/>
                    <a:pt x="18807" y="632"/>
                  </a:cubicBezTo>
                  <a:cubicBezTo>
                    <a:pt x="19816" y="632"/>
                    <a:pt x="20723" y="1338"/>
                    <a:pt x="20975" y="2397"/>
                  </a:cubicBezTo>
                  <a:lnTo>
                    <a:pt x="35849" y="76869"/>
                  </a:lnTo>
                  <a:cubicBezTo>
                    <a:pt x="35900" y="76970"/>
                    <a:pt x="38471" y="86247"/>
                    <a:pt x="30404" y="94264"/>
                  </a:cubicBezTo>
                  <a:cubicBezTo>
                    <a:pt x="24404" y="100214"/>
                    <a:pt x="26320" y="106466"/>
                    <a:pt x="26320" y="106466"/>
                  </a:cubicBezTo>
                  <a:lnTo>
                    <a:pt x="35496" y="177257"/>
                  </a:lnTo>
                  <a:cubicBezTo>
                    <a:pt x="36284" y="183138"/>
                    <a:pt x="41281" y="187446"/>
                    <a:pt x="47091" y="187446"/>
                  </a:cubicBezTo>
                  <a:cubicBezTo>
                    <a:pt x="47607" y="187446"/>
                    <a:pt x="48130" y="187412"/>
                    <a:pt x="48656" y="187342"/>
                  </a:cubicBezTo>
                  <a:cubicBezTo>
                    <a:pt x="48751" y="187325"/>
                    <a:pt x="48845" y="187317"/>
                    <a:pt x="48938" y="187317"/>
                  </a:cubicBezTo>
                  <a:cubicBezTo>
                    <a:pt x="49685" y="187317"/>
                    <a:pt x="50343" y="187840"/>
                    <a:pt x="50522" y="188602"/>
                  </a:cubicBezTo>
                  <a:cubicBezTo>
                    <a:pt x="50673" y="189510"/>
                    <a:pt x="50068" y="190317"/>
                    <a:pt x="49211" y="190468"/>
                  </a:cubicBezTo>
                  <a:lnTo>
                    <a:pt x="21681" y="194048"/>
                  </a:lnTo>
                  <a:cubicBezTo>
                    <a:pt x="21624" y="194054"/>
                    <a:pt x="21566" y="194057"/>
                    <a:pt x="21510" y="194057"/>
                  </a:cubicBezTo>
                  <a:cubicBezTo>
                    <a:pt x="20623" y="194057"/>
                    <a:pt x="19869" y="193332"/>
                    <a:pt x="19916" y="192384"/>
                  </a:cubicBezTo>
                  <a:cubicBezTo>
                    <a:pt x="19967" y="191627"/>
                    <a:pt x="20622" y="190972"/>
                    <a:pt x="21379" y="190922"/>
                  </a:cubicBezTo>
                  <a:cubicBezTo>
                    <a:pt x="27782" y="190064"/>
                    <a:pt x="32320" y="184165"/>
                    <a:pt x="31463" y="177762"/>
                  </a:cubicBezTo>
                  <a:lnTo>
                    <a:pt x="22236" y="107071"/>
                  </a:lnTo>
                  <a:cubicBezTo>
                    <a:pt x="22236" y="107021"/>
                    <a:pt x="22488" y="100466"/>
                    <a:pt x="15177" y="96231"/>
                  </a:cubicBezTo>
                  <a:cubicBezTo>
                    <a:pt x="5345" y="90584"/>
                    <a:pt x="5395" y="80903"/>
                    <a:pt x="5395" y="80802"/>
                  </a:cubicBezTo>
                  <a:lnTo>
                    <a:pt x="756" y="5019"/>
                  </a:lnTo>
                  <a:cubicBezTo>
                    <a:pt x="706" y="3859"/>
                    <a:pt x="1513" y="2851"/>
                    <a:pt x="2672" y="2700"/>
                  </a:cubicBezTo>
                  <a:lnTo>
                    <a:pt x="18505" y="632"/>
                  </a:lnTo>
                  <a:cubicBezTo>
                    <a:pt x="18555" y="607"/>
                    <a:pt x="18605" y="595"/>
                    <a:pt x="18656" y="595"/>
                  </a:cubicBezTo>
                  <a:close/>
                  <a:moveTo>
                    <a:pt x="18804" y="1"/>
                  </a:moveTo>
                  <a:cubicBezTo>
                    <a:pt x="18672" y="1"/>
                    <a:pt x="18539" y="9"/>
                    <a:pt x="18404" y="27"/>
                  </a:cubicBezTo>
                  <a:lnTo>
                    <a:pt x="2572" y="2095"/>
                  </a:lnTo>
                  <a:cubicBezTo>
                    <a:pt x="1109" y="2246"/>
                    <a:pt x="0" y="3557"/>
                    <a:pt x="101" y="5069"/>
                  </a:cubicBezTo>
                  <a:lnTo>
                    <a:pt x="4740" y="80802"/>
                  </a:lnTo>
                  <a:cubicBezTo>
                    <a:pt x="4740" y="80903"/>
                    <a:pt x="4689" y="90937"/>
                    <a:pt x="14824" y="96785"/>
                  </a:cubicBezTo>
                  <a:cubicBezTo>
                    <a:pt x="21832" y="100769"/>
                    <a:pt x="21631" y="106970"/>
                    <a:pt x="21631" y="107071"/>
                  </a:cubicBezTo>
                  <a:lnTo>
                    <a:pt x="30858" y="177863"/>
                  </a:lnTo>
                  <a:cubicBezTo>
                    <a:pt x="31614" y="183913"/>
                    <a:pt x="27379" y="189510"/>
                    <a:pt x="21278" y="190266"/>
                  </a:cubicBezTo>
                  <a:cubicBezTo>
                    <a:pt x="20219" y="190417"/>
                    <a:pt x="19362" y="191275"/>
                    <a:pt x="19261" y="192384"/>
                  </a:cubicBezTo>
                  <a:cubicBezTo>
                    <a:pt x="19211" y="193644"/>
                    <a:pt x="20219" y="194703"/>
                    <a:pt x="21479" y="194703"/>
                  </a:cubicBezTo>
                  <a:lnTo>
                    <a:pt x="21782" y="194653"/>
                  </a:lnTo>
                  <a:lnTo>
                    <a:pt x="49261" y="191073"/>
                  </a:lnTo>
                  <a:cubicBezTo>
                    <a:pt x="50522" y="190922"/>
                    <a:pt x="51379" y="189711"/>
                    <a:pt x="51177" y="188501"/>
                  </a:cubicBezTo>
                  <a:cubicBezTo>
                    <a:pt x="50906" y="187462"/>
                    <a:pt x="49987" y="186706"/>
                    <a:pt x="48963" y="186706"/>
                  </a:cubicBezTo>
                  <a:cubicBezTo>
                    <a:pt x="48845" y="186706"/>
                    <a:pt x="48726" y="186716"/>
                    <a:pt x="48606" y="186737"/>
                  </a:cubicBezTo>
                  <a:cubicBezTo>
                    <a:pt x="48132" y="186795"/>
                    <a:pt x="47662" y="186824"/>
                    <a:pt x="47197" y="186824"/>
                  </a:cubicBezTo>
                  <a:cubicBezTo>
                    <a:pt x="41672" y="186824"/>
                    <a:pt x="36896" y="182784"/>
                    <a:pt x="36152" y="177157"/>
                  </a:cubicBezTo>
                  <a:lnTo>
                    <a:pt x="26925" y="106365"/>
                  </a:lnTo>
                  <a:cubicBezTo>
                    <a:pt x="26925" y="106265"/>
                    <a:pt x="25110" y="100365"/>
                    <a:pt x="30858" y="94668"/>
                  </a:cubicBezTo>
                  <a:cubicBezTo>
                    <a:pt x="39177" y="86399"/>
                    <a:pt x="36505" y="76768"/>
                    <a:pt x="36505" y="76718"/>
                  </a:cubicBezTo>
                  <a:lnTo>
                    <a:pt x="21580" y="2246"/>
                  </a:lnTo>
                  <a:cubicBezTo>
                    <a:pt x="21305" y="914"/>
                    <a:pt x="20151" y="1"/>
                    <a:pt x="1880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" name="Google Shape;4603;p19"/>
            <p:cNvSpPr/>
            <p:nvPr/>
          </p:nvSpPr>
          <p:spPr>
            <a:xfrm>
              <a:off x="3900726" y="1128659"/>
              <a:ext cx="394500" cy="972256"/>
            </a:xfrm>
            <a:custGeom>
              <a:avLst/>
              <a:gdLst/>
              <a:ahLst/>
              <a:cxnLst/>
              <a:rect l="l" t="t" r="r" b="b"/>
              <a:pathLst>
                <a:path w="23598" h="58158" extrusionOk="0">
                  <a:moveTo>
                    <a:pt x="2521" y="627"/>
                  </a:moveTo>
                  <a:cubicBezTo>
                    <a:pt x="4034" y="627"/>
                    <a:pt x="5547" y="930"/>
                    <a:pt x="6958" y="1434"/>
                  </a:cubicBezTo>
                  <a:cubicBezTo>
                    <a:pt x="8559" y="1954"/>
                    <a:pt x="10255" y="2252"/>
                    <a:pt x="11945" y="2252"/>
                  </a:cubicBezTo>
                  <a:cubicBezTo>
                    <a:pt x="12385" y="2252"/>
                    <a:pt x="12824" y="2232"/>
                    <a:pt x="13261" y="2190"/>
                  </a:cubicBezTo>
                  <a:cubicBezTo>
                    <a:pt x="13293" y="2187"/>
                    <a:pt x="13325" y="2186"/>
                    <a:pt x="13357" y="2186"/>
                  </a:cubicBezTo>
                  <a:cubicBezTo>
                    <a:pt x="13816" y="2186"/>
                    <a:pt x="14175" y="2522"/>
                    <a:pt x="14270" y="2947"/>
                  </a:cubicBezTo>
                  <a:lnTo>
                    <a:pt x="21984" y="44947"/>
                  </a:lnTo>
                  <a:cubicBezTo>
                    <a:pt x="22034" y="45200"/>
                    <a:pt x="22892" y="50544"/>
                    <a:pt x="20219" y="54174"/>
                  </a:cubicBezTo>
                  <a:cubicBezTo>
                    <a:pt x="18807" y="56040"/>
                    <a:pt x="16740" y="57200"/>
                    <a:pt x="14421" y="57401"/>
                  </a:cubicBezTo>
                  <a:cubicBezTo>
                    <a:pt x="13958" y="57484"/>
                    <a:pt x="13492" y="57524"/>
                    <a:pt x="13029" y="57524"/>
                  </a:cubicBezTo>
                  <a:cubicBezTo>
                    <a:pt x="11226" y="57524"/>
                    <a:pt x="9462" y="56911"/>
                    <a:pt x="8017" y="55788"/>
                  </a:cubicBezTo>
                  <a:cubicBezTo>
                    <a:pt x="4437" y="52914"/>
                    <a:pt x="3883" y="47569"/>
                    <a:pt x="3883" y="47317"/>
                  </a:cubicBezTo>
                  <a:lnTo>
                    <a:pt x="656" y="1636"/>
                  </a:lnTo>
                  <a:cubicBezTo>
                    <a:pt x="656" y="1384"/>
                    <a:pt x="706" y="1132"/>
                    <a:pt x="908" y="980"/>
                  </a:cubicBezTo>
                  <a:cubicBezTo>
                    <a:pt x="1059" y="779"/>
                    <a:pt x="1311" y="627"/>
                    <a:pt x="1563" y="627"/>
                  </a:cubicBezTo>
                  <a:close/>
                  <a:moveTo>
                    <a:pt x="2326" y="1"/>
                  </a:moveTo>
                  <a:cubicBezTo>
                    <a:pt x="2055" y="1"/>
                    <a:pt x="1784" y="8"/>
                    <a:pt x="1513" y="22"/>
                  </a:cubicBezTo>
                  <a:cubicBezTo>
                    <a:pt x="1110" y="73"/>
                    <a:pt x="706" y="274"/>
                    <a:pt x="404" y="577"/>
                  </a:cubicBezTo>
                  <a:cubicBezTo>
                    <a:pt x="152" y="879"/>
                    <a:pt x="0" y="1283"/>
                    <a:pt x="51" y="1737"/>
                  </a:cubicBezTo>
                  <a:lnTo>
                    <a:pt x="3278" y="47418"/>
                  </a:lnTo>
                  <a:cubicBezTo>
                    <a:pt x="3278" y="47620"/>
                    <a:pt x="3832" y="53267"/>
                    <a:pt x="7614" y="56292"/>
                  </a:cubicBezTo>
                  <a:cubicBezTo>
                    <a:pt x="9127" y="57502"/>
                    <a:pt x="11093" y="58158"/>
                    <a:pt x="13059" y="58158"/>
                  </a:cubicBezTo>
                  <a:cubicBezTo>
                    <a:pt x="13513" y="58158"/>
                    <a:pt x="14017" y="58107"/>
                    <a:pt x="14522" y="58057"/>
                  </a:cubicBezTo>
                  <a:cubicBezTo>
                    <a:pt x="16992" y="57855"/>
                    <a:pt x="19261" y="56595"/>
                    <a:pt x="20723" y="54628"/>
                  </a:cubicBezTo>
                  <a:cubicBezTo>
                    <a:pt x="23597" y="50746"/>
                    <a:pt x="22639" y="45149"/>
                    <a:pt x="22639" y="44897"/>
                  </a:cubicBezTo>
                  <a:lnTo>
                    <a:pt x="14925" y="2846"/>
                  </a:lnTo>
                  <a:cubicBezTo>
                    <a:pt x="14739" y="2103"/>
                    <a:pt x="14126" y="1573"/>
                    <a:pt x="13399" y="1573"/>
                  </a:cubicBezTo>
                  <a:cubicBezTo>
                    <a:pt x="13337" y="1573"/>
                    <a:pt x="13274" y="1577"/>
                    <a:pt x="13211" y="1585"/>
                  </a:cubicBezTo>
                  <a:cubicBezTo>
                    <a:pt x="12823" y="1614"/>
                    <a:pt x="12435" y="1628"/>
                    <a:pt x="12049" y="1628"/>
                  </a:cubicBezTo>
                  <a:cubicBezTo>
                    <a:pt x="10374" y="1628"/>
                    <a:pt x="8717" y="1362"/>
                    <a:pt x="7160" y="829"/>
                  </a:cubicBezTo>
                  <a:cubicBezTo>
                    <a:pt x="5602" y="266"/>
                    <a:pt x="3969" y="1"/>
                    <a:pt x="2326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" name="Google Shape;4604;p19"/>
            <p:cNvSpPr/>
            <p:nvPr/>
          </p:nvSpPr>
          <p:spPr>
            <a:xfrm>
              <a:off x="4157807" y="1702203"/>
              <a:ext cx="42162" cy="42162"/>
            </a:xfrm>
            <a:custGeom>
              <a:avLst/>
              <a:gdLst/>
              <a:ahLst/>
              <a:cxnLst/>
              <a:rect l="l" t="t" r="r" b="b"/>
              <a:pathLst>
                <a:path w="2522" h="2522" extrusionOk="0">
                  <a:moveTo>
                    <a:pt x="1261" y="1"/>
                  </a:moveTo>
                  <a:cubicBezTo>
                    <a:pt x="555" y="1"/>
                    <a:pt x="1" y="555"/>
                    <a:pt x="1" y="1261"/>
                  </a:cubicBezTo>
                  <a:cubicBezTo>
                    <a:pt x="1" y="1967"/>
                    <a:pt x="555" y="2522"/>
                    <a:pt x="1261" y="2522"/>
                  </a:cubicBezTo>
                  <a:cubicBezTo>
                    <a:pt x="1967" y="2522"/>
                    <a:pt x="2522" y="1967"/>
                    <a:pt x="2522" y="1261"/>
                  </a:cubicBezTo>
                  <a:cubicBezTo>
                    <a:pt x="2522" y="555"/>
                    <a:pt x="1967" y="1"/>
                    <a:pt x="1261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" name="Google Shape;4605;p19"/>
            <p:cNvSpPr/>
            <p:nvPr/>
          </p:nvSpPr>
          <p:spPr>
            <a:xfrm>
              <a:off x="3971535" y="817831"/>
              <a:ext cx="105370" cy="105370"/>
            </a:xfrm>
            <a:custGeom>
              <a:avLst/>
              <a:gdLst/>
              <a:ahLst/>
              <a:cxnLst/>
              <a:rect l="l" t="t" r="r" b="b"/>
              <a:pathLst>
                <a:path w="6303" h="6303" extrusionOk="0">
                  <a:moveTo>
                    <a:pt x="3177" y="0"/>
                  </a:moveTo>
                  <a:cubicBezTo>
                    <a:pt x="1412" y="0"/>
                    <a:pt x="0" y="1412"/>
                    <a:pt x="0" y="3126"/>
                  </a:cubicBezTo>
                  <a:cubicBezTo>
                    <a:pt x="0" y="4891"/>
                    <a:pt x="1412" y="6303"/>
                    <a:pt x="3177" y="6303"/>
                  </a:cubicBezTo>
                  <a:cubicBezTo>
                    <a:pt x="4891" y="6303"/>
                    <a:pt x="6303" y="4891"/>
                    <a:pt x="6303" y="3126"/>
                  </a:cubicBezTo>
                  <a:cubicBezTo>
                    <a:pt x="6303" y="1412"/>
                    <a:pt x="4891" y="0"/>
                    <a:pt x="317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" name="Google Shape;4606;p19"/>
            <p:cNvSpPr/>
            <p:nvPr/>
          </p:nvSpPr>
          <p:spPr>
            <a:xfrm>
              <a:off x="4076895" y="383028"/>
              <a:ext cx="42162" cy="42162"/>
            </a:xfrm>
            <a:custGeom>
              <a:avLst/>
              <a:gdLst/>
              <a:ahLst/>
              <a:cxnLst/>
              <a:rect l="l" t="t" r="r" b="b"/>
              <a:pathLst>
                <a:path w="2522" h="2522" extrusionOk="0">
                  <a:moveTo>
                    <a:pt x="1261" y="1"/>
                  </a:moveTo>
                  <a:cubicBezTo>
                    <a:pt x="555" y="1"/>
                    <a:pt x="1" y="555"/>
                    <a:pt x="1" y="1261"/>
                  </a:cubicBezTo>
                  <a:cubicBezTo>
                    <a:pt x="1" y="1967"/>
                    <a:pt x="555" y="2522"/>
                    <a:pt x="1261" y="2522"/>
                  </a:cubicBezTo>
                  <a:cubicBezTo>
                    <a:pt x="1967" y="2522"/>
                    <a:pt x="2522" y="1967"/>
                    <a:pt x="2522" y="1261"/>
                  </a:cubicBezTo>
                  <a:cubicBezTo>
                    <a:pt x="2522" y="555"/>
                    <a:pt x="1967" y="1"/>
                    <a:pt x="1261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" name="Google Shape;4607;p19"/>
            <p:cNvSpPr/>
            <p:nvPr/>
          </p:nvSpPr>
          <p:spPr>
            <a:xfrm>
              <a:off x="4267807" y="506878"/>
              <a:ext cx="42162" cy="42162"/>
            </a:xfrm>
            <a:custGeom>
              <a:avLst/>
              <a:gdLst/>
              <a:ahLst/>
              <a:cxnLst/>
              <a:rect l="l" t="t" r="r" b="b"/>
              <a:pathLst>
                <a:path w="2522" h="2522" extrusionOk="0">
                  <a:moveTo>
                    <a:pt x="1261" y="1"/>
                  </a:moveTo>
                  <a:cubicBezTo>
                    <a:pt x="555" y="1"/>
                    <a:pt x="1" y="555"/>
                    <a:pt x="1" y="1261"/>
                  </a:cubicBezTo>
                  <a:cubicBezTo>
                    <a:pt x="1" y="1967"/>
                    <a:pt x="555" y="2522"/>
                    <a:pt x="1261" y="2522"/>
                  </a:cubicBezTo>
                  <a:cubicBezTo>
                    <a:pt x="1967" y="2522"/>
                    <a:pt x="2522" y="1967"/>
                    <a:pt x="2522" y="1261"/>
                  </a:cubicBezTo>
                  <a:cubicBezTo>
                    <a:pt x="2522" y="555"/>
                    <a:pt x="1967" y="1"/>
                    <a:pt x="1261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CUSTOM_20">
    <p:spTree>
      <p:nvGrpSpPr>
        <p:cNvPr id="1" name="Shape 46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09" name="Google Shape;4609;p20"/>
          <p:cNvGrpSpPr/>
          <p:nvPr/>
        </p:nvGrpSpPr>
        <p:grpSpPr>
          <a:xfrm>
            <a:off x="237195" y="237553"/>
            <a:ext cx="8669501" cy="4668503"/>
            <a:chOff x="237195" y="237553"/>
            <a:chExt cx="8669501" cy="4668503"/>
          </a:xfrm>
        </p:grpSpPr>
        <p:sp>
          <p:nvSpPr>
            <p:cNvPr id="4610" name="Google Shape;4610;p20"/>
            <p:cNvSpPr/>
            <p:nvPr/>
          </p:nvSpPr>
          <p:spPr>
            <a:xfrm rot="5400000">
              <a:off x="8738903" y="241642"/>
              <a:ext cx="171881" cy="163703"/>
            </a:xfrm>
            <a:custGeom>
              <a:avLst/>
              <a:gdLst/>
              <a:ahLst/>
              <a:cxnLst/>
              <a:rect l="l" t="t" r="r" b="b"/>
              <a:pathLst>
                <a:path w="5444" h="5185" extrusionOk="0">
                  <a:moveTo>
                    <a:pt x="518" y="4191"/>
                  </a:moveTo>
                  <a:lnTo>
                    <a:pt x="518" y="4191"/>
                  </a:lnTo>
                  <a:lnTo>
                    <a:pt x="518" y="4191"/>
                  </a:lnTo>
                  <a:close/>
                  <a:moveTo>
                    <a:pt x="1887" y="0"/>
                  </a:moveTo>
                  <a:lnTo>
                    <a:pt x="2247" y="1930"/>
                  </a:lnTo>
                  <a:lnTo>
                    <a:pt x="518" y="994"/>
                  </a:lnTo>
                  <a:lnTo>
                    <a:pt x="1944" y="2333"/>
                  </a:lnTo>
                  <a:lnTo>
                    <a:pt x="0" y="2592"/>
                  </a:lnTo>
                  <a:lnTo>
                    <a:pt x="1944" y="2837"/>
                  </a:lnTo>
                  <a:lnTo>
                    <a:pt x="518" y="4191"/>
                  </a:lnTo>
                  <a:lnTo>
                    <a:pt x="2247" y="3255"/>
                  </a:lnTo>
                  <a:lnTo>
                    <a:pt x="1887" y="5185"/>
                  </a:lnTo>
                  <a:lnTo>
                    <a:pt x="2722" y="3413"/>
                  </a:lnTo>
                  <a:lnTo>
                    <a:pt x="3572" y="5185"/>
                  </a:lnTo>
                  <a:lnTo>
                    <a:pt x="3197" y="3255"/>
                  </a:lnTo>
                  <a:lnTo>
                    <a:pt x="4925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5" y="994"/>
                  </a:lnTo>
                  <a:lnTo>
                    <a:pt x="3197" y="1930"/>
                  </a:lnTo>
                  <a:lnTo>
                    <a:pt x="3572" y="0"/>
                  </a:lnTo>
                  <a:lnTo>
                    <a:pt x="2722" y="1771"/>
                  </a:lnTo>
                  <a:lnTo>
                    <a:pt x="188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" name="Google Shape;4611;p20"/>
            <p:cNvSpPr/>
            <p:nvPr/>
          </p:nvSpPr>
          <p:spPr>
            <a:xfrm rot="5400000">
              <a:off x="8738887" y="4726518"/>
              <a:ext cx="171912" cy="163703"/>
            </a:xfrm>
            <a:custGeom>
              <a:avLst/>
              <a:gdLst/>
              <a:ahLst/>
              <a:cxnLst/>
              <a:rect l="l" t="t" r="r" b="b"/>
              <a:pathLst>
                <a:path w="5445" h="5185" extrusionOk="0">
                  <a:moveTo>
                    <a:pt x="3558" y="0"/>
                  </a:moveTo>
                  <a:lnTo>
                    <a:pt x="3558" y="0"/>
                  </a:lnTo>
                  <a:lnTo>
                    <a:pt x="3558" y="0"/>
                  </a:lnTo>
                  <a:close/>
                  <a:moveTo>
                    <a:pt x="519" y="4191"/>
                  </a:moveTo>
                  <a:lnTo>
                    <a:pt x="519" y="4191"/>
                  </a:lnTo>
                  <a:lnTo>
                    <a:pt x="519" y="4191"/>
                  </a:lnTo>
                  <a:close/>
                  <a:moveTo>
                    <a:pt x="1873" y="0"/>
                  </a:moveTo>
                  <a:lnTo>
                    <a:pt x="2247" y="1930"/>
                  </a:lnTo>
                  <a:lnTo>
                    <a:pt x="519" y="994"/>
                  </a:lnTo>
                  <a:lnTo>
                    <a:pt x="1945" y="2333"/>
                  </a:lnTo>
                  <a:lnTo>
                    <a:pt x="0" y="2592"/>
                  </a:lnTo>
                  <a:lnTo>
                    <a:pt x="1945" y="2837"/>
                  </a:lnTo>
                  <a:lnTo>
                    <a:pt x="519" y="4191"/>
                  </a:lnTo>
                  <a:lnTo>
                    <a:pt x="2247" y="3255"/>
                  </a:lnTo>
                  <a:lnTo>
                    <a:pt x="1873" y="5185"/>
                  </a:lnTo>
                  <a:lnTo>
                    <a:pt x="2722" y="3413"/>
                  </a:lnTo>
                  <a:lnTo>
                    <a:pt x="3558" y="5185"/>
                  </a:lnTo>
                  <a:lnTo>
                    <a:pt x="3197" y="3255"/>
                  </a:lnTo>
                  <a:lnTo>
                    <a:pt x="4926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6" y="994"/>
                  </a:lnTo>
                  <a:lnTo>
                    <a:pt x="3197" y="1930"/>
                  </a:lnTo>
                  <a:lnTo>
                    <a:pt x="3558" y="0"/>
                  </a:lnTo>
                  <a:lnTo>
                    <a:pt x="2722" y="1771"/>
                  </a:lnTo>
                  <a:lnTo>
                    <a:pt x="1873" y="0"/>
                  </a:lnTo>
                  <a:close/>
                  <a:moveTo>
                    <a:pt x="1873" y="5185"/>
                  </a:moveTo>
                  <a:lnTo>
                    <a:pt x="1873" y="5185"/>
                  </a:lnTo>
                  <a:lnTo>
                    <a:pt x="1873" y="5185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" name="Google Shape;4612;p20"/>
            <p:cNvSpPr/>
            <p:nvPr/>
          </p:nvSpPr>
          <p:spPr>
            <a:xfrm rot="5400000">
              <a:off x="232906" y="241847"/>
              <a:ext cx="171881" cy="163293"/>
            </a:xfrm>
            <a:custGeom>
              <a:avLst/>
              <a:gdLst/>
              <a:ahLst/>
              <a:cxnLst/>
              <a:rect l="l" t="t" r="r" b="b"/>
              <a:pathLst>
                <a:path w="5444" h="5172" extrusionOk="0">
                  <a:moveTo>
                    <a:pt x="3572" y="1"/>
                  </a:moveTo>
                  <a:lnTo>
                    <a:pt x="2722" y="1772"/>
                  </a:lnTo>
                  <a:lnTo>
                    <a:pt x="1887" y="1"/>
                  </a:lnTo>
                  <a:lnTo>
                    <a:pt x="1887" y="1"/>
                  </a:lnTo>
                  <a:lnTo>
                    <a:pt x="2247" y="1916"/>
                  </a:lnTo>
                  <a:lnTo>
                    <a:pt x="518" y="980"/>
                  </a:lnTo>
                  <a:lnTo>
                    <a:pt x="518" y="980"/>
                  </a:lnTo>
                  <a:lnTo>
                    <a:pt x="1944" y="2334"/>
                  </a:lnTo>
                  <a:lnTo>
                    <a:pt x="0" y="2579"/>
                  </a:lnTo>
                  <a:lnTo>
                    <a:pt x="1944" y="2838"/>
                  </a:lnTo>
                  <a:lnTo>
                    <a:pt x="518" y="4177"/>
                  </a:lnTo>
                  <a:lnTo>
                    <a:pt x="2247" y="3241"/>
                  </a:lnTo>
                  <a:lnTo>
                    <a:pt x="1887" y="5171"/>
                  </a:lnTo>
                  <a:lnTo>
                    <a:pt x="2722" y="3400"/>
                  </a:lnTo>
                  <a:lnTo>
                    <a:pt x="3572" y="5171"/>
                  </a:lnTo>
                  <a:lnTo>
                    <a:pt x="3197" y="3241"/>
                  </a:lnTo>
                  <a:lnTo>
                    <a:pt x="4925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5" y="980"/>
                  </a:lnTo>
                  <a:lnTo>
                    <a:pt x="3197" y="1916"/>
                  </a:lnTo>
                  <a:lnTo>
                    <a:pt x="3572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" name="Google Shape;4613;p20"/>
            <p:cNvSpPr/>
            <p:nvPr/>
          </p:nvSpPr>
          <p:spPr>
            <a:xfrm rot="5400000">
              <a:off x="232890" y="4738449"/>
              <a:ext cx="171912" cy="163293"/>
            </a:xfrm>
            <a:custGeom>
              <a:avLst/>
              <a:gdLst/>
              <a:ahLst/>
              <a:cxnLst/>
              <a:rect l="l" t="t" r="r" b="b"/>
              <a:pathLst>
                <a:path w="5445" h="5172" extrusionOk="0">
                  <a:moveTo>
                    <a:pt x="1873" y="1"/>
                  </a:moveTo>
                  <a:lnTo>
                    <a:pt x="2247" y="1916"/>
                  </a:lnTo>
                  <a:lnTo>
                    <a:pt x="519" y="980"/>
                  </a:lnTo>
                  <a:lnTo>
                    <a:pt x="519" y="980"/>
                  </a:lnTo>
                  <a:lnTo>
                    <a:pt x="1945" y="2334"/>
                  </a:lnTo>
                  <a:lnTo>
                    <a:pt x="0" y="2579"/>
                  </a:lnTo>
                  <a:lnTo>
                    <a:pt x="1945" y="2838"/>
                  </a:lnTo>
                  <a:lnTo>
                    <a:pt x="519" y="4177"/>
                  </a:lnTo>
                  <a:lnTo>
                    <a:pt x="2247" y="3241"/>
                  </a:lnTo>
                  <a:lnTo>
                    <a:pt x="1873" y="5171"/>
                  </a:lnTo>
                  <a:lnTo>
                    <a:pt x="2722" y="3400"/>
                  </a:lnTo>
                  <a:lnTo>
                    <a:pt x="3558" y="5171"/>
                  </a:lnTo>
                  <a:lnTo>
                    <a:pt x="3197" y="3241"/>
                  </a:lnTo>
                  <a:lnTo>
                    <a:pt x="3197" y="3241"/>
                  </a:lnTo>
                  <a:lnTo>
                    <a:pt x="4926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6" y="980"/>
                  </a:lnTo>
                  <a:lnTo>
                    <a:pt x="4926" y="980"/>
                  </a:lnTo>
                  <a:lnTo>
                    <a:pt x="3197" y="1916"/>
                  </a:lnTo>
                  <a:lnTo>
                    <a:pt x="3558" y="1"/>
                  </a:lnTo>
                  <a:lnTo>
                    <a:pt x="2722" y="1772"/>
                  </a:lnTo>
                  <a:lnTo>
                    <a:pt x="18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614" name="Google Shape;4614;p20"/>
            <p:cNvGrpSpPr/>
            <p:nvPr/>
          </p:nvGrpSpPr>
          <p:grpSpPr>
            <a:xfrm rot="5400000">
              <a:off x="2237697" y="-1762942"/>
              <a:ext cx="4668496" cy="8669501"/>
              <a:chOff x="2402975" y="240825"/>
              <a:chExt cx="2813025" cy="5223850"/>
            </a:xfrm>
          </p:grpSpPr>
          <p:sp>
            <p:nvSpPr>
              <p:cNvPr id="4615" name="Google Shape;4615;p20"/>
              <p:cNvSpPr/>
              <p:nvPr/>
            </p:nvSpPr>
            <p:spPr>
              <a:xfrm>
                <a:off x="2470125" y="328325"/>
                <a:ext cx="2678725" cy="5048525"/>
              </a:xfrm>
              <a:custGeom>
                <a:avLst/>
                <a:gdLst/>
                <a:ahLst/>
                <a:cxnLst/>
                <a:rect l="l" t="t" r="r" b="b"/>
                <a:pathLst>
                  <a:path w="107149" h="201941" fill="none" extrusionOk="0">
                    <a:moveTo>
                      <a:pt x="107149" y="197071"/>
                    </a:moveTo>
                    <a:lnTo>
                      <a:pt x="107149" y="4884"/>
                    </a:lnTo>
                    <a:cubicBezTo>
                      <a:pt x="104450" y="4884"/>
                      <a:pt x="102266" y="2700"/>
                      <a:pt x="102266" y="0"/>
                    </a:cubicBezTo>
                    <a:lnTo>
                      <a:pt x="5087" y="0"/>
                    </a:lnTo>
                    <a:cubicBezTo>
                      <a:pt x="5087" y="2808"/>
                      <a:pt x="2808" y="5087"/>
                      <a:pt x="0" y="5087"/>
                    </a:cubicBezTo>
                    <a:lnTo>
                      <a:pt x="0" y="196854"/>
                    </a:lnTo>
                    <a:cubicBezTo>
                      <a:pt x="2808" y="196854"/>
                      <a:pt x="5087" y="199132"/>
                      <a:pt x="5087" y="201940"/>
                    </a:cubicBezTo>
                    <a:lnTo>
                      <a:pt x="102266" y="201940"/>
                    </a:lnTo>
                    <a:cubicBezTo>
                      <a:pt x="102266" y="199255"/>
                      <a:pt x="104450" y="197071"/>
                      <a:pt x="107149" y="197071"/>
                    </a:cubicBezTo>
                    <a:close/>
                  </a:path>
                </a:pathLst>
              </a:custGeom>
              <a:noFill/>
              <a:ln w="507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6" name="Google Shape;4616;p20"/>
              <p:cNvSpPr/>
              <p:nvPr/>
            </p:nvSpPr>
            <p:spPr>
              <a:xfrm>
                <a:off x="2402975" y="240825"/>
                <a:ext cx="2813025" cy="5223850"/>
              </a:xfrm>
              <a:custGeom>
                <a:avLst/>
                <a:gdLst/>
                <a:ahLst/>
                <a:cxnLst/>
                <a:rect l="l" t="t" r="r" b="b"/>
                <a:pathLst>
                  <a:path w="112521" h="208954" fill="none" extrusionOk="0">
                    <a:moveTo>
                      <a:pt x="112521" y="197315"/>
                    </a:moveTo>
                    <a:lnTo>
                      <a:pt x="112521" y="11639"/>
                    </a:lnTo>
                    <a:cubicBezTo>
                      <a:pt x="106091" y="11639"/>
                      <a:pt x="100882" y="6430"/>
                      <a:pt x="100882" y="1"/>
                    </a:cubicBezTo>
                    <a:lnTo>
                      <a:pt x="11639" y="1"/>
                    </a:lnTo>
                    <a:cubicBezTo>
                      <a:pt x="11639" y="6430"/>
                      <a:pt x="6430" y="11639"/>
                      <a:pt x="1" y="11639"/>
                    </a:cubicBezTo>
                    <a:lnTo>
                      <a:pt x="1" y="197315"/>
                    </a:lnTo>
                    <a:cubicBezTo>
                      <a:pt x="6430" y="197315"/>
                      <a:pt x="11639" y="202524"/>
                      <a:pt x="11639" y="208954"/>
                    </a:cubicBezTo>
                    <a:lnTo>
                      <a:pt x="100882" y="208954"/>
                    </a:lnTo>
                    <a:cubicBezTo>
                      <a:pt x="100882" y="202524"/>
                      <a:pt x="106091" y="197315"/>
                      <a:pt x="112521" y="197315"/>
                    </a:cubicBezTo>
                    <a:close/>
                  </a:path>
                </a:pathLst>
              </a:custGeom>
              <a:noFill/>
              <a:ln w="542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4617" name="Google Shape;4617;p20"/>
          <p:cNvSpPr txBox="1">
            <a:spLocks noGrp="1"/>
          </p:cNvSpPr>
          <p:nvPr>
            <p:ph type="subTitle" idx="1"/>
          </p:nvPr>
        </p:nvSpPr>
        <p:spPr>
          <a:xfrm>
            <a:off x="5445313" y="2934375"/>
            <a:ext cx="2349300" cy="581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3000" b="1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9pPr>
          </a:lstStyle>
          <a:p>
            <a:endParaRPr/>
          </a:p>
        </p:txBody>
      </p:sp>
      <p:sp>
        <p:nvSpPr>
          <p:cNvPr id="4618" name="Google Shape;4618;p20"/>
          <p:cNvSpPr txBox="1">
            <a:spLocks noGrp="1"/>
          </p:cNvSpPr>
          <p:nvPr>
            <p:ph type="subTitle" idx="2"/>
          </p:nvPr>
        </p:nvSpPr>
        <p:spPr>
          <a:xfrm>
            <a:off x="5445313" y="3436075"/>
            <a:ext cx="2349300" cy="519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Roboto Light"/>
              <a:buNone/>
              <a:defRPr sz="1400">
                <a:solidFill>
                  <a:schemeClr val="lt1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619" name="Google Shape;4619;p20"/>
          <p:cNvSpPr txBox="1">
            <a:spLocks noGrp="1"/>
          </p:cNvSpPr>
          <p:nvPr>
            <p:ph type="title" hasCustomPrompt="1"/>
          </p:nvPr>
        </p:nvSpPr>
        <p:spPr>
          <a:xfrm>
            <a:off x="6046663" y="1572100"/>
            <a:ext cx="1146600" cy="876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76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4620" name="Google Shape;4620;p20"/>
          <p:cNvSpPr/>
          <p:nvPr/>
        </p:nvSpPr>
        <p:spPr>
          <a:xfrm>
            <a:off x="1112029" y="3132907"/>
            <a:ext cx="20083" cy="15123"/>
          </a:xfrm>
          <a:custGeom>
            <a:avLst/>
            <a:gdLst/>
            <a:ahLst/>
            <a:cxnLst/>
            <a:rect l="l" t="t" r="r" b="b"/>
            <a:pathLst>
              <a:path w="498" h="375" extrusionOk="0">
                <a:moveTo>
                  <a:pt x="249" y="374"/>
                </a:moveTo>
                <a:cubicBezTo>
                  <a:pt x="498" y="374"/>
                  <a:pt x="498" y="1"/>
                  <a:pt x="249" y="1"/>
                </a:cubicBezTo>
                <a:cubicBezTo>
                  <a:pt x="0" y="1"/>
                  <a:pt x="0" y="374"/>
                  <a:pt x="249" y="37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21" name="Google Shape;4621;p20"/>
          <p:cNvSpPr/>
          <p:nvPr/>
        </p:nvSpPr>
        <p:spPr>
          <a:xfrm>
            <a:off x="1112029" y="3563445"/>
            <a:ext cx="20083" cy="15929"/>
          </a:xfrm>
          <a:custGeom>
            <a:avLst/>
            <a:gdLst/>
            <a:ahLst/>
            <a:cxnLst/>
            <a:rect l="l" t="t" r="r" b="b"/>
            <a:pathLst>
              <a:path w="498" h="395" extrusionOk="0">
                <a:moveTo>
                  <a:pt x="249" y="394"/>
                </a:moveTo>
                <a:cubicBezTo>
                  <a:pt x="498" y="394"/>
                  <a:pt x="498" y="0"/>
                  <a:pt x="249" y="0"/>
                </a:cubicBezTo>
                <a:cubicBezTo>
                  <a:pt x="0" y="0"/>
                  <a:pt x="0" y="394"/>
                  <a:pt x="249" y="39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22" name="Google Shape;4622;p20"/>
          <p:cNvSpPr/>
          <p:nvPr/>
        </p:nvSpPr>
        <p:spPr>
          <a:xfrm>
            <a:off x="1448928" y="3172226"/>
            <a:ext cx="20083" cy="15082"/>
          </a:xfrm>
          <a:custGeom>
            <a:avLst/>
            <a:gdLst/>
            <a:ahLst/>
            <a:cxnLst/>
            <a:rect l="l" t="t" r="r" b="b"/>
            <a:pathLst>
              <a:path w="498" h="374" extrusionOk="0">
                <a:moveTo>
                  <a:pt x="249" y="373"/>
                </a:moveTo>
                <a:cubicBezTo>
                  <a:pt x="498" y="373"/>
                  <a:pt x="498" y="0"/>
                  <a:pt x="249" y="0"/>
                </a:cubicBezTo>
                <a:cubicBezTo>
                  <a:pt x="0" y="0"/>
                  <a:pt x="0" y="373"/>
                  <a:pt x="249" y="373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23" name="Google Shape;4623;p20"/>
          <p:cNvSpPr/>
          <p:nvPr/>
        </p:nvSpPr>
        <p:spPr>
          <a:xfrm>
            <a:off x="1942138" y="4002331"/>
            <a:ext cx="20930" cy="15929"/>
          </a:xfrm>
          <a:custGeom>
            <a:avLst/>
            <a:gdLst/>
            <a:ahLst/>
            <a:cxnLst/>
            <a:rect l="l" t="t" r="r" b="b"/>
            <a:pathLst>
              <a:path w="519" h="395" extrusionOk="0">
                <a:moveTo>
                  <a:pt x="270" y="394"/>
                </a:moveTo>
                <a:cubicBezTo>
                  <a:pt x="518" y="394"/>
                  <a:pt x="518" y="0"/>
                  <a:pt x="270" y="0"/>
                </a:cubicBezTo>
                <a:cubicBezTo>
                  <a:pt x="0" y="0"/>
                  <a:pt x="0" y="394"/>
                  <a:pt x="270" y="39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24" name="Google Shape;4624;p20"/>
          <p:cNvSpPr/>
          <p:nvPr/>
        </p:nvSpPr>
        <p:spPr>
          <a:xfrm>
            <a:off x="2263954" y="3845174"/>
            <a:ext cx="20123" cy="15889"/>
          </a:xfrm>
          <a:custGeom>
            <a:avLst/>
            <a:gdLst/>
            <a:ahLst/>
            <a:cxnLst/>
            <a:rect l="l" t="t" r="r" b="b"/>
            <a:pathLst>
              <a:path w="499" h="394" extrusionOk="0">
                <a:moveTo>
                  <a:pt x="250" y="394"/>
                </a:moveTo>
                <a:cubicBezTo>
                  <a:pt x="498" y="394"/>
                  <a:pt x="498" y="0"/>
                  <a:pt x="250" y="0"/>
                </a:cubicBezTo>
                <a:cubicBezTo>
                  <a:pt x="1" y="0"/>
                  <a:pt x="1" y="394"/>
                  <a:pt x="250" y="39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25" name="Google Shape;4625;p20"/>
          <p:cNvSpPr/>
          <p:nvPr/>
        </p:nvSpPr>
        <p:spPr>
          <a:xfrm>
            <a:off x="2554033" y="2944819"/>
            <a:ext cx="20123" cy="15123"/>
          </a:xfrm>
          <a:custGeom>
            <a:avLst/>
            <a:gdLst/>
            <a:ahLst/>
            <a:cxnLst/>
            <a:rect l="l" t="t" r="r" b="b"/>
            <a:pathLst>
              <a:path w="499" h="375" extrusionOk="0">
                <a:moveTo>
                  <a:pt x="250" y="374"/>
                </a:moveTo>
                <a:cubicBezTo>
                  <a:pt x="498" y="374"/>
                  <a:pt x="498" y="1"/>
                  <a:pt x="250" y="1"/>
                </a:cubicBezTo>
                <a:cubicBezTo>
                  <a:pt x="1" y="1"/>
                  <a:pt x="1" y="374"/>
                  <a:pt x="250" y="37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26" name="Google Shape;4626;p20"/>
          <p:cNvSpPr/>
          <p:nvPr/>
        </p:nvSpPr>
        <p:spPr>
          <a:xfrm>
            <a:off x="2192896" y="2928970"/>
            <a:ext cx="20970" cy="15889"/>
          </a:xfrm>
          <a:custGeom>
            <a:avLst/>
            <a:gdLst/>
            <a:ahLst/>
            <a:cxnLst/>
            <a:rect l="l" t="t" r="r" b="b"/>
            <a:pathLst>
              <a:path w="520" h="394" extrusionOk="0">
                <a:moveTo>
                  <a:pt x="270" y="394"/>
                </a:moveTo>
                <a:cubicBezTo>
                  <a:pt x="519" y="394"/>
                  <a:pt x="519" y="0"/>
                  <a:pt x="270" y="0"/>
                </a:cubicBezTo>
                <a:cubicBezTo>
                  <a:pt x="1" y="0"/>
                  <a:pt x="1" y="394"/>
                  <a:pt x="270" y="39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27" name="Google Shape;4627;p20"/>
          <p:cNvSpPr/>
          <p:nvPr/>
        </p:nvSpPr>
        <p:spPr>
          <a:xfrm>
            <a:off x="1290923" y="2876302"/>
            <a:ext cx="20930" cy="15889"/>
          </a:xfrm>
          <a:custGeom>
            <a:avLst/>
            <a:gdLst/>
            <a:ahLst/>
            <a:cxnLst/>
            <a:rect l="l" t="t" r="r" b="b"/>
            <a:pathLst>
              <a:path w="519" h="394" extrusionOk="0">
                <a:moveTo>
                  <a:pt x="270" y="394"/>
                </a:moveTo>
                <a:cubicBezTo>
                  <a:pt x="518" y="394"/>
                  <a:pt x="518" y="0"/>
                  <a:pt x="270" y="0"/>
                </a:cubicBezTo>
                <a:cubicBezTo>
                  <a:pt x="0" y="0"/>
                  <a:pt x="0" y="394"/>
                  <a:pt x="270" y="39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28" name="Google Shape;4628;p20"/>
          <p:cNvSpPr/>
          <p:nvPr/>
        </p:nvSpPr>
        <p:spPr>
          <a:xfrm>
            <a:off x="1322661" y="3879412"/>
            <a:ext cx="20970" cy="15929"/>
          </a:xfrm>
          <a:custGeom>
            <a:avLst/>
            <a:gdLst/>
            <a:ahLst/>
            <a:cxnLst/>
            <a:rect l="l" t="t" r="r" b="b"/>
            <a:pathLst>
              <a:path w="520" h="395" extrusionOk="0">
                <a:moveTo>
                  <a:pt x="250" y="395"/>
                </a:moveTo>
                <a:cubicBezTo>
                  <a:pt x="519" y="395"/>
                  <a:pt x="519" y="1"/>
                  <a:pt x="250" y="1"/>
                </a:cubicBezTo>
                <a:cubicBezTo>
                  <a:pt x="1" y="1"/>
                  <a:pt x="1" y="395"/>
                  <a:pt x="250" y="39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29" name="Google Shape;4629;p20"/>
          <p:cNvSpPr/>
          <p:nvPr/>
        </p:nvSpPr>
        <p:spPr>
          <a:xfrm>
            <a:off x="2437001" y="3926233"/>
            <a:ext cx="51055" cy="51901"/>
          </a:xfrm>
          <a:custGeom>
            <a:avLst/>
            <a:gdLst/>
            <a:ahLst/>
            <a:cxnLst/>
            <a:rect l="l" t="t" r="r" b="b"/>
            <a:pathLst>
              <a:path w="1266" h="1287" fill="none" extrusionOk="0">
                <a:moveTo>
                  <a:pt x="851" y="1162"/>
                </a:moveTo>
                <a:cubicBezTo>
                  <a:pt x="395" y="1286"/>
                  <a:pt x="1" y="830"/>
                  <a:pt x="229" y="415"/>
                </a:cubicBezTo>
                <a:cubicBezTo>
                  <a:pt x="457" y="1"/>
                  <a:pt x="1058" y="63"/>
                  <a:pt x="1182" y="519"/>
                </a:cubicBezTo>
                <a:cubicBezTo>
                  <a:pt x="1265" y="789"/>
                  <a:pt x="1120" y="1058"/>
                  <a:pt x="851" y="1162"/>
                </a:cubicBezTo>
                <a:close/>
              </a:path>
            </a:pathLst>
          </a:custGeom>
          <a:solidFill>
            <a:schemeClr val="accent5"/>
          </a:solidFill>
          <a:ln w="3100" cap="flat" cmpd="sng">
            <a:solidFill>
              <a:srgbClr val="B37F3A"/>
            </a:solidFill>
            <a:prstDash val="solid"/>
            <a:miter lim="20729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30" name="Google Shape;4630;p20"/>
          <p:cNvSpPr/>
          <p:nvPr/>
        </p:nvSpPr>
        <p:spPr>
          <a:xfrm>
            <a:off x="1074403" y="3081933"/>
            <a:ext cx="15929" cy="11735"/>
          </a:xfrm>
          <a:custGeom>
            <a:avLst/>
            <a:gdLst/>
            <a:ahLst/>
            <a:cxnLst/>
            <a:rect l="l" t="t" r="r" b="b"/>
            <a:pathLst>
              <a:path w="395" h="291" extrusionOk="0">
                <a:moveTo>
                  <a:pt x="187" y="291"/>
                </a:moveTo>
                <a:cubicBezTo>
                  <a:pt x="394" y="291"/>
                  <a:pt x="394" y="0"/>
                  <a:pt x="187" y="0"/>
                </a:cubicBezTo>
                <a:cubicBezTo>
                  <a:pt x="0" y="0"/>
                  <a:pt x="0" y="291"/>
                  <a:pt x="187" y="29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31" name="Google Shape;4631;p20"/>
          <p:cNvSpPr/>
          <p:nvPr/>
        </p:nvSpPr>
        <p:spPr>
          <a:xfrm>
            <a:off x="1173892" y="2977444"/>
            <a:ext cx="15082" cy="11735"/>
          </a:xfrm>
          <a:custGeom>
            <a:avLst/>
            <a:gdLst/>
            <a:ahLst/>
            <a:cxnLst/>
            <a:rect l="l" t="t" r="r" b="b"/>
            <a:pathLst>
              <a:path w="374" h="291" extrusionOk="0">
                <a:moveTo>
                  <a:pt x="187" y="291"/>
                </a:moveTo>
                <a:cubicBezTo>
                  <a:pt x="373" y="291"/>
                  <a:pt x="373" y="0"/>
                  <a:pt x="187" y="0"/>
                </a:cubicBezTo>
                <a:cubicBezTo>
                  <a:pt x="0" y="0"/>
                  <a:pt x="0" y="291"/>
                  <a:pt x="187" y="29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32" name="Google Shape;4632;p20"/>
          <p:cNvSpPr/>
          <p:nvPr/>
        </p:nvSpPr>
        <p:spPr>
          <a:xfrm>
            <a:off x="1215671" y="3061043"/>
            <a:ext cx="15082" cy="11735"/>
          </a:xfrm>
          <a:custGeom>
            <a:avLst/>
            <a:gdLst/>
            <a:ahLst/>
            <a:cxnLst/>
            <a:rect l="l" t="t" r="r" b="b"/>
            <a:pathLst>
              <a:path w="374" h="291" extrusionOk="0">
                <a:moveTo>
                  <a:pt x="187" y="290"/>
                </a:moveTo>
                <a:cubicBezTo>
                  <a:pt x="374" y="290"/>
                  <a:pt x="374" y="0"/>
                  <a:pt x="187" y="0"/>
                </a:cubicBezTo>
                <a:cubicBezTo>
                  <a:pt x="1" y="0"/>
                  <a:pt x="1" y="290"/>
                  <a:pt x="187" y="29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33" name="Google Shape;4633;p20"/>
          <p:cNvSpPr/>
          <p:nvPr/>
        </p:nvSpPr>
        <p:spPr>
          <a:xfrm>
            <a:off x="1105334" y="3212352"/>
            <a:ext cx="15929" cy="11735"/>
          </a:xfrm>
          <a:custGeom>
            <a:avLst/>
            <a:gdLst/>
            <a:ahLst/>
            <a:cxnLst/>
            <a:rect l="l" t="t" r="r" b="b"/>
            <a:pathLst>
              <a:path w="395" h="291" extrusionOk="0">
                <a:moveTo>
                  <a:pt x="208" y="290"/>
                </a:moveTo>
                <a:cubicBezTo>
                  <a:pt x="394" y="290"/>
                  <a:pt x="394" y="0"/>
                  <a:pt x="208" y="0"/>
                </a:cubicBezTo>
                <a:cubicBezTo>
                  <a:pt x="0" y="0"/>
                  <a:pt x="0" y="290"/>
                  <a:pt x="208" y="29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34" name="Google Shape;4634;p20"/>
          <p:cNvSpPr/>
          <p:nvPr/>
        </p:nvSpPr>
        <p:spPr>
          <a:xfrm>
            <a:off x="2273149" y="3306800"/>
            <a:ext cx="15929" cy="11735"/>
          </a:xfrm>
          <a:custGeom>
            <a:avLst/>
            <a:gdLst/>
            <a:ahLst/>
            <a:cxnLst/>
            <a:rect l="l" t="t" r="r" b="b"/>
            <a:pathLst>
              <a:path w="395" h="291" extrusionOk="0">
                <a:moveTo>
                  <a:pt x="208" y="291"/>
                </a:moveTo>
                <a:cubicBezTo>
                  <a:pt x="395" y="291"/>
                  <a:pt x="395" y="1"/>
                  <a:pt x="208" y="1"/>
                </a:cubicBezTo>
                <a:cubicBezTo>
                  <a:pt x="1" y="1"/>
                  <a:pt x="1" y="291"/>
                  <a:pt x="208" y="29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35" name="Google Shape;4635;p20"/>
          <p:cNvSpPr/>
          <p:nvPr/>
        </p:nvSpPr>
        <p:spPr>
          <a:xfrm>
            <a:off x="1798328" y="4064193"/>
            <a:ext cx="15082" cy="11735"/>
          </a:xfrm>
          <a:custGeom>
            <a:avLst/>
            <a:gdLst/>
            <a:ahLst/>
            <a:cxnLst/>
            <a:rect l="l" t="t" r="r" b="b"/>
            <a:pathLst>
              <a:path w="374" h="291" extrusionOk="0">
                <a:moveTo>
                  <a:pt x="187" y="290"/>
                </a:moveTo>
                <a:cubicBezTo>
                  <a:pt x="374" y="290"/>
                  <a:pt x="374" y="0"/>
                  <a:pt x="187" y="0"/>
                </a:cubicBezTo>
                <a:cubicBezTo>
                  <a:pt x="1" y="0"/>
                  <a:pt x="1" y="290"/>
                  <a:pt x="187" y="29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36" name="Google Shape;4636;p20"/>
          <p:cNvSpPr/>
          <p:nvPr/>
        </p:nvSpPr>
        <p:spPr>
          <a:xfrm>
            <a:off x="2090907" y="4351730"/>
            <a:ext cx="15123" cy="11776"/>
          </a:xfrm>
          <a:custGeom>
            <a:avLst/>
            <a:gdLst/>
            <a:ahLst/>
            <a:cxnLst/>
            <a:rect l="l" t="t" r="r" b="b"/>
            <a:pathLst>
              <a:path w="375" h="292" extrusionOk="0">
                <a:moveTo>
                  <a:pt x="187" y="291"/>
                </a:moveTo>
                <a:cubicBezTo>
                  <a:pt x="374" y="291"/>
                  <a:pt x="374" y="1"/>
                  <a:pt x="187" y="1"/>
                </a:cubicBezTo>
                <a:cubicBezTo>
                  <a:pt x="1" y="1"/>
                  <a:pt x="1" y="291"/>
                  <a:pt x="187" y="29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37" name="Google Shape;4637;p20"/>
          <p:cNvSpPr/>
          <p:nvPr/>
        </p:nvSpPr>
        <p:spPr>
          <a:xfrm>
            <a:off x="2366790" y="4013179"/>
            <a:ext cx="14236" cy="11735"/>
          </a:xfrm>
          <a:custGeom>
            <a:avLst/>
            <a:gdLst/>
            <a:ahLst/>
            <a:cxnLst/>
            <a:rect l="l" t="t" r="r" b="b"/>
            <a:pathLst>
              <a:path w="353" h="291" extrusionOk="0">
                <a:moveTo>
                  <a:pt x="187" y="291"/>
                </a:moveTo>
                <a:cubicBezTo>
                  <a:pt x="353" y="270"/>
                  <a:pt x="353" y="21"/>
                  <a:pt x="187" y="1"/>
                </a:cubicBezTo>
                <a:cubicBezTo>
                  <a:pt x="0" y="21"/>
                  <a:pt x="0" y="270"/>
                  <a:pt x="187" y="29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38" name="Google Shape;4638;p20"/>
          <p:cNvSpPr/>
          <p:nvPr/>
        </p:nvSpPr>
        <p:spPr>
          <a:xfrm>
            <a:off x="2262301" y="3913691"/>
            <a:ext cx="14236" cy="11776"/>
          </a:xfrm>
          <a:custGeom>
            <a:avLst/>
            <a:gdLst/>
            <a:ahLst/>
            <a:cxnLst/>
            <a:rect l="l" t="t" r="r" b="b"/>
            <a:pathLst>
              <a:path w="353" h="292" extrusionOk="0">
                <a:moveTo>
                  <a:pt x="187" y="291"/>
                </a:moveTo>
                <a:cubicBezTo>
                  <a:pt x="353" y="270"/>
                  <a:pt x="353" y="22"/>
                  <a:pt x="187" y="1"/>
                </a:cubicBezTo>
                <a:cubicBezTo>
                  <a:pt x="0" y="22"/>
                  <a:pt x="0" y="270"/>
                  <a:pt x="187" y="29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39" name="Google Shape;4639;p20"/>
          <p:cNvSpPr/>
          <p:nvPr/>
        </p:nvSpPr>
        <p:spPr>
          <a:xfrm>
            <a:off x="2345900" y="3871911"/>
            <a:ext cx="14236" cy="11735"/>
          </a:xfrm>
          <a:custGeom>
            <a:avLst/>
            <a:gdLst/>
            <a:ahLst/>
            <a:cxnLst/>
            <a:rect l="l" t="t" r="r" b="b"/>
            <a:pathLst>
              <a:path w="353" h="291" extrusionOk="0">
                <a:moveTo>
                  <a:pt x="187" y="291"/>
                </a:moveTo>
                <a:cubicBezTo>
                  <a:pt x="353" y="270"/>
                  <a:pt x="353" y="21"/>
                  <a:pt x="187" y="0"/>
                </a:cubicBezTo>
                <a:cubicBezTo>
                  <a:pt x="0" y="21"/>
                  <a:pt x="0" y="270"/>
                  <a:pt x="187" y="29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40" name="Google Shape;4640;p20"/>
          <p:cNvSpPr/>
          <p:nvPr/>
        </p:nvSpPr>
        <p:spPr>
          <a:xfrm>
            <a:off x="2498017" y="3982248"/>
            <a:ext cx="13429" cy="11735"/>
          </a:xfrm>
          <a:custGeom>
            <a:avLst/>
            <a:gdLst/>
            <a:ahLst/>
            <a:cxnLst/>
            <a:rect l="l" t="t" r="r" b="b"/>
            <a:pathLst>
              <a:path w="333" h="291" extrusionOk="0">
                <a:moveTo>
                  <a:pt x="167" y="291"/>
                </a:moveTo>
                <a:cubicBezTo>
                  <a:pt x="333" y="270"/>
                  <a:pt x="333" y="21"/>
                  <a:pt x="167" y="1"/>
                </a:cubicBezTo>
                <a:cubicBezTo>
                  <a:pt x="1" y="21"/>
                  <a:pt x="1" y="270"/>
                  <a:pt x="167" y="29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41" name="Google Shape;4641;p20"/>
          <p:cNvSpPr/>
          <p:nvPr/>
        </p:nvSpPr>
        <p:spPr>
          <a:xfrm>
            <a:off x="2419458" y="4154447"/>
            <a:ext cx="13429" cy="11776"/>
          </a:xfrm>
          <a:custGeom>
            <a:avLst/>
            <a:gdLst/>
            <a:ahLst/>
            <a:cxnLst/>
            <a:rect l="l" t="t" r="r" b="b"/>
            <a:pathLst>
              <a:path w="333" h="292" extrusionOk="0">
                <a:moveTo>
                  <a:pt x="166" y="291"/>
                </a:moveTo>
                <a:cubicBezTo>
                  <a:pt x="332" y="270"/>
                  <a:pt x="332" y="22"/>
                  <a:pt x="166" y="1"/>
                </a:cubicBezTo>
                <a:cubicBezTo>
                  <a:pt x="0" y="22"/>
                  <a:pt x="0" y="270"/>
                  <a:pt x="166" y="29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42" name="Google Shape;4642;p20"/>
          <p:cNvSpPr/>
          <p:nvPr/>
        </p:nvSpPr>
        <p:spPr>
          <a:xfrm>
            <a:off x="2220481" y="4175377"/>
            <a:ext cx="14276" cy="11735"/>
          </a:xfrm>
          <a:custGeom>
            <a:avLst/>
            <a:gdLst/>
            <a:ahLst/>
            <a:cxnLst/>
            <a:rect l="l" t="t" r="r" b="b"/>
            <a:pathLst>
              <a:path w="354" h="291" extrusionOk="0">
                <a:moveTo>
                  <a:pt x="187" y="290"/>
                </a:moveTo>
                <a:cubicBezTo>
                  <a:pt x="353" y="270"/>
                  <a:pt x="353" y="21"/>
                  <a:pt x="187" y="0"/>
                </a:cubicBezTo>
                <a:cubicBezTo>
                  <a:pt x="1" y="21"/>
                  <a:pt x="1" y="270"/>
                  <a:pt x="187" y="29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43" name="Google Shape;4643;p20"/>
          <p:cNvSpPr/>
          <p:nvPr/>
        </p:nvSpPr>
        <p:spPr>
          <a:xfrm>
            <a:off x="1990612" y="3678822"/>
            <a:ext cx="14236" cy="11735"/>
          </a:xfrm>
          <a:custGeom>
            <a:avLst/>
            <a:gdLst/>
            <a:ahLst/>
            <a:cxnLst/>
            <a:rect l="l" t="t" r="r" b="b"/>
            <a:pathLst>
              <a:path w="353" h="291" extrusionOk="0">
                <a:moveTo>
                  <a:pt x="187" y="290"/>
                </a:moveTo>
                <a:cubicBezTo>
                  <a:pt x="353" y="269"/>
                  <a:pt x="353" y="21"/>
                  <a:pt x="187" y="0"/>
                </a:cubicBezTo>
                <a:cubicBezTo>
                  <a:pt x="0" y="21"/>
                  <a:pt x="0" y="269"/>
                  <a:pt x="187" y="29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44" name="Google Shape;4644;p20"/>
          <p:cNvSpPr/>
          <p:nvPr/>
        </p:nvSpPr>
        <p:spPr>
          <a:xfrm>
            <a:off x="1927902" y="3459803"/>
            <a:ext cx="14276" cy="11735"/>
          </a:xfrm>
          <a:custGeom>
            <a:avLst/>
            <a:gdLst/>
            <a:ahLst/>
            <a:cxnLst/>
            <a:rect l="l" t="t" r="r" b="b"/>
            <a:pathLst>
              <a:path w="354" h="291" extrusionOk="0">
                <a:moveTo>
                  <a:pt x="187" y="290"/>
                </a:moveTo>
                <a:cubicBezTo>
                  <a:pt x="353" y="269"/>
                  <a:pt x="353" y="21"/>
                  <a:pt x="187" y="0"/>
                </a:cubicBezTo>
                <a:cubicBezTo>
                  <a:pt x="1" y="21"/>
                  <a:pt x="1" y="269"/>
                  <a:pt x="187" y="29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45" name="Google Shape;4645;p20"/>
          <p:cNvSpPr/>
          <p:nvPr/>
        </p:nvSpPr>
        <p:spPr>
          <a:xfrm>
            <a:off x="1160503" y="4263977"/>
            <a:ext cx="13429" cy="11735"/>
          </a:xfrm>
          <a:custGeom>
            <a:avLst/>
            <a:gdLst/>
            <a:ahLst/>
            <a:cxnLst/>
            <a:rect l="l" t="t" r="r" b="b"/>
            <a:pathLst>
              <a:path w="333" h="291" extrusionOk="0">
                <a:moveTo>
                  <a:pt x="166" y="291"/>
                </a:moveTo>
                <a:cubicBezTo>
                  <a:pt x="332" y="270"/>
                  <a:pt x="332" y="21"/>
                  <a:pt x="166" y="0"/>
                </a:cubicBezTo>
                <a:cubicBezTo>
                  <a:pt x="1" y="21"/>
                  <a:pt x="1" y="270"/>
                  <a:pt x="166" y="29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46" name="Google Shape;4646;p20"/>
          <p:cNvSpPr/>
          <p:nvPr/>
        </p:nvSpPr>
        <p:spPr>
          <a:xfrm>
            <a:off x="1468124" y="4013179"/>
            <a:ext cx="14276" cy="11735"/>
          </a:xfrm>
          <a:custGeom>
            <a:avLst/>
            <a:gdLst/>
            <a:ahLst/>
            <a:cxnLst/>
            <a:rect l="l" t="t" r="r" b="b"/>
            <a:pathLst>
              <a:path w="354" h="291" extrusionOk="0">
                <a:moveTo>
                  <a:pt x="187" y="291"/>
                </a:moveTo>
                <a:cubicBezTo>
                  <a:pt x="353" y="270"/>
                  <a:pt x="353" y="21"/>
                  <a:pt x="187" y="1"/>
                </a:cubicBezTo>
                <a:cubicBezTo>
                  <a:pt x="1" y="21"/>
                  <a:pt x="1" y="270"/>
                  <a:pt x="187" y="29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47" name="Google Shape;4647;p20"/>
          <p:cNvSpPr/>
          <p:nvPr/>
        </p:nvSpPr>
        <p:spPr>
          <a:xfrm>
            <a:off x="1620281" y="4191226"/>
            <a:ext cx="13429" cy="11776"/>
          </a:xfrm>
          <a:custGeom>
            <a:avLst/>
            <a:gdLst/>
            <a:ahLst/>
            <a:cxnLst/>
            <a:rect l="l" t="t" r="r" b="b"/>
            <a:pathLst>
              <a:path w="333" h="292" extrusionOk="0">
                <a:moveTo>
                  <a:pt x="166" y="291"/>
                </a:moveTo>
                <a:cubicBezTo>
                  <a:pt x="332" y="270"/>
                  <a:pt x="332" y="22"/>
                  <a:pt x="166" y="1"/>
                </a:cubicBezTo>
                <a:cubicBezTo>
                  <a:pt x="0" y="22"/>
                  <a:pt x="0" y="270"/>
                  <a:pt x="166" y="29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48" name="Google Shape;4648;p20"/>
          <p:cNvSpPr/>
          <p:nvPr/>
        </p:nvSpPr>
        <p:spPr>
          <a:xfrm>
            <a:off x="1750701" y="4054999"/>
            <a:ext cx="13389" cy="11735"/>
          </a:xfrm>
          <a:custGeom>
            <a:avLst/>
            <a:gdLst/>
            <a:ahLst/>
            <a:cxnLst/>
            <a:rect l="l" t="t" r="r" b="b"/>
            <a:pathLst>
              <a:path w="332" h="291" extrusionOk="0">
                <a:moveTo>
                  <a:pt x="166" y="290"/>
                </a:moveTo>
                <a:cubicBezTo>
                  <a:pt x="332" y="270"/>
                  <a:pt x="332" y="21"/>
                  <a:pt x="166" y="0"/>
                </a:cubicBezTo>
                <a:cubicBezTo>
                  <a:pt x="0" y="21"/>
                  <a:pt x="0" y="270"/>
                  <a:pt x="166" y="29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49" name="Google Shape;4649;p20"/>
          <p:cNvSpPr/>
          <p:nvPr/>
        </p:nvSpPr>
        <p:spPr>
          <a:xfrm>
            <a:off x="1458122" y="3156337"/>
            <a:ext cx="13389" cy="11735"/>
          </a:xfrm>
          <a:custGeom>
            <a:avLst/>
            <a:gdLst/>
            <a:ahLst/>
            <a:cxnLst/>
            <a:rect l="l" t="t" r="r" b="b"/>
            <a:pathLst>
              <a:path w="332" h="291" extrusionOk="0">
                <a:moveTo>
                  <a:pt x="166" y="291"/>
                </a:moveTo>
                <a:cubicBezTo>
                  <a:pt x="332" y="270"/>
                  <a:pt x="332" y="21"/>
                  <a:pt x="166" y="0"/>
                </a:cubicBezTo>
                <a:cubicBezTo>
                  <a:pt x="0" y="21"/>
                  <a:pt x="0" y="270"/>
                  <a:pt x="166" y="29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50" name="Google Shape;4650;p20"/>
          <p:cNvSpPr/>
          <p:nvPr/>
        </p:nvSpPr>
        <p:spPr>
          <a:xfrm>
            <a:off x="1698033" y="3172226"/>
            <a:ext cx="14236" cy="11735"/>
          </a:xfrm>
          <a:custGeom>
            <a:avLst/>
            <a:gdLst/>
            <a:ahLst/>
            <a:cxnLst/>
            <a:rect l="l" t="t" r="r" b="b"/>
            <a:pathLst>
              <a:path w="353" h="291" extrusionOk="0">
                <a:moveTo>
                  <a:pt x="187" y="290"/>
                </a:moveTo>
                <a:cubicBezTo>
                  <a:pt x="353" y="270"/>
                  <a:pt x="353" y="21"/>
                  <a:pt x="187" y="0"/>
                </a:cubicBezTo>
                <a:cubicBezTo>
                  <a:pt x="0" y="21"/>
                  <a:pt x="0" y="270"/>
                  <a:pt x="187" y="29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51" name="Google Shape;4651;p20"/>
          <p:cNvSpPr/>
          <p:nvPr/>
        </p:nvSpPr>
        <p:spPr>
          <a:xfrm>
            <a:off x="1102834" y="3438873"/>
            <a:ext cx="13389" cy="11735"/>
          </a:xfrm>
          <a:custGeom>
            <a:avLst/>
            <a:gdLst/>
            <a:ahLst/>
            <a:cxnLst/>
            <a:rect l="l" t="t" r="r" b="b"/>
            <a:pathLst>
              <a:path w="332" h="291" extrusionOk="0">
                <a:moveTo>
                  <a:pt x="166" y="291"/>
                </a:moveTo>
                <a:cubicBezTo>
                  <a:pt x="332" y="270"/>
                  <a:pt x="332" y="22"/>
                  <a:pt x="166" y="1"/>
                </a:cubicBezTo>
                <a:cubicBezTo>
                  <a:pt x="0" y="22"/>
                  <a:pt x="0" y="270"/>
                  <a:pt x="166" y="29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52" name="Google Shape;4652;p20"/>
          <p:cNvSpPr/>
          <p:nvPr/>
        </p:nvSpPr>
        <p:spPr>
          <a:xfrm>
            <a:off x="2367637" y="3651198"/>
            <a:ext cx="15082" cy="11776"/>
          </a:xfrm>
          <a:custGeom>
            <a:avLst/>
            <a:gdLst/>
            <a:ahLst/>
            <a:cxnLst/>
            <a:rect l="l" t="t" r="r" b="b"/>
            <a:pathLst>
              <a:path w="374" h="292" extrusionOk="0">
                <a:moveTo>
                  <a:pt x="187" y="291"/>
                </a:moveTo>
                <a:cubicBezTo>
                  <a:pt x="373" y="291"/>
                  <a:pt x="373" y="1"/>
                  <a:pt x="187" y="1"/>
                </a:cubicBezTo>
                <a:cubicBezTo>
                  <a:pt x="0" y="1"/>
                  <a:pt x="0" y="291"/>
                  <a:pt x="187" y="29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53" name="Google Shape;4653;p20"/>
          <p:cNvSpPr/>
          <p:nvPr/>
        </p:nvSpPr>
        <p:spPr>
          <a:xfrm>
            <a:off x="2383526" y="3411289"/>
            <a:ext cx="15082" cy="11735"/>
          </a:xfrm>
          <a:custGeom>
            <a:avLst/>
            <a:gdLst/>
            <a:ahLst/>
            <a:cxnLst/>
            <a:rect l="l" t="t" r="r" b="b"/>
            <a:pathLst>
              <a:path w="374" h="291" extrusionOk="0">
                <a:moveTo>
                  <a:pt x="187" y="291"/>
                </a:moveTo>
                <a:cubicBezTo>
                  <a:pt x="373" y="291"/>
                  <a:pt x="373" y="1"/>
                  <a:pt x="187" y="1"/>
                </a:cubicBezTo>
                <a:cubicBezTo>
                  <a:pt x="0" y="1"/>
                  <a:pt x="0" y="291"/>
                  <a:pt x="187" y="29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54" name="Google Shape;4654;p20"/>
          <p:cNvSpPr/>
          <p:nvPr/>
        </p:nvSpPr>
        <p:spPr>
          <a:xfrm>
            <a:off x="1876081" y="3688017"/>
            <a:ext cx="15929" cy="11735"/>
          </a:xfrm>
          <a:custGeom>
            <a:avLst/>
            <a:gdLst/>
            <a:ahLst/>
            <a:cxnLst/>
            <a:rect l="l" t="t" r="r" b="b"/>
            <a:pathLst>
              <a:path w="395" h="291" extrusionOk="0">
                <a:moveTo>
                  <a:pt x="208" y="290"/>
                </a:moveTo>
                <a:cubicBezTo>
                  <a:pt x="394" y="290"/>
                  <a:pt x="394" y="0"/>
                  <a:pt x="208" y="0"/>
                </a:cubicBezTo>
                <a:cubicBezTo>
                  <a:pt x="1" y="0"/>
                  <a:pt x="1" y="290"/>
                  <a:pt x="208" y="29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55" name="Google Shape;4655;p20"/>
          <p:cNvSpPr/>
          <p:nvPr/>
        </p:nvSpPr>
        <p:spPr>
          <a:xfrm>
            <a:off x="934804" y="4242008"/>
            <a:ext cx="15082" cy="11735"/>
          </a:xfrm>
          <a:custGeom>
            <a:avLst/>
            <a:gdLst/>
            <a:ahLst/>
            <a:cxnLst/>
            <a:rect l="l" t="t" r="r" b="b"/>
            <a:pathLst>
              <a:path w="374" h="291" extrusionOk="0">
                <a:moveTo>
                  <a:pt x="187" y="291"/>
                </a:moveTo>
                <a:cubicBezTo>
                  <a:pt x="374" y="291"/>
                  <a:pt x="374" y="0"/>
                  <a:pt x="187" y="0"/>
                </a:cubicBezTo>
                <a:cubicBezTo>
                  <a:pt x="1" y="0"/>
                  <a:pt x="1" y="291"/>
                  <a:pt x="187" y="29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56" name="Google Shape;4656;p20"/>
          <p:cNvSpPr/>
          <p:nvPr/>
        </p:nvSpPr>
        <p:spPr>
          <a:xfrm>
            <a:off x="1230714" y="3024264"/>
            <a:ext cx="15929" cy="11735"/>
          </a:xfrm>
          <a:custGeom>
            <a:avLst/>
            <a:gdLst/>
            <a:ahLst/>
            <a:cxnLst/>
            <a:rect l="l" t="t" r="r" b="b"/>
            <a:pathLst>
              <a:path w="395" h="291" extrusionOk="0">
                <a:moveTo>
                  <a:pt x="208" y="290"/>
                </a:moveTo>
                <a:cubicBezTo>
                  <a:pt x="395" y="290"/>
                  <a:pt x="395" y="0"/>
                  <a:pt x="208" y="0"/>
                </a:cubicBezTo>
                <a:cubicBezTo>
                  <a:pt x="1" y="0"/>
                  <a:pt x="1" y="290"/>
                  <a:pt x="208" y="29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57" name="Google Shape;4657;p20"/>
          <p:cNvSpPr/>
          <p:nvPr/>
        </p:nvSpPr>
        <p:spPr>
          <a:xfrm>
            <a:off x="1095293" y="4163641"/>
            <a:ext cx="15929" cy="11776"/>
          </a:xfrm>
          <a:custGeom>
            <a:avLst/>
            <a:gdLst/>
            <a:ahLst/>
            <a:cxnLst/>
            <a:rect l="l" t="t" r="r" b="b"/>
            <a:pathLst>
              <a:path w="395" h="292" extrusionOk="0">
                <a:moveTo>
                  <a:pt x="187" y="291"/>
                </a:moveTo>
                <a:cubicBezTo>
                  <a:pt x="395" y="291"/>
                  <a:pt x="395" y="1"/>
                  <a:pt x="187" y="1"/>
                </a:cubicBezTo>
                <a:cubicBezTo>
                  <a:pt x="1" y="1"/>
                  <a:pt x="1" y="291"/>
                  <a:pt x="187" y="29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58" name="Google Shape;4658;p20"/>
          <p:cNvSpPr/>
          <p:nvPr/>
        </p:nvSpPr>
        <p:spPr>
          <a:xfrm>
            <a:off x="1529180" y="3448068"/>
            <a:ext cx="15082" cy="11735"/>
          </a:xfrm>
          <a:custGeom>
            <a:avLst/>
            <a:gdLst/>
            <a:ahLst/>
            <a:cxnLst/>
            <a:rect l="l" t="t" r="r" b="b"/>
            <a:pathLst>
              <a:path w="374" h="291" extrusionOk="0">
                <a:moveTo>
                  <a:pt x="187" y="291"/>
                </a:moveTo>
                <a:cubicBezTo>
                  <a:pt x="373" y="291"/>
                  <a:pt x="373" y="1"/>
                  <a:pt x="187" y="1"/>
                </a:cubicBezTo>
                <a:cubicBezTo>
                  <a:pt x="0" y="1"/>
                  <a:pt x="0" y="291"/>
                  <a:pt x="187" y="29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59" name="Google Shape;4659;p20"/>
          <p:cNvSpPr/>
          <p:nvPr/>
        </p:nvSpPr>
        <p:spPr>
          <a:xfrm>
            <a:off x="1466470" y="3630308"/>
            <a:ext cx="15082" cy="11735"/>
          </a:xfrm>
          <a:custGeom>
            <a:avLst/>
            <a:gdLst/>
            <a:ahLst/>
            <a:cxnLst/>
            <a:rect l="l" t="t" r="r" b="b"/>
            <a:pathLst>
              <a:path w="374" h="291" extrusionOk="0">
                <a:moveTo>
                  <a:pt x="187" y="291"/>
                </a:moveTo>
                <a:cubicBezTo>
                  <a:pt x="373" y="291"/>
                  <a:pt x="373" y="1"/>
                  <a:pt x="187" y="1"/>
                </a:cubicBezTo>
                <a:cubicBezTo>
                  <a:pt x="0" y="1"/>
                  <a:pt x="0" y="291"/>
                  <a:pt x="187" y="29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60" name="Google Shape;4660;p20"/>
          <p:cNvSpPr/>
          <p:nvPr/>
        </p:nvSpPr>
        <p:spPr>
          <a:xfrm>
            <a:off x="1272534" y="3818396"/>
            <a:ext cx="15929" cy="11735"/>
          </a:xfrm>
          <a:custGeom>
            <a:avLst/>
            <a:gdLst/>
            <a:ahLst/>
            <a:cxnLst/>
            <a:rect l="l" t="t" r="r" b="b"/>
            <a:pathLst>
              <a:path w="395" h="291" extrusionOk="0">
                <a:moveTo>
                  <a:pt x="208" y="291"/>
                </a:moveTo>
                <a:cubicBezTo>
                  <a:pt x="394" y="291"/>
                  <a:pt x="394" y="1"/>
                  <a:pt x="208" y="1"/>
                </a:cubicBezTo>
                <a:cubicBezTo>
                  <a:pt x="0" y="1"/>
                  <a:pt x="0" y="291"/>
                  <a:pt x="208" y="29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61" name="Google Shape;4661;p20"/>
          <p:cNvSpPr/>
          <p:nvPr/>
        </p:nvSpPr>
        <p:spPr>
          <a:xfrm>
            <a:off x="1090292" y="3755727"/>
            <a:ext cx="15082" cy="11735"/>
          </a:xfrm>
          <a:custGeom>
            <a:avLst/>
            <a:gdLst/>
            <a:ahLst/>
            <a:cxnLst/>
            <a:rect l="l" t="t" r="r" b="b"/>
            <a:pathLst>
              <a:path w="374" h="291" extrusionOk="0">
                <a:moveTo>
                  <a:pt x="187" y="290"/>
                </a:moveTo>
                <a:cubicBezTo>
                  <a:pt x="373" y="290"/>
                  <a:pt x="373" y="0"/>
                  <a:pt x="187" y="0"/>
                </a:cubicBezTo>
                <a:cubicBezTo>
                  <a:pt x="0" y="0"/>
                  <a:pt x="0" y="290"/>
                  <a:pt x="187" y="29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62" name="Google Shape;4662;p20"/>
          <p:cNvSpPr/>
          <p:nvPr/>
        </p:nvSpPr>
        <p:spPr>
          <a:xfrm>
            <a:off x="2549879" y="4258936"/>
            <a:ext cx="14236" cy="11776"/>
          </a:xfrm>
          <a:custGeom>
            <a:avLst/>
            <a:gdLst/>
            <a:ahLst/>
            <a:cxnLst/>
            <a:rect l="l" t="t" r="r" b="b"/>
            <a:pathLst>
              <a:path w="353" h="292" extrusionOk="0">
                <a:moveTo>
                  <a:pt x="166" y="291"/>
                </a:moveTo>
                <a:cubicBezTo>
                  <a:pt x="353" y="270"/>
                  <a:pt x="353" y="22"/>
                  <a:pt x="166" y="1"/>
                </a:cubicBezTo>
                <a:cubicBezTo>
                  <a:pt x="0" y="22"/>
                  <a:pt x="0" y="270"/>
                  <a:pt x="166" y="29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63" name="Google Shape;4663;p20"/>
          <p:cNvSpPr/>
          <p:nvPr/>
        </p:nvSpPr>
        <p:spPr>
          <a:xfrm>
            <a:off x="2278190" y="4024067"/>
            <a:ext cx="14236" cy="11735"/>
          </a:xfrm>
          <a:custGeom>
            <a:avLst/>
            <a:gdLst/>
            <a:ahLst/>
            <a:cxnLst/>
            <a:rect l="l" t="t" r="r" b="b"/>
            <a:pathLst>
              <a:path w="353" h="291" extrusionOk="0">
                <a:moveTo>
                  <a:pt x="166" y="290"/>
                </a:moveTo>
                <a:cubicBezTo>
                  <a:pt x="353" y="270"/>
                  <a:pt x="353" y="21"/>
                  <a:pt x="166" y="0"/>
                </a:cubicBezTo>
                <a:cubicBezTo>
                  <a:pt x="0" y="21"/>
                  <a:pt x="0" y="270"/>
                  <a:pt x="166" y="29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64" name="Google Shape;4664;p20"/>
          <p:cNvSpPr/>
          <p:nvPr/>
        </p:nvSpPr>
        <p:spPr>
          <a:xfrm>
            <a:off x="2215480" y="3804201"/>
            <a:ext cx="14236" cy="11735"/>
          </a:xfrm>
          <a:custGeom>
            <a:avLst/>
            <a:gdLst/>
            <a:ahLst/>
            <a:cxnLst/>
            <a:rect l="l" t="t" r="r" b="b"/>
            <a:pathLst>
              <a:path w="353" h="291" extrusionOk="0">
                <a:moveTo>
                  <a:pt x="166" y="291"/>
                </a:moveTo>
                <a:cubicBezTo>
                  <a:pt x="353" y="270"/>
                  <a:pt x="353" y="21"/>
                  <a:pt x="166" y="0"/>
                </a:cubicBezTo>
                <a:cubicBezTo>
                  <a:pt x="1" y="21"/>
                  <a:pt x="1" y="270"/>
                  <a:pt x="166" y="29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65" name="Google Shape;4665;p20"/>
          <p:cNvSpPr/>
          <p:nvPr/>
        </p:nvSpPr>
        <p:spPr>
          <a:xfrm>
            <a:off x="1755702" y="4358424"/>
            <a:ext cx="14236" cy="11735"/>
          </a:xfrm>
          <a:custGeom>
            <a:avLst/>
            <a:gdLst/>
            <a:ahLst/>
            <a:cxnLst/>
            <a:rect l="l" t="t" r="r" b="b"/>
            <a:pathLst>
              <a:path w="353" h="291" extrusionOk="0">
                <a:moveTo>
                  <a:pt x="166" y="291"/>
                </a:moveTo>
                <a:cubicBezTo>
                  <a:pt x="353" y="270"/>
                  <a:pt x="353" y="21"/>
                  <a:pt x="166" y="1"/>
                </a:cubicBezTo>
                <a:cubicBezTo>
                  <a:pt x="1" y="21"/>
                  <a:pt x="1" y="270"/>
                  <a:pt x="166" y="29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66" name="Google Shape;4666;p20"/>
          <p:cNvSpPr/>
          <p:nvPr/>
        </p:nvSpPr>
        <p:spPr>
          <a:xfrm>
            <a:off x="2408570" y="4326686"/>
            <a:ext cx="14276" cy="11735"/>
          </a:xfrm>
          <a:custGeom>
            <a:avLst/>
            <a:gdLst/>
            <a:ahLst/>
            <a:cxnLst/>
            <a:rect l="l" t="t" r="r" b="b"/>
            <a:pathLst>
              <a:path w="354" h="291" extrusionOk="0">
                <a:moveTo>
                  <a:pt x="188" y="290"/>
                </a:moveTo>
                <a:cubicBezTo>
                  <a:pt x="353" y="270"/>
                  <a:pt x="353" y="21"/>
                  <a:pt x="188" y="0"/>
                </a:cubicBezTo>
                <a:cubicBezTo>
                  <a:pt x="1" y="21"/>
                  <a:pt x="1" y="270"/>
                  <a:pt x="188" y="29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67" name="Google Shape;4667;p20"/>
          <p:cNvSpPr/>
          <p:nvPr/>
        </p:nvSpPr>
        <p:spPr>
          <a:xfrm>
            <a:off x="1745660" y="3501582"/>
            <a:ext cx="13429" cy="11735"/>
          </a:xfrm>
          <a:custGeom>
            <a:avLst/>
            <a:gdLst/>
            <a:ahLst/>
            <a:cxnLst/>
            <a:rect l="l" t="t" r="r" b="b"/>
            <a:pathLst>
              <a:path w="333" h="291" extrusionOk="0">
                <a:moveTo>
                  <a:pt x="167" y="291"/>
                </a:moveTo>
                <a:cubicBezTo>
                  <a:pt x="333" y="270"/>
                  <a:pt x="333" y="21"/>
                  <a:pt x="167" y="0"/>
                </a:cubicBezTo>
                <a:cubicBezTo>
                  <a:pt x="1" y="21"/>
                  <a:pt x="1" y="270"/>
                  <a:pt x="167" y="29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68" name="Google Shape;4668;p20"/>
          <p:cNvSpPr/>
          <p:nvPr/>
        </p:nvSpPr>
        <p:spPr>
          <a:xfrm>
            <a:off x="1985611" y="3516625"/>
            <a:ext cx="14236" cy="11735"/>
          </a:xfrm>
          <a:custGeom>
            <a:avLst/>
            <a:gdLst/>
            <a:ahLst/>
            <a:cxnLst/>
            <a:rect l="l" t="t" r="r" b="b"/>
            <a:pathLst>
              <a:path w="353" h="291" extrusionOk="0">
                <a:moveTo>
                  <a:pt x="166" y="291"/>
                </a:moveTo>
                <a:cubicBezTo>
                  <a:pt x="352" y="270"/>
                  <a:pt x="352" y="21"/>
                  <a:pt x="166" y="1"/>
                </a:cubicBezTo>
                <a:cubicBezTo>
                  <a:pt x="0" y="21"/>
                  <a:pt x="0" y="270"/>
                  <a:pt x="166" y="29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69" name="Google Shape;4669;p20"/>
          <p:cNvSpPr/>
          <p:nvPr/>
        </p:nvSpPr>
        <p:spPr>
          <a:xfrm>
            <a:off x="1708881" y="3010029"/>
            <a:ext cx="13429" cy="11735"/>
          </a:xfrm>
          <a:custGeom>
            <a:avLst/>
            <a:gdLst/>
            <a:ahLst/>
            <a:cxnLst/>
            <a:rect l="l" t="t" r="r" b="b"/>
            <a:pathLst>
              <a:path w="333" h="291" extrusionOk="0">
                <a:moveTo>
                  <a:pt x="167" y="291"/>
                </a:moveTo>
                <a:cubicBezTo>
                  <a:pt x="332" y="270"/>
                  <a:pt x="332" y="22"/>
                  <a:pt x="167" y="1"/>
                </a:cubicBezTo>
                <a:cubicBezTo>
                  <a:pt x="1" y="22"/>
                  <a:pt x="1" y="270"/>
                  <a:pt x="167" y="29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70" name="Google Shape;4670;p20"/>
          <p:cNvSpPr/>
          <p:nvPr/>
        </p:nvSpPr>
        <p:spPr>
          <a:xfrm>
            <a:off x="1081944" y="4279866"/>
            <a:ext cx="13389" cy="11735"/>
          </a:xfrm>
          <a:custGeom>
            <a:avLst/>
            <a:gdLst/>
            <a:ahLst/>
            <a:cxnLst/>
            <a:rect l="l" t="t" r="r" b="b"/>
            <a:pathLst>
              <a:path w="332" h="291" extrusionOk="0">
                <a:moveTo>
                  <a:pt x="166" y="290"/>
                </a:moveTo>
                <a:cubicBezTo>
                  <a:pt x="332" y="270"/>
                  <a:pt x="332" y="21"/>
                  <a:pt x="166" y="0"/>
                </a:cubicBezTo>
                <a:cubicBezTo>
                  <a:pt x="0" y="21"/>
                  <a:pt x="0" y="270"/>
                  <a:pt x="166" y="29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71" name="Google Shape;4671;p20"/>
          <p:cNvSpPr/>
          <p:nvPr/>
        </p:nvSpPr>
        <p:spPr>
          <a:xfrm>
            <a:off x="1390412" y="3783311"/>
            <a:ext cx="13389" cy="11735"/>
          </a:xfrm>
          <a:custGeom>
            <a:avLst/>
            <a:gdLst/>
            <a:ahLst/>
            <a:cxnLst/>
            <a:rect l="l" t="t" r="r" b="b"/>
            <a:pathLst>
              <a:path w="332" h="291" extrusionOk="0">
                <a:moveTo>
                  <a:pt x="166" y="290"/>
                </a:moveTo>
                <a:cubicBezTo>
                  <a:pt x="332" y="270"/>
                  <a:pt x="332" y="21"/>
                  <a:pt x="166" y="0"/>
                </a:cubicBezTo>
                <a:cubicBezTo>
                  <a:pt x="0" y="21"/>
                  <a:pt x="0" y="270"/>
                  <a:pt x="166" y="29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72" name="Google Shape;4672;p20"/>
          <p:cNvSpPr/>
          <p:nvPr/>
        </p:nvSpPr>
        <p:spPr>
          <a:xfrm>
            <a:off x="1222366" y="2211703"/>
            <a:ext cx="1381862" cy="1201316"/>
          </a:xfrm>
          <a:custGeom>
            <a:avLst/>
            <a:gdLst/>
            <a:ahLst/>
            <a:cxnLst/>
            <a:rect l="l" t="t" r="r" b="b"/>
            <a:pathLst>
              <a:path w="34266" h="29789" extrusionOk="0">
                <a:moveTo>
                  <a:pt x="34266" y="29788"/>
                </a:moveTo>
                <a:lnTo>
                  <a:pt x="0" y="29560"/>
                </a:lnTo>
                <a:lnTo>
                  <a:pt x="17330" y="1"/>
                </a:lnTo>
                <a:close/>
                <a:moveTo>
                  <a:pt x="457" y="29311"/>
                </a:moveTo>
                <a:lnTo>
                  <a:pt x="33809" y="29519"/>
                </a:lnTo>
                <a:lnTo>
                  <a:pt x="17330" y="519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73" name="Google Shape;4673;p20"/>
          <p:cNvSpPr/>
          <p:nvPr/>
        </p:nvSpPr>
        <p:spPr>
          <a:xfrm>
            <a:off x="1029276" y="2447458"/>
            <a:ext cx="1758037" cy="1745495"/>
          </a:xfrm>
          <a:custGeom>
            <a:avLst/>
            <a:gdLst/>
            <a:ahLst/>
            <a:cxnLst/>
            <a:rect l="l" t="t" r="r" b="b"/>
            <a:pathLst>
              <a:path w="43594" h="43283" extrusionOk="0">
                <a:moveTo>
                  <a:pt x="43593" y="43282"/>
                </a:moveTo>
                <a:lnTo>
                  <a:pt x="0" y="42992"/>
                </a:lnTo>
                <a:lnTo>
                  <a:pt x="11028" y="24191"/>
                </a:lnTo>
                <a:lnTo>
                  <a:pt x="21911" y="5680"/>
                </a:lnTo>
                <a:lnTo>
                  <a:pt x="18739" y="124"/>
                </a:lnTo>
                <a:lnTo>
                  <a:pt x="18967" y="0"/>
                </a:lnTo>
                <a:lnTo>
                  <a:pt x="22056" y="5431"/>
                </a:lnTo>
                <a:lnTo>
                  <a:pt x="25207" y="42"/>
                </a:lnTo>
                <a:lnTo>
                  <a:pt x="25435" y="166"/>
                </a:lnTo>
                <a:lnTo>
                  <a:pt x="22201" y="5680"/>
                </a:lnTo>
                <a:lnTo>
                  <a:pt x="32814" y="24336"/>
                </a:lnTo>
                <a:close/>
                <a:moveTo>
                  <a:pt x="456" y="42743"/>
                </a:moveTo>
                <a:lnTo>
                  <a:pt x="43137" y="43013"/>
                </a:lnTo>
                <a:lnTo>
                  <a:pt x="32586" y="24460"/>
                </a:lnTo>
                <a:lnTo>
                  <a:pt x="22035" y="5949"/>
                </a:lnTo>
                <a:lnTo>
                  <a:pt x="11256" y="24315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74" name="Google Shape;4674;p20"/>
          <p:cNvSpPr/>
          <p:nvPr/>
        </p:nvSpPr>
        <p:spPr>
          <a:xfrm>
            <a:off x="934788" y="2673131"/>
            <a:ext cx="1938624" cy="2128405"/>
          </a:xfrm>
          <a:custGeom>
            <a:avLst/>
            <a:gdLst/>
            <a:ahLst/>
            <a:cxnLst/>
            <a:rect l="l" t="t" r="r" b="b"/>
            <a:pathLst>
              <a:path w="48072" h="52778" extrusionOk="0">
                <a:moveTo>
                  <a:pt x="48071" y="52777"/>
                </a:moveTo>
                <a:lnTo>
                  <a:pt x="1" y="52445"/>
                </a:lnTo>
                <a:lnTo>
                  <a:pt x="12231" y="31613"/>
                </a:lnTo>
                <a:lnTo>
                  <a:pt x="24171" y="11298"/>
                </a:lnTo>
                <a:lnTo>
                  <a:pt x="17786" y="125"/>
                </a:lnTo>
                <a:lnTo>
                  <a:pt x="18014" y="1"/>
                </a:lnTo>
                <a:lnTo>
                  <a:pt x="24316" y="11029"/>
                </a:lnTo>
                <a:lnTo>
                  <a:pt x="30742" y="84"/>
                </a:lnTo>
                <a:lnTo>
                  <a:pt x="30970" y="208"/>
                </a:lnTo>
                <a:lnTo>
                  <a:pt x="24461" y="11298"/>
                </a:lnTo>
                <a:lnTo>
                  <a:pt x="36194" y="31882"/>
                </a:lnTo>
                <a:close/>
                <a:moveTo>
                  <a:pt x="457" y="52217"/>
                </a:moveTo>
                <a:lnTo>
                  <a:pt x="47615" y="52508"/>
                </a:lnTo>
                <a:lnTo>
                  <a:pt x="35966" y="32007"/>
                </a:lnTo>
                <a:lnTo>
                  <a:pt x="24295" y="11568"/>
                </a:lnTo>
                <a:lnTo>
                  <a:pt x="12438" y="31758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75" name="Google Shape;4675;p20"/>
          <p:cNvSpPr/>
          <p:nvPr/>
        </p:nvSpPr>
        <p:spPr>
          <a:xfrm>
            <a:off x="1151308" y="2877956"/>
            <a:ext cx="1136913" cy="1909346"/>
          </a:xfrm>
          <a:custGeom>
            <a:avLst/>
            <a:gdLst/>
            <a:ahLst/>
            <a:cxnLst/>
            <a:rect l="l" t="t" r="r" b="b"/>
            <a:pathLst>
              <a:path w="28192" h="47346" extrusionOk="0">
                <a:moveTo>
                  <a:pt x="1" y="47201"/>
                </a:moveTo>
                <a:lnTo>
                  <a:pt x="27964" y="1"/>
                </a:lnTo>
                <a:lnTo>
                  <a:pt x="28192" y="125"/>
                </a:lnTo>
                <a:lnTo>
                  <a:pt x="208" y="47346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76" name="Google Shape;4676;p20"/>
          <p:cNvSpPr/>
          <p:nvPr/>
        </p:nvSpPr>
        <p:spPr>
          <a:xfrm>
            <a:off x="1244949" y="2974097"/>
            <a:ext cx="1110176" cy="1811552"/>
          </a:xfrm>
          <a:custGeom>
            <a:avLst/>
            <a:gdLst/>
            <a:ahLst/>
            <a:cxnLst/>
            <a:rect l="l" t="t" r="r" b="b"/>
            <a:pathLst>
              <a:path w="27529" h="44921" extrusionOk="0">
                <a:moveTo>
                  <a:pt x="0" y="44775"/>
                </a:moveTo>
                <a:lnTo>
                  <a:pt x="27300" y="0"/>
                </a:lnTo>
                <a:lnTo>
                  <a:pt x="27528" y="125"/>
                </a:lnTo>
                <a:lnTo>
                  <a:pt x="228" y="44920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77" name="Google Shape;4677;p20"/>
          <p:cNvSpPr/>
          <p:nvPr/>
        </p:nvSpPr>
        <p:spPr>
          <a:xfrm>
            <a:off x="1623628" y="3516625"/>
            <a:ext cx="780821" cy="1276527"/>
          </a:xfrm>
          <a:custGeom>
            <a:avLst/>
            <a:gdLst/>
            <a:ahLst/>
            <a:cxnLst/>
            <a:rect l="l" t="t" r="r" b="b"/>
            <a:pathLst>
              <a:path w="19362" h="31654" extrusionOk="0">
                <a:moveTo>
                  <a:pt x="0" y="31509"/>
                </a:moveTo>
                <a:lnTo>
                  <a:pt x="19154" y="1"/>
                </a:lnTo>
                <a:lnTo>
                  <a:pt x="19361" y="146"/>
                </a:lnTo>
                <a:lnTo>
                  <a:pt x="208" y="31654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78" name="Google Shape;4678;p20"/>
          <p:cNvSpPr/>
          <p:nvPr/>
        </p:nvSpPr>
        <p:spPr>
          <a:xfrm>
            <a:off x="1555918" y="2837830"/>
            <a:ext cx="1060855" cy="1948625"/>
          </a:xfrm>
          <a:custGeom>
            <a:avLst/>
            <a:gdLst/>
            <a:ahLst/>
            <a:cxnLst/>
            <a:rect l="l" t="t" r="r" b="b"/>
            <a:pathLst>
              <a:path w="26306" h="48320" extrusionOk="0">
                <a:moveTo>
                  <a:pt x="0" y="125"/>
                </a:moveTo>
                <a:lnTo>
                  <a:pt x="228" y="1"/>
                </a:lnTo>
                <a:lnTo>
                  <a:pt x="26305" y="48196"/>
                </a:lnTo>
                <a:lnTo>
                  <a:pt x="26077" y="48320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79" name="Google Shape;4679;p20"/>
          <p:cNvSpPr/>
          <p:nvPr/>
        </p:nvSpPr>
        <p:spPr>
          <a:xfrm>
            <a:off x="1499902" y="2933124"/>
            <a:ext cx="1021576" cy="1872567"/>
          </a:xfrm>
          <a:custGeom>
            <a:avLst/>
            <a:gdLst/>
            <a:ahLst/>
            <a:cxnLst/>
            <a:rect l="l" t="t" r="r" b="b"/>
            <a:pathLst>
              <a:path w="25332" h="46434" extrusionOk="0">
                <a:moveTo>
                  <a:pt x="1" y="125"/>
                </a:moveTo>
                <a:lnTo>
                  <a:pt x="229" y="1"/>
                </a:lnTo>
                <a:lnTo>
                  <a:pt x="25331" y="46309"/>
                </a:lnTo>
                <a:lnTo>
                  <a:pt x="25103" y="46434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80" name="Google Shape;4680;p20"/>
          <p:cNvSpPr/>
          <p:nvPr/>
        </p:nvSpPr>
        <p:spPr>
          <a:xfrm>
            <a:off x="1426344" y="3499889"/>
            <a:ext cx="698876" cy="1285762"/>
          </a:xfrm>
          <a:custGeom>
            <a:avLst/>
            <a:gdLst/>
            <a:ahLst/>
            <a:cxnLst/>
            <a:rect l="l" t="t" r="r" b="b"/>
            <a:pathLst>
              <a:path w="17330" h="31883" extrusionOk="0">
                <a:moveTo>
                  <a:pt x="0" y="125"/>
                </a:moveTo>
                <a:lnTo>
                  <a:pt x="228" y="1"/>
                </a:lnTo>
                <a:lnTo>
                  <a:pt x="17330" y="31758"/>
                </a:lnTo>
                <a:lnTo>
                  <a:pt x="17102" y="31882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81" name="Google Shape;4681;p20"/>
          <p:cNvSpPr/>
          <p:nvPr/>
        </p:nvSpPr>
        <p:spPr>
          <a:xfrm>
            <a:off x="1173892" y="3310147"/>
            <a:ext cx="131266" cy="133807"/>
          </a:xfrm>
          <a:custGeom>
            <a:avLst/>
            <a:gdLst/>
            <a:ahLst/>
            <a:cxnLst/>
            <a:rect l="l" t="t" r="r" b="b"/>
            <a:pathLst>
              <a:path w="3255" h="3318" extrusionOk="0">
                <a:moveTo>
                  <a:pt x="1513" y="1"/>
                </a:moveTo>
                <a:lnTo>
                  <a:pt x="1576" y="1700"/>
                </a:lnTo>
                <a:lnTo>
                  <a:pt x="3255" y="1534"/>
                </a:lnTo>
                <a:lnTo>
                  <a:pt x="1617" y="1825"/>
                </a:lnTo>
                <a:lnTo>
                  <a:pt x="2363" y="3317"/>
                </a:lnTo>
                <a:lnTo>
                  <a:pt x="1513" y="1908"/>
                </a:lnTo>
                <a:lnTo>
                  <a:pt x="518" y="3110"/>
                </a:lnTo>
                <a:lnTo>
                  <a:pt x="1389" y="1825"/>
                </a:lnTo>
                <a:lnTo>
                  <a:pt x="0" y="1389"/>
                </a:lnTo>
                <a:lnTo>
                  <a:pt x="1431" y="1700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82" name="Google Shape;4682;p20"/>
          <p:cNvSpPr/>
          <p:nvPr/>
        </p:nvSpPr>
        <p:spPr>
          <a:xfrm>
            <a:off x="2268995" y="3596877"/>
            <a:ext cx="103682" cy="105376"/>
          </a:xfrm>
          <a:custGeom>
            <a:avLst/>
            <a:gdLst/>
            <a:ahLst/>
            <a:cxnLst/>
            <a:rect l="l" t="t" r="r" b="b"/>
            <a:pathLst>
              <a:path w="2571" h="2613" extrusionOk="0">
                <a:moveTo>
                  <a:pt x="1182" y="1"/>
                </a:moveTo>
                <a:lnTo>
                  <a:pt x="1244" y="1327"/>
                </a:lnTo>
                <a:lnTo>
                  <a:pt x="2571" y="1203"/>
                </a:lnTo>
                <a:lnTo>
                  <a:pt x="1285" y="1431"/>
                </a:lnTo>
                <a:lnTo>
                  <a:pt x="1866" y="2612"/>
                </a:lnTo>
                <a:lnTo>
                  <a:pt x="1182" y="1493"/>
                </a:lnTo>
                <a:lnTo>
                  <a:pt x="415" y="2447"/>
                </a:lnTo>
                <a:lnTo>
                  <a:pt x="1099" y="1431"/>
                </a:lnTo>
                <a:lnTo>
                  <a:pt x="0" y="1078"/>
                </a:lnTo>
                <a:lnTo>
                  <a:pt x="1140" y="1327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83" name="Google Shape;4683;p20"/>
          <p:cNvSpPr/>
          <p:nvPr/>
        </p:nvSpPr>
        <p:spPr>
          <a:xfrm>
            <a:off x="2228869" y="3567639"/>
            <a:ext cx="188934" cy="188934"/>
          </a:xfrm>
          <a:custGeom>
            <a:avLst/>
            <a:gdLst/>
            <a:ahLst/>
            <a:cxnLst/>
            <a:rect l="l" t="t" r="r" b="b"/>
            <a:pathLst>
              <a:path w="4685" h="4685" extrusionOk="0">
                <a:moveTo>
                  <a:pt x="539" y="0"/>
                </a:moveTo>
                <a:lnTo>
                  <a:pt x="2177" y="2011"/>
                </a:lnTo>
                <a:lnTo>
                  <a:pt x="4105" y="207"/>
                </a:lnTo>
                <a:lnTo>
                  <a:pt x="2280" y="2052"/>
                </a:lnTo>
                <a:lnTo>
                  <a:pt x="4685" y="3213"/>
                </a:lnTo>
                <a:lnTo>
                  <a:pt x="2280" y="2177"/>
                </a:lnTo>
                <a:lnTo>
                  <a:pt x="2260" y="4685"/>
                </a:lnTo>
                <a:lnTo>
                  <a:pt x="2177" y="2218"/>
                </a:lnTo>
                <a:lnTo>
                  <a:pt x="0" y="3068"/>
                </a:lnTo>
                <a:lnTo>
                  <a:pt x="2115" y="2094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84" name="Google Shape;4684;p20"/>
          <p:cNvSpPr/>
          <p:nvPr/>
        </p:nvSpPr>
        <p:spPr>
          <a:xfrm>
            <a:off x="1584349" y="2938165"/>
            <a:ext cx="103682" cy="106182"/>
          </a:xfrm>
          <a:custGeom>
            <a:avLst/>
            <a:gdLst/>
            <a:ahLst/>
            <a:cxnLst/>
            <a:rect l="l" t="t" r="r" b="b"/>
            <a:pathLst>
              <a:path w="2571" h="2633" extrusionOk="0">
                <a:moveTo>
                  <a:pt x="1202" y="0"/>
                </a:moveTo>
                <a:lnTo>
                  <a:pt x="1244" y="1347"/>
                </a:lnTo>
                <a:lnTo>
                  <a:pt x="2571" y="1202"/>
                </a:lnTo>
                <a:lnTo>
                  <a:pt x="1285" y="1451"/>
                </a:lnTo>
                <a:lnTo>
                  <a:pt x="1866" y="2633"/>
                </a:lnTo>
                <a:lnTo>
                  <a:pt x="1202" y="1513"/>
                </a:lnTo>
                <a:lnTo>
                  <a:pt x="415" y="2446"/>
                </a:lnTo>
                <a:lnTo>
                  <a:pt x="1099" y="1451"/>
                </a:lnTo>
                <a:lnTo>
                  <a:pt x="0" y="1099"/>
                </a:lnTo>
                <a:lnTo>
                  <a:pt x="1140" y="1347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85" name="Google Shape;4685;p20"/>
          <p:cNvSpPr/>
          <p:nvPr/>
        </p:nvSpPr>
        <p:spPr>
          <a:xfrm>
            <a:off x="1545029" y="2908887"/>
            <a:ext cx="188128" cy="188975"/>
          </a:xfrm>
          <a:custGeom>
            <a:avLst/>
            <a:gdLst/>
            <a:ahLst/>
            <a:cxnLst/>
            <a:rect l="l" t="t" r="r" b="b"/>
            <a:pathLst>
              <a:path w="4665" h="4686" extrusionOk="0">
                <a:moveTo>
                  <a:pt x="540" y="1"/>
                </a:moveTo>
                <a:lnTo>
                  <a:pt x="2177" y="2032"/>
                </a:lnTo>
                <a:lnTo>
                  <a:pt x="4084" y="229"/>
                </a:lnTo>
                <a:lnTo>
                  <a:pt x="2281" y="2053"/>
                </a:lnTo>
                <a:lnTo>
                  <a:pt x="4665" y="3234"/>
                </a:lnTo>
                <a:lnTo>
                  <a:pt x="2260" y="2177"/>
                </a:lnTo>
                <a:lnTo>
                  <a:pt x="2240" y="4685"/>
                </a:lnTo>
                <a:lnTo>
                  <a:pt x="2177" y="2239"/>
                </a:lnTo>
                <a:lnTo>
                  <a:pt x="1" y="3089"/>
                </a:lnTo>
                <a:lnTo>
                  <a:pt x="2095" y="2115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86" name="Google Shape;4686;p20"/>
          <p:cNvSpPr/>
          <p:nvPr/>
        </p:nvSpPr>
        <p:spPr>
          <a:xfrm>
            <a:off x="3255195" y="2550334"/>
            <a:ext cx="27063" cy="20378"/>
          </a:xfrm>
          <a:custGeom>
            <a:avLst/>
            <a:gdLst/>
            <a:ahLst/>
            <a:cxnLst/>
            <a:rect l="l" t="t" r="r" b="b"/>
            <a:pathLst>
              <a:path w="498" h="375" extrusionOk="0">
                <a:moveTo>
                  <a:pt x="249" y="374"/>
                </a:moveTo>
                <a:cubicBezTo>
                  <a:pt x="498" y="374"/>
                  <a:pt x="498" y="1"/>
                  <a:pt x="249" y="1"/>
                </a:cubicBezTo>
                <a:cubicBezTo>
                  <a:pt x="0" y="1"/>
                  <a:pt x="0" y="374"/>
                  <a:pt x="249" y="37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87" name="Google Shape;4687;p20"/>
          <p:cNvSpPr/>
          <p:nvPr/>
        </p:nvSpPr>
        <p:spPr>
          <a:xfrm>
            <a:off x="3255195" y="3130494"/>
            <a:ext cx="27063" cy="21465"/>
          </a:xfrm>
          <a:custGeom>
            <a:avLst/>
            <a:gdLst/>
            <a:ahLst/>
            <a:cxnLst/>
            <a:rect l="l" t="t" r="r" b="b"/>
            <a:pathLst>
              <a:path w="498" h="395" extrusionOk="0">
                <a:moveTo>
                  <a:pt x="249" y="394"/>
                </a:moveTo>
                <a:cubicBezTo>
                  <a:pt x="498" y="394"/>
                  <a:pt x="498" y="0"/>
                  <a:pt x="249" y="0"/>
                </a:cubicBezTo>
                <a:cubicBezTo>
                  <a:pt x="0" y="0"/>
                  <a:pt x="0" y="394"/>
                  <a:pt x="249" y="39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88" name="Google Shape;4688;p20"/>
          <p:cNvSpPr/>
          <p:nvPr/>
        </p:nvSpPr>
        <p:spPr>
          <a:xfrm>
            <a:off x="3709169" y="2603318"/>
            <a:ext cx="27063" cy="20324"/>
          </a:xfrm>
          <a:custGeom>
            <a:avLst/>
            <a:gdLst/>
            <a:ahLst/>
            <a:cxnLst/>
            <a:rect l="l" t="t" r="r" b="b"/>
            <a:pathLst>
              <a:path w="498" h="374" extrusionOk="0">
                <a:moveTo>
                  <a:pt x="249" y="373"/>
                </a:moveTo>
                <a:cubicBezTo>
                  <a:pt x="498" y="373"/>
                  <a:pt x="498" y="0"/>
                  <a:pt x="249" y="0"/>
                </a:cubicBezTo>
                <a:cubicBezTo>
                  <a:pt x="0" y="0"/>
                  <a:pt x="0" y="373"/>
                  <a:pt x="249" y="373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89" name="Google Shape;4689;p20"/>
          <p:cNvSpPr/>
          <p:nvPr/>
        </p:nvSpPr>
        <p:spPr>
          <a:xfrm>
            <a:off x="4373774" y="3721902"/>
            <a:ext cx="28204" cy="21465"/>
          </a:xfrm>
          <a:custGeom>
            <a:avLst/>
            <a:gdLst/>
            <a:ahLst/>
            <a:cxnLst/>
            <a:rect l="l" t="t" r="r" b="b"/>
            <a:pathLst>
              <a:path w="519" h="395" extrusionOk="0">
                <a:moveTo>
                  <a:pt x="270" y="394"/>
                </a:moveTo>
                <a:cubicBezTo>
                  <a:pt x="518" y="394"/>
                  <a:pt x="518" y="0"/>
                  <a:pt x="270" y="0"/>
                </a:cubicBezTo>
                <a:cubicBezTo>
                  <a:pt x="0" y="0"/>
                  <a:pt x="0" y="394"/>
                  <a:pt x="270" y="39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90" name="Google Shape;4690;p20"/>
          <p:cNvSpPr/>
          <p:nvPr/>
        </p:nvSpPr>
        <p:spPr>
          <a:xfrm>
            <a:off x="4807424" y="3510130"/>
            <a:ext cx="27117" cy="21411"/>
          </a:xfrm>
          <a:custGeom>
            <a:avLst/>
            <a:gdLst/>
            <a:ahLst/>
            <a:cxnLst/>
            <a:rect l="l" t="t" r="r" b="b"/>
            <a:pathLst>
              <a:path w="499" h="394" extrusionOk="0">
                <a:moveTo>
                  <a:pt x="250" y="394"/>
                </a:moveTo>
                <a:cubicBezTo>
                  <a:pt x="498" y="394"/>
                  <a:pt x="498" y="0"/>
                  <a:pt x="250" y="0"/>
                </a:cubicBezTo>
                <a:cubicBezTo>
                  <a:pt x="1" y="0"/>
                  <a:pt x="1" y="394"/>
                  <a:pt x="250" y="39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91" name="Google Shape;4691;p20"/>
          <p:cNvSpPr/>
          <p:nvPr/>
        </p:nvSpPr>
        <p:spPr>
          <a:xfrm>
            <a:off x="4817586" y="4270489"/>
            <a:ext cx="28204" cy="21465"/>
          </a:xfrm>
          <a:custGeom>
            <a:avLst/>
            <a:gdLst/>
            <a:ahLst/>
            <a:cxnLst/>
            <a:rect l="l" t="t" r="r" b="b"/>
            <a:pathLst>
              <a:path w="519" h="395" extrusionOk="0">
                <a:moveTo>
                  <a:pt x="270" y="394"/>
                </a:moveTo>
                <a:cubicBezTo>
                  <a:pt x="519" y="394"/>
                  <a:pt x="519" y="0"/>
                  <a:pt x="270" y="0"/>
                </a:cubicBezTo>
                <a:cubicBezTo>
                  <a:pt x="0" y="0"/>
                  <a:pt x="0" y="394"/>
                  <a:pt x="270" y="39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92" name="Google Shape;4692;p20"/>
          <p:cNvSpPr/>
          <p:nvPr/>
        </p:nvSpPr>
        <p:spPr>
          <a:xfrm>
            <a:off x="5198307" y="2296881"/>
            <a:ext cx="27117" cy="20378"/>
          </a:xfrm>
          <a:custGeom>
            <a:avLst/>
            <a:gdLst/>
            <a:ahLst/>
            <a:cxnLst/>
            <a:rect l="l" t="t" r="r" b="b"/>
            <a:pathLst>
              <a:path w="499" h="375" extrusionOk="0">
                <a:moveTo>
                  <a:pt x="250" y="374"/>
                </a:moveTo>
                <a:cubicBezTo>
                  <a:pt x="498" y="374"/>
                  <a:pt x="498" y="1"/>
                  <a:pt x="250" y="1"/>
                </a:cubicBezTo>
                <a:cubicBezTo>
                  <a:pt x="1" y="1"/>
                  <a:pt x="1" y="374"/>
                  <a:pt x="250" y="37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93" name="Google Shape;4693;p20"/>
          <p:cNvSpPr/>
          <p:nvPr/>
        </p:nvSpPr>
        <p:spPr>
          <a:xfrm>
            <a:off x="4711673" y="2275525"/>
            <a:ext cx="28258" cy="21411"/>
          </a:xfrm>
          <a:custGeom>
            <a:avLst/>
            <a:gdLst/>
            <a:ahLst/>
            <a:cxnLst/>
            <a:rect l="l" t="t" r="r" b="b"/>
            <a:pathLst>
              <a:path w="520" h="394" extrusionOk="0">
                <a:moveTo>
                  <a:pt x="270" y="394"/>
                </a:moveTo>
                <a:cubicBezTo>
                  <a:pt x="519" y="394"/>
                  <a:pt x="519" y="0"/>
                  <a:pt x="270" y="0"/>
                </a:cubicBezTo>
                <a:cubicBezTo>
                  <a:pt x="1" y="0"/>
                  <a:pt x="1" y="394"/>
                  <a:pt x="270" y="39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94" name="Google Shape;4694;p20"/>
          <p:cNvSpPr/>
          <p:nvPr/>
        </p:nvSpPr>
        <p:spPr>
          <a:xfrm>
            <a:off x="3496257" y="2204554"/>
            <a:ext cx="28204" cy="21411"/>
          </a:xfrm>
          <a:custGeom>
            <a:avLst/>
            <a:gdLst/>
            <a:ahLst/>
            <a:cxnLst/>
            <a:rect l="l" t="t" r="r" b="b"/>
            <a:pathLst>
              <a:path w="519" h="394" extrusionOk="0">
                <a:moveTo>
                  <a:pt x="270" y="394"/>
                </a:moveTo>
                <a:cubicBezTo>
                  <a:pt x="518" y="394"/>
                  <a:pt x="518" y="0"/>
                  <a:pt x="270" y="0"/>
                </a:cubicBezTo>
                <a:cubicBezTo>
                  <a:pt x="0" y="0"/>
                  <a:pt x="0" y="394"/>
                  <a:pt x="270" y="39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95" name="Google Shape;4695;p20"/>
          <p:cNvSpPr/>
          <p:nvPr/>
        </p:nvSpPr>
        <p:spPr>
          <a:xfrm>
            <a:off x="3539024" y="3556266"/>
            <a:ext cx="28258" cy="21465"/>
          </a:xfrm>
          <a:custGeom>
            <a:avLst/>
            <a:gdLst/>
            <a:ahLst/>
            <a:cxnLst/>
            <a:rect l="l" t="t" r="r" b="b"/>
            <a:pathLst>
              <a:path w="520" h="395" extrusionOk="0">
                <a:moveTo>
                  <a:pt x="250" y="395"/>
                </a:moveTo>
                <a:cubicBezTo>
                  <a:pt x="519" y="395"/>
                  <a:pt x="519" y="1"/>
                  <a:pt x="250" y="1"/>
                </a:cubicBezTo>
                <a:cubicBezTo>
                  <a:pt x="1" y="1"/>
                  <a:pt x="1" y="395"/>
                  <a:pt x="250" y="39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96" name="Google Shape;4696;p20"/>
          <p:cNvSpPr/>
          <p:nvPr/>
        </p:nvSpPr>
        <p:spPr>
          <a:xfrm>
            <a:off x="5040607" y="3619358"/>
            <a:ext cx="68798" cy="69939"/>
          </a:xfrm>
          <a:custGeom>
            <a:avLst/>
            <a:gdLst/>
            <a:ahLst/>
            <a:cxnLst/>
            <a:rect l="l" t="t" r="r" b="b"/>
            <a:pathLst>
              <a:path w="1266" h="1287" fill="none" extrusionOk="0">
                <a:moveTo>
                  <a:pt x="851" y="1162"/>
                </a:moveTo>
                <a:cubicBezTo>
                  <a:pt x="395" y="1286"/>
                  <a:pt x="1" y="830"/>
                  <a:pt x="229" y="415"/>
                </a:cubicBezTo>
                <a:cubicBezTo>
                  <a:pt x="457" y="1"/>
                  <a:pt x="1058" y="63"/>
                  <a:pt x="1182" y="519"/>
                </a:cubicBezTo>
                <a:cubicBezTo>
                  <a:pt x="1265" y="789"/>
                  <a:pt x="1120" y="1058"/>
                  <a:pt x="851" y="1162"/>
                </a:cubicBezTo>
                <a:close/>
              </a:path>
            </a:pathLst>
          </a:custGeom>
          <a:solidFill>
            <a:schemeClr val="accent5"/>
          </a:solidFill>
          <a:ln w="3100" cap="flat" cmpd="sng">
            <a:solidFill>
              <a:srgbClr val="B37F3A"/>
            </a:solidFill>
            <a:prstDash val="solid"/>
            <a:miter lim="20729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97" name="Google Shape;4697;p20"/>
          <p:cNvSpPr/>
          <p:nvPr/>
        </p:nvSpPr>
        <p:spPr>
          <a:xfrm>
            <a:off x="3204494" y="2481646"/>
            <a:ext cx="21465" cy="15814"/>
          </a:xfrm>
          <a:custGeom>
            <a:avLst/>
            <a:gdLst/>
            <a:ahLst/>
            <a:cxnLst/>
            <a:rect l="l" t="t" r="r" b="b"/>
            <a:pathLst>
              <a:path w="395" h="291" extrusionOk="0">
                <a:moveTo>
                  <a:pt x="187" y="291"/>
                </a:moveTo>
                <a:cubicBezTo>
                  <a:pt x="394" y="291"/>
                  <a:pt x="394" y="0"/>
                  <a:pt x="187" y="0"/>
                </a:cubicBezTo>
                <a:cubicBezTo>
                  <a:pt x="0" y="0"/>
                  <a:pt x="0" y="291"/>
                  <a:pt x="187" y="29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98" name="Google Shape;4698;p20"/>
          <p:cNvSpPr/>
          <p:nvPr/>
        </p:nvSpPr>
        <p:spPr>
          <a:xfrm>
            <a:off x="3338556" y="2340844"/>
            <a:ext cx="20324" cy="15814"/>
          </a:xfrm>
          <a:custGeom>
            <a:avLst/>
            <a:gdLst/>
            <a:ahLst/>
            <a:cxnLst/>
            <a:rect l="l" t="t" r="r" b="b"/>
            <a:pathLst>
              <a:path w="374" h="291" extrusionOk="0">
                <a:moveTo>
                  <a:pt x="187" y="291"/>
                </a:moveTo>
                <a:cubicBezTo>
                  <a:pt x="373" y="291"/>
                  <a:pt x="373" y="0"/>
                  <a:pt x="187" y="0"/>
                </a:cubicBezTo>
                <a:cubicBezTo>
                  <a:pt x="0" y="0"/>
                  <a:pt x="0" y="291"/>
                  <a:pt x="187" y="29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99" name="Google Shape;4699;p20"/>
          <p:cNvSpPr/>
          <p:nvPr/>
        </p:nvSpPr>
        <p:spPr>
          <a:xfrm>
            <a:off x="3394854" y="2453496"/>
            <a:ext cx="20324" cy="15814"/>
          </a:xfrm>
          <a:custGeom>
            <a:avLst/>
            <a:gdLst/>
            <a:ahLst/>
            <a:cxnLst/>
            <a:rect l="l" t="t" r="r" b="b"/>
            <a:pathLst>
              <a:path w="374" h="291" extrusionOk="0">
                <a:moveTo>
                  <a:pt x="187" y="290"/>
                </a:moveTo>
                <a:cubicBezTo>
                  <a:pt x="374" y="290"/>
                  <a:pt x="374" y="0"/>
                  <a:pt x="187" y="0"/>
                </a:cubicBezTo>
                <a:cubicBezTo>
                  <a:pt x="1" y="0"/>
                  <a:pt x="1" y="290"/>
                  <a:pt x="187" y="29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00" name="Google Shape;4700;p20"/>
          <p:cNvSpPr/>
          <p:nvPr/>
        </p:nvSpPr>
        <p:spPr>
          <a:xfrm>
            <a:off x="3246174" y="2657389"/>
            <a:ext cx="21465" cy="15814"/>
          </a:xfrm>
          <a:custGeom>
            <a:avLst/>
            <a:gdLst/>
            <a:ahLst/>
            <a:cxnLst/>
            <a:rect l="l" t="t" r="r" b="b"/>
            <a:pathLst>
              <a:path w="395" h="291" extrusionOk="0">
                <a:moveTo>
                  <a:pt x="208" y="290"/>
                </a:moveTo>
                <a:cubicBezTo>
                  <a:pt x="394" y="290"/>
                  <a:pt x="394" y="0"/>
                  <a:pt x="208" y="0"/>
                </a:cubicBezTo>
                <a:cubicBezTo>
                  <a:pt x="0" y="0"/>
                  <a:pt x="0" y="290"/>
                  <a:pt x="208" y="29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01" name="Google Shape;4701;p20"/>
          <p:cNvSpPr/>
          <p:nvPr/>
        </p:nvSpPr>
        <p:spPr>
          <a:xfrm>
            <a:off x="4819814" y="2784659"/>
            <a:ext cx="21465" cy="15814"/>
          </a:xfrm>
          <a:custGeom>
            <a:avLst/>
            <a:gdLst/>
            <a:ahLst/>
            <a:cxnLst/>
            <a:rect l="l" t="t" r="r" b="b"/>
            <a:pathLst>
              <a:path w="395" h="291" extrusionOk="0">
                <a:moveTo>
                  <a:pt x="208" y="291"/>
                </a:moveTo>
                <a:cubicBezTo>
                  <a:pt x="395" y="291"/>
                  <a:pt x="395" y="1"/>
                  <a:pt x="208" y="1"/>
                </a:cubicBezTo>
                <a:cubicBezTo>
                  <a:pt x="1" y="1"/>
                  <a:pt x="1" y="291"/>
                  <a:pt x="208" y="29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02" name="Google Shape;4702;p20"/>
          <p:cNvSpPr/>
          <p:nvPr/>
        </p:nvSpPr>
        <p:spPr>
          <a:xfrm>
            <a:off x="4179990" y="3805263"/>
            <a:ext cx="20324" cy="15814"/>
          </a:xfrm>
          <a:custGeom>
            <a:avLst/>
            <a:gdLst/>
            <a:ahLst/>
            <a:cxnLst/>
            <a:rect l="l" t="t" r="r" b="b"/>
            <a:pathLst>
              <a:path w="374" h="291" extrusionOk="0">
                <a:moveTo>
                  <a:pt x="187" y="290"/>
                </a:moveTo>
                <a:cubicBezTo>
                  <a:pt x="374" y="290"/>
                  <a:pt x="374" y="0"/>
                  <a:pt x="187" y="0"/>
                </a:cubicBezTo>
                <a:cubicBezTo>
                  <a:pt x="1" y="0"/>
                  <a:pt x="1" y="290"/>
                  <a:pt x="187" y="29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03" name="Google Shape;4703;p20"/>
          <p:cNvSpPr/>
          <p:nvPr/>
        </p:nvSpPr>
        <p:spPr>
          <a:xfrm>
            <a:off x="4574242" y="4192725"/>
            <a:ext cx="20378" cy="15868"/>
          </a:xfrm>
          <a:custGeom>
            <a:avLst/>
            <a:gdLst/>
            <a:ahLst/>
            <a:cxnLst/>
            <a:rect l="l" t="t" r="r" b="b"/>
            <a:pathLst>
              <a:path w="375" h="292" extrusionOk="0">
                <a:moveTo>
                  <a:pt x="187" y="291"/>
                </a:moveTo>
                <a:cubicBezTo>
                  <a:pt x="374" y="291"/>
                  <a:pt x="374" y="1"/>
                  <a:pt x="187" y="1"/>
                </a:cubicBezTo>
                <a:cubicBezTo>
                  <a:pt x="1" y="1"/>
                  <a:pt x="1" y="291"/>
                  <a:pt x="187" y="29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04" name="Google Shape;4704;p20"/>
          <p:cNvSpPr/>
          <p:nvPr/>
        </p:nvSpPr>
        <p:spPr>
          <a:xfrm>
            <a:off x="4945997" y="3736520"/>
            <a:ext cx="19183" cy="15814"/>
          </a:xfrm>
          <a:custGeom>
            <a:avLst/>
            <a:gdLst/>
            <a:ahLst/>
            <a:cxnLst/>
            <a:rect l="l" t="t" r="r" b="b"/>
            <a:pathLst>
              <a:path w="353" h="291" extrusionOk="0">
                <a:moveTo>
                  <a:pt x="187" y="291"/>
                </a:moveTo>
                <a:cubicBezTo>
                  <a:pt x="353" y="270"/>
                  <a:pt x="353" y="21"/>
                  <a:pt x="187" y="1"/>
                </a:cubicBezTo>
                <a:cubicBezTo>
                  <a:pt x="0" y="21"/>
                  <a:pt x="0" y="270"/>
                  <a:pt x="187" y="29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05" name="Google Shape;4705;p20"/>
          <p:cNvSpPr/>
          <p:nvPr/>
        </p:nvSpPr>
        <p:spPr>
          <a:xfrm>
            <a:off x="4805196" y="3602458"/>
            <a:ext cx="19183" cy="15868"/>
          </a:xfrm>
          <a:custGeom>
            <a:avLst/>
            <a:gdLst/>
            <a:ahLst/>
            <a:cxnLst/>
            <a:rect l="l" t="t" r="r" b="b"/>
            <a:pathLst>
              <a:path w="353" h="292" extrusionOk="0">
                <a:moveTo>
                  <a:pt x="187" y="291"/>
                </a:moveTo>
                <a:cubicBezTo>
                  <a:pt x="353" y="270"/>
                  <a:pt x="353" y="22"/>
                  <a:pt x="187" y="1"/>
                </a:cubicBezTo>
                <a:cubicBezTo>
                  <a:pt x="0" y="22"/>
                  <a:pt x="0" y="270"/>
                  <a:pt x="187" y="29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06" name="Google Shape;4706;p20"/>
          <p:cNvSpPr/>
          <p:nvPr/>
        </p:nvSpPr>
        <p:spPr>
          <a:xfrm>
            <a:off x="4917848" y="3546159"/>
            <a:ext cx="19183" cy="15814"/>
          </a:xfrm>
          <a:custGeom>
            <a:avLst/>
            <a:gdLst/>
            <a:ahLst/>
            <a:cxnLst/>
            <a:rect l="l" t="t" r="r" b="b"/>
            <a:pathLst>
              <a:path w="353" h="291" extrusionOk="0">
                <a:moveTo>
                  <a:pt x="187" y="291"/>
                </a:moveTo>
                <a:cubicBezTo>
                  <a:pt x="353" y="270"/>
                  <a:pt x="353" y="21"/>
                  <a:pt x="187" y="0"/>
                </a:cubicBezTo>
                <a:cubicBezTo>
                  <a:pt x="0" y="21"/>
                  <a:pt x="0" y="270"/>
                  <a:pt x="187" y="29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07" name="Google Shape;4707;p20"/>
          <p:cNvSpPr/>
          <p:nvPr/>
        </p:nvSpPr>
        <p:spPr>
          <a:xfrm>
            <a:off x="5122826" y="3694840"/>
            <a:ext cx="18096" cy="15814"/>
          </a:xfrm>
          <a:custGeom>
            <a:avLst/>
            <a:gdLst/>
            <a:ahLst/>
            <a:cxnLst/>
            <a:rect l="l" t="t" r="r" b="b"/>
            <a:pathLst>
              <a:path w="333" h="291" extrusionOk="0">
                <a:moveTo>
                  <a:pt x="167" y="291"/>
                </a:moveTo>
                <a:cubicBezTo>
                  <a:pt x="333" y="270"/>
                  <a:pt x="333" y="21"/>
                  <a:pt x="167" y="1"/>
                </a:cubicBezTo>
                <a:cubicBezTo>
                  <a:pt x="1" y="21"/>
                  <a:pt x="1" y="270"/>
                  <a:pt x="167" y="29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08" name="Google Shape;4708;p20"/>
          <p:cNvSpPr/>
          <p:nvPr/>
        </p:nvSpPr>
        <p:spPr>
          <a:xfrm>
            <a:off x="5016968" y="3926882"/>
            <a:ext cx="18096" cy="15868"/>
          </a:xfrm>
          <a:custGeom>
            <a:avLst/>
            <a:gdLst/>
            <a:ahLst/>
            <a:cxnLst/>
            <a:rect l="l" t="t" r="r" b="b"/>
            <a:pathLst>
              <a:path w="333" h="292" extrusionOk="0">
                <a:moveTo>
                  <a:pt x="166" y="291"/>
                </a:moveTo>
                <a:cubicBezTo>
                  <a:pt x="332" y="270"/>
                  <a:pt x="332" y="22"/>
                  <a:pt x="166" y="1"/>
                </a:cubicBezTo>
                <a:cubicBezTo>
                  <a:pt x="0" y="22"/>
                  <a:pt x="0" y="270"/>
                  <a:pt x="166" y="29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09" name="Google Shape;4709;p20"/>
          <p:cNvSpPr/>
          <p:nvPr/>
        </p:nvSpPr>
        <p:spPr>
          <a:xfrm>
            <a:off x="4748843" y="3955085"/>
            <a:ext cx="19237" cy="15814"/>
          </a:xfrm>
          <a:custGeom>
            <a:avLst/>
            <a:gdLst/>
            <a:ahLst/>
            <a:cxnLst/>
            <a:rect l="l" t="t" r="r" b="b"/>
            <a:pathLst>
              <a:path w="354" h="291" extrusionOk="0">
                <a:moveTo>
                  <a:pt x="187" y="290"/>
                </a:moveTo>
                <a:cubicBezTo>
                  <a:pt x="353" y="270"/>
                  <a:pt x="353" y="21"/>
                  <a:pt x="187" y="0"/>
                </a:cubicBezTo>
                <a:cubicBezTo>
                  <a:pt x="1" y="21"/>
                  <a:pt x="1" y="270"/>
                  <a:pt x="187" y="29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10" name="Google Shape;4710;p20"/>
          <p:cNvSpPr/>
          <p:nvPr/>
        </p:nvSpPr>
        <p:spPr>
          <a:xfrm>
            <a:off x="4439093" y="3285967"/>
            <a:ext cx="19183" cy="15814"/>
          </a:xfrm>
          <a:custGeom>
            <a:avLst/>
            <a:gdLst/>
            <a:ahLst/>
            <a:cxnLst/>
            <a:rect l="l" t="t" r="r" b="b"/>
            <a:pathLst>
              <a:path w="353" h="291" extrusionOk="0">
                <a:moveTo>
                  <a:pt x="187" y="290"/>
                </a:moveTo>
                <a:cubicBezTo>
                  <a:pt x="353" y="269"/>
                  <a:pt x="353" y="21"/>
                  <a:pt x="187" y="0"/>
                </a:cubicBezTo>
                <a:cubicBezTo>
                  <a:pt x="0" y="21"/>
                  <a:pt x="0" y="269"/>
                  <a:pt x="187" y="29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11" name="Google Shape;4711;p20"/>
          <p:cNvSpPr/>
          <p:nvPr/>
        </p:nvSpPr>
        <p:spPr>
          <a:xfrm>
            <a:off x="4354591" y="2990834"/>
            <a:ext cx="19237" cy="15814"/>
          </a:xfrm>
          <a:custGeom>
            <a:avLst/>
            <a:gdLst/>
            <a:ahLst/>
            <a:cxnLst/>
            <a:rect l="l" t="t" r="r" b="b"/>
            <a:pathLst>
              <a:path w="354" h="291" extrusionOk="0">
                <a:moveTo>
                  <a:pt x="187" y="290"/>
                </a:moveTo>
                <a:cubicBezTo>
                  <a:pt x="353" y="269"/>
                  <a:pt x="353" y="21"/>
                  <a:pt x="187" y="0"/>
                </a:cubicBezTo>
                <a:cubicBezTo>
                  <a:pt x="1" y="21"/>
                  <a:pt x="1" y="269"/>
                  <a:pt x="187" y="29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12" name="Google Shape;4712;p20"/>
          <p:cNvSpPr/>
          <p:nvPr/>
        </p:nvSpPr>
        <p:spPr>
          <a:xfrm>
            <a:off x="3320514" y="4074476"/>
            <a:ext cx="18096" cy="15814"/>
          </a:xfrm>
          <a:custGeom>
            <a:avLst/>
            <a:gdLst/>
            <a:ahLst/>
            <a:cxnLst/>
            <a:rect l="l" t="t" r="r" b="b"/>
            <a:pathLst>
              <a:path w="333" h="291" extrusionOk="0">
                <a:moveTo>
                  <a:pt x="166" y="291"/>
                </a:moveTo>
                <a:cubicBezTo>
                  <a:pt x="332" y="270"/>
                  <a:pt x="332" y="21"/>
                  <a:pt x="166" y="0"/>
                </a:cubicBezTo>
                <a:cubicBezTo>
                  <a:pt x="1" y="21"/>
                  <a:pt x="1" y="270"/>
                  <a:pt x="166" y="29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13" name="Google Shape;4713;p20"/>
          <p:cNvSpPr/>
          <p:nvPr/>
        </p:nvSpPr>
        <p:spPr>
          <a:xfrm>
            <a:off x="3735036" y="3736520"/>
            <a:ext cx="19237" cy="15814"/>
          </a:xfrm>
          <a:custGeom>
            <a:avLst/>
            <a:gdLst/>
            <a:ahLst/>
            <a:cxnLst/>
            <a:rect l="l" t="t" r="r" b="b"/>
            <a:pathLst>
              <a:path w="354" h="291" extrusionOk="0">
                <a:moveTo>
                  <a:pt x="187" y="291"/>
                </a:moveTo>
                <a:cubicBezTo>
                  <a:pt x="353" y="270"/>
                  <a:pt x="353" y="21"/>
                  <a:pt x="187" y="1"/>
                </a:cubicBezTo>
                <a:cubicBezTo>
                  <a:pt x="1" y="21"/>
                  <a:pt x="1" y="270"/>
                  <a:pt x="187" y="29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14" name="Google Shape;4714;p20"/>
          <p:cNvSpPr/>
          <p:nvPr/>
        </p:nvSpPr>
        <p:spPr>
          <a:xfrm>
            <a:off x="3940069" y="3976442"/>
            <a:ext cx="18096" cy="15868"/>
          </a:xfrm>
          <a:custGeom>
            <a:avLst/>
            <a:gdLst/>
            <a:ahLst/>
            <a:cxnLst/>
            <a:rect l="l" t="t" r="r" b="b"/>
            <a:pathLst>
              <a:path w="333" h="292" extrusionOk="0">
                <a:moveTo>
                  <a:pt x="166" y="291"/>
                </a:moveTo>
                <a:cubicBezTo>
                  <a:pt x="332" y="270"/>
                  <a:pt x="332" y="22"/>
                  <a:pt x="166" y="1"/>
                </a:cubicBezTo>
                <a:cubicBezTo>
                  <a:pt x="0" y="22"/>
                  <a:pt x="0" y="270"/>
                  <a:pt x="166" y="29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15" name="Google Shape;4715;p20"/>
          <p:cNvSpPr/>
          <p:nvPr/>
        </p:nvSpPr>
        <p:spPr>
          <a:xfrm>
            <a:off x="4115812" y="3792873"/>
            <a:ext cx="18042" cy="15814"/>
          </a:xfrm>
          <a:custGeom>
            <a:avLst/>
            <a:gdLst/>
            <a:ahLst/>
            <a:cxnLst/>
            <a:rect l="l" t="t" r="r" b="b"/>
            <a:pathLst>
              <a:path w="332" h="291" extrusionOk="0">
                <a:moveTo>
                  <a:pt x="166" y="290"/>
                </a:moveTo>
                <a:cubicBezTo>
                  <a:pt x="332" y="270"/>
                  <a:pt x="332" y="21"/>
                  <a:pt x="166" y="0"/>
                </a:cubicBezTo>
                <a:cubicBezTo>
                  <a:pt x="0" y="21"/>
                  <a:pt x="0" y="270"/>
                  <a:pt x="166" y="29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16" name="Google Shape;4716;p20"/>
          <p:cNvSpPr/>
          <p:nvPr/>
        </p:nvSpPr>
        <p:spPr>
          <a:xfrm>
            <a:off x="3721559" y="2581907"/>
            <a:ext cx="18042" cy="15814"/>
          </a:xfrm>
          <a:custGeom>
            <a:avLst/>
            <a:gdLst/>
            <a:ahLst/>
            <a:cxnLst/>
            <a:rect l="l" t="t" r="r" b="b"/>
            <a:pathLst>
              <a:path w="332" h="291" extrusionOk="0">
                <a:moveTo>
                  <a:pt x="166" y="291"/>
                </a:moveTo>
                <a:cubicBezTo>
                  <a:pt x="332" y="270"/>
                  <a:pt x="332" y="21"/>
                  <a:pt x="166" y="0"/>
                </a:cubicBezTo>
                <a:cubicBezTo>
                  <a:pt x="0" y="21"/>
                  <a:pt x="0" y="270"/>
                  <a:pt x="166" y="29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17" name="Google Shape;4717;p20"/>
          <p:cNvSpPr/>
          <p:nvPr/>
        </p:nvSpPr>
        <p:spPr>
          <a:xfrm>
            <a:off x="4044841" y="2603318"/>
            <a:ext cx="19183" cy="15814"/>
          </a:xfrm>
          <a:custGeom>
            <a:avLst/>
            <a:gdLst/>
            <a:ahLst/>
            <a:cxnLst/>
            <a:rect l="l" t="t" r="r" b="b"/>
            <a:pathLst>
              <a:path w="353" h="291" extrusionOk="0">
                <a:moveTo>
                  <a:pt x="187" y="290"/>
                </a:moveTo>
                <a:cubicBezTo>
                  <a:pt x="353" y="270"/>
                  <a:pt x="353" y="21"/>
                  <a:pt x="187" y="0"/>
                </a:cubicBezTo>
                <a:cubicBezTo>
                  <a:pt x="0" y="21"/>
                  <a:pt x="0" y="270"/>
                  <a:pt x="187" y="29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18" name="Google Shape;4718;p20"/>
          <p:cNvSpPr/>
          <p:nvPr/>
        </p:nvSpPr>
        <p:spPr>
          <a:xfrm>
            <a:off x="3242805" y="2962630"/>
            <a:ext cx="18042" cy="15814"/>
          </a:xfrm>
          <a:custGeom>
            <a:avLst/>
            <a:gdLst/>
            <a:ahLst/>
            <a:cxnLst/>
            <a:rect l="l" t="t" r="r" b="b"/>
            <a:pathLst>
              <a:path w="332" h="291" extrusionOk="0">
                <a:moveTo>
                  <a:pt x="166" y="291"/>
                </a:moveTo>
                <a:cubicBezTo>
                  <a:pt x="332" y="270"/>
                  <a:pt x="332" y="22"/>
                  <a:pt x="166" y="1"/>
                </a:cubicBezTo>
                <a:cubicBezTo>
                  <a:pt x="0" y="22"/>
                  <a:pt x="0" y="270"/>
                  <a:pt x="166" y="29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19" name="Google Shape;4719;p20"/>
          <p:cNvSpPr/>
          <p:nvPr/>
        </p:nvSpPr>
        <p:spPr>
          <a:xfrm>
            <a:off x="4947138" y="3248743"/>
            <a:ext cx="20324" cy="15868"/>
          </a:xfrm>
          <a:custGeom>
            <a:avLst/>
            <a:gdLst/>
            <a:ahLst/>
            <a:cxnLst/>
            <a:rect l="l" t="t" r="r" b="b"/>
            <a:pathLst>
              <a:path w="374" h="292" extrusionOk="0">
                <a:moveTo>
                  <a:pt x="187" y="291"/>
                </a:moveTo>
                <a:cubicBezTo>
                  <a:pt x="373" y="291"/>
                  <a:pt x="373" y="1"/>
                  <a:pt x="187" y="1"/>
                </a:cubicBezTo>
                <a:cubicBezTo>
                  <a:pt x="0" y="1"/>
                  <a:pt x="0" y="291"/>
                  <a:pt x="187" y="29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20" name="Google Shape;4720;p20"/>
          <p:cNvSpPr/>
          <p:nvPr/>
        </p:nvSpPr>
        <p:spPr>
          <a:xfrm>
            <a:off x="4968549" y="2925460"/>
            <a:ext cx="20324" cy="15814"/>
          </a:xfrm>
          <a:custGeom>
            <a:avLst/>
            <a:gdLst/>
            <a:ahLst/>
            <a:cxnLst/>
            <a:rect l="l" t="t" r="r" b="b"/>
            <a:pathLst>
              <a:path w="374" h="291" extrusionOk="0">
                <a:moveTo>
                  <a:pt x="187" y="291"/>
                </a:moveTo>
                <a:cubicBezTo>
                  <a:pt x="373" y="291"/>
                  <a:pt x="373" y="1"/>
                  <a:pt x="187" y="1"/>
                </a:cubicBezTo>
                <a:cubicBezTo>
                  <a:pt x="0" y="1"/>
                  <a:pt x="0" y="291"/>
                  <a:pt x="187" y="29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21" name="Google Shape;4721;p20"/>
          <p:cNvSpPr/>
          <p:nvPr/>
        </p:nvSpPr>
        <p:spPr>
          <a:xfrm>
            <a:off x="4284761" y="3298357"/>
            <a:ext cx="21465" cy="15814"/>
          </a:xfrm>
          <a:custGeom>
            <a:avLst/>
            <a:gdLst/>
            <a:ahLst/>
            <a:cxnLst/>
            <a:rect l="l" t="t" r="r" b="b"/>
            <a:pathLst>
              <a:path w="395" h="291" extrusionOk="0">
                <a:moveTo>
                  <a:pt x="208" y="290"/>
                </a:moveTo>
                <a:cubicBezTo>
                  <a:pt x="394" y="290"/>
                  <a:pt x="394" y="0"/>
                  <a:pt x="208" y="0"/>
                </a:cubicBezTo>
                <a:cubicBezTo>
                  <a:pt x="1" y="0"/>
                  <a:pt x="1" y="290"/>
                  <a:pt x="208" y="29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22" name="Google Shape;4722;p20"/>
          <p:cNvSpPr/>
          <p:nvPr/>
        </p:nvSpPr>
        <p:spPr>
          <a:xfrm>
            <a:off x="3644937" y="4318908"/>
            <a:ext cx="20324" cy="15814"/>
          </a:xfrm>
          <a:custGeom>
            <a:avLst/>
            <a:gdLst/>
            <a:ahLst/>
            <a:cxnLst/>
            <a:rect l="l" t="t" r="r" b="b"/>
            <a:pathLst>
              <a:path w="374" h="291" extrusionOk="0">
                <a:moveTo>
                  <a:pt x="187" y="291"/>
                </a:moveTo>
                <a:cubicBezTo>
                  <a:pt x="374" y="291"/>
                  <a:pt x="374" y="1"/>
                  <a:pt x="187" y="1"/>
                </a:cubicBezTo>
                <a:cubicBezTo>
                  <a:pt x="1" y="1"/>
                  <a:pt x="1" y="291"/>
                  <a:pt x="187" y="29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23" name="Google Shape;4723;p20"/>
          <p:cNvSpPr/>
          <p:nvPr/>
        </p:nvSpPr>
        <p:spPr>
          <a:xfrm>
            <a:off x="3415124" y="2403936"/>
            <a:ext cx="21465" cy="15814"/>
          </a:xfrm>
          <a:custGeom>
            <a:avLst/>
            <a:gdLst/>
            <a:ahLst/>
            <a:cxnLst/>
            <a:rect l="l" t="t" r="r" b="b"/>
            <a:pathLst>
              <a:path w="395" h="291" extrusionOk="0">
                <a:moveTo>
                  <a:pt x="208" y="290"/>
                </a:moveTo>
                <a:cubicBezTo>
                  <a:pt x="395" y="290"/>
                  <a:pt x="395" y="0"/>
                  <a:pt x="208" y="0"/>
                </a:cubicBezTo>
                <a:cubicBezTo>
                  <a:pt x="1" y="0"/>
                  <a:pt x="1" y="290"/>
                  <a:pt x="208" y="29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24" name="Google Shape;4724;p20"/>
          <p:cNvSpPr/>
          <p:nvPr/>
        </p:nvSpPr>
        <p:spPr>
          <a:xfrm>
            <a:off x="3232643" y="3939272"/>
            <a:ext cx="21465" cy="15868"/>
          </a:xfrm>
          <a:custGeom>
            <a:avLst/>
            <a:gdLst/>
            <a:ahLst/>
            <a:cxnLst/>
            <a:rect l="l" t="t" r="r" b="b"/>
            <a:pathLst>
              <a:path w="395" h="292" extrusionOk="0">
                <a:moveTo>
                  <a:pt x="187" y="291"/>
                </a:moveTo>
                <a:cubicBezTo>
                  <a:pt x="395" y="291"/>
                  <a:pt x="395" y="1"/>
                  <a:pt x="187" y="1"/>
                </a:cubicBezTo>
                <a:cubicBezTo>
                  <a:pt x="1" y="1"/>
                  <a:pt x="1" y="291"/>
                  <a:pt x="187" y="29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25" name="Google Shape;4725;p20"/>
          <p:cNvSpPr/>
          <p:nvPr/>
        </p:nvSpPr>
        <p:spPr>
          <a:xfrm>
            <a:off x="3817310" y="2975020"/>
            <a:ext cx="20324" cy="15814"/>
          </a:xfrm>
          <a:custGeom>
            <a:avLst/>
            <a:gdLst/>
            <a:ahLst/>
            <a:cxnLst/>
            <a:rect l="l" t="t" r="r" b="b"/>
            <a:pathLst>
              <a:path w="374" h="291" extrusionOk="0">
                <a:moveTo>
                  <a:pt x="187" y="291"/>
                </a:moveTo>
                <a:cubicBezTo>
                  <a:pt x="373" y="291"/>
                  <a:pt x="373" y="1"/>
                  <a:pt x="187" y="1"/>
                </a:cubicBezTo>
                <a:cubicBezTo>
                  <a:pt x="0" y="1"/>
                  <a:pt x="0" y="291"/>
                  <a:pt x="187" y="29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26" name="Google Shape;4726;p20"/>
          <p:cNvSpPr/>
          <p:nvPr/>
        </p:nvSpPr>
        <p:spPr>
          <a:xfrm>
            <a:off x="3732808" y="3220593"/>
            <a:ext cx="20324" cy="15814"/>
          </a:xfrm>
          <a:custGeom>
            <a:avLst/>
            <a:gdLst/>
            <a:ahLst/>
            <a:cxnLst/>
            <a:rect l="l" t="t" r="r" b="b"/>
            <a:pathLst>
              <a:path w="374" h="291" extrusionOk="0">
                <a:moveTo>
                  <a:pt x="187" y="291"/>
                </a:moveTo>
                <a:cubicBezTo>
                  <a:pt x="373" y="291"/>
                  <a:pt x="373" y="1"/>
                  <a:pt x="187" y="1"/>
                </a:cubicBezTo>
                <a:cubicBezTo>
                  <a:pt x="0" y="1"/>
                  <a:pt x="0" y="291"/>
                  <a:pt x="187" y="29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27" name="Google Shape;4727;p20"/>
          <p:cNvSpPr/>
          <p:nvPr/>
        </p:nvSpPr>
        <p:spPr>
          <a:xfrm>
            <a:off x="3471477" y="3474046"/>
            <a:ext cx="21465" cy="15814"/>
          </a:xfrm>
          <a:custGeom>
            <a:avLst/>
            <a:gdLst/>
            <a:ahLst/>
            <a:cxnLst/>
            <a:rect l="l" t="t" r="r" b="b"/>
            <a:pathLst>
              <a:path w="395" h="291" extrusionOk="0">
                <a:moveTo>
                  <a:pt x="208" y="291"/>
                </a:moveTo>
                <a:cubicBezTo>
                  <a:pt x="394" y="291"/>
                  <a:pt x="394" y="1"/>
                  <a:pt x="208" y="1"/>
                </a:cubicBezTo>
                <a:cubicBezTo>
                  <a:pt x="0" y="1"/>
                  <a:pt x="0" y="291"/>
                  <a:pt x="208" y="29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28" name="Google Shape;4728;p20"/>
          <p:cNvSpPr/>
          <p:nvPr/>
        </p:nvSpPr>
        <p:spPr>
          <a:xfrm>
            <a:off x="3225905" y="3389598"/>
            <a:ext cx="20324" cy="15814"/>
          </a:xfrm>
          <a:custGeom>
            <a:avLst/>
            <a:gdLst/>
            <a:ahLst/>
            <a:cxnLst/>
            <a:rect l="l" t="t" r="r" b="b"/>
            <a:pathLst>
              <a:path w="374" h="291" extrusionOk="0">
                <a:moveTo>
                  <a:pt x="187" y="290"/>
                </a:moveTo>
                <a:cubicBezTo>
                  <a:pt x="373" y="290"/>
                  <a:pt x="373" y="0"/>
                  <a:pt x="187" y="0"/>
                </a:cubicBezTo>
                <a:cubicBezTo>
                  <a:pt x="0" y="0"/>
                  <a:pt x="0" y="290"/>
                  <a:pt x="187" y="29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29" name="Google Shape;4729;p20"/>
          <p:cNvSpPr/>
          <p:nvPr/>
        </p:nvSpPr>
        <p:spPr>
          <a:xfrm>
            <a:off x="5192710" y="4067683"/>
            <a:ext cx="19183" cy="15868"/>
          </a:xfrm>
          <a:custGeom>
            <a:avLst/>
            <a:gdLst/>
            <a:ahLst/>
            <a:cxnLst/>
            <a:rect l="l" t="t" r="r" b="b"/>
            <a:pathLst>
              <a:path w="353" h="292" extrusionOk="0">
                <a:moveTo>
                  <a:pt x="166" y="291"/>
                </a:moveTo>
                <a:cubicBezTo>
                  <a:pt x="353" y="270"/>
                  <a:pt x="353" y="22"/>
                  <a:pt x="166" y="1"/>
                </a:cubicBezTo>
                <a:cubicBezTo>
                  <a:pt x="0" y="22"/>
                  <a:pt x="0" y="270"/>
                  <a:pt x="166" y="29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30" name="Google Shape;4730;p20"/>
          <p:cNvSpPr/>
          <p:nvPr/>
        </p:nvSpPr>
        <p:spPr>
          <a:xfrm>
            <a:off x="4826607" y="3751193"/>
            <a:ext cx="19183" cy="15814"/>
          </a:xfrm>
          <a:custGeom>
            <a:avLst/>
            <a:gdLst/>
            <a:ahLst/>
            <a:cxnLst/>
            <a:rect l="l" t="t" r="r" b="b"/>
            <a:pathLst>
              <a:path w="353" h="291" extrusionOk="0">
                <a:moveTo>
                  <a:pt x="166" y="290"/>
                </a:moveTo>
                <a:cubicBezTo>
                  <a:pt x="353" y="270"/>
                  <a:pt x="353" y="21"/>
                  <a:pt x="166" y="0"/>
                </a:cubicBezTo>
                <a:cubicBezTo>
                  <a:pt x="0" y="21"/>
                  <a:pt x="0" y="270"/>
                  <a:pt x="166" y="29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31" name="Google Shape;4731;p20"/>
          <p:cNvSpPr/>
          <p:nvPr/>
        </p:nvSpPr>
        <p:spPr>
          <a:xfrm>
            <a:off x="4742105" y="3454918"/>
            <a:ext cx="19183" cy="15814"/>
          </a:xfrm>
          <a:custGeom>
            <a:avLst/>
            <a:gdLst/>
            <a:ahLst/>
            <a:cxnLst/>
            <a:rect l="l" t="t" r="r" b="b"/>
            <a:pathLst>
              <a:path w="353" h="291" extrusionOk="0">
                <a:moveTo>
                  <a:pt x="166" y="291"/>
                </a:moveTo>
                <a:cubicBezTo>
                  <a:pt x="353" y="270"/>
                  <a:pt x="353" y="21"/>
                  <a:pt x="166" y="0"/>
                </a:cubicBezTo>
                <a:cubicBezTo>
                  <a:pt x="1" y="21"/>
                  <a:pt x="1" y="270"/>
                  <a:pt x="166" y="29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32" name="Google Shape;4732;p20"/>
          <p:cNvSpPr/>
          <p:nvPr/>
        </p:nvSpPr>
        <p:spPr>
          <a:xfrm>
            <a:off x="4122550" y="4201745"/>
            <a:ext cx="19183" cy="15814"/>
          </a:xfrm>
          <a:custGeom>
            <a:avLst/>
            <a:gdLst/>
            <a:ahLst/>
            <a:cxnLst/>
            <a:rect l="l" t="t" r="r" b="b"/>
            <a:pathLst>
              <a:path w="353" h="291" extrusionOk="0">
                <a:moveTo>
                  <a:pt x="166" y="291"/>
                </a:moveTo>
                <a:cubicBezTo>
                  <a:pt x="353" y="270"/>
                  <a:pt x="353" y="21"/>
                  <a:pt x="166" y="1"/>
                </a:cubicBezTo>
                <a:cubicBezTo>
                  <a:pt x="1" y="21"/>
                  <a:pt x="1" y="270"/>
                  <a:pt x="166" y="29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33" name="Google Shape;4733;p20"/>
          <p:cNvSpPr/>
          <p:nvPr/>
        </p:nvSpPr>
        <p:spPr>
          <a:xfrm>
            <a:off x="5002295" y="4158978"/>
            <a:ext cx="19237" cy="15814"/>
          </a:xfrm>
          <a:custGeom>
            <a:avLst/>
            <a:gdLst/>
            <a:ahLst/>
            <a:cxnLst/>
            <a:rect l="l" t="t" r="r" b="b"/>
            <a:pathLst>
              <a:path w="354" h="291" extrusionOk="0">
                <a:moveTo>
                  <a:pt x="188" y="290"/>
                </a:moveTo>
                <a:cubicBezTo>
                  <a:pt x="353" y="270"/>
                  <a:pt x="353" y="21"/>
                  <a:pt x="188" y="0"/>
                </a:cubicBezTo>
                <a:cubicBezTo>
                  <a:pt x="1" y="21"/>
                  <a:pt x="1" y="270"/>
                  <a:pt x="188" y="29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34" name="Google Shape;4734;p20"/>
          <p:cNvSpPr/>
          <p:nvPr/>
        </p:nvSpPr>
        <p:spPr>
          <a:xfrm>
            <a:off x="4503271" y="4258099"/>
            <a:ext cx="18096" cy="15814"/>
          </a:xfrm>
          <a:custGeom>
            <a:avLst/>
            <a:gdLst/>
            <a:ahLst/>
            <a:cxnLst/>
            <a:rect l="l" t="t" r="r" b="b"/>
            <a:pathLst>
              <a:path w="333" h="291" extrusionOk="0">
                <a:moveTo>
                  <a:pt x="167" y="290"/>
                </a:moveTo>
                <a:cubicBezTo>
                  <a:pt x="333" y="270"/>
                  <a:pt x="333" y="21"/>
                  <a:pt x="167" y="0"/>
                </a:cubicBezTo>
                <a:cubicBezTo>
                  <a:pt x="1" y="21"/>
                  <a:pt x="1" y="270"/>
                  <a:pt x="167" y="29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35" name="Google Shape;4735;p20"/>
          <p:cNvSpPr/>
          <p:nvPr/>
        </p:nvSpPr>
        <p:spPr>
          <a:xfrm>
            <a:off x="4109019" y="3047133"/>
            <a:ext cx="18096" cy="15814"/>
          </a:xfrm>
          <a:custGeom>
            <a:avLst/>
            <a:gdLst/>
            <a:ahLst/>
            <a:cxnLst/>
            <a:rect l="l" t="t" r="r" b="b"/>
            <a:pathLst>
              <a:path w="333" h="291" extrusionOk="0">
                <a:moveTo>
                  <a:pt x="167" y="291"/>
                </a:moveTo>
                <a:cubicBezTo>
                  <a:pt x="333" y="270"/>
                  <a:pt x="333" y="21"/>
                  <a:pt x="167" y="0"/>
                </a:cubicBezTo>
                <a:cubicBezTo>
                  <a:pt x="1" y="21"/>
                  <a:pt x="1" y="270"/>
                  <a:pt x="167" y="29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36" name="Google Shape;4736;p20"/>
          <p:cNvSpPr/>
          <p:nvPr/>
        </p:nvSpPr>
        <p:spPr>
          <a:xfrm>
            <a:off x="4432355" y="3067402"/>
            <a:ext cx="19183" cy="15814"/>
          </a:xfrm>
          <a:custGeom>
            <a:avLst/>
            <a:gdLst/>
            <a:ahLst/>
            <a:cxnLst/>
            <a:rect l="l" t="t" r="r" b="b"/>
            <a:pathLst>
              <a:path w="353" h="291" extrusionOk="0">
                <a:moveTo>
                  <a:pt x="166" y="291"/>
                </a:moveTo>
                <a:cubicBezTo>
                  <a:pt x="352" y="270"/>
                  <a:pt x="352" y="21"/>
                  <a:pt x="166" y="1"/>
                </a:cubicBezTo>
                <a:cubicBezTo>
                  <a:pt x="0" y="21"/>
                  <a:pt x="0" y="270"/>
                  <a:pt x="166" y="29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37" name="Google Shape;4737;p20"/>
          <p:cNvSpPr/>
          <p:nvPr/>
        </p:nvSpPr>
        <p:spPr>
          <a:xfrm>
            <a:off x="4059459" y="2384753"/>
            <a:ext cx="18096" cy="15814"/>
          </a:xfrm>
          <a:custGeom>
            <a:avLst/>
            <a:gdLst/>
            <a:ahLst/>
            <a:cxnLst/>
            <a:rect l="l" t="t" r="r" b="b"/>
            <a:pathLst>
              <a:path w="333" h="291" extrusionOk="0">
                <a:moveTo>
                  <a:pt x="167" y="291"/>
                </a:moveTo>
                <a:cubicBezTo>
                  <a:pt x="332" y="270"/>
                  <a:pt x="332" y="22"/>
                  <a:pt x="167" y="1"/>
                </a:cubicBezTo>
                <a:cubicBezTo>
                  <a:pt x="1" y="22"/>
                  <a:pt x="1" y="270"/>
                  <a:pt x="167" y="29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38" name="Google Shape;4738;p20"/>
          <p:cNvSpPr/>
          <p:nvPr/>
        </p:nvSpPr>
        <p:spPr>
          <a:xfrm>
            <a:off x="3214656" y="4095886"/>
            <a:ext cx="18042" cy="15814"/>
          </a:xfrm>
          <a:custGeom>
            <a:avLst/>
            <a:gdLst/>
            <a:ahLst/>
            <a:cxnLst/>
            <a:rect l="l" t="t" r="r" b="b"/>
            <a:pathLst>
              <a:path w="332" h="291" extrusionOk="0">
                <a:moveTo>
                  <a:pt x="166" y="290"/>
                </a:moveTo>
                <a:cubicBezTo>
                  <a:pt x="332" y="270"/>
                  <a:pt x="332" y="21"/>
                  <a:pt x="166" y="0"/>
                </a:cubicBezTo>
                <a:cubicBezTo>
                  <a:pt x="0" y="21"/>
                  <a:pt x="0" y="270"/>
                  <a:pt x="166" y="29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39" name="Google Shape;4739;p20"/>
          <p:cNvSpPr/>
          <p:nvPr/>
        </p:nvSpPr>
        <p:spPr>
          <a:xfrm>
            <a:off x="3630319" y="3426769"/>
            <a:ext cx="18042" cy="15814"/>
          </a:xfrm>
          <a:custGeom>
            <a:avLst/>
            <a:gdLst/>
            <a:ahLst/>
            <a:cxnLst/>
            <a:rect l="l" t="t" r="r" b="b"/>
            <a:pathLst>
              <a:path w="332" h="291" extrusionOk="0">
                <a:moveTo>
                  <a:pt x="166" y="290"/>
                </a:moveTo>
                <a:cubicBezTo>
                  <a:pt x="332" y="270"/>
                  <a:pt x="332" y="21"/>
                  <a:pt x="166" y="0"/>
                </a:cubicBezTo>
                <a:cubicBezTo>
                  <a:pt x="0" y="21"/>
                  <a:pt x="0" y="270"/>
                  <a:pt x="166" y="29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40" name="Google Shape;4740;p20"/>
          <p:cNvSpPr/>
          <p:nvPr/>
        </p:nvSpPr>
        <p:spPr>
          <a:xfrm>
            <a:off x="3403875" y="1308991"/>
            <a:ext cx="1862100" cy="1618809"/>
          </a:xfrm>
          <a:custGeom>
            <a:avLst/>
            <a:gdLst/>
            <a:ahLst/>
            <a:cxnLst/>
            <a:rect l="l" t="t" r="r" b="b"/>
            <a:pathLst>
              <a:path w="34266" h="29789" extrusionOk="0">
                <a:moveTo>
                  <a:pt x="34266" y="29788"/>
                </a:moveTo>
                <a:lnTo>
                  <a:pt x="0" y="29560"/>
                </a:lnTo>
                <a:lnTo>
                  <a:pt x="17330" y="1"/>
                </a:lnTo>
                <a:close/>
                <a:moveTo>
                  <a:pt x="457" y="29311"/>
                </a:moveTo>
                <a:lnTo>
                  <a:pt x="33809" y="29519"/>
                </a:lnTo>
                <a:lnTo>
                  <a:pt x="17330" y="519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41" name="Google Shape;4741;p20"/>
          <p:cNvSpPr/>
          <p:nvPr/>
        </p:nvSpPr>
        <p:spPr>
          <a:xfrm>
            <a:off x="3143685" y="1626677"/>
            <a:ext cx="2369007" cy="2352106"/>
          </a:xfrm>
          <a:custGeom>
            <a:avLst/>
            <a:gdLst/>
            <a:ahLst/>
            <a:cxnLst/>
            <a:rect l="l" t="t" r="r" b="b"/>
            <a:pathLst>
              <a:path w="43594" h="43283" extrusionOk="0">
                <a:moveTo>
                  <a:pt x="43593" y="43282"/>
                </a:moveTo>
                <a:lnTo>
                  <a:pt x="0" y="42992"/>
                </a:lnTo>
                <a:lnTo>
                  <a:pt x="11028" y="24191"/>
                </a:lnTo>
                <a:lnTo>
                  <a:pt x="21911" y="5680"/>
                </a:lnTo>
                <a:lnTo>
                  <a:pt x="18739" y="124"/>
                </a:lnTo>
                <a:lnTo>
                  <a:pt x="18967" y="0"/>
                </a:lnTo>
                <a:lnTo>
                  <a:pt x="22056" y="5431"/>
                </a:lnTo>
                <a:lnTo>
                  <a:pt x="25207" y="42"/>
                </a:lnTo>
                <a:lnTo>
                  <a:pt x="25435" y="166"/>
                </a:lnTo>
                <a:lnTo>
                  <a:pt x="22201" y="5680"/>
                </a:lnTo>
                <a:lnTo>
                  <a:pt x="32814" y="24336"/>
                </a:lnTo>
                <a:close/>
                <a:moveTo>
                  <a:pt x="456" y="42743"/>
                </a:moveTo>
                <a:lnTo>
                  <a:pt x="43137" y="43013"/>
                </a:lnTo>
                <a:lnTo>
                  <a:pt x="32586" y="24460"/>
                </a:lnTo>
                <a:lnTo>
                  <a:pt x="22035" y="5949"/>
                </a:lnTo>
                <a:lnTo>
                  <a:pt x="11256" y="24315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42" name="Google Shape;4742;p20"/>
          <p:cNvSpPr/>
          <p:nvPr/>
        </p:nvSpPr>
        <p:spPr>
          <a:xfrm>
            <a:off x="3016361" y="1930777"/>
            <a:ext cx="2612353" cy="2868088"/>
          </a:xfrm>
          <a:custGeom>
            <a:avLst/>
            <a:gdLst/>
            <a:ahLst/>
            <a:cxnLst/>
            <a:rect l="l" t="t" r="r" b="b"/>
            <a:pathLst>
              <a:path w="48072" h="52778" extrusionOk="0">
                <a:moveTo>
                  <a:pt x="48071" y="52777"/>
                </a:moveTo>
                <a:lnTo>
                  <a:pt x="1" y="52445"/>
                </a:lnTo>
                <a:lnTo>
                  <a:pt x="12231" y="31613"/>
                </a:lnTo>
                <a:lnTo>
                  <a:pt x="24171" y="11298"/>
                </a:lnTo>
                <a:lnTo>
                  <a:pt x="17786" y="125"/>
                </a:lnTo>
                <a:lnTo>
                  <a:pt x="18014" y="1"/>
                </a:lnTo>
                <a:lnTo>
                  <a:pt x="24316" y="11029"/>
                </a:lnTo>
                <a:lnTo>
                  <a:pt x="30742" y="84"/>
                </a:lnTo>
                <a:lnTo>
                  <a:pt x="30970" y="208"/>
                </a:lnTo>
                <a:lnTo>
                  <a:pt x="24461" y="11298"/>
                </a:lnTo>
                <a:lnTo>
                  <a:pt x="36194" y="31882"/>
                </a:lnTo>
                <a:close/>
                <a:moveTo>
                  <a:pt x="457" y="52217"/>
                </a:moveTo>
                <a:lnTo>
                  <a:pt x="47615" y="52508"/>
                </a:lnTo>
                <a:lnTo>
                  <a:pt x="35966" y="32007"/>
                </a:lnTo>
                <a:lnTo>
                  <a:pt x="24295" y="11568"/>
                </a:lnTo>
                <a:lnTo>
                  <a:pt x="12438" y="31758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43" name="Google Shape;4743;p20"/>
          <p:cNvSpPr/>
          <p:nvPr/>
        </p:nvSpPr>
        <p:spPr>
          <a:xfrm>
            <a:off x="3308124" y="2206782"/>
            <a:ext cx="1532024" cy="2572900"/>
          </a:xfrm>
          <a:custGeom>
            <a:avLst/>
            <a:gdLst/>
            <a:ahLst/>
            <a:cxnLst/>
            <a:rect l="l" t="t" r="r" b="b"/>
            <a:pathLst>
              <a:path w="28192" h="47346" extrusionOk="0">
                <a:moveTo>
                  <a:pt x="1" y="47201"/>
                </a:moveTo>
                <a:lnTo>
                  <a:pt x="27964" y="1"/>
                </a:lnTo>
                <a:lnTo>
                  <a:pt x="28192" y="125"/>
                </a:lnTo>
                <a:lnTo>
                  <a:pt x="208" y="47346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44" name="Google Shape;4744;p20"/>
          <p:cNvSpPr/>
          <p:nvPr/>
        </p:nvSpPr>
        <p:spPr>
          <a:xfrm>
            <a:off x="3434307" y="2336334"/>
            <a:ext cx="1495995" cy="2441119"/>
          </a:xfrm>
          <a:custGeom>
            <a:avLst/>
            <a:gdLst/>
            <a:ahLst/>
            <a:cxnLst/>
            <a:rect l="l" t="t" r="r" b="b"/>
            <a:pathLst>
              <a:path w="27529" h="44921" extrusionOk="0">
                <a:moveTo>
                  <a:pt x="0" y="44775"/>
                </a:moveTo>
                <a:lnTo>
                  <a:pt x="27300" y="0"/>
                </a:lnTo>
                <a:lnTo>
                  <a:pt x="27528" y="125"/>
                </a:lnTo>
                <a:lnTo>
                  <a:pt x="228" y="44920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45" name="Google Shape;4745;p20"/>
          <p:cNvSpPr/>
          <p:nvPr/>
        </p:nvSpPr>
        <p:spPr>
          <a:xfrm>
            <a:off x="3944580" y="3067402"/>
            <a:ext cx="1052179" cy="1720157"/>
          </a:xfrm>
          <a:custGeom>
            <a:avLst/>
            <a:gdLst/>
            <a:ahLst/>
            <a:cxnLst/>
            <a:rect l="l" t="t" r="r" b="b"/>
            <a:pathLst>
              <a:path w="19362" h="31654" extrusionOk="0">
                <a:moveTo>
                  <a:pt x="0" y="31509"/>
                </a:moveTo>
                <a:lnTo>
                  <a:pt x="19154" y="1"/>
                </a:lnTo>
                <a:lnTo>
                  <a:pt x="19361" y="146"/>
                </a:lnTo>
                <a:lnTo>
                  <a:pt x="208" y="31654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46" name="Google Shape;4746;p20"/>
          <p:cNvSpPr/>
          <p:nvPr/>
        </p:nvSpPr>
        <p:spPr>
          <a:xfrm>
            <a:off x="3853339" y="2152711"/>
            <a:ext cx="1429534" cy="2625830"/>
          </a:xfrm>
          <a:custGeom>
            <a:avLst/>
            <a:gdLst/>
            <a:ahLst/>
            <a:cxnLst/>
            <a:rect l="l" t="t" r="r" b="b"/>
            <a:pathLst>
              <a:path w="26306" h="48320" extrusionOk="0">
                <a:moveTo>
                  <a:pt x="0" y="125"/>
                </a:moveTo>
                <a:lnTo>
                  <a:pt x="228" y="1"/>
                </a:lnTo>
                <a:lnTo>
                  <a:pt x="26305" y="48196"/>
                </a:lnTo>
                <a:lnTo>
                  <a:pt x="26077" y="48320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47" name="Google Shape;4747;p20"/>
          <p:cNvSpPr/>
          <p:nvPr/>
        </p:nvSpPr>
        <p:spPr>
          <a:xfrm>
            <a:off x="3777858" y="2281122"/>
            <a:ext cx="1376604" cy="2523340"/>
          </a:xfrm>
          <a:custGeom>
            <a:avLst/>
            <a:gdLst/>
            <a:ahLst/>
            <a:cxnLst/>
            <a:rect l="l" t="t" r="r" b="b"/>
            <a:pathLst>
              <a:path w="25332" h="46434" extrusionOk="0">
                <a:moveTo>
                  <a:pt x="1" y="125"/>
                </a:moveTo>
                <a:lnTo>
                  <a:pt x="229" y="1"/>
                </a:lnTo>
                <a:lnTo>
                  <a:pt x="25331" y="46309"/>
                </a:lnTo>
                <a:lnTo>
                  <a:pt x="25103" y="46434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48" name="Google Shape;4748;p20"/>
          <p:cNvSpPr/>
          <p:nvPr/>
        </p:nvSpPr>
        <p:spPr>
          <a:xfrm>
            <a:off x="3678738" y="3044850"/>
            <a:ext cx="941756" cy="1732602"/>
          </a:xfrm>
          <a:custGeom>
            <a:avLst/>
            <a:gdLst/>
            <a:ahLst/>
            <a:cxnLst/>
            <a:rect l="l" t="t" r="r" b="b"/>
            <a:pathLst>
              <a:path w="17330" h="31883" extrusionOk="0">
                <a:moveTo>
                  <a:pt x="0" y="125"/>
                </a:moveTo>
                <a:lnTo>
                  <a:pt x="228" y="1"/>
                </a:lnTo>
                <a:lnTo>
                  <a:pt x="17330" y="31758"/>
                </a:lnTo>
                <a:lnTo>
                  <a:pt x="17102" y="31882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49" name="Google Shape;4749;p20"/>
          <p:cNvSpPr/>
          <p:nvPr/>
        </p:nvSpPr>
        <p:spPr>
          <a:xfrm>
            <a:off x="3338556" y="2789169"/>
            <a:ext cx="176885" cy="180308"/>
          </a:xfrm>
          <a:custGeom>
            <a:avLst/>
            <a:gdLst/>
            <a:ahLst/>
            <a:cxnLst/>
            <a:rect l="l" t="t" r="r" b="b"/>
            <a:pathLst>
              <a:path w="3255" h="3318" extrusionOk="0">
                <a:moveTo>
                  <a:pt x="1513" y="1"/>
                </a:moveTo>
                <a:lnTo>
                  <a:pt x="1576" y="1700"/>
                </a:lnTo>
                <a:lnTo>
                  <a:pt x="3255" y="1534"/>
                </a:lnTo>
                <a:lnTo>
                  <a:pt x="1617" y="1825"/>
                </a:lnTo>
                <a:lnTo>
                  <a:pt x="2363" y="3317"/>
                </a:lnTo>
                <a:lnTo>
                  <a:pt x="1513" y="1908"/>
                </a:lnTo>
                <a:lnTo>
                  <a:pt x="518" y="3110"/>
                </a:lnTo>
                <a:lnTo>
                  <a:pt x="1389" y="1825"/>
                </a:lnTo>
                <a:lnTo>
                  <a:pt x="0" y="1389"/>
                </a:lnTo>
                <a:lnTo>
                  <a:pt x="1431" y="1700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50" name="Google Shape;4750;p20"/>
          <p:cNvSpPr/>
          <p:nvPr/>
        </p:nvSpPr>
        <p:spPr>
          <a:xfrm>
            <a:off x="4814217" y="3175544"/>
            <a:ext cx="139715" cy="141997"/>
          </a:xfrm>
          <a:custGeom>
            <a:avLst/>
            <a:gdLst/>
            <a:ahLst/>
            <a:cxnLst/>
            <a:rect l="l" t="t" r="r" b="b"/>
            <a:pathLst>
              <a:path w="2571" h="2613" extrusionOk="0">
                <a:moveTo>
                  <a:pt x="1182" y="1"/>
                </a:moveTo>
                <a:lnTo>
                  <a:pt x="1244" y="1327"/>
                </a:lnTo>
                <a:lnTo>
                  <a:pt x="2571" y="1203"/>
                </a:lnTo>
                <a:lnTo>
                  <a:pt x="1285" y="1431"/>
                </a:lnTo>
                <a:lnTo>
                  <a:pt x="1866" y="2612"/>
                </a:lnTo>
                <a:lnTo>
                  <a:pt x="1182" y="1493"/>
                </a:lnTo>
                <a:lnTo>
                  <a:pt x="415" y="2447"/>
                </a:lnTo>
                <a:lnTo>
                  <a:pt x="1099" y="1431"/>
                </a:lnTo>
                <a:lnTo>
                  <a:pt x="0" y="1078"/>
                </a:lnTo>
                <a:lnTo>
                  <a:pt x="1140" y="1327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51" name="Google Shape;4751;p20"/>
          <p:cNvSpPr/>
          <p:nvPr/>
        </p:nvSpPr>
        <p:spPr>
          <a:xfrm>
            <a:off x="4760147" y="3136145"/>
            <a:ext cx="254595" cy="254595"/>
          </a:xfrm>
          <a:custGeom>
            <a:avLst/>
            <a:gdLst/>
            <a:ahLst/>
            <a:cxnLst/>
            <a:rect l="l" t="t" r="r" b="b"/>
            <a:pathLst>
              <a:path w="4685" h="4685" extrusionOk="0">
                <a:moveTo>
                  <a:pt x="539" y="0"/>
                </a:moveTo>
                <a:lnTo>
                  <a:pt x="2177" y="2011"/>
                </a:lnTo>
                <a:lnTo>
                  <a:pt x="4105" y="207"/>
                </a:lnTo>
                <a:lnTo>
                  <a:pt x="2280" y="2052"/>
                </a:lnTo>
                <a:lnTo>
                  <a:pt x="4685" y="3213"/>
                </a:lnTo>
                <a:lnTo>
                  <a:pt x="2280" y="2177"/>
                </a:lnTo>
                <a:lnTo>
                  <a:pt x="2260" y="4685"/>
                </a:lnTo>
                <a:lnTo>
                  <a:pt x="2177" y="2218"/>
                </a:lnTo>
                <a:lnTo>
                  <a:pt x="0" y="3068"/>
                </a:lnTo>
                <a:lnTo>
                  <a:pt x="2115" y="2094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52" name="Google Shape;4752;p20"/>
          <p:cNvSpPr/>
          <p:nvPr/>
        </p:nvSpPr>
        <p:spPr>
          <a:xfrm>
            <a:off x="3891650" y="2287915"/>
            <a:ext cx="139715" cy="143084"/>
          </a:xfrm>
          <a:custGeom>
            <a:avLst/>
            <a:gdLst/>
            <a:ahLst/>
            <a:cxnLst/>
            <a:rect l="l" t="t" r="r" b="b"/>
            <a:pathLst>
              <a:path w="2571" h="2633" extrusionOk="0">
                <a:moveTo>
                  <a:pt x="1202" y="0"/>
                </a:moveTo>
                <a:lnTo>
                  <a:pt x="1244" y="1347"/>
                </a:lnTo>
                <a:lnTo>
                  <a:pt x="2571" y="1202"/>
                </a:lnTo>
                <a:lnTo>
                  <a:pt x="1285" y="1451"/>
                </a:lnTo>
                <a:lnTo>
                  <a:pt x="1866" y="2633"/>
                </a:lnTo>
                <a:lnTo>
                  <a:pt x="1202" y="1513"/>
                </a:lnTo>
                <a:lnTo>
                  <a:pt x="415" y="2446"/>
                </a:lnTo>
                <a:lnTo>
                  <a:pt x="1099" y="1451"/>
                </a:lnTo>
                <a:lnTo>
                  <a:pt x="0" y="1099"/>
                </a:lnTo>
                <a:lnTo>
                  <a:pt x="1140" y="1347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53" name="Google Shape;4753;p20"/>
          <p:cNvSpPr/>
          <p:nvPr/>
        </p:nvSpPr>
        <p:spPr>
          <a:xfrm>
            <a:off x="3838667" y="2248462"/>
            <a:ext cx="253508" cy="254649"/>
          </a:xfrm>
          <a:custGeom>
            <a:avLst/>
            <a:gdLst/>
            <a:ahLst/>
            <a:cxnLst/>
            <a:rect l="l" t="t" r="r" b="b"/>
            <a:pathLst>
              <a:path w="4665" h="4686" extrusionOk="0">
                <a:moveTo>
                  <a:pt x="540" y="1"/>
                </a:moveTo>
                <a:lnTo>
                  <a:pt x="2177" y="2032"/>
                </a:lnTo>
                <a:lnTo>
                  <a:pt x="4084" y="229"/>
                </a:lnTo>
                <a:lnTo>
                  <a:pt x="2281" y="2053"/>
                </a:lnTo>
                <a:lnTo>
                  <a:pt x="4665" y="3234"/>
                </a:lnTo>
                <a:lnTo>
                  <a:pt x="2260" y="2177"/>
                </a:lnTo>
                <a:lnTo>
                  <a:pt x="2240" y="4685"/>
                </a:lnTo>
                <a:lnTo>
                  <a:pt x="2177" y="2239"/>
                </a:lnTo>
                <a:lnTo>
                  <a:pt x="1" y="3089"/>
                </a:lnTo>
                <a:lnTo>
                  <a:pt x="2095" y="2115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CUSTOM_21">
    <p:spTree>
      <p:nvGrpSpPr>
        <p:cNvPr id="1" name="Shape 47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755" name="Google Shape;4755;p21"/>
          <p:cNvGrpSpPr/>
          <p:nvPr/>
        </p:nvGrpSpPr>
        <p:grpSpPr>
          <a:xfrm>
            <a:off x="237195" y="237553"/>
            <a:ext cx="8669501" cy="4668503"/>
            <a:chOff x="237195" y="237553"/>
            <a:chExt cx="8669501" cy="4668503"/>
          </a:xfrm>
        </p:grpSpPr>
        <p:sp>
          <p:nvSpPr>
            <p:cNvPr id="4756" name="Google Shape;4756;p21"/>
            <p:cNvSpPr/>
            <p:nvPr/>
          </p:nvSpPr>
          <p:spPr>
            <a:xfrm rot="5400000">
              <a:off x="8738903" y="241642"/>
              <a:ext cx="171881" cy="163703"/>
            </a:xfrm>
            <a:custGeom>
              <a:avLst/>
              <a:gdLst/>
              <a:ahLst/>
              <a:cxnLst/>
              <a:rect l="l" t="t" r="r" b="b"/>
              <a:pathLst>
                <a:path w="5444" h="5185" extrusionOk="0">
                  <a:moveTo>
                    <a:pt x="518" y="4191"/>
                  </a:moveTo>
                  <a:lnTo>
                    <a:pt x="518" y="4191"/>
                  </a:lnTo>
                  <a:lnTo>
                    <a:pt x="518" y="4191"/>
                  </a:lnTo>
                  <a:close/>
                  <a:moveTo>
                    <a:pt x="1887" y="0"/>
                  </a:moveTo>
                  <a:lnTo>
                    <a:pt x="2247" y="1930"/>
                  </a:lnTo>
                  <a:lnTo>
                    <a:pt x="518" y="994"/>
                  </a:lnTo>
                  <a:lnTo>
                    <a:pt x="1944" y="2333"/>
                  </a:lnTo>
                  <a:lnTo>
                    <a:pt x="0" y="2592"/>
                  </a:lnTo>
                  <a:lnTo>
                    <a:pt x="1944" y="2837"/>
                  </a:lnTo>
                  <a:lnTo>
                    <a:pt x="518" y="4191"/>
                  </a:lnTo>
                  <a:lnTo>
                    <a:pt x="2247" y="3255"/>
                  </a:lnTo>
                  <a:lnTo>
                    <a:pt x="1887" y="5185"/>
                  </a:lnTo>
                  <a:lnTo>
                    <a:pt x="2722" y="3413"/>
                  </a:lnTo>
                  <a:lnTo>
                    <a:pt x="3572" y="5185"/>
                  </a:lnTo>
                  <a:lnTo>
                    <a:pt x="3197" y="3255"/>
                  </a:lnTo>
                  <a:lnTo>
                    <a:pt x="4925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5" y="994"/>
                  </a:lnTo>
                  <a:lnTo>
                    <a:pt x="3197" y="1930"/>
                  </a:lnTo>
                  <a:lnTo>
                    <a:pt x="3572" y="0"/>
                  </a:lnTo>
                  <a:lnTo>
                    <a:pt x="2722" y="1771"/>
                  </a:lnTo>
                  <a:lnTo>
                    <a:pt x="188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7" name="Google Shape;4757;p21"/>
            <p:cNvSpPr/>
            <p:nvPr/>
          </p:nvSpPr>
          <p:spPr>
            <a:xfrm rot="5400000">
              <a:off x="8738887" y="4726518"/>
              <a:ext cx="171912" cy="163703"/>
            </a:xfrm>
            <a:custGeom>
              <a:avLst/>
              <a:gdLst/>
              <a:ahLst/>
              <a:cxnLst/>
              <a:rect l="l" t="t" r="r" b="b"/>
              <a:pathLst>
                <a:path w="5445" h="5185" extrusionOk="0">
                  <a:moveTo>
                    <a:pt x="3558" y="0"/>
                  </a:moveTo>
                  <a:lnTo>
                    <a:pt x="3558" y="0"/>
                  </a:lnTo>
                  <a:lnTo>
                    <a:pt x="3558" y="0"/>
                  </a:lnTo>
                  <a:close/>
                  <a:moveTo>
                    <a:pt x="519" y="4191"/>
                  </a:moveTo>
                  <a:lnTo>
                    <a:pt x="519" y="4191"/>
                  </a:lnTo>
                  <a:lnTo>
                    <a:pt x="519" y="4191"/>
                  </a:lnTo>
                  <a:close/>
                  <a:moveTo>
                    <a:pt x="1873" y="0"/>
                  </a:moveTo>
                  <a:lnTo>
                    <a:pt x="2247" y="1930"/>
                  </a:lnTo>
                  <a:lnTo>
                    <a:pt x="519" y="994"/>
                  </a:lnTo>
                  <a:lnTo>
                    <a:pt x="1945" y="2333"/>
                  </a:lnTo>
                  <a:lnTo>
                    <a:pt x="0" y="2592"/>
                  </a:lnTo>
                  <a:lnTo>
                    <a:pt x="1945" y="2837"/>
                  </a:lnTo>
                  <a:lnTo>
                    <a:pt x="519" y="4191"/>
                  </a:lnTo>
                  <a:lnTo>
                    <a:pt x="2247" y="3255"/>
                  </a:lnTo>
                  <a:lnTo>
                    <a:pt x="1873" y="5185"/>
                  </a:lnTo>
                  <a:lnTo>
                    <a:pt x="2722" y="3413"/>
                  </a:lnTo>
                  <a:lnTo>
                    <a:pt x="3558" y="5185"/>
                  </a:lnTo>
                  <a:lnTo>
                    <a:pt x="3197" y="3255"/>
                  </a:lnTo>
                  <a:lnTo>
                    <a:pt x="4926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6" y="994"/>
                  </a:lnTo>
                  <a:lnTo>
                    <a:pt x="3197" y="1930"/>
                  </a:lnTo>
                  <a:lnTo>
                    <a:pt x="3558" y="0"/>
                  </a:lnTo>
                  <a:lnTo>
                    <a:pt x="2722" y="1771"/>
                  </a:lnTo>
                  <a:lnTo>
                    <a:pt x="1873" y="0"/>
                  </a:lnTo>
                  <a:close/>
                  <a:moveTo>
                    <a:pt x="1873" y="5185"/>
                  </a:moveTo>
                  <a:lnTo>
                    <a:pt x="1873" y="5185"/>
                  </a:lnTo>
                  <a:lnTo>
                    <a:pt x="1873" y="5185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8" name="Google Shape;4758;p21"/>
            <p:cNvSpPr/>
            <p:nvPr/>
          </p:nvSpPr>
          <p:spPr>
            <a:xfrm rot="5400000">
              <a:off x="232906" y="241847"/>
              <a:ext cx="171881" cy="163293"/>
            </a:xfrm>
            <a:custGeom>
              <a:avLst/>
              <a:gdLst/>
              <a:ahLst/>
              <a:cxnLst/>
              <a:rect l="l" t="t" r="r" b="b"/>
              <a:pathLst>
                <a:path w="5444" h="5172" extrusionOk="0">
                  <a:moveTo>
                    <a:pt x="3572" y="1"/>
                  </a:moveTo>
                  <a:lnTo>
                    <a:pt x="2722" y="1772"/>
                  </a:lnTo>
                  <a:lnTo>
                    <a:pt x="1887" y="1"/>
                  </a:lnTo>
                  <a:lnTo>
                    <a:pt x="1887" y="1"/>
                  </a:lnTo>
                  <a:lnTo>
                    <a:pt x="2247" y="1916"/>
                  </a:lnTo>
                  <a:lnTo>
                    <a:pt x="518" y="980"/>
                  </a:lnTo>
                  <a:lnTo>
                    <a:pt x="518" y="980"/>
                  </a:lnTo>
                  <a:lnTo>
                    <a:pt x="1944" y="2334"/>
                  </a:lnTo>
                  <a:lnTo>
                    <a:pt x="0" y="2579"/>
                  </a:lnTo>
                  <a:lnTo>
                    <a:pt x="1944" y="2838"/>
                  </a:lnTo>
                  <a:lnTo>
                    <a:pt x="518" y="4177"/>
                  </a:lnTo>
                  <a:lnTo>
                    <a:pt x="2247" y="3241"/>
                  </a:lnTo>
                  <a:lnTo>
                    <a:pt x="1887" y="5171"/>
                  </a:lnTo>
                  <a:lnTo>
                    <a:pt x="2722" y="3400"/>
                  </a:lnTo>
                  <a:lnTo>
                    <a:pt x="3572" y="5171"/>
                  </a:lnTo>
                  <a:lnTo>
                    <a:pt x="3197" y="3241"/>
                  </a:lnTo>
                  <a:lnTo>
                    <a:pt x="4925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5" y="980"/>
                  </a:lnTo>
                  <a:lnTo>
                    <a:pt x="3197" y="1916"/>
                  </a:lnTo>
                  <a:lnTo>
                    <a:pt x="3572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9" name="Google Shape;4759;p21"/>
            <p:cNvSpPr/>
            <p:nvPr/>
          </p:nvSpPr>
          <p:spPr>
            <a:xfrm rot="5400000">
              <a:off x="232890" y="4738449"/>
              <a:ext cx="171912" cy="163293"/>
            </a:xfrm>
            <a:custGeom>
              <a:avLst/>
              <a:gdLst/>
              <a:ahLst/>
              <a:cxnLst/>
              <a:rect l="l" t="t" r="r" b="b"/>
              <a:pathLst>
                <a:path w="5445" h="5172" extrusionOk="0">
                  <a:moveTo>
                    <a:pt x="1873" y="1"/>
                  </a:moveTo>
                  <a:lnTo>
                    <a:pt x="2247" y="1916"/>
                  </a:lnTo>
                  <a:lnTo>
                    <a:pt x="519" y="980"/>
                  </a:lnTo>
                  <a:lnTo>
                    <a:pt x="519" y="980"/>
                  </a:lnTo>
                  <a:lnTo>
                    <a:pt x="1945" y="2334"/>
                  </a:lnTo>
                  <a:lnTo>
                    <a:pt x="0" y="2579"/>
                  </a:lnTo>
                  <a:lnTo>
                    <a:pt x="1945" y="2838"/>
                  </a:lnTo>
                  <a:lnTo>
                    <a:pt x="519" y="4177"/>
                  </a:lnTo>
                  <a:lnTo>
                    <a:pt x="2247" y="3241"/>
                  </a:lnTo>
                  <a:lnTo>
                    <a:pt x="1873" y="5171"/>
                  </a:lnTo>
                  <a:lnTo>
                    <a:pt x="2722" y="3400"/>
                  </a:lnTo>
                  <a:lnTo>
                    <a:pt x="3558" y="5171"/>
                  </a:lnTo>
                  <a:lnTo>
                    <a:pt x="3197" y="3241"/>
                  </a:lnTo>
                  <a:lnTo>
                    <a:pt x="3197" y="3241"/>
                  </a:lnTo>
                  <a:lnTo>
                    <a:pt x="4926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6" y="980"/>
                  </a:lnTo>
                  <a:lnTo>
                    <a:pt x="4926" y="980"/>
                  </a:lnTo>
                  <a:lnTo>
                    <a:pt x="3197" y="1916"/>
                  </a:lnTo>
                  <a:lnTo>
                    <a:pt x="3558" y="1"/>
                  </a:lnTo>
                  <a:lnTo>
                    <a:pt x="2722" y="1772"/>
                  </a:lnTo>
                  <a:lnTo>
                    <a:pt x="18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760" name="Google Shape;4760;p21"/>
            <p:cNvGrpSpPr/>
            <p:nvPr/>
          </p:nvGrpSpPr>
          <p:grpSpPr>
            <a:xfrm rot="5400000">
              <a:off x="2237697" y="-1762942"/>
              <a:ext cx="4668496" cy="8669501"/>
              <a:chOff x="2402975" y="240825"/>
              <a:chExt cx="2813025" cy="5223850"/>
            </a:xfrm>
          </p:grpSpPr>
          <p:sp>
            <p:nvSpPr>
              <p:cNvPr id="4761" name="Google Shape;4761;p21"/>
              <p:cNvSpPr/>
              <p:nvPr/>
            </p:nvSpPr>
            <p:spPr>
              <a:xfrm>
                <a:off x="2470125" y="328325"/>
                <a:ext cx="2678725" cy="5048525"/>
              </a:xfrm>
              <a:custGeom>
                <a:avLst/>
                <a:gdLst/>
                <a:ahLst/>
                <a:cxnLst/>
                <a:rect l="l" t="t" r="r" b="b"/>
                <a:pathLst>
                  <a:path w="107149" h="201941" fill="none" extrusionOk="0">
                    <a:moveTo>
                      <a:pt x="107149" y="197071"/>
                    </a:moveTo>
                    <a:lnTo>
                      <a:pt x="107149" y="4884"/>
                    </a:lnTo>
                    <a:cubicBezTo>
                      <a:pt x="104450" y="4884"/>
                      <a:pt x="102266" y="2700"/>
                      <a:pt x="102266" y="0"/>
                    </a:cubicBezTo>
                    <a:lnTo>
                      <a:pt x="5087" y="0"/>
                    </a:lnTo>
                    <a:cubicBezTo>
                      <a:pt x="5087" y="2808"/>
                      <a:pt x="2808" y="5087"/>
                      <a:pt x="0" y="5087"/>
                    </a:cubicBezTo>
                    <a:lnTo>
                      <a:pt x="0" y="196854"/>
                    </a:lnTo>
                    <a:cubicBezTo>
                      <a:pt x="2808" y="196854"/>
                      <a:pt x="5087" y="199132"/>
                      <a:pt x="5087" y="201940"/>
                    </a:cubicBezTo>
                    <a:lnTo>
                      <a:pt x="102266" y="201940"/>
                    </a:lnTo>
                    <a:cubicBezTo>
                      <a:pt x="102266" y="199255"/>
                      <a:pt x="104450" y="197071"/>
                      <a:pt x="107149" y="197071"/>
                    </a:cubicBezTo>
                    <a:close/>
                  </a:path>
                </a:pathLst>
              </a:custGeom>
              <a:noFill/>
              <a:ln w="507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2" name="Google Shape;4762;p21"/>
              <p:cNvSpPr/>
              <p:nvPr/>
            </p:nvSpPr>
            <p:spPr>
              <a:xfrm>
                <a:off x="2402975" y="240825"/>
                <a:ext cx="2813025" cy="5223850"/>
              </a:xfrm>
              <a:custGeom>
                <a:avLst/>
                <a:gdLst/>
                <a:ahLst/>
                <a:cxnLst/>
                <a:rect l="l" t="t" r="r" b="b"/>
                <a:pathLst>
                  <a:path w="112521" h="208954" fill="none" extrusionOk="0">
                    <a:moveTo>
                      <a:pt x="112521" y="197315"/>
                    </a:moveTo>
                    <a:lnTo>
                      <a:pt x="112521" y="11639"/>
                    </a:lnTo>
                    <a:cubicBezTo>
                      <a:pt x="106091" y="11639"/>
                      <a:pt x="100882" y="6430"/>
                      <a:pt x="100882" y="1"/>
                    </a:cubicBezTo>
                    <a:lnTo>
                      <a:pt x="11639" y="1"/>
                    </a:lnTo>
                    <a:cubicBezTo>
                      <a:pt x="11639" y="6430"/>
                      <a:pt x="6430" y="11639"/>
                      <a:pt x="1" y="11639"/>
                    </a:cubicBezTo>
                    <a:lnTo>
                      <a:pt x="1" y="197315"/>
                    </a:lnTo>
                    <a:cubicBezTo>
                      <a:pt x="6430" y="197315"/>
                      <a:pt x="11639" y="202524"/>
                      <a:pt x="11639" y="208954"/>
                    </a:cubicBezTo>
                    <a:lnTo>
                      <a:pt x="100882" y="208954"/>
                    </a:lnTo>
                    <a:cubicBezTo>
                      <a:pt x="100882" y="202524"/>
                      <a:pt x="106091" y="197315"/>
                      <a:pt x="112521" y="197315"/>
                    </a:cubicBezTo>
                    <a:close/>
                  </a:path>
                </a:pathLst>
              </a:custGeom>
              <a:noFill/>
              <a:ln w="542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4763" name="Google Shape;4763;p21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45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764" name="Google Shape;4764;p21"/>
          <p:cNvSpPr txBox="1">
            <a:spLocks noGrp="1"/>
          </p:cNvSpPr>
          <p:nvPr>
            <p:ph type="subTitle" idx="1"/>
          </p:nvPr>
        </p:nvSpPr>
        <p:spPr>
          <a:xfrm>
            <a:off x="733250" y="2471419"/>
            <a:ext cx="1896300" cy="30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 b="1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9pPr>
          </a:lstStyle>
          <a:p>
            <a:endParaRPr/>
          </a:p>
        </p:txBody>
      </p:sp>
      <p:sp>
        <p:nvSpPr>
          <p:cNvPr id="4765" name="Google Shape;4765;p21"/>
          <p:cNvSpPr txBox="1">
            <a:spLocks noGrp="1"/>
          </p:cNvSpPr>
          <p:nvPr>
            <p:ph type="subTitle" idx="2"/>
          </p:nvPr>
        </p:nvSpPr>
        <p:spPr>
          <a:xfrm>
            <a:off x="733250" y="2824176"/>
            <a:ext cx="1896300" cy="657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Roboto Light"/>
              <a:buNone/>
              <a:defRPr sz="1400">
                <a:solidFill>
                  <a:schemeClr val="lt1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766" name="Google Shape;4766;p21"/>
          <p:cNvSpPr txBox="1">
            <a:spLocks noGrp="1"/>
          </p:cNvSpPr>
          <p:nvPr>
            <p:ph type="subTitle" idx="3"/>
          </p:nvPr>
        </p:nvSpPr>
        <p:spPr>
          <a:xfrm>
            <a:off x="6514475" y="2471419"/>
            <a:ext cx="1896300" cy="30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 b="1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9pPr>
          </a:lstStyle>
          <a:p>
            <a:endParaRPr/>
          </a:p>
        </p:txBody>
      </p:sp>
      <p:sp>
        <p:nvSpPr>
          <p:cNvPr id="4767" name="Google Shape;4767;p21"/>
          <p:cNvSpPr txBox="1">
            <a:spLocks noGrp="1"/>
          </p:cNvSpPr>
          <p:nvPr>
            <p:ph type="subTitle" idx="4"/>
          </p:nvPr>
        </p:nvSpPr>
        <p:spPr>
          <a:xfrm>
            <a:off x="6514475" y="2824176"/>
            <a:ext cx="1896300" cy="657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Roboto Light"/>
              <a:buNone/>
              <a:defRPr sz="1400">
                <a:solidFill>
                  <a:schemeClr val="lt1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 ">
  <p:cSld name="CUSTOM_22">
    <p:spTree>
      <p:nvGrpSpPr>
        <p:cNvPr id="1" name="Shape 47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769" name="Google Shape;4769;p22"/>
          <p:cNvGrpSpPr/>
          <p:nvPr/>
        </p:nvGrpSpPr>
        <p:grpSpPr>
          <a:xfrm>
            <a:off x="237195" y="237553"/>
            <a:ext cx="8669501" cy="4668503"/>
            <a:chOff x="237195" y="237553"/>
            <a:chExt cx="8669501" cy="4668503"/>
          </a:xfrm>
        </p:grpSpPr>
        <p:sp>
          <p:nvSpPr>
            <p:cNvPr id="4770" name="Google Shape;4770;p22"/>
            <p:cNvSpPr/>
            <p:nvPr/>
          </p:nvSpPr>
          <p:spPr>
            <a:xfrm rot="5400000">
              <a:off x="8738903" y="241642"/>
              <a:ext cx="171881" cy="163703"/>
            </a:xfrm>
            <a:custGeom>
              <a:avLst/>
              <a:gdLst/>
              <a:ahLst/>
              <a:cxnLst/>
              <a:rect l="l" t="t" r="r" b="b"/>
              <a:pathLst>
                <a:path w="5444" h="5185" extrusionOk="0">
                  <a:moveTo>
                    <a:pt x="518" y="4191"/>
                  </a:moveTo>
                  <a:lnTo>
                    <a:pt x="518" y="4191"/>
                  </a:lnTo>
                  <a:lnTo>
                    <a:pt x="518" y="4191"/>
                  </a:lnTo>
                  <a:close/>
                  <a:moveTo>
                    <a:pt x="1887" y="0"/>
                  </a:moveTo>
                  <a:lnTo>
                    <a:pt x="2247" y="1930"/>
                  </a:lnTo>
                  <a:lnTo>
                    <a:pt x="518" y="994"/>
                  </a:lnTo>
                  <a:lnTo>
                    <a:pt x="1944" y="2333"/>
                  </a:lnTo>
                  <a:lnTo>
                    <a:pt x="0" y="2592"/>
                  </a:lnTo>
                  <a:lnTo>
                    <a:pt x="1944" y="2837"/>
                  </a:lnTo>
                  <a:lnTo>
                    <a:pt x="518" y="4191"/>
                  </a:lnTo>
                  <a:lnTo>
                    <a:pt x="2247" y="3255"/>
                  </a:lnTo>
                  <a:lnTo>
                    <a:pt x="1887" y="5185"/>
                  </a:lnTo>
                  <a:lnTo>
                    <a:pt x="2722" y="3413"/>
                  </a:lnTo>
                  <a:lnTo>
                    <a:pt x="3572" y="5185"/>
                  </a:lnTo>
                  <a:lnTo>
                    <a:pt x="3197" y="3255"/>
                  </a:lnTo>
                  <a:lnTo>
                    <a:pt x="4925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5" y="994"/>
                  </a:lnTo>
                  <a:lnTo>
                    <a:pt x="3197" y="1930"/>
                  </a:lnTo>
                  <a:lnTo>
                    <a:pt x="3572" y="0"/>
                  </a:lnTo>
                  <a:lnTo>
                    <a:pt x="2722" y="1771"/>
                  </a:lnTo>
                  <a:lnTo>
                    <a:pt x="188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1" name="Google Shape;4771;p22"/>
            <p:cNvSpPr/>
            <p:nvPr/>
          </p:nvSpPr>
          <p:spPr>
            <a:xfrm rot="5400000">
              <a:off x="8738887" y="4726518"/>
              <a:ext cx="171912" cy="163703"/>
            </a:xfrm>
            <a:custGeom>
              <a:avLst/>
              <a:gdLst/>
              <a:ahLst/>
              <a:cxnLst/>
              <a:rect l="l" t="t" r="r" b="b"/>
              <a:pathLst>
                <a:path w="5445" h="5185" extrusionOk="0">
                  <a:moveTo>
                    <a:pt x="3558" y="0"/>
                  </a:moveTo>
                  <a:lnTo>
                    <a:pt x="3558" y="0"/>
                  </a:lnTo>
                  <a:lnTo>
                    <a:pt x="3558" y="0"/>
                  </a:lnTo>
                  <a:close/>
                  <a:moveTo>
                    <a:pt x="519" y="4191"/>
                  </a:moveTo>
                  <a:lnTo>
                    <a:pt x="519" y="4191"/>
                  </a:lnTo>
                  <a:lnTo>
                    <a:pt x="519" y="4191"/>
                  </a:lnTo>
                  <a:close/>
                  <a:moveTo>
                    <a:pt x="1873" y="0"/>
                  </a:moveTo>
                  <a:lnTo>
                    <a:pt x="2247" y="1930"/>
                  </a:lnTo>
                  <a:lnTo>
                    <a:pt x="519" y="994"/>
                  </a:lnTo>
                  <a:lnTo>
                    <a:pt x="1945" y="2333"/>
                  </a:lnTo>
                  <a:lnTo>
                    <a:pt x="0" y="2592"/>
                  </a:lnTo>
                  <a:lnTo>
                    <a:pt x="1945" y="2837"/>
                  </a:lnTo>
                  <a:lnTo>
                    <a:pt x="519" y="4191"/>
                  </a:lnTo>
                  <a:lnTo>
                    <a:pt x="2247" y="3255"/>
                  </a:lnTo>
                  <a:lnTo>
                    <a:pt x="1873" y="5185"/>
                  </a:lnTo>
                  <a:lnTo>
                    <a:pt x="2722" y="3413"/>
                  </a:lnTo>
                  <a:lnTo>
                    <a:pt x="3558" y="5185"/>
                  </a:lnTo>
                  <a:lnTo>
                    <a:pt x="3197" y="3255"/>
                  </a:lnTo>
                  <a:lnTo>
                    <a:pt x="4926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6" y="994"/>
                  </a:lnTo>
                  <a:lnTo>
                    <a:pt x="3197" y="1930"/>
                  </a:lnTo>
                  <a:lnTo>
                    <a:pt x="3558" y="0"/>
                  </a:lnTo>
                  <a:lnTo>
                    <a:pt x="2722" y="1771"/>
                  </a:lnTo>
                  <a:lnTo>
                    <a:pt x="1873" y="0"/>
                  </a:lnTo>
                  <a:close/>
                  <a:moveTo>
                    <a:pt x="1873" y="5185"/>
                  </a:moveTo>
                  <a:lnTo>
                    <a:pt x="1873" y="5185"/>
                  </a:lnTo>
                  <a:lnTo>
                    <a:pt x="1873" y="5185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2" name="Google Shape;4772;p22"/>
            <p:cNvSpPr/>
            <p:nvPr/>
          </p:nvSpPr>
          <p:spPr>
            <a:xfrm rot="5400000">
              <a:off x="232906" y="241847"/>
              <a:ext cx="171881" cy="163293"/>
            </a:xfrm>
            <a:custGeom>
              <a:avLst/>
              <a:gdLst/>
              <a:ahLst/>
              <a:cxnLst/>
              <a:rect l="l" t="t" r="r" b="b"/>
              <a:pathLst>
                <a:path w="5444" h="5172" extrusionOk="0">
                  <a:moveTo>
                    <a:pt x="3572" y="1"/>
                  </a:moveTo>
                  <a:lnTo>
                    <a:pt x="2722" y="1772"/>
                  </a:lnTo>
                  <a:lnTo>
                    <a:pt x="1887" y="1"/>
                  </a:lnTo>
                  <a:lnTo>
                    <a:pt x="1887" y="1"/>
                  </a:lnTo>
                  <a:lnTo>
                    <a:pt x="2247" y="1916"/>
                  </a:lnTo>
                  <a:lnTo>
                    <a:pt x="518" y="980"/>
                  </a:lnTo>
                  <a:lnTo>
                    <a:pt x="518" y="980"/>
                  </a:lnTo>
                  <a:lnTo>
                    <a:pt x="1944" y="2334"/>
                  </a:lnTo>
                  <a:lnTo>
                    <a:pt x="0" y="2579"/>
                  </a:lnTo>
                  <a:lnTo>
                    <a:pt x="1944" y="2838"/>
                  </a:lnTo>
                  <a:lnTo>
                    <a:pt x="518" y="4177"/>
                  </a:lnTo>
                  <a:lnTo>
                    <a:pt x="2247" y="3241"/>
                  </a:lnTo>
                  <a:lnTo>
                    <a:pt x="1887" y="5171"/>
                  </a:lnTo>
                  <a:lnTo>
                    <a:pt x="2722" y="3400"/>
                  </a:lnTo>
                  <a:lnTo>
                    <a:pt x="3572" y="5171"/>
                  </a:lnTo>
                  <a:lnTo>
                    <a:pt x="3197" y="3241"/>
                  </a:lnTo>
                  <a:lnTo>
                    <a:pt x="4925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5" y="980"/>
                  </a:lnTo>
                  <a:lnTo>
                    <a:pt x="3197" y="1916"/>
                  </a:lnTo>
                  <a:lnTo>
                    <a:pt x="3572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3" name="Google Shape;4773;p22"/>
            <p:cNvSpPr/>
            <p:nvPr/>
          </p:nvSpPr>
          <p:spPr>
            <a:xfrm rot="5400000">
              <a:off x="232890" y="4738449"/>
              <a:ext cx="171912" cy="163293"/>
            </a:xfrm>
            <a:custGeom>
              <a:avLst/>
              <a:gdLst/>
              <a:ahLst/>
              <a:cxnLst/>
              <a:rect l="l" t="t" r="r" b="b"/>
              <a:pathLst>
                <a:path w="5445" h="5172" extrusionOk="0">
                  <a:moveTo>
                    <a:pt x="1873" y="1"/>
                  </a:moveTo>
                  <a:lnTo>
                    <a:pt x="2247" y="1916"/>
                  </a:lnTo>
                  <a:lnTo>
                    <a:pt x="519" y="980"/>
                  </a:lnTo>
                  <a:lnTo>
                    <a:pt x="519" y="980"/>
                  </a:lnTo>
                  <a:lnTo>
                    <a:pt x="1945" y="2334"/>
                  </a:lnTo>
                  <a:lnTo>
                    <a:pt x="0" y="2579"/>
                  </a:lnTo>
                  <a:lnTo>
                    <a:pt x="1945" y="2838"/>
                  </a:lnTo>
                  <a:lnTo>
                    <a:pt x="519" y="4177"/>
                  </a:lnTo>
                  <a:lnTo>
                    <a:pt x="2247" y="3241"/>
                  </a:lnTo>
                  <a:lnTo>
                    <a:pt x="1873" y="5171"/>
                  </a:lnTo>
                  <a:lnTo>
                    <a:pt x="2722" y="3400"/>
                  </a:lnTo>
                  <a:lnTo>
                    <a:pt x="3558" y="5171"/>
                  </a:lnTo>
                  <a:lnTo>
                    <a:pt x="3197" y="3241"/>
                  </a:lnTo>
                  <a:lnTo>
                    <a:pt x="3197" y="3241"/>
                  </a:lnTo>
                  <a:lnTo>
                    <a:pt x="4926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6" y="980"/>
                  </a:lnTo>
                  <a:lnTo>
                    <a:pt x="4926" y="980"/>
                  </a:lnTo>
                  <a:lnTo>
                    <a:pt x="3197" y="1916"/>
                  </a:lnTo>
                  <a:lnTo>
                    <a:pt x="3558" y="1"/>
                  </a:lnTo>
                  <a:lnTo>
                    <a:pt x="2722" y="1772"/>
                  </a:lnTo>
                  <a:lnTo>
                    <a:pt x="18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774" name="Google Shape;4774;p22"/>
            <p:cNvGrpSpPr/>
            <p:nvPr/>
          </p:nvGrpSpPr>
          <p:grpSpPr>
            <a:xfrm rot="5400000">
              <a:off x="2237697" y="-1762942"/>
              <a:ext cx="4668496" cy="8669501"/>
              <a:chOff x="2402975" y="240825"/>
              <a:chExt cx="2813025" cy="5223850"/>
            </a:xfrm>
          </p:grpSpPr>
          <p:sp>
            <p:nvSpPr>
              <p:cNvPr id="4775" name="Google Shape;4775;p22"/>
              <p:cNvSpPr/>
              <p:nvPr/>
            </p:nvSpPr>
            <p:spPr>
              <a:xfrm>
                <a:off x="2470125" y="328325"/>
                <a:ext cx="2678725" cy="5048525"/>
              </a:xfrm>
              <a:custGeom>
                <a:avLst/>
                <a:gdLst/>
                <a:ahLst/>
                <a:cxnLst/>
                <a:rect l="l" t="t" r="r" b="b"/>
                <a:pathLst>
                  <a:path w="107149" h="201941" fill="none" extrusionOk="0">
                    <a:moveTo>
                      <a:pt x="107149" y="197071"/>
                    </a:moveTo>
                    <a:lnTo>
                      <a:pt x="107149" y="4884"/>
                    </a:lnTo>
                    <a:cubicBezTo>
                      <a:pt x="104450" y="4884"/>
                      <a:pt x="102266" y="2700"/>
                      <a:pt x="102266" y="0"/>
                    </a:cubicBezTo>
                    <a:lnTo>
                      <a:pt x="5087" y="0"/>
                    </a:lnTo>
                    <a:cubicBezTo>
                      <a:pt x="5087" y="2808"/>
                      <a:pt x="2808" y="5087"/>
                      <a:pt x="0" y="5087"/>
                    </a:cubicBezTo>
                    <a:lnTo>
                      <a:pt x="0" y="196854"/>
                    </a:lnTo>
                    <a:cubicBezTo>
                      <a:pt x="2808" y="196854"/>
                      <a:pt x="5087" y="199132"/>
                      <a:pt x="5087" y="201940"/>
                    </a:cubicBezTo>
                    <a:lnTo>
                      <a:pt x="102266" y="201940"/>
                    </a:lnTo>
                    <a:cubicBezTo>
                      <a:pt x="102266" y="199255"/>
                      <a:pt x="104450" y="197071"/>
                      <a:pt x="107149" y="197071"/>
                    </a:cubicBezTo>
                    <a:close/>
                  </a:path>
                </a:pathLst>
              </a:custGeom>
              <a:noFill/>
              <a:ln w="507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6" name="Google Shape;4776;p22"/>
              <p:cNvSpPr/>
              <p:nvPr/>
            </p:nvSpPr>
            <p:spPr>
              <a:xfrm>
                <a:off x="2402975" y="240825"/>
                <a:ext cx="2813025" cy="5223850"/>
              </a:xfrm>
              <a:custGeom>
                <a:avLst/>
                <a:gdLst/>
                <a:ahLst/>
                <a:cxnLst/>
                <a:rect l="l" t="t" r="r" b="b"/>
                <a:pathLst>
                  <a:path w="112521" h="208954" fill="none" extrusionOk="0">
                    <a:moveTo>
                      <a:pt x="112521" y="197315"/>
                    </a:moveTo>
                    <a:lnTo>
                      <a:pt x="112521" y="11639"/>
                    </a:lnTo>
                    <a:cubicBezTo>
                      <a:pt x="106091" y="11639"/>
                      <a:pt x="100882" y="6430"/>
                      <a:pt x="100882" y="1"/>
                    </a:cubicBezTo>
                    <a:lnTo>
                      <a:pt x="11639" y="1"/>
                    </a:lnTo>
                    <a:cubicBezTo>
                      <a:pt x="11639" y="6430"/>
                      <a:pt x="6430" y="11639"/>
                      <a:pt x="1" y="11639"/>
                    </a:cubicBezTo>
                    <a:lnTo>
                      <a:pt x="1" y="197315"/>
                    </a:lnTo>
                    <a:cubicBezTo>
                      <a:pt x="6430" y="197315"/>
                      <a:pt x="11639" y="202524"/>
                      <a:pt x="11639" y="208954"/>
                    </a:cubicBezTo>
                    <a:lnTo>
                      <a:pt x="100882" y="208954"/>
                    </a:lnTo>
                    <a:cubicBezTo>
                      <a:pt x="100882" y="202524"/>
                      <a:pt x="106091" y="197315"/>
                      <a:pt x="112521" y="197315"/>
                    </a:cubicBezTo>
                    <a:close/>
                  </a:path>
                </a:pathLst>
              </a:custGeom>
              <a:noFill/>
              <a:ln w="542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4777" name="Google Shape;4777;p22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45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778" name="Google Shape;4778;p22"/>
          <p:cNvSpPr txBox="1">
            <a:spLocks noGrp="1"/>
          </p:cNvSpPr>
          <p:nvPr>
            <p:ph type="subTitle" idx="1"/>
          </p:nvPr>
        </p:nvSpPr>
        <p:spPr>
          <a:xfrm>
            <a:off x="806075" y="1448875"/>
            <a:ext cx="1896300" cy="409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 b="1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9pPr>
          </a:lstStyle>
          <a:p>
            <a:endParaRPr/>
          </a:p>
        </p:txBody>
      </p:sp>
      <p:sp>
        <p:nvSpPr>
          <p:cNvPr id="4779" name="Google Shape;4779;p22"/>
          <p:cNvSpPr txBox="1">
            <a:spLocks noGrp="1"/>
          </p:cNvSpPr>
          <p:nvPr>
            <p:ph type="subTitle" idx="2"/>
          </p:nvPr>
        </p:nvSpPr>
        <p:spPr>
          <a:xfrm>
            <a:off x="806075" y="1817535"/>
            <a:ext cx="1896300" cy="487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Roboto Light"/>
              <a:buNone/>
              <a:defRPr sz="1400">
                <a:solidFill>
                  <a:schemeClr val="lt1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780" name="Google Shape;4780;p22"/>
          <p:cNvSpPr txBox="1">
            <a:spLocks noGrp="1"/>
          </p:cNvSpPr>
          <p:nvPr>
            <p:ph type="subTitle" idx="3"/>
          </p:nvPr>
        </p:nvSpPr>
        <p:spPr>
          <a:xfrm>
            <a:off x="3395250" y="1494593"/>
            <a:ext cx="1896300" cy="30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 b="1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9pPr>
          </a:lstStyle>
          <a:p>
            <a:endParaRPr/>
          </a:p>
        </p:txBody>
      </p:sp>
      <p:sp>
        <p:nvSpPr>
          <p:cNvPr id="4781" name="Google Shape;4781;p22"/>
          <p:cNvSpPr txBox="1">
            <a:spLocks noGrp="1"/>
          </p:cNvSpPr>
          <p:nvPr>
            <p:ph type="subTitle" idx="4"/>
          </p:nvPr>
        </p:nvSpPr>
        <p:spPr>
          <a:xfrm>
            <a:off x="3395250" y="1817565"/>
            <a:ext cx="1896300" cy="487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Roboto Light"/>
              <a:buNone/>
              <a:defRPr sz="1400">
                <a:solidFill>
                  <a:schemeClr val="lt1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782" name="Google Shape;4782;p22"/>
          <p:cNvSpPr txBox="1">
            <a:spLocks noGrp="1"/>
          </p:cNvSpPr>
          <p:nvPr>
            <p:ph type="subTitle" idx="5"/>
          </p:nvPr>
        </p:nvSpPr>
        <p:spPr>
          <a:xfrm>
            <a:off x="806075" y="3360125"/>
            <a:ext cx="1896300" cy="30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 b="1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9pPr>
          </a:lstStyle>
          <a:p>
            <a:endParaRPr/>
          </a:p>
        </p:txBody>
      </p:sp>
      <p:sp>
        <p:nvSpPr>
          <p:cNvPr id="4783" name="Google Shape;4783;p22"/>
          <p:cNvSpPr txBox="1">
            <a:spLocks noGrp="1"/>
          </p:cNvSpPr>
          <p:nvPr>
            <p:ph type="subTitle" idx="6"/>
          </p:nvPr>
        </p:nvSpPr>
        <p:spPr>
          <a:xfrm>
            <a:off x="806075" y="3693626"/>
            <a:ext cx="1896300" cy="487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Roboto Light"/>
              <a:buNone/>
              <a:defRPr sz="1400">
                <a:solidFill>
                  <a:schemeClr val="lt1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784" name="Google Shape;4784;p22"/>
          <p:cNvSpPr txBox="1">
            <a:spLocks noGrp="1"/>
          </p:cNvSpPr>
          <p:nvPr>
            <p:ph type="subTitle" idx="7"/>
          </p:nvPr>
        </p:nvSpPr>
        <p:spPr>
          <a:xfrm>
            <a:off x="3395250" y="3359575"/>
            <a:ext cx="1896300" cy="30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 b="1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9pPr>
          </a:lstStyle>
          <a:p>
            <a:endParaRPr/>
          </a:p>
        </p:txBody>
      </p:sp>
      <p:sp>
        <p:nvSpPr>
          <p:cNvPr id="4785" name="Google Shape;4785;p22"/>
          <p:cNvSpPr txBox="1">
            <a:spLocks noGrp="1"/>
          </p:cNvSpPr>
          <p:nvPr>
            <p:ph type="subTitle" idx="8"/>
          </p:nvPr>
        </p:nvSpPr>
        <p:spPr>
          <a:xfrm>
            <a:off x="3395250" y="3693656"/>
            <a:ext cx="1896300" cy="487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Roboto Light"/>
              <a:buNone/>
              <a:defRPr sz="1400">
                <a:solidFill>
                  <a:schemeClr val="lt1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CUSTOM_1">
    <p:spTree>
      <p:nvGrpSpPr>
        <p:cNvPr id="1" name="Shape 47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787" name="Google Shape;4787;p23"/>
          <p:cNvGrpSpPr/>
          <p:nvPr/>
        </p:nvGrpSpPr>
        <p:grpSpPr>
          <a:xfrm>
            <a:off x="237195" y="237553"/>
            <a:ext cx="8669501" cy="4668503"/>
            <a:chOff x="237195" y="237553"/>
            <a:chExt cx="8669501" cy="4668503"/>
          </a:xfrm>
        </p:grpSpPr>
        <p:sp>
          <p:nvSpPr>
            <p:cNvPr id="4788" name="Google Shape;4788;p23"/>
            <p:cNvSpPr/>
            <p:nvPr/>
          </p:nvSpPr>
          <p:spPr>
            <a:xfrm rot="5400000">
              <a:off x="8738903" y="241642"/>
              <a:ext cx="171881" cy="163703"/>
            </a:xfrm>
            <a:custGeom>
              <a:avLst/>
              <a:gdLst/>
              <a:ahLst/>
              <a:cxnLst/>
              <a:rect l="l" t="t" r="r" b="b"/>
              <a:pathLst>
                <a:path w="5444" h="5185" extrusionOk="0">
                  <a:moveTo>
                    <a:pt x="518" y="4191"/>
                  </a:moveTo>
                  <a:lnTo>
                    <a:pt x="518" y="4191"/>
                  </a:lnTo>
                  <a:lnTo>
                    <a:pt x="518" y="4191"/>
                  </a:lnTo>
                  <a:close/>
                  <a:moveTo>
                    <a:pt x="1887" y="0"/>
                  </a:moveTo>
                  <a:lnTo>
                    <a:pt x="2247" y="1930"/>
                  </a:lnTo>
                  <a:lnTo>
                    <a:pt x="518" y="994"/>
                  </a:lnTo>
                  <a:lnTo>
                    <a:pt x="1944" y="2333"/>
                  </a:lnTo>
                  <a:lnTo>
                    <a:pt x="0" y="2592"/>
                  </a:lnTo>
                  <a:lnTo>
                    <a:pt x="1944" y="2837"/>
                  </a:lnTo>
                  <a:lnTo>
                    <a:pt x="518" y="4191"/>
                  </a:lnTo>
                  <a:lnTo>
                    <a:pt x="2247" y="3255"/>
                  </a:lnTo>
                  <a:lnTo>
                    <a:pt x="1887" y="5185"/>
                  </a:lnTo>
                  <a:lnTo>
                    <a:pt x="2722" y="3413"/>
                  </a:lnTo>
                  <a:lnTo>
                    <a:pt x="3572" y="5185"/>
                  </a:lnTo>
                  <a:lnTo>
                    <a:pt x="3197" y="3255"/>
                  </a:lnTo>
                  <a:lnTo>
                    <a:pt x="4925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5" y="994"/>
                  </a:lnTo>
                  <a:lnTo>
                    <a:pt x="3197" y="1930"/>
                  </a:lnTo>
                  <a:lnTo>
                    <a:pt x="3572" y="0"/>
                  </a:lnTo>
                  <a:lnTo>
                    <a:pt x="2722" y="1771"/>
                  </a:lnTo>
                  <a:lnTo>
                    <a:pt x="188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9" name="Google Shape;4789;p23"/>
            <p:cNvSpPr/>
            <p:nvPr/>
          </p:nvSpPr>
          <p:spPr>
            <a:xfrm rot="5400000">
              <a:off x="8738887" y="4726518"/>
              <a:ext cx="171912" cy="163703"/>
            </a:xfrm>
            <a:custGeom>
              <a:avLst/>
              <a:gdLst/>
              <a:ahLst/>
              <a:cxnLst/>
              <a:rect l="l" t="t" r="r" b="b"/>
              <a:pathLst>
                <a:path w="5445" h="5185" extrusionOk="0">
                  <a:moveTo>
                    <a:pt x="3558" y="0"/>
                  </a:moveTo>
                  <a:lnTo>
                    <a:pt x="3558" y="0"/>
                  </a:lnTo>
                  <a:lnTo>
                    <a:pt x="3558" y="0"/>
                  </a:lnTo>
                  <a:close/>
                  <a:moveTo>
                    <a:pt x="519" y="4191"/>
                  </a:moveTo>
                  <a:lnTo>
                    <a:pt x="519" y="4191"/>
                  </a:lnTo>
                  <a:lnTo>
                    <a:pt x="519" y="4191"/>
                  </a:lnTo>
                  <a:close/>
                  <a:moveTo>
                    <a:pt x="1873" y="0"/>
                  </a:moveTo>
                  <a:lnTo>
                    <a:pt x="2247" y="1930"/>
                  </a:lnTo>
                  <a:lnTo>
                    <a:pt x="519" y="994"/>
                  </a:lnTo>
                  <a:lnTo>
                    <a:pt x="1945" y="2333"/>
                  </a:lnTo>
                  <a:lnTo>
                    <a:pt x="0" y="2592"/>
                  </a:lnTo>
                  <a:lnTo>
                    <a:pt x="1945" y="2837"/>
                  </a:lnTo>
                  <a:lnTo>
                    <a:pt x="519" y="4191"/>
                  </a:lnTo>
                  <a:lnTo>
                    <a:pt x="2247" y="3255"/>
                  </a:lnTo>
                  <a:lnTo>
                    <a:pt x="1873" y="5185"/>
                  </a:lnTo>
                  <a:lnTo>
                    <a:pt x="2722" y="3413"/>
                  </a:lnTo>
                  <a:lnTo>
                    <a:pt x="3558" y="5185"/>
                  </a:lnTo>
                  <a:lnTo>
                    <a:pt x="3197" y="3255"/>
                  </a:lnTo>
                  <a:lnTo>
                    <a:pt x="4926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6" y="994"/>
                  </a:lnTo>
                  <a:lnTo>
                    <a:pt x="3197" y="1930"/>
                  </a:lnTo>
                  <a:lnTo>
                    <a:pt x="3558" y="0"/>
                  </a:lnTo>
                  <a:lnTo>
                    <a:pt x="2722" y="1771"/>
                  </a:lnTo>
                  <a:lnTo>
                    <a:pt x="1873" y="0"/>
                  </a:lnTo>
                  <a:close/>
                  <a:moveTo>
                    <a:pt x="1873" y="5185"/>
                  </a:moveTo>
                  <a:lnTo>
                    <a:pt x="1873" y="5185"/>
                  </a:lnTo>
                  <a:lnTo>
                    <a:pt x="1873" y="5185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0" name="Google Shape;4790;p23"/>
            <p:cNvSpPr/>
            <p:nvPr/>
          </p:nvSpPr>
          <p:spPr>
            <a:xfrm rot="5400000">
              <a:off x="232906" y="241847"/>
              <a:ext cx="171881" cy="163293"/>
            </a:xfrm>
            <a:custGeom>
              <a:avLst/>
              <a:gdLst/>
              <a:ahLst/>
              <a:cxnLst/>
              <a:rect l="l" t="t" r="r" b="b"/>
              <a:pathLst>
                <a:path w="5444" h="5172" extrusionOk="0">
                  <a:moveTo>
                    <a:pt x="3572" y="1"/>
                  </a:moveTo>
                  <a:lnTo>
                    <a:pt x="2722" y="1772"/>
                  </a:lnTo>
                  <a:lnTo>
                    <a:pt x="1887" y="1"/>
                  </a:lnTo>
                  <a:lnTo>
                    <a:pt x="1887" y="1"/>
                  </a:lnTo>
                  <a:lnTo>
                    <a:pt x="2247" y="1916"/>
                  </a:lnTo>
                  <a:lnTo>
                    <a:pt x="518" y="980"/>
                  </a:lnTo>
                  <a:lnTo>
                    <a:pt x="518" y="980"/>
                  </a:lnTo>
                  <a:lnTo>
                    <a:pt x="1944" y="2334"/>
                  </a:lnTo>
                  <a:lnTo>
                    <a:pt x="0" y="2579"/>
                  </a:lnTo>
                  <a:lnTo>
                    <a:pt x="1944" y="2838"/>
                  </a:lnTo>
                  <a:lnTo>
                    <a:pt x="518" y="4177"/>
                  </a:lnTo>
                  <a:lnTo>
                    <a:pt x="2247" y="3241"/>
                  </a:lnTo>
                  <a:lnTo>
                    <a:pt x="1887" y="5171"/>
                  </a:lnTo>
                  <a:lnTo>
                    <a:pt x="2722" y="3400"/>
                  </a:lnTo>
                  <a:lnTo>
                    <a:pt x="3572" y="5171"/>
                  </a:lnTo>
                  <a:lnTo>
                    <a:pt x="3197" y="3241"/>
                  </a:lnTo>
                  <a:lnTo>
                    <a:pt x="4925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5" y="980"/>
                  </a:lnTo>
                  <a:lnTo>
                    <a:pt x="3197" y="1916"/>
                  </a:lnTo>
                  <a:lnTo>
                    <a:pt x="3572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1" name="Google Shape;4791;p23"/>
            <p:cNvSpPr/>
            <p:nvPr/>
          </p:nvSpPr>
          <p:spPr>
            <a:xfrm rot="5400000">
              <a:off x="232890" y="4738449"/>
              <a:ext cx="171912" cy="163293"/>
            </a:xfrm>
            <a:custGeom>
              <a:avLst/>
              <a:gdLst/>
              <a:ahLst/>
              <a:cxnLst/>
              <a:rect l="l" t="t" r="r" b="b"/>
              <a:pathLst>
                <a:path w="5445" h="5172" extrusionOk="0">
                  <a:moveTo>
                    <a:pt x="1873" y="1"/>
                  </a:moveTo>
                  <a:lnTo>
                    <a:pt x="2247" y="1916"/>
                  </a:lnTo>
                  <a:lnTo>
                    <a:pt x="519" y="980"/>
                  </a:lnTo>
                  <a:lnTo>
                    <a:pt x="519" y="980"/>
                  </a:lnTo>
                  <a:lnTo>
                    <a:pt x="1945" y="2334"/>
                  </a:lnTo>
                  <a:lnTo>
                    <a:pt x="0" y="2579"/>
                  </a:lnTo>
                  <a:lnTo>
                    <a:pt x="1945" y="2838"/>
                  </a:lnTo>
                  <a:lnTo>
                    <a:pt x="519" y="4177"/>
                  </a:lnTo>
                  <a:lnTo>
                    <a:pt x="2247" y="3241"/>
                  </a:lnTo>
                  <a:lnTo>
                    <a:pt x="1873" y="5171"/>
                  </a:lnTo>
                  <a:lnTo>
                    <a:pt x="2722" y="3400"/>
                  </a:lnTo>
                  <a:lnTo>
                    <a:pt x="3558" y="5171"/>
                  </a:lnTo>
                  <a:lnTo>
                    <a:pt x="3197" y="3241"/>
                  </a:lnTo>
                  <a:lnTo>
                    <a:pt x="3197" y="3241"/>
                  </a:lnTo>
                  <a:lnTo>
                    <a:pt x="4926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6" y="980"/>
                  </a:lnTo>
                  <a:lnTo>
                    <a:pt x="4926" y="980"/>
                  </a:lnTo>
                  <a:lnTo>
                    <a:pt x="3197" y="1916"/>
                  </a:lnTo>
                  <a:lnTo>
                    <a:pt x="3558" y="1"/>
                  </a:lnTo>
                  <a:lnTo>
                    <a:pt x="2722" y="1772"/>
                  </a:lnTo>
                  <a:lnTo>
                    <a:pt x="18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792" name="Google Shape;4792;p23"/>
            <p:cNvGrpSpPr/>
            <p:nvPr/>
          </p:nvGrpSpPr>
          <p:grpSpPr>
            <a:xfrm rot="5400000">
              <a:off x="2237697" y="-1762942"/>
              <a:ext cx="4668496" cy="8669501"/>
              <a:chOff x="2402975" y="240825"/>
              <a:chExt cx="2813025" cy="5223850"/>
            </a:xfrm>
          </p:grpSpPr>
          <p:sp>
            <p:nvSpPr>
              <p:cNvPr id="4793" name="Google Shape;4793;p23"/>
              <p:cNvSpPr/>
              <p:nvPr/>
            </p:nvSpPr>
            <p:spPr>
              <a:xfrm>
                <a:off x="2470125" y="328325"/>
                <a:ext cx="2678725" cy="5048525"/>
              </a:xfrm>
              <a:custGeom>
                <a:avLst/>
                <a:gdLst/>
                <a:ahLst/>
                <a:cxnLst/>
                <a:rect l="l" t="t" r="r" b="b"/>
                <a:pathLst>
                  <a:path w="107149" h="201941" fill="none" extrusionOk="0">
                    <a:moveTo>
                      <a:pt x="107149" y="197071"/>
                    </a:moveTo>
                    <a:lnTo>
                      <a:pt x="107149" y="4884"/>
                    </a:lnTo>
                    <a:cubicBezTo>
                      <a:pt x="104450" y="4884"/>
                      <a:pt x="102266" y="2700"/>
                      <a:pt x="102266" y="0"/>
                    </a:cubicBezTo>
                    <a:lnTo>
                      <a:pt x="5087" y="0"/>
                    </a:lnTo>
                    <a:cubicBezTo>
                      <a:pt x="5087" y="2808"/>
                      <a:pt x="2808" y="5087"/>
                      <a:pt x="0" y="5087"/>
                    </a:cubicBezTo>
                    <a:lnTo>
                      <a:pt x="0" y="196854"/>
                    </a:lnTo>
                    <a:cubicBezTo>
                      <a:pt x="2808" y="196854"/>
                      <a:pt x="5087" y="199132"/>
                      <a:pt x="5087" y="201940"/>
                    </a:cubicBezTo>
                    <a:lnTo>
                      <a:pt x="102266" y="201940"/>
                    </a:lnTo>
                    <a:cubicBezTo>
                      <a:pt x="102266" y="199255"/>
                      <a:pt x="104450" y="197071"/>
                      <a:pt x="107149" y="197071"/>
                    </a:cubicBezTo>
                    <a:close/>
                  </a:path>
                </a:pathLst>
              </a:custGeom>
              <a:noFill/>
              <a:ln w="507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4" name="Google Shape;4794;p23"/>
              <p:cNvSpPr/>
              <p:nvPr/>
            </p:nvSpPr>
            <p:spPr>
              <a:xfrm>
                <a:off x="2402975" y="240825"/>
                <a:ext cx="2813025" cy="5223850"/>
              </a:xfrm>
              <a:custGeom>
                <a:avLst/>
                <a:gdLst/>
                <a:ahLst/>
                <a:cxnLst/>
                <a:rect l="l" t="t" r="r" b="b"/>
                <a:pathLst>
                  <a:path w="112521" h="208954" fill="none" extrusionOk="0">
                    <a:moveTo>
                      <a:pt x="112521" y="197315"/>
                    </a:moveTo>
                    <a:lnTo>
                      <a:pt x="112521" y="11639"/>
                    </a:lnTo>
                    <a:cubicBezTo>
                      <a:pt x="106091" y="11639"/>
                      <a:pt x="100882" y="6430"/>
                      <a:pt x="100882" y="1"/>
                    </a:cubicBezTo>
                    <a:lnTo>
                      <a:pt x="11639" y="1"/>
                    </a:lnTo>
                    <a:cubicBezTo>
                      <a:pt x="11639" y="6430"/>
                      <a:pt x="6430" y="11639"/>
                      <a:pt x="1" y="11639"/>
                    </a:cubicBezTo>
                    <a:lnTo>
                      <a:pt x="1" y="197315"/>
                    </a:lnTo>
                    <a:cubicBezTo>
                      <a:pt x="6430" y="197315"/>
                      <a:pt x="11639" y="202524"/>
                      <a:pt x="11639" y="208954"/>
                    </a:cubicBezTo>
                    <a:lnTo>
                      <a:pt x="100882" y="208954"/>
                    </a:lnTo>
                    <a:cubicBezTo>
                      <a:pt x="100882" y="202524"/>
                      <a:pt x="106091" y="197315"/>
                      <a:pt x="112521" y="197315"/>
                    </a:cubicBezTo>
                    <a:close/>
                  </a:path>
                </a:pathLst>
              </a:custGeom>
              <a:noFill/>
              <a:ln w="542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4795" name="Google Shape;4795;p23"/>
          <p:cNvGrpSpPr/>
          <p:nvPr/>
        </p:nvGrpSpPr>
        <p:grpSpPr>
          <a:xfrm>
            <a:off x="791263" y="1063371"/>
            <a:ext cx="7503012" cy="3430862"/>
            <a:chOff x="791263" y="1063371"/>
            <a:chExt cx="7503012" cy="3430862"/>
          </a:xfrm>
        </p:grpSpPr>
        <p:grpSp>
          <p:nvGrpSpPr>
            <p:cNvPr id="4796" name="Google Shape;4796;p23"/>
            <p:cNvGrpSpPr/>
            <p:nvPr/>
          </p:nvGrpSpPr>
          <p:grpSpPr>
            <a:xfrm>
              <a:off x="7205709" y="1192568"/>
              <a:ext cx="993149" cy="1036500"/>
              <a:chOff x="1609851" y="1570464"/>
              <a:chExt cx="1473733" cy="1539433"/>
            </a:xfrm>
          </p:grpSpPr>
          <p:sp>
            <p:nvSpPr>
              <p:cNvPr id="4797" name="Google Shape;4797;p23"/>
              <p:cNvSpPr/>
              <p:nvPr/>
            </p:nvSpPr>
            <p:spPr>
              <a:xfrm>
                <a:off x="2083882" y="2441068"/>
                <a:ext cx="117373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26" extrusionOk="0">
                    <a:moveTo>
                      <a:pt x="3413" y="0"/>
                    </a:moveTo>
                    <a:lnTo>
                      <a:pt x="0" y="2389"/>
                    </a:lnTo>
                    <a:lnTo>
                      <a:pt x="68" y="2526"/>
                    </a:lnTo>
                    <a:lnTo>
                      <a:pt x="3413" y="69"/>
                    </a:lnTo>
                    <a:lnTo>
                      <a:pt x="341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8" name="Google Shape;4798;p23"/>
              <p:cNvSpPr/>
              <p:nvPr/>
            </p:nvSpPr>
            <p:spPr>
              <a:xfrm>
                <a:off x="2039291" y="2403525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2935" y="0"/>
                    </a:moveTo>
                    <a:lnTo>
                      <a:pt x="0" y="888"/>
                    </a:lnTo>
                    <a:lnTo>
                      <a:pt x="0" y="1024"/>
                    </a:lnTo>
                    <a:lnTo>
                      <a:pt x="2935" y="69"/>
                    </a:lnTo>
                    <a:lnTo>
                      <a:pt x="293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9" name="Google Shape;4799;p23"/>
              <p:cNvSpPr/>
              <p:nvPr/>
            </p:nvSpPr>
            <p:spPr>
              <a:xfrm>
                <a:off x="2151920" y="2513816"/>
                <a:ext cx="68107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26" extrusionOk="0">
                    <a:moveTo>
                      <a:pt x="1980" y="0"/>
                    </a:moveTo>
                    <a:lnTo>
                      <a:pt x="1" y="2458"/>
                    </a:lnTo>
                    <a:lnTo>
                      <a:pt x="137" y="2526"/>
                    </a:lnTo>
                    <a:lnTo>
                      <a:pt x="198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0" name="Google Shape;4800;p23"/>
              <p:cNvSpPr/>
              <p:nvPr/>
            </p:nvSpPr>
            <p:spPr>
              <a:xfrm>
                <a:off x="2241102" y="2509106"/>
                <a:ext cx="49301" cy="133807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892" extrusionOk="0">
                    <a:moveTo>
                      <a:pt x="1366" y="1"/>
                    </a:moveTo>
                    <a:lnTo>
                      <a:pt x="0" y="3892"/>
                    </a:lnTo>
                    <a:lnTo>
                      <a:pt x="69" y="3892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1" name="Google Shape;4801;p23"/>
              <p:cNvSpPr/>
              <p:nvPr/>
            </p:nvSpPr>
            <p:spPr>
              <a:xfrm>
                <a:off x="2158968" y="2074990"/>
                <a:ext cx="61059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2595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775" y="2594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2" name="Google Shape;4802;p23"/>
              <p:cNvSpPr/>
              <p:nvPr/>
            </p:nvSpPr>
            <p:spPr>
              <a:xfrm>
                <a:off x="2022858" y="2333115"/>
                <a:ext cx="145531" cy="4744"/>
              </a:xfrm>
              <a:custGeom>
                <a:avLst/>
                <a:gdLst/>
                <a:ahLst/>
                <a:cxnLst/>
                <a:rect l="l" t="t" r="r" b="b"/>
                <a:pathLst>
                  <a:path w="4233" h="138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4232" y="137"/>
                    </a:lnTo>
                    <a:lnTo>
                      <a:pt x="4232" y="69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3" name="Google Shape;4803;p23"/>
              <p:cNvSpPr/>
              <p:nvPr/>
            </p:nvSpPr>
            <p:spPr>
              <a:xfrm>
                <a:off x="2346717" y="2016303"/>
                <a:ext cx="4710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3073" extrusionOk="0">
                    <a:moveTo>
                      <a:pt x="0" y="1"/>
                    </a:moveTo>
                    <a:lnTo>
                      <a:pt x="0" y="3072"/>
                    </a:lnTo>
                    <a:lnTo>
                      <a:pt x="137" y="3072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4" name="Google Shape;4804;p23"/>
              <p:cNvSpPr/>
              <p:nvPr/>
            </p:nvSpPr>
            <p:spPr>
              <a:xfrm>
                <a:off x="2086220" y="2143028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69" y="1"/>
                    </a:moveTo>
                    <a:lnTo>
                      <a:pt x="0" y="137"/>
                    </a:lnTo>
                    <a:lnTo>
                      <a:pt x="3413" y="2595"/>
                    </a:lnTo>
                    <a:lnTo>
                      <a:pt x="3413" y="2526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5" name="Google Shape;4805;p23"/>
              <p:cNvSpPr/>
              <p:nvPr/>
            </p:nvSpPr>
            <p:spPr>
              <a:xfrm>
                <a:off x="2492179" y="2445744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69"/>
                    </a:cubicBezTo>
                    <a:lnTo>
                      <a:pt x="3277" y="2595"/>
                    </a:lnTo>
                    <a:cubicBezTo>
                      <a:pt x="3346" y="2527"/>
                      <a:pt x="3346" y="2527"/>
                      <a:pt x="3414" y="2458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6" name="Google Shape;4806;p23"/>
              <p:cNvSpPr/>
              <p:nvPr/>
            </p:nvSpPr>
            <p:spPr>
              <a:xfrm>
                <a:off x="2342007" y="2556069"/>
                <a:ext cx="4744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138" h="3072" extrusionOk="0">
                    <a:moveTo>
                      <a:pt x="69" y="0"/>
                    </a:moveTo>
                    <a:lnTo>
                      <a:pt x="1" y="3072"/>
                    </a:lnTo>
                    <a:lnTo>
                      <a:pt x="137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7" name="Google Shape;4807;p23"/>
              <p:cNvSpPr/>
              <p:nvPr/>
            </p:nvSpPr>
            <p:spPr>
              <a:xfrm>
                <a:off x="2553203" y="2241596"/>
                <a:ext cx="103278" cy="32902"/>
              </a:xfrm>
              <a:custGeom>
                <a:avLst/>
                <a:gdLst/>
                <a:ahLst/>
                <a:cxnLst/>
                <a:rect l="l" t="t" r="r" b="b"/>
                <a:pathLst>
                  <a:path w="3004" h="957" extrusionOk="0">
                    <a:moveTo>
                      <a:pt x="2936" y="1"/>
                    </a:moveTo>
                    <a:lnTo>
                      <a:pt x="1" y="888"/>
                    </a:lnTo>
                    <a:lnTo>
                      <a:pt x="1" y="956"/>
                    </a:lnTo>
                    <a:lnTo>
                      <a:pt x="3004" y="137"/>
                    </a:lnTo>
                    <a:cubicBezTo>
                      <a:pt x="3004" y="137"/>
                      <a:pt x="3004" y="1"/>
                      <a:pt x="2936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8" name="Google Shape;4808;p23"/>
              <p:cNvSpPr/>
              <p:nvPr/>
            </p:nvSpPr>
            <p:spPr>
              <a:xfrm>
                <a:off x="2527384" y="2340163"/>
                <a:ext cx="143193" cy="4710"/>
              </a:xfrm>
              <a:custGeom>
                <a:avLst/>
                <a:gdLst/>
                <a:ahLst/>
                <a:cxnLst/>
                <a:rect l="l" t="t" r="r" b="b"/>
                <a:pathLst>
                  <a:path w="4165" h="137" extrusionOk="0">
                    <a:moveTo>
                      <a:pt x="1" y="0"/>
                    </a:moveTo>
                    <a:lnTo>
                      <a:pt x="1" y="69"/>
                    </a:lnTo>
                    <a:lnTo>
                      <a:pt x="4165" y="137"/>
                    </a:lnTo>
                    <a:lnTo>
                      <a:pt x="416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9" name="Google Shape;4809;p23"/>
              <p:cNvSpPr/>
              <p:nvPr/>
            </p:nvSpPr>
            <p:spPr>
              <a:xfrm>
                <a:off x="2471070" y="2513816"/>
                <a:ext cx="65735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2595" extrusionOk="0">
                    <a:moveTo>
                      <a:pt x="1" y="0"/>
                    </a:moveTo>
                    <a:lnTo>
                      <a:pt x="1775" y="2594"/>
                    </a:lnTo>
                    <a:lnTo>
                      <a:pt x="1912" y="252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0" name="Google Shape;4810;p23"/>
              <p:cNvSpPr/>
              <p:nvPr/>
            </p:nvSpPr>
            <p:spPr>
              <a:xfrm>
                <a:off x="2400659" y="2509106"/>
                <a:ext cx="44625" cy="138517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9" extrusionOk="0">
                    <a:moveTo>
                      <a:pt x="1" y="1"/>
                    </a:moveTo>
                    <a:lnTo>
                      <a:pt x="1161" y="4028"/>
                    </a:lnTo>
                    <a:lnTo>
                      <a:pt x="1298" y="4028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1" name="Google Shape;4811;p23"/>
              <p:cNvSpPr/>
              <p:nvPr/>
            </p:nvSpPr>
            <p:spPr>
              <a:xfrm>
                <a:off x="1936048" y="2030399"/>
                <a:ext cx="145496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232" h="3209" extrusionOk="0">
                    <a:moveTo>
                      <a:pt x="137" y="0"/>
                    </a:moveTo>
                    <a:lnTo>
                      <a:pt x="0" y="137"/>
                    </a:lnTo>
                    <a:lnTo>
                      <a:pt x="4164" y="3209"/>
                    </a:lnTo>
                    <a:lnTo>
                      <a:pt x="4232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2" name="Google Shape;4812;p23"/>
              <p:cNvSpPr/>
              <p:nvPr/>
            </p:nvSpPr>
            <p:spPr>
              <a:xfrm>
                <a:off x="1860928" y="2171185"/>
                <a:ext cx="169012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4916" h="1776" extrusionOk="0">
                    <a:moveTo>
                      <a:pt x="69" y="1"/>
                    </a:moveTo>
                    <a:lnTo>
                      <a:pt x="1" y="206"/>
                    </a:lnTo>
                    <a:lnTo>
                      <a:pt x="4915" y="1776"/>
                    </a:lnTo>
                    <a:lnTo>
                      <a:pt x="4915" y="1707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3" name="Google Shape;4813;p23"/>
              <p:cNvSpPr/>
              <p:nvPr/>
            </p:nvSpPr>
            <p:spPr>
              <a:xfrm>
                <a:off x="2766772" y="2654603"/>
                <a:ext cx="79796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321" h="1844" extrusionOk="0">
                    <a:moveTo>
                      <a:pt x="137" y="1"/>
                    </a:moveTo>
                    <a:cubicBezTo>
                      <a:pt x="137" y="69"/>
                      <a:pt x="68" y="137"/>
                      <a:pt x="0" y="206"/>
                    </a:cubicBezTo>
                    <a:lnTo>
                      <a:pt x="2184" y="1844"/>
                    </a:lnTo>
                    <a:lnTo>
                      <a:pt x="2253" y="1776"/>
                    </a:lnTo>
                    <a:lnTo>
                      <a:pt x="2321" y="1639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4" name="Google Shape;4814;p23"/>
              <p:cNvSpPr/>
              <p:nvPr/>
            </p:nvSpPr>
            <p:spPr>
              <a:xfrm>
                <a:off x="1837481" y="2328440"/>
                <a:ext cx="176026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5120" h="274" extrusionOk="0">
                    <a:moveTo>
                      <a:pt x="0" y="0"/>
                    </a:moveTo>
                    <a:cubicBezTo>
                      <a:pt x="0" y="68"/>
                      <a:pt x="0" y="137"/>
                      <a:pt x="0" y="205"/>
                    </a:cubicBezTo>
                    <a:lnTo>
                      <a:pt x="5120" y="273"/>
                    </a:lnTo>
                    <a:lnTo>
                      <a:pt x="5120" y="137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5" name="Google Shape;4815;p23"/>
              <p:cNvSpPr/>
              <p:nvPr/>
            </p:nvSpPr>
            <p:spPr>
              <a:xfrm>
                <a:off x="1722479" y="2323729"/>
                <a:ext cx="93892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74" extrusionOk="0">
                    <a:moveTo>
                      <a:pt x="1" y="1"/>
                    </a:moveTo>
                    <a:lnTo>
                      <a:pt x="1" y="205"/>
                    </a:lnTo>
                    <a:lnTo>
                      <a:pt x="1" y="274"/>
                    </a:lnTo>
                    <a:lnTo>
                      <a:pt x="2731" y="274"/>
                    </a:lnTo>
                    <a:cubicBezTo>
                      <a:pt x="2731" y="205"/>
                      <a:pt x="2731" y="137"/>
                      <a:pt x="2731" y="69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6" name="Google Shape;4816;p23"/>
              <p:cNvSpPr/>
              <p:nvPr/>
            </p:nvSpPr>
            <p:spPr>
              <a:xfrm>
                <a:off x="2403032" y="2032737"/>
                <a:ext cx="49301" cy="136145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960" extrusionOk="0">
                    <a:moveTo>
                      <a:pt x="1365" y="1"/>
                    </a:moveTo>
                    <a:lnTo>
                      <a:pt x="0" y="3960"/>
                    </a:lnTo>
                    <a:lnTo>
                      <a:pt x="68" y="3960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7" name="Google Shape;4817;p23"/>
              <p:cNvSpPr/>
              <p:nvPr/>
            </p:nvSpPr>
            <p:spPr>
              <a:xfrm>
                <a:off x="2611890" y="2539636"/>
                <a:ext cx="147868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301" h="3209" extrusionOk="0">
                    <a:moveTo>
                      <a:pt x="137" y="0"/>
                    </a:moveTo>
                    <a:lnTo>
                      <a:pt x="0" y="69"/>
                    </a:lnTo>
                    <a:lnTo>
                      <a:pt x="4164" y="3208"/>
                    </a:lnTo>
                    <a:lnTo>
                      <a:pt x="4300" y="3004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8" name="Google Shape;4818;p23"/>
              <p:cNvSpPr/>
              <p:nvPr/>
            </p:nvSpPr>
            <p:spPr>
              <a:xfrm>
                <a:off x="2663494" y="2443406"/>
                <a:ext cx="171350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844" extrusionOk="0">
                    <a:moveTo>
                      <a:pt x="1" y="1"/>
                    </a:moveTo>
                    <a:cubicBezTo>
                      <a:pt x="1" y="69"/>
                      <a:pt x="1" y="69"/>
                      <a:pt x="1" y="137"/>
                    </a:cubicBezTo>
                    <a:lnTo>
                      <a:pt x="4915" y="1844"/>
                    </a:lnTo>
                    <a:lnTo>
                      <a:pt x="4984" y="1707"/>
                    </a:lnTo>
                    <a:lnTo>
                      <a:pt x="4984" y="1639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9" name="Google Shape;4819;p23"/>
              <p:cNvSpPr/>
              <p:nvPr/>
            </p:nvSpPr>
            <p:spPr>
              <a:xfrm>
                <a:off x="2851244" y="211019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80"/>
                    </a:lnTo>
                    <a:cubicBezTo>
                      <a:pt x="0" y="1980"/>
                      <a:pt x="69" y="2048"/>
                      <a:pt x="69" y="2116"/>
                    </a:cubicBezTo>
                    <a:lnTo>
                      <a:pt x="6212" y="205"/>
                    </a:lnTo>
                    <a:cubicBezTo>
                      <a:pt x="6212" y="137"/>
                      <a:pt x="6212" y="68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0" name="Google Shape;4820;p23"/>
              <p:cNvSpPr/>
              <p:nvPr/>
            </p:nvSpPr>
            <p:spPr>
              <a:xfrm>
                <a:off x="2250488" y="2030399"/>
                <a:ext cx="44625" cy="138483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8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229" y="4028"/>
                    </a:lnTo>
                    <a:lnTo>
                      <a:pt x="1297" y="4028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1" name="Google Shape;4821;p23"/>
              <p:cNvSpPr/>
              <p:nvPr/>
            </p:nvSpPr>
            <p:spPr>
              <a:xfrm>
                <a:off x="2489841" y="2150076"/>
                <a:ext cx="119711" cy="86878"/>
              </a:xfrm>
              <a:custGeom>
                <a:avLst/>
                <a:gdLst/>
                <a:ahLst/>
                <a:cxnLst/>
                <a:rect l="l" t="t" r="r" b="b"/>
                <a:pathLst>
                  <a:path w="3482" h="2527" extrusionOk="0">
                    <a:moveTo>
                      <a:pt x="3414" y="1"/>
                    </a:moveTo>
                    <a:lnTo>
                      <a:pt x="1" y="2458"/>
                    </a:lnTo>
                    <a:lnTo>
                      <a:pt x="69" y="2458"/>
                    </a:lnTo>
                    <a:lnTo>
                      <a:pt x="69" y="2526"/>
                    </a:lnTo>
                    <a:lnTo>
                      <a:pt x="3482" y="137"/>
                    </a:lnTo>
                    <a:lnTo>
                      <a:pt x="341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2" name="Google Shape;4822;p23"/>
              <p:cNvSpPr/>
              <p:nvPr/>
            </p:nvSpPr>
            <p:spPr>
              <a:xfrm>
                <a:off x="2473407" y="2077328"/>
                <a:ext cx="68107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95" extrusionOk="0">
                    <a:moveTo>
                      <a:pt x="1844" y="1"/>
                    </a:moveTo>
                    <a:lnTo>
                      <a:pt x="1" y="2526"/>
                    </a:lnTo>
                    <a:lnTo>
                      <a:pt x="69" y="2526"/>
                    </a:lnTo>
                    <a:lnTo>
                      <a:pt x="69" y="2594"/>
                    </a:lnTo>
                    <a:lnTo>
                      <a:pt x="1980" y="137"/>
                    </a:lnTo>
                    <a:lnTo>
                      <a:pt x="184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3" name="Google Shape;4823;p23"/>
              <p:cNvSpPr/>
              <p:nvPr/>
            </p:nvSpPr>
            <p:spPr>
              <a:xfrm>
                <a:off x="2041629" y="2234548"/>
                <a:ext cx="100940" cy="37577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93" extrusionOk="0">
                    <a:moveTo>
                      <a:pt x="1" y="1"/>
                    </a:moveTo>
                    <a:lnTo>
                      <a:pt x="1" y="137"/>
                    </a:lnTo>
                    <a:lnTo>
                      <a:pt x="2936" y="1093"/>
                    </a:lnTo>
                    <a:cubicBezTo>
                      <a:pt x="2936" y="1025"/>
                      <a:pt x="2936" y="1025"/>
                      <a:pt x="2936" y="1025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4" name="Google Shape;4824;p23"/>
              <p:cNvSpPr/>
              <p:nvPr/>
            </p:nvSpPr>
            <p:spPr>
              <a:xfrm>
                <a:off x="1846866" y="1959989"/>
                <a:ext cx="77458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253" h="1844" extrusionOk="0">
                    <a:moveTo>
                      <a:pt x="137" y="1"/>
                    </a:moveTo>
                    <a:lnTo>
                      <a:pt x="69" y="69"/>
                    </a:lnTo>
                    <a:cubicBezTo>
                      <a:pt x="69" y="137"/>
                      <a:pt x="0" y="137"/>
                      <a:pt x="0" y="205"/>
                    </a:cubicBezTo>
                    <a:lnTo>
                      <a:pt x="2184" y="1844"/>
                    </a:lnTo>
                    <a:lnTo>
                      <a:pt x="2253" y="170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5" name="Google Shape;4825;p23"/>
              <p:cNvSpPr/>
              <p:nvPr/>
            </p:nvSpPr>
            <p:spPr>
              <a:xfrm>
                <a:off x="2553203" y="2408201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2936" y="1025"/>
                    </a:lnTo>
                    <a:lnTo>
                      <a:pt x="2936" y="956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6" name="Google Shape;4826;p23"/>
              <p:cNvSpPr/>
              <p:nvPr/>
            </p:nvSpPr>
            <p:spPr>
              <a:xfrm>
                <a:off x="2665832" y="2182943"/>
                <a:ext cx="171350" cy="5868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7" extrusionOk="0">
                    <a:moveTo>
                      <a:pt x="4916" y="0"/>
                    </a:moveTo>
                    <a:lnTo>
                      <a:pt x="1" y="1570"/>
                    </a:lnTo>
                    <a:lnTo>
                      <a:pt x="1" y="1707"/>
                    </a:lnTo>
                    <a:lnTo>
                      <a:pt x="4984" y="137"/>
                    </a:lnTo>
                    <a:lnTo>
                      <a:pt x="491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7" name="Google Shape;4827;p23"/>
              <p:cNvSpPr/>
              <p:nvPr/>
            </p:nvSpPr>
            <p:spPr>
              <a:xfrm>
                <a:off x="1858590" y="2436358"/>
                <a:ext cx="171350" cy="58721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8" extrusionOk="0">
                    <a:moveTo>
                      <a:pt x="4915" y="1"/>
                    </a:moveTo>
                    <a:lnTo>
                      <a:pt x="1" y="1503"/>
                    </a:lnTo>
                    <a:lnTo>
                      <a:pt x="69" y="1707"/>
                    </a:lnTo>
                    <a:lnTo>
                      <a:pt x="4983" y="137"/>
                    </a:lnTo>
                    <a:cubicBezTo>
                      <a:pt x="4983" y="69"/>
                      <a:pt x="4983" y="69"/>
                      <a:pt x="4915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8" name="Google Shape;4828;p23"/>
              <p:cNvSpPr/>
              <p:nvPr/>
            </p:nvSpPr>
            <p:spPr>
              <a:xfrm>
                <a:off x="1633298" y="2096099"/>
                <a:ext cx="213603" cy="77493"/>
              </a:xfrm>
              <a:custGeom>
                <a:avLst/>
                <a:gdLst/>
                <a:ahLst/>
                <a:cxnLst/>
                <a:rect l="l" t="t" r="r" b="b"/>
                <a:pathLst>
                  <a:path w="6213" h="2254" extrusionOk="0">
                    <a:moveTo>
                      <a:pt x="69" y="1"/>
                    </a:moveTo>
                    <a:cubicBezTo>
                      <a:pt x="69" y="69"/>
                      <a:pt x="69" y="137"/>
                      <a:pt x="1" y="205"/>
                    </a:cubicBezTo>
                    <a:lnTo>
                      <a:pt x="6144" y="2185"/>
                    </a:lnTo>
                    <a:lnTo>
                      <a:pt x="6144" y="2253"/>
                    </a:lnTo>
                    <a:lnTo>
                      <a:pt x="6212" y="2048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9" name="Google Shape;4829;p23"/>
              <p:cNvSpPr/>
              <p:nvPr/>
            </p:nvSpPr>
            <p:spPr>
              <a:xfrm>
                <a:off x="2661157" y="1732359"/>
                <a:ext cx="136145" cy="183074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25" extrusionOk="0">
                    <a:moveTo>
                      <a:pt x="3755" y="1"/>
                    </a:moveTo>
                    <a:lnTo>
                      <a:pt x="0" y="5188"/>
                    </a:lnTo>
                    <a:lnTo>
                      <a:pt x="137" y="5325"/>
                    </a:lnTo>
                    <a:lnTo>
                      <a:pt x="3959" y="137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0" name="Google Shape;4830;p23"/>
              <p:cNvSpPr/>
              <p:nvPr/>
            </p:nvSpPr>
            <p:spPr>
              <a:xfrm>
                <a:off x="1907856" y="1722973"/>
                <a:ext cx="136145" cy="18544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94" extrusionOk="0">
                    <a:moveTo>
                      <a:pt x="206" y="1"/>
                    </a:moveTo>
                    <a:lnTo>
                      <a:pt x="1" y="137"/>
                    </a:lnTo>
                    <a:lnTo>
                      <a:pt x="3755" y="5393"/>
                    </a:lnTo>
                    <a:lnTo>
                      <a:pt x="3960" y="5325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1" name="Google Shape;4831;p23"/>
              <p:cNvSpPr/>
              <p:nvPr/>
            </p:nvSpPr>
            <p:spPr>
              <a:xfrm>
                <a:off x="2515660" y="1746455"/>
                <a:ext cx="37577" cy="91554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2663" extrusionOk="0">
                    <a:moveTo>
                      <a:pt x="888" y="0"/>
                    </a:moveTo>
                    <a:lnTo>
                      <a:pt x="1" y="2594"/>
                    </a:lnTo>
                    <a:lnTo>
                      <a:pt x="137" y="2662"/>
                    </a:lnTo>
                    <a:lnTo>
                      <a:pt x="1093" y="137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2" name="Google Shape;4832;p23"/>
              <p:cNvSpPr/>
              <p:nvPr/>
            </p:nvSpPr>
            <p:spPr>
              <a:xfrm>
                <a:off x="2161306" y="1741745"/>
                <a:ext cx="32902" cy="93926"/>
              </a:xfrm>
              <a:custGeom>
                <a:avLst/>
                <a:gdLst/>
                <a:ahLst/>
                <a:cxnLst/>
                <a:rect l="l" t="t" r="r" b="b"/>
                <a:pathLst>
                  <a:path w="957" h="2732" extrusionOk="0">
                    <a:moveTo>
                      <a:pt x="137" y="1"/>
                    </a:moveTo>
                    <a:lnTo>
                      <a:pt x="1" y="69"/>
                    </a:lnTo>
                    <a:lnTo>
                      <a:pt x="752" y="2731"/>
                    </a:lnTo>
                    <a:lnTo>
                      <a:pt x="956" y="266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3" name="Google Shape;4833;p23"/>
              <p:cNvSpPr/>
              <p:nvPr/>
            </p:nvSpPr>
            <p:spPr>
              <a:xfrm>
                <a:off x="1835108" y="2640541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0"/>
                    </a:moveTo>
                    <a:lnTo>
                      <a:pt x="1" y="1570"/>
                    </a:lnTo>
                    <a:lnTo>
                      <a:pt x="137" y="1775"/>
                    </a:lnTo>
                    <a:lnTo>
                      <a:pt x="2322" y="137"/>
                    </a:lnTo>
                    <a:cubicBezTo>
                      <a:pt x="2322" y="137"/>
                      <a:pt x="2253" y="69"/>
                      <a:pt x="225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4" name="Google Shape;4834;p23"/>
              <p:cNvSpPr/>
              <p:nvPr/>
            </p:nvSpPr>
            <p:spPr>
              <a:xfrm>
                <a:off x="2349055" y="1586863"/>
                <a:ext cx="9420" cy="222989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6" extrusionOk="0">
                    <a:moveTo>
                      <a:pt x="69" y="1"/>
                    </a:moveTo>
                    <a:lnTo>
                      <a:pt x="0" y="6485"/>
                    </a:lnTo>
                    <a:lnTo>
                      <a:pt x="205" y="6485"/>
                    </a:lnTo>
                    <a:lnTo>
                      <a:pt x="27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5" name="Google Shape;4835;p23"/>
              <p:cNvSpPr/>
              <p:nvPr/>
            </p:nvSpPr>
            <p:spPr>
              <a:xfrm>
                <a:off x="1628622" y="249504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12"/>
                    </a:lnTo>
                    <a:cubicBezTo>
                      <a:pt x="0" y="1980"/>
                      <a:pt x="0" y="2048"/>
                      <a:pt x="69" y="2116"/>
                    </a:cubicBezTo>
                    <a:lnTo>
                      <a:pt x="6212" y="137"/>
                    </a:lnTo>
                    <a:cubicBezTo>
                      <a:pt x="6212" y="137"/>
                      <a:pt x="6212" y="69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6" name="Google Shape;4836;p23"/>
              <p:cNvSpPr/>
              <p:nvPr/>
            </p:nvSpPr>
            <p:spPr>
              <a:xfrm>
                <a:off x="2651771" y="2769604"/>
                <a:ext cx="133807" cy="185411"/>
              </a:xfrm>
              <a:custGeom>
                <a:avLst/>
                <a:gdLst/>
                <a:ahLst/>
                <a:cxnLst/>
                <a:rect l="l" t="t" r="r" b="b"/>
                <a:pathLst>
                  <a:path w="3892" h="5393" extrusionOk="0">
                    <a:moveTo>
                      <a:pt x="69" y="0"/>
                    </a:moveTo>
                    <a:lnTo>
                      <a:pt x="0" y="137"/>
                    </a:lnTo>
                    <a:lnTo>
                      <a:pt x="3686" y="5393"/>
                    </a:lnTo>
                    <a:lnTo>
                      <a:pt x="3891" y="525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7" name="Google Shape;4837;p23"/>
              <p:cNvSpPr/>
              <p:nvPr/>
            </p:nvSpPr>
            <p:spPr>
              <a:xfrm>
                <a:off x="2499227" y="2847027"/>
                <a:ext cx="35240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5" extrusionOk="0">
                    <a:moveTo>
                      <a:pt x="1" y="1"/>
                    </a:moveTo>
                    <a:lnTo>
                      <a:pt x="820" y="2595"/>
                    </a:lnTo>
                    <a:lnTo>
                      <a:pt x="1025" y="252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8" name="Google Shape;4838;p23"/>
              <p:cNvSpPr/>
              <p:nvPr/>
            </p:nvSpPr>
            <p:spPr>
              <a:xfrm>
                <a:off x="2848906" y="2504431"/>
                <a:ext cx="213569" cy="79830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322" extrusionOk="0">
                    <a:moveTo>
                      <a:pt x="68" y="0"/>
                    </a:moveTo>
                    <a:cubicBezTo>
                      <a:pt x="0" y="69"/>
                      <a:pt x="0" y="137"/>
                      <a:pt x="0" y="205"/>
                    </a:cubicBezTo>
                    <a:lnTo>
                      <a:pt x="6075" y="2321"/>
                    </a:lnTo>
                    <a:lnTo>
                      <a:pt x="6211" y="2048"/>
                    </a:lnTo>
                    <a:lnTo>
                      <a:pt x="6211" y="1980"/>
                    </a:lnTo>
                    <a:lnTo>
                      <a:pt x="6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9" name="Google Shape;4839;p23"/>
              <p:cNvSpPr/>
              <p:nvPr/>
            </p:nvSpPr>
            <p:spPr>
              <a:xfrm>
                <a:off x="2142534" y="2840014"/>
                <a:ext cx="35240" cy="89182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4" extrusionOk="0">
                    <a:moveTo>
                      <a:pt x="888" y="0"/>
                    </a:moveTo>
                    <a:lnTo>
                      <a:pt x="1" y="2526"/>
                    </a:lnTo>
                    <a:lnTo>
                      <a:pt x="205" y="2594"/>
                    </a:lnTo>
                    <a:lnTo>
                      <a:pt x="1025" y="68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0" name="Google Shape;4840;p23"/>
              <p:cNvSpPr/>
              <p:nvPr/>
            </p:nvSpPr>
            <p:spPr>
              <a:xfrm>
                <a:off x="1896133" y="2762556"/>
                <a:ext cx="136145" cy="18073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257" extrusionOk="0">
                    <a:moveTo>
                      <a:pt x="3823" y="1"/>
                    </a:moveTo>
                    <a:lnTo>
                      <a:pt x="1" y="5120"/>
                    </a:lnTo>
                    <a:lnTo>
                      <a:pt x="137" y="5257"/>
                    </a:lnTo>
                    <a:lnTo>
                      <a:pt x="3960" y="69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1" name="Google Shape;4841;p23"/>
              <p:cNvSpPr/>
              <p:nvPr/>
            </p:nvSpPr>
            <p:spPr>
              <a:xfrm>
                <a:off x="2332621" y="2868171"/>
                <a:ext cx="9420" cy="222954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5" extrusionOk="0">
                    <a:moveTo>
                      <a:pt x="137" y="0"/>
                    </a:moveTo>
                    <a:lnTo>
                      <a:pt x="0" y="6485"/>
                    </a:lnTo>
                    <a:lnTo>
                      <a:pt x="274" y="6485"/>
                    </a:lnTo>
                    <a:lnTo>
                      <a:pt x="274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2" name="Google Shape;4842;p23"/>
              <p:cNvSpPr/>
              <p:nvPr/>
            </p:nvSpPr>
            <p:spPr>
              <a:xfrm>
                <a:off x="2349055" y="1828589"/>
                <a:ext cx="7082" cy="176026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0" extrusionOk="0">
                    <a:moveTo>
                      <a:pt x="0" y="0"/>
                    </a:moveTo>
                    <a:lnTo>
                      <a:pt x="0" y="5120"/>
                    </a:lnTo>
                    <a:lnTo>
                      <a:pt x="69" y="5120"/>
                    </a:lnTo>
                    <a:lnTo>
                      <a:pt x="20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3" name="Google Shape;4843;p23"/>
              <p:cNvSpPr/>
              <p:nvPr/>
            </p:nvSpPr>
            <p:spPr>
              <a:xfrm>
                <a:off x="2048677" y="1922446"/>
                <a:ext cx="105615" cy="147868"/>
              </a:xfrm>
              <a:custGeom>
                <a:avLst/>
                <a:gdLst/>
                <a:ahLst/>
                <a:cxnLst/>
                <a:rect l="l" t="t" r="r" b="b"/>
                <a:pathLst>
                  <a:path w="3072" h="4301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048" y="2936"/>
                    </a:lnTo>
                    <a:lnTo>
                      <a:pt x="3004" y="4301"/>
                    </a:lnTo>
                    <a:lnTo>
                      <a:pt x="3072" y="4164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4" name="Google Shape;4844;p23"/>
              <p:cNvSpPr/>
              <p:nvPr/>
            </p:nvSpPr>
            <p:spPr>
              <a:xfrm>
                <a:off x="2039291" y="260533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0" y="4164"/>
                    </a:lnTo>
                    <a:lnTo>
                      <a:pt x="137" y="4232"/>
                    </a:lnTo>
                    <a:lnTo>
                      <a:pt x="3208" y="137"/>
                    </a:lnTo>
                    <a:lnTo>
                      <a:pt x="307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5" name="Google Shape;4845;p23"/>
              <p:cNvSpPr/>
              <p:nvPr/>
            </p:nvSpPr>
            <p:spPr>
              <a:xfrm>
                <a:off x="2194173" y="1849698"/>
                <a:ext cx="56349" cy="171350"/>
              </a:xfrm>
              <a:custGeom>
                <a:avLst/>
                <a:gdLst/>
                <a:ahLst/>
                <a:cxnLst/>
                <a:rect l="l" t="t" r="r" b="b"/>
                <a:pathLst>
                  <a:path w="1639" h="4984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1502" y="4983"/>
                    </a:lnTo>
                    <a:lnTo>
                      <a:pt x="1638" y="498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6" name="Google Shape;4846;p23"/>
              <p:cNvSpPr/>
              <p:nvPr/>
            </p:nvSpPr>
            <p:spPr>
              <a:xfrm>
                <a:off x="1926628" y="2530250"/>
                <a:ext cx="147903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4302" h="3072" extrusionOk="0">
                    <a:moveTo>
                      <a:pt x="4301" y="0"/>
                    </a:moveTo>
                    <a:lnTo>
                      <a:pt x="1" y="2935"/>
                    </a:lnTo>
                    <a:lnTo>
                      <a:pt x="138" y="3072"/>
                    </a:lnTo>
                    <a:lnTo>
                      <a:pt x="4301" y="69"/>
                    </a:lnTo>
                    <a:lnTo>
                      <a:pt x="4301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7" name="Google Shape;4847;p23"/>
              <p:cNvSpPr/>
              <p:nvPr/>
            </p:nvSpPr>
            <p:spPr>
              <a:xfrm>
                <a:off x="2778496" y="1976423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1"/>
                    </a:moveTo>
                    <a:lnTo>
                      <a:pt x="0" y="1570"/>
                    </a:lnTo>
                    <a:lnTo>
                      <a:pt x="69" y="1775"/>
                    </a:lnTo>
                    <a:lnTo>
                      <a:pt x="2321" y="205"/>
                    </a:lnTo>
                    <a:lnTo>
                      <a:pt x="2253" y="69"/>
                    </a:lnTo>
                    <a:lnTo>
                      <a:pt x="225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8" name="Google Shape;4848;p23"/>
              <p:cNvSpPr/>
              <p:nvPr/>
            </p:nvSpPr>
            <p:spPr>
              <a:xfrm>
                <a:off x="2452298" y="1852036"/>
                <a:ext cx="63397" cy="169012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6" extrusionOk="0">
                    <a:moveTo>
                      <a:pt x="1639" y="1"/>
                    </a:moveTo>
                    <a:lnTo>
                      <a:pt x="1" y="4915"/>
                    </a:lnTo>
                    <a:lnTo>
                      <a:pt x="137" y="4915"/>
                    </a:lnTo>
                    <a:lnTo>
                      <a:pt x="1844" y="69"/>
                    </a:lnTo>
                    <a:lnTo>
                      <a:pt x="163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9" name="Google Shape;4849;p23"/>
              <p:cNvSpPr/>
              <p:nvPr/>
            </p:nvSpPr>
            <p:spPr>
              <a:xfrm>
                <a:off x="2618904" y="2042123"/>
                <a:ext cx="150241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4370" h="3073" extrusionOk="0">
                    <a:moveTo>
                      <a:pt x="4233" y="1"/>
                    </a:moveTo>
                    <a:lnTo>
                      <a:pt x="1" y="3004"/>
                    </a:lnTo>
                    <a:lnTo>
                      <a:pt x="69" y="3072"/>
                    </a:lnTo>
                    <a:lnTo>
                      <a:pt x="4369" y="137"/>
                    </a:lnTo>
                    <a:lnTo>
                      <a:pt x="423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0" name="Google Shape;4850;p23"/>
              <p:cNvSpPr/>
              <p:nvPr/>
            </p:nvSpPr>
            <p:spPr>
              <a:xfrm>
                <a:off x="2543818" y="192715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1" y="4164"/>
                    </a:lnTo>
                    <a:lnTo>
                      <a:pt x="137" y="4232"/>
                    </a:lnTo>
                    <a:lnTo>
                      <a:pt x="3209" y="68"/>
                    </a:lnTo>
                    <a:cubicBezTo>
                      <a:pt x="3140" y="68"/>
                      <a:pt x="3072" y="0"/>
                      <a:pt x="30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1" name="Google Shape;4851;p23"/>
              <p:cNvSpPr/>
              <p:nvPr/>
            </p:nvSpPr>
            <p:spPr>
              <a:xfrm>
                <a:off x="2682266" y="2342501"/>
                <a:ext cx="176060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5121" h="206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5120" y="205"/>
                    </a:lnTo>
                    <a:lnTo>
                      <a:pt x="512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2" name="Google Shape;4852;p23"/>
              <p:cNvSpPr/>
              <p:nvPr/>
            </p:nvSpPr>
            <p:spPr>
              <a:xfrm>
                <a:off x="2877063" y="2344839"/>
                <a:ext cx="93892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06" extrusionOk="0">
                    <a:moveTo>
                      <a:pt x="0" y="1"/>
                    </a:moveTo>
                    <a:cubicBezTo>
                      <a:pt x="0" y="69"/>
                      <a:pt x="0" y="137"/>
                      <a:pt x="0" y="206"/>
                    </a:cubicBezTo>
                    <a:lnTo>
                      <a:pt x="2730" y="206"/>
                    </a:lnTo>
                    <a:lnTo>
                      <a:pt x="27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3" name="Google Shape;4853;p23"/>
              <p:cNvSpPr/>
              <p:nvPr/>
            </p:nvSpPr>
            <p:spPr>
              <a:xfrm>
                <a:off x="2539142" y="2610012"/>
                <a:ext cx="107953" cy="147903"/>
              </a:xfrm>
              <a:custGeom>
                <a:avLst/>
                <a:gdLst/>
                <a:ahLst/>
                <a:cxnLst/>
                <a:rect l="l" t="t" r="r" b="b"/>
                <a:pathLst>
                  <a:path w="3140" h="4302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935" y="4301"/>
                    </a:lnTo>
                    <a:lnTo>
                      <a:pt x="3140" y="4165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4" name="Google Shape;4854;p23"/>
              <p:cNvSpPr/>
              <p:nvPr/>
            </p:nvSpPr>
            <p:spPr>
              <a:xfrm>
                <a:off x="2442912" y="2656975"/>
                <a:ext cx="58687" cy="171316"/>
              </a:xfrm>
              <a:custGeom>
                <a:avLst/>
                <a:gdLst/>
                <a:ahLst/>
                <a:cxnLst/>
                <a:rect l="l" t="t" r="r" b="b"/>
                <a:pathLst>
                  <a:path w="1707" h="4983" extrusionOk="0">
                    <a:moveTo>
                      <a:pt x="1" y="0"/>
                    </a:moveTo>
                    <a:lnTo>
                      <a:pt x="1502" y="4983"/>
                    </a:lnTo>
                    <a:lnTo>
                      <a:pt x="1707" y="4915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5" name="Google Shape;4855;p23"/>
              <p:cNvSpPr/>
              <p:nvPr/>
            </p:nvSpPr>
            <p:spPr>
              <a:xfrm>
                <a:off x="2177739" y="2656975"/>
                <a:ext cx="63397" cy="168978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5" extrusionOk="0">
                    <a:moveTo>
                      <a:pt x="1707" y="0"/>
                    </a:moveTo>
                    <a:lnTo>
                      <a:pt x="1" y="4846"/>
                    </a:lnTo>
                    <a:lnTo>
                      <a:pt x="205" y="4915"/>
                    </a:lnTo>
                    <a:lnTo>
                      <a:pt x="18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6" name="Google Shape;4856;p23"/>
              <p:cNvSpPr/>
              <p:nvPr/>
            </p:nvSpPr>
            <p:spPr>
              <a:xfrm>
                <a:off x="2337297" y="2673374"/>
                <a:ext cx="7082" cy="17606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1" extrusionOk="0">
                    <a:moveTo>
                      <a:pt x="138" y="1"/>
                    </a:moveTo>
                    <a:lnTo>
                      <a:pt x="1" y="5120"/>
                    </a:lnTo>
                    <a:lnTo>
                      <a:pt x="206" y="5120"/>
                    </a:lnTo>
                    <a:lnTo>
                      <a:pt x="206" y="1776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7" name="Google Shape;4857;p23"/>
              <p:cNvSpPr/>
              <p:nvPr/>
            </p:nvSpPr>
            <p:spPr>
              <a:xfrm>
                <a:off x="2333962" y="1570464"/>
                <a:ext cx="36237" cy="24788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721" extrusionOk="0">
                    <a:moveTo>
                      <a:pt x="576" y="0"/>
                    </a:moveTo>
                    <a:cubicBezTo>
                      <a:pt x="1" y="0"/>
                      <a:pt x="587" y="721"/>
                      <a:pt x="893" y="721"/>
                    </a:cubicBezTo>
                    <a:cubicBezTo>
                      <a:pt x="986" y="721"/>
                      <a:pt x="1054" y="654"/>
                      <a:pt x="1054" y="478"/>
                    </a:cubicBezTo>
                    <a:cubicBezTo>
                      <a:pt x="1054" y="205"/>
                      <a:pt x="849" y="0"/>
                      <a:pt x="5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8" name="Google Shape;4858;p23"/>
              <p:cNvSpPr/>
              <p:nvPr/>
            </p:nvSpPr>
            <p:spPr>
              <a:xfrm>
                <a:off x="2323236" y="3077030"/>
                <a:ext cx="32902" cy="32867"/>
              </a:xfrm>
              <a:custGeom>
                <a:avLst/>
                <a:gdLst/>
                <a:ahLst/>
                <a:cxnLst/>
                <a:rect l="l" t="t" r="r" b="b"/>
                <a:pathLst>
                  <a:path w="957" h="956" extrusionOk="0">
                    <a:moveTo>
                      <a:pt x="478" y="0"/>
                    </a:moveTo>
                    <a:cubicBezTo>
                      <a:pt x="205" y="0"/>
                      <a:pt x="0" y="205"/>
                      <a:pt x="0" y="478"/>
                    </a:cubicBezTo>
                    <a:cubicBezTo>
                      <a:pt x="0" y="751"/>
                      <a:pt x="205" y="956"/>
                      <a:pt x="478" y="956"/>
                    </a:cubicBezTo>
                    <a:cubicBezTo>
                      <a:pt x="751" y="956"/>
                      <a:pt x="956" y="751"/>
                      <a:pt x="956" y="478"/>
                    </a:cubicBezTo>
                    <a:cubicBezTo>
                      <a:pt x="956" y="205"/>
                      <a:pt x="751" y="0"/>
                      <a:pt x="478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9" name="Google Shape;4859;p23"/>
              <p:cNvSpPr/>
              <p:nvPr/>
            </p:nvSpPr>
            <p:spPr>
              <a:xfrm>
                <a:off x="3048344" y="2095515"/>
                <a:ext cx="35240" cy="34071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91" extrusionOk="0">
                    <a:moveTo>
                      <a:pt x="482" y="0"/>
                    </a:moveTo>
                    <a:cubicBezTo>
                      <a:pt x="436" y="0"/>
                      <a:pt x="389" y="6"/>
                      <a:pt x="342" y="18"/>
                    </a:cubicBezTo>
                    <a:cubicBezTo>
                      <a:pt x="137" y="154"/>
                      <a:pt x="1" y="359"/>
                      <a:pt x="69" y="632"/>
                    </a:cubicBezTo>
                    <a:cubicBezTo>
                      <a:pt x="126" y="858"/>
                      <a:pt x="323" y="991"/>
                      <a:pt x="544" y="991"/>
                    </a:cubicBezTo>
                    <a:cubicBezTo>
                      <a:pt x="590" y="991"/>
                      <a:pt x="637" y="985"/>
                      <a:pt x="683" y="973"/>
                    </a:cubicBezTo>
                    <a:cubicBezTo>
                      <a:pt x="888" y="837"/>
                      <a:pt x="1025" y="564"/>
                      <a:pt x="957" y="359"/>
                    </a:cubicBezTo>
                    <a:cubicBezTo>
                      <a:pt x="900" y="133"/>
                      <a:pt x="703" y="0"/>
                      <a:pt x="48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0" name="Google Shape;4860;p23"/>
              <p:cNvSpPr/>
              <p:nvPr/>
            </p:nvSpPr>
            <p:spPr>
              <a:xfrm>
                <a:off x="1609851" y="2550741"/>
                <a:ext cx="37577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24" extrusionOk="0">
                    <a:moveTo>
                      <a:pt x="524" y="1"/>
                    </a:moveTo>
                    <a:cubicBezTo>
                      <a:pt x="485" y="1"/>
                      <a:pt x="446" y="6"/>
                      <a:pt x="410" y="19"/>
                    </a:cubicBezTo>
                    <a:cubicBezTo>
                      <a:pt x="137" y="87"/>
                      <a:pt x="0" y="360"/>
                      <a:pt x="69" y="633"/>
                    </a:cubicBezTo>
                    <a:cubicBezTo>
                      <a:pt x="181" y="801"/>
                      <a:pt x="339" y="924"/>
                      <a:pt x="544" y="924"/>
                    </a:cubicBezTo>
                    <a:cubicBezTo>
                      <a:pt x="588" y="924"/>
                      <a:pt x="634" y="918"/>
                      <a:pt x="683" y="906"/>
                    </a:cubicBezTo>
                    <a:cubicBezTo>
                      <a:pt x="956" y="838"/>
                      <a:pt x="1092" y="565"/>
                      <a:pt x="1024" y="292"/>
                    </a:cubicBezTo>
                    <a:cubicBezTo>
                      <a:pt x="912" y="123"/>
                      <a:pt x="707" y="1"/>
                      <a:pt x="52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1" name="Google Shape;4861;p23"/>
              <p:cNvSpPr/>
              <p:nvPr/>
            </p:nvSpPr>
            <p:spPr>
              <a:xfrm>
                <a:off x="2764400" y="2936656"/>
                <a:ext cx="37577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7" extrusionOk="0">
                    <a:moveTo>
                      <a:pt x="578" y="1"/>
                    </a:moveTo>
                    <a:cubicBezTo>
                      <a:pt x="469" y="1"/>
                      <a:pt x="360" y="39"/>
                      <a:pt x="274" y="124"/>
                    </a:cubicBezTo>
                    <a:cubicBezTo>
                      <a:pt x="69" y="261"/>
                      <a:pt x="1" y="534"/>
                      <a:pt x="206" y="739"/>
                    </a:cubicBezTo>
                    <a:cubicBezTo>
                      <a:pt x="294" y="871"/>
                      <a:pt x="439" y="946"/>
                      <a:pt x="586" y="946"/>
                    </a:cubicBezTo>
                    <a:cubicBezTo>
                      <a:pt x="666" y="946"/>
                      <a:pt x="747" y="923"/>
                      <a:pt x="820" y="875"/>
                    </a:cubicBezTo>
                    <a:cubicBezTo>
                      <a:pt x="1025" y="739"/>
                      <a:pt x="1093" y="397"/>
                      <a:pt x="956" y="193"/>
                    </a:cubicBezTo>
                    <a:cubicBezTo>
                      <a:pt x="877" y="74"/>
                      <a:pt x="729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2" name="Google Shape;4862;p23"/>
              <p:cNvSpPr/>
              <p:nvPr/>
            </p:nvSpPr>
            <p:spPr>
              <a:xfrm>
                <a:off x="1891457" y="1710321"/>
                <a:ext cx="41187" cy="32214"/>
              </a:xfrm>
              <a:custGeom>
                <a:avLst/>
                <a:gdLst/>
                <a:ahLst/>
                <a:cxnLst/>
                <a:rect l="l" t="t" r="r" b="b"/>
                <a:pathLst>
                  <a:path w="1198" h="937" extrusionOk="0">
                    <a:moveTo>
                      <a:pt x="578" y="1"/>
                    </a:moveTo>
                    <a:cubicBezTo>
                      <a:pt x="471" y="1"/>
                      <a:pt x="365" y="34"/>
                      <a:pt x="273" y="96"/>
                    </a:cubicBezTo>
                    <a:cubicBezTo>
                      <a:pt x="68" y="232"/>
                      <a:pt x="0" y="505"/>
                      <a:pt x="205" y="710"/>
                    </a:cubicBezTo>
                    <a:cubicBezTo>
                      <a:pt x="305" y="870"/>
                      <a:pt x="440" y="936"/>
                      <a:pt x="572" y="936"/>
                    </a:cubicBezTo>
                    <a:cubicBezTo>
                      <a:pt x="892" y="936"/>
                      <a:pt x="1197" y="550"/>
                      <a:pt x="956" y="164"/>
                    </a:cubicBezTo>
                    <a:cubicBezTo>
                      <a:pt x="843" y="51"/>
                      <a:pt x="710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3" name="Google Shape;4863;p23"/>
              <p:cNvSpPr/>
              <p:nvPr/>
            </p:nvSpPr>
            <p:spPr>
              <a:xfrm>
                <a:off x="1879699" y="2928267"/>
                <a:ext cx="37577" cy="32386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2" extrusionOk="0">
                    <a:moveTo>
                      <a:pt x="492" y="0"/>
                    </a:moveTo>
                    <a:cubicBezTo>
                      <a:pt x="350" y="0"/>
                      <a:pt x="213" y="51"/>
                      <a:pt x="137" y="164"/>
                    </a:cubicBezTo>
                    <a:cubicBezTo>
                      <a:pt x="1" y="437"/>
                      <a:pt x="69" y="710"/>
                      <a:pt x="274" y="846"/>
                    </a:cubicBezTo>
                    <a:cubicBezTo>
                      <a:pt x="366" y="907"/>
                      <a:pt x="472" y="941"/>
                      <a:pt x="573" y="941"/>
                    </a:cubicBezTo>
                    <a:cubicBezTo>
                      <a:pt x="697" y="941"/>
                      <a:pt x="813" y="891"/>
                      <a:pt x="888" y="778"/>
                    </a:cubicBezTo>
                    <a:cubicBezTo>
                      <a:pt x="1093" y="505"/>
                      <a:pt x="1025" y="232"/>
                      <a:pt x="820" y="95"/>
                    </a:cubicBezTo>
                    <a:cubicBezTo>
                      <a:pt x="728" y="34"/>
                      <a:pt x="608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4" name="Google Shape;4864;p23"/>
              <p:cNvSpPr/>
              <p:nvPr/>
            </p:nvSpPr>
            <p:spPr>
              <a:xfrm>
                <a:off x="2778496" y="1718676"/>
                <a:ext cx="34689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09" h="947" extrusionOk="0">
                    <a:moveTo>
                      <a:pt x="483" y="1"/>
                    </a:moveTo>
                    <a:cubicBezTo>
                      <a:pt x="348" y="1"/>
                      <a:pt x="217" y="61"/>
                      <a:pt x="137" y="194"/>
                    </a:cubicBezTo>
                    <a:cubicBezTo>
                      <a:pt x="0" y="399"/>
                      <a:pt x="0" y="672"/>
                      <a:pt x="205" y="877"/>
                    </a:cubicBezTo>
                    <a:cubicBezTo>
                      <a:pt x="285" y="924"/>
                      <a:pt x="372" y="946"/>
                      <a:pt x="458" y="946"/>
                    </a:cubicBezTo>
                    <a:cubicBezTo>
                      <a:pt x="740" y="946"/>
                      <a:pt x="1008" y="713"/>
                      <a:pt x="956" y="399"/>
                    </a:cubicBezTo>
                    <a:cubicBezTo>
                      <a:pt x="914" y="149"/>
                      <a:pt x="695" y="1"/>
                      <a:pt x="48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5" name="Google Shape;4865;p23"/>
              <p:cNvSpPr/>
              <p:nvPr/>
            </p:nvSpPr>
            <p:spPr>
              <a:xfrm>
                <a:off x="1614526" y="2086095"/>
                <a:ext cx="35239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4" extrusionOk="0">
                    <a:moveTo>
                      <a:pt x="539" y="1"/>
                    </a:moveTo>
                    <a:cubicBezTo>
                      <a:pt x="320" y="1"/>
                      <a:pt x="125" y="123"/>
                      <a:pt x="69" y="292"/>
                    </a:cubicBezTo>
                    <a:cubicBezTo>
                      <a:pt x="1" y="565"/>
                      <a:pt x="137" y="838"/>
                      <a:pt x="410" y="906"/>
                    </a:cubicBezTo>
                    <a:cubicBezTo>
                      <a:pt x="445" y="918"/>
                      <a:pt x="483" y="923"/>
                      <a:pt x="520" y="923"/>
                    </a:cubicBezTo>
                    <a:cubicBezTo>
                      <a:pt x="703" y="923"/>
                      <a:pt x="900" y="791"/>
                      <a:pt x="956" y="565"/>
                    </a:cubicBezTo>
                    <a:cubicBezTo>
                      <a:pt x="1025" y="360"/>
                      <a:pt x="888" y="87"/>
                      <a:pt x="683" y="19"/>
                    </a:cubicBezTo>
                    <a:cubicBezTo>
                      <a:pt x="635" y="7"/>
                      <a:pt x="587" y="1"/>
                      <a:pt x="53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6" name="Google Shape;4866;p23"/>
              <p:cNvSpPr/>
              <p:nvPr/>
            </p:nvSpPr>
            <p:spPr>
              <a:xfrm>
                <a:off x="3043668" y="2562499"/>
                <a:ext cx="35240" cy="31733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3" extrusionOk="0">
                    <a:moveTo>
                      <a:pt x="539" y="0"/>
                    </a:moveTo>
                    <a:cubicBezTo>
                      <a:pt x="320" y="0"/>
                      <a:pt x="125" y="122"/>
                      <a:pt x="69" y="291"/>
                    </a:cubicBezTo>
                    <a:cubicBezTo>
                      <a:pt x="0" y="564"/>
                      <a:pt x="137" y="837"/>
                      <a:pt x="342" y="905"/>
                    </a:cubicBezTo>
                    <a:cubicBezTo>
                      <a:pt x="389" y="917"/>
                      <a:pt x="435" y="923"/>
                      <a:pt x="481" y="923"/>
                    </a:cubicBezTo>
                    <a:cubicBezTo>
                      <a:pt x="702" y="923"/>
                      <a:pt x="899" y="790"/>
                      <a:pt x="956" y="564"/>
                    </a:cubicBezTo>
                    <a:cubicBezTo>
                      <a:pt x="1024" y="359"/>
                      <a:pt x="888" y="86"/>
                      <a:pt x="683" y="18"/>
                    </a:cubicBezTo>
                    <a:cubicBezTo>
                      <a:pt x="635" y="6"/>
                      <a:pt x="586" y="0"/>
                      <a:pt x="53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7" name="Google Shape;4867;p23"/>
              <p:cNvSpPr/>
              <p:nvPr/>
            </p:nvSpPr>
            <p:spPr>
              <a:xfrm>
                <a:off x="2534432" y="1729127"/>
                <a:ext cx="30529" cy="27366"/>
              </a:xfrm>
              <a:custGeom>
                <a:avLst/>
                <a:gdLst/>
                <a:ahLst/>
                <a:cxnLst/>
                <a:rect l="l" t="t" r="r" b="b"/>
                <a:pathLst>
                  <a:path w="888" h="796" extrusionOk="0">
                    <a:moveTo>
                      <a:pt x="453" y="1"/>
                    </a:moveTo>
                    <a:cubicBezTo>
                      <a:pt x="286" y="1"/>
                      <a:pt x="120" y="78"/>
                      <a:pt x="69" y="231"/>
                    </a:cubicBezTo>
                    <a:cubicBezTo>
                      <a:pt x="1" y="436"/>
                      <a:pt x="137" y="709"/>
                      <a:pt x="342" y="777"/>
                    </a:cubicBezTo>
                    <a:cubicBezTo>
                      <a:pt x="378" y="789"/>
                      <a:pt x="414" y="795"/>
                      <a:pt x="450" y="795"/>
                    </a:cubicBezTo>
                    <a:cubicBezTo>
                      <a:pt x="615" y="795"/>
                      <a:pt x="764" y="673"/>
                      <a:pt x="820" y="504"/>
                    </a:cubicBezTo>
                    <a:cubicBezTo>
                      <a:pt x="888" y="300"/>
                      <a:pt x="820" y="95"/>
                      <a:pt x="615" y="26"/>
                    </a:cubicBezTo>
                    <a:cubicBezTo>
                      <a:pt x="564" y="9"/>
                      <a:pt x="508" y="1"/>
                      <a:pt x="45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8" name="Google Shape;4868;p23"/>
              <p:cNvSpPr/>
              <p:nvPr/>
            </p:nvSpPr>
            <p:spPr>
              <a:xfrm>
                <a:off x="2132392" y="2923729"/>
                <a:ext cx="26610" cy="22931"/>
              </a:xfrm>
              <a:custGeom>
                <a:avLst/>
                <a:gdLst/>
                <a:ahLst/>
                <a:cxnLst/>
                <a:rect l="l" t="t" r="r" b="b"/>
                <a:pathLst>
                  <a:path w="774" h="667" extrusionOk="0">
                    <a:moveTo>
                      <a:pt x="316" y="0"/>
                    </a:moveTo>
                    <a:cubicBezTo>
                      <a:pt x="1" y="0"/>
                      <a:pt x="308" y="667"/>
                      <a:pt x="545" y="667"/>
                    </a:cubicBezTo>
                    <a:cubicBezTo>
                      <a:pt x="607" y="667"/>
                      <a:pt x="665" y="620"/>
                      <a:pt x="705" y="500"/>
                    </a:cubicBezTo>
                    <a:cubicBezTo>
                      <a:pt x="773" y="296"/>
                      <a:pt x="637" y="91"/>
                      <a:pt x="432" y="22"/>
                    </a:cubicBezTo>
                    <a:cubicBezTo>
                      <a:pt x="386" y="7"/>
                      <a:pt x="348" y="0"/>
                      <a:pt x="31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9" name="Google Shape;4869;p23"/>
              <p:cNvSpPr/>
              <p:nvPr/>
            </p:nvSpPr>
            <p:spPr>
              <a:xfrm>
                <a:off x="2961707" y="2340438"/>
                <a:ext cx="30358" cy="20869"/>
              </a:xfrm>
              <a:custGeom>
                <a:avLst/>
                <a:gdLst/>
                <a:ahLst/>
                <a:cxnLst/>
                <a:rect l="l" t="t" r="r" b="b"/>
                <a:pathLst>
                  <a:path w="883" h="607" extrusionOk="0">
                    <a:moveTo>
                      <a:pt x="752" y="1"/>
                    </a:moveTo>
                    <a:cubicBezTo>
                      <a:pt x="497" y="1"/>
                      <a:pt x="1" y="607"/>
                      <a:pt x="473" y="607"/>
                    </a:cubicBezTo>
                    <a:cubicBezTo>
                      <a:pt x="678" y="607"/>
                      <a:pt x="883" y="402"/>
                      <a:pt x="883" y="197"/>
                    </a:cubicBezTo>
                    <a:cubicBezTo>
                      <a:pt x="883" y="55"/>
                      <a:pt x="828" y="1"/>
                      <a:pt x="75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0" name="Google Shape;4870;p23"/>
              <p:cNvSpPr/>
              <p:nvPr/>
            </p:nvSpPr>
            <p:spPr>
              <a:xfrm>
                <a:off x="1701370" y="2316235"/>
                <a:ext cx="28192" cy="26301"/>
              </a:xfrm>
              <a:custGeom>
                <a:avLst/>
                <a:gdLst/>
                <a:ahLst/>
                <a:cxnLst/>
                <a:rect l="l" t="t" r="r" b="b"/>
                <a:pathLst>
                  <a:path w="820" h="765" extrusionOk="0">
                    <a:moveTo>
                      <a:pt x="492" y="0"/>
                    </a:moveTo>
                    <a:cubicBezTo>
                      <a:pt x="465" y="0"/>
                      <a:pt x="437" y="5"/>
                      <a:pt x="410" y="14"/>
                    </a:cubicBezTo>
                    <a:cubicBezTo>
                      <a:pt x="205" y="14"/>
                      <a:pt x="0" y="150"/>
                      <a:pt x="0" y="355"/>
                    </a:cubicBezTo>
                    <a:cubicBezTo>
                      <a:pt x="0" y="560"/>
                      <a:pt x="205" y="765"/>
                      <a:pt x="410" y="765"/>
                    </a:cubicBezTo>
                    <a:cubicBezTo>
                      <a:pt x="615" y="765"/>
                      <a:pt x="819" y="560"/>
                      <a:pt x="819" y="355"/>
                    </a:cubicBezTo>
                    <a:cubicBezTo>
                      <a:pt x="819" y="178"/>
                      <a:pt x="666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1" name="Google Shape;4871;p23"/>
              <p:cNvSpPr/>
              <p:nvPr/>
            </p:nvSpPr>
            <p:spPr>
              <a:xfrm>
                <a:off x="2517998" y="2928611"/>
                <a:ext cx="36030" cy="27298"/>
              </a:xfrm>
              <a:custGeom>
                <a:avLst/>
                <a:gdLst/>
                <a:ahLst/>
                <a:cxnLst/>
                <a:rect l="l" t="t" r="r" b="b"/>
                <a:pathLst>
                  <a:path w="1048" h="794" extrusionOk="0">
                    <a:moveTo>
                      <a:pt x="456" y="0"/>
                    </a:moveTo>
                    <a:cubicBezTo>
                      <a:pt x="420" y="0"/>
                      <a:pt x="382" y="6"/>
                      <a:pt x="342" y="17"/>
                    </a:cubicBezTo>
                    <a:cubicBezTo>
                      <a:pt x="137" y="85"/>
                      <a:pt x="1" y="358"/>
                      <a:pt x="69" y="563"/>
                    </a:cubicBezTo>
                    <a:cubicBezTo>
                      <a:pt x="120" y="717"/>
                      <a:pt x="248" y="793"/>
                      <a:pt x="395" y="793"/>
                    </a:cubicBezTo>
                    <a:cubicBezTo>
                      <a:pt x="444" y="793"/>
                      <a:pt x="496" y="785"/>
                      <a:pt x="547" y="768"/>
                    </a:cubicBezTo>
                    <a:cubicBezTo>
                      <a:pt x="1048" y="643"/>
                      <a:pt x="859" y="0"/>
                      <a:pt x="45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2" name="Google Shape;4872;p23"/>
              <p:cNvSpPr/>
              <p:nvPr/>
            </p:nvSpPr>
            <p:spPr>
              <a:xfrm>
                <a:off x="2145010" y="1732600"/>
                <a:ext cx="33108" cy="17121"/>
              </a:xfrm>
              <a:custGeom>
                <a:avLst/>
                <a:gdLst/>
                <a:ahLst/>
                <a:cxnLst/>
                <a:rect l="l" t="t" r="r" b="b"/>
                <a:pathLst>
                  <a:path w="963" h="498" extrusionOk="0">
                    <a:moveTo>
                      <a:pt x="214" y="1"/>
                    </a:moveTo>
                    <a:cubicBezTo>
                      <a:pt x="86" y="1"/>
                      <a:pt x="0" y="72"/>
                      <a:pt x="65" y="267"/>
                    </a:cubicBezTo>
                    <a:cubicBezTo>
                      <a:pt x="116" y="420"/>
                      <a:pt x="244" y="497"/>
                      <a:pt x="392" y="497"/>
                    </a:cubicBezTo>
                    <a:cubicBezTo>
                      <a:pt x="441" y="497"/>
                      <a:pt x="492" y="489"/>
                      <a:pt x="543" y="472"/>
                    </a:cubicBezTo>
                    <a:cubicBezTo>
                      <a:pt x="963" y="332"/>
                      <a:pt x="491" y="1"/>
                      <a:pt x="21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3" name="Google Shape;4873;p23"/>
              <p:cNvSpPr/>
              <p:nvPr/>
            </p:nvSpPr>
            <p:spPr>
              <a:xfrm>
                <a:off x="1816337" y="2689601"/>
                <a:ext cx="30564" cy="2747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799" extrusionOk="0">
                    <a:moveTo>
                      <a:pt x="407" y="1"/>
                    </a:moveTo>
                    <a:cubicBezTo>
                      <a:pt x="330" y="1"/>
                      <a:pt x="258" y="23"/>
                      <a:pt x="206" y="75"/>
                    </a:cubicBezTo>
                    <a:cubicBezTo>
                      <a:pt x="1" y="212"/>
                      <a:pt x="1" y="485"/>
                      <a:pt x="137" y="621"/>
                    </a:cubicBezTo>
                    <a:cubicBezTo>
                      <a:pt x="181" y="751"/>
                      <a:pt x="306" y="798"/>
                      <a:pt x="445" y="798"/>
                    </a:cubicBezTo>
                    <a:cubicBezTo>
                      <a:pt x="524" y="798"/>
                      <a:pt x="609" y="783"/>
                      <a:pt x="683" y="758"/>
                    </a:cubicBezTo>
                    <a:cubicBezTo>
                      <a:pt x="820" y="621"/>
                      <a:pt x="888" y="348"/>
                      <a:pt x="752" y="143"/>
                    </a:cubicBezTo>
                    <a:cubicBezTo>
                      <a:pt x="667" y="59"/>
                      <a:pt x="531" y="1"/>
                      <a:pt x="407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4" name="Google Shape;4874;p23"/>
              <p:cNvSpPr/>
              <p:nvPr/>
            </p:nvSpPr>
            <p:spPr>
              <a:xfrm>
                <a:off x="2848906" y="1962258"/>
                <a:ext cx="30529" cy="28363"/>
              </a:xfrm>
              <a:custGeom>
                <a:avLst/>
                <a:gdLst/>
                <a:ahLst/>
                <a:cxnLst/>
                <a:rect l="l" t="t" r="r" b="b"/>
                <a:pathLst>
                  <a:path w="888" h="825" extrusionOk="0">
                    <a:moveTo>
                      <a:pt x="389" y="0"/>
                    </a:moveTo>
                    <a:cubicBezTo>
                      <a:pt x="319" y="0"/>
                      <a:pt x="253" y="23"/>
                      <a:pt x="205" y="71"/>
                    </a:cubicBezTo>
                    <a:cubicBezTo>
                      <a:pt x="0" y="208"/>
                      <a:pt x="0" y="481"/>
                      <a:pt x="68" y="617"/>
                    </a:cubicBezTo>
                    <a:cubicBezTo>
                      <a:pt x="156" y="750"/>
                      <a:pt x="302" y="825"/>
                      <a:pt x="430" y="825"/>
                    </a:cubicBezTo>
                    <a:cubicBezTo>
                      <a:pt x="501" y="825"/>
                      <a:pt x="566" y="802"/>
                      <a:pt x="614" y="754"/>
                    </a:cubicBezTo>
                    <a:cubicBezTo>
                      <a:pt x="819" y="617"/>
                      <a:pt x="887" y="344"/>
                      <a:pt x="751" y="208"/>
                    </a:cubicBezTo>
                    <a:cubicBezTo>
                      <a:pt x="663" y="76"/>
                      <a:pt x="518" y="0"/>
                      <a:pt x="38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5" name="Google Shape;4875;p23"/>
              <p:cNvSpPr/>
              <p:nvPr/>
            </p:nvSpPr>
            <p:spPr>
              <a:xfrm>
                <a:off x="1826857" y="1949675"/>
                <a:ext cx="34242" cy="15333"/>
              </a:xfrm>
              <a:custGeom>
                <a:avLst/>
                <a:gdLst/>
                <a:ahLst/>
                <a:cxnLst/>
                <a:rect l="l" t="t" r="r" b="b"/>
                <a:pathLst>
                  <a:path w="996" h="446" extrusionOk="0">
                    <a:moveTo>
                      <a:pt x="449" y="1"/>
                    </a:moveTo>
                    <a:cubicBezTo>
                      <a:pt x="344" y="1"/>
                      <a:pt x="248" y="51"/>
                      <a:pt x="173" y="164"/>
                    </a:cubicBezTo>
                    <a:cubicBezTo>
                      <a:pt x="0" y="365"/>
                      <a:pt x="154" y="445"/>
                      <a:pt x="355" y="445"/>
                    </a:cubicBezTo>
                    <a:cubicBezTo>
                      <a:pt x="631" y="445"/>
                      <a:pt x="995" y="294"/>
                      <a:pt x="719" y="96"/>
                    </a:cubicBezTo>
                    <a:cubicBezTo>
                      <a:pt x="627" y="35"/>
                      <a:pt x="535" y="1"/>
                      <a:pt x="44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6" name="Google Shape;4876;p23"/>
              <p:cNvSpPr/>
              <p:nvPr/>
            </p:nvSpPr>
            <p:spPr>
              <a:xfrm>
                <a:off x="2832816" y="2703044"/>
                <a:ext cx="39193" cy="27573"/>
              </a:xfrm>
              <a:custGeom>
                <a:avLst/>
                <a:gdLst/>
                <a:ahLst/>
                <a:cxnLst/>
                <a:rect l="l" t="t" r="r" b="b"/>
                <a:pathLst>
                  <a:path w="1140" h="802" extrusionOk="0">
                    <a:moveTo>
                      <a:pt x="572" y="0"/>
                    </a:moveTo>
                    <a:cubicBezTo>
                      <a:pt x="249" y="0"/>
                      <a:pt x="1" y="487"/>
                      <a:pt x="332" y="708"/>
                    </a:cubicBezTo>
                    <a:cubicBezTo>
                      <a:pt x="424" y="774"/>
                      <a:pt x="513" y="801"/>
                      <a:pt x="595" y="801"/>
                    </a:cubicBezTo>
                    <a:cubicBezTo>
                      <a:pt x="937" y="801"/>
                      <a:pt x="1140" y="314"/>
                      <a:pt x="809" y="94"/>
                    </a:cubicBezTo>
                    <a:cubicBezTo>
                      <a:pt x="730" y="28"/>
                      <a:pt x="649" y="0"/>
                      <a:pt x="5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77" name="Google Shape;4877;p23"/>
            <p:cNvGrpSpPr/>
            <p:nvPr/>
          </p:nvGrpSpPr>
          <p:grpSpPr>
            <a:xfrm>
              <a:off x="791263" y="3245967"/>
              <a:ext cx="983275" cy="1025263"/>
              <a:chOff x="1609851" y="1570464"/>
              <a:chExt cx="1473733" cy="1539433"/>
            </a:xfrm>
          </p:grpSpPr>
          <p:sp>
            <p:nvSpPr>
              <p:cNvPr id="4878" name="Google Shape;4878;p23"/>
              <p:cNvSpPr/>
              <p:nvPr/>
            </p:nvSpPr>
            <p:spPr>
              <a:xfrm>
                <a:off x="2083882" y="2441068"/>
                <a:ext cx="117373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26" extrusionOk="0">
                    <a:moveTo>
                      <a:pt x="3413" y="0"/>
                    </a:moveTo>
                    <a:lnTo>
                      <a:pt x="0" y="2389"/>
                    </a:lnTo>
                    <a:lnTo>
                      <a:pt x="68" y="2526"/>
                    </a:lnTo>
                    <a:lnTo>
                      <a:pt x="3413" y="69"/>
                    </a:lnTo>
                    <a:lnTo>
                      <a:pt x="341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9" name="Google Shape;4879;p23"/>
              <p:cNvSpPr/>
              <p:nvPr/>
            </p:nvSpPr>
            <p:spPr>
              <a:xfrm>
                <a:off x="2039291" y="2403525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2935" y="0"/>
                    </a:moveTo>
                    <a:lnTo>
                      <a:pt x="0" y="888"/>
                    </a:lnTo>
                    <a:lnTo>
                      <a:pt x="0" y="1024"/>
                    </a:lnTo>
                    <a:lnTo>
                      <a:pt x="2935" y="69"/>
                    </a:lnTo>
                    <a:lnTo>
                      <a:pt x="293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0" name="Google Shape;4880;p23"/>
              <p:cNvSpPr/>
              <p:nvPr/>
            </p:nvSpPr>
            <p:spPr>
              <a:xfrm>
                <a:off x="2151920" y="2513816"/>
                <a:ext cx="68107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26" extrusionOk="0">
                    <a:moveTo>
                      <a:pt x="1980" y="0"/>
                    </a:moveTo>
                    <a:lnTo>
                      <a:pt x="1" y="2458"/>
                    </a:lnTo>
                    <a:lnTo>
                      <a:pt x="137" y="2526"/>
                    </a:lnTo>
                    <a:lnTo>
                      <a:pt x="198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1" name="Google Shape;4881;p23"/>
              <p:cNvSpPr/>
              <p:nvPr/>
            </p:nvSpPr>
            <p:spPr>
              <a:xfrm>
                <a:off x="2241102" y="2509106"/>
                <a:ext cx="49301" cy="133807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892" extrusionOk="0">
                    <a:moveTo>
                      <a:pt x="1366" y="1"/>
                    </a:moveTo>
                    <a:lnTo>
                      <a:pt x="0" y="3892"/>
                    </a:lnTo>
                    <a:lnTo>
                      <a:pt x="69" y="3892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2" name="Google Shape;4882;p23"/>
              <p:cNvSpPr/>
              <p:nvPr/>
            </p:nvSpPr>
            <p:spPr>
              <a:xfrm>
                <a:off x="2158968" y="2074990"/>
                <a:ext cx="61059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2595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775" y="2594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3" name="Google Shape;4883;p23"/>
              <p:cNvSpPr/>
              <p:nvPr/>
            </p:nvSpPr>
            <p:spPr>
              <a:xfrm>
                <a:off x="2022858" y="2333115"/>
                <a:ext cx="145531" cy="4744"/>
              </a:xfrm>
              <a:custGeom>
                <a:avLst/>
                <a:gdLst/>
                <a:ahLst/>
                <a:cxnLst/>
                <a:rect l="l" t="t" r="r" b="b"/>
                <a:pathLst>
                  <a:path w="4233" h="138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4232" y="137"/>
                    </a:lnTo>
                    <a:lnTo>
                      <a:pt x="4232" y="69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4" name="Google Shape;4884;p23"/>
              <p:cNvSpPr/>
              <p:nvPr/>
            </p:nvSpPr>
            <p:spPr>
              <a:xfrm>
                <a:off x="2346717" y="2016303"/>
                <a:ext cx="4710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3073" extrusionOk="0">
                    <a:moveTo>
                      <a:pt x="0" y="1"/>
                    </a:moveTo>
                    <a:lnTo>
                      <a:pt x="0" y="3072"/>
                    </a:lnTo>
                    <a:lnTo>
                      <a:pt x="137" y="3072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5" name="Google Shape;4885;p23"/>
              <p:cNvSpPr/>
              <p:nvPr/>
            </p:nvSpPr>
            <p:spPr>
              <a:xfrm>
                <a:off x="2086220" y="2143028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69" y="1"/>
                    </a:moveTo>
                    <a:lnTo>
                      <a:pt x="0" y="137"/>
                    </a:lnTo>
                    <a:lnTo>
                      <a:pt x="3413" y="2595"/>
                    </a:lnTo>
                    <a:lnTo>
                      <a:pt x="3413" y="2526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6" name="Google Shape;4886;p23"/>
              <p:cNvSpPr/>
              <p:nvPr/>
            </p:nvSpPr>
            <p:spPr>
              <a:xfrm>
                <a:off x="2492179" y="2445744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69"/>
                    </a:cubicBezTo>
                    <a:lnTo>
                      <a:pt x="3277" y="2595"/>
                    </a:lnTo>
                    <a:cubicBezTo>
                      <a:pt x="3346" y="2527"/>
                      <a:pt x="3346" y="2527"/>
                      <a:pt x="3414" y="2458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7" name="Google Shape;4887;p23"/>
              <p:cNvSpPr/>
              <p:nvPr/>
            </p:nvSpPr>
            <p:spPr>
              <a:xfrm>
                <a:off x="2342007" y="2556069"/>
                <a:ext cx="4744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138" h="3072" extrusionOk="0">
                    <a:moveTo>
                      <a:pt x="69" y="0"/>
                    </a:moveTo>
                    <a:lnTo>
                      <a:pt x="1" y="3072"/>
                    </a:lnTo>
                    <a:lnTo>
                      <a:pt x="137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8" name="Google Shape;4888;p23"/>
              <p:cNvSpPr/>
              <p:nvPr/>
            </p:nvSpPr>
            <p:spPr>
              <a:xfrm>
                <a:off x="2553203" y="2241596"/>
                <a:ext cx="103278" cy="32902"/>
              </a:xfrm>
              <a:custGeom>
                <a:avLst/>
                <a:gdLst/>
                <a:ahLst/>
                <a:cxnLst/>
                <a:rect l="l" t="t" r="r" b="b"/>
                <a:pathLst>
                  <a:path w="3004" h="957" extrusionOk="0">
                    <a:moveTo>
                      <a:pt x="2936" y="1"/>
                    </a:moveTo>
                    <a:lnTo>
                      <a:pt x="1" y="888"/>
                    </a:lnTo>
                    <a:lnTo>
                      <a:pt x="1" y="956"/>
                    </a:lnTo>
                    <a:lnTo>
                      <a:pt x="3004" y="137"/>
                    </a:lnTo>
                    <a:cubicBezTo>
                      <a:pt x="3004" y="137"/>
                      <a:pt x="3004" y="1"/>
                      <a:pt x="2936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9" name="Google Shape;4889;p23"/>
              <p:cNvSpPr/>
              <p:nvPr/>
            </p:nvSpPr>
            <p:spPr>
              <a:xfrm>
                <a:off x="2527384" y="2340163"/>
                <a:ext cx="143193" cy="4710"/>
              </a:xfrm>
              <a:custGeom>
                <a:avLst/>
                <a:gdLst/>
                <a:ahLst/>
                <a:cxnLst/>
                <a:rect l="l" t="t" r="r" b="b"/>
                <a:pathLst>
                  <a:path w="4165" h="137" extrusionOk="0">
                    <a:moveTo>
                      <a:pt x="1" y="0"/>
                    </a:moveTo>
                    <a:lnTo>
                      <a:pt x="1" y="69"/>
                    </a:lnTo>
                    <a:lnTo>
                      <a:pt x="4165" y="137"/>
                    </a:lnTo>
                    <a:lnTo>
                      <a:pt x="416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0" name="Google Shape;4890;p23"/>
              <p:cNvSpPr/>
              <p:nvPr/>
            </p:nvSpPr>
            <p:spPr>
              <a:xfrm>
                <a:off x="2471070" y="2513816"/>
                <a:ext cx="65735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2595" extrusionOk="0">
                    <a:moveTo>
                      <a:pt x="1" y="0"/>
                    </a:moveTo>
                    <a:lnTo>
                      <a:pt x="1775" y="2594"/>
                    </a:lnTo>
                    <a:lnTo>
                      <a:pt x="1912" y="252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1" name="Google Shape;4891;p23"/>
              <p:cNvSpPr/>
              <p:nvPr/>
            </p:nvSpPr>
            <p:spPr>
              <a:xfrm>
                <a:off x="2400659" y="2509106"/>
                <a:ext cx="44625" cy="138517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9" extrusionOk="0">
                    <a:moveTo>
                      <a:pt x="1" y="1"/>
                    </a:moveTo>
                    <a:lnTo>
                      <a:pt x="1161" y="4028"/>
                    </a:lnTo>
                    <a:lnTo>
                      <a:pt x="1298" y="4028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2" name="Google Shape;4892;p23"/>
              <p:cNvSpPr/>
              <p:nvPr/>
            </p:nvSpPr>
            <p:spPr>
              <a:xfrm>
                <a:off x="1936048" y="2030399"/>
                <a:ext cx="145496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232" h="3209" extrusionOk="0">
                    <a:moveTo>
                      <a:pt x="137" y="0"/>
                    </a:moveTo>
                    <a:lnTo>
                      <a:pt x="0" y="137"/>
                    </a:lnTo>
                    <a:lnTo>
                      <a:pt x="4164" y="3209"/>
                    </a:lnTo>
                    <a:lnTo>
                      <a:pt x="4232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3" name="Google Shape;4893;p23"/>
              <p:cNvSpPr/>
              <p:nvPr/>
            </p:nvSpPr>
            <p:spPr>
              <a:xfrm>
                <a:off x="1860928" y="2171185"/>
                <a:ext cx="169012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4916" h="1776" extrusionOk="0">
                    <a:moveTo>
                      <a:pt x="69" y="1"/>
                    </a:moveTo>
                    <a:lnTo>
                      <a:pt x="1" y="206"/>
                    </a:lnTo>
                    <a:lnTo>
                      <a:pt x="4915" y="1776"/>
                    </a:lnTo>
                    <a:lnTo>
                      <a:pt x="4915" y="1707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4" name="Google Shape;4894;p23"/>
              <p:cNvSpPr/>
              <p:nvPr/>
            </p:nvSpPr>
            <p:spPr>
              <a:xfrm>
                <a:off x="2766772" y="2654603"/>
                <a:ext cx="79796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321" h="1844" extrusionOk="0">
                    <a:moveTo>
                      <a:pt x="137" y="1"/>
                    </a:moveTo>
                    <a:cubicBezTo>
                      <a:pt x="137" y="69"/>
                      <a:pt x="68" y="137"/>
                      <a:pt x="0" y="206"/>
                    </a:cubicBezTo>
                    <a:lnTo>
                      <a:pt x="2184" y="1844"/>
                    </a:lnTo>
                    <a:lnTo>
                      <a:pt x="2253" y="1776"/>
                    </a:lnTo>
                    <a:lnTo>
                      <a:pt x="2321" y="1639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5" name="Google Shape;4895;p23"/>
              <p:cNvSpPr/>
              <p:nvPr/>
            </p:nvSpPr>
            <p:spPr>
              <a:xfrm>
                <a:off x="1837481" y="2328440"/>
                <a:ext cx="176026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5120" h="274" extrusionOk="0">
                    <a:moveTo>
                      <a:pt x="0" y="0"/>
                    </a:moveTo>
                    <a:cubicBezTo>
                      <a:pt x="0" y="68"/>
                      <a:pt x="0" y="137"/>
                      <a:pt x="0" y="205"/>
                    </a:cubicBezTo>
                    <a:lnTo>
                      <a:pt x="5120" y="273"/>
                    </a:lnTo>
                    <a:lnTo>
                      <a:pt x="5120" y="137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6" name="Google Shape;4896;p23"/>
              <p:cNvSpPr/>
              <p:nvPr/>
            </p:nvSpPr>
            <p:spPr>
              <a:xfrm>
                <a:off x="1722479" y="2323729"/>
                <a:ext cx="93892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74" extrusionOk="0">
                    <a:moveTo>
                      <a:pt x="1" y="1"/>
                    </a:moveTo>
                    <a:lnTo>
                      <a:pt x="1" y="205"/>
                    </a:lnTo>
                    <a:lnTo>
                      <a:pt x="1" y="274"/>
                    </a:lnTo>
                    <a:lnTo>
                      <a:pt x="2731" y="274"/>
                    </a:lnTo>
                    <a:cubicBezTo>
                      <a:pt x="2731" y="205"/>
                      <a:pt x="2731" y="137"/>
                      <a:pt x="2731" y="69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7" name="Google Shape;4897;p23"/>
              <p:cNvSpPr/>
              <p:nvPr/>
            </p:nvSpPr>
            <p:spPr>
              <a:xfrm>
                <a:off x="2403032" y="2032737"/>
                <a:ext cx="49301" cy="136145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960" extrusionOk="0">
                    <a:moveTo>
                      <a:pt x="1365" y="1"/>
                    </a:moveTo>
                    <a:lnTo>
                      <a:pt x="0" y="3960"/>
                    </a:lnTo>
                    <a:lnTo>
                      <a:pt x="68" y="3960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8" name="Google Shape;4898;p23"/>
              <p:cNvSpPr/>
              <p:nvPr/>
            </p:nvSpPr>
            <p:spPr>
              <a:xfrm>
                <a:off x="2611890" y="2539636"/>
                <a:ext cx="147868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301" h="3209" extrusionOk="0">
                    <a:moveTo>
                      <a:pt x="137" y="0"/>
                    </a:moveTo>
                    <a:lnTo>
                      <a:pt x="0" y="69"/>
                    </a:lnTo>
                    <a:lnTo>
                      <a:pt x="4164" y="3208"/>
                    </a:lnTo>
                    <a:lnTo>
                      <a:pt x="4300" y="3004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9" name="Google Shape;4899;p23"/>
              <p:cNvSpPr/>
              <p:nvPr/>
            </p:nvSpPr>
            <p:spPr>
              <a:xfrm>
                <a:off x="2663494" y="2443406"/>
                <a:ext cx="171350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844" extrusionOk="0">
                    <a:moveTo>
                      <a:pt x="1" y="1"/>
                    </a:moveTo>
                    <a:cubicBezTo>
                      <a:pt x="1" y="69"/>
                      <a:pt x="1" y="69"/>
                      <a:pt x="1" y="137"/>
                    </a:cubicBezTo>
                    <a:lnTo>
                      <a:pt x="4915" y="1844"/>
                    </a:lnTo>
                    <a:lnTo>
                      <a:pt x="4984" y="1707"/>
                    </a:lnTo>
                    <a:lnTo>
                      <a:pt x="4984" y="1639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0" name="Google Shape;4900;p23"/>
              <p:cNvSpPr/>
              <p:nvPr/>
            </p:nvSpPr>
            <p:spPr>
              <a:xfrm>
                <a:off x="2851244" y="211019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80"/>
                    </a:lnTo>
                    <a:cubicBezTo>
                      <a:pt x="0" y="1980"/>
                      <a:pt x="69" y="2048"/>
                      <a:pt x="69" y="2116"/>
                    </a:cubicBezTo>
                    <a:lnTo>
                      <a:pt x="6212" y="205"/>
                    </a:lnTo>
                    <a:cubicBezTo>
                      <a:pt x="6212" y="137"/>
                      <a:pt x="6212" y="68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1" name="Google Shape;4901;p23"/>
              <p:cNvSpPr/>
              <p:nvPr/>
            </p:nvSpPr>
            <p:spPr>
              <a:xfrm>
                <a:off x="2250488" y="2030399"/>
                <a:ext cx="44625" cy="138483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8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229" y="4028"/>
                    </a:lnTo>
                    <a:lnTo>
                      <a:pt x="1297" y="4028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2" name="Google Shape;4902;p23"/>
              <p:cNvSpPr/>
              <p:nvPr/>
            </p:nvSpPr>
            <p:spPr>
              <a:xfrm>
                <a:off x="2489841" y="2150076"/>
                <a:ext cx="119711" cy="86878"/>
              </a:xfrm>
              <a:custGeom>
                <a:avLst/>
                <a:gdLst/>
                <a:ahLst/>
                <a:cxnLst/>
                <a:rect l="l" t="t" r="r" b="b"/>
                <a:pathLst>
                  <a:path w="3482" h="2527" extrusionOk="0">
                    <a:moveTo>
                      <a:pt x="3414" y="1"/>
                    </a:moveTo>
                    <a:lnTo>
                      <a:pt x="1" y="2458"/>
                    </a:lnTo>
                    <a:lnTo>
                      <a:pt x="69" y="2458"/>
                    </a:lnTo>
                    <a:lnTo>
                      <a:pt x="69" y="2526"/>
                    </a:lnTo>
                    <a:lnTo>
                      <a:pt x="3482" y="137"/>
                    </a:lnTo>
                    <a:lnTo>
                      <a:pt x="341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3" name="Google Shape;4903;p23"/>
              <p:cNvSpPr/>
              <p:nvPr/>
            </p:nvSpPr>
            <p:spPr>
              <a:xfrm>
                <a:off x="2473407" y="2077328"/>
                <a:ext cx="68107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95" extrusionOk="0">
                    <a:moveTo>
                      <a:pt x="1844" y="1"/>
                    </a:moveTo>
                    <a:lnTo>
                      <a:pt x="1" y="2526"/>
                    </a:lnTo>
                    <a:lnTo>
                      <a:pt x="69" y="2526"/>
                    </a:lnTo>
                    <a:lnTo>
                      <a:pt x="69" y="2594"/>
                    </a:lnTo>
                    <a:lnTo>
                      <a:pt x="1980" y="137"/>
                    </a:lnTo>
                    <a:lnTo>
                      <a:pt x="184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4" name="Google Shape;4904;p23"/>
              <p:cNvSpPr/>
              <p:nvPr/>
            </p:nvSpPr>
            <p:spPr>
              <a:xfrm>
                <a:off x="2041629" y="2234548"/>
                <a:ext cx="100940" cy="37577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93" extrusionOk="0">
                    <a:moveTo>
                      <a:pt x="1" y="1"/>
                    </a:moveTo>
                    <a:lnTo>
                      <a:pt x="1" y="137"/>
                    </a:lnTo>
                    <a:lnTo>
                      <a:pt x="2936" y="1093"/>
                    </a:lnTo>
                    <a:cubicBezTo>
                      <a:pt x="2936" y="1025"/>
                      <a:pt x="2936" y="1025"/>
                      <a:pt x="2936" y="1025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5" name="Google Shape;4905;p23"/>
              <p:cNvSpPr/>
              <p:nvPr/>
            </p:nvSpPr>
            <p:spPr>
              <a:xfrm>
                <a:off x="1846866" y="1959989"/>
                <a:ext cx="77458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253" h="1844" extrusionOk="0">
                    <a:moveTo>
                      <a:pt x="137" y="1"/>
                    </a:moveTo>
                    <a:lnTo>
                      <a:pt x="69" y="69"/>
                    </a:lnTo>
                    <a:cubicBezTo>
                      <a:pt x="69" y="137"/>
                      <a:pt x="0" y="137"/>
                      <a:pt x="0" y="205"/>
                    </a:cubicBezTo>
                    <a:lnTo>
                      <a:pt x="2184" y="1844"/>
                    </a:lnTo>
                    <a:lnTo>
                      <a:pt x="2253" y="170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6" name="Google Shape;4906;p23"/>
              <p:cNvSpPr/>
              <p:nvPr/>
            </p:nvSpPr>
            <p:spPr>
              <a:xfrm>
                <a:off x="2553203" y="2408201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2936" y="1025"/>
                    </a:lnTo>
                    <a:lnTo>
                      <a:pt x="2936" y="956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7" name="Google Shape;4907;p23"/>
              <p:cNvSpPr/>
              <p:nvPr/>
            </p:nvSpPr>
            <p:spPr>
              <a:xfrm>
                <a:off x="2665832" y="2182943"/>
                <a:ext cx="171350" cy="5868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7" extrusionOk="0">
                    <a:moveTo>
                      <a:pt x="4916" y="0"/>
                    </a:moveTo>
                    <a:lnTo>
                      <a:pt x="1" y="1570"/>
                    </a:lnTo>
                    <a:lnTo>
                      <a:pt x="1" y="1707"/>
                    </a:lnTo>
                    <a:lnTo>
                      <a:pt x="4984" y="137"/>
                    </a:lnTo>
                    <a:lnTo>
                      <a:pt x="491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8" name="Google Shape;4908;p23"/>
              <p:cNvSpPr/>
              <p:nvPr/>
            </p:nvSpPr>
            <p:spPr>
              <a:xfrm>
                <a:off x="1858590" y="2436358"/>
                <a:ext cx="171350" cy="58721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8" extrusionOk="0">
                    <a:moveTo>
                      <a:pt x="4915" y="1"/>
                    </a:moveTo>
                    <a:lnTo>
                      <a:pt x="1" y="1503"/>
                    </a:lnTo>
                    <a:lnTo>
                      <a:pt x="69" y="1707"/>
                    </a:lnTo>
                    <a:lnTo>
                      <a:pt x="4983" y="137"/>
                    </a:lnTo>
                    <a:cubicBezTo>
                      <a:pt x="4983" y="69"/>
                      <a:pt x="4983" y="69"/>
                      <a:pt x="4915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9" name="Google Shape;4909;p23"/>
              <p:cNvSpPr/>
              <p:nvPr/>
            </p:nvSpPr>
            <p:spPr>
              <a:xfrm>
                <a:off x="1633298" y="2096099"/>
                <a:ext cx="213603" cy="77493"/>
              </a:xfrm>
              <a:custGeom>
                <a:avLst/>
                <a:gdLst/>
                <a:ahLst/>
                <a:cxnLst/>
                <a:rect l="l" t="t" r="r" b="b"/>
                <a:pathLst>
                  <a:path w="6213" h="2254" extrusionOk="0">
                    <a:moveTo>
                      <a:pt x="69" y="1"/>
                    </a:moveTo>
                    <a:cubicBezTo>
                      <a:pt x="69" y="69"/>
                      <a:pt x="69" y="137"/>
                      <a:pt x="1" y="205"/>
                    </a:cubicBezTo>
                    <a:lnTo>
                      <a:pt x="6144" y="2185"/>
                    </a:lnTo>
                    <a:lnTo>
                      <a:pt x="6144" y="2253"/>
                    </a:lnTo>
                    <a:lnTo>
                      <a:pt x="6212" y="2048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0" name="Google Shape;4910;p23"/>
              <p:cNvSpPr/>
              <p:nvPr/>
            </p:nvSpPr>
            <p:spPr>
              <a:xfrm>
                <a:off x="2661157" y="1732359"/>
                <a:ext cx="136145" cy="183074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25" extrusionOk="0">
                    <a:moveTo>
                      <a:pt x="3755" y="1"/>
                    </a:moveTo>
                    <a:lnTo>
                      <a:pt x="0" y="5188"/>
                    </a:lnTo>
                    <a:lnTo>
                      <a:pt x="137" y="5325"/>
                    </a:lnTo>
                    <a:lnTo>
                      <a:pt x="3959" y="137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1" name="Google Shape;4911;p23"/>
              <p:cNvSpPr/>
              <p:nvPr/>
            </p:nvSpPr>
            <p:spPr>
              <a:xfrm>
                <a:off x="1907856" y="1722973"/>
                <a:ext cx="136145" cy="18544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94" extrusionOk="0">
                    <a:moveTo>
                      <a:pt x="206" y="1"/>
                    </a:moveTo>
                    <a:lnTo>
                      <a:pt x="1" y="137"/>
                    </a:lnTo>
                    <a:lnTo>
                      <a:pt x="3755" y="5393"/>
                    </a:lnTo>
                    <a:lnTo>
                      <a:pt x="3960" y="5325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2" name="Google Shape;4912;p23"/>
              <p:cNvSpPr/>
              <p:nvPr/>
            </p:nvSpPr>
            <p:spPr>
              <a:xfrm>
                <a:off x="2515660" y="1746455"/>
                <a:ext cx="37577" cy="91554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2663" extrusionOk="0">
                    <a:moveTo>
                      <a:pt x="888" y="0"/>
                    </a:moveTo>
                    <a:lnTo>
                      <a:pt x="1" y="2594"/>
                    </a:lnTo>
                    <a:lnTo>
                      <a:pt x="137" y="2662"/>
                    </a:lnTo>
                    <a:lnTo>
                      <a:pt x="1093" y="137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3" name="Google Shape;4913;p23"/>
              <p:cNvSpPr/>
              <p:nvPr/>
            </p:nvSpPr>
            <p:spPr>
              <a:xfrm>
                <a:off x="2161306" y="1741745"/>
                <a:ext cx="32902" cy="93926"/>
              </a:xfrm>
              <a:custGeom>
                <a:avLst/>
                <a:gdLst/>
                <a:ahLst/>
                <a:cxnLst/>
                <a:rect l="l" t="t" r="r" b="b"/>
                <a:pathLst>
                  <a:path w="957" h="2732" extrusionOk="0">
                    <a:moveTo>
                      <a:pt x="137" y="1"/>
                    </a:moveTo>
                    <a:lnTo>
                      <a:pt x="1" y="69"/>
                    </a:lnTo>
                    <a:lnTo>
                      <a:pt x="752" y="2731"/>
                    </a:lnTo>
                    <a:lnTo>
                      <a:pt x="956" y="266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4" name="Google Shape;4914;p23"/>
              <p:cNvSpPr/>
              <p:nvPr/>
            </p:nvSpPr>
            <p:spPr>
              <a:xfrm>
                <a:off x="1835108" y="2640541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0"/>
                    </a:moveTo>
                    <a:lnTo>
                      <a:pt x="1" y="1570"/>
                    </a:lnTo>
                    <a:lnTo>
                      <a:pt x="137" y="1775"/>
                    </a:lnTo>
                    <a:lnTo>
                      <a:pt x="2322" y="137"/>
                    </a:lnTo>
                    <a:cubicBezTo>
                      <a:pt x="2322" y="137"/>
                      <a:pt x="2253" y="69"/>
                      <a:pt x="225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5" name="Google Shape;4915;p23"/>
              <p:cNvSpPr/>
              <p:nvPr/>
            </p:nvSpPr>
            <p:spPr>
              <a:xfrm>
                <a:off x="2349055" y="1586863"/>
                <a:ext cx="9420" cy="222989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6" extrusionOk="0">
                    <a:moveTo>
                      <a:pt x="69" y="1"/>
                    </a:moveTo>
                    <a:lnTo>
                      <a:pt x="0" y="6485"/>
                    </a:lnTo>
                    <a:lnTo>
                      <a:pt x="205" y="6485"/>
                    </a:lnTo>
                    <a:lnTo>
                      <a:pt x="27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6" name="Google Shape;4916;p23"/>
              <p:cNvSpPr/>
              <p:nvPr/>
            </p:nvSpPr>
            <p:spPr>
              <a:xfrm>
                <a:off x="1628622" y="249504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12"/>
                    </a:lnTo>
                    <a:cubicBezTo>
                      <a:pt x="0" y="1980"/>
                      <a:pt x="0" y="2048"/>
                      <a:pt x="69" y="2116"/>
                    </a:cubicBezTo>
                    <a:lnTo>
                      <a:pt x="6212" y="137"/>
                    </a:lnTo>
                    <a:cubicBezTo>
                      <a:pt x="6212" y="137"/>
                      <a:pt x="6212" y="69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7" name="Google Shape;4917;p23"/>
              <p:cNvSpPr/>
              <p:nvPr/>
            </p:nvSpPr>
            <p:spPr>
              <a:xfrm>
                <a:off x="2651771" y="2769604"/>
                <a:ext cx="133807" cy="185411"/>
              </a:xfrm>
              <a:custGeom>
                <a:avLst/>
                <a:gdLst/>
                <a:ahLst/>
                <a:cxnLst/>
                <a:rect l="l" t="t" r="r" b="b"/>
                <a:pathLst>
                  <a:path w="3892" h="5393" extrusionOk="0">
                    <a:moveTo>
                      <a:pt x="69" y="0"/>
                    </a:moveTo>
                    <a:lnTo>
                      <a:pt x="0" y="137"/>
                    </a:lnTo>
                    <a:lnTo>
                      <a:pt x="3686" y="5393"/>
                    </a:lnTo>
                    <a:lnTo>
                      <a:pt x="3891" y="525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8" name="Google Shape;4918;p23"/>
              <p:cNvSpPr/>
              <p:nvPr/>
            </p:nvSpPr>
            <p:spPr>
              <a:xfrm>
                <a:off x="2499227" y="2847027"/>
                <a:ext cx="35240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5" extrusionOk="0">
                    <a:moveTo>
                      <a:pt x="1" y="1"/>
                    </a:moveTo>
                    <a:lnTo>
                      <a:pt x="820" y="2595"/>
                    </a:lnTo>
                    <a:lnTo>
                      <a:pt x="1025" y="252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9" name="Google Shape;4919;p23"/>
              <p:cNvSpPr/>
              <p:nvPr/>
            </p:nvSpPr>
            <p:spPr>
              <a:xfrm>
                <a:off x="2848906" y="2504431"/>
                <a:ext cx="213569" cy="79830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322" extrusionOk="0">
                    <a:moveTo>
                      <a:pt x="68" y="0"/>
                    </a:moveTo>
                    <a:cubicBezTo>
                      <a:pt x="0" y="69"/>
                      <a:pt x="0" y="137"/>
                      <a:pt x="0" y="205"/>
                    </a:cubicBezTo>
                    <a:lnTo>
                      <a:pt x="6075" y="2321"/>
                    </a:lnTo>
                    <a:lnTo>
                      <a:pt x="6211" y="2048"/>
                    </a:lnTo>
                    <a:lnTo>
                      <a:pt x="6211" y="1980"/>
                    </a:lnTo>
                    <a:lnTo>
                      <a:pt x="6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0" name="Google Shape;4920;p23"/>
              <p:cNvSpPr/>
              <p:nvPr/>
            </p:nvSpPr>
            <p:spPr>
              <a:xfrm>
                <a:off x="2142534" y="2840014"/>
                <a:ext cx="35240" cy="89182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4" extrusionOk="0">
                    <a:moveTo>
                      <a:pt x="888" y="0"/>
                    </a:moveTo>
                    <a:lnTo>
                      <a:pt x="1" y="2526"/>
                    </a:lnTo>
                    <a:lnTo>
                      <a:pt x="205" y="2594"/>
                    </a:lnTo>
                    <a:lnTo>
                      <a:pt x="1025" y="68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1" name="Google Shape;4921;p23"/>
              <p:cNvSpPr/>
              <p:nvPr/>
            </p:nvSpPr>
            <p:spPr>
              <a:xfrm>
                <a:off x="1896133" y="2762556"/>
                <a:ext cx="136145" cy="18073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257" extrusionOk="0">
                    <a:moveTo>
                      <a:pt x="3823" y="1"/>
                    </a:moveTo>
                    <a:lnTo>
                      <a:pt x="1" y="5120"/>
                    </a:lnTo>
                    <a:lnTo>
                      <a:pt x="137" y="5257"/>
                    </a:lnTo>
                    <a:lnTo>
                      <a:pt x="3960" y="69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2" name="Google Shape;4922;p23"/>
              <p:cNvSpPr/>
              <p:nvPr/>
            </p:nvSpPr>
            <p:spPr>
              <a:xfrm>
                <a:off x="2332621" y="2868171"/>
                <a:ext cx="9420" cy="222954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5" extrusionOk="0">
                    <a:moveTo>
                      <a:pt x="137" y="0"/>
                    </a:moveTo>
                    <a:lnTo>
                      <a:pt x="0" y="6485"/>
                    </a:lnTo>
                    <a:lnTo>
                      <a:pt x="274" y="6485"/>
                    </a:lnTo>
                    <a:lnTo>
                      <a:pt x="274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3" name="Google Shape;4923;p23"/>
              <p:cNvSpPr/>
              <p:nvPr/>
            </p:nvSpPr>
            <p:spPr>
              <a:xfrm>
                <a:off x="2349055" y="1828589"/>
                <a:ext cx="7082" cy="176026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0" extrusionOk="0">
                    <a:moveTo>
                      <a:pt x="0" y="0"/>
                    </a:moveTo>
                    <a:lnTo>
                      <a:pt x="0" y="5120"/>
                    </a:lnTo>
                    <a:lnTo>
                      <a:pt x="69" y="5120"/>
                    </a:lnTo>
                    <a:lnTo>
                      <a:pt x="20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4" name="Google Shape;4924;p23"/>
              <p:cNvSpPr/>
              <p:nvPr/>
            </p:nvSpPr>
            <p:spPr>
              <a:xfrm>
                <a:off x="2048677" y="1922446"/>
                <a:ext cx="105615" cy="147868"/>
              </a:xfrm>
              <a:custGeom>
                <a:avLst/>
                <a:gdLst/>
                <a:ahLst/>
                <a:cxnLst/>
                <a:rect l="l" t="t" r="r" b="b"/>
                <a:pathLst>
                  <a:path w="3072" h="4301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048" y="2936"/>
                    </a:lnTo>
                    <a:lnTo>
                      <a:pt x="3004" y="4301"/>
                    </a:lnTo>
                    <a:lnTo>
                      <a:pt x="3072" y="4164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5" name="Google Shape;4925;p23"/>
              <p:cNvSpPr/>
              <p:nvPr/>
            </p:nvSpPr>
            <p:spPr>
              <a:xfrm>
                <a:off x="2039291" y="260533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0" y="4164"/>
                    </a:lnTo>
                    <a:lnTo>
                      <a:pt x="137" y="4232"/>
                    </a:lnTo>
                    <a:lnTo>
                      <a:pt x="3208" y="137"/>
                    </a:lnTo>
                    <a:lnTo>
                      <a:pt x="307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6" name="Google Shape;4926;p23"/>
              <p:cNvSpPr/>
              <p:nvPr/>
            </p:nvSpPr>
            <p:spPr>
              <a:xfrm>
                <a:off x="2194173" y="1849698"/>
                <a:ext cx="56349" cy="171350"/>
              </a:xfrm>
              <a:custGeom>
                <a:avLst/>
                <a:gdLst/>
                <a:ahLst/>
                <a:cxnLst/>
                <a:rect l="l" t="t" r="r" b="b"/>
                <a:pathLst>
                  <a:path w="1639" h="4984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1502" y="4983"/>
                    </a:lnTo>
                    <a:lnTo>
                      <a:pt x="1638" y="498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7" name="Google Shape;4927;p23"/>
              <p:cNvSpPr/>
              <p:nvPr/>
            </p:nvSpPr>
            <p:spPr>
              <a:xfrm>
                <a:off x="1926628" y="2530250"/>
                <a:ext cx="147903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4302" h="3072" extrusionOk="0">
                    <a:moveTo>
                      <a:pt x="4301" y="0"/>
                    </a:moveTo>
                    <a:lnTo>
                      <a:pt x="1" y="2935"/>
                    </a:lnTo>
                    <a:lnTo>
                      <a:pt x="138" y="3072"/>
                    </a:lnTo>
                    <a:lnTo>
                      <a:pt x="4301" y="69"/>
                    </a:lnTo>
                    <a:lnTo>
                      <a:pt x="4301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8" name="Google Shape;4928;p23"/>
              <p:cNvSpPr/>
              <p:nvPr/>
            </p:nvSpPr>
            <p:spPr>
              <a:xfrm>
                <a:off x="2778496" y="1976423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1"/>
                    </a:moveTo>
                    <a:lnTo>
                      <a:pt x="0" y="1570"/>
                    </a:lnTo>
                    <a:lnTo>
                      <a:pt x="69" y="1775"/>
                    </a:lnTo>
                    <a:lnTo>
                      <a:pt x="2321" y="205"/>
                    </a:lnTo>
                    <a:lnTo>
                      <a:pt x="2253" y="69"/>
                    </a:lnTo>
                    <a:lnTo>
                      <a:pt x="225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9" name="Google Shape;4929;p23"/>
              <p:cNvSpPr/>
              <p:nvPr/>
            </p:nvSpPr>
            <p:spPr>
              <a:xfrm>
                <a:off x="2452298" y="1852036"/>
                <a:ext cx="63397" cy="169012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6" extrusionOk="0">
                    <a:moveTo>
                      <a:pt x="1639" y="1"/>
                    </a:moveTo>
                    <a:lnTo>
                      <a:pt x="1" y="4915"/>
                    </a:lnTo>
                    <a:lnTo>
                      <a:pt x="137" y="4915"/>
                    </a:lnTo>
                    <a:lnTo>
                      <a:pt x="1844" y="69"/>
                    </a:lnTo>
                    <a:lnTo>
                      <a:pt x="163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0" name="Google Shape;4930;p23"/>
              <p:cNvSpPr/>
              <p:nvPr/>
            </p:nvSpPr>
            <p:spPr>
              <a:xfrm>
                <a:off x="2618904" y="2042123"/>
                <a:ext cx="150241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4370" h="3073" extrusionOk="0">
                    <a:moveTo>
                      <a:pt x="4233" y="1"/>
                    </a:moveTo>
                    <a:lnTo>
                      <a:pt x="1" y="3004"/>
                    </a:lnTo>
                    <a:lnTo>
                      <a:pt x="69" y="3072"/>
                    </a:lnTo>
                    <a:lnTo>
                      <a:pt x="4369" y="137"/>
                    </a:lnTo>
                    <a:lnTo>
                      <a:pt x="423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1" name="Google Shape;4931;p23"/>
              <p:cNvSpPr/>
              <p:nvPr/>
            </p:nvSpPr>
            <p:spPr>
              <a:xfrm>
                <a:off x="2543818" y="192715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1" y="4164"/>
                    </a:lnTo>
                    <a:lnTo>
                      <a:pt x="137" y="4232"/>
                    </a:lnTo>
                    <a:lnTo>
                      <a:pt x="3209" y="68"/>
                    </a:lnTo>
                    <a:cubicBezTo>
                      <a:pt x="3140" y="68"/>
                      <a:pt x="3072" y="0"/>
                      <a:pt x="30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2" name="Google Shape;4932;p23"/>
              <p:cNvSpPr/>
              <p:nvPr/>
            </p:nvSpPr>
            <p:spPr>
              <a:xfrm>
                <a:off x="2682266" y="2342501"/>
                <a:ext cx="176060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5121" h="206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5120" y="205"/>
                    </a:lnTo>
                    <a:lnTo>
                      <a:pt x="512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3" name="Google Shape;4933;p23"/>
              <p:cNvSpPr/>
              <p:nvPr/>
            </p:nvSpPr>
            <p:spPr>
              <a:xfrm>
                <a:off x="2877063" y="2344839"/>
                <a:ext cx="93892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06" extrusionOk="0">
                    <a:moveTo>
                      <a:pt x="0" y="1"/>
                    </a:moveTo>
                    <a:cubicBezTo>
                      <a:pt x="0" y="69"/>
                      <a:pt x="0" y="137"/>
                      <a:pt x="0" y="206"/>
                    </a:cubicBezTo>
                    <a:lnTo>
                      <a:pt x="2730" y="206"/>
                    </a:lnTo>
                    <a:lnTo>
                      <a:pt x="27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4" name="Google Shape;4934;p23"/>
              <p:cNvSpPr/>
              <p:nvPr/>
            </p:nvSpPr>
            <p:spPr>
              <a:xfrm>
                <a:off x="2539142" y="2610012"/>
                <a:ext cx="107953" cy="147903"/>
              </a:xfrm>
              <a:custGeom>
                <a:avLst/>
                <a:gdLst/>
                <a:ahLst/>
                <a:cxnLst/>
                <a:rect l="l" t="t" r="r" b="b"/>
                <a:pathLst>
                  <a:path w="3140" h="4302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935" y="4301"/>
                    </a:lnTo>
                    <a:lnTo>
                      <a:pt x="3140" y="4165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5" name="Google Shape;4935;p23"/>
              <p:cNvSpPr/>
              <p:nvPr/>
            </p:nvSpPr>
            <p:spPr>
              <a:xfrm>
                <a:off x="2442912" y="2656975"/>
                <a:ext cx="58687" cy="171316"/>
              </a:xfrm>
              <a:custGeom>
                <a:avLst/>
                <a:gdLst/>
                <a:ahLst/>
                <a:cxnLst/>
                <a:rect l="l" t="t" r="r" b="b"/>
                <a:pathLst>
                  <a:path w="1707" h="4983" extrusionOk="0">
                    <a:moveTo>
                      <a:pt x="1" y="0"/>
                    </a:moveTo>
                    <a:lnTo>
                      <a:pt x="1502" y="4983"/>
                    </a:lnTo>
                    <a:lnTo>
                      <a:pt x="1707" y="4915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6" name="Google Shape;4936;p23"/>
              <p:cNvSpPr/>
              <p:nvPr/>
            </p:nvSpPr>
            <p:spPr>
              <a:xfrm>
                <a:off x="2177739" y="2656975"/>
                <a:ext cx="63397" cy="168978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5" extrusionOk="0">
                    <a:moveTo>
                      <a:pt x="1707" y="0"/>
                    </a:moveTo>
                    <a:lnTo>
                      <a:pt x="1" y="4846"/>
                    </a:lnTo>
                    <a:lnTo>
                      <a:pt x="205" y="4915"/>
                    </a:lnTo>
                    <a:lnTo>
                      <a:pt x="18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7" name="Google Shape;4937;p23"/>
              <p:cNvSpPr/>
              <p:nvPr/>
            </p:nvSpPr>
            <p:spPr>
              <a:xfrm>
                <a:off x="2337297" y="2673374"/>
                <a:ext cx="7082" cy="17606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1" extrusionOk="0">
                    <a:moveTo>
                      <a:pt x="138" y="1"/>
                    </a:moveTo>
                    <a:lnTo>
                      <a:pt x="1" y="5120"/>
                    </a:lnTo>
                    <a:lnTo>
                      <a:pt x="206" y="5120"/>
                    </a:lnTo>
                    <a:lnTo>
                      <a:pt x="206" y="1776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8" name="Google Shape;4938;p23"/>
              <p:cNvSpPr/>
              <p:nvPr/>
            </p:nvSpPr>
            <p:spPr>
              <a:xfrm>
                <a:off x="2333962" y="1570464"/>
                <a:ext cx="36237" cy="24788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721" extrusionOk="0">
                    <a:moveTo>
                      <a:pt x="576" y="0"/>
                    </a:moveTo>
                    <a:cubicBezTo>
                      <a:pt x="1" y="0"/>
                      <a:pt x="587" y="721"/>
                      <a:pt x="893" y="721"/>
                    </a:cubicBezTo>
                    <a:cubicBezTo>
                      <a:pt x="986" y="721"/>
                      <a:pt x="1054" y="654"/>
                      <a:pt x="1054" y="478"/>
                    </a:cubicBezTo>
                    <a:cubicBezTo>
                      <a:pt x="1054" y="205"/>
                      <a:pt x="849" y="0"/>
                      <a:pt x="5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9" name="Google Shape;4939;p23"/>
              <p:cNvSpPr/>
              <p:nvPr/>
            </p:nvSpPr>
            <p:spPr>
              <a:xfrm>
                <a:off x="2323236" y="3077030"/>
                <a:ext cx="32902" cy="32867"/>
              </a:xfrm>
              <a:custGeom>
                <a:avLst/>
                <a:gdLst/>
                <a:ahLst/>
                <a:cxnLst/>
                <a:rect l="l" t="t" r="r" b="b"/>
                <a:pathLst>
                  <a:path w="957" h="956" extrusionOk="0">
                    <a:moveTo>
                      <a:pt x="478" y="0"/>
                    </a:moveTo>
                    <a:cubicBezTo>
                      <a:pt x="205" y="0"/>
                      <a:pt x="0" y="205"/>
                      <a:pt x="0" y="478"/>
                    </a:cubicBezTo>
                    <a:cubicBezTo>
                      <a:pt x="0" y="751"/>
                      <a:pt x="205" y="956"/>
                      <a:pt x="478" y="956"/>
                    </a:cubicBezTo>
                    <a:cubicBezTo>
                      <a:pt x="751" y="956"/>
                      <a:pt x="956" y="751"/>
                      <a:pt x="956" y="478"/>
                    </a:cubicBezTo>
                    <a:cubicBezTo>
                      <a:pt x="956" y="205"/>
                      <a:pt x="751" y="0"/>
                      <a:pt x="478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0" name="Google Shape;4940;p23"/>
              <p:cNvSpPr/>
              <p:nvPr/>
            </p:nvSpPr>
            <p:spPr>
              <a:xfrm>
                <a:off x="3048344" y="2095515"/>
                <a:ext cx="35240" cy="34071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91" extrusionOk="0">
                    <a:moveTo>
                      <a:pt x="482" y="0"/>
                    </a:moveTo>
                    <a:cubicBezTo>
                      <a:pt x="436" y="0"/>
                      <a:pt x="389" y="6"/>
                      <a:pt x="342" y="18"/>
                    </a:cubicBezTo>
                    <a:cubicBezTo>
                      <a:pt x="137" y="154"/>
                      <a:pt x="1" y="359"/>
                      <a:pt x="69" y="632"/>
                    </a:cubicBezTo>
                    <a:cubicBezTo>
                      <a:pt x="126" y="858"/>
                      <a:pt x="323" y="991"/>
                      <a:pt x="544" y="991"/>
                    </a:cubicBezTo>
                    <a:cubicBezTo>
                      <a:pt x="590" y="991"/>
                      <a:pt x="637" y="985"/>
                      <a:pt x="683" y="973"/>
                    </a:cubicBezTo>
                    <a:cubicBezTo>
                      <a:pt x="888" y="837"/>
                      <a:pt x="1025" y="564"/>
                      <a:pt x="957" y="359"/>
                    </a:cubicBezTo>
                    <a:cubicBezTo>
                      <a:pt x="900" y="133"/>
                      <a:pt x="703" y="0"/>
                      <a:pt x="48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1" name="Google Shape;4941;p23"/>
              <p:cNvSpPr/>
              <p:nvPr/>
            </p:nvSpPr>
            <p:spPr>
              <a:xfrm>
                <a:off x="1609851" y="2550741"/>
                <a:ext cx="37577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24" extrusionOk="0">
                    <a:moveTo>
                      <a:pt x="524" y="1"/>
                    </a:moveTo>
                    <a:cubicBezTo>
                      <a:pt x="485" y="1"/>
                      <a:pt x="446" y="6"/>
                      <a:pt x="410" y="19"/>
                    </a:cubicBezTo>
                    <a:cubicBezTo>
                      <a:pt x="137" y="87"/>
                      <a:pt x="0" y="360"/>
                      <a:pt x="69" y="633"/>
                    </a:cubicBezTo>
                    <a:cubicBezTo>
                      <a:pt x="181" y="801"/>
                      <a:pt x="339" y="924"/>
                      <a:pt x="544" y="924"/>
                    </a:cubicBezTo>
                    <a:cubicBezTo>
                      <a:pt x="588" y="924"/>
                      <a:pt x="634" y="918"/>
                      <a:pt x="683" y="906"/>
                    </a:cubicBezTo>
                    <a:cubicBezTo>
                      <a:pt x="956" y="838"/>
                      <a:pt x="1092" y="565"/>
                      <a:pt x="1024" y="292"/>
                    </a:cubicBezTo>
                    <a:cubicBezTo>
                      <a:pt x="912" y="123"/>
                      <a:pt x="707" y="1"/>
                      <a:pt x="52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2" name="Google Shape;4942;p23"/>
              <p:cNvSpPr/>
              <p:nvPr/>
            </p:nvSpPr>
            <p:spPr>
              <a:xfrm>
                <a:off x="2764400" y="2936656"/>
                <a:ext cx="37577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7" extrusionOk="0">
                    <a:moveTo>
                      <a:pt x="578" y="1"/>
                    </a:moveTo>
                    <a:cubicBezTo>
                      <a:pt x="469" y="1"/>
                      <a:pt x="360" y="39"/>
                      <a:pt x="274" y="124"/>
                    </a:cubicBezTo>
                    <a:cubicBezTo>
                      <a:pt x="69" y="261"/>
                      <a:pt x="1" y="534"/>
                      <a:pt x="206" y="739"/>
                    </a:cubicBezTo>
                    <a:cubicBezTo>
                      <a:pt x="294" y="871"/>
                      <a:pt x="439" y="946"/>
                      <a:pt x="586" y="946"/>
                    </a:cubicBezTo>
                    <a:cubicBezTo>
                      <a:pt x="666" y="946"/>
                      <a:pt x="747" y="923"/>
                      <a:pt x="820" y="875"/>
                    </a:cubicBezTo>
                    <a:cubicBezTo>
                      <a:pt x="1025" y="739"/>
                      <a:pt x="1093" y="397"/>
                      <a:pt x="956" y="193"/>
                    </a:cubicBezTo>
                    <a:cubicBezTo>
                      <a:pt x="877" y="74"/>
                      <a:pt x="729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3" name="Google Shape;4943;p23"/>
              <p:cNvSpPr/>
              <p:nvPr/>
            </p:nvSpPr>
            <p:spPr>
              <a:xfrm>
                <a:off x="1891457" y="1710321"/>
                <a:ext cx="41187" cy="32214"/>
              </a:xfrm>
              <a:custGeom>
                <a:avLst/>
                <a:gdLst/>
                <a:ahLst/>
                <a:cxnLst/>
                <a:rect l="l" t="t" r="r" b="b"/>
                <a:pathLst>
                  <a:path w="1198" h="937" extrusionOk="0">
                    <a:moveTo>
                      <a:pt x="578" y="1"/>
                    </a:moveTo>
                    <a:cubicBezTo>
                      <a:pt x="471" y="1"/>
                      <a:pt x="365" y="34"/>
                      <a:pt x="273" y="96"/>
                    </a:cubicBezTo>
                    <a:cubicBezTo>
                      <a:pt x="68" y="232"/>
                      <a:pt x="0" y="505"/>
                      <a:pt x="205" y="710"/>
                    </a:cubicBezTo>
                    <a:cubicBezTo>
                      <a:pt x="305" y="870"/>
                      <a:pt x="440" y="936"/>
                      <a:pt x="572" y="936"/>
                    </a:cubicBezTo>
                    <a:cubicBezTo>
                      <a:pt x="892" y="936"/>
                      <a:pt x="1197" y="550"/>
                      <a:pt x="956" y="164"/>
                    </a:cubicBezTo>
                    <a:cubicBezTo>
                      <a:pt x="843" y="51"/>
                      <a:pt x="710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4" name="Google Shape;4944;p23"/>
              <p:cNvSpPr/>
              <p:nvPr/>
            </p:nvSpPr>
            <p:spPr>
              <a:xfrm>
                <a:off x="1879699" y="2928267"/>
                <a:ext cx="37577" cy="32386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2" extrusionOk="0">
                    <a:moveTo>
                      <a:pt x="492" y="0"/>
                    </a:moveTo>
                    <a:cubicBezTo>
                      <a:pt x="350" y="0"/>
                      <a:pt x="213" y="51"/>
                      <a:pt x="137" y="164"/>
                    </a:cubicBezTo>
                    <a:cubicBezTo>
                      <a:pt x="1" y="437"/>
                      <a:pt x="69" y="710"/>
                      <a:pt x="274" y="846"/>
                    </a:cubicBezTo>
                    <a:cubicBezTo>
                      <a:pt x="366" y="907"/>
                      <a:pt x="472" y="941"/>
                      <a:pt x="573" y="941"/>
                    </a:cubicBezTo>
                    <a:cubicBezTo>
                      <a:pt x="697" y="941"/>
                      <a:pt x="813" y="891"/>
                      <a:pt x="888" y="778"/>
                    </a:cubicBezTo>
                    <a:cubicBezTo>
                      <a:pt x="1093" y="505"/>
                      <a:pt x="1025" y="232"/>
                      <a:pt x="820" y="95"/>
                    </a:cubicBezTo>
                    <a:cubicBezTo>
                      <a:pt x="728" y="34"/>
                      <a:pt x="608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5" name="Google Shape;4945;p23"/>
              <p:cNvSpPr/>
              <p:nvPr/>
            </p:nvSpPr>
            <p:spPr>
              <a:xfrm>
                <a:off x="2778496" y="1718676"/>
                <a:ext cx="34689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09" h="947" extrusionOk="0">
                    <a:moveTo>
                      <a:pt x="483" y="1"/>
                    </a:moveTo>
                    <a:cubicBezTo>
                      <a:pt x="348" y="1"/>
                      <a:pt x="217" y="61"/>
                      <a:pt x="137" y="194"/>
                    </a:cubicBezTo>
                    <a:cubicBezTo>
                      <a:pt x="0" y="399"/>
                      <a:pt x="0" y="672"/>
                      <a:pt x="205" y="877"/>
                    </a:cubicBezTo>
                    <a:cubicBezTo>
                      <a:pt x="285" y="924"/>
                      <a:pt x="372" y="946"/>
                      <a:pt x="458" y="946"/>
                    </a:cubicBezTo>
                    <a:cubicBezTo>
                      <a:pt x="740" y="946"/>
                      <a:pt x="1008" y="713"/>
                      <a:pt x="956" y="399"/>
                    </a:cubicBezTo>
                    <a:cubicBezTo>
                      <a:pt x="914" y="149"/>
                      <a:pt x="695" y="1"/>
                      <a:pt x="48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6" name="Google Shape;4946;p23"/>
              <p:cNvSpPr/>
              <p:nvPr/>
            </p:nvSpPr>
            <p:spPr>
              <a:xfrm>
                <a:off x="1614526" y="2086095"/>
                <a:ext cx="35239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4" extrusionOk="0">
                    <a:moveTo>
                      <a:pt x="539" y="1"/>
                    </a:moveTo>
                    <a:cubicBezTo>
                      <a:pt x="320" y="1"/>
                      <a:pt x="125" y="123"/>
                      <a:pt x="69" y="292"/>
                    </a:cubicBezTo>
                    <a:cubicBezTo>
                      <a:pt x="1" y="565"/>
                      <a:pt x="137" y="838"/>
                      <a:pt x="410" y="906"/>
                    </a:cubicBezTo>
                    <a:cubicBezTo>
                      <a:pt x="445" y="918"/>
                      <a:pt x="483" y="923"/>
                      <a:pt x="520" y="923"/>
                    </a:cubicBezTo>
                    <a:cubicBezTo>
                      <a:pt x="703" y="923"/>
                      <a:pt x="900" y="791"/>
                      <a:pt x="956" y="565"/>
                    </a:cubicBezTo>
                    <a:cubicBezTo>
                      <a:pt x="1025" y="360"/>
                      <a:pt x="888" y="87"/>
                      <a:pt x="683" y="19"/>
                    </a:cubicBezTo>
                    <a:cubicBezTo>
                      <a:pt x="635" y="7"/>
                      <a:pt x="587" y="1"/>
                      <a:pt x="53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7" name="Google Shape;4947;p23"/>
              <p:cNvSpPr/>
              <p:nvPr/>
            </p:nvSpPr>
            <p:spPr>
              <a:xfrm>
                <a:off x="3043668" y="2562499"/>
                <a:ext cx="35240" cy="31733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3" extrusionOk="0">
                    <a:moveTo>
                      <a:pt x="539" y="0"/>
                    </a:moveTo>
                    <a:cubicBezTo>
                      <a:pt x="320" y="0"/>
                      <a:pt x="125" y="122"/>
                      <a:pt x="69" y="291"/>
                    </a:cubicBezTo>
                    <a:cubicBezTo>
                      <a:pt x="0" y="564"/>
                      <a:pt x="137" y="837"/>
                      <a:pt x="342" y="905"/>
                    </a:cubicBezTo>
                    <a:cubicBezTo>
                      <a:pt x="389" y="917"/>
                      <a:pt x="435" y="923"/>
                      <a:pt x="481" y="923"/>
                    </a:cubicBezTo>
                    <a:cubicBezTo>
                      <a:pt x="702" y="923"/>
                      <a:pt x="899" y="790"/>
                      <a:pt x="956" y="564"/>
                    </a:cubicBezTo>
                    <a:cubicBezTo>
                      <a:pt x="1024" y="359"/>
                      <a:pt x="888" y="86"/>
                      <a:pt x="683" y="18"/>
                    </a:cubicBezTo>
                    <a:cubicBezTo>
                      <a:pt x="635" y="6"/>
                      <a:pt x="586" y="0"/>
                      <a:pt x="53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8" name="Google Shape;4948;p23"/>
              <p:cNvSpPr/>
              <p:nvPr/>
            </p:nvSpPr>
            <p:spPr>
              <a:xfrm>
                <a:off x="2534432" y="1729127"/>
                <a:ext cx="30529" cy="27366"/>
              </a:xfrm>
              <a:custGeom>
                <a:avLst/>
                <a:gdLst/>
                <a:ahLst/>
                <a:cxnLst/>
                <a:rect l="l" t="t" r="r" b="b"/>
                <a:pathLst>
                  <a:path w="888" h="796" extrusionOk="0">
                    <a:moveTo>
                      <a:pt x="453" y="1"/>
                    </a:moveTo>
                    <a:cubicBezTo>
                      <a:pt x="286" y="1"/>
                      <a:pt x="120" y="78"/>
                      <a:pt x="69" y="231"/>
                    </a:cubicBezTo>
                    <a:cubicBezTo>
                      <a:pt x="1" y="436"/>
                      <a:pt x="137" y="709"/>
                      <a:pt x="342" y="777"/>
                    </a:cubicBezTo>
                    <a:cubicBezTo>
                      <a:pt x="378" y="789"/>
                      <a:pt x="414" y="795"/>
                      <a:pt x="450" y="795"/>
                    </a:cubicBezTo>
                    <a:cubicBezTo>
                      <a:pt x="615" y="795"/>
                      <a:pt x="764" y="673"/>
                      <a:pt x="820" y="504"/>
                    </a:cubicBezTo>
                    <a:cubicBezTo>
                      <a:pt x="888" y="300"/>
                      <a:pt x="820" y="95"/>
                      <a:pt x="615" y="26"/>
                    </a:cubicBezTo>
                    <a:cubicBezTo>
                      <a:pt x="564" y="9"/>
                      <a:pt x="508" y="1"/>
                      <a:pt x="45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9" name="Google Shape;4949;p23"/>
              <p:cNvSpPr/>
              <p:nvPr/>
            </p:nvSpPr>
            <p:spPr>
              <a:xfrm>
                <a:off x="2132392" y="2923729"/>
                <a:ext cx="26610" cy="22931"/>
              </a:xfrm>
              <a:custGeom>
                <a:avLst/>
                <a:gdLst/>
                <a:ahLst/>
                <a:cxnLst/>
                <a:rect l="l" t="t" r="r" b="b"/>
                <a:pathLst>
                  <a:path w="774" h="667" extrusionOk="0">
                    <a:moveTo>
                      <a:pt x="316" y="0"/>
                    </a:moveTo>
                    <a:cubicBezTo>
                      <a:pt x="1" y="0"/>
                      <a:pt x="308" y="667"/>
                      <a:pt x="545" y="667"/>
                    </a:cubicBezTo>
                    <a:cubicBezTo>
                      <a:pt x="607" y="667"/>
                      <a:pt x="665" y="620"/>
                      <a:pt x="705" y="500"/>
                    </a:cubicBezTo>
                    <a:cubicBezTo>
                      <a:pt x="773" y="296"/>
                      <a:pt x="637" y="91"/>
                      <a:pt x="432" y="22"/>
                    </a:cubicBezTo>
                    <a:cubicBezTo>
                      <a:pt x="386" y="7"/>
                      <a:pt x="348" y="0"/>
                      <a:pt x="31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0" name="Google Shape;4950;p23"/>
              <p:cNvSpPr/>
              <p:nvPr/>
            </p:nvSpPr>
            <p:spPr>
              <a:xfrm>
                <a:off x="2961707" y="2340438"/>
                <a:ext cx="30358" cy="20869"/>
              </a:xfrm>
              <a:custGeom>
                <a:avLst/>
                <a:gdLst/>
                <a:ahLst/>
                <a:cxnLst/>
                <a:rect l="l" t="t" r="r" b="b"/>
                <a:pathLst>
                  <a:path w="883" h="607" extrusionOk="0">
                    <a:moveTo>
                      <a:pt x="752" y="1"/>
                    </a:moveTo>
                    <a:cubicBezTo>
                      <a:pt x="497" y="1"/>
                      <a:pt x="1" y="607"/>
                      <a:pt x="473" y="607"/>
                    </a:cubicBezTo>
                    <a:cubicBezTo>
                      <a:pt x="678" y="607"/>
                      <a:pt x="883" y="402"/>
                      <a:pt x="883" y="197"/>
                    </a:cubicBezTo>
                    <a:cubicBezTo>
                      <a:pt x="883" y="55"/>
                      <a:pt x="828" y="1"/>
                      <a:pt x="75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1" name="Google Shape;4951;p23"/>
              <p:cNvSpPr/>
              <p:nvPr/>
            </p:nvSpPr>
            <p:spPr>
              <a:xfrm>
                <a:off x="1701370" y="2316235"/>
                <a:ext cx="28192" cy="26301"/>
              </a:xfrm>
              <a:custGeom>
                <a:avLst/>
                <a:gdLst/>
                <a:ahLst/>
                <a:cxnLst/>
                <a:rect l="l" t="t" r="r" b="b"/>
                <a:pathLst>
                  <a:path w="820" h="765" extrusionOk="0">
                    <a:moveTo>
                      <a:pt x="492" y="0"/>
                    </a:moveTo>
                    <a:cubicBezTo>
                      <a:pt x="465" y="0"/>
                      <a:pt x="437" y="5"/>
                      <a:pt x="410" y="14"/>
                    </a:cubicBezTo>
                    <a:cubicBezTo>
                      <a:pt x="205" y="14"/>
                      <a:pt x="0" y="150"/>
                      <a:pt x="0" y="355"/>
                    </a:cubicBezTo>
                    <a:cubicBezTo>
                      <a:pt x="0" y="560"/>
                      <a:pt x="205" y="765"/>
                      <a:pt x="410" y="765"/>
                    </a:cubicBezTo>
                    <a:cubicBezTo>
                      <a:pt x="615" y="765"/>
                      <a:pt x="819" y="560"/>
                      <a:pt x="819" y="355"/>
                    </a:cubicBezTo>
                    <a:cubicBezTo>
                      <a:pt x="819" y="178"/>
                      <a:pt x="666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2" name="Google Shape;4952;p23"/>
              <p:cNvSpPr/>
              <p:nvPr/>
            </p:nvSpPr>
            <p:spPr>
              <a:xfrm>
                <a:off x="2517998" y="2928611"/>
                <a:ext cx="36030" cy="27298"/>
              </a:xfrm>
              <a:custGeom>
                <a:avLst/>
                <a:gdLst/>
                <a:ahLst/>
                <a:cxnLst/>
                <a:rect l="l" t="t" r="r" b="b"/>
                <a:pathLst>
                  <a:path w="1048" h="794" extrusionOk="0">
                    <a:moveTo>
                      <a:pt x="456" y="0"/>
                    </a:moveTo>
                    <a:cubicBezTo>
                      <a:pt x="420" y="0"/>
                      <a:pt x="382" y="6"/>
                      <a:pt x="342" y="17"/>
                    </a:cubicBezTo>
                    <a:cubicBezTo>
                      <a:pt x="137" y="85"/>
                      <a:pt x="1" y="358"/>
                      <a:pt x="69" y="563"/>
                    </a:cubicBezTo>
                    <a:cubicBezTo>
                      <a:pt x="120" y="717"/>
                      <a:pt x="248" y="793"/>
                      <a:pt x="395" y="793"/>
                    </a:cubicBezTo>
                    <a:cubicBezTo>
                      <a:pt x="444" y="793"/>
                      <a:pt x="496" y="785"/>
                      <a:pt x="547" y="768"/>
                    </a:cubicBezTo>
                    <a:cubicBezTo>
                      <a:pt x="1048" y="643"/>
                      <a:pt x="859" y="0"/>
                      <a:pt x="45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3" name="Google Shape;4953;p23"/>
              <p:cNvSpPr/>
              <p:nvPr/>
            </p:nvSpPr>
            <p:spPr>
              <a:xfrm>
                <a:off x="2145010" y="1732600"/>
                <a:ext cx="33108" cy="17121"/>
              </a:xfrm>
              <a:custGeom>
                <a:avLst/>
                <a:gdLst/>
                <a:ahLst/>
                <a:cxnLst/>
                <a:rect l="l" t="t" r="r" b="b"/>
                <a:pathLst>
                  <a:path w="963" h="498" extrusionOk="0">
                    <a:moveTo>
                      <a:pt x="214" y="1"/>
                    </a:moveTo>
                    <a:cubicBezTo>
                      <a:pt x="86" y="1"/>
                      <a:pt x="0" y="72"/>
                      <a:pt x="65" y="267"/>
                    </a:cubicBezTo>
                    <a:cubicBezTo>
                      <a:pt x="116" y="420"/>
                      <a:pt x="244" y="497"/>
                      <a:pt x="392" y="497"/>
                    </a:cubicBezTo>
                    <a:cubicBezTo>
                      <a:pt x="441" y="497"/>
                      <a:pt x="492" y="489"/>
                      <a:pt x="543" y="472"/>
                    </a:cubicBezTo>
                    <a:cubicBezTo>
                      <a:pt x="963" y="332"/>
                      <a:pt x="491" y="1"/>
                      <a:pt x="21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4" name="Google Shape;4954;p23"/>
              <p:cNvSpPr/>
              <p:nvPr/>
            </p:nvSpPr>
            <p:spPr>
              <a:xfrm>
                <a:off x="1816337" y="2689601"/>
                <a:ext cx="30564" cy="2747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799" extrusionOk="0">
                    <a:moveTo>
                      <a:pt x="407" y="1"/>
                    </a:moveTo>
                    <a:cubicBezTo>
                      <a:pt x="330" y="1"/>
                      <a:pt x="258" y="23"/>
                      <a:pt x="206" y="75"/>
                    </a:cubicBezTo>
                    <a:cubicBezTo>
                      <a:pt x="1" y="212"/>
                      <a:pt x="1" y="485"/>
                      <a:pt x="137" y="621"/>
                    </a:cubicBezTo>
                    <a:cubicBezTo>
                      <a:pt x="181" y="751"/>
                      <a:pt x="306" y="798"/>
                      <a:pt x="445" y="798"/>
                    </a:cubicBezTo>
                    <a:cubicBezTo>
                      <a:pt x="524" y="798"/>
                      <a:pt x="609" y="783"/>
                      <a:pt x="683" y="758"/>
                    </a:cubicBezTo>
                    <a:cubicBezTo>
                      <a:pt x="820" y="621"/>
                      <a:pt x="888" y="348"/>
                      <a:pt x="752" y="143"/>
                    </a:cubicBezTo>
                    <a:cubicBezTo>
                      <a:pt x="667" y="59"/>
                      <a:pt x="531" y="1"/>
                      <a:pt x="407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5" name="Google Shape;4955;p23"/>
              <p:cNvSpPr/>
              <p:nvPr/>
            </p:nvSpPr>
            <p:spPr>
              <a:xfrm>
                <a:off x="2848906" y="1962258"/>
                <a:ext cx="30529" cy="28363"/>
              </a:xfrm>
              <a:custGeom>
                <a:avLst/>
                <a:gdLst/>
                <a:ahLst/>
                <a:cxnLst/>
                <a:rect l="l" t="t" r="r" b="b"/>
                <a:pathLst>
                  <a:path w="888" h="825" extrusionOk="0">
                    <a:moveTo>
                      <a:pt x="389" y="0"/>
                    </a:moveTo>
                    <a:cubicBezTo>
                      <a:pt x="319" y="0"/>
                      <a:pt x="253" y="23"/>
                      <a:pt x="205" y="71"/>
                    </a:cubicBezTo>
                    <a:cubicBezTo>
                      <a:pt x="0" y="208"/>
                      <a:pt x="0" y="481"/>
                      <a:pt x="68" y="617"/>
                    </a:cubicBezTo>
                    <a:cubicBezTo>
                      <a:pt x="156" y="750"/>
                      <a:pt x="302" y="825"/>
                      <a:pt x="430" y="825"/>
                    </a:cubicBezTo>
                    <a:cubicBezTo>
                      <a:pt x="501" y="825"/>
                      <a:pt x="566" y="802"/>
                      <a:pt x="614" y="754"/>
                    </a:cubicBezTo>
                    <a:cubicBezTo>
                      <a:pt x="819" y="617"/>
                      <a:pt x="887" y="344"/>
                      <a:pt x="751" y="208"/>
                    </a:cubicBezTo>
                    <a:cubicBezTo>
                      <a:pt x="663" y="76"/>
                      <a:pt x="518" y="0"/>
                      <a:pt x="38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6" name="Google Shape;4956;p23"/>
              <p:cNvSpPr/>
              <p:nvPr/>
            </p:nvSpPr>
            <p:spPr>
              <a:xfrm>
                <a:off x="1826857" y="1949675"/>
                <a:ext cx="34242" cy="15333"/>
              </a:xfrm>
              <a:custGeom>
                <a:avLst/>
                <a:gdLst/>
                <a:ahLst/>
                <a:cxnLst/>
                <a:rect l="l" t="t" r="r" b="b"/>
                <a:pathLst>
                  <a:path w="996" h="446" extrusionOk="0">
                    <a:moveTo>
                      <a:pt x="449" y="1"/>
                    </a:moveTo>
                    <a:cubicBezTo>
                      <a:pt x="344" y="1"/>
                      <a:pt x="248" y="51"/>
                      <a:pt x="173" y="164"/>
                    </a:cubicBezTo>
                    <a:cubicBezTo>
                      <a:pt x="0" y="365"/>
                      <a:pt x="154" y="445"/>
                      <a:pt x="355" y="445"/>
                    </a:cubicBezTo>
                    <a:cubicBezTo>
                      <a:pt x="631" y="445"/>
                      <a:pt x="995" y="294"/>
                      <a:pt x="719" y="96"/>
                    </a:cubicBezTo>
                    <a:cubicBezTo>
                      <a:pt x="627" y="35"/>
                      <a:pt x="535" y="1"/>
                      <a:pt x="44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7" name="Google Shape;4957;p23"/>
              <p:cNvSpPr/>
              <p:nvPr/>
            </p:nvSpPr>
            <p:spPr>
              <a:xfrm>
                <a:off x="2832816" y="2703044"/>
                <a:ext cx="39193" cy="27573"/>
              </a:xfrm>
              <a:custGeom>
                <a:avLst/>
                <a:gdLst/>
                <a:ahLst/>
                <a:cxnLst/>
                <a:rect l="l" t="t" r="r" b="b"/>
                <a:pathLst>
                  <a:path w="1140" h="802" extrusionOk="0">
                    <a:moveTo>
                      <a:pt x="572" y="0"/>
                    </a:moveTo>
                    <a:cubicBezTo>
                      <a:pt x="249" y="0"/>
                      <a:pt x="1" y="487"/>
                      <a:pt x="332" y="708"/>
                    </a:cubicBezTo>
                    <a:cubicBezTo>
                      <a:pt x="424" y="774"/>
                      <a:pt x="513" y="801"/>
                      <a:pt x="595" y="801"/>
                    </a:cubicBezTo>
                    <a:cubicBezTo>
                      <a:pt x="937" y="801"/>
                      <a:pt x="1140" y="314"/>
                      <a:pt x="809" y="94"/>
                    </a:cubicBezTo>
                    <a:cubicBezTo>
                      <a:pt x="730" y="28"/>
                      <a:pt x="649" y="0"/>
                      <a:pt x="5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58" name="Google Shape;4958;p23"/>
            <p:cNvGrpSpPr/>
            <p:nvPr/>
          </p:nvGrpSpPr>
          <p:grpSpPr>
            <a:xfrm rot="6112576">
              <a:off x="6952102" y="1859050"/>
              <a:ext cx="305688" cy="358802"/>
              <a:chOff x="1399963" y="545100"/>
              <a:chExt cx="305686" cy="358800"/>
            </a:xfrm>
          </p:grpSpPr>
          <p:sp>
            <p:nvSpPr>
              <p:cNvPr id="4959" name="Google Shape;4959;p23"/>
              <p:cNvSpPr/>
              <p:nvPr/>
            </p:nvSpPr>
            <p:spPr>
              <a:xfrm>
                <a:off x="1618396" y="884214"/>
                <a:ext cx="13680" cy="19686"/>
              </a:xfrm>
              <a:custGeom>
                <a:avLst/>
                <a:gdLst/>
                <a:ahLst/>
                <a:cxnLst/>
                <a:rect l="l" t="t" r="r" b="b"/>
                <a:pathLst>
                  <a:path w="508" h="731" extrusionOk="0">
                    <a:moveTo>
                      <a:pt x="254" y="1"/>
                    </a:moveTo>
                    <a:cubicBezTo>
                      <a:pt x="127" y="1"/>
                      <a:pt x="1" y="89"/>
                      <a:pt x="1" y="265"/>
                    </a:cubicBezTo>
                    <a:lnTo>
                      <a:pt x="1" y="476"/>
                    </a:lnTo>
                    <a:cubicBezTo>
                      <a:pt x="1" y="610"/>
                      <a:pt x="102" y="731"/>
                      <a:pt x="233" y="731"/>
                    </a:cubicBezTo>
                    <a:cubicBezTo>
                      <a:pt x="240" y="731"/>
                      <a:pt x="247" y="730"/>
                      <a:pt x="254" y="730"/>
                    </a:cubicBezTo>
                    <a:cubicBezTo>
                      <a:pt x="261" y="730"/>
                      <a:pt x="269" y="731"/>
                      <a:pt x="276" y="731"/>
                    </a:cubicBezTo>
                    <a:cubicBezTo>
                      <a:pt x="406" y="731"/>
                      <a:pt x="508" y="610"/>
                      <a:pt x="508" y="476"/>
                    </a:cubicBezTo>
                    <a:lnTo>
                      <a:pt x="508" y="265"/>
                    </a:lnTo>
                    <a:cubicBezTo>
                      <a:pt x="508" y="89"/>
                      <a:pt x="381" y="1"/>
                      <a:pt x="25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0" name="Google Shape;4960;p23"/>
              <p:cNvSpPr/>
              <p:nvPr/>
            </p:nvSpPr>
            <p:spPr>
              <a:xfrm>
                <a:off x="1614599" y="545100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5" y="1028"/>
                      <a:pt x="1325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1" name="Google Shape;4961;p23"/>
              <p:cNvSpPr/>
              <p:nvPr/>
            </p:nvSpPr>
            <p:spPr>
              <a:xfrm>
                <a:off x="1628252" y="738895"/>
                <a:ext cx="35682" cy="27684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8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2" name="Google Shape;4962;p23"/>
              <p:cNvSpPr/>
              <p:nvPr/>
            </p:nvSpPr>
            <p:spPr>
              <a:xfrm>
                <a:off x="1399963" y="649000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3" name="Google Shape;4963;p23"/>
              <p:cNvSpPr/>
              <p:nvPr/>
            </p:nvSpPr>
            <p:spPr>
              <a:xfrm>
                <a:off x="1669967" y="628155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4" name="Google Shape;4964;p23"/>
              <p:cNvSpPr/>
              <p:nvPr/>
            </p:nvSpPr>
            <p:spPr>
              <a:xfrm>
                <a:off x="1531572" y="649000"/>
                <a:ext cx="35655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029" extrusionOk="0">
                    <a:moveTo>
                      <a:pt x="662" y="1"/>
                    </a:moveTo>
                    <a:cubicBezTo>
                      <a:pt x="0" y="1"/>
                      <a:pt x="0" y="1029"/>
                      <a:pt x="662" y="1029"/>
                    </a:cubicBezTo>
                    <a:cubicBezTo>
                      <a:pt x="1324" y="1029"/>
                      <a:pt x="1324" y="1"/>
                      <a:pt x="66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65" name="Google Shape;4965;p23"/>
            <p:cNvGrpSpPr/>
            <p:nvPr/>
          </p:nvGrpSpPr>
          <p:grpSpPr>
            <a:xfrm>
              <a:off x="1541047" y="3811340"/>
              <a:ext cx="656106" cy="682893"/>
              <a:chOff x="1609851" y="1570464"/>
              <a:chExt cx="1473733" cy="1539433"/>
            </a:xfrm>
          </p:grpSpPr>
          <p:sp>
            <p:nvSpPr>
              <p:cNvPr id="4966" name="Google Shape;4966;p23"/>
              <p:cNvSpPr/>
              <p:nvPr/>
            </p:nvSpPr>
            <p:spPr>
              <a:xfrm>
                <a:off x="2083882" y="2441068"/>
                <a:ext cx="117373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26" extrusionOk="0">
                    <a:moveTo>
                      <a:pt x="3413" y="0"/>
                    </a:moveTo>
                    <a:lnTo>
                      <a:pt x="0" y="2389"/>
                    </a:lnTo>
                    <a:lnTo>
                      <a:pt x="68" y="2526"/>
                    </a:lnTo>
                    <a:lnTo>
                      <a:pt x="3413" y="69"/>
                    </a:lnTo>
                    <a:lnTo>
                      <a:pt x="341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7" name="Google Shape;4967;p23"/>
              <p:cNvSpPr/>
              <p:nvPr/>
            </p:nvSpPr>
            <p:spPr>
              <a:xfrm>
                <a:off x="2039291" y="2403525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2935" y="0"/>
                    </a:moveTo>
                    <a:lnTo>
                      <a:pt x="0" y="888"/>
                    </a:lnTo>
                    <a:lnTo>
                      <a:pt x="0" y="1024"/>
                    </a:lnTo>
                    <a:lnTo>
                      <a:pt x="2935" y="69"/>
                    </a:lnTo>
                    <a:lnTo>
                      <a:pt x="293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8" name="Google Shape;4968;p23"/>
              <p:cNvSpPr/>
              <p:nvPr/>
            </p:nvSpPr>
            <p:spPr>
              <a:xfrm>
                <a:off x="2151920" y="2513816"/>
                <a:ext cx="68107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26" extrusionOk="0">
                    <a:moveTo>
                      <a:pt x="1980" y="0"/>
                    </a:moveTo>
                    <a:lnTo>
                      <a:pt x="1" y="2458"/>
                    </a:lnTo>
                    <a:lnTo>
                      <a:pt x="137" y="2526"/>
                    </a:lnTo>
                    <a:lnTo>
                      <a:pt x="198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9" name="Google Shape;4969;p23"/>
              <p:cNvSpPr/>
              <p:nvPr/>
            </p:nvSpPr>
            <p:spPr>
              <a:xfrm>
                <a:off x="2241102" y="2509106"/>
                <a:ext cx="49301" cy="133807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892" extrusionOk="0">
                    <a:moveTo>
                      <a:pt x="1366" y="1"/>
                    </a:moveTo>
                    <a:lnTo>
                      <a:pt x="0" y="3892"/>
                    </a:lnTo>
                    <a:lnTo>
                      <a:pt x="69" y="3892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0" name="Google Shape;4970;p23"/>
              <p:cNvSpPr/>
              <p:nvPr/>
            </p:nvSpPr>
            <p:spPr>
              <a:xfrm>
                <a:off x="2158968" y="2074990"/>
                <a:ext cx="61059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2595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775" y="2594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1" name="Google Shape;4971;p23"/>
              <p:cNvSpPr/>
              <p:nvPr/>
            </p:nvSpPr>
            <p:spPr>
              <a:xfrm>
                <a:off x="2022858" y="2333115"/>
                <a:ext cx="145531" cy="4744"/>
              </a:xfrm>
              <a:custGeom>
                <a:avLst/>
                <a:gdLst/>
                <a:ahLst/>
                <a:cxnLst/>
                <a:rect l="l" t="t" r="r" b="b"/>
                <a:pathLst>
                  <a:path w="4233" h="138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4232" y="137"/>
                    </a:lnTo>
                    <a:lnTo>
                      <a:pt x="4232" y="69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2" name="Google Shape;4972;p23"/>
              <p:cNvSpPr/>
              <p:nvPr/>
            </p:nvSpPr>
            <p:spPr>
              <a:xfrm>
                <a:off x="2346717" y="2016303"/>
                <a:ext cx="4710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3073" extrusionOk="0">
                    <a:moveTo>
                      <a:pt x="0" y="1"/>
                    </a:moveTo>
                    <a:lnTo>
                      <a:pt x="0" y="3072"/>
                    </a:lnTo>
                    <a:lnTo>
                      <a:pt x="137" y="3072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3" name="Google Shape;4973;p23"/>
              <p:cNvSpPr/>
              <p:nvPr/>
            </p:nvSpPr>
            <p:spPr>
              <a:xfrm>
                <a:off x="2086220" y="2143028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69" y="1"/>
                    </a:moveTo>
                    <a:lnTo>
                      <a:pt x="0" y="137"/>
                    </a:lnTo>
                    <a:lnTo>
                      <a:pt x="3413" y="2595"/>
                    </a:lnTo>
                    <a:lnTo>
                      <a:pt x="3413" y="2526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4" name="Google Shape;4974;p23"/>
              <p:cNvSpPr/>
              <p:nvPr/>
            </p:nvSpPr>
            <p:spPr>
              <a:xfrm>
                <a:off x="2492179" y="2445744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69"/>
                    </a:cubicBezTo>
                    <a:lnTo>
                      <a:pt x="3277" y="2595"/>
                    </a:lnTo>
                    <a:cubicBezTo>
                      <a:pt x="3346" y="2527"/>
                      <a:pt x="3346" y="2527"/>
                      <a:pt x="3414" y="2458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5" name="Google Shape;4975;p23"/>
              <p:cNvSpPr/>
              <p:nvPr/>
            </p:nvSpPr>
            <p:spPr>
              <a:xfrm>
                <a:off x="2342007" y="2556069"/>
                <a:ext cx="4744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138" h="3072" extrusionOk="0">
                    <a:moveTo>
                      <a:pt x="69" y="0"/>
                    </a:moveTo>
                    <a:lnTo>
                      <a:pt x="1" y="3072"/>
                    </a:lnTo>
                    <a:lnTo>
                      <a:pt x="137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6" name="Google Shape;4976;p23"/>
              <p:cNvSpPr/>
              <p:nvPr/>
            </p:nvSpPr>
            <p:spPr>
              <a:xfrm>
                <a:off x="2553203" y="2241596"/>
                <a:ext cx="103278" cy="32902"/>
              </a:xfrm>
              <a:custGeom>
                <a:avLst/>
                <a:gdLst/>
                <a:ahLst/>
                <a:cxnLst/>
                <a:rect l="l" t="t" r="r" b="b"/>
                <a:pathLst>
                  <a:path w="3004" h="957" extrusionOk="0">
                    <a:moveTo>
                      <a:pt x="2936" y="1"/>
                    </a:moveTo>
                    <a:lnTo>
                      <a:pt x="1" y="888"/>
                    </a:lnTo>
                    <a:lnTo>
                      <a:pt x="1" y="956"/>
                    </a:lnTo>
                    <a:lnTo>
                      <a:pt x="3004" y="137"/>
                    </a:lnTo>
                    <a:cubicBezTo>
                      <a:pt x="3004" y="137"/>
                      <a:pt x="3004" y="1"/>
                      <a:pt x="2936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7" name="Google Shape;4977;p23"/>
              <p:cNvSpPr/>
              <p:nvPr/>
            </p:nvSpPr>
            <p:spPr>
              <a:xfrm>
                <a:off x="2527384" y="2340163"/>
                <a:ext cx="143193" cy="4710"/>
              </a:xfrm>
              <a:custGeom>
                <a:avLst/>
                <a:gdLst/>
                <a:ahLst/>
                <a:cxnLst/>
                <a:rect l="l" t="t" r="r" b="b"/>
                <a:pathLst>
                  <a:path w="4165" h="137" extrusionOk="0">
                    <a:moveTo>
                      <a:pt x="1" y="0"/>
                    </a:moveTo>
                    <a:lnTo>
                      <a:pt x="1" y="69"/>
                    </a:lnTo>
                    <a:lnTo>
                      <a:pt x="4165" y="137"/>
                    </a:lnTo>
                    <a:lnTo>
                      <a:pt x="416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8" name="Google Shape;4978;p23"/>
              <p:cNvSpPr/>
              <p:nvPr/>
            </p:nvSpPr>
            <p:spPr>
              <a:xfrm>
                <a:off x="2471070" y="2513816"/>
                <a:ext cx="65735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2595" extrusionOk="0">
                    <a:moveTo>
                      <a:pt x="1" y="0"/>
                    </a:moveTo>
                    <a:lnTo>
                      <a:pt x="1775" y="2594"/>
                    </a:lnTo>
                    <a:lnTo>
                      <a:pt x="1912" y="252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9" name="Google Shape;4979;p23"/>
              <p:cNvSpPr/>
              <p:nvPr/>
            </p:nvSpPr>
            <p:spPr>
              <a:xfrm>
                <a:off x="2400659" y="2509106"/>
                <a:ext cx="44625" cy="138517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9" extrusionOk="0">
                    <a:moveTo>
                      <a:pt x="1" y="1"/>
                    </a:moveTo>
                    <a:lnTo>
                      <a:pt x="1161" y="4028"/>
                    </a:lnTo>
                    <a:lnTo>
                      <a:pt x="1298" y="4028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0" name="Google Shape;4980;p23"/>
              <p:cNvSpPr/>
              <p:nvPr/>
            </p:nvSpPr>
            <p:spPr>
              <a:xfrm>
                <a:off x="1936048" y="2030399"/>
                <a:ext cx="145496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232" h="3209" extrusionOk="0">
                    <a:moveTo>
                      <a:pt x="137" y="0"/>
                    </a:moveTo>
                    <a:lnTo>
                      <a:pt x="0" y="137"/>
                    </a:lnTo>
                    <a:lnTo>
                      <a:pt x="4164" y="3209"/>
                    </a:lnTo>
                    <a:lnTo>
                      <a:pt x="4232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1" name="Google Shape;4981;p23"/>
              <p:cNvSpPr/>
              <p:nvPr/>
            </p:nvSpPr>
            <p:spPr>
              <a:xfrm>
                <a:off x="1860928" y="2171185"/>
                <a:ext cx="169012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4916" h="1776" extrusionOk="0">
                    <a:moveTo>
                      <a:pt x="69" y="1"/>
                    </a:moveTo>
                    <a:lnTo>
                      <a:pt x="1" y="206"/>
                    </a:lnTo>
                    <a:lnTo>
                      <a:pt x="4915" y="1776"/>
                    </a:lnTo>
                    <a:lnTo>
                      <a:pt x="4915" y="1707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2" name="Google Shape;4982;p23"/>
              <p:cNvSpPr/>
              <p:nvPr/>
            </p:nvSpPr>
            <p:spPr>
              <a:xfrm>
                <a:off x="2766772" y="2654603"/>
                <a:ext cx="79796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321" h="1844" extrusionOk="0">
                    <a:moveTo>
                      <a:pt x="137" y="1"/>
                    </a:moveTo>
                    <a:cubicBezTo>
                      <a:pt x="137" y="69"/>
                      <a:pt x="68" y="137"/>
                      <a:pt x="0" y="206"/>
                    </a:cubicBezTo>
                    <a:lnTo>
                      <a:pt x="2184" y="1844"/>
                    </a:lnTo>
                    <a:lnTo>
                      <a:pt x="2253" y="1776"/>
                    </a:lnTo>
                    <a:lnTo>
                      <a:pt x="2321" y="1639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3" name="Google Shape;4983;p23"/>
              <p:cNvSpPr/>
              <p:nvPr/>
            </p:nvSpPr>
            <p:spPr>
              <a:xfrm>
                <a:off x="1837481" y="2328440"/>
                <a:ext cx="176026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5120" h="274" extrusionOk="0">
                    <a:moveTo>
                      <a:pt x="0" y="0"/>
                    </a:moveTo>
                    <a:cubicBezTo>
                      <a:pt x="0" y="68"/>
                      <a:pt x="0" y="137"/>
                      <a:pt x="0" y="205"/>
                    </a:cubicBezTo>
                    <a:lnTo>
                      <a:pt x="5120" y="273"/>
                    </a:lnTo>
                    <a:lnTo>
                      <a:pt x="5120" y="137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4" name="Google Shape;4984;p23"/>
              <p:cNvSpPr/>
              <p:nvPr/>
            </p:nvSpPr>
            <p:spPr>
              <a:xfrm>
                <a:off x="1722479" y="2323729"/>
                <a:ext cx="93892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74" extrusionOk="0">
                    <a:moveTo>
                      <a:pt x="1" y="1"/>
                    </a:moveTo>
                    <a:lnTo>
                      <a:pt x="1" y="205"/>
                    </a:lnTo>
                    <a:lnTo>
                      <a:pt x="1" y="274"/>
                    </a:lnTo>
                    <a:lnTo>
                      <a:pt x="2731" y="274"/>
                    </a:lnTo>
                    <a:cubicBezTo>
                      <a:pt x="2731" y="205"/>
                      <a:pt x="2731" y="137"/>
                      <a:pt x="2731" y="69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5" name="Google Shape;4985;p23"/>
              <p:cNvSpPr/>
              <p:nvPr/>
            </p:nvSpPr>
            <p:spPr>
              <a:xfrm>
                <a:off x="2403032" y="2032737"/>
                <a:ext cx="49301" cy="136145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960" extrusionOk="0">
                    <a:moveTo>
                      <a:pt x="1365" y="1"/>
                    </a:moveTo>
                    <a:lnTo>
                      <a:pt x="0" y="3960"/>
                    </a:lnTo>
                    <a:lnTo>
                      <a:pt x="68" y="3960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6" name="Google Shape;4986;p23"/>
              <p:cNvSpPr/>
              <p:nvPr/>
            </p:nvSpPr>
            <p:spPr>
              <a:xfrm>
                <a:off x="2611890" y="2539636"/>
                <a:ext cx="147868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301" h="3209" extrusionOk="0">
                    <a:moveTo>
                      <a:pt x="137" y="0"/>
                    </a:moveTo>
                    <a:lnTo>
                      <a:pt x="0" y="69"/>
                    </a:lnTo>
                    <a:lnTo>
                      <a:pt x="4164" y="3208"/>
                    </a:lnTo>
                    <a:lnTo>
                      <a:pt x="4300" y="3004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7" name="Google Shape;4987;p23"/>
              <p:cNvSpPr/>
              <p:nvPr/>
            </p:nvSpPr>
            <p:spPr>
              <a:xfrm>
                <a:off x="2663494" y="2443406"/>
                <a:ext cx="171350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844" extrusionOk="0">
                    <a:moveTo>
                      <a:pt x="1" y="1"/>
                    </a:moveTo>
                    <a:cubicBezTo>
                      <a:pt x="1" y="69"/>
                      <a:pt x="1" y="69"/>
                      <a:pt x="1" y="137"/>
                    </a:cubicBezTo>
                    <a:lnTo>
                      <a:pt x="4915" y="1844"/>
                    </a:lnTo>
                    <a:lnTo>
                      <a:pt x="4984" y="1707"/>
                    </a:lnTo>
                    <a:lnTo>
                      <a:pt x="4984" y="1639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8" name="Google Shape;4988;p23"/>
              <p:cNvSpPr/>
              <p:nvPr/>
            </p:nvSpPr>
            <p:spPr>
              <a:xfrm>
                <a:off x="2851244" y="211019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80"/>
                    </a:lnTo>
                    <a:cubicBezTo>
                      <a:pt x="0" y="1980"/>
                      <a:pt x="69" y="2048"/>
                      <a:pt x="69" y="2116"/>
                    </a:cubicBezTo>
                    <a:lnTo>
                      <a:pt x="6212" y="205"/>
                    </a:lnTo>
                    <a:cubicBezTo>
                      <a:pt x="6212" y="137"/>
                      <a:pt x="6212" y="68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9" name="Google Shape;4989;p23"/>
              <p:cNvSpPr/>
              <p:nvPr/>
            </p:nvSpPr>
            <p:spPr>
              <a:xfrm>
                <a:off x="2250488" y="2030399"/>
                <a:ext cx="44625" cy="138483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8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229" y="4028"/>
                    </a:lnTo>
                    <a:lnTo>
                      <a:pt x="1297" y="4028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0" name="Google Shape;4990;p23"/>
              <p:cNvSpPr/>
              <p:nvPr/>
            </p:nvSpPr>
            <p:spPr>
              <a:xfrm>
                <a:off x="2489841" y="2150076"/>
                <a:ext cx="119711" cy="86878"/>
              </a:xfrm>
              <a:custGeom>
                <a:avLst/>
                <a:gdLst/>
                <a:ahLst/>
                <a:cxnLst/>
                <a:rect l="l" t="t" r="r" b="b"/>
                <a:pathLst>
                  <a:path w="3482" h="2527" extrusionOk="0">
                    <a:moveTo>
                      <a:pt x="3414" y="1"/>
                    </a:moveTo>
                    <a:lnTo>
                      <a:pt x="1" y="2458"/>
                    </a:lnTo>
                    <a:lnTo>
                      <a:pt x="69" y="2458"/>
                    </a:lnTo>
                    <a:lnTo>
                      <a:pt x="69" y="2526"/>
                    </a:lnTo>
                    <a:lnTo>
                      <a:pt x="3482" y="137"/>
                    </a:lnTo>
                    <a:lnTo>
                      <a:pt x="341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1" name="Google Shape;4991;p23"/>
              <p:cNvSpPr/>
              <p:nvPr/>
            </p:nvSpPr>
            <p:spPr>
              <a:xfrm>
                <a:off x="2473407" y="2077328"/>
                <a:ext cx="68107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95" extrusionOk="0">
                    <a:moveTo>
                      <a:pt x="1844" y="1"/>
                    </a:moveTo>
                    <a:lnTo>
                      <a:pt x="1" y="2526"/>
                    </a:lnTo>
                    <a:lnTo>
                      <a:pt x="69" y="2526"/>
                    </a:lnTo>
                    <a:lnTo>
                      <a:pt x="69" y="2594"/>
                    </a:lnTo>
                    <a:lnTo>
                      <a:pt x="1980" y="137"/>
                    </a:lnTo>
                    <a:lnTo>
                      <a:pt x="184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2" name="Google Shape;4992;p23"/>
              <p:cNvSpPr/>
              <p:nvPr/>
            </p:nvSpPr>
            <p:spPr>
              <a:xfrm>
                <a:off x="2041629" y="2234548"/>
                <a:ext cx="100940" cy="37577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93" extrusionOk="0">
                    <a:moveTo>
                      <a:pt x="1" y="1"/>
                    </a:moveTo>
                    <a:lnTo>
                      <a:pt x="1" y="137"/>
                    </a:lnTo>
                    <a:lnTo>
                      <a:pt x="2936" y="1093"/>
                    </a:lnTo>
                    <a:cubicBezTo>
                      <a:pt x="2936" y="1025"/>
                      <a:pt x="2936" y="1025"/>
                      <a:pt x="2936" y="1025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3" name="Google Shape;4993;p23"/>
              <p:cNvSpPr/>
              <p:nvPr/>
            </p:nvSpPr>
            <p:spPr>
              <a:xfrm>
                <a:off x="1846866" y="1959989"/>
                <a:ext cx="77458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253" h="1844" extrusionOk="0">
                    <a:moveTo>
                      <a:pt x="137" y="1"/>
                    </a:moveTo>
                    <a:lnTo>
                      <a:pt x="69" y="69"/>
                    </a:lnTo>
                    <a:cubicBezTo>
                      <a:pt x="69" y="137"/>
                      <a:pt x="0" y="137"/>
                      <a:pt x="0" y="205"/>
                    </a:cubicBezTo>
                    <a:lnTo>
                      <a:pt x="2184" y="1844"/>
                    </a:lnTo>
                    <a:lnTo>
                      <a:pt x="2253" y="170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4" name="Google Shape;4994;p23"/>
              <p:cNvSpPr/>
              <p:nvPr/>
            </p:nvSpPr>
            <p:spPr>
              <a:xfrm>
                <a:off x="2553203" y="2408201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2936" y="1025"/>
                    </a:lnTo>
                    <a:lnTo>
                      <a:pt x="2936" y="956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5" name="Google Shape;4995;p23"/>
              <p:cNvSpPr/>
              <p:nvPr/>
            </p:nvSpPr>
            <p:spPr>
              <a:xfrm>
                <a:off x="2665832" y="2182943"/>
                <a:ext cx="171350" cy="5868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7" extrusionOk="0">
                    <a:moveTo>
                      <a:pt x="4916" y="0"/>
                    </a:moveTo>
                    <a:lnTo>
                      <a:pt x="1" y="1570"/>
                    </a:lnTo>
                    <a:lnTo>
                      <a:pt x="1" y="1707"/>
                    </a:lnTo>
                    <a:lnTo>
                      <a:pt x="4984" y="137"/>
                    </a:lnTo>
                    <a:lnTo>
                      <a:pt x="491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6" name="Google Shape;4996;p23"/>
              <p:cNvSpPr/>
              <p:nvPr/>
            </p:nvSpPr>
            <p:spPr>
              <a:xfrm>
                <a:off x="1858590" y="2436358"/>
                <a:ext cx="171350" cy="58721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8" extrusionOk="0">
                    <a:moveTo>
                      <a:pt x="4915" y="1"/>
                    </a:moveTo>
                    <a:lnTo>
                      <a:pt x="1" y="1503"/>
                    </a:lnTo>
                    <a:lnTo>
                      <a:pt x="69" y="1707"/>
                    </a:lnTo>
                    <a:lnTo>
                      <a:pt x="4983" y="137"/>
                    </a:lnTo>
                    <a:cubicBezTo>
                      <a:pt x="4983" y="69"/>
                      <a:pt x="4983" y="69"/>
                      <a:pt x="4915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7" name="Google Shape;4997;p23"/>
              <p:cNvSpPr/>
              <p:nvPr/>
            </p:nvSpPr>
            <p:spPr>
              <a:xfrm>
                <a:off x="1633298" y="2096099"/>
                <a:ext cx="213603" cy="77493"/>
              </a:xfrm>
              <a:custGeom>
                <a:avLst/>
                <a:gdLst/>
                <a:ahLst/>
                <a:cxnLst/>
                <a:rect l="l" t="t" r="r" b="b"/>
                <a:pathLst>
                  <a:path w="6213" h="2254" extrusionOk="0">
                    <a:moveTo>
                      <a:pt x="69" y="1"/>
                    </a:moveTo>
                    <a:cubicBezTo>
                      <a:pt x="69" y="69"/>
                      <a:pt x="69" y="137"/>
                      <a:pt x="1" y="205"/>
                    </a:cubicBezTo>
                    <a:lnTo>
                      <a:pt x="6144" y="2185"/>
                    </a:lnTo>
                    <a:lnTo>
                      <a:pt x="6144" y="2253"/>
                    </a:lnTo>
                    <a:lnTo>
                      <a:pt x="6212" y="2048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8" name="Google Shape;4998;p23"/>
              <p:cNvSpPr/>
              <p:nvPr/>
            </p:nvSpPr>
            <p:spPr>
              <a:xfrm>
                <a:off x="2661157" y="1732359"/>
                <a:ext cx="136145" cy="183074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25" extrusionOk="0">
                    <a:moveTo>
                      <a:pt x="3755" y="1"/>
                    </a:moveTo>
                    <a:lnTo>
                      <a:pt x="0" y="5188"/>
                    </a:lnTo>
                    <a:lnTo>
                      <a:pt x="137" y="5325"/>
                    </a:lnTo>
                    <a:lnTo>
                      <a:pt x="3959" y="137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9" name="Google Shape;4999;p23"/>
              <p:cNvSpPr/>
              <p:nvPr/>
            </p:nvSpPr>
            <p:spPr>
              <a:xfrm>
                <a:off x="1907856" y="1722973"/>
                <a:ext cx="136145" cy="18544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94" extrusionOk="0">
                    <a:moveTo>
                      <a:pt x="206" y="1"/>
                    </a:moveTo>
                    <a:lnTo>
                      <a:pt x="1" y="137"/>
                    </a:lnTo>
                    <a:lnTo>
                      <a:pt x="3755" y="5393"/>
                    </a:lnTo>
                    <a:lnTo>
                      <a:pt x="3960" y="5325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0" name="Google Shape;5000;p23"/>
              <p:cNvSpPr/>
              <p:nvPr/>
            </p:nvSpPr>
            <p:spPr>
              <a:xfrm>
                <a:off x="2515660" y="1746455"/>
                <a:ext cx="37577" cy="91554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2663" extrusionOk="0">
                    <a:moveTo>
                      <a:pt x="888" y="0"/>
                    </a:moveTo>
                    <a:lnTo>
                      <a:pt x="1" y="2594"/>
                    </a:lnTo>
                    <a:lnTo>
                      <a:pt x="137" y="2662"/>
                    </a:lnTo>
                    <a:lnTo>
                      <a:pt x="1093" y="137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1" name="Google Shape;5001;p23"/>
              <p:cNvSpPr/>
              <p:nvPr/>
            </p:nvSpPr>
            <p:spPr>
              <a:xfrm>
                <a:off x="2161306" y="1741745"/>
                <a:ext cx="32902" cy="93926"/>
              </a:xfrm>
              <a:custGeom>
                <a:avLst/>
                <a:gdLst/>
                <a:ahLst/>
                <a:cxnLst/>
                <a:rect l="l" t="t" r="r" b="b"/>
                <a:pathLst>
                  <a:path w="957" h="2732" extrusionOk="0">
                    <a:moveTo>
                      <a:pt x="137" y="1"/>
                    </a:moveTo>
                    <a:lnTo>
                      <a:pt x="1" y="69"/>
                    </a:lnTo>
                    <a:lnTo>
                      <a:pt x="752" y="2731"/>
                    </a:lnTo>
                    <a:lnTo>
                      <a:pt x="956" y="266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2" name="Google Shape;5002;p23"/>
              <p:cNvSpPr/>
              <p:nvPr/>
            </p:nvSpPr>
            <p:spPr>
              <a:xfrm>
                <a:off x="1835108" y="2640541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0"/>
                    </a:moveTo>
                    <a:lnTo>
                      <a:pt x="1" y="1570"/>
                    </a:lnTo>
                    <a:lnTo>
                      <a:pt x="137" y="1775"/>
                    </a:lnTo>
                    <a:lnTo>
                      <a:pt x="2322" y="137"/>
                    </a:lnTo>
                    <a:cubicBezTo>
                      <a:pt x="2322" y="137"/>
                      <a:pt x="2253" y="69"/>
                      <a:pt x="225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3" name="Google Shape;5003;p23"/>
              <p:cNvSpPr/>
              <p:nvPr/>
            </p:nvSpPr>
            <p:spPr>
              <a:xfrm>
                <a:off x="2349055" y="1586863"/>
                <a:ext cx="9420" cy="222989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6" extrusionOk="0">
                    <a:moveTo>
                      <a:pt x="69" y="1"/>
                    </a:moveTo>
                    <a:lnTo>
                      <a:pt x="0" y="6485"/>
                    </a:lnTo>
                    <a:lnTo>
                      <a:pt x="205" y="6485"/>
                    </a:lnTo>
                    <a:lnTo>
                      <a:pt x="27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4" name="Google Shape;5004;p23"/>
              <p:cNvSpPr/>
              <p:nvPr/>
            </p:nvSpPr>
            <p:spPr>
              <a:xfrm>
                <a:off x="1628622" y="249504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12"/>
                    </a:lnTo>
                    <a:cubicBezTo>
                      <a:pt x="0" y="1980"/>
                      <a:pt x="0" y="2048"/>
                      <a:pt x="69" y="2116"/>
                    </a:cubicBezTo>
                    <a:lnTo>
                      <a:pt x="6212" y="137"/>
                    </a:lnTo>
                    <a:cubicBezTo>
                      <a:pt x="6212" y="137"/>
                      <a:pt x="6212" y="69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5" name="Google Shape;5005;p23"/>
              <p:cNvSpPr/>
              <p:nvPr/>
            </p:nvSpPr>
            <p:spPr>
              <a:xfrm>
                <a:off x="2651771" y="2769604"/>
                <a:ext cx="133807" cy="185411"/>
              </a:xfrm>
              <a:custGeom>
                <a:avLst/>
                <a:gdLst/>
                <a:ahLst/>
                <a:cxnLst/>
                <a:rect l="l" t="t" r="r" b="b"/>
                <a:pathLst>
                  <a:path w="3892" h="5393" extrusionOk="0">
                    <a:moveTo>
                      <a:pt x="69" y="0"/>
                    </a:moveTo>
                    <a:lnTo>
                      <a:pt x="0" y="137"/>
                    </a:lnTo>
                    <a:lnTo>
                      <a:pt x="3686" y="5393"/>
                    </a:lnTo>
                    <a:lnTo>
                      <a:pt x="3891" y="525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6" name="Google Shape;5006;p23"/>
              <p:cNvSpPr/>
              <p:nvPr/>
            </p:nvSpPr>
            <p:spPr>
              <a:xfrm>
                <a:off x="2499227" y="2847027"/>
                <a:ext cx="35240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5" extrusionOk="0">
                    <a:moveTo>
                      <a:pt x="1" y="1"/>
                    </a:moveTo>
                    <a:lnTo>
                      <a:pt x="820" y="2595"/>
                    </a:lnTo>
                    <a:lnTo>
                      <a:pt x="1025" y="252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7" name="Google Shape;5007;p23"/>
              <p:cNvSpPr/>
              <p:nvPr/>
            </p:nvSpPr>
            <p:spPr>
              <a:xfrm>
                <a:off x="2848906" y="2504431"/>
                <a:ext cx="213569" cy="79830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322" extrusionOk="0">
                    <a:moveTo>
                      <a:pt x="68" y="0"/>
                    </a:moveTo>
                    <a:cubicBezTo>
                      <a:pt x="0" y="69"/>
                      <a:pt x="0" y="137"/>
                      <a:pt x="0" y="205"/>
                    </a:cubicBezTo>
                    <a:lnTo>
                      <a:pt x="6075" y="2321"/>
                    </a:lnTo>
                    <a:lnTo>
                      <a:pt x="6211" y="2048"/>
                    </a:lnTo>
                    <a:lnTo>
                      <a:pt x="6211" y="1980"/>
                    </a:lnTo>
                    <a:lnTo>
                      <a:pt x="6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8" name="Google Shape;5008;p23"/>
              <p:cNvSpPr/>
              <p:nvPr/>
            </p:nvSpPr>
            <p:spPr>
              <a:xfrm>
                <a:off x="2142534" y="2840014"/>
                <a:ext cx="35240" cy="89182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4" extrusionOk="0">
                    <a:moveTo>
                      <a:pt x="888" y="0"/>
                    </a:moveTo>
                    <a:lnTo>
                      <a:pt x="1" y="2526"/>
                    </a:lnTo>
                    <a:lnTo>
                      <a:pt x="205" y="2594"/>
                    </a:lnTo>
                    <a:lnTo>
                      <a:pt x="1025" y="68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9" name="Google Shape;5009;p23"/>
              <p:cNvSpPr/>
              <p:nvPr/>
            </p:nvSpPr>
            <p:spPr>
              <a:xfrm>
                <a:off x="1896133" y="2762556"/>
                <a:ext cx="136145" cy="18073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257" extrusionOk="0">
                    <a:moveTo>
                      <a:pt x="3823" y="1"/>
                    </a:moveTo>
                    <a:lnTo>
                      <a:pt x="1" y="5120"/>
                    </a:lnTo>
                    <a:lnTo>
                      <a:pt x="137" y="5257"/>
                    </a:lnTo>
                    <a:lnTo>
                      <a:pt x="3960" y="69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0" name="Google Shape;5010;p23"/>
              <p:cNvSpPr/>
              <p:nvPr/>
            </p:nvSpPr>
            <p:spPr>
              <a:xfrm>
                <a:off x="2332621" y="2868171"/>
                <a:ext cx="9420" cy="222954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5" extrusionOk="0">
                    <a:moveTo>
                      <a:pt x="137" y="0"/>
                    </a:moveTo>
                    <a:lnTo>
                      <a:pt x="0" y="6485"/>
                    </a:lnTo>
                    <a:lnTo>
                      <a:pt x="274" y="6485"/>
                    </a:lnTo>
                    <a:lnTo>
                      <a:pt x="274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1" name="Google Shape;5011;p23"/>
              <p:cNvSpPr/>
              <p:nvPr/>
            </p:nvSpPr>
            <p:spPr>
              <a:xfrm>
                <a:off x="2349055" y="1828589"/>
                <a:ext cx="7082" cy="176026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0" extrusionOk="0">
                    <a:moveTo>
                      <a:pt x="0" y="0"/>
                    </a:moveTo>
                    <a:lnTo>
                      <a:pt x="0" y="5120"/>
                    </a:lnTo>
                    <a:lnTo>
                      <a:pt x="69" y="5120"/>
                    </a:lnTo>
                    <a:lnTo>
                      <a:pt x="20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2" name="Google Shape;5012;p23"/>
              <p:cNvSpPr/>
              <p:nvPr/>
            </p:nvSpPr>
            <p:spPr>
              <a:xfrm>
                <a:off x="2048677" y="1922446"/>
                <a:ext cx="105615" cy="147868"/>
              </a:xfrm>
              <a:custGeom>
                <a:avLst/>
                <a:gdLst/>
                <a:ahLst/>
                <a:cxnLst/>
                <a:rect l="l" t="t" r="r" b="b"/>
                <a:pathLst>
                  <a:path w="3072" h="4301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048" y="2936"/>
                    </a:lnTo>
                    <a:lnTo>
                      <a:pt x="3004" y="4301"/>
                    </a:lnTo>
                    <a:lnTo>
                      <a:pt x="3072" y="4164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3" name="Google Shape;5013;p23"/>
              <p:cNvSpPr/>
              <p:nvPr/>
            </p:nvSpPr>
            <p:spPr>
              <a:xfrm>
                <a:off x="2039291" y="260533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0" y="4164"/>
                    </a:lnTo>
                    <a:lnTo>
                      <a:pt x="137" y="4232"/>
                    </a:lnTo>
                    <a:lnTo>
                      <a:pt x="3208" y="137"/>
                    </a:lnTo>
                    <a:lnTo>
                      <a:pt x="307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4" name="Google Shape;5014;p23"/>
              <p:cNvSpPr/>
              <p:nvPr/>
            </p:nvSpPr>
            <p:spPr>
              <a:xfrm>
                <a:off x="2194173" y="1849698"/>
                <a:ext cx="56349" cy="171350"/>
              </a:xfrm>
              <a:custGeom>
                <a:avLst/>
                <a:gdLst/>
                <a:ahLst/>
                <a:cxnLst/>
                <a:rect l="l" t="t" r="r" b="b"/>
                <a:pathLst>
                  <a:path w="1639" h="4984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1502" y="4983"/>
                    </a:lnTo>
                    <a:lnTo>
                      <a:pt x="1638" y="498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5" name="Google Shape;5015;p23"/>
              <p:cNvSpPr/>
              <p:nvPr/>
            </p:nvSpPr>
            <p:spPr>
              <a:xfrm>
                <a:off x="1926628" y="2530250"/>
                <a:ext cx="147903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4302" h="3072" extrusionOk="0">
                    <a:moveTo>
                      <a:pt x="4301" y="0"/>
                    </a:moveTo>
                    <a:lnTo>
                      <a:pt x="1" y="2935"/>
                    </a:lnTo>
                    <a:lnTo>
                      <a:pt x="138" y="3072"/>
                    </a:lnTo>
                    <a:lnTo>
                      <a:pt x="4301" y="69"/>
                    </a:lnTo>
                    <a:lnTo>
                      <a:pt x="4301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6" name="Google Shape;5016;p23"/>
              <p:cNvSpPr/>
              <p:nvPr/>
            </p:nvSpPr>
            <p:spPr>
              <a:xfrm>
                <a:off x="2778496" y="1976423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1"/>
                    </a:moveTo>
                    <a:lnTo>
                      <a:pt x="0" y="1570"/>
                    </a:lnTo>
                    <a:lnTo>
                      <a:pt x="69" y="1775"/>
                    </a:lnTo>
                    <a:lnTo>
                      <a:pt x="2321" y="205"/>
                    </a:lnTo>
                    <a:lnTo>
                      <a:pt x="2253" y="69"/>
                    </a:lnTo>
                    <a:lnTo>
                      <a:pt x="225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7" name="Google Shape;5017;p23"/>
              <p:cNvSpPr/>
              <p:nvPr/>
            </p:nvSpPr>
            <p:spPr>
              <a:xfrm>
                <a:off x="2452298" y="1852036"/>
                <a:ext cx="63397" cy="169012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6" extrusionOk="0">
                    <a:moveTo>
                      <a:pt x="1639" y="1"/>
                    </a:moveTo>
                    <a:lnTo>
                      <a:pt x="1" y="4915"/>
                    </a:lnTo>
                    <a:lnTo>
                      <a:pt x="137" y="4915"/>
                    </a:lnTo>
                    <a:lnTo>
                      <a:pt x="1844" y="69"/>
                    </a:lnTo>
                    <a:lnTo>
                      <a:pt x="163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8" name="Google Shape;5018;p23"/>
              <p:cNvSpPr/>
              <p:nvPr/>
            </p:nvSpPr>
            <p:spPr>
              <a:xfrm>
                <a:off x="2618904" y="2042123"/>
                <a:ext cx="150241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4370" h="3073" extrusionOk="0">
                    <a:moveTo>
                      <a:pt x="4233" y="1"/>
                    </a:moveTo>
                    <a:lnTo>
                      <a:pt x="1" y="3004"/>
                    </a:lnTo>
                    <a:lnTo>
                      <a:pt x="69" y="3072"/>
                    </a:lnTo>
                    <a:lnTo>
                      <a:pt x="4369" y="137"/>
                    </a:lnTo>
                    <a:lnTo>
                      <a:pt x="423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9" name="Google Shape;5019;p23"/>
              <p:cNvSpPr/>
              <p:nvPr/>
            </p:nvSpPr>
            <p:spPr>
              <a:xfrm>
                <a:off x="2543818" y="192715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1" y="4164"/>
                    </a:lnTo>
                    <a:lnTo>
                      <a:pt x="137" y="4232"/>
                    </a:lnTo>
                    <a:lnTo>
                      <a:pt x="3209" y="68"/>
                    </a:lnTo>
                    <a:cubicBezTo>
                      <a:pt x="3140" y="68"/>
                      <a:pt x="3072" y="0"/>
                      <a:pt x="30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0" name="Google Shape;5020;p23"/>
              <p:cNvSpPr/>
              <p:nvPr/>
            </p:nvSpPr>
            <p:spPr>
              <a:xfrm>
                <a:off x="2682266" y="2342501"/>
                <a:ext cx="176060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5121" h="206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5120" y="205"/>
                    </a:lnTo>
                    <a:lnTo>
                      <a:pt x="512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1" name="Google Shape;5021;p23"/>
              <p:cNvSpPr/>
              <p:nvPr/>
            </p:nvSpPr>
            <p:spPr>
              <a:xfrm>
                <a:off x="2877063" y="2344839"/>
                <a:ext cx="93892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06" extrusionOk="0">
                    <a:moveTo>
                      <a:pt x="0" y="1"/>
                    </a:moveTo>
                    <a:cubicBezTo>
                      <a:pt x="0" y="69"/>
                      <a:pt x="0" y="137"/>
                      <a:pt x="0" y="206"/>
                    </a:cubicBezTo>
                    <a:lnTo>
                      <a:pt x="2730" y="206"/>
                    </a:lnTo>
                    <a:lnTo>
                      <a:pt x="27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2" name="Google Shape;5022;p23"/>
              <p:cNvSpPr/>
              <p:nvPr/>
            </p:nvSpPr>
            <p:spPr>
              <a:xfrm>
                <a:off x="2539142" y="2610012"/>
                <a:ext cx="107953" cy="147903"/>
              </a:xfrm>
              <a:custGeom>
                <a:avLst/>
                <a:gdLst/>
                <a:ahLst/>
                <a:cxnLst/>
                <a:rect l="l" t="t" r="r" b="b"/>
                <a:pathLst>
                  <a:path w="3140" h="4302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935" y="4301"/>
                    </a:lnTo>
                    <a:lnTo>
                      <a:pt x="3140" y="4165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3" name="Google Shape;5023;p23"/>
              <p:cNvSpPr/>
              <p:nvPr/>
            </p:nvSpPr>
            <p:spPr>
              <a:xfrm>
                <a:off x="2442912" y="2656975"/>
                <a:ext cx="58687" cy="171316"/>
              </a:xfrm>
              <a:custGeom>
                <a:avLst/>
                <a:gdLst/>
                <a:ahLst/>
                <a:cxnLst/>
                <a:rect l="l" t="t" r="r" b="b"/>
                <a:pathLst>
                  <a:path w="1707" h="4983" extrusionOk="0">
                    <a:moveTo>
                      <a:pt x="1" y="0"/>
                    </a:moveTo>
                    <a:lnTo>
                      <a:pt x="1502" y="4983"/>
                    </a:lnTo>
                    <a:lnTo>
                      <a:pt x="1707" y="4915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4" name="Google Shape;5024;p23"/>
              <p:cNvSpPr/>
              <p:nvPr/>
            </p:nvSpPr>
            <p:spPr>
              <a:xfrm>
                <a:off x="2177739" y="2656975"/>
                <a:ext cx="63397" cy="168978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5" extrusionOk="0">
                    <a:moveTo>
                      <a:pt x="1707" y="0"/>
                    </a:moveTo>
                    <a:lnTo>
                      <a:pt x="1" y="4846"/>
                    </a:lnTo>
                    <a:lnTo>
                      <a:pt x="205" y="4915"/>
                    </a:lnTo>
                    <a:lnTo>
                      <a:pt x="18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5" name="Google Shape;5025;p23"/>
              <p:cNvSpPr/>
              <p:nvPr/>
            </p:nvSpPr>
            <p:spPr>
              <a:xfrm>
                <a:off x="2337297" y="2673374"/>
                <a:ext cx="7082" cy="17606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1" extrusionOk="0">
                    <a:moveTo>
                      <a:pt x="138" y="1"/>
                    </a:moveTo>
                    <a:lnTo>
                      <a:pt x="1" y="5120"/>
                    </a:lnTo>
                    <a:lnTo>
                      <a:pt x="206" y="5120"/>
                    </a:lnTo>
                    <a:lnTo>
                      <a:pt x="206" y="1776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6" name="Google Shape;5026;p23"/>
              <p:cNvSpPr/>
              <p:nvPr/>
            </p:nvSpPr>
            <p:spPr>
              <a:xfrm>
                <a:off x="2333962" y="1570464"/>
                <a:ext cx="36237" cy="24788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721" extrusionOk="0">
                    <a:moveTo>
                      <a:pt x="576" y="0"/>
                    </a:moveTo>
                    <a:cubicBezTo>
                      <a:pt x="1" y="0"/>
                      <a:pt x="587" y="721"/>
                      <a:pt x="893" y="721"/>
                    </a:cubicBezTo>
                    <a:cubicBezTo>
                      <a:pt x="986" y="721"/>
                      <a:pt x="1054" y="654"/>
                      <a:pt x="1054" y="478"/>
                    </a:cubicBezTo>
                    <a:cubicBezTo>
                      <a:pt x="1054" y="205"/>
                      <a:pt x="849" y="0"/>
                      <a:pt x="5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7" name="Google Shape;5027;p23"/>
              <p:cNvSpPr/>
              <p:nvPr/>
            </p:nvSpPr>
            <p:spPr>
              <a:xfrm>
                <a:off x="2323236" y="3077030"/>
                <a:ext cx="32902" cy="32867"/>
              </a:xfrm>
              <a:custGeom>
                <a:avLst/>
                <a:gdLst/>
                <a:ahLst/>
                <a:cxnLst/>
                <a:rect l="l" t="t" r="r" b="b"/>
                <a:pathLst>
                  <a:path w="957" h="956" extrusionOk="0">
                    <a:moveTo>
                      <a:pt x="478" y="0"/>
                    </a:moveTo>
                    <a:cubicBezTo>
                      <a:pt x="205" y="0"/>
                      <a:pt x="0" y="205"/>
                      <a:pt x="0" y="478"/>
                    </a:cubicBezTo>
                    <a:cubicBezTo>
                      <a:pt x="0" y="751"/>
                      <a:pt x="205" y="956"/>
                      <a:pt x="478" y="956"/>
                    </a:cubicBezTo>
                    <a:cubicBezTo>
                      <a:pt x="751" y="956"/>
                      <a:pt x="956" y="751"/>
                      <a:pt x="956" y="478"/>
                    </a:cubicBezTo>
                    <a:cubicBezTo>
                      <a:pt x="956" y="205"/>
                      <a:pt x="751" y="0"/>
                      <a:pt x="478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8" name="Google Shape;5028;p23"/>
              <p:cNvSpPr/>
              <p:nvPr/>
            </p:nvSpPr>
            <p:spPr>
              <a:xfrm>
                <a:off x="3048344" y="2095515"/>
                <a:ext cx="35240" cy="34071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91" extrusionOk="0">
                    <a:moveTo>
                      <a:pt x="482" y="0"/>
                    </a:moveTo>
                    <a:cubicBezTo>
                      <a:pt x="436" y="0"/>
                      <a:pt x="389" y="6"/>
                      <a:pt x="342" y="18"/>
                    </a:cubicBezTo>
                    <a:cubicBezTo>
                      <a:pt x="137" y="154"/>
                      <a:pt x="1" y="359"/>
                      <a:pt x="69" y="632"/>
                    </a:cubicBezTo>
                    <a:cubicBezTo>
                      <a:pt x="126" y="858"/>
                      <a:pt x="323" y="991"/>
                      <a:pt x="544" y="991"/>
                    </a:cubicBezTo>
                    <a:cubicBezTo>
                      <a:pt x="590" y="991"/>
                      <a:pt x="637" y="985"/>
                      <a:pt x="683" y="973"/>
                    </a:cubicBezTo>
                    <a:cubicBezTo>
                      <a:pt x="888" y="837"/>
                      <a:pt x="1025" y="564"/>
                      <a:pt x="957" y="359"/>
                    </a:cubicBezTo>
                    <a:cubicBezTo>
                      <a:pt x="900" y="133"/>
                      <a:pt x="703" y="0"/>
                      <a:pt x="48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9" name="Google Shape;5029;p23"/>
              <p:cNvSpPr/>
              <p:nvPr/>
            </p:nvSpPr>
            <p:spPr>
              <a:xfrm>
                <a:off x="1609851" y="2550741"/>
                <a:ext cx="37577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24" extrusionOk="0">
                    <a:moveTo>
                      <a:pt x="524" y="1"/>
                    </a:moveTo>
                    <a:cubicBezTo>
                      <a:pt x="485" y="1"/>
                      <a:pt x="446" y="6"/>
                      <a:pt x="410" y="19"/>
                    </a:cubicBezTo>
                    <a:cubicBezTo>
                      <a:pt x="137" y="87"/>
                      <a:pt x="0" y="360"/>
                      <a:pt x="69" y="633"/>
                    </a:cubicBezTo>
                    <a:cubicBezTo>
                      <a:pt x="181" y="801"/>
                      <a:pt x="339" y="924"/>
                      <a:pt x="544" y="924"/>
                    </a:cubicBezTo>
                    <a:cubicBezTo>
                      <a:pt x="588" y="924"/>
                      <a:pt x="634" y="918"/>
                      <a:pt x="683" y="906"/>
                    </a:cubicBezTo>
                    <a:cubicBezTo>
                      <a:pt x="956" y="838"/>
                      <a:pt x="1092" y="565"/>
                      <a:pt x="1024" y="292"/>
                    </a:cubicBezTo>
                    <a:cubicBezTo>
                      <a:pt x="912" y="123"/>
                      <a:pt x="707" y="1"/>
                      <a:pt x="52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0" name="Google Shape;5030;p23"/>
              <p:cNvSpPr/>
              <p:nvPr/>
            </p:nvSpPr>
            <p:spPr>
              <a:xfrm>
                <a:off x="2764400" y="2936656"/>
                <a:ext cx="37577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7" extrusionOk="0">
                    <a:moveTo>
                      <a:pt x="578" y="1"/>
                    </a:moveTo>
                    <a:cubicBezTo>
                      <a:pt x="469" y="1"/>
                      <a:pt x="360" y="39"/>
                      <a:pt x="274" y="124"/>
                    </a:cubicBezTo>
                    <a:cubicBezTo>
                      <a:pt x="69" y="261"/>
                      <a:pt x="1" y="534"/>
                      <a:pt x="206" y="739"/>
                    </a:cubicBezTo>
                    <a:cubicBezTo>
                      <a:pt x="294" y="871"/>
                      <a:pt x="439" y="946"/>
                      <a:pt x="586" y="946"/>
                    </a:cubicBezTo>
                    <a:cubicBezTo>
                      <a:pt x="666" y="946"/>
                      <a:pt x="747" y="923"/>
                      <a:pt x="820" y="875"/>
                    </a:cubicBezTo>
                    <a:cubicBezTo>
                      <a:pt x="1025" y="739"/>
                      <a:pt x="1093" y="397"/>
                      <a:pt x="956" y="193"/>
                    </a:cubicBezTo>
                    <a:cubicBezTo>
                      <a:pt x="877" y="74"/>
                      <a:pt x="729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1" name="Google Shape;5031;p23"/>
              <p:cNvSpPr/>
              <p:nvPr/>
            </p:nvSpPr>
            <p:spPr>
              <a:xfrm>
                <a:off x="1891457" y="1710321"/>
                <a:ext cx="41187" cy="32214"/>
              </a:xfrm>
              <a:custGeom>
                <a:avLst/>
                <a:gdLst/>
                <a:ahLst/>
                <a:cxnLst/>
                <a:rect l="l" t="t" r="r" b="b"/>
                <a:pathLst>
                  <a:path w="1198" h="937" extrusionOk="0">
                    <a:moveTo>
                      <a:pt x="578" y="1"/>
                    </a:moveTo>
                    <a:cubicBezTo>
                      <a:pt x="471" y="1"/>
                      <a:pt x="365" y="34"/>
                      <a:pt x="273" y="96"/>
                    </a:cubicBezTo>
                    <a:cubicBezTo>
                      <a:pt x="68" y="232"/>
                      <a:pt x="0" y="505"/>
                      <a:pt x="205" y="710"/>
                    </a:cubicBezTo>
                    <a:cubicBezTo>
                      <a:pt x="305" y="870"/>
                      <a:pt x="440" y="936"/>
                      <a:pt x="572" y="936"/>
                    </a:cubicBezTo>
                    <a:cubicBezTo>
                      <a:pt x="892" y="936"/>
                      <a:pt x="1197" y="550"/>
                      <a:pt x="956" y="164"/>
                    </a:cubicBezTo>
                    <a:cubicBezTo>
                      <a:pt x="843" y="51"/>
                      <a:pt x="710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2" name="Google Shape;5032;p23"/>
              <p:cNvSpPr/>
              <p:nvPr/>
            </p:nvSpPr>
            <p:spPr>
              <a:xfrm>
                <a:off x="1879699" y="2928267"/>
                <a:ext cx="37577" cy="32386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2" extrusionOk="0">
                    <a:moveTo>
                      <a:pt x="492" y="0"/>
                    </a:moveTo>
                    <a:cubicBezTo>
                      <a:pt x="350" y="0"/>
                      <a:pt x="213" y="51"/>
                      <a:pt x="137" y="164"/>
                    </a:cubicBezTo>
                    <a:cubicBezTo>
                      <a:pt x="1" y="437"/>
                      <a:pt x="69" y="710"/>
                      <a:pt x="274" y="846"/>
                    </a:cubicBezTo>
                    <a:cubicBezTo>
                      <a:pt x="366" y="907"/>
                      <a:pt x="472" y="941"/>
                      <a:pt x="573" y="941"/>
                    </a:cubicBezTo>
                    <a:cubicBezTo>
                      <a:pt x="697" y="941"/>
                      <a:pt x="813" y="891"/>
                      <a:pt x="888" y="778"/>
                    </a:cubicBezTo>
                    <a:cubicBezTo>
                      <a:pt x="1093" y="505"/>
                      <a:pt x="1025" y="232"/>
                      <a:pt x="820" y="95"/>
                    </a:cubicBezTo>
                    <a:cubicBezTo>
                      <a:pt x="728" y="34"/>
                      <a:pt x="608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3" name="Google Shape;5033;p23"/>
              <p:cNvSpPr/>
              <p:nvPr/>
            </p:nvSpPr>
            <p:spPr>
              <a:xfrm>
                <a:off x="2778496" y="1718676"/>
                <a:ext cx="34689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09" h="947" extrusionOk="0">
                    <a:moveTo>
                      <a:pt x="483" y="1"/>
                    </a:moveTo>
                    <a:cubicBezTo>
                      <a:pt x="348" y="1"/>
                      <a:pt x="217" y="61"/>
                      <a:pt x="137" y="194"/>
                    </a:cubicBezTo>
                    <a:cubicBezTo>
                      <a:pt x="0" y="399"/>
                      <a:pt x="0" y="672"/>
                      <a:pt x="205" y="877"/>
                    </a:cubicBezTo>
                    <a:cubicBezTo>
                      <a:pt x="285" y="924"/>
                      <a:pt x="372" y="946"/>
                      <a:pt x="458" y="946"/>
                    </a:cubicBezTo>
                    <a:cubicBezTo>
                      <a:pt x="740" y="946"/>
                      <a:pt x="1008" y="713"/>
                      <a:pt x="956" y="399"/>
                    </a:cubicBezTo>
                    <a:cubicBezTo>
                      <a:pt x="914" y="149"/>
                      <a:pt x="695" y="1"/>
                      <a:pt x="48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4" name="Google Shape;5034;p23"/>
              <p:cNvSpPr/>
              <p:nvPr/>
            </p:nvSpPr>
            <p:spPr>
              <a:xfrm>
                <a:off x="1614526" y="2086095"/>
                <a:ext cx="35239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4" extrusionOk="0">
                    <a:moveTo>
                      <a:pt x="539" y="1"/>
                    </a:moveTo>
                    <a:cubicBezTo>
                      <a:pt x="320" y="1"/>
                      <a:pt x="125" y="123"/>
                      <a:pt x="69" y="292"/>
                    </a:cubicBezTo>
                    <a:cubicBezTo>
                      <a:pt x="1" y="565"/>
                      <a:pt x="137" y="838"/>
                      <a:pt x="410" y="906"/>
                    </a:cubicBezTo>
                    <a:cubicBezTo>
                      <a:pt x="445" y="918"/>
                      <a:pt x="483" y="923"/>
                      <a:pt x="520" y="923"/>
                    </a:cubicBezTo>
                    <a:cubicBezTo>
                      <a:pt x="703" y="923"/>
                      <a:pt x="900" y="791"/>
                      <a:pt x="956" y="565"/>
                    </a:cubicBezTo>
                    <a:cubicBezTo>
                      <a:pt x="1025" y="360"/>
                      <a:pt x="888" y="87"/>
                      <a:pt x="683" y="19"/>
                    </a:cubicBezTo>
                    <a:cubicBezTo>
                      <a:pt x="635" y="7"/>
                      <a:pt x="587" y="1"/>
                      <a:pt x="53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5" name="Google Shape;5035;p23"/>
              <p:cNvSpPr/>
              <p:nvPr/>
            </p:nvSpPr>
            <p:spPr>
              <a:xfrm>
                <a:off x="3043668" y="2562499"/>
                <a:ext cx="35240" cy="31733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3" extrusionOk="0">
                    <a:moveTo>
                      <a:pt x="539" y="0"/>
                    </a:moveTo>
                    <a:cubicBezTo>
                      <a:pt x="320" y="0"/>
                      <a:pt x="125" y="122"/>
                      <a:pt x="69" y="291"/>
                    </a:cubicBezTo>
                    <a:cubicBezTo>
                      <a:pt x="0" y="564"/>
                      <a:pt x="137" y="837"/>
                      <a:pt x="342" y="905"/>
                    </a:cubicBezTo>
                    <a:cubicBezTo>
                      <a:pt x="389" y="917"/>
                      <a:pt x="435" y="923"/>
                      <a:pt x="481" y="923"/>
                    </a:cubicBezTo>
                    <a:cubicBezTo>
                      <a:pt x="702" y="923"/>
                      <a:pt x="899" y="790"/>
                      <a:pt x="956" y="564"/>
                    </a:cubicBezTo>
                    <a:cubicBezTo>
                      <a:pt x="1024" y="359"/>
                      <a:pt x="888" y="86"/>
                      <a:pt x="683" y="18"/>
                    </a:cubicBezTo>
                    <a:cubicBezTo>
                      <a:pt x="635" y="6"/>
                      <a:pt x="586" y="0"/>
                      <a:pt x="53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6" name="Google Shape;5036;p23"/>
              <p:cNvSpPr/>
              <p:nvPr/>
            </p:nvSpPr>
            <p:spPr>
              <a:xfrm>
                <a:off x="2534432" y="1729127"/>
                <a:ext cx="30529" cy="27366"/>
              </a:xfrm>
              <a:custGeom>
                <a:avLst/>
                <a:gdLst/>
                <a:ahLst/>
                <a:cxnLst/>
                <a:rect l="l" t="t" r="r" b="b"/>
                <a:pathLst>
                  <a:path w="888" h="796" extrusionOk="0">
                    <a:moveTo>
                      <a:pt x="453" y="1"/>
                    </a:moveTo>
                    <a:cubicBezTo>
                      <a:pt x="286" y="1"/>
                      <a:pt x="120" y="78"/>
                      <a:pt x="69" y="231"/>
                    </a:cubicBezTo>
                    <a:cubicBezTo>
                      <a:pt x="1" y="436"/>
                      <a:pt x="137" y="709"/>
                      <a:pt x="342" y="777"/>
                    </a:cubicBezTo>
                    <a:cubicBezTo>
                      <a:pt x="378" y="789"/>
                      <a:pt x="414" y="795"/>
                      <a:pt x="450" y="795"/>
                    </a:cubicBezTo>
                    <a:cubicBezTo>
                      <a:pt x="615" y="795"/>
                      <a:pt x="764" y="673"/>
                      <a:pt x="820" y="504"/>
                    </a:cubicBezTo>
                    <a:cubicBezTo>
                      <a:pt x="888" y="300"/>
                      <a:pt x="820" y="95"/>
                      <a:pt x="615" y="26"/>
                    </a:cubicBezTo>
                    <a:cubicBezTo>
                      <a:pt x="564" y="9"/>
                      <a:pt x="508" y="1"/>
                      <a:pt x="45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7" name="Google Shape;5037;p23"/>
              <p:cNvSpPr/>
              <p:nvPr/>
            </p:nvSpPr>
            <p:spPr>
              <a:xfrm>
                <a:off x="2132392" y="2923729"/>
                <a:ext cx="26610" cy="22931"/>
              </a:xfrm>
              <a:custGeom>
                <a:avLst/>
                <a:gdLst/>
                <a:ahLst/>
                <a:cxnLst/>
                <a:rect l="l" t="t" r="r" b="b"/>
                <a:pathLst>
                  <a:path w="774" h="667" extrusionOk="0">
                    <a:moveTo>
                      <a:pt x="316" y="0"/>
                    </a:moveTo>
                    <a:cubicBezTo>
                      <a:pt x="1" y="0"/>
                      <a:pt x="308" y="667"/>
                      <a:pt x="545" y="667"/>
                    </a:cubicBezTo>
                    <a:cubicBezTo>
                      <a:pt x="607" y="667"/>
                      <a:pt x="665" y="620"/>
                      <a:pt x="705" y="500"/>
                    </a:cubicBezTo>
                    <a:cubicBezTo>
                      <a:pt x="773" y="296"/>
                      <a:pt x="637" y="91"/>
                      <a:pt x="432" y="22"/>
                    </a:cubicBezTo>
                    <a:cubicBezTo>
                      <a:pt x="386" y="7"/>
                      <a:pt x="348" y="0"/>
                      <a:pt x="31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8" name="Google Shape;5038;p23"/>
              <p:cNvSpPr/>
              <p:nvPr/>
            </p:nvSpPr>
            <p:spPr>
              <a:xfrm>
                <a:off x="2961707" y="2340438"/>
                <a:ext cx="30358" cy="20869"/>
              </a:xfrm>
              <a:custGeom>
                <a:avLst/>
                <a:gdLst/>
                <a:ahLst/>
                <a:cxnLst/>
                <a:rect l="l" t="t" r="r" b="b"/>
                <a:pathLst>
                  <a:path w="883" h="607" extrusionOk="0">
                    <a:moveTo>
                      <a:pt x="752" y="1"/>
                    </a:moveTo>
                    <a:cubicBezTo>
                      <a:pt x="497" y="1"/>
                      <a:pt x="1" y="607"/>
                      <a:pt x="473" y="607"/>
                    </a:cubicBezTo>
                    <a:cubicBezTo>
                      <a:pt x="678" y="607"/>
                      <a:pt x="883" y="402"/>
                      <a:pt x="883" y="197"/>
                    </a:cubicBezTo>
                    <a:cubicBezTo>
                      <a:pt x="883" y="55"/>
                      <a:pt x="828" y="1"/>
                      <a:pt x="75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9" name="Google Shape;5039;p23"/>
              <p:cNvSpPr/>
              <p:nvPr/>
            </p:nvSpPr>
            <p:spPr>
              <a:xfrm>
                <a:off x="1701370" y="2316235"/>
                <a:ext cx="28192" cy="26301"/>
              </a:xfrm>
              <a:custGeom>
                <a:avLst/>
                <a:gdLst/>
                <a:ahLst/>
                <a:cxnLst/>
                <a:rect l="l" t="t" r="r" b="b"/>
                <a:pathLst>
                  <a:path w="820" h="765" extrusionOk="0">
                    <a:moveTo>
                      <a:pt x="492" y="0"/>
                    </a:moveTo>
                    <a:cubicBezTo>
                      <a:pt x="465" y="0"/>
                      <a:pt x="437" y="5"/>
                      <a:pt x="410" y="14"/>
                    </a:cubicBezTo>
                    <a:cubicBezTo>
                      <a:pt x="205" y="14"/>
                      <a:pt x="0" y="150"/>
                      <a:pt x="0" y="355"/>
                    </a:cubicBezTo>
                    <a:cubicBezTo>
                      <a:pt x="0" y="560"/>
                      <a:pt x="205" y="765"/>
                      <a:pt x="410" y="765"/>
                    </a:cubicBezTo>
                    <a:cubicBezTo>
                      <a:pt x="615" y="765"/>
                      <a:pt x="819" y="560"/>
                      <a:pt x="819" y="355"/>
                    </a:cubicBezTo>
                    <a:cubicBezTo>
                      <a:pt x="819" y="178"/>
                      <a:pt x="666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0" name="Google Shape;5040;p23"/>
              <p:cNvSpPr/>
              <p:nvPr/>
            </p:nvSpPr>
            <p:spPr>
              <a:xfrm>
                <a:off x="2517998" y="2928611"/>
                <a:ext cx="36030" cy="27298"/>
              </a:xfrm>
              <a:custGeom>
                <a:avLst/>
                <a:gdLst/>
                <a:ahLst/>
                <a:cxnLst/>
                <a:rect l="l" t="t" r="r" b="b"/>
                <a:pathLst>
                  <a:path w="1048" h="794" extrusionOk="0">
                    <a:moveTo>
                      <a:pt x="456" y="0"/>
                    </a:moveTo>
                    <a:cubicBezTo>
                      <a:pt x="420" y="0"/>
                      <a:pt x="382" y="6"/>
                      <a:pt x="342" y="17"/>
                    </a:cubicBezTo>
                    <a:cubicBezTo>
                      <a:pt x="137" y="85"/>
                      <a:pt x="1" y="358"/>
                      <a:pt x="69" y="563"/>
                    </a:cubicBezTo>
                    <a:cubicBezTo>
                      <a:pt x="120" y="717"/>
                      <a:pt x="248" y="793"/>
                      <a:pt x="395" y="793"/>
                    </a:cubicBezTo>
                    <a:cubicBezTo>
                      <a:pt x="444" y="793"/>
                      <a:pt x="496" y="785"/>
                      <a:pt x="547" y="768"/>
                    </a:cubicBezTo>
                    <a:cubicBezTo>
                      <a:pt x="1048" y="643"/>
                      <a:pt x="859" y="0"/>
                      <a:pt x="45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1" name="Google Shape;5041;p23"/>
              <p:cNvSpPr/>
              <p:nvPr/>
            </p:nvSpPr>
            <p:spPr>
              <a:xfrm>
                <a:off x="2145010" y="1732600"/>
                <a:ext cx="33108" cy="17121"/>
              </a:xfrm>
              <a:custGeom>
                <a:avLst/>
                <a:gdLst/>
                <a:ahLst/>
                <a:cxnLst/>
                <a:rect l="l" t="t" r="r" b="b"/>
                <a:pathLst>
                  <a:path w="963" h="498" extrusionOk="0">
                    <a:moveTo>
                      <a:pt x="214" y="1"/>
                    </a:moveTo>
                    <a:cubicBezTo>
                      <a:pt x="86" y="1"/>
                      <a:pt x="0" y="72"/>
                      <a:pt x="65" y="267"/>
                    </a:cubicBezTo>
                    <a:cubicBezTo>
                      <a:pt x="116" y="420"/>
                      <a:pt x="244" y="497"/>
                      <a:pt x="392" y="497"/>
                    </a:cubicBezTo>
                    <a:cubicBezTo>
                      <a:pt x="441" y="497"/>
                      <a:pt x="492" y="489"/>
                      <a:pt x="543" y="472"/>
                    </a:cubicBezTo>
                    <a:cubicBezTo>
                      <a:pt x="963" y="332"/>
                      <a:pt x="491" y="1"/>
                      <a:pt x="21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2" name="Google Shape;5042;p23"/>
              <p:cNvSpPr/>
              <p:nvPr/>
            </p:nvSpPr>
            <p:spPr>
              <a:xfrm>
                <a:off x="1816337" y="2689601"/>
                <a:ext cx="30564" cy="2747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799" extrusionOk="0">
                    <a:moveTo>
                      <a:pt x="407" y="1"/>
                    </a:moveTo>
                    <a:cubicBezTo>
                      <a:pt x="330" y="1"/>
                      <a:pt x="258" y="23"/>
                      <a:pt x="206" y="75"/>
                    </a:cubicBezTo>
                    <a:cubicBezTo>
                      <a:pt x="1" y="212"/>
                      <a:pt x="1" y="485"/>
                      <a:pt x="137" y="621"/>
                    </a:cubicBezTo>
                    <a:cubicBezTo>
                      <a:pt x="181" y="751"/>
                      <a:pt x="306" y="798"/>
                      <a:pt x="445" y="798"/>
                    </a:cubicBezTo>
                    <a:cubicBezTo>
                      <a:pt x="524" y="798"/>
                      <a:pt x="609" y="783"/>
                      <a:pt x="683" y="758"/>
                    </a:cubicBezTo>
                    <a:cubicBezTo>
                      <a:pt x="820" y="621"/>
                      <a:pt x="888" y="348"/>
                      <a:pt x="752" y="143"/>
                    </a:cubicBezTo>
                    <a:cubicBezTo>
                      <a:pt x="667" y="59"/>
                      <a:pt x="531" y="1"/>
                      <a:pt x="407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3" name="Google Shape;5043;p23"/>
              <p:cNvSpPr/>
              <p:nvPr/>
            </p:nvSpPr>
            <p:spPr>
              <a:xfrm>
                <a:off x="2848906" y="1962258"/>
                <a:ext cx="30529" cy="28363"/>
              </a:xfrm>
              <a:custGeom>
                <a:avLst/>
                <a:gdLst/>
                <a:ahLst/>
                <a:cxnLst/>
                <a:rect l="l" t="t" r="r" b="b"/>
                <a:pathLst>
                  <a:path w="888" h="825" extrusionOk="0">
                    <a:moveTo>
                      <a:pt x="389" y="0"/>
                    </a:moveTo>
                    <a:cubicBezTo>
                      <a:pt x="319" y="0"/>
                      <a:pt x="253" y="23"/>
                      <a:pt x="205" y="71"/>
                    </a:cubicBezTo>
                    <a:cubicBezTo>
                      <a:pt x="0" y="208"/>
                      <a:pt x="0" y="481"/>
                      <a:pt x="68" y="617"/>
                    </a:cubicBezTo>
                    <a:cubicBezTo>
                      <a:pt x="156" y="750"/>
                      <a:pt x="302" y="825"/>
                      <a:pt x="430" y="825"/>
                    </a:cubicBezTo>
                    <a:cubicBezTo>
                      <a:pt x="501" y="825"/>
                      <a:pt x="566" y="802"/>
                      <a:pt x="614" y="754"/>
                    </a:cubicBezTo>
                    <a:cubicBezTo>
                      <a:pt x="819" y="617"/>
                      <a:pt x="887" y="344"/>
                      <a:pt x="751" y="208"/>
                    </a:cubicBezTo>
                    <a:cubicBezTo>
                      <a:pt x="663" y="76"/>
                      <a:pt x="518" y="0"/>
                      <a:pt x="38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4" name="Google Shape;5044;p23"/>
              <p:cNvSpPr/>
              <p:nvPr/>
            </p:nvSpPr>
            <p:spPr>
              <a:xfrm>
                <a:off x="1826857" y="1949675"/>
                <a:ext cx="34242" cy="15333"/>
              </a:xfrm>
              <a:custGeom>
                <a:avLst/>
                <a:gdLst/>
                <a:ahLst/>
                <a:cxnLst/>
                <a:rect l="l" t="t" r="r" b="b"/>
                <a:pathLst>
                  <a:path w="996" h="446" extrusionOk="0">
                    <a:moveTo>
                      <a:pt x="449" y="1"/>
                    </a:moveTo>
                    <a:cubicBezTo>
                      <a:pt x="344" y="1"/>
                      <a:pt x="248" y="51"/>
                      <a:pt x="173" y="164"/>
                    </a:cubicBezTo>
                    <a:cubicBezTo>
                      <a:pt x="0" y="365"/>
                      <a:pt x="154" y="445"/>
                      <a:pt x="355" y="445"/>
                    </a:cubicBezTo>
                    <a:cubicBezTo>
                      <a:pt x="631" y="445"/>
                      <a:pt x="995" y="294"/>
                      <a:pt x="719" y="96"/>
                    </a:cubicBezTo>
                    <a:cubicBezTo>
                      <a:pt x="627" y="35"/>
                      <a:pt x="535" y="1"/>
                      <a:pt x="44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5" name="Google Shape;5045;p23"/>
              <p:cNvSpPr/>
              <p:nvPr/>
            </p:nvSpPr>
            <p:spPr>
              <a:xfrm>
                <a:off x="2832816" y="2703044"/>
                <a:ext cx="39193" cy="27573"/>
              </a:xfrm>
              <a:custGeom>
                <a:avLst/>
                <a:gdLst/>
                <a:ahLst/>
                <a:cxnLst/>
                <a:rect l="l" t="t" r="r" b="b"/>
                <a:pathLst>
                  <a:path w="1140" h="802" extrusionOk="0">
                    <a:moveTo>
                      <a:pt x="572" y="0"/>
                    </a:moveTo>
                    <a:cubicBezTo>
                      <a:pt x="249" y="0"/>
                      <a:pt x="1" y="487"/>
                      <a:pt x="332" y="708"/>
                    </a:cubicBezTo>
                    <a:cubicBezTo>
                      <a:pt x="424" y="774"/>
                      <a:pt x="513" y="801"/>
                      <a:pt x="595" y="801"/>
                    </a:cubicBezTo>
                    <a:cubicBezTo>
                      <a:pt x="937" y="801"/>
                      <a:pt x="1140" y="314"/>
                      <a:pt x="809" y="94"/>
                    </a:cubicBezTo>
                    <a:cubicBezTo>
                      <a:pt x="730" y="28"/>
                      <a:pt x="649" y="0"/>
                      <a:pt x="5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46" name="Google Shape;5046;p23"/>
            <p:cNvGrpSpPr/>
            <p:nvPr/>
          </p:nvGrpSpPr>
          <p:grpSpPr>
            <a:xfrm rot="-7357421">
              <a:off x="7378597" y="2200156"/>
              <a:ext cx="305676" cy="221471"/>
              <a:chOff x="1399963" y="545100"/>
              <a:chExt cx="305686" cy="221479"/>
            </a:xfrm>
          </p:grpSpPr>
          <p:sp>
            <p:nvSpPr>
              <p:cNvPr id="5047" name="Google Shape;5047;p23"/>
              <p:cNvSpPr/>
              <p:nvPr/>
            </p:nvSpPr>
            <p:spPr>
              <a:xfrm>
                <a:off x="1614599" y="545100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5" y="1028"/>
                      <a:pt x="1325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8" name="Google Shape;5048;p23"/>
              <p:cNvSpPr/>
              <p:nvPr/>
            </p:nvSpPr>
            <p:spPr>
              <a:xfrm>
                <a:off x="1628252" y="738895"/>
                <a:ext cx="35682" cy="27684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8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9" name="Google Shape;5049;p23"/>
              <p:cNvSpPr/>
              <p:nvPr/>
            </p:nvSpPr>
            <p:spPr>
              <a:xfrm>
                <a:off x="1399963" y="649000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0" name="Google Shape;5050;p23"/>
              <p:cNvSpPr/>
              <p:nvPr/>
            </p:nvSpPr>
            <p:spPr>
              <a:xfrm>
                <a:off x="1669967" y="628155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1" name="Google Shape;5051;p23"/>
              <p:cNvSpPr/>
              <p:nvPr/>
            </p:nvSpPr>
            <p:spPr>
              <a:xfrm>
                <a:off x="1531572" y="649000"/>
                <a:ext cx="35655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029" extrusionOk="0">
                    <a:moveTo>
                      <a:pt x="662" y="1"/>
                    </a:moveTo>
                    <a:cubicBezTo>
                      <a:pt x="0" y="1"/>
                      <a:pt x="0" y="1029"/>
                      <a:pt x="662" y="1029"/>
                    </a:cubicBezTo>
                    <a:cubicBezTo>
                      <a:pt x="1324" y="1029"/>
                      <a:pt x="1324" y="1"/>
                      <a:pt x="66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52" name="Google Shape;5052;p23"/>
            <p:cNvGrpSpPr/>
            <p:nvPr/>
          </p:nvGrpSpPr>
          <p:grpSpPr>
            <a:xfrm rot="-5015526">
              <a:off x="8014341" y="1116876"/>
              <a:ext cx="305670" cy="221467"/>
              <a:chOff x="1399963" y="545100"/>
              <a:chExt cx="305686" cy="221479"/>
            </a:xfrm>
          </p:grpSpPr>
          <p:sp>
            <p:nvSpPr>
              <p:cNvPr id="5053" name="Google Shape;5053;p23"/>
              <p:cNvSpPr/>
              <p:nvPr/>
            </p:nvSpPr>
            <p:spPr>
              <a:xfrm>
                <a:off x="1614599" y="545100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5" y="1028"/>
                      <a:pt x="1325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4" name="Google Shape;5054;p23"/>
              <p:cNvSpPr/>
              <p:nvPr/>
            </p:nvSpPr>
            <p:spPr>
              <a:xfrm>
                <a:off x="1628252" y="738895"/>
                <a:ext cx="35682" cy="27684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8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5" name="Google Shape;5055;p23"/>
              <p:cNvSpPr/>
              <p:nvPr/>
            </p:nvSpPr>
            <p:spPr>
              <a:xfrm>
                <a:off x="1399963" y="649000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6" name="Google Shape;5056;p23"/>
              <p:cNvSpPr/>
              <p:nvPr/>
            </p:nvSpPr>
            <p:spPr>
              <a:xfrm>
                <a:off x="1669967" y="628155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7" name="Google Shape;5057;p23"/>
              <p:cNvSpPr/>
              <p:nvPr/>
            </p:nvSpPr>
            <p:spPr>
              <a:xfrm>
                <a:off x="1531572" y="649000"/>
                <a:ext cx="35655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029" extrusionOk="0">
                    <a:moveTo>
                      <a:pt x="662" y="1"/>
                    </a:moveTo>
                    <a:cubicBezTo>
                      <a:pt x="0" y="1"/>
                      <a:pt x="0" y="1029"/>
                      <a:pt x="662" y="1029"/>
                    </a:cubicBezTo>
                    <a:cubicBezTo>
                      <a:pt x="1324" y="1029"/>
                      <a:pt x="1324" y="1"/>
                      <a:pt x="66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5058" name="Google Shape;5058;p23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45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5059" name="Google Shape;5059;p23"/>
          <p:cNvSpPr txBox="1">
            <a:spLocks noGrp="1"/>
          </p:cNvSpPr>
          <p:nvPr>
            <p:ph type="subTitle" idx="1"/>
          </p:nvPr>
        </p:nvSpPr>
        <p:spPr>
          <a:xfrm>
            <a:off x="1185575" y="1556166"/>
            <a:ext cx="1705800" cy="30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 b="1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9pPr>
          </a:lstStyle>
          <a:p>
            <a:endParaRPr/>
          </a:p>
        </p:txBody>
      </p:sp>
      <p:sp>
        <p:nvSpPr>
          <p:cNvPr id="5060" name="Google Shape;5060;p23"/>
          <p:cNvSpPr txBox="1">
            <a:spLocks noGrp="1"/>
          </p:cNvSpPr>
          <p:nvPr>
            <p:ph type="subTitle" idx="2"/>
          </p:nvPr>
        </p:nvSpPr>
        <p:spPr>
          <a:xfrm>
            <a:off x="1183194" y="1889670"/>
            <a:ext cx="1705800" cy="657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Roboto Light"/>
              <a:buNone/>
              <a:defRPr sz="1400">
                <a:solidFill>
                  <a:schemeClr val="lt1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061" name="Google Shape;5061;p23"/>
          <p:cNvSpPr txBox="1">
            <a:spLocks noGrp="1"/>
          </p:cNvSpPr>
          <p:nvPr>
            <p:ph type="subTitle" idx="3"/>
          </p:nvPr>
        </p:nvSpPr>
        <p:spPr>
          <a:xfrm>
            <a:off x="3942875" y="2318806"/>
            <a:ext cx="1705800" cy="30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 b="1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9pPr>
          </a:lstStyle>
          <a:p>
            <a:endParaRPr/>
          </a:p>
        </p:txBody>
      </p:sp>
      <p:sp>
        <p:nvSpPr>
          <p:cNvPr id="5062" name="Google Shape;5062;p23"/>
          <p:cNvSpPr txBox="1">
            <a:spLocks noGrp="1"/>
          </p:cNvSpPr>
          <p:nvPr>
            <p:ph type="subTitle" idx="4"/>
          </p:nvPr>
        </p:nvSpPr>
        <p:spPr>
          <a:xfrm>
            <a:off x="3939302" y="2661614"/>
            <a:ext cx="1705800" cy="657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Roboto Light"/>
              <a:buNone/>
              <a:defRPr sz="1400">
                <a:solidFill>
                  <a:schemeClr val="lt1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063" name="Google Shape;5063;p23"/>
          <p:cNvSpPr txBox="1">
            <a:spLocks noGrp="1"/>
          </p:cNvSpPr>
          <p:nvPr>
            <p:ph type="subTitle" idx="5"/>
          </p:nvPr>
        </p:nvSpPr>
        <p:spPr>
          <a:xfrm>
            <a:off x="6701950" y="3081406"/>
            <a:ext cx="1705800" cy="30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 b="1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9pPr>
          </a:lstStyle>
          <a:p>
            <a:endParaRPr/>
          </a:p>
        </p:txBody>
      </p:sp>
      <p:sp>
        <p:nvSpPr>
          <p:cNvPr id="5064" name="Google Shape;5064;p23"/>
          <p:cNvSpPr txBox="1">
            <a:spLocks noGrp="1"/>
          </p:cNvSpPr>
          <p:nvPr>
            <p:ph type="subTitle" idx="6"/>
          </p:nvPr>
        </p:nvSpPr>
        <p:spPr>
          <a:xfrm>
            <a:off x="6707913" y="3423614"/>
            <a:ext cx="1705800" cy="657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Roboto Light"/>
              <a:buNone/>
              <a:defRPr sz="1400">
                <a:solidFill>
                  <a:schemeClr val="lt1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 ">
  <p:cSld name="CUSTOM_26">
    <p:spTree>
      <p:nvGrpSpPr>
        <p:cNvPr id="1" name="Shape 50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66" name="Google Shape;5066;p24"/>
          <p:cNvGrpSpPr/>
          <p:nvPr/>
        </p:nvGrpSpPr>
        <p:grpSpPr>
          <a:xfrm>
            <a:off x="237195" y="237553"/>
            <a:ext cx="8669501" cy="4668503"/>
            <a:chOff x="237195" y="237553"/>
            <a:chExt cx="8669501" cy="4668503"/>
          </a:xfrm>
        </p:grpSpPr>
        <p:sp>
          <p:nvSpPr>
            <p:cNvPr id="5067" name="Google Shape;5067;p24"/>
            <p:cNvSpPr/>
            <p:nvPr/>
          </p:nvSpPr>
          <p:spPr>
            <a:xfrm rot="5400000">
              <a:off x="8738903" y="241642"/>
              <a:ext cx="171881" cy="163703"/>
            </a:xfrm>
            <a:custGeom>
              <a:avLst/>
              <a:gdLst/>
              <a:ahLst/>
              <a:cxnLst/>
              <a:rect l="l" t="t" r="r" b="b"/>
              <a:pathLst>
                <a:path w="5444" h="5185" extrusionOk="0">
                  <a:moveTo>
                    <a:pt x="518" y="4191"/>
                  </a:moveTo>
                  <a:lnTo>
                    <a:pt x="518" y="4191"/>
                  </a:lnTo>
                  <a:lnTo>
                    <a:pt x="518" y="4191"/>
                  </a:lnTo>
                  <a:close/>
                  <a:moveTo>
                    <a:pt x="1887" y="0"/>
                  </a:moveTo>
                  <a:lnTo>
                    <a:pt x="2247" y="1930"/>
                  </a:lnTo>
                  <a:lnTo>
                    <a:pt x="518" y="994"/>
                  </a:lnTo>
                  <a:lnTo>
                    <a:pt x="1944" y="2333"/>
                  </a:lnTo>
                  <a:lnTo>
                    <a:pt x="0" y="2592"/>
                  </a:lnTo>
                  <a:lnTo>
                    <a:pt x="1944" y="2837"/>
                  </a:lnTo>
                  <a:lnTo>
                    <a:pt x="518" y="4191"/>
                  </a:lnTo>
                  <a:lnTo>
                    <a:pt x="2247" y="3255"/>
                  </a:lnTo>
                  <a:lnTo>
                    <a:pt x="1887" y="5185"/>
                  </a:lnTo>
                  <a:lnTo>
                    <a:pt x="2722" y="3413"/>
                  </a:lnTo>
                  <a:lnTo>
                    <a:pt x="3572" y="5185"/>
                  </a:lnTo>
                  <a:lnTo>
                    <a:pt x="3197" y="3255"/>
                  </a:lnTo>
                  <a:lnTo>
                    <a:pt x="4925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5" y="994"/>
                  </a:lnTo>
                  <a:lnTo>
                    <a:pt x="3197" y="1930"/>
                  </a:lnTo>
                  <a:lnTo>
                    <a:pt x="3572" y="0"/>
                  </a:lnTo>
                  <a:lnTo>
                    <a:pt x="2722" y="1771"/>
                  </a:lnTo>
                  <a:lnTo>
                    <a:pt x="188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8" name="Google Shape;5068;p24"/>
            <p:cNvSpPr/>
            <p:nvPr/>
          </p:nvSpPr>
          <p:spPr>
            <a:xfrm rot="5400000">
              <a:off x="8738887" y="4726518"/>
              <a:ext cx="171912" cy="163703"/>
            </a:xfrm>
            <a:custGeom>
              <a:avLst/>
              <a:gdLst/>
              <a:ahLst/>
              <a:cxnLst/>
              <a:rect l="l" t="t" r="r" b="b"/>
              <a:pathLst>
                <a:path w="5445" h="5185" extrusionOk="0">
                  <a:moveTo>
                    <a:pt x="3558" y="0"/>
                  </a:moveTo>
                  <a:lnTo>
                    <a:pt x="3558" y="0"/>
                  </a:lnTo>
                  <a:lnTo>
                    <a:pt x="3558" y="0"/>
                  </a:lnTo>
                  <a:close/>
                  <a:moveTo>
                    <a:pt x="519" y="4191"/>
                  </a:moveTo>
                  <a:lnTo>
                    <a:pt x="519" y="4191"/>
                  </a:lnTo>
                  <a:lnTo>
                    <a:pt x="519" y="4191"/>
                  </a:lnTo>
                  <a:close/>
                  <a:moveTo>
                    <a:pt x="1873" y="0"/>
                  </a:moveTo>
                  <a:lnTo>
                    <a:pt x="2247" y="1930"/>
                  </a:lnTo>
                  <a:lnTo>
                    <a:pt x="519" y="994"/>
                  </a:lnTo>
                  <a:lnTo>
                    <a:pt x="1945" y="2333"/>
                  </a:lnTo>
                  <a:lnTo>
                    <a:pt x="0" y="2592"/>
                  </a:lnTo>
                  <a:lnTo>
                    <a:pt x="1945" y="2837"/>
                  </a:lnTo>
                  <a:lnTo>
                    <a:pt x="519" y="4191"/>
                  </a:lnTo>
                  <a:lnTo>
                    <a:pt x="2247" y="3255"/>
                  </a:lnTo>
                  <a:lnTo>
                    <a:pt x="1873" y="5185"/>
                  </a:lnTo>
                  <a:lnTo>
                    <a:pt x="2722" y="3413"/>
                  </a:lnTo>
                  <a:lnTo>
                    <a:pt x="3558" y="5185"/>
                  </a:lnTo>
                  <a:lnTo>
                    <a:pt x="3197" y="3255"/>
                  </a:lnTo>
                  <a:lnTo>
                    <a:pt x="4926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6" y="994"/>
                  </a:lnTo>
                  <a:lnTo>
                    <a:pt x="3197" y="1930"/>
                  </a:lnTo>
                  <a:lnTo>
                    <a:pt x="3558" y="0"/>
                  </a:lnTo>
                  <a:lnTo>
                    <a:pt x="2722" y="1771"/>
                  </a:lnTo>
                  <a:lnTo>
                    <a:pt x="1873" y="0"/>
                  </a:lnTo>
                  <a:close/>
                  <a:moveTo>
                    <a:pt x="1873" y="5185"/>
                  </a:moveTo>
                  <a:lnTo>
                    <a:pt x="1873" y="5185"/>
                  </a:lnTo>
                  <a:lnTo>
                    <a:pt x="1873" y="5185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9" name="Google Shape;5069;p24"/>
            <p:cNvSpPr/>
            <p:nvPr/>
          </p:nvSpPr>
          <p:spPr>
            <a:xfrm rot="5400000">
              <a:off x="232906" y="241847"/>
              <a:ext cx="171881" cy="163293"/>
            </a:xfrm>
            <a:custGeom>
              <a:avLst/>
              <a:gdLst/>
              <a:ahLst/>
              <a:cxnLst/>
              <a:rect l="l" t="t" r="r" b="b"/>
              <a:pathLst>
                <a:path w="5444" h="5172" extrusionOk="0">
                  <a:moveTo>
                    <a:pt x="3572" y="1"/>
                  </a:moveTo>
                  <a:lnTo>
                    <a:pt x="2722" y="1772"/>
                  </a:lnTo>
                  <a:lnTo>
                    <a:pt x="1887" y="1"/>
                  </a:lnTo>
                  <a:lnTo>
                    <a:pt x="1887" y="1"/>
                  </a:lnTo>
                  <a:lnTo>
                    <a:pt x="2247" y="1916"/>
                  </a:lnTo>
                  <a:lnTo>
                    <a:pt x="518" y="980"/>
                  </a:lnTo>
                  <a:lnTo>
                    <a:pt x="518" y="980"/>
                  </a:lnTo>
                  <a:lnTo>
                    <a:pt x="1944" y="2334"/>
                  </a:lnTo>
                  <a:lnTo>
                    <a:pt x="0" y="2579"/>
                  </a:lnTo>
                  <a:lnTo>
                    <a:pt x="1944" y="2838"/>
                  </a:lnTo>
                  <a:lnTo>
                    <a:pt x="518" y="4177"/>
                  </a:lnTo>
                  <a:lnTo>
                    <a:pt x="2247" y="3241"/>
                  </a:lnTo>
                  <a:lnTo>
                    <a:pt x="1887" y="5171"/>
                  </a:lnTo>
                  <a:lnTo>
                    <a:pt x="2722" y="3400"/>
                  </a:lnTo>
                  <a:lnTo>
                    <a:pt x="3572" y="5171"/>
                  </a:lnTo>
                  <a:lnTo>
                    <a:pt x="3197" y="3241"/>
                  </a:lnTo>
                  <a:lnTo>
                    <a:pt x="4925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5" y="980"/>
                  </a:lnTo>
                  <a:lnTo>
                    <a:pt x="3197" y="1916"/>
                  </a:lnTo>
                  <a:lnTo>
                    <a:pt x="3572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0" name="Google Shape;5070;p24"/>
            <p:cNvSpPr/>
            <p:nvPr/>
          </p:nvSpPr>
          <p:spPr>
            <a:xfrm rot="5400000">
              <a:off x="232890" y="4738449"/>
              <a:ext cx="171912" cy="163293"/>
            </a:xfrm>
            <a:custGeom>
              <a:avLst/>
              <a:gdLst/>
              <a:ahLst/>
              <a:cxnLst/>
              <a:rect l="l" t="t" r="r" b="b"/>
              <a:pathLst>
                <a:path w="5445" h="5172" extrusionOk="0">
                  <a:moveTo>
                    <a:pt x="1873" y="1"/>
                  </a:moveTo>
                  <a:lnTo>
                    <a:pt x="2247" y="1916"/>
                  </a:lnTo>
                  <a:lnTo>
                    <a:pt x="519" y="980"/>
                  </a:lnTo>
                  <a:lnTo>
                    <a:pt x="519" y="980"/>
                  </a:lnTo>
                  <a:lnTo>
                    <a:pt x="1945" y="2334"/>
                  </a:lnTo>
                  <a:lnTo>
                    <a:pt x="0" y="2579"/>
                  </a:lnTo>
                  <a:lnTo>
                    <a:pt x="1945" y="2838"/>
                  </a:lnTo>
                  <a:lnTo>
                    <a:pt x="519" y="4177"/>
                  </a:lnTo>
                  <a:lnTo>
                    <a:pt x="2247" y="3241"/>
                  </a:lnTo>
                  <a:lnTo>
                    <a:pt x="1873" y="5171"/>
                  </a:lnTo>
                  <a:lnTo>
                    <a:pt x="2722" y="3400"/>
                  </a:lnTo>
                  <a:lnTo>
                    <a:pt x="3558" y="5171"/>
                  </a:lnTo>
                  <a:lnTo>
                    <a:pt x="3197" y="3241"/>
                  </a:lnTo>
                  <a:lnTo>
                    <a:pt x="3197" y="3241"/>
                  </a:lnTo>
                  <a:lnTo>
                    <a:pt x="4926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6" y="980"/>
                  </a:lnTo>
                  <a:lnTo>
                    <a:pt x="4926" y="980"/>
                  </a:lnTo>
                  <a:lnTo>
                    <a:pt x="3197" y="1916"/>
                  </a:lnTo>
                  <a:lnTo>
                    <a:pt x="3558" y="1"/>
                  </a:lnTo>
                  <a:lnTo>
                    <a:pt x="2722" y="1772"/>
                  </a:lnTo>
                  <a:lnTo>
                    <a:pt x="18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071" name="Google Shape;5071;p24"/>
            <p:cNvGrpSpPr/>
            <p:nvPr/>
          </p:nvGrpSpPr>
          <p:grpSpPr>
            <a:xfrm rot="5400000">
              <a:off x="2237697" y="-1762942"/>
              <a:ext cx="4668496" cy="8669501"/>
              <a:chOff x="2402975" y="240825"/>
              <a:chExt cx="2813025" cy="5223850"/>
            </a:xfrm>
          </p:grpSpPr>
          <p:sp>
            <p:nvSpPr>
              <p:cNvPr id="5072" name="Google Shape;5072;p24"/>
              <p:cNvSpPr/>
              <p:nvPr/>
            </p:nvSpPr>
            <p:spPr>
              <a:xfrm>
                <a:off x="2470125" y="328325"/>
                <a:ext cx="2678725" cy="5048525"/>
              </a:xfrm>
              <a:custGeom>
                <a:avLst/>
                <a:gdLst/>
                <a:ahLst/>
                <a:cxnLst/>
                <a:rect l="l" t="t" r="r" b="b"/>
                <a:pathLst>
                  <a:path w="107149" h="201941" fill="none" extrusionOk="0">
                    <a:moveTo>
                      <a:pt x="107149" y="197071"/>
                    </a:moveTo>
                    <a:lnTo>
                      <a:pt x="107149" y="4884"/>
                    </a:lnTo>
                    <a:cubicBezTo>
                      <a:pt x="104450" y="4884"/>
                      <a:pt x="102266" y="2700"/>
                      <a:pt x="102266" y="0"/>
                    </a:cubicBezTo>
                    <a:lnTo>
                      <a:pt x="5087" y="0"/>
                    </a:lnTo>
                    <a:cubicBezTo>
                      <a:pt x="5087" y="2808"/>
                      <a:pt x="2808" y="5087"/>
                      <a:pt x="0" y="5087"/>
                    </a:cubicBezTo>
                    <a:lnTo>
                      <a:pt x="0" y="196854"/>
                    </a:lnTo>
                    <a:cubicBezTo>
                      <a:pt x="2808" y="196854"/>
                      <a:pt x="5087" y="199132"/>
                      <a:pt x="5087" y="201940"/>
                    </a:cubicBezTo>
                    <a:lnTo>
                      <a:pt x="102266" y="201940"/>
                    </a:lnTo>
                    <a:cubicBezTo>
                      <a:pt x="102266" y="199255"/>
                      <a:pt x="104450" y="197071"/>
                      <a:pt x="107149" y="197071"/>
                    </a:cubicBezTo>
                    <a:close/>
                  </a:path>
                </a:pathLst>
              </a:custGeom>
              <a:noFill/>
              <a:ln w="507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3" name="Google Shape;5073;p24"/>
              <p:cNvSpPr/>
              <p:nvPr/>
            </p:nvSpPr>
            <p:spPr>
              <a:xfrm>
                <a:off x="2402975" y="240825"/>
                <a:ext cx="2813025" cy="5223850"/>
              </a:xfrm>
              <a:custGeom>
                <a:avLst/>
                <a:gdLst/>
                <a:ahLst/>
                <a:cxnLst/>
                <a:rect l="l" t="t" r="r" b="b"/>
                <a:pathLst>
                  <a:path w="112521" h="208954" fill="none" extrusionOk="0">
                    <a:moveTo>
                      <a:pt x="112521" y="197315"/>
                    </a:moveTo>
                    <a:lnTo>
                      <a:pt x="112521" y="11639"/>
                    </a:lnTo>
                    <a:cubicBezTo>
                      <a:pt x="106091" y="11639"/>
                      <a:pt x="100882" y="6430"/>
                      <a:pt x="100882" y="1"/>
                    </a:cubicBezTo>
                    <a:lnTo>
                      <a:pt x="11639" y="1"/>
                    </a:lnTo>
                    <a:cubicBezTo>
                      <a:pt x="11639" y="6430"/>
                      <a:pt x="6430" y="11639"/>
                      <a:pt x="1" y="11639"/>
                    </a:cubicBezTo>
                    <a:lnTo>
                      <a:pt x="1" y="197315"/>
                    </a:lnTo>
                    <a:cubicBezTo>
                      <a:pt x="6430" y="197315"/>
                      <a:pt x="11639" y="202524"/>
                      <a:pt x="11639" y="208954"/>
                    </a:cubicBezTo>
                    <a:lnTo>
                      <a:pt x="100882" y="208954"/>
                    </a:lnTo>
                    <a:cubicBezTo>
                      <a:pt x="100882" y="202524"/>
                      <a:pt x="106091" y="197315"/>
                      <a:pt x="112521" y="197315"/>
                    </a:cubicBezTo>
                    <a:close/>
                  </a:path>
                </a:pathLst>
              </a:custGeom>
              <a:noFill/>
              <a:ln w="542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5074" name="Google Shape;5074;p24"/>
          <p:cNvSpPr txBox="1">
            <a:spLocks noGrp="1"/>
          </p:cNvSpPr>
          <p:nvPr>
            <p:ph type="title"/>
          </p:nvPr>
        </p:nvSpPr>
        <p:spPr>
          <a:xfrm>
            <a:off x="713225" y="551692"/>
            <a:ext cx="7717500" cy="45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5075" name="Google Shape;5075;p24"/>
          <p:cNvSpPr txBox="1">
            <a:spLocks noGrp="1"/>
          </p:cNvSpPr>
          <p:nvPr>
            <p:ph type="subTitle" idx="1"/>
          </p:nvPr>
        </p:nvSpPr>
        <p:spPr>
          <a:xfrm>
            <a:off x="1034675" y="1983666"/>
            <a:ext cx="1896300" cy="30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 b="1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9pPr>
          </a:lstStyle>
          <a:p>
            <a:endParaRPr/>
          </a:p>
        </p:txBody>
      </p:sp>
      <p:sp>
        <p:nvSpPr>
          <p:cNvPr id="5076" name="Google Shape;5076;p24"/>
          <p:cNvSpPr txBox="1">
            <a:spLocks noGrp="1"/>
          </p:cNvSpPr>
          <p:nvPr>
            <p:ph type="subTitle" idx="2"/>
          </p:nvPr>
        </p:nvSpPr>
        <p:spPr>
          <a:xfrm>
            <a:off x="1034675" y="2320897"/>
            <a:ext cx="1896300" cy="487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Roboto Light"/>
              <a:buNone/>
              <a:defRPr sz="1400">
                <a:solidFill>
                  <a:schemeClr val="lt1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077" name="Google Shape;5077;p24"/>
          <p:cNvSpPr txBox="1">
            <a:spLocks noGrp="1"/>
          </p:cNvSpPr>
          <p:nvPr>
            <p:ph type="subTitle" idx="3"/>
          </p:nvPr>
        </p:nvSpPr>
        <p:spPr>
          <a:xfrm>
            <a:off x="3623850" y="1983116"/>
            <a:ext cx="1896300" cy="30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 b="1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9pPr>
          </a:lstStyle>
          <a:p>
            <a:endParaRPr/>
          </a:p>
        </p:txBody>
      </p:sp>
      <p:sp>
        <p:nvSpPr>
          <p:cNvPr id="5078" name="Google Shape;5078;p24"/>
          <p:cNvSpPr txBox="1">
            <a:spLocks noGrp="1"/>
          </p:cNvSpPr>
          <p:nvPr>
            <p:ph type="subTitle" idx="4"/>
          </p:nvPr>
        </p:nvSpPr>
        <p:spPr>
          <a:xfrm>
            <a:off x="3623850" y="2320927"/>
            <a:ext cx="1896300" cy="487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Roboto Light"/>
              <a:buNone/>
              <a:defRPr sz="1400">
                <a:solidFill>
                  <a:schemeClr val="lt1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079" name="Google Shape;5079;p24"/>
          <p:cNvSpPr txBox="1">
            <a:spLocks noGrp="1"/>
          </p:cNvSpPr>
          <p:nvPr>
            <p:ph type="subTitle" idx="5"/>
          </p:nvPr>
        </p:nvSpPr>
        <p:spPr>
          <a:xfrm>
            <a:off x="6213025" y="1983116"/>
            <a:ext cx="1896300" cy="30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 b="1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9pPr>
          </a:lstStyle>
          <a:p>
            <a:endParaRPr/>
          </a:p>
        </p:txBody>
      </p:sp>
      <p:sp>
        <p:nvSpPr>
          <p:cNvPr id="5080" name="Google Shape;5080;p24"/>
          <p:cNvSpPr txBox="1">
            <a:spLocks noGrp="1"/>
          </p:cNvSpPr>
          <p:nvPr>
            <p:ph type="subTitle" idx="6"/>
          </p:nvPr>
        </p:nvSpPr>
        <p:spPr>
          <a:xfrm>
            <a:off x="6213025" y="2320925"/>
            <a:ext cx="1896300" cy="487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Roboto Light"/>
              <a:buNone/>
              <a:defRPr sz="1400">
                <a:solidFill>
                  <a:schemeClr val="lt1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081" name="Google Shape;5081;p24"/>
          <p:cNvSpPr txBox="1">
            <a:spLocks noGrp="1"/>
          </p:cNvSpPr>
          <p:nvPr>
            <p:ph type="subTitle" idx="7"/>
          </p:nvPr>
        </p:nvSpPr>
        <p:spPr>
          <a:xfrm>
            <a:off x="1034675" y="3741125"/>
            <a:ext cx="1896300" cy="30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 b="1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9pPr>
          </a:lstStyle>
          <a:p>
            <a:endParaRPr/>
          </a:p>
        </p:txBody>
      </p:sp>
      <p:sp>
        <p:nvSpPr>
          <p:cNvPr id="5082" name="Google Shape;5082;p24"/>
          <p:cNvSpPr txBox="1">
            <a:spLocks noGrp="1"/>
          </p:cNvSpPr>
          <p:nvPr>
            <p:ph type="subTitle" idx="8"/>
          </p:nvPr>
        </p:nvSpPr>
        <p:spPr>
          <a:xfrm>
            <a:off x="1034675" y="4081404"/>
            <a:ext cx="1896300" cy="487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Roboto Light"/>
              <a:buNone/>
              <a:defRPr sz="1400">
                <a:solidFill>
                  <a:schemeClr val="lt1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083" name="Google Shape;5083;p24"/>
          <p:cNvSpPr txBox="1">
            <a:spLocks noGrp="1"/>
          </p:cNvSpPr>
          <p:nvPr>
            <p:ph type="subTitle" idx="9"/>
          </p:nvPr>
        </p:nvSpPr>
        <p:spPr>
          <a:xfrm>
            <a:off x="3623850" y="3740575"/>
            <a:ext cx="1896300" cy="30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 b="1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9pPr>
          </a:lstStyle>
          <a:p>
            <a:endParaRPr/>
          </a:p>
        </p:txBody>
      </p:sp>
      <p:sp>
        <p:nvSpPr>
          <p:cNvPr id="5084" name="Google Shape;5084;p24"/>
          <p:cNvSpPr txBox="1">
            <a:spLocks noGrp="1"/>
          </p:cNvSpPr>
          <p:nvPr>
            <p:ph type="subTitle" idx="13"/>
          </p:nvPr>
        </p:nvSpPr>
        <p:spPr>
          <a:xfrm>
            <a:off x="3623850" y="4081433"/>
            <a:ext cx="1896300" cy="487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Roboto Light"/>
              <a:buNone/>
              <a:defRPr sz="1400">
                <a:solidFill>
                  <a:schemeClr val="lt1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085" name="Google Shape;5085;p24"/>
          <p:cNvSpPr txBox="1">
            <a:spLocks noGrp="1"/>
          </p:cNvSpPr>
          <p:nvPr>
            <p:ph type="subTitle" idx="14"/>
          </p:nvPr>
        </p:nvSpPr>
        <p:spPr>
          <a:xfrm>
            <a:off x="6213025" y="3740575"/>
            <a:ext cx="1896300" cy="30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 b="1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9pPr>
          </a:lstStyle>
          <a:p>
            <a:endParaRPr/>
          </a:p>
        </p:txBody>
      </p:sp>
      <p:sp>
        <p:nvSpPr>
          <p:cNvPr id="5086" name="Google Shape;5086;p24"/>
          <p:cNvSpPr txBox="1">
            <a:spLocks noGrp="1"/>
          </p:cNvSpPr>
          <p:nvPr>
            <p:ph type="subTitle" idx="15"/>
          </p:nvPr>
        </p:nvSpPr>
        <p:spPr>
          <a:xfrm>
            <a:off x="6213025" y="4081433"/>
            <a:ext cx="1896300" cy="487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Roboto Light"/>
              <a:buNone/>
              <a:defRPr sz="1400">
                <a:solidFill>
                  <a:schemeClr val="lt1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ive columns ">
  <p:cSld name="CUSTOM_23">
    <p:spTree>
      <p:nvGrpSpPr>
        <p:cNvPr id="1" name="Shape 50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88" name="Google Shape;5088;p25"/>
          <p:cNvGrpSpPr/>
          <p:nvPr/>
        </p:nvGrpSpPr>
        <p:grpSpPr>
          <a:xfrm>
            <a:off x="237195" y="237553"/>
            <a:ext cx="8669501" cy="4668503"/>
            <a:chOff x="237195" y="237553"/>
            <a:chExt cx="8669501" cy="4668503"/>
          </a:xfrm>
        </p:grpSpPr>
        <p:sp>
          <p:nvSpPr>
            <p:cNvPr id="5089" name="Google Shape;5089;p25"/>
            <p:cNvSpPr/>
            <p:nvPr/>
          </p:nvSpPr>
          <p:spPr>
            <a:xfrm rot="5400000">
              <a:off x="8738903" y="241642"/>
              <a:ext cx="171881" cy="163703"/>
            </a:xfrm>
            <a:custGeom>
              <a:avLst/>
              <a:gdLst/>
              <a:ahLst/>
              <a:cxnLst/>
              <a:rect l="l" t="t" r="r" b="b"/>
              <a:pathLst>
                <a:path w="5444" h="5185" extrusionOk="0">
                  <a:moveTo>
                    <a:pt x="518" y="4191"/>
                  </a:moveTo>
                  <a:lnTo>
                    <a:pt x="518" y="4191"/>
                  </a:lnTo>
                  <a:lnTo>
                    <a:pt x="518" y="4191"/>
                  </a:lnTo>
                  <a:close/>
                  <a:moveTo>
                    <a:pt x="1887" y="0"/>
                  </a:moveTo>
                  <a:lnTo>
                    <a:pt x="2247" y="1930"/>
                  </a:lnTo>
                  <a:lnTo>
                    <a:pt x="518" y="994"/>
                  </a:lnTo>
                  <a:lnTo>
                    <a:pt x="1944" y="2333"/>
                  </a:lnTo>
                  <a:lnTo>
                    <a:pt x="0" y="2592"/>
                  </a:lnTo>
                  <a:lnTo>
                    <a:pt x="1944" y="2837"/>
                  </a:lnTo>
                  <a:lnTo>
                    <a:pt x="518" y="4191"/>
                  </a:lnTo>
                  <a:lnTo>
                    <a:pt x="2247" y="3255"/>
                  </a:lnTo>
                  <a:lnTo>
                    <a:pt x="1887" y="5185"/>
                  </a:lnTo>
                  <a:lnTo>
                    <a:pt x="2722" y="3413"/>
                  </a:lnTo>
                  <a:lnTo>
                    <a:pt x="3572" y="5185"/>
                  </a:lnTo>
                  <a:lnTo>
                    <a:pt x="3197" y="3255"/>
                  </a:lnTo>
                  <a:lnTo>
                    <a:pt x="4925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5" y="994"/>
                  </a:lnTo>
                  <a:lnTo>
                    <a:pt x="3197" y="1930"/>
                  </a:lnTo>
                  <a:lnTo>
                    <a:pt x="3572" y="0"/>
                  </a:lnTo>
                  <a:lnTo>
                    <a:pt x="2722" y="1771"/>
                  </a:lnTo>
                  <a:lnTo>
                    <a:pt x="188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0" name="Google Shape;5090;p25"/>
            <p:cNvSpPr/>
            <p:nvPr/>
          </p:nvSpPr>
          <p:spPr>
            <a:xfrm rot="5400000">
              <a:off x="8738887" y="4726518"/>
              <a:ext cx="171912" cy="163703"/>
            </a:xfrm>
            <a:custGeom>
              <a:avLst/>
              <a:gdLst/>
              <a:ahLst/>
              <a:cxnLst/>
              <a:rect l="l" t="t" r="r" b="b"/>
              <a:pathLst>
                <a:path w="5445" h="5185" extrusionOk="0">
                  <a:moveTo>
                    <a:pt x="3558" y="0"/>
                  </a:moveTo>
                  <a:lnTo>
                    <a:pt x="3558" y="0"/>
                  </a:lnTo>
                  <a:lnTo>
                    <a:pt x="3558" y="0"/>
                  </a:lnTo>
                  <a:close/>
                  <a:moveTo>
                    <a:pt x="519" y="4191"/>
                  </a:moveTo>
                  <a:lnTo>
                    <a:pt x="519" y="4191"/>
                  </a:lnTo>
                  <a:lnTo>
                    <a:pt x="519" y="4191"/>
                  </a:lnTo>
                  <a:close/>
                  <a:moveTo>
                    <a:pt x="1873" y="0"/>
                  </a:moveTo>
                  <a:lnTo>
                    <a:pt x="2247" y="1930"/>
                  </a:lnTo>
                  <a:lnTo>
                    <a:pt x="519" y="994"/>
                  </a:lnTo>
                  <a:lnTo>
                    <a:pt x="1945" y="2333"/>
                  </a:lnTo>
                  <a:lnTo>
                    <a:pt x="0" y="2592"/>
                  </a:lnTo>
                  <a:lnTo>
                    <a:pt x="1945" y="2837"/>
                  </a:lnTo>
                  <a:lnTo>
                    <a:pt x="519" y="4191"/>
                  </a:lnTo>
                  <a:lnTo>
                    <a:pt x="2247" y="3255"/>
                  </a:lnTo>
                  <a:lnTo>
                    <a:pt x="1873" y="5185"/>
                  </a:lnTo>
                  <a:lnTo>
                    <a:pt x="2722" y="3413"/>
                  </a:lnTo>
                  <a:lnTo>
                    <a:pt x="3558" y="5185"/>
                  </a:lnTo>
                  <a:lnTo>
                    <a:pt x="3197" y="3255"/>
                  </a:lnTo>
                  <a:lnTo>
                    <a:pt x="4926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6" y="994"/>
                  </a:lnTo>
                  <a:lnTo>
                    <a:pt x="3197" y="1930"/>
                  </a:lnTo>
                  <a:lnTo>
                    <a:pt x="3558" y="0"/>
                  </a:lnTo>
                  <a:lnTo>
                    <a:pt x="2722" y="1771"/>
                  </a:lnTo>
                  <a:lnTo>
                    <a:pt x="1873" y="0"/>
                  </a:lnTo>
                  <a:close/>
                  <a:moveTo>
                    <a:pt x="1873" y="5185"/>
                  </a:moveTo>
                  <a:lnTo>
                    <a:pt x="1873" y="5185"/>
                  </a:lnTo>
                  <a:lnTo>
                    <a:pt x="1873" y="5185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1" name="Google Shape;5091;p25"/>
            <p:cNvSpPr/>
            <p:nvPr/>
          </p:nvSpPr>
          <p:spPr>
            <a:xfrm rot="5400000">
              <a:off x="232906" y="241847"/>
              <a:ext cx="171881" cy="163293"/>
            </a:xfrm>
            <a:custGeom>
              <a:avLst/>
              <a:gdLst/>
              <a:ahLst/>
              <a:cxnLst/>
              <a:rect l="l" t="t" r="r" b="b"/>
              <a:pathLst>
                <a:path w="5444" h="5172" extrusionOk="0">
                  <a:moveTo>
                    <a:pt x="3572" y="1"/>
                  </a:moveTo>
                  <a:lnTo>
                    <a:pt x="2722" y="1772"/>
                  </a:lnTo>
                  <a:lnTo>
                    <a:pt x="1887" y="1"/>
                  </a:lnTo>
                  <a:lnTo>
                    <a:pt x="1887" y="1"/>
                  </a:lnTo>
                  <a:lnTo>
                    <a:pt x="2247" y="1916"/>
                  </a:lnTo>
                  <a:lnTo>
                    <a:pt x="518" y="980"/>
                  </a:lnTo>
                  <a:lnTo>
                    <a:pt x="518" y="980"/>
                  </a:lnTo>
                  <a:lnTo>
                    <a:pt x="1944" y="2334"/>
                  </a:lnTo>
                  <a:lnTo>
                    <a:pt x="0" y="2579"/>
                  </a:lnTo>
                  <a:lnTo>
                    <a:pt x="1944" y="2838"/>
                  </a:lnTo>
                  <a:lnTo>
                    <a:pt x="518" y="4177"/>
                  </a:lnTo>
                  <a:lnTo>
                    <a:pt x="2247" y="3241"/>
                  </a:lnTo>
                  <a:lnTo>
                    <a:pt x="1887" y="5171"/>
                  </a:lnTo>
                  <a:lnTo>
                    <a:pt x="2722" y="3400"/>
                  </a:lnTo>
                  <a:lnTo>
                    <a:pt x="3572" y="5171"/>
                  </a:lnTo>
                  <a:lnTo>
                    <a:pt x="3197" y="3241"/>
                  </a:lnTo>
                  <a:lnTo>
                    <a:pt x="4925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5" y="980"/>
                  </a:lnTo>
                  <a:lnTo>
                    <a:pt x="3197" y="1916"/>
                  </a:lnTo>
                  <a:lnTo>
                    <a:pt x="3572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2" name="Google Shape;5092;p25"/>
            <p:cNvSpPr/>
            <p:nvPr/>
          </p:nvSpPr>
          <p:spPr>
            <a:xfrm rot="5400000">
              <a:off x="232890" y="4738449"/>
              <a:ext cx="171912" cy="163293"/>
            </a:xfrm>
            <a:custGeom>
              <a:avLst/>
              <a:gdLst/>
              <a:ahLst/>
              <a:cxnLst/>
              <a:rect l="l" t="t" r="r" b="b"/>
              <a:pathLst>
                <a:path w="5445" h="5172" extrusionOk="0">
                  <a:moveTo>
                    <a:pt x="1873" y="1"/>
                  </a:moveTo>
                  <a:lnTo>
                    <a:pt x="2247" y="1916"/>
                  </a:lnTo>
                  <a:lnTo>
                    <a:pt x="519" y="980"/>
                  </a:lnTo>
                  <a:lnTo>
                    <a:pt x="519" y="980"/>
                  </a:lnTo>
                  <a:lnTo>
                    <a:pt x="1945" y="2334"/>
                  </a:lnTo>
                  <a:lnTo>
                    <a:pt x="0" y="2579"/>
                  </a:lnTo>
                  <a:lnTo>
                    <a:pt x="1945" y="2838"/>
                  </a:lnTo>
                  <a:lnTo>
                    <a:pt x="519" y="4177"/>
                  </a:lnTo>
                  <a:lnTo>
                    <a:pt x="2247" y="3241"/>
                  </a:lnTo>
                  <a:lnTo>
                    <a:pt x="1873" y="5171"/>
                  </a:lnTo>
                  <a:lnTo>
                    <a:pt x="2722" y="3400"/>
                  </a:lnTo>
                  <a:lnTo>
                    <a:pt x="3558" y="5171"/>
                  </a:lnTo>
                  <a:lnTo>
                    <a:pt x="3197" y="3241"/>
                  </a:lnTo>
                  <a:lnTo>
                    <a:pt x="3197" y="3241"/>
                  </a:lnTo>
                  <a:lnTo>
                    <a:pt x="4926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6" y="980"/>
                  </a:lnTo>
                  <a:lnTo>
                    <a:pt x="4926" y="980"/>
                  </a:lnTo>
                  <a:lnTo>
                    <a:pt x="3197" y="1916"/>
                  </a:lnTo>
                  <a:lnTo>
                    <a:pt x="3558" y="1"/>
                  </a:lnTo>
                  <a:lnTo>
                    <a:pt x="2722" y="1772"/>
                  </a:lnTo>
                  <a:lnTo>
                    <a:pt x="18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093" name="Google Shape;5093;p25"/>
            <p:cNvGrpSpPr/>
            <p:nvPr/>
          </p:nvGrpSpPr>
          <p:grpSpPr>
            <a:xfrm rot="5400000">
              <a:off x="2237697" y="-1762942"/>
              <a:ext cx="4668496" cy="8669501"/>
              <a:chOff x="2402975" y="240825"/>
              <a:chExt cx="2813025" cy="5223850"/>
            </a:xfrm>
          </p:grpSpPr>
          <p:sp>
            <p:nvSpPr>
              <p:cNvPr id="5094" name="Google Shape;5094;p25"/>
              <p:cNvSpPr/>
              <p:nvPr/>
            </p:nvSpPr>
            <p:spPr>
              <a:xfrm>
                <a:off x="2470125" y="328325"/>
                <a:ext cx="2678725" cy="5048525"/>
              </a:xfrm>
              <a:custGeom>
                <a:avLst/>
                <a:gdLst/>
                <a:ahLst/>
                <a:cxnLst/>
                <a:rect l="l" t="t" r="r" b="b"/>
                <a:pathLst>
                  <a:path w="107149" h="201941" fill="none" extrusionOk="0">
                    <a:moveTo>
                      <a:pt x="107149" y="197071"/>
                    </a:moveTo>
                    <a:lnTo>
                      <a:pt x="107149" y="4884"/>
                    </a:lnTo>
                    <a:cubicBezTo>
                      <a:pt x="104450" y="4884"/>
                      <a:pt x="102266" y="2700"/>
                      <a:pt x="102266" y="0"/>
                    </a:cubicBezTo>
                    <a:lnTo>
                      <a:pt x="5087" y="0"/>
                    </a:lnTo>
                    <a:cubicBezTo>
                      <a:pt x="5087" y="2808"/>
                      <a:pt x="2808" y="5087"/>
                      <a:pt x="0" y="5087"/>
                    </a:cubicBezTo>
                    <a:lnTo>
                      <a:pt x="0" y="196854"/>
                    </a:lnTo>
                    <a:cubicBezTo>
                      <a:pt x="2808" y="196854"/>
                      <a:pt x="5087" y="199132"/>
                      <a:pt x="5087" y="201940"/>
                    </a:cubicBezTo>
                    <a:lnTo>
                      <a:pt x="102266" y="201940"/>
                    </a:lnTo>
                    <a:cubicBezTo>
                      <a:pt x="102266" y="199255"/>
                      <a:pt x="104450" y="197071"/>
                      <a:pt x="107149" y="197071"/>
                    </a:cubicBezTo>
                    <a:close/>
                  </a:path>
                </a:pathLst>
              </a:custGeom>
              <a:noFill/>
              <a:ln w="507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5" name="Google Shape;5095;p25"/>
              <p:cNvSpPr/>
              <p:nvPr/>
            </p:nvSpPr>
            <p:spPr>
              <a:xfrm>
                <a:off x="2402975" y="240825"/>
                <a:ext cx="2813025" cy="5223850"/>
              </a:xfrm>
              <a:custGeom>
                <a:avLst/>
                <a:gdLst/>
                <a:ahLst/>
                <a:cxnLst/>
                <a:rect l="l" t="t" r="r" b="b"/>
                <a:pathLst>
                  <a:path w="112521" h="208954" fill="none" extrusionOk="0">
                    <a:moveTo>
                      <a:pt x="112521" y="197315"/>
                    </a:moveTo>
                    <a:lnTo>
                      <a:pt x="112521" y="11639"/>
                    </a:lnTo>
                    <a:cubicBezTo>
                      <a:pt x="106091" y="11639"/>
                      <a:pt x="100882" y="6430"/>
                      <a:pt x="100882" y="1"/>
                    </a:cubicBezTo>
                    <a:lnTo>
                      <a:pt x="11639" y="1"/>
                    </a:lnTo>
                    <a:cubicBezTo>
                      <a:pt x="11639" y="6430"/>
                      <a:pt x="6430" y="11639"/>
                      <a:pt x="1" y="11639"/>
                    </a:cubicBezTo>
                    <a:lnTo>
                      <a:pt x="1" y="197315"/>
                    </a:lnTo>
                    <a:cubicBezTo>
                      <a:pt x="6430" y="197315"/>
                      <a:pt x="11639" y="202524"/>
                      <a:pt x="11639" y="208954"/>
                    </a:cubicBezTo>
                    <a:lnTo>
                      <a:pt x="100882" y="208954"/>
                    </a:lnTo>
                    <a:cubicBezTo>
                      <a:pt x="100882" y="202524"/>
                      <a:pt x="106091" y="197315"/>
                      <a:pt x="112521" y="197315"/>
                    </a:cubicBezTo>
                    <a:close/>
                  </a:path>
                </a:pathLst>
              </a:custGeom>
              <a:noFill/>
              <a:ln w="542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5096" name="Google Shape;5096;p25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45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5097" name="Google Shape;5097;p25"/>
          <p:cNvSpPr txBox="1">
            <a:spLocks noGrp="1"/>
          </p:cNvSpPr>
          <p:nvPr>
            <p:ph type="subTitle" idx="1"/>
          </p:nvPr>
        </p:nvSpPr>
        <p:spPr>
          <a:xfrm>
            <a:off x="1034675" y="1777725"/>
            <a:ext cx="1896300" cy="30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 b="1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9pPr>
          </a:lstStyle>
          <a:p>
            <a:endParaRPr/>
          </a:p>
        </p:txBody>
      </p:sp>
      <p:sp>
        <p:nvSpPr>
          <p:cNvPr id="5098" name="Google Shape;5098;p25"/>
          <p:cNvSpPr txBox="1">
            <a:spLocks noGrp="1"/>
          </p:cNvSpPr>
          <p:nvPr>
            <p:ph type="subTitle" idx="2"/>
          </p:nvPr>
        </p:nvSpPr>
        <p:spPr>
          <a:xfrm>
            <a:off x="1034675" y="2114956"/>
            <a:ext cx="1896300" cy="487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Roboto Light"/>
              <a:buNone/>
              <a:defRPr sz="1400">
                <a:solidFill>
                  <a:schemeClr val="lt1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099" name="Google Shape;5099;p25"/>
          <p:cNvSpPr txBox="1">
            <a:spLocks noGrp="1"/>
          </p:cNvSpPr>
          <p:nvPr>
            <p:ph type="subTitle" idx="3"/>
          </p:nvPr>
        </p:nvSpPr>
        <p:spPr>
          <a:xfrm>
            <a:off x="3623850" y="1777175"/>
            <a:ext cx="1896300" cy="30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 b="1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9pPr>
          </a:lstStyle>
          <a:p>
            <a:endParaRPr/>
          </a:p>
        </p:txBody>
      </p:sp>
      <p:sp>
        <p:nvSpPr>
          <p:cNvPr id="5100" name="Google Shape;5100;p25"/>
          <p:cNvSpPr txBox="1">
            <a:spLocks noGrp="1"/>
          </p:cNvSpPr>
          <p:nvPr>
            <p:ph type="subTitle" idx="4"/>
          </p:nvPr>
        </p:nvSpPr>
        <p:spPr>
          <a:xfrm>
            <a:off x="3623850" y="2114985"/>
            <a:ext cx="1896300" cy="487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Roboto Light"/>
              <a:buNone/>
              <a:defRPr sz="1400">
                <a:solidFill>
                  <a:schemeClr val="lt1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101" name="Google Shape;5101;p25"/>
          <p:cNvSpPr txBox="1">
            <a:spLocks noGrp="1"/>
          </p:cNvSpPr>
          <p:nvPr>
            <p:ph type="subTitle" idx="5"/>
          </p:nvPr>
        </p:nvSpPr>
        <p:spPr>
          <a:xfrm>
            <a:off x="6213025" y="1777175"/>
            <a:ext cx="1896300" cy="30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 b="1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9pPr>
          </a:lstStyle>
          <a:p>
            <a:endParaRPr/>
          </a:p>
        </p:txBody>
      </p:sp>
      <p:sp>
        <p:nvSpPr>
          <p:cNvPr id="5102" name="Google Shape;5102;p25"/>
          <p:cNvSpPr txBox="1">
            <a:spLocks noGrp="1"/>
          </p:cNvSpPr>
          <p:nvPr>
            <p:ph type="subTitle" idx="6"/>
          </p:nvPr>
        </p:nvSpPr>
        <p:spPr>
          <a:xfrm>
            <a:off x="6213025" y="2114984"/>
            <a:ext cx="1896300" cy="487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Roboto Light"/>
              <a:buNone/>
              <a:defRPr sz="1400">
                <a:solidFill>
                  <a:schemeClr val="lt1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103" name="Google Shape;5103;p25"/>
          <p:cNvSpPr txBox="1">
            <a:spLocks noGrp="1"/>
          </p:cNvSpPr>
          <p:nvPr>
            <p:ph type="subTitle" idx="7"/>
          </p:nvPr>
        </p:nvSpPr>
        <p:spPr>
          <a:xfrm>
            <a:off x="1034675" y="3588725"/>
            <a:ext cx="1896300" cy="30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 b="1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9pPr>
          </a:lstStyle>
          <a:p>
            <a:endParaRPr/>
          </a:p>
        </p:txBody>
      </p:sp>
      <p:sp>
        <p:nvSpPr>
          <p:cNvPr id="5104" name="Google Shape;5104;p25"/>
          <p:cNvSpPr txBox="1">
            <a:spLocks noGrp="1"/>
          </p:cNvSpPr>
          <p:nvPr>
            <p:ph type="subTitle" idx="8"/>
          </p:nvPr>
        </p:nvSpPr>
        <p:spPr>
          <a:xfrm>
            <a:off x="1034675" y="3929004"/>
            <a:ext cx="1896300" cy="487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Roboto Light"/>
              <a:buNone/>
              <a:defRPr sz="1400">
                <a:solidFill>
                  <a:schemeClr val="lt1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105" name="Google Shape;5105;p25"/>
          <p:cNvSpPr txBox="1">
            <a:spLocks noGrp="1"/>
          </p:cNvSpPr>
          <p:nvPr>
            <p:ph type="subTitle" idx="9"/>
          </p:nvPr>
        </p:nvSpPr>
        <p:spPr>
          <a:xfrm>
            <a:off x="6213025" y="3588175"/>
            <a:ext cx="1896300" cy="30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 b="1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9pPr>
          </a:lstStyle>
          <a:p>
            <a:endParaRPr/>
          </a:p>
        </p:txBody>
      </p:sp>
      <p:sp>
        <p:nvSpPr>
          <p:cNvPr id="5106" name="Google Shape;5106;p25"/>
          <p:cNvSpPr txBox="1">
            <a:spLocks noGrp="1"/>
          </p:cNvSpPr>
          <p:nvPr>
            <p:ph type="subTitle" idx="13"/>
          </p:nvPr>
        </p:nvSpPr>
        <p:spPr>
          <a:xfrm>
            <a:off x="6213025" y="3929033"/>
            <a:ext cx="1896300" cy="487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Roboto Light"/>
              <a:buNone/>
              <a:defRPr sz="1400">
                <a:solidFill>
                  <a:schemeClr val="lt1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5107" name="Google Shape;5107;p25"/>
          <p:cNvGrpSpPr/>
          <p:nvPr/>
        </p:nvGrpSpPr>
        <p:grpSpPr>
          <a:xfrm flipH="1">
            <a:off x="3955381" y="3346298"/>
            <a:ext cx="1264905" cy="1319756"/>
            <a:chOff x="1609851" y="1570464"/>
            <a:chExt cx="1473733" cy="1539433"/>
          </a:xfrm>
        </p:grpSpPr>
        <p:sp>
          <p:nvSpPr>
            <p:cNvPr id="5108" name="Google Shape;5108;p25"/>
            <p:cNvSpPr/>
            <p:nvPr/>
          </p:nvSpPr>
          <p:spPr>
            <a:xfrm>
              <a:off x="2083882" y="2441068"/>
              <a:ext cx="117373" cy="86844"/>
            </a:xfrm>
            <a:custGeom>
              <a:avLst/>
              <a:gdLst/>
              <a:ahLst/>
              <a:cxnLst/>
              <a:rect l="l" t="t" r="r" b="b"/>
              <a:pathLst>
                <a:path w="3414" h="2526" extrusionOk="0">
                  <a:moveTo>
                    <a:pt x="3413" y="0"/>
                  </a:moveTo>
                  <a:lnTo>
                    <a:pt x="0" y="2389"/>
                  </a:lnTo>
                  <a:lnTo>
                    <a:pt x="68" y="2526"/>
                  </a:lnTo>
                  <a:lnTo>
                    <a:pt x="3413" y="69"/>
                  </a:lnTo>
                  <a:lnTo>
                    <a:pt x="341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9" name="Google Shape;5109;p25"/>
            <p:cNvSpPr/>
            <p:nvPr/>
          </p:nvSpPr>
          <p:spPr>
            <a:xfrm>
              <a:off x="2039291" y="2403525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2935" y="0"/>
                  </a:moveTo>
                  <a:lnTo>
                    <a:pt x="0" y="888"/>
                  </a:lnTo>
                  <a:lnTo>
                    <a:pt x="0" y="1024"/>
                  </a:lnTo>
                  <a:lnTo>
                    <a:pt x="2935" y="69"/>
                  </a:lnTo>
                  <a:lnTo>
                    <a:pt x="293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0" name="Google Shape;5110;p25"/>
            <p:cNvSpPr/>
            <p:nvPr/>
          </p:nvSpPr>
          <p:spPr>
            <a:xfrm>
              <a:off x="2151920" y="2513816"/>
              <a:ext cx="68107" cy="86844"/>
            </a:xfrm>
            <a:custGeom>
              <a:avLst/>
              <a:gdLst/>
              <a:ahLst/>
              <a:cxnLst/>
              <a:rect l="l" t="t" r="r" b="b"/>
              <a:pathLst>
                <a:path w="1981" h="2526" extrusionOk="0">
                  <a:moveTo>
                    <a:pt x="1980" y="0"/>
                  </a:moveTo>
                  <a:lnTo>
                    <a:pt x="1" y="2458"/>
                  </a:lnTo>
                  <a:lnTo>
                    <a:pt x="137" y="2526"/>
                  </a:lnTo>
                  <a:lnTo>
                    <a:pt x="198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1" name="Google Shape;5111;p25"/>
            <p:cNvSpPr/>
            <p:nvPr/>
          </p:nvSpPr>
          <p:spPr>
            <a:xfrm>
              <a:off x="2241102" y="2509106"/>
              <a:ext cx="49301" cy="133807"/>
            </a:xfrm>
            <a:custGeom>
              <a:avLst/>
              <a:gdLst/>
              <a:ahLst/>
              <a:cxnLst/>
              <a:rect l="l" t="t" r="r" b="b"/>
              <a:pathLst>
                <a:path w="1434" h="3892" extrusionOk="0">
                  <a:moveTo>
                    <a:pt x="1366" y="1"/>
                  </a:moveTo>
                  <a:lnTo>
                    <a:pt x="0" y="3892"/>
                  </a:lnTo>
                  <a:lnTo>
                    <a:pt x="69" y="3892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2" name="Google Shape;5112;p25"/>
            <p:cNvSpPr/>
            <p:nvPr/>
          </p:nvSpPr>
          <p:spPr>
            <a:xfrm>
              <a:off x="2158968" y="2074990"/>
              <a:ext cx="61059" cy="89216"/>
            </a:xfrm>
            <a:custGeom>
              <a:avLst/>
              <a:gdLst/>
              <a:ahLst/>
              <a:cxnLst/>
              <a:rect l="l" t="t" r="r" b="b"/>
              <a:pathLst>
                <a:path w="1776" h="2595" extrusionOk="0">
                  <a:moveTo>
                    <a:pt x="69" y="0"/>
                  </a:moveTo>
                  <a:lnTo>
                    <a:pt x="0" y="69"/>
                  </a:lnTo>
                  <a:lnTo>
                    <a:pt x="1775" y="2594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3" name="Google Shape;5113;p25"/>
            <p:cNvSpPr/>
            <p:nvPr/>
          </p:nvSpPr>
          <p:spPr>
            <a:xfrm>
              <a:off x="2022858" y="2333115"/>
              <a:ext cx="145531" cy="4744"/>
            </a:xfrm>
            <a:custGeom>
              <a:avLst/>
              <a:gdLst/>
              <a:ahLst/>
              <a:cxnLst/>
              <a:rect l="l" t="t" r="r" b="b"/>
              <a:pathLst>
                <a:path w="4233" h="138" extrusionOk="0">
                  <a:moveTo>
                    <a:pt x="1" y="1"/>
                  </a:moveTo>
                  <a:lnTo>
                    <a:pt x="1" y="69"/>
                  </a:lnTo>
                  <a:lnTo>
                    <a:pt x="4232" y="137"/>
                  </a:lnTo>
                  <a:lnTo>
                    <a:pt x="4232" y="69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4" name="Google Shape;5114;p25"/>
            <p:cNvSpPr/>
            <p:nvPr/>
          </p:nvSpPr>
          <p:spPr>
            <a:xfrm>
              <a:off x="2346717" y="2016303"/>
              <a:ext cx="4710" cy="105650"/>
            </a:xfrm>
            <a:custGeom>
              <a:avLst/>
              <a:gdLst/>
              <a:ahLst/>
              <a:cxnLst/>
              <a:rect l="l" t="t" r="r" b="b"/>
              <a:pathLst>
                <a:path w="137" h="3073" extrusionOk="0">
                  <a:moveTo>
                    <a:pt x="0" y="1"/>
                  </a:moveTo>
                  <a:lnTo>
                    <a:pt x="0" y="3072"/>
                  </a:lnTo>
                  <a:lnTo>
                    <a:pt x="137" y="3072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5" name="Google Shape;5115;p25"/>
            <p:cNvSpPr/>
            <p:nvPr/>
          </p:nvSpPr>
          <p:spPr>
            <a:xfrm>
              <a:off x="2086220" y="2143028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69" y="1"/>
                  </a:moveTo>
                  <a:lnTo>
                    <a:pt x="0" y="137"/>
                  </a:lnTo>
                  <a:lnTo>
                    <a:pt x="3413" y="2595"/>
                  </a:lnTo>
                  <a:lnTo>
                    <a:pt x="3413" y="2526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6" name="Google Shape;5116;p25"/>
            <p:cNvSpPr/>
            <p:nvPr/>
          </p:nvSpPr>
          <p:spPr>
            <a:xfrm>
              <a:off x="2492179" y="2445744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1" y="1"/>
                  </a:moveTo>
                  <a:cubicBezTo>
                    <a:pt x="1" y="1"/>
                    <a:pt x="1" y="1"/>
                    <a:pt x="1" y="69"/>
                  </a:cubicBezTo>
                  <a:lnTo>
                    <a:pt x="3277" y="2595"/>
                  </a:lnTo>
                  <a:cubicBezTo>
                    <a:pt x="3346" y="2527"/>
                    <a:pt x="3346" y="2527"/>
                    <a:pt x="3414" y="2458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7" name="Google Shape;5117;p25"/>
            <p:cNvSpPr/>
            <p:nvPr/>
          </p:nvSpPr>
          <p:spPr>
            <a:xfrm>
              <a:off x="2342007" y="2556069"/>
              <a:ext cx="4744" cy="105615"/>
            </a:xfrm>
            <a:custGeom>
              <a:avLst/>
              <a:gdLst/>
              <a:ahLst/>
              <a:cxnLst/>
              <a:rect l="l" t="t" r="r" b="b"/>
              <a:pathLst>
                <a:path w="138" h="3072" extrusionOk="0">
                  <a:moveTo>
                    <a:pt x="69" y="0"/>
                  </a:moveTo>
                  <a:lnTo>
                    <a:pt x="1" y="3072"/>
                  </a:lnTo>
                  <a:lnTo>
                    <a:pt x="137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8" name="Google Shape;5118;p25"/>
            <p:cNvSpPr/>
            <p:nvPr/>
          </p:nvSpPr>
          <p:spPr>
            <a:xfrm>
              <a:off x="2553203" y="2241596"/>
              <a:ext cx="103278" cy="32902"/>
            </a:xfrm>
            <a:custGeom>
              <a:avLst/>
              <a:gdLst/>
              <a:ahLst/>
              <a:cxnLst/>
              <a:rect l="l" t="t" r="r" b="b"/>
              <a:pathLst>
                <a:path w="3004" h="957" extrusionOk="0">
                  <a:moveTo>
                    <a:pt x="2936" y="1"/>
                  </a:moveTo>
                  <a:lnTo>
                    <a:pt x="1" y="888"/>
                  </a:lnTo>
                  <a:lnTo>
                    <a:pt x="1" y="956"/>
                  </a:lnTo>
                  <a:lnTo>
                    <a:pt x="3004" y="137"/>
                  </a:lnTo>
                  <a:cubicBezTo>
                    <a:pt x="3004" y="137"/>
                    <a:pt x="3004" y="1"/>
                    <a:pt x="2936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9" name="Google Shape;5119;p25"/>
            <p:cNvSpPr/>
            <p:nvPr/>
          </p:nvSpPr>
          <p:spPr>
            <a:xfrm>
              <a:off x="2527384" y="2340163"/>
              <a:ext cx="143193" cy="4710"/>
            </a:xfrm>
            <a:custGeom>
              <a:avLst/>
              <a:gdLst/>
              <a:ahLst/>
              <a:cxnLst/>
              <a:rect l="l" t="t" r="r" b="b"/>
              <a:pathLst>
                <a:path w="4165" h="137" extrusionOk="0">
                  <a:moveTo>
                    <a:pt x="1" y="0"/>
                  </a:moveTo>
                  <a:lnTo>
                    <a:pt x="1" y="69"/>
                  </a:lnTo>
                  <a:lnTo>
                    <a:pt x="4165" y="137"/>
                  </a:lnTo>
                  <a:lnTo>
                    <a:pt x="416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0" name="Google Shape;5120;p25"/>
            <p:cNvSpPr/>
            <p:nvPr/>
          </p:nvSpPr>
          <p:spPr>
            <a:xfrm>
              <a:off x="2471070" y="2513816"/>
              <a:ext cx="65735" cy="89216"/>
            </a:xfrm>
            <a:custGeom>
              <a:avLst/>
              <a:gdLst/>
              <a:ahLst/>
              <a:cxnLst/>
              <a:rect l="l" t="t" r="r" b="b"/>
              <a:pathLst>
                <a:path w="1912" h="2595" extrusionOk="0">
                  <a:moveTo>
                    <a:pt x="1" y="0"/>
                  </a:moveTo>
                  <a:lnTo>
                    <a:pt x="1775" y="2594"/>
                  </a:lnTo>
                  <a:lnTo>
                    <a:pt x="1912" y="252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1" name="Google Shape;5121;p25"/>
            <p:cNvSpPr/>
            <p:nvPr/>
          </p:nvSpPr>
          <p:spPr>
            <a:xfrm>
              <a:off x="2400659" y="2509106"/>
              <a:ext cx="44625" cy="138517"/>
            </a:xfrm>
            <a:custGeom>
              <a:avLst/>
              <a:gdLst/>
              <a:ahLst/>
              <a:cxnLst/>
              <a:rect l="l" t="t" r="r" b="b"/>
              <a:pathLst>
                <a:path w="1298" h="4029" extrusionOk="0">
                  <a:moveTo>
                    <a:pt x="1" y="1"/>
                  </a:moveTo>
                  <a:lnTo>
                    <a:pt x="1161" y="4028"/>
                  </a:lnTo>
                  <a:lnTo>
                    <a:pt x="1298" y="4028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2" name="Google Shape;5122;p25"/>
            <p:cNvSpPr/>
            <p:nvPr/>
          </p:nvSpPr>
          <p:spPr>
            <a:xfrm>
              <a:off x="1936048" y="2030399"/>
              <a:ext cx="145496" cy="110325"/>
            </a:xfrm>
            <a:custGeom>
              <a:avLst/>
              <a:gdLst/>
              <a:ahLst/>
              <a:cxnLst/>
              <a:rect l="l" t="t" r="r" b="b"/>
              <a:pathLst>
                <a:path w="4232" h="3209" extrusionOk="0">
                  <a:moveTo>
                    <a:pt x="137" y="0"/>
                  </a:moveTo>
                  <a:lnTo>
                    <a:pt x="0" y="137"/>
                  </a:lnTo>
                  <a:lnTo>
                    <a:pt x="4164" y="3209"/>
                  </a:lnTo>
                  <a:lnTo>
                    <a:pt x="4232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3" name="Google Shape;5123;p25"/>
            <p:cNvSpPr/>
            <p:nvPr/>
          </p:nvSpPr>
          <p:spPr>
            <a:xfrm>
              <a:off x="1860928" y="2171185"/>
              <a:ext cx="169012" cy="61059"/>
            </a:xfrm>
            <a:custGeom>
              <a:avLst/>
              <a:gdLst/>
              <a:ahLst/>
              <a:cxnLst/>
              <a:rect l="l" t="t" r="r" b="b"/>
              <a:pathLst>
                <a:path w="4916" h="1776" extrusionOk="0">
                  <a:moveTo>
                    <a:pt x="69" y="1"/>
                  </a:moveTo>
                  <a:lnTo>
                    <a:pt x="1" y="206"/>
                  </a:lnTo>
                  <a:lnTo>
                    <a:pt x="4915" y="1776"/>
                  </a:lnTo>
                  <a:lnTo>
                    <a:pt x="4915" y="1707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4" name="Google Shape;5124;p25"/>
            <p:cNvSpPr/>
            <p:nvPr/>
          </p:nvSpPr>
          <p:spPr>
            <a:xfrm>
              <a:off x="2766772" y="2654603"/>
              <a:ext cx="79796" cy="63397"/>
            </a:xfrm>
            <a:custGeom>
              <a:avLst/>
              <a:gdLst/>
              <a:ahLst/>
              <a:cxnLst/>
              <a:rect l="l" t="t" r="r" b="b"/>
              <a:pathLst>
                <a:path w="2321" h="1844" extrusionOk="0">
                  <a:moveTo>
                    <a:pt x="137" y="1"/>
                  </a:moveTo>
                  <a:cubicBezTo>
                    <a:pt x="137" y="69"/>
                    <a:pt x="68" y="137"/>
                    <a:pt x="0" y="206"/>
                  </a:cubicBezTo>
                  <a:lnTo>
                    <a:pt x="2184" y="1844"/>
                  </a:lnTo>
                  <a:lnTo>
                    <a:pt x="2253" y="1776"/>
                  </a:lnTo>
                  <a:lnTo>
                    <a:pt x="2321" y="1639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5" name="Google Shape;5125;p25"/>
            <p:cNvSpPr/>
            <p:nvPr/>
          </p:nvSpPr>
          <p:spPr>
            <a:xfrm>
              <a:off x="1837481" y="2328440"/>
              <a:ext cx="176026" cy="9420"/>
            </a:xfrm>
            <a:custGeom>
              <a:avLst/>
              <a:gdLst/>
              <a:ahLst/>
              <a:cxnLst/>
              <a:rect l="l" t="t" r="r" b="b"/>
              <a:pathLst>
                <a:path w="5120" h="274" extrusionOk="0">
                  <a:moveTo>
                    <a:pt x="0" y="0"/>
                  </a:moveTo>
                  <a:cubicBezTo>
                    <a:pt x="0" y="68"/>
                    <a:pt x="0" y="137"/>
                    <a:pt x="0" y="205"/>
                  </a:cubicBezTo>
                  <a:lnTo>
                    <a:pt x="5120" y="273"/>
                  </a:lnTo>
                  <a:lnTo>
                    <a:pt x="5120" y="137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6" name="Google Shape;5126;p25"/>
            <p:cNvSpPr/>
            <p:nvPr/>
          </p:nvSpPr>
          <p:spPr>
            <a:xfrm>
              <a:off x="1722479" y="2323729"/>
              <a:ext cx="93892" cy="9420"/>
            </a:xfrm>
            <a:custGeom>
              <a:avLst/>
              <a:gdLst/>
              <a:ahLst/>
              <a:cxnLst/>
              <a:rect l="l" t="t" r="r" b="b"/>
              <a:pathLst>
                <a:path w="2731" h="274" extrusionOk="0">
                  <a:moveTo>
                    <a:pt x="1" y="1"/>
                  </a:moveTo>
                  <a:lnTo>
                    <a:pt x="1" y="205"/>
                  </a:lnTo>
                  <a:lnTo>
                    <a:pt x="1" y="274"/>
                  </a:lnTo>
                  <a:lnTo>
                    <a:pt x="2731" y="274"/>
                  </a:lnTo>
                  <a:cubicBezTo>
                    <a:pt x="2731" y="205"/>
                    <a:pt x="2731" y="137"/>
                    <a:pt x="2731" y="69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7" name="Google Shape;5127;p25"/>
            <p:cNvSpPr/>
            <p:nvPr/>
          </p:nvSpPr>
          <p:spPr>
            <a:xfrm>
              <a:off x="2403032" y="2032737"/>
              <a:ext cx="49301" cy="136145"/>
            </a:xfrm>
            <a:custGeom>
              <a:avLst/>
              <a:gdLst/>
              <a:ahLst/>
              <a:cxnLst/>
              <a:rect l="l" t="t" r="r" b="b"/>
              <a:pathLst>
                <a:path w="1434" h="3960" extrusionOk="0">
                  <a:moveTo>
                    <a:pt x="1365" y="1"/>
                  </a:moveTo>
                  <a:lnTo>
                    <a:pt x="0" y="3960"/>
                  </a:lnTo>
                  <a:lnTo>
                    <a:pt x="68" y="3960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8" name="Google Shape;5128;p25"/>
            <p:cNvSpPr/>
            <p:nvPr/>
          </p:nvSpPr>
          <p:spPr>
            <a:xfrm>
              <a:off x="2611890" y="2539636"/>
              <a:ext cx="147868" cy="110325"/>
            </a:xfrm>
            <a:custGeom>
              <a:avLst/>
              <a:gdLst/>
              <a:ahLst/>
              <a:cxnLst/>
              <a:rect l="l" t="t" r="r" b="b"/>
              <a:pathLst>
                <a:path w="4301" h="3209" extrusionOk="0">
                  <a:moveTo>
                    <a:pt x="137" y="0"/>
                  </a:moveTo>
                  <a:lnTo>
                    <a:pt x="0" y="69"/>
                  </a:lnTo>
                  <a:lnTo>
                    <a:pt x="4164" y="3208"/>
                  </a:lnTo>
                  <a:lnTo>
                    <a:pt x="4300" y="3004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9" name="Google Shape;5129;p25"/>
            <p:cNvSpPr/>
            <p:nvPr/>
          </p:nvSpPr>
          <p:spPr>
            <a:xfrm>
              <a:off x="2663494" y="2443406"/>
              <a:ext cx="171350" cy="63397"/>
            </a:xfrm>
            <a:custGeom>
              <a:avLst/>
              <a:gdLst/>
              <a:ahLst/>
              <a:cxnLst/>
              <a:rect l="l" t="t" r="r" b="b"/>
              <a:pathLst>
                <a:path w="4984" h="1844" extrusionOk="0">
                  <a:moveTo>
                    <a:pt x="1" y="1"/>
                  </a:moveTo>
                  <a:cubicBezTo>
                    <a:pt x="1" y="69"/>
                    <a:pt x="1" y="69"/>
                    <a:pt x="1" y="137"/>
                  </a:cubicBezTo>
                  <a:lnTo>
                    <a:pt x="4915" y="1844"/>
                  </a:lnTo>
                  <a:lnTo>
                    <a:pt x="4984" y="1707"/>
                  </a:lnTo>
                  <a:lnTo>
                    <a:pt x="4984" y="1639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0" name="Google Shape;5130;p25"/>
            <p:cNvSpPr/>
            <p:nvPr/>
          </p:nvSpPr>
          <p:spPr>
            <a:xfrm>
              <a:off x="2851244" y="211019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80"/>
                  </a:lnTo>
                  <a:cubicBezTo>
                    <a:pt x="0" y="1980"/>
                    <a:pt x="69" y="2048"/>
                    <a:pt x="69" y="2116"/>
                  </a:cubicBezTo>
                  <a:lnTo>
                    <a:pt x="6212" y="205"/>
                  </a:lnTo>
                  <a:cubicBezTo>
                    <a:pt x="6212" y="137"/>
                    <a:pt x="6212" y="68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1" name="Google Shape;5131;p25"/>
            <p:cNvSpPr/>
            <p:nvPr/>
          </p:nvSpPr>
          <p:spPr>
            <a:xfrm>
              <a:off x="2250488" y="2030399"/>
              <a:ext cx="44625" cy="138483"/>
            </a:xfrm>
            <a:custGeom>
              <a:avLst/>
              <a:gdLst/>
              <a:ahLst/>
              <a:cxnLst/>
              <a:rect l="l" t="t" r="r" b="b"/>
              <a:pathLst>
                <a:path w="1298" h="4028" extrusionOk="0">
                  <a:moveTo>
                    <a:pt x="69" y="0"/>
                  </a:moveTo>
                  <a:lnTo>
                    <a:pt x="0" y="69"/>
                  </a:lnTo>
                  <a:lnTo>
                    <a:pt x="1229" y="4028"/>
                  </a:lnTo>
                  <a:lnTo>
                    <a:pt x="1297" y="4028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2" name="Google Shape;5132;p25"/>
            <p:cNvSpPr/>
            <p:nvPr/>
          </p:nvSpPr>
          <p:spPr>
            <a:xfrm>
              <a:off x="2489841" y="2150076"/>
              <a:ext cx="119711" cy="86878"/>
            </a:xfrm>
            <a:custGeom>
              <a:avLst/>
              <a:gdLst/>
              <a:ahLst/>
              <a:cxnLst/>
              <a:rect l="l" t="t" r="r" b="b"/>
              <a:pathLst>
                <a:path w="3482" h="2527" extrusionOk="0">
                  <a:moveTo>
                    <a:pt x="3414" y="1"/>
                  </a:moveTo>
                  <a:lnTo>
                    <a:pt x="1" y="2458"/>
                  </a:lnTo>
                  <a:lnTo>
                    <a:pt x="69" y="2458"/>
                  </a:lnTo>
                  <a:lnTo>
                    <a:pt x="69" y="2526"/>
                  </a:lnTo>
                  <a:lnTo>
                    <a:pt x="3482" y="137"/>
                  </a:lnTo>
                  <a:lnTo>
                    <a:pt x="341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3" name="Google Shape;5133;p25"/>
            <p:cNvSpPr/>
            <p:nvPr/>
          </p:nvSpPr>
          <p:spPr>
            <a:xfrm>
              <a:off x="2473407" y="2077328"/>
              <a:ext cx="68107" cy="89216"/>
            </a:xfrm>
            <a:custGeom>
              <a:avLst/>
              <a:gdLst/>
              <a:ahLst/>
              <a:cxnLst/>
              <a:rect l="l" t="t" r="r" b="b"/>
              <a:pathLst>
                <a:path w="1981" h="2595" extrusionOk="0">
                  <a:moveTo>
                    <a:pt x="1844" y="1"/>
                  </a:moveTo>
                  <a:lnTo>
                    <a:pt x="1" y="2526"/>
                  </a:lnTo>
                  <a:lnTo>
                    <a:pt x="69" y="2526"/>
                  </a:lnTo>
                  <a:lnTo>
                    <a:pt x="69" y="2594"/>
                  </a:lnTo>
                  <a:lnTo>
                    <a:pt x="1980" y="137"/>
                  </a:lnTo>
                  <a:lnTo>
                    <a:pt x="184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4" name="Google Shape;5134;p25"/>
            <p:cNvSpPr/>
            <p:nvPr/>
          </p:nvSpPr>
          <p:spPr>
            <a:xfrm>
              <a:off x="2041629" y="2234548"/>
              <a:ext cx="100940" cy="37577"/>
            </a:xfrm>
            <a:custGeom>
              <a:avLst/>
              <a:gdLst/>
              <a:ahLst/>
              <a:cxnLst/>
              <a:rect l="l" t="t" r="r" b="b"/>
              <a:pathLst>
                <a:path w="2936" h="1093" extrusionOk="0">
                  <a:moveTo>
                    <a:pt x="1" y="1"/>
                  </a:moveTo>
                  <a:lnTo>
                    <a:pt x="1" y="137"/>
                  </a:lnTo>
                  <a:lnTo>
                    <a:pt x="2936" y="1093"/>
                  </a:lnTo>
                  <a:cubicBezTo>
                    <a:pt x="2936" y="1025"/>
                    <a:pt x="2936" y="1025"/>
                    <a:pt x="2936" y="1025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5" name="Google Shape;5135;p25"/>
            <p:cNvSpPr/>
            <p:nvPr/>
          </p:nvSpPr>
          <p:spPr>
            <a:xfrm>
              <a:off x="1846866" y="1959989"/>
              <a:ext cx="77458" cy="63397"/>
            </a:xfrm>
            <a:custGeom>
              <a:avLst/>
              <a:gdLst/>
              <a:ahLst/>
              <a:cxnLst/>
              <a:rect l="l" t="t" r="r" b="b"/>
              <a:pathLst>
                <a:path w="2253" h="1844" extrusionOk="0">
                  <a:moveTo>
                    <a:pt x="137" y="1"/>
                  </a:moveTo>
                  <a:lnTo>
                    <a:pt x="69" y="69"/>
                  </a:lnTo>
                  <a:cubicBezTo>
                    <a:pt x="69" y="137"/>
                    <a:pt x="0" y="137"/>
                    <a:pt x="0" y="205"/>
                  </a:cubicBezTo>
                  <a:lnTo>
                    <a:pt x="2184" y="1844"/>
                  </a:lnTo>
                  <a:lnTo>
                    <a:pt x="2253" y="170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6" name="Google Shape;5136;p25"/>
            <p:cNvSpPr/>
            <p:nvPr/>
          </p:nvSpPr>
          <p:spPr>
            <a:xfrm>
              <a:off x="2553203" y="2408201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1" y="1"/>
                  </a:moveTo>
                  <a:lnTo>
                    <a:pt x="1" y="69"/>
                  </a:lnTo>
                  <a:lnTo>
                    <a:pt x="2936" y="1025"/>
                  </a:lnTo>
                  <a:lnTo>
                    <a:pt x="2936" y="956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7" name="Google Shape;5137;p25"/>
            <p:cNvSpPr/>
            <p:nvPr/>
          </p:nvSpPr>
          <p:spPr>
            <a:xfrm>
              <a:off x="2665832" y="2182943"/>
              <a:ext cx="171350" cy="58687"/>
            </a:xfrm>
            <a:custGeom>
              <a:avLst/>
              <a:gdLst/>
              <a:ahLst/>
              <a:cxnLst/>
              <a:rect l="l" t="t" r="r" b="b"/>
              <a:pathLst>
                <a:path w="4984" h="1707" extrusionOk="0">
                  <a:moveTo>
                    <a:pt x="4916" y="0"/>
                  </a:moveTo>
                  <a:lnTo>
                    <a:pt x="1" y="1570"/>
                  </a:lnTo>
                  <a:lnTo>
                    <a:pt x="1" y="1707"/>
                  </a:lnTo>
                  <a:lnTo>
                    <a:pt x="4984" y="137"/>
                  </a:lnTo>
                  <a:lnTo>
                    <a:pt x="4916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8" name="Google Shape;5138;p25"/>
            <p:cNvSpPr/>
            <p:nvPr/>
          </p:nvSpPr>
          <p:spPr>
            <a:xfrm>
              <a:off x="1858590" y="2436358"/>
              <a:ext cx="171350" cy="58721"/>
            </a:xfrm>
            <a:custGeom>
              <a:avLst/>
              <a:gdLst/>
              <a:ahLst/>
              <a:cxnLst/>
              <a:rect l="l" t="t" r="r" b="b"/>
              <a:pathLst>
                <a:path w="4984" h="1708" extrusionOk="0">
                  <a:moveTo>
                    <a:pt x="4915" y="1"/>
                  </a:moveTo>
                  <a:lnTo>
                    <a:pt x="1" y="1503"/>
                  </a:lnTo>
                  <a:lnTo>
                    <a:pt x="69" y="1707"/>
                  </a:lnTo>
                  <a:lnTo>
                    <a:pt x="4983" y="137"/>
                  </a:lnTo>
                  <a:cubicBezTo>
                    <a:pt x="4983" y="69"/>
                    <a:pt x="4983" y="69"/>
                    <a:pt x="4915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9" name="Google Shape;5139;p25"/>
            <p:cNvSpPr/>
            <p:nvPr/>
          </p:nvSpPr>
          <p:spPr>
            <a:xfrm>
              <a:off x="1633298" y="2096099"/>
              <a:ext cx="213603" cy="77493"/>
            </a:xfrm>
            <a:custGeom>
              <a:avLst/>
              <a:gdLst/>
              <a:ahLst/>
              <a:cxnLst/>
              <a:rect l="l" t="t" r="r" b="b"/>
              <a:pathLst>
                <a:path w="6213" h="2254" extrusionOk="0">
                  <a:moveTo>
                    <a:pt x="69" y="1"/>
                  </a:moveTo>
                  <a:cubicBezTo>
                    <a:pt x="69" y="69"/>
                    <a:pt x="69" y="137"/>
                    <a:pt x="1" y="205"/>
                  </a:cubicBezTo>
                  <a:lnTo>
                    <a:pt x="6144" y="2185"/>
                  </a:lnTo>
                  <a:lnTo>
                    <a:pt x="6144" y="2253"/>
                  </a:lnTo>
                  <a:lnTo>
                    <a:pt x="6212" y="2048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0" name="Google Shape;5140;p25"/>
            <p:cNvSpPr/>
            <p:nvPr/>
          </p:nvSpPr>
          <p:spPr>
            <a:xfrm>
              <a:off x="2661157" y="1732359"/>
              <a:ext cx="136145" cy="183074"/>
            </a:xfrm>
            <a:custGeom>
              <a:avLst/>
              <a:gdLst/>
              <a:ahLst/>
              <a:cxnLst/>
              <a:rect l="l" t="t" r="r" b="b"/>
              <a:pathLst>
                <a:path w="3960" h="5325" extrusionOk="0">
                  <a:moveTo>
                    <a:pt x="3755" y="1"/>
                  </a:moveTo>
                  <a:lnTo>
                    <a:pt x="0" y="5188"/>
                  </a:lnTo>
                  <a:lnTo>
                    <a:pt x="137" y="5325"/>
                  </a:lnTo>
                  <a:lnTo>
                    <a:pt x="3959" y="137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1" name="Google Shape;5141;p25"/>
            <p:cNvSpPr/>
            <p:nvPr/>
          </p:nvSpPr>
          <p:spPr>
            <a:xfrm>
              <a:off x="1907856" y="1722973"/>
              <a:ext cx="136145" cy="185446"/>
            </a:xfrm>
            <a:custGeom>
              <a:avLst/>
              <a:gdLst/>
              <a:ahLst/>
              <a:cxnLst/>
              <a:rect l="l" t="t" r="r" b="b"/>
              <a:pathLst>
                <a:path w="3960" h="5394" extrusionOk="0">
                  <a:moveTo>
                    <a:pt x="206" y="1"/>
                  </a:moveTo>
                  <a:lnTo>
                    <a:pt x="1" y="137"/>
                  </a:lnTo>
                  <a:lnTo>
                    <a:pt x="3755" y="5393"/>
                  </a:lnTo>
                  <a:lnTo>
                    <a:pt x="3960" y="5325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2" name="Google Shape;5142;p25"/>
            <p:cNvSpPr/>
            <p:nvPr/>
          </p:nvSpPr>
          <p:spPr>
            <a:xfrm>
              <a:off x="2515660" y="1746455"/>
              <a:ext cx="37577" cy="91554"/>
            </a:xfrm>
            <a:custGeom>
              <a:avLst/>
              <a:gdLst/>
              <a:ahLst/>
              <a:cxnLst/>
              <a:rect l="l" t="t" r="r" b="b"/>
              <a:pathLst>
                <a:path w="1093" h="2663" extrusionOk="0">
                  <a:moveTo>
                    <a:pt x="888" y="0"/>
                  </a:moveTo>
                  <a:lnTo>
                    <a:pt x="1" y="2594"/>
                  </a:lnTo>
                  <a:lnTo>
                    <a:pt x="137" y="2662"/>
                  </a:lnTo>
                  <a:lnTo>
                    <a:pt x="1093" y="137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3" name="Google Shape;5143;p25"/>
            <p:cNvSpPr/>
            <p:nvPr/>
          </p:nvSpPr>
          <p:spPr>
            <a:xfrm>
              <a:off x="2161306" y="1741745"/>
              <a:ext cx="32902" cy="93926"/>
            </a:xfrm>
            <a:custGeom>
              <a:avLst/>
              <a:gdLst/>
              <a:ahLst/>
              <a:cxnLst/>
              <a:rect l="l" t="t" r="r" b="b"/>
              <a:pathLst>
                <a:path w="957" h="2732" extrusionOk="0">
                  <a:moveTo>
                    <a:pt x="137" y="1"/>
                  </a:moveTo>
                  <a:lnTo>
                    <a:pt x="1" y="69"/>
                  </a:lnTo>
                  <a:lnTo>
                    <a:pt x="752" y="2731"/>
                  </a:lnTo>
                  <a:lnTo>
                    <a:pt x="956" y="266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4" name="Google Shape;5144;p25"/>
            <p:cNvSpPr/>
            <p:nvPr/>
          </p:nvSpPr>
          <p:spPr>
            <a:xfrm>
              <a:off x="1835108" y="2640541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0"/>
                  </a:moveTo>
                  <a:lnTo>
                    <a:pt x="1" y="1570"/>
                  </a:lnTo>
                  <a:lnTo>
                    <a:pt x="137" y="1775"/>
                  </a:lnTo>
                  <a:lnTo>
                    <a:pt x="2322" y="137"/>
                  </a:lnTo>
                  <a:cubicBezTo>
                    <a:pt x="2322" y="137"/>
                    <a:pt x="2253" y="69"/>
                    <a:pt x="225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5" name="Google Shape;5145;p25"/>
            <p:cNvSpPr/>
            <p:nvPr/>
          </p:nvSpPr>
          <p:spPr>
            <a:xfrm>
              <a:off x="2349055" y="1586863"/>
              <a:ext cx="9420" cy="222989"/>
            </a:xfrm>
            <a:custGeom>
              <a:avLst/>
              <a:gdLst/>
              <a:ahLst/>
              <a:cxnLst/>
              <a:rect l="l" t="t" r="r" b="b"/>
              <a:pathLst>
                <a:path w="274" h="6486" extrusionOk="0">
                  <a:moveTo>
                    <a:pt x="69" y="1"/>
                  </a:moveTo>
                  <a:lnTo>
                    <a:pt x="0" y="6485"/>
                  </a:lnTo>
                  <a:lnTo>
                    <a:pt x="205" y="6485"/>
                  </a:lnTo>
                  <a:lnTo>
                    <a:pt x="2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6" name="Google Shape;5146;p25"/>
            <p:cNvSpPr/>
            <p:nvPr/>
          </p:nvSpPr>
          <p:spPr>
            <a:xfrm>
              <a:off x="1628622" y="249504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12"/>
                  </a:lnTo>
                  <a:cubicBezTo>
                    <a:pt x="0" y="1980"/>
                    <a:pt x="0" y="2048"/>
                    <a:pt x="69" y="2116"/>
                  </a:cubicBezTo>
                  <a:lnTo>
                    <a:pt x="6212" y="137"/>
                  </a:lnTo>
                  <a:cubicBezTo>
                    <a:pt x="6212" y="137"/>
                    <a:pt x="6212" y="69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7" name="Google Shape;5147;p25"/>
            <p:cNvSpPr/>
            <p:nvPr/>
          </p:nvSpPr>
          <p:spPr>
            <a:xfrm>
              <a:off x="2651771" y="2769604"/>
              <a:ext cx="133807" cy="185411"/>
            </a:xfrm>
            <a:custGeom>
              <a:avLst/>
              <a:gdLst/>
              <a:ahLst/>
              <a:cxnLst/>
              <a:rect l="l" t="t" r="r" b="b"/>
              <a:pathLst>
                <a:path w="3892" h="5393" extrusionOk="0">
                  <a:moveTo>
                    <a:pt x="69" y="0"/>
                  </a:moveTo>
                  <a:lnTo>
                    <a:pt x="0" y="137"/>
                  </a:lnTo>
                  <a:lnTo>
                    <a:pt x="3686" y="5393"/>
                  </a:lnTo>
                  <a:lnTo>
                    <a:pt x="3891" y="525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8" name="Google Shape;5148;p25"/>
            <p:cNvSpPr/>
            <p:nvPr/>
          </p:nvSpPr>
          <p:spPr>
            <a:xfrm>
              <a:off x="2499227" y="2847027"/>
              <a:ext cx="35240" cy="89216"/>
            </a:xfrm>
            <a:custGeom>
              <a:avLst/>
              <a:gdLst/>
              <a:ahLst/>
              <a:cxnLst/>
              <a:rect l="l" t="t" r="r" b="b"/>
              <a:pathLst>
                <a:path w="1025" h="2595" extrusionOk="0">
                  <a:moveTo>
                    <a:pt x="1" y="1"/>
                  </a:moveTo>
                  <a:lnTo>
                    <a:pt x="820" y="2595"/>
                  </a:lnTo>
                  <a:lnTo>
                    <a:pt x="1025" y="252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9" name="Google Shape;5149;p25"/>
            <p:cNvSpPr/>
            <p:nvPr/>
          </p:nvSpPr>
          <p:spPr>
            <a:xfrm>
              <a:off x="2848906" y="2504431"/>
              <a:ext cx="213569" cy="79830"/>
            </a:xfrm>
            <a:custGeom>
              <a:avLst/>
              <a:gdLst/>
              <a:ahLst/>
              <a:cxnLst/>
              <a:rect l="l" t="t" r="r" b="b"/>
              <a:pathLst>
                <a:path w="6212" h="2322" extrusionOk="0">
                  <a:moveTo>
                    <a:pt x="68" y="0"/>
                  </a:moveTo>
                  <a:cubicBezTo>
                    <a:pt x="0" y="69"/>
                    <a:pt x="0" y="137"/>
                    <a:pt x="0" y="205"/>
                  </a:cubicBezTo>
                  <a:lnTo>
                    <a:pt x="6075" y="2321"/>
                  </a:lnTo>
                  <a:lnTo>
                    <a:pt x="6211" y="2048"/>
                  </a:lnTo>
                  <a:lnTo>
                    <a:pt x="6211" y="1980"/>
                  </a:lnTo>
                  <a:lnTo>
                    <a:pt x="6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0" name="Google Shape;5150;p25"/>
            <p:cNvSpPr/>
            <p:nvPr/>
          </p:nvSpPr>
          <p:spPr>
            <a:xfrm>
              <a:off x="2142534" y="2840014"/>
              <a:ext cx="35240" cy="89182"/>
            </a:xfrm>
            <a:custGeom>
              <a:avLst/>
              <a:gdLst/>
              <a:ahLst/>
              <a:cxnLst/>
              <a:rect l="l" t="t" r="r" b="b"/>
              <a:pathLst>
                <a:path w="1025" h="2594" extrusionOk="0">
                  <a:moveTo>
                    <a:pt x="888" y="0"/>
                  </a:moveTo>
                  <a:lnTo>
                    <a:pt x="1" y="2526"/>
                  </a:lnTo>
                  <a:lnTo>
                    <a:pt x="205" y="2594"/>
                  </a:lnTo>
                  <a:lnTo>
                    <a:pt x="1025" y="68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1" name="Google Shape;5151;p25"/>
            <p:cNvSpPr/>
            <p:nvPr/>
          </p:nvSpPr>
          <p:spPr>
            <a:xfrm>
              <a:off x="1896133" y="2762556"/>
              <a:ext cx="136145" cy="180736"/>
            </a:xfrm>
            <a:custGeom>
              <a:avLst/>
              <a:gdLst/>
              <a:ahLst/>
              <a:cxnLst/>
              <a:rect l="l" t="t" r="r" b="b"/>
              <a:pathLst>
                <a:path w="3960" h="5257" extrusionOk="0">
                  <a:moveTo>
                    <a:pt x="3823" y="1"/>
                  </a:moveTo>
                  <a:lnTo>
                    <a:pt x="1" y="5120"/>
                  </a:lnTo>
                  <a:lnTo>
                    <a:pt x="137" y="5257"/>
                  </a:lnTo>
                  <a:lnTo>
                    <a:pt x="3960" y="69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2" name="Google Shape;5152;p25"/>
            <p:cNvSpPr/>
            <p:nvPr/>
          </p:nvSpPr>
          <p:spPr>
            <a:xfrm>
              <a:off x="2332621" y="2868171"/>
              <a:ext cx="9420" cy="222954"/>
            </a:xfrm>
            <a:custGeom>
              <a:avLst/>
              <a:gdLst/>
              <a:ahLst/>
              <a:cxnLst/>
              <a:rect l="l" t="t" r="r" b="b"/>
              <a:pathLst>
                <a:path w="274" h="6485" extrusionOk="0">
                  <a:moveTo>
                    <a:pt x="137" y="0"/>
                  </a:moveTo>
                  <a:lnTo>
                    <a:pt x="0" y="6485"/>
                  </a:lnTo>
                  <a:lnTo>
                    <a:pt x="274" y="6485"/>
                  </a:lnTo>
                  <a:lnTo>
                    <a:pt x="274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3" name="Google Shape;5153;p25"/>
            <p:cNvSpPr/>
            <p:nvPr/>
          </p:nvSpPr>
          <p:spPr>
            <a:xfrm>
              <a:off x="2349055" y="1828589"/>
              <a:ext cx="7082" cy="176026"/>
            </a:xfrm>
            <a:custGeom>
              <a:avLst/>
              <a:gdLst/>
              <a:ahLst/>
              <a:cxnLst/>
              <a:rect l="l" t="t" r="r" b="b"/>
              <a:pathLst>
                <a:path w="206" h="5120" extrusionOk="0">
                  <a:moveTo>
                    <a:pt x="0" y="0"/>
                  </a:moveTo>
                  <a:lnTo>
                    <a:pt x="0" y="5120"/>
                  </a:lnTo>
                  <a:lnTo>
                    <a:pt x="69" y="5120"/>
                  </a:lnTo>
                  <a:lnTo>
                    <a:pt x="20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4" name="Google Shape;5154;p25"/>
            <p:cNvSpPr/>
            <p:nvPr/>
          </p:nvSpPr>
          <p:spPr>
            <a:xfrm>
              <a:off x="2048677" y="1922446"/>
              <a:ext cx="105615" cy="147868"/>
            </a:xfrm>
            <a:custGeom>
              <a:avLst/>
              <a:gdLst/>
              <a:ahLst/>
              <a:cxnLst/>
              <a:rect l="l" t="t" r="r" b="b"/>
              <a:pathLst>
                <a:path w="3072" h="4301" extrusionOk="0">
                  <a:moveTo>
                    <a:pt x="137" y="1"/>
                  </a:moveTo>
                  <a:lnTo>
                    <a:pt x="0" y="69"/>
                  </a:lnTo>
                  <a:lnTo>
                    <a:pt x="2048" y="2936"/>
                  </a:lnTo>
                  <a:lnTo>
                    <a:pt x="3004" y="4301"/>
                  </a:lnTo>
                  <a:lnTo>
                    <a:pt x="3072" y="4164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5" name="Google Shape;5155;p25"/>
            <p:cNvSpPr/>
            <p:nvPr/>
          </p:nvSpPr>
          <p:spPr>
            <a:xfrm>
              <a:off x="2039291" y="260533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0" y="4164"/>
                  </a:lnTo>
                  <a:lnTo>
                    <a:pt x="137" y="4232"/>
                  </a:lnTo>
                  <a:lnTo>
                    <a:pt x="3208" y="137"/>
                  </a:lnTo>
                  <a:lnTo>
                    <a:pt x="3072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6" name="Google Shape;5156;p25"/>
            <p:cNvSpPr/>
            <p:nvPr/>
          </p:nvSpPr>
          <p:spPr>
            <a:xfrm>
              <a:off x="2194173" y="1849698"/>
              <a:ext cx="56349" cy="171350"/>
            </a:xfrm>
            <a:custGeom>
              <a:avLst/>
              <a:gdLst/>
              <a:ahLst/>
              <a:cxnLst/>
              <a:rect l="l" t="t" r="r" b="b"/>
              <a:pathLst>
                <a:path w="1639" h="4984" extrusionOk="0">
                  <a:moveTo>
                    <a:pt x="137" y="1"/>
                  </a:moveTo>
                  <a:lnTo>
                    <a:pt x="0" y="69"/>
                  </a:lnTo>
                  <a:lnTo>
                    <a:pt x="1502" y="4983"/>
                  </a:lnTo>
                  <a:lnTo>
                    <a:pt x="1638" y="498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7" name="Google Shape;5157;p25"/>
            <p:cNvSpPr/>
            <p:nvPr/>
          </p:nvSpPr>
          <p:spPr>
            <a:xfrm>
              <a:off x="1926628" y="2530250"/>
              <a:ext cx="147903" cy="105615"/>
            </a:xfrm>
            <a:custGeom>
              <a:avLst/>
              <a:gdLst/>
              <a:ahLst/>
              <a:cxnLst/>
              <a:rect l="l" t="t" r="r" b="b"/>
              <a:pathLst>
                <a:path w="4302" h="3072" extrusionOk="0">
                  <a:moveTo>
                    <a:pt x="4301" y="0"/>
                  </a:moveTo>
                  <a:lnTo>
                    <a:pt x="1" y="2935"/>
                  </a:lnTo>
                  <a:lnTo>
                    <a:pt x="138" y="3072"/>
                  </a:lnTo>
                  <a:lnTo>
                    <a:pt x="4301" y="69"/>
                  </a:lnTo>
                  <a:lnTo>
                    <a:pt x="4301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8" name="Google Shape;5158;p25"/>
            <p:cNvSpPr/>
            <p:nvPr/>
          </p:nvSpPr>
          <p:spPr>
            <a:xfrm>
              <a:off x="2778496" y="1976423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1"/>
                  </a:moveTo>
                  <a:lnTo>
                    <a:pt x="0" y="1570"/>
                  </a:lnTo>
                  <a:lnTo>
                    <a:pt x="69" y="1775"/>
                  </a:lnTo>
                  <a:lnTo>
                    <a:pt x="2321" y="205"/>
                  </a:lnTo>
                  <a:lnTo>
                    <a:pt x="2253" y="69"/>
                  </a:lnTo>
                  <a:lnTo>
                    <a:pt x="225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9" name="Google Shape;5159;p25"/>
            <p:cNvSpPr/>
            <p:nvPr/>
          </p:nvSpPr>
          <p:spPr>
            <a:xfrm>
              <a:off x="2452298" y="1852036"/>
              <a:ext cx="63397" cy="169012"/>
            </a:xfrm>
            <a:custGeom>
              <a:avLst/>
              <a:gdLst/>
              <a:ahLst/>
              <a:cxnLst/>
              <a:rect l="l" t="t" r="r" b="b"/>
              <a:pathLst>
                <a:path w="1844" h="4916" extrusionOk="0">
                  <a:moveTo>
                    <a:pt x="1639" y="1"/>
                  </a:moveTo>
                  <a:lnTo>
                    <a:pt x="1" y="4915"/>
                  </a:lnTo>
                  <a:lnTo>
                    <a:pt x="137" y="4915"/>
                  </a:lnTo>
                  <a:lnTo>
                    <a:pt x="1844" y="69"/>
                  </a:lnTo>
                  <a:lnTo>
                    <a:pt x="163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0" name="Google Shape;5160;p25"/>
            <p:cNvSpPr/>
            <p:nvPr/>
          </p:nvSpPr>
          <p:spPr>
            <a:xfrm>
              <a:off x="2618904" y="2042123"/>
              <a:ext cx="150241" cy="105650"/>
            </a:xfrm>
            <a:custGeom>
              <a:avLst/>
              <a:gdLst/>
              <a:ahLst/>
              <a:cxnLst/>
              <a:rect l="l" t="t" r="r" b="b"/>
              <a:pathLst>
                <a:path w="4370" h="3073" extrusionOk="0">
                  <a:moveTo>
                    <a:pt x="4233" y="1"/>
                  </a:moveTo>
                  <a:lnTo>
                    <a:pt x="1" y="3004"/>
                  </a:lnTo>
                  <a:lnTo>
                    <a:pt x="69" y="3072"/>
                  </a:lnTo>
                  <a:lnTo>
                    <a:pt x="4369" y="137"/>
                  </a:lnTo>
                  <a:lnTo>
                    <a:pt x="423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1" name="Google Shape;5161;p25"/>
            <p:cNvSpPr/>
            <p:nvPr/>
          </p:nvSpPr>
          <p:spPr>
            <a:xfrm>
              <a:off x="2543818" y="192715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1" y="4164"/>
                  </a:lnTo>
                  <a:lnTo>
                    <a:pt x="137" y="4232"/>
                  </a:lnTo>
                  <a:lnTo>
                    <a:pt x="3209" y="68"/>
                  </a:lnTo>
                  <a:cubicBezTo>
                    <a:pt x="3140" y="68"/>
                    <a:pt x="3072" y="0"/>
                    <a:pt x="30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2" name="Google Shape;5162;p25"/>
            <p:cNvSpPr/>
            <p:nvPr/>
          </p:nvSpPr>
          <p:spPr>
            <a:xfrm>
              <a:off x="2682266" y="2342501"/>
              <a:ext cx="176060" cy="7082"/>
            </a:xfrm>
            <a:custGeom>
              <a:avLst/>
              <a:gdLst/>
              <a:ahLst/>
              <a:cxnLst/>
              <a:rect l="l" t="t" r="r" b="b"/>
              <a:pathLst>
                <a:path w="5121" h="206" extrusionOk="0">
                  <a:moveTo>
                    <a:pt x="1" y="1"/>
                  </a:moveTo>
                  <a:lnTo>
                    <a:pt x="1" y="69"/>
                  </a:lnTo>
                  <a:lnTo>
                    <a:pt x="5120" y="205"/>
                  </a:lnTo>
                  <a:lnTo>
                    <a:pt x="512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3" name="Google Shape;5163;p25"/>
            <p:cNvSpPr/>
            <p:nvPr/>
          </p:nvSpPr>
          <p:spPr>
            <a:xfrm>
              <a:off x="2877063" y="2344839"/>
              <a:ext cx="93892" cy="7082"/>
            </a:xfrm>
            <a:custGeom>
              <a:avLst/>
              <a:gdLst/>
              <a:ahLst/>
              <a:cxnLst/>
              <a:rect l="l" t="t" r="r" b="b"/>
              <a:pathLst>
                <a:path w="2731" h="206" extrusionOk="0">
                  <a:moveTo>
                    <a:pt x="0" y="1"/>
                  </a:moveTo>
                  <a:cubicBezTo>
                    <a:pt x="0" y="69"/>
                    <a:pt x="0" y="137"/>
                    <a:pt x="0" y="206"/>
                  </a:cubicBezTo>
                  <a:lnTo>
                    <a:pt x="2730" y="206"/>
                  </a:lnTo>
                  <a:lnTo>
                    <a:pt x="273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4" name="Google Shape;5164;p25"/>
            <p:cNvSpPr/>
            <p:nvPr/>
          </p:nvSpPr>
          <p:spPr>
            <a:xfrm>
              <a:off x="2539142" y="2610012"/>
              <a:ext cx="107953" cy="147903"/>
            </a:xfrm>
            <a:custGeom>
              <a:avLst/>
              <a:gdLst/>
              <a:ahLst/>
              <a:cxnLst/>
              <a:rect l="l" t="t" r="r" b="b"/>
              <a:pathLst>
                <a:path w="3140" h="4302" extrusionOk="0">
                  <a:moveTo>
                    <a:pt x="137" y="1"/>
                  </a:moveTo>
                  <a:lnTo>
                    <a:pt x="0" y="69"/>
                  </a:lnTo>
                  <a:lnTo>
                    <a:pt x="2935" y="4301"/>
                  </a:lnTo>
                  <a:lnTo>
                    <a:pt x="3140" y="4165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5" name="Google Shape;5165;p25"/>
            <p:cNvSpPr/>
            <p:nvPr/>
          </p:nvSpPr>
          <p:spPr>
            <a:xfrm>
              <a:off x="2442912" y="2656975"/>
              <a:ext cx="58687" cy="171316"/>
            </a:xfrm>
            <a:custGeom>
              <a:avLst/>
              <a:gdLst/>
              <a:ahLst/>
              <a:cxnLst/>
              <a:rect l="l" t="t" r="r" b="b"/>
              <a:pathLst>
                <a:path w="1707" h="4983" extrusionOk="0">
                  <a:moveTo>
                    <a:pt x="1" y="0"/>
                  </a:moveTo>
                  <a:lnTo>
                    <a:pt x="1502" y="4983"/>
                  </a:lnTo>
                  <a:lnTo>
                    <a:pt x="1707" y="4915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6" name="Google Shape;5166;p25"/>
            <p:cNvSpPr/>
            <p:nvPr/>
          </p:nvSpPr>
          <p:spPr>
            <a:xfrm>
              <a:off x="2177739" y="2656975"/>
              <a:ext cx="63397" cy="168978"/>
            </a:xfrm>
            <a:custGeom>
              <a:avLst/>
              <a:gdLst/>
              <a:ahLst/>
              <a:cxnLst/>
              <a:rect l="l" t="t" r="r" b="b"/>
              <a:pathLst>
                <a:path w="1844" h="4915" extrusionOk="0">
                  <a:moveTo>
                    <a:pt x="1707" y="0"/>
                  </a:moveTo>
                  <a:lnTo>
                    <a:pt x="1" y="4846"/>
                  </a:lnTo>
                  <a:lnTo>
                    <a:pt x="205" y="4915"/>
                  </a:lnTo>
                  <a:lnTo>
                    <a:pt x="184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7" name="Google Shape;5167;p25"/>
            <p:cNvSpPr/>
            <p:nvPr/>
          </p:nvSpPr>
          <p:spPr>
            <a:xfrm>
              <a:off x="2337297" y="2673374"/>
              <a:ext cx="7082" cy="176060"/>
            </a:xfrm>
            <a:custGeom>
              <a:avLst/>
              <a:gdLst/>
              <a:ahLst/>
              <a:cxnLst/>
              <a:rect l="l" t="t" r="r" b="b"/>
              <a:pathLst>
                <a:path w="206" h="5121" extrusionOk="0">
                  <a:moveTo>
                    <a:pt x="138" y="1"/>
                  </a:moveTo>
                  <a:lnTo>
                    <a:pt x="1" y="5120"/>
                  </a:lnTo>
                  <a:lnTo>
                    <a:pt x="206" y="5120"/>
                  </a:lnTo>
                  <a:lnTo>
                    <a:pt x="206" y="1776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8" name="Google Shape;5168;p25"/>
            <p:cNvSpPr/>
            <p:nvPr/>
          </p:nvSpPr>
          <p:spPr>
            <a:xfrm>
              <a:off x="2333962" y="1570464"/>
              <a:ext cx="36237" cy="24788"/>
            </a:xfrm>
            <a:custGeom>
              <a:avLst/>
              <a:gdLst/>
              <a:ahLst/>
              <a:cxnLst/>
              <a:rect l="l" t="t" r="r" b="b"/>
              <a:pathLst>
                <a:path w="1054" h="721" extrusionOk="0">
                  <a:moveTo>
                    <a:pt x="576" y="0"/>
                  </a:moveTo>
                  <a:cubicBezTo>
                    <a:pt x="1" y="0"/>
                    <a:pt x="587" y="721"/>
                    <a:pt x="893" y="721"/>
                  </a:cubicBezTo>
                  <a:cubicBezTo>
                    <a:pt x="986" y="721"/>
                    <a:pt x="1054" y="654"/>
                    <a:pt x="1054" y="478"/>
                  </a:cubicBezTo>
                  <a:cubicBezTo>
                    <a:pt x="1054" y="205"/>
                    <a:pt x="849" y="0"/>
                    <a:pt x="57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9" name="Google Shape;5169;p25"/>
            <p:cNvSpPr/>
            <p:nvPr/>
          </p:nvSpPr>
          <p:spPr>
            <a:xfrm>
              <a:off x="2323236" y="3077030"/>
              <a:ext cx="32902" cy="32867"/>
            </a:xfrm>
            <a:custGeom>
              <a:avLst/>
              <a:gdLst/>
              <a:ahLst/>
              <a:cxnLst/>
              <a:rect l="l" t="t" r="r" b="b"/>
              <a:pathLst>
                <a:path w="957" h="956" extrusionOk="0">
                  <a:moveTo>
                    <a:pt x="478" y="0"/>
                  </a:moveTo>
                  <a:cubicBezTo>
                    <a:pt x="205" y="0"/>
                    <a:pt x="0" y="205"/>
                    <a:pt x="0" y="478"/>
                  </a:cubicBezTo>
                  <a:cubicBezTo>
                    <a:pt x="0" y="751"/>
                    <a:pt x="205" y="956"/>
                    <a:pt x="478" y="956"/>
                  </a:cubicBezTo>
                  <a:cubicBezTo>
                    <a:pt x="751" y="956"/>
                    <a:pt x="956" y="751"/>
                    <a:pt x="956" y="478"/>
                  </a:cubicBezTo>
                  <a:cubicBezTo>
                    <a:pt x="956" y="205"/>
                    <a:pt x="751" y="0"/>
                    <a:pt x="478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0" name="Google Shape;5170;p25"/>
            <p:cNvSpPr/>
            <p:nvPr/>
          </p:nvSpPr>
          <p:spPr>
            <a:xfrm>
              <a:off x="3048344" y="2095515"/>
              <a:ext cx="35240" cy="34071"/>
            </a:xfrm>
            <a:custGeom>
              <a:avLst/>
              <a:gdLst/>
              <a:ahLst/>
              <a:cxnLst/>
              <a:rect l="l" t="t" r="r" b="b"/>
              <a:pathLst>
                <a:path w="1025" h="991" extrusionOk="0">
                  <a:moveTo>
                    <a:pt x="482" y="0"/>
                  </a:moveTo>
                  <a:cubicBezTo>
                    <a:pt x="436" y="0"/>
                    <a:pt x="389" y="6"/>
                    <a:pt x="342" y="18"/>
                  </a:cubicBezTo>
                  <a:cubicBezTo>
                    <a:pt x="137" y="154"/>
                    <a:pt x="1" y="359"/>
                    <a:pt x="69" y="632"/>
                  </a:cubicBezTo>
                  <a:cubicBezTo>
                    <a:pt x="126" y="858"/>
                    <a:pt x="323" y="991"/>
                    <a:pt x="544" y="991"/>
                  </a:cubicBezTo>
                  <a:cubicBezTo>
                    <a:pt x="590" y="991"/>
                    <a:pt x="637" y="985"/>
                    <a:pt x="683" y="973"/>
                  </a:cubicBezTo>
                  <a:cubicBezTo>
                    <a:pt x="888" y="837"/>
                    <a:pt x="1025" y="564"/>
                    <a:pt x="957" y="359"/>
                  </a:cubicBezTo>
                  <a:cubicBezTo>
                    <a:pt x="900" y="133"/>
                    <a:pt x="703" y="0"/>
                    <a:pt x="48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1" name="Google Shape;5171;p25"/>
            <p:cNvSpPr/>
            <p:nvPr/>
          </p:nvSpPr>
          <p:spPr>
            <a:xfrm>
              <a:off x="1609851" y="2550741"/>
              <a:ext cx="37577" cy="31767"/>
            </a:xfrm>
            <a:custGeom>
              <a:avLst/>
              <a:gdLst/>
              <a:ahLst/>
              <a:cxnLst/>
              <a:rect l="l" t="t" r="r" b="b"/>
              <a:pathLst>
                <a:path w="1093" h="924" extrusionOk="0">
                  <a:moveTo>
                    <a:pt x="524" y="1"/>
                  </a:moveTo>
                  <a:cubicBezTo>
                    <a:pt x="485" y="1"/>
                    <a:pt x="446" y="6"/>
                    <a:pt x="410" y="19"/>
                  </a:cubicBezTo>
                  <a:cubicBezTo>
                    <a:pt x="137" y="87"/>
                    <a:pt x="0" y="360"/>
                    <a:pt x="69" y="633"/>
                  </a:cubicBezTo>
                  <a:cubicBezTo>
                    <a:pt x="181" y="801"/>
                    <a:pt x="339" y="924"/>
                    <a:pt x="544" y="924"/>
                  </a:cubicBezTo>
                  <a:cubicBezTo>
                    <a:pt x="588" y="924"/>
                    <a:pt x="634" y="918"/>
                    <a:pt x="683" y="906"/>
                  </a:cubicBezTo>
                  <a:cubicBezTo>
                    <a:pt x="956" y="838"/>
                    <a:pt x="1092" y="565"/>
                    <a:pt x="1024" y="292"/>
                  </a:cubicBezTo>
                  <a:cubicBezTo>
                    <a:pt x="912" y="123"/>
                    <a:pt x="707" y="1"/>
                    <a:pt x="52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2" name="Google Shape;5172;p25"/>
            <p:cNvSpPr/>
            <p:nvPr/>
          </p:nvSpPr>
          <p:spPr>
            <a:xfrm>
              <a:off x="2764400" y="2936656"/>
              <a:ext cx="37577" cy="32558"/>
            </a:xfrm>
            <a:custGeom>
              <a:avLst/>
              <a:gdLst/>
              <a:ahLst/>
              <a:cxnLst/>
              <a:rect l="l" t="t" r="r" b="b"/>
              <a:pathLst>
                <a:path w="1093" h="947" extrusionOk="0">
                  <a:moveTo>
                    <a:pt x="578" y="1"/>
                  </a:moveTo>
                  <a:cubicBezTo>
                    <a:pt x="469" y="1"/>
                    <a:pt x="360" y="39"/>
                    <a:pt x="274" y="124"/>
                  </a:cubicBezTo>
                  <a:cubicBezTo>
                    <a:pt x="69" y="261"/>
                    <a:pt x="1" y="534"/>
                    <a:pt x="206" y="739"/>
                  </a:cubicBezTo>
                  <a:cubicBezTo>
                    <a:pt x="294" y="871"/>
                    <a:pt x="439" y="946"/>
                    <a:pt x="586" y="946"/>
                  </a:cubicBezTo>
                  <a:cubicBezTo>
                    <a:pt x="666" y="946"/>
                    <a:pt x="747" y="923"/>
                    <a:pt x="820" y="875"/>
                  </a:cubicBezTo>
                  <a:cubicBezTo>
                    <a:pt x="1025" y="739"/>
                    <a:pt x="1093" y="397"/>
                    <a:pt x="956" y="193"/>
                  </a:cubicBezTo>
                  <a:cubicBezTo>
                    <a:pt x="877" y="74"/>
                    <a:pt x="729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3" name="Google Shape;5173;p25"/>
            <p:cNvSpPr/>
            <p:nvPr/>
          </p:nvSpPr>
          <p:spPr>
            <a:xfrm>
              <a:off x="1891457" y="1710321"/>
              <a:ext cx="41187" cy="32214"/>
            </a:xfrm>
            <a:custGeom>
              <a:avLst/>
              <a:gdLst/>
              <a:ahLst/>
              <a:cxnLst/>
              <a:rect l="l" t="t" r="r" b="b"/>
              <a:pathLst>
                <a:path w="1198" h="937" extrusionOk="0">
                  <a:moveTo>
                    <a:pt x="578" y="1"/>
                  </a:moveTo>
                  <a:cubicBezTo>
                    <a:pt x="471" y="1"/>
                    <a:pt x="365" y="34"/>
                    <a:pt x="273" y="96"/>
                  </a:cubicBezTo>
                  <a:cubicBezTo>
                    <a:pt x="68" y="232"/>
                    <a:pt x="0" y="505"/>
                    <a:pt x="205" y="710"/>
                  </a:cubicBezTo>
                  <a:cubicBezTo>
                    <a:pt x="305" y="870"/>
                    <a:pt x="440" y="936"/>
                    <a:pt x="572" y="936"/>
                  </a:cubicBezTo>
                  <a:cubicBezTo>
                    <a:pt x="892" y="936"/>
                    <a:pt x="1197" y="550"/>
                    <a:pt x="956" y="164"/>
                  </a:cubicBezTo>
                  <a:cubicBezTo>
                    <a:pt x="843" y="51"/>
                    <a:pt x="710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4" name="Google Shape;5174;p25"/>
            <p:cNvSpPr/>
            <p:nvPr/>
          </p:nvSpPr>
          <p:spPr>
            <a:xfrm>
              <a:off x="1879699" y="2928267"/>
              <a:ext cx="37577" cy="32386"/>
            </a:xfrm>
            <a:custGeom>
              <a:avLst/>
              <a:gdLst/>
              <a:ahLst/>
              <a:cxnLst/>
              <a:rect l="l" t="t" r="r" b="b"/>
              <a:pathLst>
                <a:path w="1093" h="942" extrusionOk="0">
                  <a:moveTo>
                    <a:pt x="492" y="0"/>
                  </a:moveTo>
                  <a:cubicBezTo>
                    <a:pt x="350" y="0"/>
                    <a:pt x="213" y="51"/>
                    <a:pt x="137" y="164"/>
                  </a:cubicBezTo>
                  <a:cubicBezTo>
                    <a:pt x="1" y="437"/>
                    <a:pt x="69" y="710"/>
                    <a:pt x="274" y="846"/>
                  </a:cubicBezTo>
                  <a:cubicBezTo>
                    <a:pt x="366" y="907"/>
                    <a:pt x="472" y="941"/>
                    <a:pt x="573" y="941"/>
                  </a:cubicBezTo>
                  <a:cubicBezTo>
                    <a:pt x="697" y="941"/>
                    <a:pt x="813" y="891"/>
                    <a:pt x="888" y="778"/>
                  </a:cubicBezTo>
                  <a:cubicBezTo>
                    <a:pt x="1093" y="505"/>
                    <a:pt x="1025" y="232"/>
                    <a:pt x="820" y="95"/>
                  </a:cubicBezTo>
                  <a:cubicBezTo>
                    <a:pt x="728" y="34"/>
                    <a:pt x="608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5" name="Google Shape;5175;p25"/>
            <p:cNvSpPr/>
            <p:nvPr/>
          </p:nvSpPr>
          <p:spPr>
            <a:xfrm>
              <a:off x="2778496" y="1718676"/>
              <a:ext cx="34689" cy="32558"/>
            </a:xfrm>
            <a:custGeom>
              <a:avLst/>
              <a:gdLst/>
              <a:ahLst/>
              <a:cxnLst/>
              <a:rect l="l" t="t" r="r" b="b"/>
              <a:pathLst>
                <a:path w="1009" h="947" extrusionOk="0">
                  <a:moveTo>
                    <a:pt x="483" y="1"/>
                  </a:moveTo>
                  <a:cubicBezTo>
                    <a:pt x="348" y="1"/>
                    <a:pt x="217" y="61"/>
                    <a:pt x="137" y="194"/>
                  </a:cubicBezTo>
                  <a:cubicBezTo>
                    <a:pt x="0" y="399"/>
                    <a:pt x="0" y="672"/>
                    <a:pt x="205" y="877"/>
                  </a:cubicBezTo>
                  <a:cubicBezTo>
                    <a:pt x="285" y="924"/>
                    <a:pt x="372" y="946"/>
                    <a:pt x="458" y="946"/>
                  </a:cubicBezTo>
                  <a:cubicBezTo>
                    <a:pt x="740" y="946"/>
                    <a:pt x="1008" y="713"/>
                    <a:pt x="956" y="399"/>
                  </a:cubicBezTo>
                  <a:cubicBezTo>
                    <a:pt x="914" y="149"/>
                    <a:pt x="695" y="1"/>
                    <a:pt x="48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6" name="Google Shape;5176;p25"/>
            <p:cNvSpPr/>
            <p:nvPr/>
          </p:nvSpPr>
          <p:spPr>
            <a:xfrm>
              <a:off x="1614526" y="2086095"/>
              <a:ext cx="35239" cy="31767"/>
            </a:xfrm>
            <a:custGeom>
              <a:avLst/>
              <a:gdLst/>
              <a:ahLst/>
              <a:cxnLst/>
              <a:rect l="l" t="t" r="r" b="b"/>
              <a:pathLst>
                <a:path w="1025" h="924" extrusionOk="0">
                  <a:moveTo>
                    <a:pt x="539" y="1"/>
                  </a:moveTo>
                  <a:cubicBezTo>
                    <a:pt x="320" y="1"/>
                    <a:pt x="125" y="123"/>
                    <a:pt x="69" y="292"/>
                  </a:cubicBezTo>
                  <a:cubicBezTo>
                    <a:pt x="1" y="565"/>
                    <a:pt x="137" y="838"/>
                    <a:pt x="410" y="906"/>
                  </a:cubicBezTo>
                  <a:cubicBezTo>
                    <a:pt x="445" y="918"/>
                    <a:pt x="483" y="923"/>
                    <a:pt x="520" y="923"/>
                  </a:cubicBezTo>
                  <a:cubicBezTo>
                    <a:pt x="703" y="923"/>
                    <a:pt x="900" y="791"/>
                    <a:pt x="956" y="565"/>
                  </a:cubicBezTo>
                  <a:cubicBezTo>
                    <a:pt x="1025" y="360"/>
                    <a:pt x="888" y="87"/>
                    <a:pt x="683" y="19"/>
                  </a:cubicBezTo>
                  <a:cubicBezTo>
                    <a:pt x="635" y="7"/>
                    <a:pt x="587" y="1"/>
                    <a:pt x="53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7" name="Google Shape;5177;p25"/>
            <p:cNvSpPr/>
            <p:nvPr/>
          </p:nvSpPr>
          <p:spPr>
            <a:xfrm>
              <a:off x="3043668" y="2562499"/>
              <a:ext cx="35240" cy="31733"/>
            </a:xfrm>
            <a:custGeom>
              <a:avLst/>
              <a:gdLst/>
              <a:ahLst/>
              <a:cxnLst/>
              <a:rect l="l" t="t" r="r" b="b"/>
              <a:pathLst>
                <a:path w="1025" h="923" extrusionOk="0">
                  <a:moveTo>
                    <a:pt x="539" y="0"/>
                  </a:moveTo>
                  <a:cubicBezTo>
                    <a:pt x="320" y="0"/>
                    <a:pt x="125" y="122"/>
                    <a:pt x="69" y="291"/>
                  </a:cubicBezTo>
                  <a:cubicBezTo>
                    <a:pt x="0" y="564"/>
                    <a:pt x="137" y="837"/>
                    <a:pt x="342" y="905"/>
                  </a:cubicBezTo>
                  <a:cubicBezTo>
                    <a:pt x="389" y="917"/>
                    <a:pt x="435" y="923"/>
                    <a:pt x="481" y="923"/>
                  </a:cubicBezTo>
                  <a:cubicBezTo>
                    <a:pt x="702" y="923"/>
                    <a:pt x="899" y="790"/>
                    <a:pt x="956" y="564"/>
                  </a:cubicBezTo>
                  <a:cubicBezTo>
                    <a:pt x="1024" y="359"/>
                    <a:pt x="888" y="86"/>
                    <a:pt x="683" y="18"/>
                  </a:cubicBezTo>
                  <a:cubicBezTo>
                    <a:pt x="635" y="6"/>
                    <a:pt x="586" y="0"/>
                    <a:pt x="53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8" name="Google Shape;5178;p25"/>
            <p:cNvSpPr/>
            <p:nvPr/>
          </p:nvSpPr>
          <p:spPr>
            <a:xfrm>
              <a:off x="2534432" y="1729127"/>
              <a:ext cx="30529" cy="27366"/>
            </a:xfrm>
            <a:custGeom>
              <a:avLst/>
              <a:gdLst/>
              <a:ahLst/>
              <a:cxnLst/>
              <a:rect l="l" t="t" r="r" b="b"/>
              <a:pathLst>
                <a:path w="888" h="796" extrusionOk="0">
                  <a:moveTo>
                    <a:pt x="453" y="1"/>
                  </a:moveTo>
                  <a:cubicBezTo>
                    <a:pt x="286" y="1"/>
                    <a:pt x="120" y="78"/>
                    <a:pt x="69" y="231"/>
                  </a:cubicBezTo>
                  <a:cubicBezTo>
                    <a:pt x="1" y="436"/>
                    <a:pt x="137" y="709"/>
                    <a:pt x="342" y="777"/>
                  </a:cubicBezTo>
                  <a:cubicBezTo>
                    <a:pt x="378" y="789"/>
                    <a:pt x="414" y="795"/>
                    <a:pt x="450" y="795"/>
                  </a:cubicBezTo>
                  <a:cubicBezTo>
                    <a:pt x="615" y="795"/>
                    <a:pt x="764" y="673"/>
                    <a:pt x="820" y="504"/>
                  </a:cubicBezTo>
                  <a:cubicBezTo>
                    <a:pt x="888" y="300"/>
                    <a:pt x="820" y="95"/>
                    <a:pt x="615" y="26"/>
                  </a:cubicBezTo>
                  <a:cubicBezTo>
                    <a:pt x="564" y="9"/>
                    <a:pt x="508" y="1"/>
                    <a:pt x="45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9" name="Google Shape;5179;p25"/>
            <p:cNvSpPr/>
            <p:nvPr/>
          </p:nvSpPr>
          <p:spPr>
            <a:xfrm>
              <a:off x="2132392" y="2923729"/>
              <a:ext cx="26610" cy="22931"/>
            </a:xfrm>
            <a:custGeom>
              <a:avLst/>
              <a:gdLst/>
              <a:ahLst/>
              <a:cxnLst/>
              <a:rect l="l" t="t" r="r" b="b"/>
              <a:pathLst>
                <a:path w="774" h="667" extrusionOk="0">
                  <a:moveTo>
                    <a:pt x="316" y="0"/>
                  </a:moveTo>
                  <a:cubicBezTo>
                    <a:pt x="1" y="0"/>
                    <a:pt x="308" y="667"/>
                    <a:pt x="545" y="667"/>
                  </a:cubicBezTo>
                  <a:cubicBezTo>
                    <a:pt x="607" y="667"/>
                    <a:pt x="665" y="620"/>
                    <a:pt x="705" y="500"/>
                  </a:cubicBezTo>
                  <a:cubicBezTo>
                    <a:pt x="773" y="296"/>
                    <a:pt x="637" y="91"/>
                    <a:pt x="432" y="22"/>
                  </a:cubicBezTo>
                  <a:cubicBezTo>
                    <a:pt x="386" y="7"/>
                    <a:pt x="348" y="0"/>
                    <a:pt x="31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0" name="Google Shape;5180;p25"/>
            <p:cNvSpPr/>
            <p:nvPr/>
          </p:nvSpPr>
          <p:spPr>
            <a:xfrm>
              <a:off x="2961707" y="2340438"/>
              <a:ext cx="30358" cy="20869"/>
            </a:xfrm>
            <a:custGeom>
              <a:avLst/>
              <a:gdLst/>
              <a:ahLst/>
              <a:cxnLst/>
              <a:rect l="l" t="t" r="r" b="b"/>
              <a:pathLst>
                <a:path w="883" h="607" extrusionOk="0">
                  <a:moveTo>
                    <a:pt x="752" y="1"/>
                  </a:moveTo>
                  <a:cubicBezTo>
                    <a:pt x="497" y="1"/>
                    <a:pt x="1" y="607"/>
                    <a:pt x="473" y="607"/>
                  </a:cubicBezTo>
                  <a:cubicBezTo>
                    <a:pt x="678" y="607"/>
                    <a:pt x="883" y="402"/>
                    <a:pt x="883" y="197"/>
                  </a:cubicBezTo>
                  <a:cubicBezTo>
                    <a:pt x="883" y="55"/>
                    <a:pt x="828" y="1"/>
                    <a:pt x="752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1" name="Google Shape;5181;p25"/>
            <p:cNvSpPr/>
            <p:nvPr/>
          </p:nvSpPr>
          <p:spPr>
            <a:xfrm>
              <a:off x="1701370" y="2316235"/>
              <a:ext cx="28192" cy="26301"/>
            </a:xfrm>
            <a:custGeom>
              <a:avLst/>
              <a:gdLst/>
              <a:ahLst/>
              <a:cxnLst/>
              <a:rect l="l" t="t" r="r" b="b"/>
              <a:pathLst>
                <a:path w="820" h="765" extrusionOk="0">
                  <a:moveTo>
                    <a:pt x="492" y="0"/>
                  </a:moveTo>
                  <a:cubicBezTo>
                    <a:pt x="465" y="0"/>
                    <a:pt x="437" y="5"/>
                    <a:pt x="410" y="14"/>
                  </a:cubicBezTo>
                  <a:cubicBezTo>
                    <a:pt x="205" y="14"/>
                    <a:pt x="0" y="150"/>
                    <a:pt x="0" y="355"/>
                  </a:cubicBezTo>
                  <a:cubicBezTo>
                    <a:pt x="0" y="560"/>
                    <a:pt x="205" y="765"/>
                    <a:pt x="410" y="765"/>
                  </a:cubicBezTo>
                  <a:cubicBezTo>
                    <a:pt x="615" y="765"/>
                    <a:pt x="819" y="560"/>
                    <a:pt x="819" y="355"/>
                  </a:cubicBezTo>
                  <a:cubicBezTo>
                    <a:pt x="819" y="178"/>
                    <a:pt x="666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2" name="Google Shape;5182;p25"/>
            <p:cNvSpPr/>
            <p:nvPr/>
          </p:nvSpPr>
          <p:spPr>
            <a:xfrm>
              <a:off x="2517998" y="2928611"/>
              <a:ext cx="36030" cy="27298"/>
            </a:xfrm>
            <a:custGeom>
              <a:avLst/>
              <a:gdLst/>
              <a:ahLst/>
              <a:cxnLst/>
              <a:rect l="l" t="t" r="r" b="b"/>
              <a:pathLst>
                <a:path w="1048" h="794" extrusionOk="0">
                  <a:moveTo>
                    <a:pt x="456" y="0"/>
                  </a:moveTo>
                  <a:cubicBezTo>
                    <a:pt x="420" y="0"/>
                    <a:pt x="382" y="6"/>
                    <a:pt x="342" y="17"/>
                  </a:cubicBezTo>
                  <a:cubicBezTo>
                    <a:pt x="137" y="85"/>
                    <a:pt x="1" y="358"/>
                    <a:pt x="69" y="563"/>
                  </a:cubicBezTo>
                  <a:cubicBezTo>
                    <a:pt x="120" y="717"/>
                    <a:pt x="248" y="793"/>
                    <a:pt x="395" y="793"/>
                  </a:cubicBezTo>
                  <a:cubicBezTo>
                    <a:pt x="444" y="793"/>
                    <a:pt x="496" y="785"/>
                    <a:pt x="547" y="768"/>
                  </a:cubicBezTo>
                  <a:cubicBezTo>
                    <a:pt x="1048" y="643"/>
                    <a:pt x="859" y="0"/>
                    <a:pt x="45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3" name="Google Shape;5183;p25"/>
            <p:cNvSpPr/>
            <p:nvPr/>
          </p:nvSpPr>
          <p:spPr>
            <a:xfrm>
              <a:off x="2145010" y="1732600"/>
              <a:ext cx="33108" cy="17121"/>
            </a:xfrm>
            <a:custGeom>
              <a:avLst/>
              <a:gdLst/>
              <a:ahLst/>
              <a:cxnLst/>
              <a:rect l="l" t="t" r="r" b="b"/>
              <a:pathLst>
                <a:path w="963" h="498" extrusionOk="0">
                  <a:moveTo>
                    <a:pt x="214" y="1"/>
                  </a:moveTo>
                  <a:cubicBezTo>
                    <a:pt x="86" y="1"/>
                    <a:pt x="0" y="72"/>
                    <a:pt x="65" y="267"/>
                  </a:cubicBezTo>
                  <a:cubicBezTo>
                    <a:pt x="116" y="420"/>
                    <a:pt x="244" y="497"/>
                    <a:pt x="392" y="497"/>
                  </a:cubicBezTo>
                  <a:cubicBezTo>
                    <a:pt x="441" y="497"/>
                    <a:pt x="492" y="489"/>
                    <a:pt x="543" y="472"/>
                  </a:cubicBezTo>
                  <a:cubicBezTo>
                    <a:pt x="963" y="332"/>
                    <a:pt x="491" y="1"/>
                    <a:pt x="21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4" name="Google Shape;5184;p25"/>
            <p:cNvSpPr/>
            <p:nvPr/>
          </p:nvSpPr>
          <p:spPr>
            <a:xfrm>
              <a:off x="1816337" y="2689601"/>
              <a:ext cx="30564" cy="27470"/>
            </a:xfrm>
            <a:custGeom>
              <a:avLst/>
              <a:gdLst/>
              <a:ahLst/>
              <a:cxnLst/>
              <a:rect l="l" t="t" r="r" b="b"/>
              <a:pathLst>
                <a:path w="889" h="799" extrusionOk="0">
                  <a:moveTo>
                    <a:pt x="407" y="1"/>
                  </a:moveTo>
                  <a:cubicBezTo>
                    <a:pt x="330" y="1"/>
                    <a:pt x="258" y="23"/>
                    <a:pt x="206" y="75"/>
                  </a:cubicBezTo>
                  <a:cubicBezTo>
                    <a:pt x="1" y="212"/>
                    <a:pt x="1" y="485"/>
                    <a:pt x="137" y="621"/>
                  </a:cubicBezTo>
                  <a:cubicBezTo>
                    <a:pt x="181" y="751"/>
                    <a:pt x="306" y="798"/>
                    <a:pt x="445" y="798"/>
                  </a:cubicBezTo>
                  <a:cubicBezTo>
                    <a:pt x="524" y="798"/>
                    <a:pt x="609" y="783"/>
                    <a:pt x="683" y="758"/>
                  </a:cubicBezTo>
                  <a:cubicBezTo>
                    <a:pt x="820" y="621"/>
                    <a:pt x="888" y="348"/>
                    <a:pt x="752" y="143"/>
                  </a:cubicBezTo>
                  <a:cubicBezTo>
                    <a:pt x="667" y="59"/>
                    <a:pt x="531" y="1"/>
                    <a:pt x="407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5" name="Google Shape;5185;p25"/>
            <p:cNvSpPr/>
            <p:nvPr/>
          </p:nvSpPr>
          <p:spPr>
            <a:xfrm>
              <a:off x="2848906" y="1962258"/>
              <a:ext cx="30529" cy="28363"/>
            </a:xfrm>
            <a:custGeom>
              <a:avLst/>
              <a:gdLst/>
              <a:ahLst/>
              <a:cxnLst/>
              <a:rect l="l" t="t" r="r" b="b"/>
              <a:pathLst>
                <a:path w="888" h="825" extrusionOk="0">
                  <a:moveTo>
                    <a:pt x="389" y="0"/>
                  </a:moveTo>
                  <a:cubicBezTo>
                    <a:pt x="319" y="0"/>
                    <a:pt x="253" y="23"/>
                    <a:pt x="205" y="71"/>
                  </a:cubicBezTo>
                  <a:cubicBezTo>
                    <a:pt x="0" y="208"/>
                    <a:pt x="0" y="481"/>
                    <a:pt x="68" y="617"/>
                  </a:cubicBezTo>
                  <a:cubicBezTo>
                    <a:pt x="156" y="750"/>
                    <a:pt x="302" y="825"/>
                    <a:pt x="430" y="825"/>
                  </a:cubicBezTo>
                  <a:cubicBezTo>
                    <a:pt x="501" y="825"/>
                    <a:pt x="566" y="802"/>
                    <a:pt x="614" y="754"/>
                  </a:cubicBezTo>
                  <a:cubicBezTo>
                    <a:pt x="819" y="617"/>
                    <a:pt x="887" y="344"/>
                    <a:pt x="751" y="208"/>
                  </a:cubicBezTo>
                  <a:cubicBezTo>
                    <a:pt x="663" y="76"/>
                    <a:pt x="518" y="0"/>
                    <a:pt x="38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6" name="Google Shape;5186;p25"/>
            <p:cNvSpPr/>
            <p:nvPr/>
          </p:nvSpPr>
          <p:spPr>
            <a:xfrm>
              <a:off x="1826857" y="1949675"/>
              <a:ext cx="34242" cy="15333"/>
            </a:xfrm>
            <a:custGeom>
              <a:avLst/>
              <a:gdLst/>
              <a:ahLst/>
              <a:cxnLst/>
              <a:rect l="l" t="t" r="r" b="b"/>
              <a:pathLst>
                <a:path w="996" h="446" extrusionOk="0">
                  <a:moveTo>
                    <a:pt x="449" y="1"/>
                  </a:moveTo>
                  <a:cubicBezTo>
                    <a:pt x="344" y="1"/>
                    <a:pt x="248" y="51"/>
                    <a:pt x="173" y="164"/>
                  </a:cubicBezTo>
                  <a:cubicBezTo>
                    <a:pt x="0" y="365"/>
                    <a:pt x="154" y="445"/>
                    <a:pt x="355" y="445"/>
                  </a:cubicBezTo>
                  <a:cubicBezTo>
                    <a:pt x="631" y="445"/>
                    <a:pt x="995" y="294"/>
                    <a:pt x="719" y="96"/>
                  </a:cubicBezTo>
                  <a:cubicBezTo>
                    <a:pt x="627" y="35"/>
                    <a:pt x="535" y="1"/>
                    <a:pt x="44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7" name="Google Shape;5187;p25"/>
            <p:cNvSpPr/>
            <p:nvPr/>
          </p:nvSpPr>
          <p:spPr>
            <a:xfrm>
              <a:off x="2832816" y="2703044"/>
              <a:ext cx="39193" cy="27573"/>
            </a:xfrm>
            <a:custGeom>
              <a:avLst/>
              <a:gdLst/>
              <a:ahLst/>
              <a:cxnLst/>
              <a:rect l="l" t="t" r="r" b="b"/>
              <a:pathLst>
                <a:path w="1140" h="802" extrusionOk="0">
                  <a:moveTo>
                    <a:pt x="572" y="0"/>
                  </a:moveTo>
                  <a:cubicBezTo>
                    <a:pt x="249" y="0"/>
                    <a:pt x="1" y="487"/>
                    <a:pt x="332" y="708"/>
                  </a:cubicBezTo>
                  <a:cubicBezTo>
                    <a:pt x="424" y="774"/>
                    <a:pt x="513" y="801"/>
                    <a:pt x="595" y="801"/>
                  </a:cubicBezTo>
                  <a:cubicBezTo>
                    <a:pt x="937" y="801"/>
                    <a:pt x="1140" y="314"/>
                    <a:pt x="809" y="94"/>
                  </a:cubicBezTo>
                  <a:cubicBezTo>
                    <a:pt x="730" y="28"/>
                    <a:pt x="649" y="0"/>
                    <a:pt x="5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188" name="Google Shape;5188;p25"/>
          <p:cNvGrpSpPr/>
          <p:nvPr/>
        </p:nvGrpSpPr>
        <p:grpSpPr>
          <a:xfrm rot="-5204138">
            <a:off x="4120101" y="2510899"/>
            <a:ext cx="777151" cy="1127469"/>
            <a:chOff x="6323038" y="1299778"/>
            <a:chExt cx="646037" cy="937252"/>
          </a:xfrm>
        </p:grpSpPr>
        <p:grpSp>
          <p:nvGrpSpPr>
            <p:cNvPr id="5189" name="Google Shape;5189;p25"/>
            <p:cNvGrpSpPr/>
            <p:nvPr/>
          </p:nvGrpSpPr>
          <p:grpSpPr>
            <a:xfrm rot="-6112678" flipH="1">
              <a:off x="6245575" y="1566934"/>
              <a:ext cx="873001" cy="402940"/>
              <a:chOff x="1055189" y="738895"/>
              <a:chExt cx="811232" cy="374464"/>
            </a:xfrm>
          </p:grpSpPr>
          <p:sp>
            <p:nvSpPr>
              <p:cNvPr id="5190" name="Google Shape;5190;p25"/>
              <p:cNvSpPr/>
              <p:nvPr/>
            </p:nvSpPr>
            <p:spPr>
              <a:xfrm>
                <a:off x="1618396" y="884214"/>
                <a:ext cx="13680" cy="19686"/>
              </a:xfrm>
              <a:custGeom>
                <a:avLst/>
                <a:gdLst/>
                <a:ahLst/>
                <a:cxnLst/>
                <a:rect l="l" t="t" r="r" b="b"/>
                <a:pathLst>
                  <a:path w="508" h="731" extrusionOk="0">
                    <a:moveTo>
                      <a:pt x="254" y="1"/>
                    </a:moveTo>
                    <a:cubicBezTo>
                      <a:pt x="127" y="1"/>
                      <a:pt x="1" y="89"/>
                      <a:pt x="1" y="265"/>
                    </a:cubicBezTo>
                    <a:lnTo>
                      <a:pt x="1" y="476"/>
                    </a:lnTo>
                    <a:cubicBezTo>
                      <a:pt x="1" y="610"/>
                      <a:pt x="102" y="731"/>
                      <a:pt x="233" y="731"/>
                    </a:cubicBezTo>
                    <a:cubicBezTo>
                      <a:pt x="240" y="731"/>
                      <a:pt x="247" y="730"/>
                      <a:pt x="254" y="730"/>
                    </a:cubicBezTo>
                    <a:cubicBezTo>
                      <a:pt x="261" y="730"/>
                      <a:pt x="269" y="731"/>
                      <a:pt x="276" y="731"/>
                    </a:cubicBezTo>
                    <a:cubicBezTo>
                      <a:pt x="406" y="731"/>
                      <a:pt x="508" y="610"/>
                      <a:pt x="508" y="476"/>
                    </a:cubicBezTo>
                    <a:lnTo>
                      <a:pt x="508" y="265"/>
                    </a:lnTo>
                    <a:cubicBezTo>
                      <a:pt x="508" y="89"/>
                      <a:pt x="381" y="1"/>
                      <a:pt x="25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91" name="Google Shape;5191;p25"/>
              <p:cNvSpPr/>
              <p:nvPr/>
            </p:nvSpPr>
            <p:spPr>
              <a:xfrm>
                <a:off x="1508752" y="1073918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5" y="1028"/>
                      <a:pt x="1325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92" name="Google Shape;5192;p25"/>
              <p:cNvSpPr/>
              <p:nvPr/>
            </p:nvSpPr>
            <p:spPr>
              <a:xfrm>
                <a:off x="1628252" y="738895"/>
                <a:ext cx="35682" cy="27684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8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93" name="Google Shape;5193;p25"/>
              <p:cNvSpPr/>
              <p:nvPr/>
            </p:nvSpPr>
            <p:spPr>
              <a:xfrm>
                <a:off x="1055189" y="764206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94" name="Google Shape;5194;p25"/>
              <p:cNvSpPr/>
              <p:nvPr/>
            </p:nvSpPr>
            <p:spPr>
              <a:xfrm>
                <a:off x="1785003" y="743037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95" name="Google Shape;5195;p25"/>
              <p:cNvSpPr/>
              <p:nvPr/>
            </p:nvSpPr>
            <p:spPr>
              <a:xfrm>
                <a:off x="1830766" y="1085648"/>
                <a:ext cx="35655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029" extrusionOk="0">
                    <a:moveTo>
                      <a:pt x="662" y="1"/>
                    </a:moveTo>
                    <a:cubicBezTo>
                      <a:pt x="0" y="1"/>
                      <a:pt x="0" y="1029"/>
                      <a:pt x="662" y="1029"/>
                    </a:cubicBezTo>
                    <a:cubicBezTo>
                      <a:pt x="1324" y="1029"/>
                      <a:pt x="1324" y="1"/>
                      <a:pt x="66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196" name="Google Shape;5196;p25"/>
            <p:cNvGrpSpPr/>
            <p:nvPr/>
          </p:nvGrpSpPr>
          <p:grpSpPr>
            <a:xfrm rot="1827528" flipH="1">
              <a:off x="6397570" y="1400567"/>
              <a:ext cx="469672" cy="421982"/>
              <a:chOff x="1426959" y="511745"/>
              <a:chExt cx="436454" cy="392156"/>
            </a:xfrm>
          </p:grpSpPr>
          <p:sp>
            <p:nvSpPr>
              <p:cNvPr id="5197" name="Google Shape;5197;p25"/>
              <p:cNvSpPr/>
              <p:nvPr/>
            </p:nvSpPr>
            <p:spPr>
              <a:xfrm>
                <a:off x="1618396" y="884214"/>
                <a:ext cx="13680" cy="19686"/>
              </a:xfrm>
              <a:custGeom>
                <a:avLst/>
                <a:gdLst/>
                <a:ahLst/>
                <a:cxnLst/>
                <a:rect l="l" t="t" r="r" b="b"/>
                <a:pathLst>
                  <a:path w="508" h="731" extrusionOk="0">
                    <a:moveTo>
                      <a:pt x="254" y="1"/>
                    </a:moveTo>
                    <a:cubicBezTo>
                      <a:pt x="127" y="1"/>
                      <a:pt x="1" y="89"/>
                      <a:pt x="1" y="265"/>
                    </a:cubicBezTo>
                    <a:lnTo>
                      <a:pt x="1" y="476"/>
                    </a:lnTo>
                    <a:cubicBezTo>
                      <a:pt x="1" y="610"/>
                      <a:pt x="102" y="731"/>
                      <a:pt x="233" y="731"/>
                    </a:cubicBezTo>
                    <a:cubicBezTo>
                      <a:pt x="240" y="731"/>
                      <a:pt x="247" y="730"/>
                      <a:pt x="254" y="730"/>
                    </a:cubicBezTo>
                    <a:cubicBezTo>
                      <a:pt x="261" y="730"/>
                      <a:pt x="269" y="731"/>
                      <a:pt x="276" y="731"/>
                    </a:cubicBezTo>
                    <a:cubicBezTo>
                      <a:pt x="406" y="731"/>
                      <a:pt x="508" y="610"/>
                      <a:pt x="508" y="476"/>
                    </a:cubicBezTo>
                    <a:lnTo>
                      <a:pt x="508" y="265"/>
                    </a:lnTo>
                    <a:cubicBezTo>
                      <a:pt x="508" y="89"/>
                      <a:pt x="381" y="1"/>
                      <a:pt x="25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98" name="Google Shape;5198;p25"/>
              <p:cNvSpPr/>
              <p:nvPr/>
            </p:nvSpPr>
            <p:spPr>
              <a:xfrm>
                <a:off x="1674606" y="569060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5" y="1028"/>
                      <a:pt x="1325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99" name="Google Shape;5199;p25"/>
              <p:cNvSpPr/>
              <p:nvPr/>
            </p:nvSpPr>
            <p:spPr>
              <a:xfrm>
                <a:off x="1827730" y="827132"/>
                <a:ext cx="35682" cy="27684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8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0" name="Google Shape;5200;p25"/>
              <p:cNvSpPr/>
              <p:nvPr/>
            </p:nvSpPr>
            <p:spPr>
              <a:xfrm>
                <a:off x="1515561" y="715341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1" name="Google Shape;5201;p25"/>
              <p:cNvSpPr/>
              <p:nvPr/>
            </p:nvSpPr>
            <p:spPr>
              <a:xfrm>
                <a:off x="1677649" y="790554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2" name="Google Shape;5202;p25"/>
              <p:cNvSpPr/>
              <p:nvPr/>
            </p:nvSpPr>
            <p:spPr>
              <a:xfrm>
                <a:off x="1426959" y="511745"/>
                <a:ext cx="35655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029" extrusionOk="0">
                    <a:moveTo>
                      <a:pt x="662" y="1"/>
                    </a:moveTo>
                    <a:cubicBezTo>
                      <a:pt x="0" y="1"/>
                      <a:pt x="0" y="1029"/>
                      <a:pt x="662" y="1029"/>
                    </a:cubicBezTo>
                    <a:cubicBezTo>
                      <a:pt x="1324" y="1029"/>
                      <a:pt x="1324" y="1"/>
                      <a:pt x="66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idea">
  <p:cSld name="CUSTOM_24">
    <p:spTree>
      <p:nvGrpSpPr>
        <p:cNvPr id="1" name="Shape 52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04" name="Google Shape;5204;p26"/>
          <p:cNvGrpSpPr/>
          <p:nvPr/>
        </p:nvGrpSpPr>
        <p:grpSpPr>
          <a:xfrm>
            <a:off x="237195" y="237553"/>
            <a:ext cx="8669501" cy="4668503"/>
            <a:chOff x="237195" y="237553"/>
            <a:chExt cx="8669501" cy="4668503"/>
          </a:xfrm>
        </p:grpSpPr>
        <p:sp>
          <p:nvSpPr>
            <p:cNvPr id="5205" name="Google Shape;5205;p26"/>
            <p:cNvSpPr/>
            <p:nvPr/>
          </p:nvSpPr>
          <p:spPr>
            <a:xfrm rot="5400000">
              <a:off x="8738903" y="241642"/>
              <a:ext cx="171881" cy="163703"/>
            </a:xfrm>
            <a:custGeom>
              <a:avLst/>
              <a:gdLst/>
              <a:ahLst/>
              <a:cxnLst/>
              <a:rect l="l" t="t" r="r" b="b"/>
              <a:pathLst>
                <a:path w="5444" h="5185" extrusionOk="0">
                  <a:moveTo>
                    <a:pt x="518" y="4191"/>
                  </a:moveTo>
                  <a:lnTo>
                    <a:pt x="518" y="4191"/>
                  </a:lnTo>
                  <a:lnTo>
                    <a:pt x="518" y="4191"/>
                  </a:lnTo>
                  <a:close/>
                  <a:moveTo>
                    <a:pt x="1887" y="0"/>
                  </a:moveTo>
                  <a:lnTo>
                    <a:pt x="2247" y="1930"/>
                  </a:lnTo>
                  <a:lnTo>
                    <a:pt x="518" y="994"/>
                  </a:lnTo>
                  <a:lnTo>
                    <a:pt x="1944" y="2333"/>
                  </a:lnTo>
                  <a:lnTo>
                    <a:pt x="0" y="2592"/>
                  </a:lnTo>
                  <a:lnTo>
                    <a:pt x="1944" y="2837"/>
                  </a:lnTo>
                  <a:lnTo>
                    <a:pt x="518" y="4191"/>
                  </a:lnTo>
                  <a:lnTo>
                    <a:pt x="2247" y="3255"/>
                  </a:lnTo>
                  <a:lnTo>
                    <a:pt x="1887" y="5185"/>
                  </a:lnTo>
                  <a:lnTo>
                    <a:pt x="2722" y="3413"/>
                  </a:lnTo>
                  <a:lnTo>
                    <a:pt x="3572" y="5185"/>
                  </a:lnTo>
                  <a:lnTo>
                    <a:pt x="3197" y="3255"/>
                  </a:lnTo>
                  <a:lnTo>
                    <a:pt x="4925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5" y="994"/>
                  </a:lnTo>
                  <a:lnTo>
                    <a:pt x="3197" y="1930"/>
                  </a:lnTo>
                  <a:lnTo>
                    <a:pt x="3572" y="0"/>
                  </a:lnTo>
                  <a:lnTo>
                    <a:pt x="2722" y="1771"/>
                  </a:lnTo>
                  <a:lnTo>
                    <a:pt x="188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6" name="Google Shape;5206;p26"/>
            <p:cNvSpPr/>
            <p:nvPr/>
          </p:nvSpPr>
          <p:spPr>
            <a:xfrm rot="5400000">
              <a:off x="8738887" y="4726518"/>
              <a:ext cx="171912" cy="163703"/>
            </a:xfrm>
            <a:custGeom>
              <a:avLst/>
              <a:gdLst/>
              <a:ahLst/>
              <a:cxnLst/>
              <a:rect l="l" t="t" r="r" b="b"/>
              <a:pathLst>
                <a:path w="5445" h="5185" extrusionOk="0">
                  <a:moveTo>
                    <a:pt x="3558" y="0"/>
                  </a:moveTo>
                  <a:lnTo>
                    <a:pt x="3558" y="0"/>
                  </a:lnTo>
                  <a:lnTo>
                    <a:pt x="3558" y="0"/>
                  </a:lnTo>
                  <a:close/>
                  <a:moveTo>
                    <a:pt x="519" y="4191"/>
                  </a:moveTo>
                  <a:lnTo>
                    <a:pt x="519" y="4191"/>
                  </a:lnTo>
                  <a:lnTo>
                    <a:pt x="519" y="4191"/>
                  </a:lnTo>
                  <a:close/>
                  <a:moveTo>
                    <a:pt x="1873" y="0"/>
                  </a:moveTo>
                  <a:lnTo>
                    <a:pt x="2247" y="1930"/>
                  </a:lnTo>
                  <a:lnTo>
                    <a:pt x="519" y="994"/>
                  </a:lnTo>
                  <a:lnTo>
                    <a:pt x="1945" y="2333"/>
                  </a:lnTo>
                  <a:lnTo>
                    <a:pt x="0" y="2592"/>
                  </a:lnTo>
                  <a:lnTo>
                    <a:pt x="1945" y="2837"/>
                  </a:lnTo>
                  <a:lnTo>
                    <a:pt x="519" y="4191"/>
                  </a:lnTo>
                  <a:lnTo>
                    <a:pt x="2247" y="3255"/>
                  </a:lnTo>
                  <a:lnTo>
                    <a:pt x="1873" y="5185"/>
                  </a:lnTo>
                  <a:lnTo>
                    <a:pt x="2722" y="3413"/>
                  </a:lnTo>
                  <a:lnTo>
                    <a:pt x="3558" y="5185"/>
                  </a:lnTo>
                  <a:lnTo>
                    <a:pt x="3197" y="3255"/>
                  </a:lnTo>
                  <a:lnTo>
                    <a:pt x="4926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6" y="994"/>
                  </a:lnTo>
                  <a:lnTo>
                    <a:pt x="3197" y="1930"/>
                  </a:lnTo>
                  <a:lnTo>
                    <a:pt x="3558" y="0"/>
                  </a:lnTo>
                  <a:lnTo>
                    <a:pt x="2722" y="1771"/>
                  </a:lnTo>
                  <a:lnTo>
                    <a:pt x="1873" y="0"/>
                  </a:lnTo>
                  <a:close/>
                  <a:moveTo>
                    <a:pt x="1873" y="5185"/>
                  </a:moveTo>
                  <a:lnTo>
                    <a:pt x="1873" y="5185"/>
                  </a:lnTo>
                  <a:lnTo>
                    <a:pt x="1873" y="5185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7" name="Google Shape;5207;p26"/>
            <p:cNvSpPr/>
            <p:nvPr/>
          </p:nvSpPr>
          <p:spPr>
            <a:xfrm rot="5400000">
              <a:off x="232906" y="241847"/>
              <a:ext cx="171881" cy="163293"/>
            </a:xfrm>
            <a:custGeom>
              <a:avLst/>
              <a:gdLst/>
              <a:ahLst/>
              <a:cxnLst/>
              <a:rect l="l" t="t" r="r" b="b"/>
              <a:pathLst>
                <a:path w="5444" h="5172" extrusionOk="0">
                  <a:moveTo>
                    <a:pt x="3572" y="1"/>
                  </a:moveTo>
                  <a:lnTo>
                    <a:pt x="2722" y="1772"/>
                  </a:lnTo>
                  <a:lnTo>
                    <a:pt x="1887" y="1"/>
                  </a:lnTo>
                  <a:lnTo>
                    <a:pt x="1887" y="1"/>
                  </a:lnTo>
                  <a:lnTo>
                    <a:pt x="2247" y="1916"/>
                  </a:lnTo>
                  <a:lnTo>
                    <a:pt x="518" y="980"/>
                  </a:lnTo>
                  <a:lnTo>
                    <a:pt x="518" y="980"/>
                  </a:lnTo>
                  <a:lnTo>
                    <a:pt x="1944" y="2334"/>
                  </a:lnTo>
                  <a:lnTo>
                    <a:pt x="0" y="2579"/>
                  </a:lnTo>
                  <a:lnTo>
                    <a:pt x="1944" y="2838"/>
                  </a:lnTo>
                  <a:lnTo>
                    <a:pt x="518" y="4177"/>
                  </a:lnTo>
                  <a:lnTo>
                    <a:pt x="2247" y="3241"/>
                  </a:lnTo>
                  <a:lnTo>
                    <a:pt x="1887" y="5171"/>
                  </a:lnTo>
                  <a:lnTo>
                    <a:pt x="2722" y="3400"/>
                  </a:lnTo>
                  <a:lnTo>
                    <a:pt x="3572" y="5171"/>
                  </a:lnTo>
                  <a:lnTo>
                    <a:pt x="3197" y="3241"/>
                  </a:lnTo>
                  <a:lnTo>
                    <a:pt x="4925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5" y="980"/>
                  </a:lnTo>
                  <a:lnTo>
                    <a:pt x="3197" y="1916"/>
                  </a:lnTo>
                  <a:lnTo>
                    <a:pt x="3572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8" name="Google Shape;5208;p26"/>
            <p:cNvSpPr/>
            <p:nvPr/>
          </p:nvSpPr>
          <p:spPr>
            <a:xfrm rot="5400000">
              <a:off x="232890" y="4738449"/>
              <a:ext cx="171912" cy="163293"/>
            </a:xfrm>
            <a:custGeom>
              <a:avLst/>
              <a:gdLst/>
              <a:ahLst/>
              <a:cxnLst/>
              <a:rect l="l" t="t" r="r" b="b"/>
              <a:pathLst>
                <a:path w="5445" h="5172" extrusionOk="0">
                  <a:moveTo>
                    <a:pt x="1873" y="1"/>
                  </a:moveTo>
                  <a:lnTo>
                    <a:pt x="2247" y="1916"/>
                  </a:lnTo>
                  <a:lnTo>
                    <a:pt x="519" y="980"/>
                  </a:lnTo>
                  <a:lnTo>
                    <a:pt x="519" y="980"/>
                  </a:lnTo>
                  <a:lnTo>
                    <a:pt x="1945" y="2334"/>
                  </a:lnTo>
                  <a:lnTo>
                    <a:pt x="0" y="2579"/>
                  </a:lnTo>
                  <a:lnTo>
                    <a:pt x="1945" y="2838"/>
                  </a:lnTo>
                  <a:lnTo>
                    <a:pt x="519" y="4177"/>
                  </a:lnTo>
                  <a:lnTo>
                    <a:pt x="2247" y="3241"/>
                  </a:lnTo>
                  <a:lnTo>
                    <a:pt x="1873" y="5171"/>
                  </a:lnTo>
                  <a:lnTo>
                    <a:pt x="2722" y="3400"/>
                  </a:lnTo>
                  <a:lnTo>
                    <a:pt x="3558" y="5171"/>
                  </a:lnTo>
                  <a:lnTo>
                    <a:pt x="3197" y="3241"/>
                  </a:lnTo>
                  <a:lnTo>
                    <a:pt x="3197" y="3241"/>
                  </a:lnTo>
                  <a:lnTo>
                    <a:pt x="4926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6" y="980"/>
                  </a:lnTo>
                  <a:lnTo>
                    <a:pt x="4926" y="980"/>
                  </a:lnTo>
                  <a:lnTo>
                    <a:pt x="3197" y="1916"/>
                  </a:lnTo>
                  <a:lnTo>
                    <a:pt x="3558" y="1"/>
                  </a:lnTo>
                  <a:lnTo>
                    <a:pt x="2722" y="1772"/>
                  </a:lnTo>
                  <a:lnTo>
                    <a:pt x="18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209" name="Google Shape;5209;p26"/>
            <p:cNvGrpSpPr/>
            <p:nvPr/>
          </p:nvGrpSpPr>
          <p:grpSpPr>
            <a:xfrm rot="5400000">
              <a:off x="2237697" y="-1762942"/>
              <a:ext cx="4668496" cy="8669501"/>
              <a:chOff x="2402975" y="240825"/>
              <a:chExt cx="2813025" cy="5223850"/>
            </a:xfrm>
          </p:grpSpPr>
          <p:sp>
            <p:nvSpPr>
              <p:cNvPr id="5210" name="Google Shape;5210;p26"/>
              <p:cNvSpPr/>
              <p:nvPr/>
            </p:nvSpPr>
            <p:spPr>
              <a:xfrm>
                <a:off x="2470125" y="328325"/>
                <a:ext cx="2678725" cy="5048525"/>
              </a:xfrm>
              <a:custGeom>
                <a:avLst/>
                <a:gdLst/>
                <a:ahLst/>
                <a:cxnLst/>
                <a:rect l="l" t="t" r="r" b="b"/>
                <a:pathLst>
                  <a:path w="107149" h="201941" fill="none" extrusionOk="0">
                    <a:moveTo>
                      <a:pt x="107149" y="197071"/>
                    </a:moveTo>
                    <a:lnTo>
                      <a:pt x="107149" y="4884"/>
                    </a:lnTo>
                    <a:cubicBezTo>
                      <a:pt x="104450" y="4884"/>
                      <a:pt x="102266" y="2700"/>
                      <a:pt x="102266" y="0"/>
                    </a:cubicBezTo>
                    <a:lnTo>
                      <a:pt x="5087" y="0"/>
                    </a:lnTo>
                    <a:cubicBezTo>
                      <a:pt x="5087" y="2808"/>
                      <a:pt x="2808" y="5087"/>
                      <a:pt x="0" y="5087"/>
                    </a:cubicBezTo>
                    <a:lnTo>
                      <a:pt x="0" y="196854"/>
                    </a:lnTo>
                    <a:cubicBezTo>
                      <a:pt x="2808" y="196854"/>
                      <a:pt x="5087" y="199132"/>
                      <a:pt x="5087" y="201940"/>
                    </a:cubicBezTo>
                    <a:lnTo>
                      <a:pt x="102266" y="201940"/>
                    </a:lnTo>
                    <a:cubicBezTo>
                      <a:pt x="102266" y="199255"/>
                      <a:pt x="104450" y="197071"/>
                      <a:pt x="107149" y="197071"/>
                    </a:cubicBezTo>
                    <a:close/>
                  </a:path>
                </a:pathLst>
              </a:custGeom>
              <a:noFill/>
              <a:ln w="507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1" name="Google Shape;5211;p26"/>
              <p:cNvSpPr/>
              <p:nvPr/>
            </p:nvSpPr>
            <p:spPr>
              <a:xfrm>
                <a:off x="2402975" y="240825"/>
                <a:ext cx="2813025" cy="5223850"/>
              </a:xfrm>
              <a:custGeom>
                <a:avLst/>
                <a:gdLst/>
                <a:ahLst/>
                <a:cxnLst/>
                <a:rect l="l" t="t" r="r" b="b"/>
                <a:pathLst>
                  <a:path w="112521" h="208954" fill="none" extrusionOk="0">
                    <a:moveTo>
                      <a:pt x="112521" y="197315"/>
                    </a:moveTo>
                    <a:lnTo>
                      <a:pt x="112521" y="11639"/>
                    </a:lnTo>
                    <a:cubicBezTo>
                      <a:pt x="106091" y="11639"/>
                      <a:pt x="100882" y="6430"/>
                      <a:pt x="100882" y="1"/>
                    </a:cubicBezTo>
                    <a:lnTo>
                      <a:pt x="11639" y="1"/>
                    </a:lnTo>
                    <a:cubicBezTo>
                      <a:pt x="11639" y="6430"/>
                      <a:pt x="6430" y="11639"/>
                      <a:pt x="1" y="11639"/>
                    </a:cubicBezTo>
                    <a:lnTo>
                      <a:pt x="1" y="197315"/>
                    </a:lnTo>
                    <a:cubicBezTo>
                      <a:pt x="6430" y="197315"/>
                      <a:pt x="11639" y="202524"/>
                      <a:pt x="11639" y="208954"/>
                    </a:cubicBezTo>
                    <a:lnTo>
                      <a:pt x="100882" y="208954"/>
                    </a:lnTo>
                    <a:cubicBezTo>
                      <a:pt x="100882" y="202524"/>
                      <a:pt x="106091" y="197315"/>
                      <a:pt x="112521" y="197315"/>
                    </a:cubicBezTo>
                    <a:close/>
                  </a:path>
                </a:pathLst>
              </a:custGeom>
              <a:noFill/>
              <a:ln w="542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5212" name="Google Shape;5212;p26"/>
          <p:cNvSpPr txBox="1">
            <a:spLocks noGrp="1"/>
          </p:cNvSpPr>
          <p:nvPr>
            <p:ph type="title"/>
          </p:nvPr>
        </p:nvSpPr>
        <p:spPr>
          <a:xfrm>
            <a:off x="761375" y="1351798"/>
            <a:ext cx="5465400" cy="2439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800"/>
              <a:buNone/>
              <a:defRPr sz="8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5213" name="Google Shape;5213;p26"/>
          <p:cNvGrpSpPr/>
          <p:nvPr/>
        </p:nvGrpSpPr>
        <p:grpSpPr>
          <a:xfrm>
            <a:off x="6660060" y="1191052"/>
            <a:ext cx="1722577" cy="2761393"/>
            <a:chOff x="1665672" y="1253225"/>
            <a:chExt cx="895450" cy="1435459"/>
          </a:xfrm>
        </p:grpSpPr>
        <p:grpSp>
          <p:nvGrpSpPr>
            <p:cNvPr id="5214" name="Google Shape;5214;p26"/>
            <p:cNvGrpSpPr/>
            <p:nvPr/>
          </p:nvGrpSpPr>
          <p:grpSpPr>
            <a:xfrm rot="-1776933" flipH="1">
              <a:off x="1932306" y="1350594"/>
              <a:ext cx="533412" cy="527121"/>
              <a:chOff x="2671521" y="1705140"/>
              <a:chExt cx="533388" cy="527097"/>
            </a:xfrm>
          </p:grpSpPr>
          <p:sp>
            <p:nvSpPr>
              <p:cNvPr id="5215" name="Google Shape;5215;p26"/>
              <p:cNvSpPr/>
              <p:nvPr/>
            </p:nvSpPr>
            <p:spPr>
              <a:xfrm rot="2306289">
                <a:off x="2690710" y="1915574"/>
                <a:ext cx="420832" cy="208441"/>
              </a:xfrm>
              <a:custGeom>
                <a:avLst/>
                <a:gdLst/>
                <a:ahLst/>
                <a:cxnLst/>
                <a:rect l="l" t="t" r="r" b="b"/>
                <a:pathLst>
                  <a:path w="99286" h="49177" extrusionOk="0">
                    <a:moveTo>
                      <a:pt x="97183" y="0"/>
                    </a:moveTo>
                    <a:lnTo>
                      <a:pt x="1" y="21726"/>
                    </a:lnTo>
                    <a:cubicBezTo>
                      <a:pt x="20044" y="34887"/>
                      <a:pt x="29736" y="35764"/>
                      <a:pt x="31964" y="35764"/>
                    </a:cubicBezTo>
                    <a:cubicBezTo>
                      <a:pt x="32306" y="35764"/>
                      <a:pt x="32472" y="35743"/>
                      <a:pt x="32473" y="35743"/>
                    </a:cubicBezTo>
                    <a:lnTo>
                      <a:pt x="32473" y="35743"/>
                    </a:lnTo>
                    <a:cubicBezTo>
                      <a:pt x="30370" y="36444"/>
                      <a:pt x="28735" y="37846"/>
                      <a:pt x="27800" y="39948"/>
                    </a:cubicBezTo>
                    <a:cubicBezTo>
                      <a:pt x="32726" y="43396"/>
                      <a:pt x="38191" y="44393"/>
                      <a:pt x="42866" y="44393"/>
                    </a:cubicBezTo>
                    <a:cubicBezTo>
                      <a:pt x="49276" y="44393"/>
                      <a:pt x="54198" y="42518"/>
                      <a:pt x="54198" y="42518"/>
                    </a:cubicBezTo>
                    <a:lnTo>
                      <a:pt x="54198" y="42518"/>
                    </a:lnTo>
                    <a:cubicBezTo>
                      <a:pt x="52563" y="44387"/>
                      <a:pt x="51629" y="46723"/>
                      <a:pt x="51161" y="49059"/>
                    </a:cubicBezTo>
                    <a:cubicBezTo>
                      <a:pt x="52029" y="49138"/>
                      <a:pt x="52896" y="49177"/>
                      <a:pt x="53760" y="49177"/>
                    </a:cubicBezTo>
                    <a:cubicBezTo>
                      <a:pt x="63143" y="49177"/>
                      <a:pt x="72212" y="44592"/>
                      <a:pt x="77559" y="36678"/>
                    </a:cubicBezTo>
                    <a:lnTo>
                      <a:pt x="77559" y="36678"/>
                    </a:lnTo>
                    <a:cubicBezTo>
                      <a:pt x="77326" y="38780"/>
                      <a:pt x="77326" y="40883"/>
                      <a:pt x="77793" y="42985"/>
                    </a:cubicBezTo>
                    <a:cubicBezTo>
                      <a:pt x="99285" y="36210"/>
                      <a:pt x="97183" y="1"/>
                      <a:pt x="97183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161A34"/>
                  </a:gs>
                  <a:gs pos="100000">
                    <a:srgbClr val="0B0D14"/>
                  </a:gs>
                </a:gsLst>
                <a:lin ang="5400700" scaled="0"/>
              </a:gradFill>
              <a:ln w="9525" cap="rnd" cmpd="sng">
                <a:solidFill>
                  <a:schemeClr val="accent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6" name="Google Shape;5216;p26"/>
              <p:cNvSpPr/>
              <p:nvPr/>
            </p:nvSpPr>
            <p:spPr>
              <a:xfrm rot="2306289">
                <a:off x="2768426" y="1809055"/>
                <a:ext cx="411919" cy="222628"/>
              </a:xfrm>
              <a:custGeom>
                <a:avLst/>
                <a:gdLst/>
                <a:ahLst/>
                <a:cxnLst/>
                <a:rect l="l" t="t" r="r" b="b"/>
                <a:pathLst>
                  <a:path w="97183" h="52524" extrusionOk="0">
                    <a:moveTo>
                      <a:pt x="64062" y="0"/>
                    </a:moveTo>
                    <a:cubicBezTo>
                      <a:pt x="63127" y="0"/>
                      <a:pt x="62175" y="63"/>
                      <a:pt x="61207" y="194"/>
                    </a:cubicBezTo>
                    <a:cubicBezTo>
                      <a:pt x="61674" y="2297"/>
                      <a:pt x="62608" y="4166"/>
                      <a:pt x="63776" y="6035"/>
                    </a:cubicBezTo>
                    <a:cubicBezTo>
                      <a:pt x="59338" y="3348"/>
                      <a:pt x="54315" y="2005"/>
                      <a:pt x="49293" y="2005"/>
                    </a:cubicBezTo>
                    <a:cubicBezTo>
                      <a:pt x="44270" y="2005"/>
                      <a:pt x="39247" y="3348"/>
                      <a:pt x="34809" y="6035"/>
                    </a:cubicBezTo>
                    <a:cubicBezTo>
                      <a:pt x="36210" y="7903"/>
                      <a:pt x="38079" y="9539"/>
                      <a:pt x="40182" y="10473"/>
                    </a:cubicBezTo>
                    <a:cubicBezTo>
                      <a:pt x="40182" y="10473"/>
                      <a:pt x="24763" y="11875"/>
                      <a:pt x="17521" y="24256"/>
                    </a:cubicBezTo>
                    <a:cubicBezTo>
                      <a:pt x="18815" y="25365"/>
                      <a:pt x="20402" y="26036"/>
                      <a:pt x="22050" y="26036"/>
                    </a:cubicBezTo>
                    <a:cubicBezTo>
                      <a:pt x="22484" y="26036"/>
                      <a:pt x="22923" y="25989"/>
                      <a:pt x="23362" y="25892"/>
                    </a:cubicBezTo>
                    <a:lnTo>
                      <a:pt x="23362" y="25892"/>
                    </a:lnTo>
                    <a:cubicBezTo>
                      <a:pt x="23361" y="25892"/>
                      <a:pt x="14484" y="29163"/>
                      <a:pt x="1" y="52523"/>
                    </a:cubicBezTo>
                    <a:lnTo>
                      <a:pt x="97183" y="30797"/>
                    </a:lnTo>
                    <a:cubicBezTo>
                      <a:pt x="97183" y="30797"/>
                      <a:pt x="84778" y="0"/>
                      <a:pt x="64062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161A34"/>
                  </a:gs>
                  <a:gs pos="100000">
                    <a:srgbClr val="0B0D14"/>
                  </a:gs>
                </a:gsLst>
                <a:lin ang="5400700" scaled="0"/>
              </a:gradFill>
              <a:ln w="9525" cap="rnd" cmpd="sng">
                <a:solidFill>
                  <a:schemeClr val="accent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217" name="Google Shape;5217;p26"/>
            <p:cNvSpPr/>
            <p:nvPr/>
          </p:nvSpPr>
          <p:spPr>
            <a:xfrm rot="2306289">
              <a:off x="2118401" y="1880581"/>
              <a:ext cx="213400" cy="180131"/>
            </a:xfrm>
            <a:custGeom>
              <a:avLst/>
              <a:gdLst/>
              <a:ahLst/>
              <a:cxnLst/>
              <a:rect l="l" t="t" r="r" b="b"/>
              <a:pathLst>
                <a:path w="50347" h="42498" extrusionOk="0">
                  <a:moveTo>
                    <a:pt x="26510" y="1"/>
                  </a:moveTo>
                  <a:cubicBezTo>
                    <a:pt x="11247" y="1"/>
                    <a:pt x="1" y="16468"/>
                    <a:pt x="7829" y="31301"/>
                  </a:cubicBezTo>
                  <a:cubicBezTo>
                    <a:pt x="11879" y="38869"/>
                    <a:pt x="19188" y="42497"/>
                    <a:pt x="26471" y="42497"/>
                  </a:cubicBezTo>
                  <a:cubicBezTo>
                    <a:pt x="35150" y="42497"/>
                    <a:pt x="43793" y="37344"/>
                    <a:pt x="46842" y="27563"/>
                  </a:cubicBezTo>
                  <a:cubicBezTo>
                    <a:pt x="50346" y="16116"/>
                    <a:pt x="43805" y="4435"/>
                    <a:pt x="32825" y="931"/>
                  </a:cubicBezTo>
                  <a:cubicBezTo>
                    <a:pt x="30672" y="296"/>
                    <a:pt x="28555" y="1"/>
                    <a:pt x="26510" y="1"/>
                  </a:cubicBezTo>
                  <a:close/>
                </a:path>
              </a:pathLst>
            </a:custGeom>
            <a:gradFill>
              <a:gsLst>
                <a:gs pos="0">
                  <a:srgbClr val="161A34"/>
                </a:gs>
                <a:gs pos="100000">
                  <a:srgbClr val="0B0D14"/>
                </a:gs>
              </a:gsLst>
              <a:lin ang="5400700" scaled="0"/>
            </a:gradFill>
            <a:ln w="9525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218" name="Google Shape;5218;p26"/>
            <p:cNvGrpSpPr/>
            <p:nvPr/>
          </p:nvGrpSpPr>
          <p:grpSpPr>
            <a:xfrm>
              <a:off x="1665672" y="1665059"/>
              <a:ext cx="644508" cy="866024"/>
              <a:chOff x="3101059" y="1479989"/>
              <a:chExt cx="890820" cy="1196992"/>
            </a:xfrm>
          </p:grpSpPr>
          <p:sp>
            <p:nvSpPr>
              <p:cNvPr id="5219" name="Google Shape;5219;p26"/>
              <p:cNvSpPr/>
              <p:nvPr/>
            </p:nvSpPr>
            <p:spPr>
              <a:xfrm>
                <a:off x="3101059" y="1660382"/>
                <a:ext cx="581568" cy="288054"/>
              </a:xfrm>
              <a:custGeom>
                <a:avLst/>
                <a:gdLst/>
                <a:ahLst/>
                <a:cxnLst/>
                <a:rect l="l" t="t" r="r" b="b"/>
                <a:pathLst>
                  <a:path w="99286" h="49177" extrusionOk="0">
                    <a:moveTo>
                      <a:pt x="97183" y="0"/>
                    </a:moveTo>
                    <a:lnTo>
                      <a:pt x="1" y="21726"/>
                    </a:lnTo>
                    <a:cubicBezTo>
                      <a:pt x="20044" y="34887"/>
                      <a:pt x="29736" y="35764"/>
                      <a:pt x="31964" y="35764"/>
                    </a:cubicBezTo>
                    <a:cubicBezTo>
                      <a:pt x="32306" y="35764"/>
                      <a:pt x="32472" y="35743"/>
                      <a:pt x="32473" y="35743"/>
                    </a:cubicBezTo>
                    <a:lnTo>
                      <a:pt x="32473" y="35743"/>
                    </a:lnTo>
                    <a:cubicBezTo>
                      <a:pt x="30370" y="36444"/>
                      <a:pt x="28735" y="37846"/>
                      <a:pt x="27800" y="39948"/>
                    </a:cubicBezTo>
                    <a:cubicBezTo>
                      <a:pt x="32726" y="43396"/>
                      <a:pt x="38191" y="44393"/>
                      <a:pt x="42866" y="44393"/>
                    </a:cubicBezTo>
                    <a:cubicBezTo>
                      <a:pt x="49276" y="44393"/>
                      <a:pt x="54198" y="42518"/>
                      <a:pt x="54198" y="42518"/>
                    </a:cubicBezTo>
                    <a:lnTo>
                      <a:pt x="54198" y="42518"/>
                    </a:lnTo>
                    <a:cubicBezTo>
                      <a:pt x="52563" y="44387"/>
                      <a:pt x="51629" y="46723"/>
                      <a:pt x="51161" y="49059"/>
                    </a:cubicBezTo>
                    <a:cubicBezTo>
                      <a:pt x="52029" y="49138"/>
                      <a:pt x="52896" y="49177"/>
                      <a:pt x="53760" y="49177"/>
                    </a:cubicBezTo>
                    <a:cubicBezTo>
                      <a:pt x="63143" y="49177"/>
                      <a:pt x="72212" y="44592"/>
                      <a:pt x="77559" y="36678"/>
                    </a:cubicBezTo>
                    <a:lnTo>
                      <a:pt x="77559" y="36678"/>
                    </a:lnTo>
                    <a:cubicBezTo>
                      <a:pt x="77326" y="38780"/>
                      <a:pt x="77326" y="40883"/>
                      <a:pt x="77793" y="42985"/>
                    </a:cubicBezTo>
                    <a:cubicBezTo>
                      <a:pt x="99285" y="36210"/>
                      <a:pt x="97183" y="1"/>
                      <a:pt x="97183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161A34"/>
                  </a:gs>
                  <a:gs pos="100000">
                    <a:srgbClr val="0B0D14"/>
                  </a:gs>
                </a:gsLst>
                <a:lin ang="5400700" scaled="0"/>
              </a:gradFill>
              <a:ln w="9525" cap="rnd" cmpd="sng">
                <a:solidFill>
                  <a:schemeClr val="accent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0" name="Google Shape;5220;p26"/>
              <p:cNvSpPr/>
              <p:nvPr/>
            </p:nvSpPr>
            <p:spPr>
              <a:xfrm>
                <a:off x="3101059" y="1479989"/>
                <a:ext cx="569249" cy="307659"/>
              </a:xfrm>
              <a:custGeom>
                <a:avLst/>
                <a:gdLst/>
                <a:ahLst/>
                <a:cxnLst/>
                <a:rect l="l" t="t" r="r" b="b"/>
                <a:pathLst>
                  <a:path w="97183" h="52524" extrusionOk="0">
                    <a:moveTo>
                      <a:pt x="64062" y="0"/>
                    </a:moveTo>
                    <a:cubicBezTo>
                      <a:pt x="63127" y="0"/>
                      <a:pt x="62175" y="63"/>
                      <a:pt x="61207" y="194"/>
                    </a:cubicBezTo>
                    <a:cubicBezTo>
                      <a:pt x="61674" y="2297"/>
                      <a:pt x="62608" y="4166"/>
                      <a:pt x="63776" y="6035"/>
                    </a:cubicBezTo>
                    <a:cubicBezTo>
                      <a:pt x="59338" y="3348"/>
                      <a:pt x="54315" y="2005"/>
                      <a:pt x="49293" y="2005"/>
                    </a:cubicBezTo>
                    <a:cubicBezTo>
                      <a:pt x="44270" y="2005"/>
                      <a:pt x="39247" y="3348"/>
                      <a:pt x="34809" y="6035"/>
                    </a:cubicBezTo>
                    <a:cubicBezTo>
                      <a:pt x="36210" y="7903"/>
                      <a:pt x="38079" y="9539"/>
                      <a:pt x="40182" y="10473"/>
                    </a:cubicBezTo>
                    <a:cubicBezTo>
                      <a:pt x="40182" y="10473"/>
                      <a:pt x="24763" y="11875"/>
                      <a:pt x="17521" y="24256"/>
                    </a:cubicBezTo>
                    <a:cubicBezTo>
                      <a:pt x="18815" y="25365"/>
                      <a:pt x="20402" y="26036"/>
                      <a:pt x="22050" y="26036"/>
                    </a:cubicBezTo>
                    <a:cubicBezTo>
                      <a:pt x="22484" y="26036"/>
                      <a:pt x="22923" y="25989"/>
                      <a:pt x="23362" y="25892"/>
                    </a:cubicBezTo>
                    <a:lnTo>
                      <a:pt x="23362" y="25892"/>
                    </a:lnTo>
                    <a:cubicBezTo>
                      <a:pt x="23361" y="25892"/>
                      <a:pt x="14484" y="29163"/>
                      <a:pt x="1" y="52523"/>
                    </a:cubicBezTo>
                    <a:lnTo>
                      <a:pt x="97183" y="30797"/>
                    </a:lnTo>
                    <a:cubicBezTo>
                      <a:pt x="97183" y="30797"/>
                      <a:pt x="84778" y="0"/>
                      <a:pt x="64062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161A34"/>
                  </a:gs>
                  <a:gs pos="100000">
                    <a:srgbClr val="0B0D14"/>
                  </a:gs>
                </a:gsLst>
                <a:lin ang="5400700" scaled="0"/>
              </a:gradFill>
              <a:ln w="9525" cap="rnd" cmpd="sng">
                <a:solidFill>
                  <a:schemeClr val="accent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1" name="Google Shape;5221;p26"/>
              <p:cNvSpPr/>
              <p:nvPr/>
            </p:nvSpPr>
            <p:spPr>
              <a:xfrm>
                <a:off x="3230463" y="2240650"/>
                <a:ext cx="294796" cy="248879"/>
              </a:xfrm>
              <a:custGeom>
                <a:avLst/>
                <a:gdLst/>
                <a:ahLst/>
                <a:cxnLst/>
                <a:rect l="l" t="t" r="r" b="b"/>
                <a:pathLst>
                  <a:path w="50328" h="42489" extrusionOk="0">
                    <a:moveTo>
                      <a:pt x="26611" y="0"/>
                    </a:moveTo>
                    <a:cubicBezTo>
                      <a:pt x="11442" y="0"/>
                      <a:pt x="0" y="16648"/>
                      <a:pt x="8044" y="31292"/>
                    </a:cubicBezTo>
                    <a:cubicBezTo>
                      <a:pt x="12095" y="38860"/>
                      <a:pt x="19403" y="42488"/>
                      <a:pt x="26686" y="42488"/>
                    </a:cubicBezTo>
                    <a:cubicBezTo>
                      <a:pt x="35366" y="42488"/>
                      <a:pt x="44009" y="37335"/>
                      <a:pt x="47057" y="27554"/>
                    </a:cubicBezTo>
                    <a:cubicBezTo>
                      <a:pt x="50328" y="16341"/>
                      <a:pt x="44020" y="4427"/>
                      <a:pt x="32807" y="922"/>
                    </a:cubicBezTo>
                    <a:cubicBezTo>
                      <a:pt x="30701" y="293"/>
                      <a:pt x="28623" y="0"/>
                      <a:pt x="26611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161A34"/>
                  </a:gs>
                  <a:gs pos="100000">
                    <a:srgbClr val="0B0D14"/>
                  </a:gs>
                </a:gsLst>
                <a:lin ang="5400700" scaled="0"/>
              </a:gradFill>
              <a:ln w="9525" cap="rnd" cmpd="sng">
                <a:solidFill>
                  <a:schemeClr val="accent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2" name="Google Shape;5222;p26"/>
              <p:cNvSpPr/>
              <p:nvPr/>
            </p:nvSpPr>
            <p:spPr>
              <a:xfrm>
                <a:off x="3254321" y="1703862"/>
                <a:ext cx="284628" cy="248299"/>
              </a:xfrm>
              <a:custGeom>
                <a:avLst/>
                <a:gdLst/>
                <a:ahLst/>
                <a:cxnLst/>
                <a:rect l="l" t="t" r="r" b="b"/>
                <a:pathLst>
                  <a:path w="48592" h="42390" extrusionOk="0">
                    <a:moveTo>
                      <a:pt x="24427" y="1"/>
                    </a:moveTo>
                    <a:cubicBezTo>
                      <a:pt x="21140" y="1"/>
                      <a:pt x="17812" y="771"/>
                      <a:pt x="14718" y="2389"/>
                    </a:cubicBezTo>
                    <a:cubicBezTo>
                      <a:pt x="4205" y="7762"/>
                      <a:pt x="0" y="20377"/>
                      <a:pt x="5373" y="30890"/>
                    </a:cubicBezTo>
                    <a:cubicBezTo>
                      <a:pt x="9128" y="38237"/>
                      <a:pt x="16535" y="42389"/>
                      <a:pt x="24244" y="42389"/>
                    </a:cubicBezTo>
                    <a:cubicBezTo>
                      <a:pt x="27565" y="42389"/>
                      <a:pt x="30942" y="41619"/>
                      <a:pt x="34107" y="40001"/>
                    </a:cubicBezTo>
                    <a:cubicBezTo>
                      <a:pt x="44386" y="34628"/>
                      <a:pt x="48591" y="22013"/>
                      <a:pt x="43218" y="11500"/>
                    </a:cubicBezTo>
                    <a:cubicBezTo>
                      <a:pt x="39463" y="4153"/>
                      <a:pt x="32056" y="1"/>
                      <a:pt x="24427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161A34"/>
                  </a:gs>
                  <a:gs pos="100000">
                    <a:srgbClr val="0B0D14"/>
                  </a:gs>
                </a:gsLst>
                <a:lin ang="5400700" scaled="0"/>
              </a:gradFill>
              <a:ln w="9525" cap="rnd" cmpd="sng">
                <a:solidFill>
                  <a:schemeClr val="accent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3" name="Google Shape;5223;p26"/>
              <p:cNvSpPr/>
              <p:nvPr/>
            </p:nvSpPr>
            <p:spPr>
              <a:xfrm>
                <a:off x="3465882" y="1898121"/>
                <a:ext cx="294738" cy="249313"/>
              </a:xfrm>
              <a:custGeom>
                <a:avLst/>
                <a:gdLst/>
                <a:ahLst/>
                <a:cxnLst/>
                <a:rect l="l" t="t" r="r" b="b"/>
                <a:pathLst>
                  <a:path w="50318" h="42563" extrusionOk="0">
                    <a:moveTo>
                      <a:pt x="26321" y="1"/>
                    </a:moveTo>
                    <a:cubicBezTo>
                      <a:pt x="11141" y="1"/>
                      <a:pt x="0" y="16585"/>
                      <a:pt x="7801" y="31366"/>
                    </a:cubicBezTo>
                    <a:cubicBezTo>
                      <a:pt x="11851" y="38934"/>
                      <a:pt x="19160" y="42562"/>
                      <a:pt x="26443" y="42562"/>
                    </a:cubicBezTo>
                    <a:cubicBezTo>
                      <a:pt x="35122" y="42562"/>
                      <a:pt x="43765" y="37409"/>
                      <a:pt x="46814" y="27628"/>
                    </a:cubicBezTo>
                    <a:cubicBezTo>
                      <a:pt x="50318" y="16415"/>
                      <a:pt x="44010" y="4501"/>
                      <a:pt x="32797" y="996"/>
                    </a:cubicBezTo>
                    <a:cubicBezTo>
                      <a:pt x="30588" y="317"/>
                      <a:pt x="28416" y="1"/>
                      <a:pt x="26321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161A34"/>
                  </a:gs>
                  <a:gs pos="100000">
                    <a:srgbClr val="0B0D14"/>
                  </a:gs>
                </a:gsLst>
                <a:lin ang="5400700" scaled="0"/>
              </a:gradFill>
              <a:ln w="9525" cap="rnd" cmpd="sng">
                <a:solidFill>
                  <a:schemeClr val="accent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4" name="Google Shape;5224;p26"/>
              <p:cNvSpPr/>
              <p:nvPr/>
            </p:nvSpPr>
            <p:spPr>
              <a:xfrm>
                <a:off x="3597248" y="1811910"/>
                <a:ext cx="294738" cy="248967"/>
              </a:xfrm>
              <a:custGeom>
                <a:avLst/>
                <a:gdLst/>
                <a:ahLst/>
                <a:cxnLst/>
                <a:rect l="l" t="t" r="r" b="b"/>
                <a:pathLst>
                  <a:path w="50318" h="42504" extrusionOk="0">
                    <a:moveTo>
                      <a:pt x="26317" y="1"/>
                    </a:moveTo>
                    <a:cubicBezTo>
                      <a:pt x="11138" y="1"/>
                      <a:pt x="0" y="16559"/>
                      <a:pt x="7800" y="31133"/>
                    </a:cubicBezTo>
                    <a:cubicBezTo>
                      <a:pt x="11856" y="38817"/>
                      <a:pt x="19178" y="42503"/>
                      <a:pt x="26470" y="42503"/>
                    </a:cubicBezTo>
                    <a:cubicBezTo>
                      <a:pt x="35140" y="42503"/>
                      <a:pt x="43768" y="37292"/>
                      <a:pt x="46813" y="27395"/>
                    </a:cubicBezTo>
                    <a:cubicBezTo>
                      <a:pt x="50318" y="16182"/>
                      <a:pt x="44010" y="4267"/>
                      <a:pt x="32797" y="997"/>
                    </a:cubicBezTo>
                    <a:cubicBezTo>
                      <a:pt x="30586" y="317"/>
                      <a:pt x="28413" y="1"/>
                      <a:pt x="26317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161A34"/>
                  </a:gs>
                  <a:gs pos="100000">
                    <a:srgbClr val="0B0D14"/>
                  </a:gs>
                </a:gsLst>
                <a:lin ang="5400700" scaled="0"/>
              </a:gradFill>
              <a:ln w="9525" cap="rnd" cmpd="sng">
                <a:solidFill>
                  <a:schemeClr val="accent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5" name="Google Shape;5225;p26"/>
              <p:cNvSpPr/>
              <p:nvPr/>
            </p:nvSpPr>
            <p:spPr>
              <a:xfrm>
                <a:off x="3554606" y="2087388"/>
                <a:ext cx="294960" cy="248879"/>
              </a:xfrm>
              <a:custGeom>
                <a:avLst/>
                <a:gdLst/>
                <a:ahLst/>
                <a:cxnLst/>
                <a:rect l="l" t="t" r="r" b="b"/>
                <a:pathLst>
                  <a:path w="50356" h="42489" extrusionOk="0">
                    <a:moveTo>
                      <a:pt x="26575" y="1"/>
                    </a:moveTo>
                    <a:cubicBezTo>
                      <a:pt x="11284" y="1"/>
                      <a:pt x="1" y="16648"/>
                      <a:pt x="7839" y="31292"/>
                    </a:cubicBezTo>
                    <a:cubicBezTo>
                      <a:pt x="11889" y="38860"/>
                      <a:pt x="19198" y="42489"/>
                      <a:pt x="26481" y="42489"/>
                    </a:cubicBezTo>
                    <a:cubicBezTo>
                      <a:pt x="35160" y="42489"/>
                      <a:pt x="43803" y="37335"/>
                      <a:pt x="46852" y="27555"/>
                    </a:cubicBezTo>
                    <a:cubicBezTo>
                      <a:pt x="50356" y="16341"/>
                      <a:pt x="44048" y="4427"/>
                      <a:pt x="32835" y="923"/>
                    </a:cubicBezTo>
                    <a:cubicBezTo>
                      <a:pt x="30701" y="294"/>
                      <a:pt x="28603" y="1"/>
                      <a:pt x="26575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161A34"/>
                  </a:gs>
                  <a:gs pos="100000">
                    <a:srgbClr val="0B0D14"/>
                  </a:gs>
                </a:gsLst>
                <a:lin ang="5400700" scaled="0"/>
              </a:gradFill>
              <a:ln w="9525" cap="rnd" cmpd="sng">
                <a:solidFill>
                  <a:schemeClr val="accent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6" name="Google Shape;5226;p26"/>
              <p:cNvSpPr/>
              <p:nvPr/>
            </p:nvSpPr>
            <p:spPr>
              <a:xfrm>
                <a:off x="3428101" y="2265919"/>
                <a:ext cx="269574" cy="248996"/>
              </a:xfrm>
              <a:custGeom>
                <a:avLst/>
                <a:gdLst/>
                <a:ahLst/>
                <a:cxnLst/>
                <a:rect l="l" t="t" r="r" b="b"/>
                <a:pathLst>
                  <a:path w="46022" h="42509" extrusionOk="0">
                    <a:moveTo>
                      <a:pt x="23172" y="0"/>
                    </a:moveTo>
                    <a:cubicBezTo>
                      <a:pt x="21925" y="0"/>
                      <a:pt x="20660" y="113"/>
                      <a:pt x="19390" y="346"/>
                    </a:cubicBezTo>
                    <a:cubicBezTo>
                      <a:pt x="7710" y="2449"/>
                      <a:pt x="1" y="13662"/>
                      <a:pt x="2103" y="25109"/>
                    </a:cubicBezTo>
                    <a:cubicBezTo>
                      <a:pt x="3972" y="35286"/>
                      <a:pt x="13043" y="42509"/>
                      <a:pt x="23076" y="42509"/>
                    </a:cubicBezTo>
                    <a:cubicBezTo>
                      <a:pt x="24329" y="42509"/>
                      <a:pt x="25596" y="42396"/>
                      <a:pt x="26866" y="42163"/>
                    </a:cubicBezTo>
                    <a:cubicBezTo>
                      <a:pt x="38313" y="40060"/>
                      <a:pt x="46022" y="29080"/>
                      <a:pt x="43919" y="17400"/>
                    </a:cubicBezTo>
                    <a:cubicBezTo>
                      <a:pt x="42050" y="7223"/>
                      <a:pt x="33164" y="0"/>
                      <a:pt x="23172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161A34"/>
                  </a:gs>
                  <a:gs pos="100000">
                    <a:srgbClr val="0B0D14"/>
                  </a:gs>
                </a:gsLst>
                <a:lin ang="5400700" scaled="0"/>
              </a:gradFill>
              <a:ln w="9525" cap="rnd" cmpd="sng">
                <a:solidFill>
                  <a:schemeClr val="accent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7" name="Google Shape;5227;p26"/>
              <p:cNvSpPr/>
              <p:nvPr/>
            </p:nvSpPr>
            <p:spPr>
              <a:xfrm>
                <a:off x="3101897" y="1859807"/>
                <a:ext cx="294738" cy="248499"/>
              </a:xfrm>
              <a:custGeom>
                <a:avLst/>
                <a:gdLst/>
                <a:ahLst/>
                <a:cxnLst/>
                <a:rect l="l" t="t" r="r" b="b"/>
                <a:pathLst>
                  <a:path w="50318" h="42424" extrusionOk="0">
                    <a:moveTo>
                      <a:pt x="26317" y="0"/>
                    </a:moveTo>
                    <a:cubicBezTo>
                      <a:pt x="11138" y="0"/>
                      <a:pt x="0" y="16558"/>
                      <a:pt x="7800" y="31132"/>
                    </a:cubicBezTo>
                    <a:cubicBezTo>
                      <a:pt x="11839" y="38784"/>
                      <a:pt x="19117" y="42423"/>
                      <a:pt x="26379" y="42423"/>
                    </a:cubicBezTo>
                    <a:cubicBezTo>
                      <a:pt x="35079" y="42423"/>
                      <a:pt x="43757" y="37199"/>
                      <a:pt x="46813" y="27394"/>
                    </a:cubicBezTo>
                    <a:cubicBezTo>
                      <a:pt x="50318" y="16181"/>
                      <a:pt x="44010" y="4267"/>
                      <a:pt x="32797" y="996"/>
                    </a:cubicBezTo>
                    <a:cubicBezTo>
                      <a:pt x="30586" y="316"/>
                      <a:pt x="28413" y="0"/>
                      <a:pt x="26317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161A34"/>
                  </a:gs>
                  <a:gs pos="100000">
                    <a:srgbClr val="0B0D14"/>
                  </a:gs>
                </a:gsLst>
                <a:lin ang="5400700" scaled="0"/>
              </a:gradFill>
              <a:ln w="9525" cap="rnd" cmpd="sng">
                <a:solidFill>
                  <a:schemeClr val="accent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8" name="Google Shape;5228;p26"/>
              <p:cNvSpPr/>
              <p:nvPr/>
            </p:nvSpPr>
            <p:spPr>
              <a:xfrm>
                <a:off x="3306986" y="1853346"/>
                <a:ext cx="294908" cy="248932"/>
              </a:xfrm>
              <a:custGeom>
                <a:avLst/>
                <a:gdLst/>
                <a:ahLst/>
                <a:cxnLst/>
                <a:rect l="l" t="t" r="r" b="b"/>
                <a:pathLst>
                  <a:path w="50347" h="42498" extrusionOk="0">
                    <a:moveTo>
                      <a:pt x="26510" y="1"/>
                    </a:moveTo>
                    <a:cubicBezTo>
                      <a:pt x="11247" y="1"/>
                      <a:pt x="1" y="16468"/>
                      <a:pt x="7829" y="31301"/>
                    </a:cubicBezTo>
                    <a:cubicBezTo>
                      <a:pt x="11879" y="38869"/>
                      <a:pt x="19188" y="42497"/>
                      <a:pt x="26471" y="42497"/>
                    </a:cubicBezTo>
                    <a:cubicBezTo>
                      <a:pt x="35150" y="42497"/>
                      <a:pt x="43793" y="37344"/>
                      <a:pt x="46842" y="27563"/>
                    </a:cubicBezTo>
                    <a:cubicBezTo>
                      <a:pt x="50346" y="16116"/>
                      <a:pt x="43805" y="4435"/>
                      <a:pt x="32825" y="931"/>
                    </a:cubicBezTo>
                    <a:cubicBezTo>
                      <a:pt x="30672" y="296"/>
                      <a:pt x="28555" y="1"/>
                      <a:pt x="26510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161A34"/>
                  </a:gs>
                  <a:gs pos="100000">
                    <a:srgbClr val="0B0D14"/>
                  </a:gs>
                </a:gsLst>
                <a:lin ang="5400700" scaled="0"/>
              </a:gradFill>
              <a:ln w="9525" cap="rnd" cmpd="sng">
                <a:solidFill>
                  <a:schemeClr val="accent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9" name="Google Shape;5229;p26"/>
              <p:cNvSpPr/>
              <p:nvPr/>
            </p:nvSpPr>
            <p:spPr>
              <a:xfrm>
                <a:off x="3458209" y="1672683"/>
                <a:ext cx="283257" cy="249078"/>
              </a:xfrm>
              <a:custGeom>
                <a:avLst/>
                <a:gdLst/>
                <a:ahLst/>
                <a:cxnLst/>
                <a:rect l="l" t="t" r="r" b="b"/>
                <a:pathLst>
                  <a:path w="48358" h="42523" extrusionOk="0">
                    <a:moveTo>
                      <a:pt x="24158" y="1"/>
                    </a:moveTo>
                    <a:cubicBezTo>
                      <a:pt x="20898" y="1"/>
                      <a:pt x="17589" y="752"/>
                      <a:pt x="14484" y="2339"/>
                    </a:cubicBezTo>
                    <a:cubicBezTo>
                      <a:pt x="4205" y="7479"/>
                      <a:pt x="0" y="20327"/>
                      <a:pt x="5139" y="30840"/>
                    </a:cubicBezTo>
                    <a:cubicBezTo>
                      <a:pt x="8925" y="38247"/>
                      <a:pt x="16423" y="42523"/>
                      <a:pt x="24118" y="42523"/>
                    </a:cubicBezTo>
                    <a:cubicBezTo>
                      <a:pt x="27343" y="42523"/>
                      <a:pt x="30604" y="41771"/>
                      <a:pt x="33640" y="40184"/>
                    </a:cubicBezTo>
                    <a:cubicBezTo>
                      <a:pt x="44152" y="34811"/>
                      <a:pt x="48357" y="22196"/>
                      <a:pt x="43218" y="11684"/>
                    </a:cubicBezTo>
                    <a:cubicBezTo>
                      <a:pt x="39432" y="4276"/>
                      <a:pt x="31935" y="1"/>
                      <a:pt x="24158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161A34"/>
                  </a:gs>
                  <a:gs pos="100000">
                    <a:srgbClr val="0B0D14"/>
                  </a:gs>
                </a:gsLst>
                <a:lin ang="5400700" scaled="0"/>
              </a:gradFill>
              <a:ln w="9525" cap="rnd" cmpd="sng">
                <a:solidFill>
                  <a:schemeClr val="accent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0" name="Google Shape;5230;p26"/>
              <p:cNvSpPr/>
              <p:nvPr/>
            </p:nvSpPr>
            <p:spPr>
              <a:xfrm>
                <a:off x="3254321" y="2049929"/>
                <a:ext cx="273680" cy="249002"/>
              </a:xfrm>
              <a:custGeom>
                <a:avLst/>
                <a:gdLst/>
                <a:ahLst/>
                <a:cxnLst/>
                <a:rect l="l" t="t" r="r" b="b"/>
                <a:pathLst>
                  <a:path w="46723" h="42510" extrusionOk="0">
                    <a:moveTo>
                      <a:pt x="23252" y="0"/>
                    </a:moveTo>
                    <a:cubicBezTo>
                      <a:pt x="21662" y="0"/>
                      <a:pt x="20054" y="177"/>
                      <a:pt x="18455" y="543"/>
                    </a:cubicBezTo>
                    <a:cubicBezTo>
                      <a:pt x="7008" y="3346"/>
                      <a:pt x="0" y="15027"/>
                      <a:pt x="2803" y="26240"/>
                    </a:cubicBezTo>
                    <a:cubicBezTo>
                      <a:pt x="5189" y="35983"/>
                      <a:pt x="13836" y="42510"/>
                      <a:pt x="23415" y="42510"/>
                    </a:cubicBezTo>
                    <a:cubicBezTo>
                      <a:pt x="25091" y="42510"/>
                      <a:pt x="26796" y="42310"/>
                      <a:pt x="28501" y="41892"/>
                    </a:cubicBezTo>
                    <a:cubicBezTo>
                      <a:pt x="39714" y="39089"/>
                      <a:pt x="46722" y="27642"/>
                      <a:pt x="43919" y="16195"/>
                    </a:cubicBezTo>
                    <a:cubicBezTo>
                      <a:pt x="41716" y="6380"/>
                      <a:pt x="32814" y="0"/>
                      <a:pt x="23252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161A34"/>
                  </a:gs>
                  <a:gs pos="100000">
                    <a:srgbClr val="0B0D14"/>
                  </a:gs>
                </a:gsLst>
                <a:lin ang="5400700" scaled="0"/>
              </a:gradFill>
              <a:ln w="9525" cap="rnd" cmpd="sng">
                <a:solidFill>
                  <a:schemeClr val="accent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1" name="Google Shape;5231;p26"/>
              <p:cNvSpPr/>
              <p:nvPr/>
            </p:nvSpPr>
            <p:spPr>
              <a:xfrm>
                <a:off x="3698501" y="1988437"/>
                <a:ext cx="293379" cy="249178"/>
              </a:xfrm>
              <a:custGeom>
                <a:avLst/>
                <a:gdLst/>
                <a:ahLst/>
                <a:cxnLst/>
                <a:rect l="l" t="t" r="r" b="b"/>
                <a:pathLst>
                  <a:path w="50086" h="42540" extrusionOk="0">
                    <a:moveTo>
                      <a:pt x="26164" y="0"/>
                    </a:moveTo>
                    <a:cubicBezTo>
                      <a:pt x="11141" y="0"/>
                      <a:pt x="1" y="16585"/>
                      <a:pt x="7802" y="31365"/>
                    </a:cubicBezTo>
                    <a:cubicBezTo>
                      <a:pt x="11840" y="38910"/>
                      <a:pt x="19116" y="42540"/>
                      <a:pt x="26377" y="42540"/>
                    </a:cubicBezTo>
                    <a:cubicBezTo>
                      <a:pt x="35079" y="42540"/>
                      <a:pt x="43758" y="37327"/>
                      <a:pt x="46815" y="27394"/>
                    </a:cubicBezTo>
                    <a:cubicBezTo>
                      <a:pt x="50085" y="16181"/>
                      <a:pt x="43778" y="4500"/>
                      <a:pt x="32564" y="996"/>
                    </a:cubicBezTo>
                    <a:cubicBezTo>
                      <a:pt x="30383" y="316"/>
                      <a:pt x="28237" y="0"/>
                      <a:pt x="26164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161A34"/>
                  </a:gs>
                  <a:gs pos="100000">
                    <a:srgbClr val="0B0D14"/>
                  </a:gs>
                </a:gsLst>
                <a:lin ang="5400700" scaled="0"/>
              </a:gradFill>
              <a:ln w="9525" cap="rnd" cmpd="sng">
                <a:solidFill>
                  <a:schemeClr val="accent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2" name="Google Shape;5232;p26"/>
              <p:cNvSpPr/>
              <p:nvPr/>
            </p:nvSpPr>
            <p:spPr>
              <a:xfrm>
                <a:off x="3386513" y="2076013"/>
                <a:ext cx="294744" cy="249307"/>
              </a:xfrm>
              <a:custGeom>
                <a:avLst/>
                <a:gdLst/>
                <a:ahLst/>
                <a:cxnLst/>
                <a:rect l="l" t="t" r="r" b="b"/>
                <a:pathLst>
                  <a:path w="50319" h="42562" extrusionOk="0">
                    <a:moveTo>
                      <a:pt x="26322" y="0"/>
                    </a:moveTo>
                    <a:cubicBezTo>
                      <a:pt x="11141" y="0"/>
                      <a:pt x="1" y="16585"/>
                      <a:pt x="7801" y="31366"/>
                    </a:cubicBezTo>
                    <a:cubicBezTo>
                      <a:pt x="11852" y="38933"/>
                      <a:pt x="19160" y="42562"/>
                      <a:pt x="26443" y="42562"/>
                    </a:cubicBezTo>
                    <a:cubicBezTo>
                      <a:pt x="35123" y="42562"/>
                      <a:pt x="43766" y="37409"/>
                      <a:pt x="46814" y="27628"/>
                    </a:cubicBezTo>
                    <a:cubicBezTo>
                      <a:pt x="50319" y="16181"/>
                      <a:pt x="44011" y="4500"/>
                      <a:pt x="32798" y="996"/>
                    </a:cubicBezTo>
                    <a:cubicBezTo>
                      <a:pt x="30588" y="316"/>
                      <a:pt x="28417" y="0"/>
                      <a:pt x="26322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161A34"/>
                  </a:gs>
                  <a:gs pos="100000">
                    <a:srgbClr val="0B0D14"/>
                  </a:gs>
                </a:gsLst>
                <a:lin ang="5400700" scaled="0"/>
              </a:gradFill>
              <a:ln w="9525" cap="rnd" cmpd="sng">
                <a:solidFill>
                  <a:schemeClr val="accent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3" name="Google Shape;5233;p26"/>
              <p:cNvSpPr/>
              <p:nvPr/>
            </p:nvSpPr>
            <p:spPr>
              <a:xfrm>
                <a:off x="3263898" y="2428160"/>
                <a:ext cx="284628" cy="248821"/>
              </a:xfrm>
              <a:custGeom>
                <a:avLst/>
                <a:gdLst/>
                <a:ahLst/>
                <a:cxnLst/>
                <a:rect l="l" t="t" r="r" b="b"/>
                <a:pathLst>
                  <a:path w="48592" h="42479" extrusionOk="0">
                    <a:moveTo>
                      <a:pt x="24375" y="0"/>
                    </a:moveTo>
                    <a:cubicBezTo>
                      <a:pt x="20970" y="0"/>
                      <a:pt x="17499" y="818"/>
                      <a:pt x="14251" y="2551"/>
                    </a:cubicBezTo>
                    <a:cubicBezTo>
                      <a:pt x="3972" y="7924"/>
                      <a:pt x="0" y="20772"/>
                      <a:pt x="5607" y="31285"/>
                    </a:cubicBezTo>
                    <a:cubicBezTo>
                      <a:pt x="9320" y="38388"/>
                      <a:pt x="16602" y="42479"/>
                      <a:pt x="24140" y="42479"/>
                    </a:cubicBezTo>
                    <a:cubicBezTo>
                      <a:pt x="27510" y="42479"/>
                      <a:pt x="30931" y="41661"/>
                      <a:pt x="34107" y="39928"/>
                    </a:cubicBezTo>
                    <a:cubicBezTo>
                      <a:pt x="44620" y="34555"/>
                      <a:pt x="48591" y="21707"/>
                      <a:pt x="42985" y="11194"/>
                    </a:cubicBezTo>
                    <a:cubicBezTo>
                      <a:pt x="39272" y="4091"/>
                      <a:pt x="31989" y="0"/>
                      <a:pt x="24375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161A34"/>
                  </a:gs>
                  <a:gs pos="100000">
                    <a:srgbClr val="0B0D14"/>
                  </a:gs>
                </a:gsLst>
                <a:lin ang="5400700" scaled="0"/>
              </a:gradFill>
              <a:ln w="9525" cap="rnd" cmpd="sng">
                <a:solidFill>
                  <a:schemeClr val="accent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4" name="Google Shape;5234;p26"/>
              <p:cNvSpPr/>
              <p:nvPr/>
            </p:nvSpPr>
            <p:spPr>
              <a:xfrm>
                <a:off x="3201668" y="1902467"/>
                <a:ext cx="65405" cy="54176"/>
              </a:xfrm>
              <a:custGeom>
                <a:avLst/>
                <a:gdLst/>
                <a:ahLst/>
                <a:cxnLst/>
                <a:rect l="l" t="t" r="r" b="b"/>
                <a:pathLst>
                  <a:path w="11166" h="9249" extrusionOk="0">
                    <a:moveTo>
                      <a:pt x="4871" y="0"/>
                    </a:moveTo>
                    <a:cubicBezTo>
                      <a:pt x="2915" y="0"/>
                      <a:pt x="1035" y="1114"/>
                      <a:pt x="579" y="3759"/>
                    </a:cubicBezTo>
                    <a:cubicBezTo>
                      <a:pt x="0" y="7086"/>
                      <a:pt x="2646" y="9248"/>
                      <a:pt x="5300" y="9248"/>
                    </a:cubicBezTo>
                    <a:cubicBezTo>
                      <a:pt x="6932" y="9248"/>
                      <a:pt x="8567" y="8430"/>
                      <a:pt x="9456" y="6562"/>
                    </a:cubicBezTo>
                    <a:cubicBezTo>
                      <a:pt x="11165" y="2717"/>
                      <a:pt x="7925" y="0"/>
                      <a:pt x="4871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5" name="Google Shape;5235;p26"/>
              <p:cNvSpPr/>
              <p:nvPr/>
            </p:nvSpPr>
            <p:spPr>
              <a:xfrm>
                <a:off x="3352744" y="1734480"/>
                <a:ext cx="64415" cy="54463"/>
              </a:xfrm>
              <a:custGeom>
                <a:avLst/>
                <a:gdLst/>
                <a:ahLst/>
                <a:cxnLst/>
                <a:rect l="l" t="t" r="r" b="b"/>
                <a:pathLst>
                  <a:path w="10997" h="9298" extrusionOk="0">
                    <a:moveTo>
                      <a:pt x="5899" y="0"/>
                    </a:moveTo>
                    <a:cubicBezTo>
                      <a:pt x="2545" y="0"/>
                      <a:pt x="1" y="3644"/>
                      <a:pt x="1652" y="6740"/>
                    </a:cubicBezTo>
                    <a:cubicBezTo>
                      <a:pt x="2624" y="8468"/>
                      <a:pt x="4245" y="9297"/>
                      <a:pt x="5846" y="9297"/>
                    </a:cubicBezTo>
                    <a:cubicBezTo>
                      <a:pt x="7708" y="9297"/>
                      <a:pt x="9542" y="8175"/>
                      <a:pt x="10296" y="6039"/>
                    </a:cubicBezTo>
                    <a:cubicBezTo>
                      <a:pt x="10997" y="3703"/>
                      <a:pt x="9595" y="900"/>
                      <a:pt x="7259" y="199"/>
                    </a:cubicBezTo>
                    <a:cubicBezTo>
                      <a:pt x="6797" y="63"/>
                      <a:pt x="6341" y="0"/>
                      <a:pt x="589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6" name="Google Shape;5236;p26"/>
              <p:cNvSpPr/>
              <p:nvPr/>
            </p:nvSpPr>
            <p:spPr>
              <a:xfrm>
                <a:off x="3544320" y="1709849"/>
                <a:ext cx="64415" cy="54463"/>
              </a:xfrm>
              <a:custGeom>
                <a:avLst/>
                <a:gdLst/>
                <a:ahLst/>
                <a:cxnLst/>
                <a:rect l="l" t="t" r="r" b="b"/>
                <a:pathLst>
                  <a:path w="10997" h="9298" extrusionOk="0">
                    <a:moveTo>
                      <a:pt x="5738" y="0"/>
                    </a:moveTo>
                    <a:cubicBezTo>
                      <a:pt x="2544" y="0"/>
                      <a:pt x="0" y="3644"/>
                      <a:pt x="1652" y="6740"/>
                    </a:cubicBezTo>
                    <a:cubicBezTo>
                      <a:pt x="2624" y="8468"/>
                      <a:pt x="4244" y="9297"/>
                      <a:pt x="5845" y="9297"/>
                    </a:cubicBezTo>
                    <a:cubicBezTo>
                      <a:pt x="7707" y="9297"/>
                      <a:pt x="9542" y="8175"/>
                      <a:pt x="10295" y="6039"/>
                    </a:cubicBezTo>
                    <a:cubicBezTo>
                      <a:pt x="10996" y="3470"/>
                      <a:pt x="9595" y="900"/>
                      <a:pt x="7025" y="199"/>
                    </a:cubicBezTo>
                    <a:cubicBezTo>
                      <a:pt x="6590" y="63"/>
                      <a:pt x="6158" y="0"/>
                      <a:pt x="5738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7" name="Google Shape;5237;p26"/>
              <p:cNvSpPr/>
              <p:nvPr/>
            </p:nvSpPr>
            <p:spPr>
              <a:xfrm>
                <a:off x="3544332" y="1654270"/>
                <a:ext cx="365362" cy="600364"/>
              </a:xfrm>
              <a:custGeom>
                <a:avLst/>
                <a:gdLst/>
                <a:ahLst/>
                <a:cxnLst/>
                <a:rect l="l" t="t" r="r" b="b"/>
                <a:pathLst>
                  <a:path w="62375" h="102495" extrusionOk="0">
                    <a:moveTo>
                      <a:pt x="42639" y="16207"/>
                    </a:moveTo>
                    <a:cubicBezTo>
                      <a:pt x="43634" y="16207"/>
                      <a:pt x="44620" y="16363"/>
                      <a:pt x="45554" y="16675"/>
                    </a:cubicBezTo>
                    <a:cubicBezTo>
                      <a:pt x="48358" y="17609"/>
                      <a:pt x="50227" y="20412"/>
                      <a:pt x="49993" y="23216"/>
                    </a:cubicBezTo>
                    <a:cubicBezTo>
                      <a:pt x="49526" y="24617"/>
                      <a:pt x="48825" y="26019"/>
                      <a:pt x="47423" y="26720"/>
                    </a:cubicBezTo>
                    <a:cubicBezTo>
                      <a:pt x="45624" y="27865"/>
                      <a:pt x="43482" y="28437"/>
                      <a:pt x="41397" y="28437"/>
                    </a:cubicBezTo>
                    <a:cubicBezTo>
                      <a:pt x="40504" y="28437"/>
                      <a:pt x="39621" y="28332"/>
                      <a:pt x="38780" y="28122"/>
                    </a:cubicBezTo>
                    <a:cubicBezTo>
                      <a:pt x="35976" y="27654"/>
                      <a:pt x="33640" y="26253"/>
                      <a:pt x="31538" y="24617"/>
                    </a:cubicBezTo>
                    <a:cubicBezTo>
                      <a:pt x="32706" y="21814"/>
                      <a:pt x="34575" y="19712"/>
                      <a:pt x="36911" y="18076"/>
                    </a:cubicBezTo>
                    <a:cubicBezTo>
                      <a:pt x="38624" y="16830"/>
                      <a:pt x="40649" y="16207"/>
                      <a:pt x="42639" y="16207"/>
                    </a:cubicBezTo>
                    <a:close/>
                    <a:moveTo>
                      <a:pt x="50401" y="41726"/>
                    </a:moveTo>
                    <a:cubicBezTo>
                      <a:pt x="50966" y="41726"/>
                      <a:pt x="51534" y="41785"/>
                      <a:pt x="52095" y="41905"/>
                    </a:cubicBezTo>
                    <a:cubicBezTo>
                      <a:pt x="58870" y="42839"/>
                      <a:pt x="58403" y="52651"/>
                      <a:pt x="51628" y="52885"/>
                    </a:cubicBezTo>
                    <a:cubicBezTo>
                      <a:pt x="51272" y="52914"/>
                      <a:pt x="50920" y="52929"/>
                      <a:pt x="50571" y="52929"/>
                    </a:cubicBezTo>
                    <a:cubicBezTo>
                      <a:pt x="48172" y="52929"/>
                      <a:pt x="45929" y="52239"/>
                      <a:pt x="43685" y="51016"/>
                    </a:cubicBezTo>
                    <a:cubicBezTo>
                      <a:pt x="42985" y="50782"/>
                      <a:pt x="42284" y="50315"/>
                      <a:pt x="41583" y="49848"/>
                    </a:cubicBezTo>
                    <a:cubicBezTo>
                      <a:pt x="41817" y="48212"/>
                      <a:pt x="42517" y="46811"/>
                      <a:pt x="43452" y="45409"/>
                    </a:cubicBezTo>
                    <a:cubicBezTo>
                      <a:pt x="45000" y="43087"/>
                      <a:pt x="47671" y="41726"/>
                      <a:pt x="50401" y="41726"/>
                    </a:cubicBezTo>
                    <a:close/>
                    <a:moveTo>
                      <a:pt x="23774" y="1"/>
                    </a:moveTo>
                    <a:cubicBezTo>
                      <a:pt x="23259" y="1"/>
                      <a:pt x="22777" y="263"/>
                      <a:pt x="22427" y="789"/>
                    </a:cubicBezTo>
                    <a:cubicBezTo>
                      <a:pt x="20091" y="6863"/>
                      <a:pt x="20558" y="13638"/>
                      <a:pt x="23595" y="19244"/>
                    </a:cubicBezTo>
                    <a:cubicBezTo>
                      <a:pt x="24763" y="21581"/>
                      <a:pt x="26398" y="23683"/>
                      <a:pt x="28267" y="25318"/>
                    </a:cubicBezTo>
                    <a:cubicBezTo>
                      <a:pt x="27099" y="29056"/>
                      <a:pt x="26865" y="32794"/>
                      <a:pt x="27800" y="36532"/>
                    </a:cubicBezTo>
                    <a:cubicBezTo>
                      <a:pt x="29435" y="42606"/>
                      <a:pt x="33173" y="47745"/>
                      <a:pt x="38312" y="51249"/>
                    </a:cubicBezTo>
                    <a:cubicBezTo>
                      <a:pt x="37845" y="56622"/>
                      <a:pt x="38312" y="61995"/>
                      <a:pt x="39480" y="67135"/>
                    </a:cubicBezTo>
                    <a:cubicBezTo>
                      <a:pt x="39948" y="70172"/>
                      <a:pt x="40181" y="73209"/>
                      <a:pt x="40415" y="76479"/>
                    </a:cubicBezTo>
                    <a:cubicBezTo>
                      <a:pt x="40415" y="88627"/>
                      <a:pt x="30837" y="98673"/>
                      <a:pt x="18689" y="99607"/>
                    </a:cubicBezTo>
                    <a:cubicBezTo>
                      <a:pt x="18341" y="99626"/>
                      <a:pt x="17991" y="99636"/>
                      <a:pt x="17641" y="99636"/>
                    </a:cubicBezTo>
                    <a:cubicBezTo>
                      <a:pt x="13757" y="99636"/>
                      <a:pt x="9775" y="98440"/>
                      <a:pt x="6775" y="95869"/>
                    </a:cubicBezTo>
                    <a:cubicBezTo>
                      <a:pt x="4672" y="94234"/>
                      <a:pt x="3271" y="91664"/>
                      <a:pt x="3037" y="88861"/>
                    </a:cubicBezTo>
                    <a:cubicBezTo>
                      <a:pt x="2804" y="85824"/>
                      <a:pt x="3972" y="83254"/>
                      <a:pt x="6308" y="81385"/>
                    </a:cubicBezTo>
                    <a:cubicBezTo>
                      <a:pt x="6972" y="80816"/>
                      <a:pt x="7789" y="80555"/>
                      <a:pt x="8620" y="80555"/>
                    </a:cubicBezTo>
                    <a:cubicBezTo>
                      <a:pt x="9837" y="80555"/>
                      <a:pt x="11082" y="81115"/>
                      <a:pt x="11914" y="82086"/>
                    </a:cubicBezTo>
                    <a:cubicBezTo>
                      <a:pt x="12615" y="83020"/>
                      <a:pt x="13316" y="84889"/>
                      <a:pt x="11214" y="86758"/>
                    </a:cubicBezTo>
                    <a:cubicBezTo>
                      <a:pt x="10513" y="87459"/>
                      <a:pt x="10513" y="88394"/>
                      <a:pt x="11214" y="88861"/>
                    </a:cubicBezTo>
                    <a:cubicBezTo>
                      <a:pt x="11447" y="89094"/>
                      <a:pt x="11798" y="89211"/>
                      <a:pt x="12177" y="89211"/>
                    </a:cubicBezTo>
                    <a:cubicBezTo>
                      <a:pt x="12557" y="89211"/>
                      <a:pt x="12966" y="89094"/>
                      <a:pt x="13316" y="88861"/>
                    </a:cubicBezTo>
                    <a:cubicBezTo>
                      <a:pt x="16119" y="86758"/>
                      <a:pt x="16353" y="82787"/>
                      <a:pt x="14251" y="79984"/>
                    </a:cubicBezTo>
                    <a:cubicBezTo>
                      <a:pt x="12889" y="78349"/>
                      <a:pt x="10812" y="77509"/>
                      <a:pt x="8715" y="77509"/>
                    </a:cubicBezTo>
                    <a:cubicBezTo>
                      <a:pt x="7215" y="77509"/>
                      <a:pt x="5705" y="77939"/>
                      <a:pt x="4439" y="78815"/>
                    </a:cubicBezTo>
                    <a:cubicBezTo>
                      <a:pt x="1636" y="81152"/>
                      <a:pt x="0" y="84889"/>
                      <a:pt x="234" y="88627"/>
                    </a:cubicBezTo>
                    <a:cubicBezTo>
                      <a:pt x="467" y="92365"/>
                      <a:pt x="2103" y="95636"/>
                      <a:pt x="4672" y="98205"/>
                    </a:cubicBezTo>
                    <a:cubicBezTo>
                      <a:pt x="6541" y="99607"/>
                      <a:pt x="8644" y="100775"/>
                      <a:pt x="10980" y="101476"/>
                    </a:cubicBezTo>
                    <a:cubicBezTo>
                      <a:pt x="12943" y="102190"/>
                      <a:pt x="14906" y="102495"/>
                      <a:pt x="16869" y="102495"/>
                    </a:cubicBezTo>
                    <a:cubicBezTo>
                      <a:pt x="17476" y="102495"/>
                      <a:pt x="18082" y="102465"/>
                      <a:pt x="18689" y="102410"/>
                    </a:cubicBezTo>
                    <a:cubicBezTo>
                      <a:pt x="32472" y="101476"/>
                      <a:pt x="43218" y="90029"/>
                      <a:pt x="43218" y="76246"/>
                    </a:cubicBezTo>
                    <a:cubicBezTo>
                      <a:pt x="42985" y="73209"/>
                      <a:pt x="42517" y="69938"/>
                      <a:pt x="42050" y="66668"/>
                    </a:cubicBezTo>
                    <a:cubicBezTo>
                      <a:pt x="41116" y="62229"/>
                      <a:pt x="40649" y="57557"/>
                      <a:pt x="40882" y="52885"/>
                    </a:cubicBezTo>
                    <a:lnTo>
                      <a:pt x="40882" y="52885"/>
                    </a:lnTo>
                    <a:lnTo>
                      <a:pt x="42284" y="53585"/>
                    </a:lnTo>
                    <a:cubicBezTo>
                      <a:pt x="44941" y="55016"/>
                      <a:pt x="47777" y="55732"/>
                      <a:pt x="50636" y="55732"/>
                    </a:cubicBezTo>
                    <a:cubicBezTo>
                      <a:pt x="51044" y="55732"/>
                      <a:pt x="51453" y="55717"/>
                      <a:pt x="51862" y="55688"/>
                    </a:cubicBezTo>
                    <a:cubicBezTo>
                      <a:pt x="61673" y="54987"/>
                      <a:pt x="62374" y="40737"/>
                      <a:pt x="52796" y="39101"/>
                    </a:cubicBezTo>
                    <a:cubicBezTo>
                      <a:pt x="51995" y="38941"/>
                      <a:pt x="51200" y="38863"/>
                      <a:pt x="50420" y="38863"/>
                    </a:cubicBezTo>
                    <a:cubicBezTo>
                      <a:pt x="46656" y="38863"/>
                      <a:pt x="43245" y="40677"/>
                      <a:pt x="41116" y="43774"/>
                    </a:cubicBezTo>
                    <a:cubicBezTo>
                      <a:pt x="40181" y="45175"/>
                      <a:pt x="39480" y="46577"/>
                      <a:pt x="39013" y="48212"/>
                    </a:cubicBezTo>
                    <a:cubicBezTo>
                      <a:pt x="34808" y="45175"/>
                      <a:pt x="31771" y="40737"/>
                      <a:pt x="30370" y="35831"/>
                    </a:cubicBezTo>
                    <a:cubicBezTo>
                      <a:pt x="29669" y="33028"/>
                      <a:pt x="29669" y="30224"/>
                      <a:pt x="30370" y="27421"/>
                    </a:cubicBezTo>
                    <a:cubicBezTo>
                      <a:pt x="32472" y="29056"/>
                      <a:pt x="35042" y="30458"/>
                      <a:pt x="37845" y="30925"/>
                    </a:cubicBezTo>
                    <a:cubicBezTo>
                      <a:pt x="39058" y="31228"/>
                      <a:pt x="40296" y="31384"/>
                      <a:pt x="41534" y="31384"/>
                    </a:cubicBezTo>
                    <a:cubicBezTo>
                      <a:pt x="44112" y="31384"/>
                      <a:pt x="46692" y="30710"/>
                      <a:pt x="49059" y="29290"/>
                    </a:cubicBezTo>
                    <a:cubicBezTo>
                      <a:pt x="50927" y="28122"/>
                      <a:pt x="52329" y="26019"/>
                      <a:pt x="52796" y="23683"/>
                    </a:cubicBezTo>
                    <a:cubicBezTo>
                      <a:pt x="53030" y="19478"/>
                      <a:pt x="50460" y="15273"/>
                      <a:pt x="46489" y="13871"/>
                    </a:cubicBezTo>
                    <a:cubicBezTo>
                      <a:pt x="45271" y="13491"/>
                      <a:pt x="44004" y="13309"/>
                      <a:pt x="42736" y="13309"/>
                    </a:cubicBezTo>
                    <a:cubicBezTo>
                      <a:pt x="40111" y="13309"/>
                      <a:pt x="37481" y="14089"/>
                      <a:pt x="35275" y="15507"/>
                    </a:cubicBezTo>
                    <a:cubicBezTo>
                      <a:pt x="32706" y="17376"/>
                      <a:pt x="30603" y="19712"/>
                      <a:pt x="29202" y="22515"/>
                    </a:cubicBezTo>
                    <a:cubicBezTo>
                      <a:pt x="28034" y="21113"/>
                      <a:pt x="26865" y="19478"/>
                      <a:pt x="26165" y="17843"/>
                    </a:cubicBezTo>
                    <a:cubicBezTo>
                      <a:pt x="23595" y="12937"/>
                      <a:pt x="23128" y="7097"/>
                      <a:pt x="24997" y="1957"/>
                    </a:cubicBezTo>
                    <a:cubicBezTo>
                      <a:pt x="25464" y="1256"/>
                      <a:pt x="24997" y="322"/>
                      <a:pt x="24296" y="88"/>
                    </a:cubicBezTo>
                    <a:cubicBezTo>
                      <a:pt x="24121" y="30"/>
                      <a:pt x="23945" y="1"/>
                      <a:pt x="2377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238" name="Google Shape;5238;p26"/>
            <p:cNvSpPr/>
            <p:nvPr/>
          </p:nvSpPr>
          <p:spPr>
            <a:xfrm rot="2306289">
              <a:off x="2059066" y="2218167"/>
              <a:ext cx="213320" cy="180093"/>
            </a:xfrm>
            <a:custGeom>
              <a:avLst/>
              <a:gdLst/>
              <a:ahLst/>
              <a:cxnLst/>
              <a:rect l="l" t="t" r="r" b="b"/>
              <a:pathLst>
                <a:path w="50328" h="42489" extrusionOk="0">
                  <a:moveTo>
                    <a:pt x="26611" y="0"/>
                  </a:moveTo>
                  <a:cubicBezTo>
                    <a:pt x="11442" y="0"/>
                    <a:pt x="0" y="16648"/>
                    <a:pt x="8044" y="31292"/>
                  </a:cubicBezTo>
                  <a:cubicBezTo>
                    <a:pt x="12095" y="38860"/>
                    <a:pt x="19403" y="42488"/>
                    <a:pt x="26686" y="42488"/>
                  </a:cubicBezTo>
                  <a:cubicBezTo>
                    <a:pt x="35366" y="42488"/>
                    <a:pt x="44009" y="37335"/>
                    <a:pt x="47057" y="27554"/>
                  </a:cubicBezTo>
                  <a:cubicBezTo>
                    <a:pt x="50328" y="16341"/>
                    <a:pt x="44020" y="4427"/>
                    <a:pt x="32807" y="922"/>
                  </a:cubicBezTo>
                  <a:cubicBezTo>
                    <a:pt x="30701" y="293"/>
                    <a:pt x="28623" y="0"/>
                    <a:pt x="26611" y="0"/>
                  </a:cubicBezTo>
                  <a:close/>
                </a:path>
              </a:pathLst>
            </a:custGeom>
            <a:gradFill>
              <a:gsLst>
                <a:gs pos="0">
                  <a:srgbClr val="161A34"/>
                </a:gs>
                <a:gs pos="100000">
                  <a:srgbClr val="0B0D14"/>
                </a:gs>
              </a:gsLst>
              <a:lin ang="5400700" scaled="0"/>
            </a:gradFill>
            <a:ln w="9525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9" name="Google Shape;5239;p26"/>
            <p:cNvSpPr/>
            <p:nvPr/>
          </p:nvSpPr>
          <p:spPr>
            <a:xfrm rot="2306289">
              <a:off x="2266087" y="1851902"/>
              <a:ext cx="205961" cy="179674"/>
            </a:xfrm>
            <a:custGeom>
              <a:avLst/>
              <a:gdLst/>
              <a:ahLst/>
              <a:cxnLst/>
              <a:rect l="l" t="t" r="r" b="b"/>
              <a:pathLst>
                <a:path w="48592" h="42390" extrusionOk="0">
                  <a:moveTo>
                    <a:pt x="24427" y="1"/>
                  </a:moveTo>
                  <a:cubicBezTo>
                    <a:pt x="21140" y="1"/>
                    <a:pt x="17812" y="771"/>
                    <a:pt x="14718" y="2389"/>
                  </a:cubicBezTo>
                  <a:cubicBezTo>
                    <a:pt x="4205" y="7762"/>
                    <a:pt x="0" y="20377"/>
                    <a:pt x="5373" y="30890"/>
                  </a:cubicBezTo>
                  <a:cubicBezTo>
                    <a:pt x="9128" y="38237"/>
                    <a:pt x="16535" y="42389"/>
                    <a:pt x="24244" y="42389"/>
                  </a:cubicBezTo>
                  <a:cubicBezTo>
                    <a:pt x="27565" y="42389"/>
                    <a:pt x="30942" y="41619"/>
                    <a:pt x="34107" y="40001"/>
                  </a:cubicBezTo>
                  <a:cubicBezTo>
                    <a:pt x="44386" y="34628"/>
                    <a:pt x="48591" y="22013"/>
                    <a:pt x="43218" y="11500"/>
                  </a:cubicBezTo>
                  <a:cubicBezTo>
                    <a:pt x="39463" y="4153"/>
                    <a:pt x="32056" y="1"/>
                    <a:pt x="24427" y="1"/>
                  </a:cubicBezTo>
                  <a:close/>
                </a:path>
              </a:pathLst>
            </a:custGeom>
            <a:gradFill>
              <a:gsLst>
                <a:gs pos="0">
                  <a:srgbClr val="161A34"/>
                </a:gs>
                <a:gs pos="100000">
                  <a:srgbClr val="0B0D14"/>
                </a:gs>
              </a:gsLst>
              <a:lin ang="5400700" scaled="0"/>
            </a:gradFill>
            <a:ln w="9525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0" name="Google Shape;5240;p26"/>
            <p:cNvSpPr/>
            <p:nvPr/>
          </p:nvSpPr>
          <p:spPr>
            <a:xfrm rot="2306289">
              <a:off x="2031890" y="2461532"/>
              <a:ext cx="213277" cy="180407"/>
            </a:xfrm>
            <a:custGeom>
              <a:avLst/>
              <a:gdLst/>
              <a:ahLst/>
              <a:cxnLst/>
              <a:rect l="l" t="t" r="r" b="b"/>
              <a:pathLst>
                <a:path w="50318" h="42563" extrusionOk="0">
                  <a:moveTo>
                    <a:pt x="26321" y="1"/>
                  </a:moveTo>
                  <a:cubicBezTo>
                    <a:pt x="11141" y="1"/>
                    <a:pt x="0" y="16585"/>
                    <a:pt x="7801" y="31366"/>
                  </a:cubicBezTo>
                  <a:cubicBezTo>
                    <a:pt x="11851" y="38934"/>
                    <a:pt x="19160" y="42562"/>
                    <a:pt x="26443" y="42562"/>
                  </a:cubicBezTo>
                  <a:cubicBezTo>
                    <a:pt x="35122" y="42562"/>
                    <a:pt x="43765" y="37409"/>
                    <a:pt x="46814" y="27628"/>
                  </a:cubicBezTo>
                  <a:cubicBezTo>
                    <a:pt x="50318" y="16415"/>
                    <a:pt x="44010" y="4501"/>
                    <a:pt x="32797" y="996"/>
                  </a:cubicBezTo>
                  <a:cubicBezTo>
                    <a:pt x="30588" y="317"/>
                    <a:pt x="28416" y="1"/>
                    <a:pt x="26321" y="1"/>
                  </a:cubicBezTo>
                  <a:close/>
                </a:path>
              </a:pathLst>
            </a:custGeom>
            <a:gradFill>
              <a:gsLst>
                <a:gs pos="0">
                  <a:srgbClr val="161A34"/>
                </a:gs>
                <a:gs pos="100000">
                  <a:srgbClr val="0B0D14"/>
                </a:gs>
              </a:gsLst>
              <a:lin ang="5400700" scaled="0"/>
            </a:gradFill>
            <a:ln w="9525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1" name="Google Shape;5241;p26"/>
            <p:cNvSpPr/>
            <p:nvPr/>
          </p:nvSpPr>
          <p:spPr>
            <a:xfrm rot="2306289">
              <a:off x="2058964" y="2379822"/>
              <a:ext cx="213438" cy="180093"/>
            </a:xfrm>
            <a:custGeom>
              <a:avLst/>
              <a:gdLst/>
              <a:ahLst/>
              <a:cxnLst/>
              <a:rect l="l" t="t" r="r" b="b"/>
              <a:pathLst>
                <a:path w="50356" h="42489" extrusionOk="0">
                  <a:moveTo>
                    <a:pt x="26575" y="1"/>
                  </a:moveTo>
                  <a:cubicBezTo>
                    <a:pt x="11284" y="1"/>
                    <a:pt x="1" y="16648"/>
                    <a:pt x="7839" y="31292"/>
                  </a:cubicBezTo>
                  <a:cubicBezTo>
                    <a:pt x="11889" y="38860"/>
                    <a:pt x="19198" y="42489"/>
                    <a:pt x="26481" y="42489"/>
                  </a:cubicBezTo>
                  <a:cubicBezTo>
                    <a:pt x="35160" y="42489"/>
                    <a:pt x="43803" y="37335"/>
                    <a:pt x="46852" y="27555"/>
                  </a:cubicBezTo>
                  <a:cubicBezTo>
                    <a:pt x="50356" y="16341"/>
                    <a:pt x="44048" y="4427"/>
                    <a:pt x="32835" y="923"/>
                  </a:cubicBezTo>
                  <a:cubicBezTo>
                    <a:pt x="30701" y="294"/>
                    <a:pt x="28603" y="1"/>
                    <a:pt x="26575" y="1"/>
                  </a:cubicBezTo>
                  <a:close/>
                </a:path>
              </a:pathLst>
            </a:custGeom>
            <a:gradFill>
              <a:gsLst>
                <a:gs pos="0">
                  <a:srgbClr val="161A34"/>
                </a:gs>
                <a:gs pos="100000">
                  <a:srgbClr val="0B0D14"/>
                </a:gs>
              </a:gsLst>
              <a:lin ang="5400700" scaled="0"/>
            </a:gradFill>
            <a:ln w="9525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2" name="Google Shape;5242;p26"/>
            <p:cNvSpPr/>
            <p:nvPr/>
          </p:nvSpPr>
          <p:spPr>
            <a:xfrm rot="2306289">
              <a:off x="2243505" y="2139057"/>
              <a:ext cx="195068" cy="180178"/>
            </a:xfrm>
            <a:custGeom>
              <a:avLst/>
              <a:gdLst/>
              <a:ahLst/>
              <a:cxnLst/>
              <a:rect l="l" t="t" r="r" b="b"/>
              <a:pathLst>
                <a:path w="46022" h="42509" extrusionOk="0">
                  <a:moveTo>
                    <a:pt x="23172" y="0"/>
                  </a:moveTo>
                  <a:cubicBezTo>
                    <a:pt x="21925" y="0"/>
                    <a:pt x="20660" y="113"/>
                    <a:pt x="19390" y="346"/>
                  </a:cubicBezTo>
                  <a:cubicBezTo>
                    <a:pt x="7710" y="2449"/>
                    <a:pt x="1" y="13662"/>
                    <a:pt x="2103" y="25109"/>
                  </a:cubicBezTo>
                  <a:cubicBezTo>
                    <a:pt x="3972" y="35286"/>
                    <a:pt x="13043" y="42509"/>
                    <a:pt x="23076" y="42509"/>
                  </a:cubicBezTo>
                  <a:cubicBezTo>
                    <a:pt x="24329" y="42509"/>
                    <a:pt x="25596" y="42396"/>
                    <a:pt x="26866" y="42163"/>
                  </a:cubicBezTo>
                  <a:cubicBezTo>
                    <a:pt x="38313" y="40060"/>
                    <a:pt x="46022" y="29080"/>
                    <a:pt x="43919" y="17400"/>
                  </a:cubicBezTo>
                  <a:cubicBezTo>
                    <a:pt x="42050" y="7223"/>
                    <a:pt x="33164" y="0"/>
                    <a:pt x="23172" y="0"/>
                  </a:cubicBezTo>
                  <a:close/>
                </a:path>
              </a:pathLst>
            </a:custGeom>
            <a:gradFill>
              <a:gsLst>
                <a:gs pos="0">
                  <a:srgbClr val="161A34"/>
                </a:gs>
                <a:gs pos="100000">
                  <a:srgbClr val="0B0D14"/>
                </a:gs>
              </a:gsLst>
              <a:lin ang="5400700" scaled="0"/>
            </a:gradFill>
            <a:ln w="9525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3" name="Google Shape;5243;p26"/>
            <p:cNvSpPr/>
            <p:nvPr/>
          </p:nvSpPr>
          <p:spPr>
            <a:xfrm rot="2306289">
              <a:off x="2209327" y="1995718"/>
              <a:ext cx="213277" cy="179818"/>
            </a:xfrm>
            <a:custGeom>
              <a:avLst/>
              <a:gdLst/>
              <a:ahLst/>
              <a:cxnLst/>
              <a:rect l="l" t="t" r="r" b="b"/>
              <a:pathLst>
                <a:path w="50318" h="42424" extrusionOk="0">
                  <a:moveTo>
                    <a:pt x="26317" y="0"/>
                  </a:moveTo>
                  <a:cubicBezTo>
                    <a:pt x="11138" y="0"/>
                    <a:pt x="0" y="16558"/>
                    <a:pt x="7800" y="31132"/>
                  </a:cubicBezTo>
                  <a:cubicBezTo>
                    <a:pt x="11839" y="38784"/>
                    <a:pt x="19117" y="42423"/>
                    <a:pt x="26379" y="42423"/>
                  </a:cubicBezTo>
                  <a:cubicBezTo>
                    <a:pt x="35079" y="42423"/>
                    <a:pt x="43757" y="37199"/>
                    <a:pt x="46813" y="27394"/>
                  </a:cubicBezTo>
                  <a:cubicBezTo>
                    <a:pt x="50318" y="16181"/>
                    <a:pt x="44010" y="4267"/>
                    <a:pt x="32797" y="996"/>
                  </a:cubicBezTo>
                  <a:cubicBezTo>
                    <a:pt x="30586" y="316"/>
                    <a:pt x="28413" y="0"/>
                    <a:pt x="26317" y="0"/>
                  </a:cubicBezTo>
                  <a:close/>
                </a:path>
              </a:pathLst>
            </a:custGeom>
            <a:gradFill>
              <a:gsLst>
                <a:gs pos="0">
                  <a:srgbClr val="161A34"/>
                </a:gs>
                <a:gs pos="100000">
                  <a:srgbClr val="0B0D14"/>
                </a:gs>
              </a:gsLst>
              <a:lin ang="5400700" scaled="0"/>
            </a:gradFill>
            <a:ln w="9525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4" name="Google Shape;5244;p26"/>
            <p:cNvSpPr/>
            <p:nvPr/>
          </p:nvSpPr>
          <p:spPr>
            <a:xfrm rot="2306289">
              <a:off x="2190154" y="2284454"/>
              <a:ext cx="198040" cy="180182"/>
            </a:xfrm>
            <a:custGeom>
              <a:avLst/>
              <a:gdLst/>
              <a:ahLst/>
              <a:cxnLst/>
              <a:rect l="l" t="t" r="r" b="b"/>
              <a:pathLst>
                <a:path w="46723" h="42510" extrusionOk="0">
                  <a:moveTo>
                    <a:pt x="23252" y="0"/>
                  </a:moveTo>
                  <a:cubicBezTo>
                    <a:pt x="21662" y="0"/>
                    <a:pt x="20054" y="177"/>
                    <a:pt x="18455" y="543"/>
                  </a:cubicBezTo>
                  <a:cubicBezTo>
                    <a:pt x="7008" y="3346"/>
                    <a:pt x="0" y="15027"/>
                    <a:pt x="2803" y="26240"/>
                  </a:cubicBezTo>
                  <a:cubicBezTo>
                    <a:pt x="5189" y="35983"/>
                    <a:pt x="13836" y="42510"/>
                    <a:pt x="23415" y="42510"/>
                  </a:cubicBezTo>
                  <a:cubicBezTo>
                    <a:pt x="25091" y="42510"/>
                    <a:pt x="26796" y="42310"/>
                    <a:pt x="28501" y="41892"/>
                  </a:cubicBezTo>
                  <a:cubicBezTo>
                    <a:pt x="39714" y="39089"/>
                    <a:pt x="46722" y="27642"/>
                    <a:pt x="43919" y="16195"/>
                  </a:cubicBezTo>
                  <a:cubicBezTo>
                    <a:pt x="41716" y="6380"/>
                    <a:pt x="32814" y="0"/>
                    <a:pt x="23252" y="0"/>
                  </a:cubicBezTo>
                  <a:close/>
                </a:path>
              </a:pathLst>
            </a:custGeom>
            <a:gradFill>
              <a:gsLst>
                <a:gs pos="0">
                  <a:srgbClr val="161A34"/>
                </a:gs>
                <a:gs pos="100000">
                  <a:srgbClr val="0B0D14"/>
                </a:gs>
              </a:gsLst>
              <a:lin ang="5400700" scaled="0"/>
            </a:gradFill>
            <a:ln w="9525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5" name="Google Shape;5245;p26"/>
            <p:cNvSpPr/>
            <p:nvPr/>
          </p:nvSpPr>
          <p:spPr>
            <a:xfrm rot="2306289">
              <a:off x="1876683" y="2436541"/>
              <a:ext cx="212294" cy="180310"/>
            </a:xfrm>
            <a:custGeom>
              <a:avLst/>
              <a:gdLst/>
              <a:ahLst/>
              <a:cxnLst/>
              <a:rect l="l" t="t" r="r" b="b"/>
              <a:pathLst>
                <a:path w="50086" h="42540" extrusionOk="0">
                  <a:moveTo>
                    <a:pt x="26164" y="0"/>
                  </a:moveTo>
                  <a:cubicBezTo>
                    <a:pt x="11141" y="0"/>
                    <a:pt x="1" y="16585"/>
                    <a:pt x="7802" y="31365"/>
                  </a:cubicBezTo>
                  <a:cubicBezTo>
                    <a:pt x="11840" y="38910"/>
                    <a:pt x="19116" y="42540"/>
                    <a:pt x="26377" y="42540"/>
                  </a:cubicBezTo>
                  <a:cubicBezTo>
                    <a:pt x="35079" y="42540"/>
                    <a:pt x="43758" y="37327"/>
                    <a:pt x="46815" y="27394"/>
                  </a:cubicBezTo>
                  <a:cubicBezTo>
                    <a:pt x="50085" y="16181"/>
                    <a:pt x="43778" y="4500"/>
                    <a:pt x="32564" y="996"/>
                  </a:cubicBezTo>
                  <a:cubicBezTo>
                    <a:pt x="30383" y="316"/>
                    <a:pt x="28237" y="0"/>
                    <a:pt x="26164" y="0"/>
                  </a:cubicBezTo>
                  <a:close/>
                </a:path>
              </a:pathLst>
            </a:custGeom>
            <a:gradFill>
              <a:gsLst>
                <a:gs pos="0">
                  <a:srgbClr val="161A34"/>
                </a:gs>
                <a:gs pos="100000">
                  <a:srgbClr val="0B0D14"/>
                </a:gs>
              </a:gsLst>
              <a:lin ang="5400700" scaled="0"/>
            </a:gradFill>
            <a:ln w="9525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6" name="Google Shape;5246;p26"/>
            <p:cNvSpPr/>
            <p:nvPr/>
          </p:nvSpPr>
          <p:spPr>
            <a:xfrm rot="2306289">
              <a:off x="2138212" y="2420757"/>
              <a:ext cx="213281" cy="180403"/>
            </a:xfrm>
            <a:custGeom>
              <a:avLst/>
              <a:gdLst/>
              <a:ahLst/>
              <a:cxnLst/>
              <a:rect l="l" t="t" r="r" b="b"/>
              <a:pathLst>
                <a:path w="50319" h="42562" extrusionOk="0">
                  <a:moveTo>
                    <a:pt x="26322" y="0"/>
                  </a:moveTo>
                  <a:cubicBezTo>
                    <a:pt x="11141" y="0"/>
                    <a:pt x="1" y="16585"/>
                    <a:pt x="7801" y="31366"/>
                  </a:cubicBezTo>
                  <a:cubicBezTo>
                    <a:pt x="11852" y="38933"/>
                    <a:pt x="19160" y="42562"/>
                    <a:pt x="26443" y="42562"/>
                  </a:cubicBezTo>
                  <a:cubicBezTo>
                    <a:pt x="35123" y="42562"/>
                    <a:pt x="43766" y="37409"/>
                    <a:pt x="46814" y="27628"/>
                  </a:cubicBezTo>
                  <a:cubicBezTo>
                    <a:pt x="50319" y="16181"/>
                    <a:pt x="44011" y="4500"/>
                    <a:pt x="32798" y="996"/>
                  </a:cubicBezTo>
                  <a:cubicBezTo>
                    <a:pt x="30588" y="316"/>
                    <a:pt x="28417" y="0"/>
                    <a:pt x="26322" y="0"/>
                  </a:cubicBezTo>
                  <a:close/>
                </a:path>
              </a:pathLst>
            </a:custGeom>
            <a:gradFill>
              <a:gsLst>
                <a:gs pos="0">
                  <a:srgbClr val="161A34"/>
                </a:gs>
                <a:gs pos="100000">
                  <a:srgbClr val="0B0D14"/>
                </a:gs>
              </a:gsLst>
              <a:lin ang="5400700" scaled="0"/>
            </a:gradFill>
            <a:ln w="9525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7" name="Google Shape;5247;p26"/>
            <p:cNvSpPr/>
            <p:nvPr/>
          </p:nvSpPr>
          <p:spPr>
            <a:xfrm rot="2306289">
              <a:off x="1945360" y="2338757"/>
              <a:ext cx="205961" cy="180051"/>
            </a:xfrm>
            <a:custGeom>
              <a:avLst/>
              <a:gdLst/>
              <a:ahLst/>
              <a:cxnLst/>
              <a:rect l="l" t="t" r="r" b="b"/>
              <a:pathLst>
                <a:path w="48592" h="42479" extrusionOk="0">
                  <a:moveTo>
                    <a:pt x="24375" y="0"/>
                  </a:moveTo>
                  <a:cubicBezTo>
                    <a:pt x="20970" y="0"/>
                    <a:pt x="17499" y="818"/>
                    <a:pt x="14251" y="2551"/>
                  </a:cubicBezTo>
                  <a:cubicBezTo>
                    <a:pt x="3972" y="7924"/>
                    <a:pt x="0" y="20772"/>
                    <a:pt x="5607" y="31285"/>
                  </a:cubicBezTo>
                  <a:cubicBezTo>
                    <a:pt x="9320" y="38388"/>
                    <a:pt x="16602" y="42479"/>
                    <a:pt x="24140" y="42479"/>
                  </a:cubicBezTo>
                  <a:cubicBezTo>
                    <a:pt x="27510" y="42479"/>
                    <a:pt x="30931" y="41661"/>
                    <a:pt x="34107" y="39928"/>
                  </a:cubicBezTo>
                  <a:cubicBezTo>
                    <a:pt x="44620" y="34555"/>
                    <a:pt x="48591" y="21707"/>
                    <a:pt x="42985" y="11194"/>
                  </a:cubicBezTo>
                  <a:cubicBezTo>
                    <a:pt x="39272" y="4091"/>
                    <a:pt x="31989" y="0"/>
                    <a:pt x="24375" y="0"/>
                  </a:cubicBezTo>
                  <a:close/>
                </a:path>
              </a:pathLst>
            </a:custGeom>
            <a:gradFill>
              <a:gsLst>
                <a:gs pos="0">
                  <a:srgbClr val="161A34"/>
                </a:gs>
                <a:gs pos="100000">
                  <a:srgbClr val="0B0D14"/>
                </a:gs>
              </a:gsLst>
              <a:lin ang="5400700" scaled="0"/>
            </a:gradFill>
            <a:ln w="9525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8" name="Google Shape;5248;p26"/>
            <p:cNvSpPr/>
            <p:nvPr/>
          </p:nvSpPr>
          <p:spPr>
            <a:xfrm rot="2306289">
              <a:off x="2368945" y="1879198"/>
              <a:ext cx="46612" cy="39410"/>
            </a:xfrm>
            <a:custGeom>
              <a:avLst/>
              <a:gdLst/>
              <a:ahLst/>
              <a:cxnLst/>
              <a:rect l="l" t="t" r="r" b="b"/>
              <a:pathLst>
                <a:path w="10997" h="9298" extrusionOk="0">
                  <a:moveTo>
                    <a:pt x="5899" y="0"/>
                  </a:moveTo>
                  <a:cubicBezTo>
                    <a:pt x="2545" y="0"/>
                    <a:pt x="1" y="3644"/>
                    <a:pt x="1652" y="6740"/>
                  </a:cubicBezTo>
                  <a:cubicBezTo>
                    <a:pt x="2624" y="8468"/>
                    <a:pt x="4245" y="9297"/>
                    <a:pt x="5846" y="9297"/>
                  </a:cubicBezTo>
                  <a:cubicBezTo>
                    <a:pt x="7708" y="9297"/>
                    <a:pt x="9542" y="8175"/>
                    <a:pt x="10296" y="6039"/>
                  </a:cubicBezTo>
                  <a:cubicBezTo>
                    <a:pt x="10997" y="3703"/>
                    <a:pt x="9595" y="900"/>
                    <a:pt x="7259" y="199"/>
                  </a:cubicBezTo>
                  <a:cubicBezTo>
                    <a:pt x="6797" y="63"/>
                    <a:pt x="6341" y="0"/>
                    <a:pt x="589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CUSTOM_1_1">
    <p:spTree>
      <p:nvGrpSpPr>
        <p:cNvPr id="1" name="Shape 52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50" name="Google Shape;5250;p27"/>
          <p:cNvSpPr/>
          <p:nvPr/>
        </p:nvSpPr>
        <p:spPr>
          <a:xfrm rot="5400000">
            <a:off x="8738903" y="241642"/>
            <a:ext cx="171881" cy="163703"/>
          </a:xfrm>
          <a:custGeom>
            <a:avLst/>
            <a:gdLst/>
            <a:ahLst/>
            <a:cxnLst/>
            <a:rect l="l" t="t" r="r" b="b"/>
            <a:pathLst>
              <a:path w="5444" h="5185" extrusionOk="0">
                <a:moveTo>
                  <a:pt x="518" y="4191"/>
                </a:moveTo>
                <a:lnTo>
                  <a:pt x="518" y="4191"/>
                </a:lnTo>
                <a:lnTo>
                  <a:pt x="518" y="4191"/>
                </a:lnTo>
                <a:close/>
                <a:moveTo>
                  <a:pt x="1887" y="0"/>
                </a:moveTo>
                <a:lnTo>
                  <a:pt x="2247" y="1930"/>
                </a:lnTo>
                <a:lnTo>
                  <a:pt x="518" y="994"/>
                </a:lnTo>
                <a:lnTo>
                  <a:pt x="1944" y="2333"/>
                </a:lnTo>
                <a:lnTo>
                  <a:pt x="0" y="2592"/>
                </a:lnTo>
                <a:lnTo>
                  <a:pt x="1944" y="2837"/>
                </a:lnTo>
                <a:lnTo>
                  <a:pt x="518" y="4191"/>
                </a:lnTo>
                <a:lnTo>
                  <a:pt x="2247" y="3255"/>
                </a:lnTo>
                <a:lnTo>
                  <a:pt x="1887" y="5185"/>
                </a:lnTo>
                <a:lnTo>
                  <a:pt x="2722" y="3413"/>
                </a:lnTo>
                <a:lnTo>
                  <a:pt x="3572" y="5185"/>
                </a:lnTo>
                <a:lnTo>
                  <a:pt x="3197" y="3255"/>
                </a:lnTo>
                <a:lnTo>
                  <a:pt x="4925" y="4191"/>
                </a:lnTo>
                <a:lnTo>
                  <a:pt x="3500" y="2837"/>
                </a:lnTo>
                <a:lnTo>
                  <a:pt x="5444" y="2592"/>
                </a:lnTo>
                <a:lnTo>
                  <a:pt x="3500" y="2333"/>
                </a:lnTo>
                <a:lnTo>
                  <a:pt x="4925" y="994"/>
                </a:lnTo>
                <a:lnTo>
                  <a:pt x="3197" y="1930"/>
                </a:lnTo>
                <a:lnTo>
                  <a:pt x="3572" y="0"/>
                </a:lnTo>
                <a:lnTo>
                  <a:pt x="2722" y="1771"/>
                </a:lnTo>
                <a:lnTo>
                  <a:pt x="1887" y="0"/>
                </a:lnTo>
                <a:close/>
              </a:path>
            </a:pathLst>
          </a:custGeom>
          <a:gradFill>
            <a:gsLst>
              <a:gs pos="0">
                <a:schemeClr val="accent3"/>
              </a:gs>
              <a:gs pos="100000">
                <a:schemeClr val="accent4"/>
              </a:gs>
            </a:gsLst>
            <a:lin ang="5400012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51" name="Google Shape;5251;p27"/>
          <p:cNvSpPr/>
          <p:nvPr/>
        </p:nvSpPr>
        <p:spPr>
          <a:xfrm rot="5400000">
            <a:off x="8738887" y="4726518"/>
            <a:ext cx="171912" cy="163703"/>
          </a:xfrm>
          <a:custGeom>
            <a:avLst/>
            <a:gdLst/>
            <a:ahLst/>
            <a:cxnLst/>
            <a:rect l="l" t="t" r="r" b="b"/>
            <a:pathLst>
              <a:path w="5445" h="5185" extrusionOk="0">
                <a:moveTo>
                  <a:pt x="3558" y="0"/>
                </a:moveTo>
                <a:lnTo>
                  <a:pt x="3558" y="0"/>
                </a:lnTo>
                <a:lnTo>
                  <a:pt x="3558" y="0"/>
                </a:lnTo>
                <a:close/>
                <a:moveTo>
                  <a:pt x="519" y="4191"/>
                </a:moveTo>
                <a:lnTo>
                  <a:pt x="519" y="4191"/>
                </a:lnTo>
                <a:lnTo>
                  <a:pt x="519" y="4191"/>
                </a:lnTo>
                <a:close/>
                <a:moveTo>
                  <a:pt x="1873" y="0"/>
                </a:moveTo>
                <a:lnTo>
                  <a:pt x="2247" y="1930"/>
                </a:lnTo>
                <a:lnTo>
                  <a:pt x="519" y="994"/>
                </a:lnTo>
                <a:lnTo>
                  <a:pt x="1945" y="2333"/>
                </a:lnTo>
                <a:lnTo>
                  <a:pt x="0" y="2592"/>
                </a:lnTo>
                <a:lnTo>
                  <a:pt x="1945" y="2837"/>
                </a:lnTo>
                <a:lnTo>
                  <a:pt x="519" y="4191"/>
                </a:lnTo>
                <a:lnTo>
                  <a:pt x="2247" y="3255"/>
                </a:lnTo>
                <a:lnTo>
                  <a:pt x="1873" y="5185"/>
                </a:lnTo>
                <a:lnTo>
                  <a:pt x="2722" y="3413"/>
                </a:lnTo>
                <a:lnTo>
                  <a:pt x="3558" y="5185"/>
                </a:lnTo>
                <a:lnTo>
                  <a:pt x="3197" y="3255"/>
                </a:lnTo>
                <a:lnTo>
                  <a:pt x="4926" y="4191"/>
                </a:lnTo>
                <a:lnTo>
                  <a:pt x="3500" y="2837"/>
                </a:lnTo>
                <a:lnTo>
                  <a:pt x="5444" y="2592"/>
                </a:lnTo>
                <a:lnTo>
                  <a:pt x="3500" y="2333"/>
                </a:lnTo>
                <a:lnTo>
                  <a:pt x="4926" y="994"/>
                </a:lnTo>
                <a:lnTo>
                  <a:pt x="3197" y="1930"/>
                </a:lnTo>
                <a:lnTo>
                  <a:pt x="3558" y="0"/>
                </a:lnTo>
                <a:lnTo>
                  <a:pt x="2722" y="1771"/>
                </a:lnTo>
                <a:lnTo>
                  <a:pt x="1873" y="0"/>
                </a:lnTo>
                <a:close/>
                <a:moveTo>
                  <a:pt x="1873" y="5185"/>
                </a:moveTo>
                <a:lnTo>
                  <a:pt x="1873" y="5185"/>
                </a:lnTo>
                <a:lnTo>
                  <a:pt x="1873" y="5185"/>
                </a:lnTo>
                <a:close/>
              </a:path>
            </a:pathLst>
          </a:custGeom>
          <a:gradFill>
            <a:gsLst>
              <a:gs pos="0">
                <a:schemeClr val="accent3"/>
              </a:gs>
              <a:gs pos="100000">
                <a:schemeClr val="accent4"/>
              </a:gs>
            </a:gsLst>
            <a:lin ang="5400012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52" name="Google Shape;5252;p27"/>
          <p:cNvSpPr/>
          <p:nvPr/>
        </p:nvSpPr>
        <p:spPr>
          <a:xfrm rot="5400000">
            <a:off x="232906" y="241847"/>
            <a:ext cx="171881" cy="163293"/>
          </a:xfrm>
          <a:custGeom>
            <a:avLst/>
            <a:gdLst/>
            <a:ahLst/>
            <a:cxnLst/>
            <a:rect l="l" t="t" r="r" b="b"/>
            <a:pathLst>
              <a:path w="5444" h="5172" extrusionOk="0">
                <a:moveTo>
                  <a:pt x="3572" y="1"/>
                </a:moveTo>
                <a:lnTo>
                  <a:pt x="2722" y="1772"/>
                </a:lnTo>
                <a:lnTo>
                  <a:pt x="1887" y="1"/>
                </a:lnTo>
                <a:lnTo>
                  <a:pt x="1887" y="1"/>
                </a:lnTo>
                <a:lnTo>
                  <a:pt x="2247" y="1916"/>
                </a:lnTo>
                <a:lnTo>
                  <a:pt x="518" y="980"/>
                </a:lnTo>
                <a:lnTo>
                  <a:pt x="518" y="980"/>
                </a:lnTo>
                <a:lnTo>
                  <a:pt x="1944" y="2334"/>
                </a:lnTo>
                <a:lnTo>
                  <a:pt x="0" y="2579"/>
                </a:lnTo>
                <a:lnTo>
                  <a:pt x="1944" y="2838"/>
                </a:lnTo>
                <a:lnTo>
                  <a:pt x="518" y="4177"/>
                </a:lnTo>
                <a:lnTo>
                  <a:pt x="2247" y="3241"/>
                </a:lnTo>
                <a:lnTo>
                  <a:pt x="1887" y="5171"/>
                </a:lnTo>
                <a:lnTo>
                  <a:pt x="2722" y="3400"/>
                </a:lnTo>
                <a:lnTo>
                  <a:pt x="3572" y="5171"/>
                </a:lnTo>
                <a:lnTo>
                  <a:pt x="3197" y="3241"/>
                </a:lnTo>
                <a:lnTo>
                  <a:pt x="4925" y="4177"/>
                </a:lnTo>
                <a:lnTo>
                  <a:pt x="3500" y="2838"/>
                </a:lnTo>
                <a:lnTo>
                  <a:pt x="5444" y="2579"/>
                </a:lnTo>
                <a:lnTo>
                  <a:pt x="3500" y="2334"/>
                </a:lnTo>
                <a:lnTo>
                  <a:pt x="4925" y="980"/>
                </a:lnTo>
                <a:lnTo>
                  <a:pt x="3197" y="1916"/>
                </a:lnTo>
                <a:lnTo>
                  <a:pt x="3572" y="1"/>
                </a:lnTo>
                <a:close/>
              </a:path>
            </a:pathLst>
          </a:custGeom>
          <a:gradFill>
            <a:gsLst>
              <a:gs pos="0">
                <a:schemeClr val="accent3"/>
              </a:gs>
              <a:gs pos="100000">
                <a:schemeClr val="accent4"/>
              </a:gs>
            </a:gsLst>
            <a:lin ang="5400012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53" name="Google Shape;5253;p27"/>
          <p:cNvSpPr/>
          <p:nvPr/>
        </p:nvSpPr>
        <p:spPr>
          <a:xfrm rot="5400000">
            <a:off x="232890" y="4738449"/>
            <a:ext cx="171912" cy="163293"/>
          </a:xfrm>
          <a:custGeom>
            <a:avLst/>
            <a:gdLst/>
            <a:ahLst/>
            <a:cxnLst/>
            <a:rect l="l" t="t" r="r" b="b"/>
            <a:pathLst>
              <a:path w="5445" h="5172" extrusionOk="0">
                <a:moveTo>
                  <a:pt x="1873" y="1"/>
                </a:moveTo>
                <a:lnTo>
                  <a:pt x="2247" y="1916"/>
                </a:lnTo>
                <a:lnTo>
                  <a:pt x="519" y="980"/>
                </a:lnTo>
                <a:lnTo>
                  <a:pt x="519" y="980"/>
                </a:lnTo>
                <a:lnTo>
                  <a:pt x="1945" y="2334"/>
                </a:lnTo>
                <a:lnTo>
                  <a:pt x="0" y="2579"/>
                </a:lnTo>
                <a:lnTo>
                  <a:pt x="1945" y="2838"/>
                </a:lnTo>
                <a:lnTo>
                  <a:pt x="519" y="4177"/>
                </a:lnTo>
                <a:lnTo>
                  <a:pt x="2247" y="3241"/>
                </a:lnTo>
                <a:lnTo>
                  <a:pt x="1873" y="5171"/>
                </a:lnTo>
                <a:lnTo>
                  <a:pt x="2722" y="3400"/>
                </a:lnTo>
                <a:lnTo>
                  <a:pt x="3558" y="5171"/>
                </a:lnTo>
                <a:lnTo>
                  <a:pt x="3197" y="3241"/>
                </a:lnTo>
                <a:lnTo>
                  <a:pt x="3197" y="3241"/>
                </a:lnTo>
                <a:lnTo>
                  <a:pt x="4926" y="4177"/>
                </a:lnTo>
                <a:lnTo>
                  <a:pt x="3500" y="2838"/>
                </a:lnTo>
                <a:lnTo>
                  <a:pt x="5444" y="2579"/>
                </a:lnTo>
                <a:lnTo>
                  <a:pt x="3500" y="2334"/>
                </a:lnTo>
                <a:lnTo>
                  <a:pt x="4926" y="980"/>
                </a:lnTo>
                <a:lnTo>
                  <a:pt x="4926" y="980"/>
                </a:lnTo>
                <a:lnTo>
                  <a:pt x="3197" y="1916"/>
                </a:lnTo>
                <a:lnTo>
                  <a:pt x="3558" y="1"/>
                </a:lnTo>
                <a:lnTo>
                  <a:pt x="2722" y="1772"/>
                </a:lnTo>
                <a:lnTo>
                  <a:pt x="1873" y="1"/>
                </a:lnTo>
                <a:close/>
              </a:path>
            </a:pathLst>
          </a:custGeom>
          <a:gradFill>
            <a:gsLst>
              <a:gs pos="0">
                <a:schemeClr val="accent3"/>
              </a:gs>
              <a:gs pos="100000">
                <a:schemeClr val="accent4"/>
              </a:gs>
            </a:gsLst>
            <a:lin ang="5400012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254" name="Google Shape;5254;p27"/>
          <p:cNvGrpSpPr/>
          <p:nvPr/>
        </p:nvGrpSpPr>
        <p:grpSpPr>
          <a:xfrm rot="5400000">
            <a:off x="2237697" y="-1762942"/>
            <a:ext cx="4668496" cy="8669501"/>
            <a:chOff x="2402975" y="240825"/>
            <a:chExt cx="2813025" cy="5223850"/>
          </a:xfrm>
        </p:grpSpPr>
        <p:sp>
          <p:nvSpPr>
            <p:cNvPr id="5255" name="Google Shape;5255;p27"/>
            <p:cNvSpPr/>
            <p:nvPr/>
          </p:nvSpPr>
          <p:spPr>
            <a:xfrm>
              <a:off x="2470125" y="328325"/>
              <a:ext cx="2678725" cy="5048525"/>
            </a:xfrm>
            <a:custGeom>
              <a:avLst/>
              <a:gdLst/>
              <a:ahLst/>
              <a:cxnLst/>
              <a:rect l="l" t="t" r="r" b="b"/>
              <a:pathLst>
                <a:path w="107149" h="201941" fill="none" extrusionOk="0">
                  <a:moveTo>
                    <a:pt x="107149" y="197071"/>
                  </a:moveTo>
                  <a:lnTo>
                    <a:pt x="107149" y="4884"/>
                  </a:lnTo>
                  <a:cubicBezTo>
                    <a:pt x="104450" y="4884"/>
                    <a:pt x="102266" y="2700"/>
                    <a:pt x="102266" y="0"/>
                  </a:cubicBezTo>
                  <a:lnTo>
                    <a:pt x="5087" y="0"/>
                  </a:lnTo>
                  <a:cubicBezTo>
                    <a:pt x="5087" y="2808"/>
                    <a:pt x="2808" y="5087"/>
                    <a:pt x="0" y="5087"/>
                  </a:cubicBezTo>
                  <a:lnTo>
                    <a:pt x="0" y="196854"/>
                  </a:lnTo>
                  <a:cubicBezTo>
                    <a:pt x="2808" y="196854"/>
                    <a:pt x="5087" y="199132"/>
                    <a:pt x="5087" y="201940"/>
                  </a:cubicBezTo>
                  <a:lnTo>
                    <a:pt x="102266" y="201940"/>
                  </a:lnTo>
                  <a:cubicBezTo>
                    <a:pt x="102266" y="199255"/>
                    <a:pt x="104450" y="197071"/>
                    <a:pt x="107149" y="197071"/>
                  </a:cubicBezTo>
                  <a:close/>
                </a:path>
              </a:pathLst>
            </a:custGeom>
            <a:noFill/>
            <a:ln w="5075" cap="flat" cmpd="sng">
              <a:solidFill>
                <a:schemeClr val="accent3"/>
              </a:solidFill>
              <a:prstDash val="solid"/>
              <a:miter lim="1356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6" name="Google Shape;5256;p27"/>
            <p:cNvSpPr/>
            <p:nvPr/>
          </p:nvSpPr>
          <p:spPr>
            <a:xfrm>
              <a:off x="2402975" y="240825"/>
              <a:ext cx="2813025" cy="5223850"/>
            </a:xfrm>
            <a:custGeom>
              <a:avLst/>
              <a:gdLst/>
              <a:ahLst/>
              <a:cxnLst/>
              <a:rect l="l" t="t" r="r" b="b"/>
              <a:pathLst>
                <a:path w="112521" h="208954" fill="none" extrusionOk="0">
                  <a:moveTo>
                    <a:pt x="112521" y="197315"/>
                  </a:moveTo>
                  <a:lnTo>
                    <a:pt x="112521" y="11639"/>
                  </a:lnTo>
                  <a:cubicBezTo>
                    <a:pt x="106091" y="11639"/>
                    <a:pt x="100882" y="6430"/>
                    <a:pt x="100882" y="1"/>
                  </a:cubicBezTo>
                  <a:lnTo>
                    <a:pt x="11639" y="1"/>
                  </a:lnTo>
                  <a:cubicBezTo>
                    <a:pt x="11639" y="6430"/>
                    <a:pt x="6430" y="11639"/>
                    <a:pt x="1" y="11639"/>
                  </a:cubicBezTo>
                  <a:lnTo>
                    <a:pt x="1" y="197315"/>
                  </a:lnTo>
                  <a:cubicBezTo>
                    <a:pt x="6430" y="197315"/>
                    <a:pt x="11639" y="202524"/>
                    <a:pt x="11639" y="208954"/>
                  </a:cubicBezTo>
                  <a:lnTo>
                    <a:pt x="100882" y="208954"/>
                  </a:lnTo>
                  <a:cubicBezTo>
                    <a:pt x="100882" y="202524"/>
                    <a:pt x="106091" y="197315"/>
                    <a:pt x="112521" y="197315"/>
                  </a:cubicBezTo>
                  <a:close/>
                </a:path>
              </a:pathLst>
            </a:custGeom>
            <a:noFill/>
            <a:ln w="5425" cap="flat" cmpd="sng">
              <a:solidFill>
                <a:schemeClr val="accent3"/>
              </a:solidFill>
              <a:prstDash val="solid"/>
              <a:miter lim="1356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257" name="Google Shape;5257;p27"/>
          <p:cNvGrpSpPr/>
          <p:nvPr/>
        </p:nvGrpSpPr>
        <p:grpSpPr>
          <a:xfrm flipH="1">
            <a:off x="7026280" y="2910571"/>
            <a:ext cx="1024097" cy="1068521"/>
            <a:chOff x="1609851" y="1570464"/>
            <a:chExt cx="1473733" cy="1539433"/>
          </a:xfrm>
        </p:grpSpPr>
        <p:sp>
          <p:nvSpPr>
            <p:cNvPr id="5258" name="Google Shape;5258;p27"/>
            <p:cNvSpPr/>
            <p:nvPr/>
          </p:nvSpPr>
          <p:spPr>
            <a:xfrm>
              <a:off x="2083882" y="2441068"/>
              <a:ext cx="117373" cy="86844"/>
            </a:xfrm>
            <a:custGeom>
              <a:avLst/>
              <a:gdLst/>
              <a:ahLst/>
              <a:cxnLst/>
              <a:rect l="l" t="t" r="r" b="b"/>
              <a:pathLst>
                <a:path w="3414" h="2526" extrusionOk="0">
                  <a:moveTo>
                    <a:pt x="3413" y="0"/>
                  </a:moveTo>
                  <a:lnTo>
                    <a:pt x="0" y="2389"/>
                  </a:lnTo>
                  <a:lnTo>
                    <a:pt x="68" y="2526"/>
                  </a:lnTo>
                  <a:lnTo>
                    <a:pt x="3413" y="69"/>
                  </a:lnTo>
                  <a:lnTo>
                    <a:pt x="341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9" name="Google Shape;5259;p27"/>
            <p:cNvSpPr/>
            <p:nvPr/>
          </p:nvSpPr>
          <p:spPr>
            <a:xfrm>
              <a:off x="2039291" y="2403525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2935" y="0"/>
                  </a:moveTo>
                  <a:lnTo>
                    <a:pt x="0" y="888"/>
                  </a:lnTo>
                  <a:lnTo>
                    <a:pt x="0" y="1024"/>
                  </a:lnTo>
                  <a:lnTo>
                    <a:pt x="2935" y="69"/>
                  </a:lnTo>
                  <a:lnTo>
                    <a:pt x="293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0" name="Google Shape;5260;p27"/>
            <p:cNvSpPr/>
            <p:nvPr/>
          </p:nvSpPr>
          <p:spPr>
            <a:xfrm>
              <a:off x="2151920" y="2513816"/>
              <a:ext cx="68107" cy="86844"/>
            </a:xfrm>
            <a:custGeom>
              <a:avLst/>
              <a:gdLst/>
              <a:ahLst/>
              <a:cxnLst/>
              <a:rect l="l" t="t" r="r" b="b"/>
              <a:pathLst>
                <a:path w="1981" h="2526" extrusionOk="0">
                  <a:moveTo>
                    <a:pt x="1980" y="0"/>
                  </a:moveTo>
                  <a:lnTo>
                    <a:pt x="1" y="2458"/>
                  </a:lnTo>
                  <a:lnTo>
                    <a:pt x="137" y="2526"/>
                  </a:lnTo>
                  <a:lnTo>
                    <a:pt x="198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1" name="Google Shape;5261;p27"/>
            <p:cNvSpPr/>
            <p:nvPr/>
          </p:nvSpPr>
          <p:spPr>
            <a:xfrm>
              <a:off x="2241102" y="2509106"/>
              <a:ext cx="49301" cy="133807"/>
            </a:xfrm>
            <a:custGeom>
              <a:avLst/>
              <a:gdLst/>
              <a:ahLst/>
              <a:cxnLst/>
              <a:rect l="l" t="t" r="r" b="b"/>
              <a:pathLst>
                <a:path w="1434" h="3892" extrusionOk="0">
                  <a:moveTo>
                    <a:pt x="1366" y="1"/>
                  </a:moveTo>
                  <a:lnTo>
                    <a:pt x="0" y="3892"/>
                  </a:lnTo>
                  <a:lnTo>
                    <a:pt x="69" y="3892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2" name="Google Shape;5262;p27"/>
            <p:cNvSpPr/>
            <p:nvPr/>
          </p:nvSpPr>
          <p:spPr>
            <a:xfrm>
              <a:off x="2158968" y="2074990"/>
              <a:ext cx="61059" cy="89216"/>
            </a:xfrm>
            <a:custGeom>
              <a:avLst/>
              <a:gdLst/>
              <a:ahLst/>
              <a:cxnLst/>
              <a:rect l="l" t="t" r="r" b="b"/>
              <a:pathLst>
                <a:path w="1776" h="2595" extrusionOk="0">
                  <a:moveTo>
                    <a:pt x="69" y="0"/>
                  </a:moveTo>
                  <a:lnTo>
                    <a:pt x="0" y="69"/>
                  </a:lnTo>
                  <a:lnTo>
                    <a:pt x="1775" y="2594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3" name="Google Shape;5263;p27"/>
            <p:cNvSpPr/>
            <p:nvPr/>
          </p:nvSpPr>
          <p:spPr>
            <a:xfrm>
              <a:off x="2022858" y="2333115"/>
              <a:ext cx="145531" cy="4744"/>
            </a:xfrm>
            <a:custGeom>
              <a:avLst/>
              <a:gdLst/>
              <a:ahLst/>
              <a:cxnLst/>
              <a:rect l="l" t="t" r="r" b="b"/>
              <a:pathLst>
                <a:path w="4233" h="138" extrusionOk="0">
                  <a:moveTo>
                    <a:pt x="1" y="1"/>
                  </a:moveTo>
                  <a:lnTo>
                    <a:pt x="1" y="69"/>
                  </a:lnTo>
                  <a:lnTo>
                    <a:pt x="4232" y="137"/>
                  </a:lnTo>
                  <a:lnTo>
                    <a:pt x="4232" y="69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4" name="Google Shape;5264;p27"/>
            <p:cNvSpPr/>
            <p:nvPr/>
          </p:nvSpPr>
          <p:spPr>
            <a:xfrm>
              <a:off x="2346717" y="2016303"/>
              <a:ext cx="4710" cy="105650"/>
            </a:xfrm>
            <a:custGeom>
              <a:avLst/>
              <a:gdLst/>
              <a:ahLst/>
              <a:cxnLst/>
              <a:rect l="l" t="t" r="r" b="b"/>
              <a:pathLst>
                <a:path w="137" h="3073" extrusionOk="0">
                  <a:moveTo>
                    <a:pt x="0" y="1"/>
                  </a:moveTo>
                  <a:lnTo>
                    <a:pt x="0" y="3072"/>
                  </a:lnTo>
                  <a:lnTo>
                    <a:pt x="137" y="3072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5" name="Google Shape;5265;p27"/>
            <p:cNvSpPr/>
            <p:nvPr/>
          </p:nvSpPr>
          <p:spPr>
            <a:xfrm>
              <a:off x="2086220" y="2143028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69" y="1"/>
                  </a:moveTo>
                  <a:lnTo>
                    <a:pt x="0" y="137"/>
                  </a:lnTo>
                  <a:lnTo>
                    <a:pt x="3413" y="2595"/>
                  </a:lnTo>
                  <a:lnTo>
                    <a:pt x="3413" y="2526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6" name="Google Shape;5266;p27"/>
            <p:cNvSpPr/>
            <p:nvPr/>
          </p:nvSpPr>
          <p:spPr>
            <a:xfrm>
              <a:off x="2492179" y="2445744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1" y="1"/>
                  </a:moveTo>
                  <a:cubicBezTo>
                    <a:pt x="1" y="1"/>
                    <a:pt x="1" y="1"/>
                    <a:pt x="1" y="69"/>
                  </a:cubicBezTo>
                  <a:lnTo>
                    <a:pt x="3277" y="2595"/>
                  </a:lnTo>
                  <a:cubicBezTo>
                    <a:pt x="3346" y="2527"/>
                    <a:pt x="3346" y="2527"/>
                    <a:pt x="3414" y="2458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7" name="Google Shape;5267;p27"/>
            <p:cNvSpPr/>
            <p:nvPr/>
          </p:nvSpPr>
          <p:spPr>
            <a:xfrm>
              <a:off x="2342007" y="2556069"/>
              <a:ext cx="4744" cy="105615"/>
            </a:xfrm>
            <a:custGeom>
              <a:avLst/>
              <a:gdLst/>
              <a:ahLst/>
              <a:cxnLst/>
              <a:rect l="l" t="t" r="r" b="b"/>
              <a:pathLst>
                <a:path w="138" h="3072" extrusionOk="0">
                  <a:moveTo>
                    <a:pt x="69" y="0"/>
                  </a:moveTo>
                  <a:lnTo>
                    <a:pt x="1" y="3072"/>
                  </a:lnTo>
                  <a:lnTo>
                    <a:pt x="137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8" name="Google Shape;5268;p27"/>
            <p:cNvSpPr/>
            <p:nvPr/>
          </p:nvSpPr>
          <p:spPr>
            <a:xfrm>
              <a:off x="2553203" y="2241596"/>
              <a:ext cx="103278" cy="32902"/>
            </a:xfrm>
            <a:custGeom>
              <a:avLst/>
              <a:gdLst/>
              <a:ahLst/>
              <a:cxnLst/>
              <a:rect l="l" t="t" r="r" b="b"/>
              <a:pathLst>
                <a:path w="3004" h="957" extrusionOk="0">
                  <a:moveTo>
                    <a:pt x="2936" y="1"/>
                  </a:moveTo>
                  <a:lnTo>
                    <a:pt x="1" y="888"/>
                  </a:lnTo>
                  <a:lnTo>
                    <a:pt x="1" y="956"/>
                  </a:lnTo>
                  <a:lnTo>
                    <a:pt x="3004" y="137"/>
                  </a:lnTo>
                  <a:cubicBezTo>
                    <a:pt x="3004" y="137"/>
                    <a:pt x="3004" y="1"/>
                    <a:pt x="2936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9" name="Google Shape;5269;p27"/>
            <p:cNvSpPr/>
            <p:nvPr/>
          </p:nvSpPr>
          <p:spPr>
            <a:xfrm>
              <a:off x="2527384" y="2340163"/>
              <a:ext cx="143193" cy="4710"/>
            </a:xfrm>
            <a:custGeom>
              <a:avLst/>
              <a:gdLst/>
              <a:ahLst/>
              <a:cxnLst/>
              <a:rect l="l" t="t" r="r" b="b"/>
              <a:pathLst>
                <a:path w="4165" h="137" extrusionOk="0">
                  <a:moveTo>
                    <a:pt x="1" y="0"/>
                  </a:moveTo>
                  <a:lnTo>
                    <a:pt x="1" y="69"/>
                  </a:lnTo>
                  <a:lnTo>
                    <a:pt x="4165" y="137"/>
                  </a:lnTo>
                  <a:lnTo>
                    <a:pt x="416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0" name="Google Shape;5270;p27"/>
            <p:cNvSpPr/>
            <p:nvPr/>
          </p:nvSpPr>
          <p:spPr>
            <a:xfrm>
              <a:off x="2471070" y="2513816"/>
              <a:ext cx="65735" cy="89216"/>
            </a:xfrm>
            <a:custGeom>
              <a:avLst/>
              <a:gdLst/>
              <a:ahLst/>
              <a:cxnLst/>
              <a:rect l="l" t="t" r="r" b="b"/>
              <a:pathLst>
                <a:path w="1912" h="2595" extrusionOk="0">
                  <a:moveTo>
                    <a:pt x="1" y="0"/>
                  </a:moveTo>
                  <a:lnTo>
                    <a:pt x="1775" y="2594"/>
                  </a:lnTo>
                  <a:lnTo>
                    <a:pt x="1912" y="252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1" name="Google Shape;5271;p27"/>
            <p:cNvSpPr/>
            <p:nvPr/>
          </p:nvSpPr>
          <p:spPr>
            <a:xfrm>
              <a:off x="2400659" y="2509106"/>
              <a:ext cx="44625" cy="138517"/>
            </a:xfrm>
            <a:custGeom>
              <a:avLst/>
              <a:gdLst/>
              <a:ahLst/>
              <a:cxnLst/>
              <a:rect l="l" t="t" r="r" b="b"/>
              <a:pathLst>
                <a:path w="1298" h="4029" extrusionOk="0">
                  <a:moveTo>
                    <a:pt x="1" y="1"/>
                  </a:moveTo>
                  <a:lnTo>
                    <a:pt x="1161" y="4028"/>
                  </a:lnTo>
                  <a:lnTo>
                    <a:pt x="1298" y="4028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2" name="Google Shape;5272;p27"/>
            <p:cNvSpPr/>
            <p:nvPr/>
          </p:nvSpPr>
          <p:spPr>
            <a:xfrm>
              <a:off x="1936048" y="2030399"/>
              <a:ext cx="145496" cy="110325"/>
            </a:xfrm>
            <a:custGeom>
              <a:avLst/>
              <a:gdLst/>
              <a:ahLst/>
              <a:cxnLst/>
              <a:rect l="l" t="t" r="r" b="b"/>
              <a:pathLst>
                <a:path w="4232" h="3209" extrusionOk="0">
                  <a:moveTo>
                    <a:pt x="137" y="0"/>
                  </a:moveTo>
                  <a:lnTo>
                    <a:pt x="0" y="137"/>
                  </a:lnTo>
                  <a:lnTo>
                    <a:pt x="4164" y="3209"/>
                  </a:lnTo>
                  <a:lnTo>
                    <a:pt x="4232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3" name="Google Shape;5273;p27"/>
            <p:cNvSpPr/>
            <p:nvPr/>
          </p:nvSpPr>
          <p:spPr>
            <a:xfrm>
              <a:off x="1860928" y="2171185"/>
              <a:ext cx="169012" cy="61059"/>
            </a:xfrm>
            <a:custGeom>
              <a:avLst/>
              <a:gdLst/>
              <a:ahLst/>
              <a:cxnLst/>
              <a:rect l="l" t="t" r="r" b="b"/>
              <a:pathLst>
                <a:path w="4916" h="1776" extrusionOk="0">
                  <a:moveTo>
                    <a:pt x="69" y="1"/>
                  </a:moveTo>
                  <a:lnTo>
                    <a:pt x="1" y="206"/>
                  </a:lnTo>
                  <a:lnTo>
                    <a:pt x="4915" y="1776"/>
                  </a:lnTo>
                  <a:lnTo>
                    <a:pt x="4915" y="1707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4" name="Google Shape;5274;p27"/>
            <p:cNvSpPr/>
            <p:nvPr/>
          </p:nvSpPr>
          <p:spPr>
            <a:xfrm>
              <a:off x="2766772" y="2654603"/>
              <a:ext cx="79796" cy="63397"/>
            </a:xfrm>
            <a:custGeom>
              <a:avLst/>
              <a:gdLst/>
              <a:ahLst/>
              <a:cxnLst/>
              <a:rect l="l" t="t" r="r" b="b"/>
              <a:pathLst>
                <a:path w="2321" h="1844" extrusionOk="0">
                  <a:moveTo>
                    <a:pt x="137" y="1"/>
                  </a:moveTo>
                  <a:cubicBezTo>
                    <a:pt x="137" y="69"/>
                    <a:pt x="68" y="137"/>
                    <a:pt x="0" y="206"/>
                  </a:cubicBezTo>
                  <a:lnTo>
                    <a:pt x="2184" y="1844"/>
                  </a:lnTo>
                  <a:lnTo>
                    <a:pt x="2253" y="1776"/>
                  </a:lnTo>
                  <a:lnTo>
                    <a:pt x="2321" y="1639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5" name="Google Shape;5275;p27"/>
            <p:cNvSpPr/>
            <p:nvPr/>
          </p:nvSpPr>
          <p:spPr>
            <a:xfrm>
              <a:off x="1837481" y="2328440"/>
              <a:ext cx="176026" cy="9420"/>
            </a:xfrm>
            <a:custGeom>
              <a:avLst/>
              <a:gdLst/>
              <a:ahLst/>
              <a:cxnLst/>
              <a:rect l="l" t="t" r="r" b="b"/>
              <a:pathLst>
                <a:path w="5120" h="274" extrusionOk="0">
                  <a:moveTo>
                    <a:pt x="0" y="0"/>
                  </a:moveTo>
                  <a:cubicBezTo>
                    <a:pt x="0" y="68"/>
                    <a:pt x="0" y="137"/>
                    <a:pt x="0" y="205"/>
                  </a:cubicBezTo>
                  <a:lnTo>
                    <a:pt x="5120" y="273"/>
                  </a:lnTo>
                  <a:lnTo>
                    <a:pt x="5120" y="137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6" name="Google Shape;5276;p27"/>
            <p:cNvSpPr/>
            <p:nvPr/>
          </p:nvSpPr>
          <p:spPr>
            <a:xfrm>
              <a:off x="1722479" y="2323729"/>
              <a:ext cx="93892" cy="9420"/>
            </a:xfrm>
            <a:custGeom>
              <a:avLst/>
              <a:gdLst/>
              <a:ahLst/>
              <a:cxnLst/>
              <a:rect l="l" t="t" r="r" b="b"/>
              <a:pathLst>
                <a:path w="2731" h="274" extrusionOk="0">
                  <a:moveTo>
                    <a:pt x="1" y="1"/>
                  </a:moveTo>
                  <a:lnTo>
                    <a:pt x="1" y="205"/>
                  </a:lnTo>
                  <a:lnTo>
                    <a:pt x="1" y="274"/>
                  </a:lnTo>
                  <a:lnTo>
                    <a:pt x="2731" y="274"/>
                  </a:lnTo>
                  <a:cubicBezTo>
                    <a:pt x="2731" y="205"/>
                    <a:pt x="2731" y="137"/>
                    <a:pt x="2731" y="69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7" name="Google Shape;5277;p27"/>
            <p:cNvSpPr/>
            <p:nvPr/>
          </p:nvSpPr>
          <p:spPr>
            <a:xfrm>
              <a:off x="2403032" y="2032737"/>
              <a:ext cx="49301" cy="136145"/>
            </a:xfrm>
            <a:custGeom>
              <a:avLst/>
              <a:gdLst/>
              <a:ahLst/>
              <a:cxnLst/>
              <a:rect l="l" t="t" r="r" b="b"/>
              <a:pathLst>
                <a:path w="1434" h="3960" extrusionOk="0">
                  <a:moveTo>
                    <a:pt x="1365" y="1"/>
                  </a:moveTo>
                  <a:lnTo>
                    <a:pt x="0" y="3960"/>
                  </a:lnTo>
                  <a:lnTo>
                    <a:pt x="68" y="3960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8" name="Google Shape;5278;p27"/>
            <p:cNvSpPr/>
            <p:nvPr/>
          </p:nvSpPr>
          <p:spPr>
            <a:xfrm>
              <a:off x="2611890" y="2539636"/>
              <a:ext cx="147868" cy="110325"/>
            </a:xfrm>
            <a:custGeom>
              <a:avLst/>
              <a:gdLst/>
              <a:ahLst/>
              <a:cxnLst/>
              <a:rect l="l" t="t" r="r" b="b"/>
              <a:pathLst>
                <a:path w="4301" h="3209" extrusionOk="0">
                  <a:moveTo>
                    <a:pt x="137" y="0"/>
                  </a:moveTo>
                  <a:lnTo>
                    <a:pt x="0" y="69"/>
                  </a:lnTo>
                  <a:lnTo>
                    <a:pt x="4164" y="3208"/>
                  </a:lnTo>
                  <a:lnTo>
                    <a:pt x="4300" y="3004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9" name="Google Shape;5279;p27"/>
            <p:cNvSpPr/>
            <p:nvPr/>
          </p:nvSpPr>
          <p:spPr>
            <a:xfrm>
              <a:off x="2663494" y="2443406"/>
              <a:ext cx="171350" cy="63397"/>
            </a:xfrm>
            <a:custGeom>
              <a:avLst/>
              <a:gdLst/>
              <a:ahLst/>
              <a:cxnLst/>
              <a:rect l="l" t="t" r="r" b="b"/>
              <a:pathLst>
                <a:path w="4984" h="1844" extrusionOk="0">
                  <a:moveTo>
                    <a:pt x="1" y="1"/>
                  </a:moveTo>
                  <a:cubicBezTo>
                    <a:pt x="1" y="69"/>
                    <a:pt x="1" y="69"/>
                    <a:pt x="1" y="137"/>
                  </a:cubicBezTo>
                  <a:lnTo>
                    <a:pt x="4915" y="1844"/>
                  </a:lnTo>
                  <a:lnTo>
                    <a:pt x="4984" y="1707"/>
                  </a:lnTo>
                  <a:lnTo>
                    <a:pt x="4984" y="1639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0" name="Google Shape;5280;p27"/>
            <p:cNvSpPr/>
            <p:nvPr/>
          </p:nvSpPr>
          <p:spPr>
            <a:xfrm>
              <a:off x="2851244" y="211019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80"/>
                  </a:lnTo>
                  <a:cubicBezTo>
                    <a:pt x="0" y="1980"/>
                    <a:pt x="69" y="2048"/>
                    <a:pt x="69" y="2116"/>
                  </a:cubicBezTo>
                  <a:lnTo>
                    <a:pt x="6212" y="205"/>
                  </a:lnTo>
                  <a:cubicBezTo>
                    <a:pt x="6212" y="137"/>
                    <a:pt x="6212" y="68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1" name="Google Shape;5281;p27"/>
            <p:cNvSpPr/>
            <p:nvPr/>
          </p:nvSpPr>
          <p:spPr>
            <a:xfrm>
              <a:off x="2250488" y="2030399"/>
              <a:ext cx="44625" cy="138483"/>
            </a:xfrm>
            <a:custGeom>
              <a:avLst/>
              <a:gdLst/>
              <a:ahLst/>
              <a:cxnLst/>
              <a:rect l="l" t="t" r="r" b="b"/>
              <a:pathLst>
                <a:path w="1298" h="4028" extrusionOk="0">
                  <a:moveTo>
                    <a:pt x="69" y="0"/>
                  </a:moveTo>
                  <a:lnTo>
                    <a:pt x="0" y="69"/>
                  </a:lnTo>
                  <a:lnTo>
                    <a:pt x="1229" y="4028"/>
                  </a:lnTo>
                  <a:lnTo>
                    <a:pt x="1297" y="4028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2" name="Google Shape;5282;p27"/>
            <p:cNvSpPr/>
            <p:nvPr/>
          </p:nvSpPr>
          <p:spPr>
            <a:xfrm>
              <a:off x="2489841" y="2150076"/>
              <a:ext cx="119711" cy="86878"/>
            </a:xfrm>
            <a:custGeom>
              <a:avLst/>
              <a:gdLst/>
              <a:ahLst/>
              <a:cxnLst/>
              <a:rect l="l" t="t" r="r" b="b"/>
              <a:pathLst>
                <a:path w="3482" h="2527" extrusionOk="0">
                  <a:moveTo>
                    <a:pt x="3414" y="1"/>
                  </a:moveTo>
                  <a:lnTo>
                    <a:pt x="1" y="2458"/>
                  </a:lnTo>
                  <a:lnTo>
                    <a:pt x="69" y="2458"/>
                  </a:lnTo>
                  <a:lnTo>
                    <a:pt x="69" y="2526"/>
                  </a:lnTo>
                  <a:lnTo>
                    <a:pt x="3482" y="137"/>
                  </a:lnTo>
                  <a:lnTo>
                    <a:pt x="341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3" name="Google Shape;5283;p27"/>
            <p:cNvSpPr/>
            <p:nvPr/>
          </p:nvSpPr>
          <p:spPr>
            <a:xfrm>
              <a:off x="2473407" y="2077328"/>
              <a:ext cx="68107" cy="89216"/>
            </a:xfrm>
            <a:custGeom>
              <a:avLst/>
              <a:gdLst/>
              <a:ahLst/>
              <a:cxnLst/>
              <a:rect l="l" t="t" r="r" b="b"/>
              <a:pathLst>
                <a:path w="1981" h="2595" extrusionOk="0">
                  <a:moveTo>
                    <a:pt x="1844" y="1"/>
                  </a:moveTo>
                  <a:lnTo>
                    <a:pt x="1" y="2526"/>
                  </a:lnTo>
                  <a:lnTo>
                    <a:pt x="69" y="2526"/>
                  </a:lnTo>
                  <a:lnTo>
                    <a:pt x="69" y="2594"/>
                  </a:lnTo>
                  <a:lnTo>
                    <a:pt x="1980" y="137"/>
                  </a:lnTo>
                  <a:lnTo>
                    <a:pt x="184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4" name="Google Shape;5284;p27"/>
            <p:cNvSpPr/>
            <p:nvPr/>
          </p:nvSpPr>
          <p:spPr>
            <a:xfrm>
              <a:off x="2041629" y="2234548"/>
              <a:ext cx="100940" cy="37577"/>
            </a:xfrm>
            <a:custGeom>
              <a:avLst/>
              <a:gdLst/>
              <a:ahLst/>
              <a:cxnLst/>
              <a:rect l="l" t="t" r="r" b="b"/>
              <a:pathLst>
                <a:path w="2936" h="1093" extrusionOk="0">
                  <a:moveTo>
                    <a:pt x="1" y="1"/>
                  </a:moveTo>
                  <a:lnTo>
                    <a:pt x="1" y="137"/>
                  </a:lnTo>
                  <a:lnTo>
                    <a:pt x="2936" y="1093"/>
                  </a:lnTo>
                  <a:cubicBezTo>
                    <a:pt x="2936" y="1025"/>
                    <a:pt x="2936" y="1025"/>
                    <a:pt x="2936" y="1025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5" name="Google Shape;5285;p27"/>
            <p:cNvSpPr/>
            <p:nvPr/>
          </p:nvSpPr>
          <p:spPr>
            <a:xfrm>
              <a:off x="1846866" y="1959989"/>
              <a:ext cx="77458" cy="63397"/>
            </a:xfrm>
            <a:custGeom>
              <a:avLst/>
              <a:gdLst/>
              <a:ahLst/>
              <a:cxnLst/>
              <a:rect l="l" t="t" r="r" b="b"/>
              <a:pathLst>
                <a:path w="2253" h="1844" extrusionOk="0">
                  <a:moveTo>
                    <a:pt x="137" y="1"/>
                  </a:moveTo>
                  <a:lnTo>
                    <a:pt x="69" y="69"/>
                  </a:lnTo>
                  <a:cubicBezTo>
                    <a:pt x="69" y="137"/>
                    <a:pt x="0" y="137"/>
                    <a:pt x="0" y="205"/>
                  </a:cubicBezTo>
                  <a:lnTo>
                    <a:pt x="2184" y="1844"/>
                  </a:lnTo>
                  <a:lnTo>
                    <a:pt x="2253" y="170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6" name="Google Shape;5286;p27"/>
            <p:cNvSpPr/>
            <p:nvPr/>
          </p:nvSpPr>
          <p:spPr>
            <a:xfrm>
              <a:off x="2553203" y="2408201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1" y="1"/>
                  </a:moveTo>
                  <a:lnTo>
                    <a:pt x="1" y="69"/>
                  </a:lnTo>
                  <a:lnTo>
                    <a:pt x="2936" y="1025"/>
                  </a:lnTo>
                  <a:lnTo>
                    <a:pt x="2936" y="956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7" name="Google Shape;5287;p27"/>
            <p:cNvSpPr/>
            <p:nvPr/>
          </p:nvSpPr>
          <p:spPr>
            <a:xfrm>
              <a:off x="2665832" y="2182943"/>
              <a:ext cx="171350" cy="58687"/>
            </a:xfrm>
            <a:custGeom>
              <a:avLst/>
              <a:gdLst/>
              <a:ahLst/>
              <a:cxnLst/>
              <a:rect l="l" t="t" r="r" b="b"/>
              <a:pathLst>
                <a:path w="4984" h="1707" extrusionOk="0">
                  <a:moveTo>
                    <a:pt x="4916" y="0"/>
                  </a:moveTo>
                  <a:lnTo>
                    <a:pt x="1" y="1570"/>
                  </a:lnTo>
                  <a:lnTo>
                    <a:pt x="1" y="1707"/>
                  </a:lnTo>
                  <a:lnTo>
                    <a:pt x="4984" y="137"/>
                  </a:lnTo>
                  <a:lnTo>
                    <a:pt x="4916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8" name="Google Shape;5288;p27"/>
            <p:cNvSpPr/>
            <p:nvPr/>
          </p:nvSpPr>
          <p:spPr>
            <a:xfrm>
              <a:off x="1858590" y="2436358"/>
              <a:ext cx="171350" cy="58721"/>
            </a:xfrm>
            <a:custGeom>
              <a:avLst/>
              <a:gdLst/>
              <a:ahLst/>
              <a:cxnLst/>
              <a:rect l="l" t="t" r="r" b="b"/>
              <a:pathLst>
                <a:path w="4984" h="1708" extrusionOk="0">
                  <a:moveTo>
                    <a:pt x="4915" y="1"/>
                  </a:moveTo>
                  <a:lnTo>
                    <a:pt x="1" y="1503"/>
                  </a:lnTo>
                  <a:lnTo>
                    <a:pt x="69" y="1707"/>
                  </a:lnTo>
                  <a:lnTo>
                    <a:pt x="4983" y="137"/>
                  </a:lnTo>
                  <a:cubicBezTo>
                    <a:pt x="4983" y="69"/>
                    <a:pt x="4983" y="69"/>
                    <a:pt x="4915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9" name="Google Shape;5289;p27"/>
            <p:cNvSpPr/>
            <p:nvPr/>
          </p:nvSpPr>
          <p:spPr>
            <a:xfrm>
              <a:off x="1633298" y="2096099"/>
              <a:ext cx="213603" cy="77493"/>
            </a:xfrm>
            <a:custGeom>
              <a:avLst/>
              <a:gdLst/>
              <a:ahLst/>
              <a:cxnLst/>
              <a:rect l="l" t="t" r="r" b="b"/>
              <a:pathLst>
                <a:path w="6213" h="2254" extrusionOk="0">
                  <a:moveTo>
                    <a:pt x="69" y="1"/>
                  </a:moveTo>
                  <a:cubicBezTo>
                    <a:pt x="69" y="69"/>
                    <a:pt x="69" y="137"/>
                    <a:pt x="1" y="205"/>
                  </a:cubicBezTo>
                  <a:lnTo>
                    <a:pt x="6144" y="2185"/>
                  </a:lnTo>
                  <a:lnTo>
                    <a:pt x="6144" y="2253"/>
                  </a:lnTo>
                  <a:lnTo>
                    <a:pt x="6212" y="2048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0" name="Google Shape;5290;p27"/>
            <p:cNvSpPr/>
            <p:nvPr/>
          </p:nvSpPr>
          <p:spPr>
            <a:xfrm>
              <a:off x="2661157" y="1732359"/>
              <a:ext cx="136145" cy="183074"/>
            </a:xfrm>
            <a:custGeom>
              <a:avLst/>
              <a:gdLst/>
              <a:ahLst/>
              <a:cxnLst/>
              <a:rect l="l" t="t" r="r" b="b"/>
              <a:pathLst>
                <a:path w="3960" h="5325" extrusionOk="0">
                  <a:moveTo>
                    <a:pt x="3755" y="1"/>
                  </a:moveTo>
                  <a:lnTo>
                    <a:pt x="0" y="5188"/>
                  </a:lnTo>
                  <a:lnTo>
                    <a:pt x="137" y="5325"/>
                  </a:lnTo>
                  <a:lnTo>
                    <a:pt x="3959" y="137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1" name="Google Shape;5291;p27"/>
            <p:cNvSpPr/>
            <p:nvPr/>
          </p:nvSpPr>
          <p:spPr>
            <a:xfrm>
              <a:off x="1907856" y="1722973"/>
              <a:ext cx="136145" cy="185446"/>
            </a:xfrm>
            <a:custGeom>
              <a:avLst/>
              <a:gdLst/>
              <a:ahLst/>
              <a:cxnLst/>
              <a:rect l="l" t="t" r="r" b="b"/>
              <a:pathLst>
                <a:path w="3960" h="5394" extrusionOk="0">
                  <a:moveTo>
                    <a:pt x="206" y="1"/>
                  </a:moveTo>
                  <a:lnTo>
                    <a:pt x="1" y="137"/>
                  </a:lnTo>
                  <a:lnTo>
                    <a:pt x="3755" y="5393"/>
                  </a:lnTo>
                  <a:lnTo>
                    <a:pt x="3960" y="5325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2" name="Google Shape;5292;p27"/>
            <p:cNvSpPr/>
            <p:nvPr/>
          </p:nvSpPr>
          <p:spPr>
            <a:xfrm>
              <a:off x="2515660" y="1746455"/>
              <a:ext cx="37577" cy="91554"/>
            </a:xfrm>
            <a:custGeom>
              <a:avLst/>
              <a:gdLst/>
              <a:ahLst/>
              <a:cxnLst/>
              <a:rect l="l" t="t" r="r" b="b"/>
              <a:pathLst>
                <a:path w="1093" h="2663" extrusionOk="0">
                  <a:moveTo>
                    <a:pt x="888" y="0"/>
                  </a:moveTo>
                  <a:lnTo>
                    <a:pt x="1" y="2594"/>
                  </a:lnTo>
                  <a:lnTo>
                    <a:pt x="137" y="2662"/>
                  </a:lnTo>
                  <a:lnTo>
                    <a:pt x="1093" y="137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3" name="Google Shape;5293;p27"/>
            <p:cNvSpPr/>
            <p:nvPr/>
          </p:nvSpPr>
          <p:spPr>
            <a:xfrm>
              <a:off x="2161306" y="1741745"/>
              <a:ext cx="32902" cy="93926"/>
            </a:xfrm>
            <a:custGeom>
              <a:avLst/>
              <a:gdLst/>
              <a:ahLst/>
              <a:cxnLst/>
              <a:rect l="l" t="t" r="r" b="b"/>
              <a:pathLst>
                <a:path w="957" h="2732" extrusionOk="0">
                  <a:moveTo>
                    <a:pt x="137" y="1"/>
                  </a:moveTo>
                  <a:lnTo>
                    <a:pt x="1" y="69"/>
                  </a:lnTo>
                  <a:lnTo>
                    <a:pt x="752" y="2731"/>
                  </a:lnTo>
                  <a:lnTo>
                    <a:pt x="956" y="266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4" name="Google Shape;5294;p27"/>
            <p:cNvSpPr/>
            <p:nvPr/>
          </p:nvSpPr>
          <p:spPr>
            <a:xfrm>
              <a:off x="1835108" y="2640541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0"/>
                  </a:moveTo>
                  <a:lnTo>
                    <a:pt x="1" y="1570"/>
                  </a:lnTo>
                  <a:lnTo>
                    <a:pt x="137" y="1775"/>
                  </a:lnTo>
                  <a:lnTo>
                    <a:pt x="2322" y="137"/>
                  </a:lnTo>
                  <a:cubicBezTo>
                    <a:pt x="2322" y="137"/>
                    <a:pt x="2253" y="69"/>
                    <a:pt x="225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5" name="Google Shape;5295;p27"/>
            <p:cNvSpPr/>
            <p:nvPr/>
          </p:nvSpPr>
          <p:spPr>
            <a:xfrm>
              <a:off x="2349055" y="1586863"/>
              <a:ext cx="9420" cy="222989"/>
            </a:xfrm>
            <a:custGeom>
              <a:avLst/>
              <a:gdLst/>
              <a:ahLst/>
              <a:cxnLst/>
              <a:rect l="l" t="t" r="r" b="b"/>
              <a:pathLst>
                <a:path w="274" h="6486" extrusionOk="0">
                  <a:moveTo>
                    <a:pt x="69" y="1"/>
                  </a:moveTo>
                  <a:lnTo>
                    <a:pt x="0" y="6485"/>
                  </a:lnTo>
                  <a:lnTo>
                    <a:pt x="205" y="6485"/>
                  </a:lnTo>
                  <a:lnTo>
                    <a:pt x="2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6" name="Google Shape;5296;p27"/>
            <p:cNvSpPr/>
            <p:nvPr/>
          </p:nvSpPr>
          <p:spPr>
            <a:xfrm>
              <a:off x="1628622" y="249504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12"/>
                  </a:lnTo>
                  <a:cubicBezTo>
                    <a:pt x="0" y="1980"/>
                    <a:pt x="0" y="2048"/>
                    <a:pt x="69" y="2116"/>
                  </a:cubicBezTo>
                  <a:lnTo>
                    <a:pt x="6212" y="137"/>
                  </a:lnTo>
                  <a:cubicBezTo>
                    <a:pt x="6212" y="137"/>
                    <a:pt x="6212" y="69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7" name="Google Shape;5297;p27"/>
            <p:cNvSpPr/>
            <p:nvPr/>
          </p:nvSpPr>
          <p:spPr>
            <a:xfrm>
              <a:off x="2651771" y="2769604"/>
              <a:ext cx="133807" cy="185411"/>
            </a:xfrm>
            <a:custGeom>
              <a:avLst/>
              <a:gdLst/>
              <a:ahLst/>
              <a:cxnLst/>
              <a:rect l="l" t="t" r="r" b="b"/>
              <a:pathLst>
                <a:path w="3892" h="5393" extrusionOk="0">
                  <a:moveTo>
                    <a:pt x="69" y="0"/>
                  </a:moveTo>
                  <a:lnTo>
                    <a:pt x="0" y="137"/>
                  </a:lnTo>
                  <a:lnTo>
                    <a:pt x="3686" y="5393"/>
                  </a:lnTo>
                  <a:lnTo>
                    <a:pt x="3891" y="525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8" name="Google Shape;5298;p27"/>
            <p:cNvSpPr/>
            <p:nvPr/>
          </p:nvSpPr>
          <p:spPr>
            <a:xfrm>
              <a:off x="2499227" y="2847027"/>
              <a:ext cx="35240" cy="89216"/>
            </a:xfrm>
            <a:custGeom>
              <a:avLst/>
              <a:gdLst/>
              <a:ahLst/>
              <a:cxnLst/>
              <a:rect l="l" t="t" r="r" b="b"/>
              <a:pathLst>
                <a:path w="1025" h="2595" extrusionOk="0">
                  <a:moveTo>
                    <a:pt x="1" y="1"/>
                  </a:moveTo>
                  <a:lnTo>
                    <a:pt x="820" y="2595"/>
                  </a:lnTo>
                  <a:lnTo>
                    <a:pt x="1025" y="252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9" name="Google Shape;5299;p27"/>
            <p:cNvSpPr/>
            <p:nvPr/>
          </p:nvSpPr>
          <p:spPr>
            <a:xfrm>
              <a:off x="2848906" y="2504431"/>
              <a:ext cx="213569" cy="79830"/>
            </a:xfrm>
            <a:custGeom>
              <a:avLst/>
              <a:gdLst/>
              <a:ahLst/>
              <a:cxnLst/>
              <a:rect l="l" t="t" r="r" b="b"/>
              <a:pathLst>
                <a:path w="6212" h="2322" extrusionOk="0">
                  <a:moveTo>
                    <a:pt x="68" y="0"/>
                  </a:moveTo>
                  <a:cubicBezTo>
                    <a:pt x="0" y="69"/>
                    <a:pt x="0" y="137"/>
                    <a:pt x="0" y="205"/>
                  </a:cubicBezTo>
                  <a:lnTo>
                    <a:pt x="6075" y="2321"/>
                  </a:lnTo>
                  <a:lnTo>
                    <a:pt x="6211" y="2048"/>
                  </a:lnTo>
                  <a:lnTo>
                    <a:pt x="6211" y="1980"/>
                  </a:lnTo>
                  <a:lnTo>
                    <a:pt x="6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0" name="Google Shape;5300;p27"/>
            <p:cNvSpPr/>
            <p:nvPr/>
          </p:nvSpPr>
          <p:spPr>
            <a:xfrm>
              <a:off x="2142534" y="2840014"/>
              <a:ext cx="35240" cy="89182"/>
            </a:xfrm>
            <a:custGeom>
              <a:avLst/>
              <a:gdLst/>
              <a:ahLst/>
              <a:cxnLst/>
              <a:rect l="l" t="t" r="r" b="b"/>
              <a:pathLst>
                <a:path w="1025" h="2594" extrusionOk="0">
                  <a:moveTo>
                    <a:pt x="888" y="0"/>
                  </a:moveTo>
                  <a:lnTo>
                    <a:pt x="1" y="2526"/>
                  </a:lnTo>
                  <a:lnTo>
                    <a:pt x="205" y="2594"/>
                  </a:lnTo>
                  <a:lnTo>
                    <a:pt x="1025" y="68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1" name="Google Shape;5301;p27"/>
            <p:cNvSpPr/>
            <p:nvPr/>
          </p:nvSpPr>
          <p:spPr>
            <a:xfrm>
              <a:off x="1896133" y="2762556"/>
              <a:ext cx="136145" cy="180736"/>
            </a:xfrm>
            <a:custGeom>
              <a:avLst/>
              <a:gdLst/>
              <a:ahLst/>
              <a:cxnLst/>
              <a:rect l="l" t="t" r="r" b="b"/>
              <a:pathLst>
                <a:path w="3960" h="5257" extrusionOk="0">
                  <a:moveTo>
                    <a:pt x="3823" y="1"/>
                  </a:moveTo>
                  <a:lnTo>
                    <a:pt x="1" y="5120"/>
                  </a:lnTo>
                  <a:lnTo>
                    <a:pt x="137" y="5257"/>
                  </a:lnTo>
                  <a:lnTo>
                    <a:pt x="3960" y="69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2" name="Google Shape;5302;p27"/>
            <p:cNvSpPr/>
            <p:nvPr/>
          </p:nvSpPr>
          <p:spPr>
            <a:xfrm>
              <a:off x="2332621" y="2868171"/>
              <a:ext cx="9420" cy="222954"/>
            </a:xfrm>
            <a:custGeom>
              <a:avLst/>
              <a:gdLst/>
              <a:ahLst/>
              <a:cxnLst/>
              <a:rect l="l" t="t" r="r" b="b"/>
              <a:pathLst>
                <a:path w="274" h="6485" extrusionOk="0">
                  <a:moveTo>
                    <a:pt x="137" y="0"/>
                  </a:moveTo>
                  <a:lnTo>
                    <a:pt x="0" y="6485"/>
                  </a:lnTo>
                  <a:lnTo>
                    <a:pt x="274" y="6485"/>
                  </a:lnTo>
                  <a:lnTo>
                    <a:pt x="274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3" name="Google Shape;5303;p27"/>
            <p:cNvSpPr/>
            <p:nvPr/>
          </p:nvSpPr>
          <p:spPr>
            <a:xfrm>
              <a:off x="2349055" y="1828589"/>
              <a:ext cx="7082" cy="176026"/>
            </a:xfrm>
            <a:custGeom>
              <a:avLst/>
              <a:gdLst/>
              <a:ahLst/>
              <a:cxnLst/>
              <a:rect l="l" t="t" r="r" b="b"/>
              <a:pathLst>
                <a:path w="206" h="5120" extrusionOk="0">
                  <a:moveTo>
                    <a:pt x="0" y="0"/>
                  </a:moveTo>
                  <a:lnTo>
                    <a:pt x="0" y="5120"/>
                  </a:lnTo>
                  <a:lnTo>
                    <a:pt x="69" y="5120"/>
                  </a:lnTo>
                  <a:lnTo>
                    <a:pt x="20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4" name="Google Shape;5304;p27"/>
            <p:cNvSpPr/>
            <p:nvPr/>
          </p:nvSpPr>
          <p:spPr>
            <a:xfrm>
              <a:off x="2048677" y="1922446"/>
              <a:ext cx="105615" cy="147868"/>
            </a:xfrm>
            <a:custGeom>
              <a:avLst/>
              <a:gdLst/>
              <a:ahLst/>
              <a:cxnLst/>
              <a:rect l="l" t="t" r="r" b="b"/>
              <a:pathLst>
                <a:path w="3072" h="4301" extrusionOk="0">
                  <a:moveTo>
                    <a:pt x="137" y="1"/>
                  </a:moveTo>
                  <a:lnTo>
                    <a:pt x="0" y="69"/>
                  </a:lnTo>
                  <a:lnTo>
                    <a:pt x="2048" y="2936"/>
                  </a:lnTo>
                  <a:lnTo>
                    <a:pt x="3004" y="4301"/>
                  </a:lnTo>
                  <a:lnTo>
                    <a:pt x="3072" y="4164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5" name="Google Shape;5305;p27"/>
            <p:cNvSpPr/>
            <p:nvPr/>
          </p:nvSpPr>
          <p:spPr>
            <a:xfrm>
              <a:off x="2039291" y="260533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0" y="4164"/>
                  </a:lnTo>
                  <a:lnTo>
                    <a:pt x="137" y="4232"/>
                  </a:lnTo>
                  <a:lnTo>
                    <a:pt x="3208" y="137"/>
                  </a:lnTo>
                  <a:lnTo>
                    <a:pt x="3072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6" name="Google Shape;5306;p27"/>
            <p:cNvSpPr/>
            <p:nvPr/>
          </p:nvSpPr>
          <p:spPr>
            <a:xfrm>
              <a:off x="2194173" y="1849698"/>
              <a:ext cx="56349" cy="171350"/>
            </a:xfrm>
            <a:custGeom>
              <a:avLst/>
              <a:gdLst/>
              <a:ahLst/>
              <a:cxnLst/>
              <a:rect l="l" t="t" r="r" b="b"/>
              <a:pathLst>
                <a:path w="1639" h="4984" extrusionOk="0">
                  <a:moveTo>
                    <a:pt x="137" y="1"/>
                  </a:moveTo>
                  <a:lnTo>
                    <a:pt x="0" y="69"/>
                  </a:lnTo>
                  <a:lnTo>
                    <a:pt x="1502" y="4983"/>
                  </a:lnTo>
                  <a:lnTo>
                    <a:pt x="1638" y="498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7" name="Google Shape;5307;p27"/>
            <p:cNvSpPr/>
            <p:nvPr/>
          </p:nvSpPr>
          <p:spPr>
            <a:xfrm>
              <a:off x="1926628" y="2530250"/>
              <a:ext cx="147903" cy="105615"/>
            </a:xfrm>
            <a:custGeom>
              <a:avLst/>
              <a:gdLst/>
              <a:ahLst/>
              <a:cxnLst/>
              <a:rect l="l" t="t" r="r" b="b"/>
              <a:pathLst>
                <a:path w="4302" h="3072" extrusionOk="0">
                  <a:moveTo>
                    <a:pt x="4301" y="0"/>
                  </a:moveTo>
                  <a:lnTo>
                    <a:pt x="1" y="2935"/>
                  </a:lnTo>
                  <a:lnTo>
                    <a:pt x="138" y="3072"/>
                  </a:lnTo>
                  <a:lnTo>
                    <a:pt x="4301" y="69"/>
                  </a:lnTo>
                  <a:lnTo>
                    <a:pt x="4301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8" name="Google Shape;5308;p27"/>
            <p:cNvSpPr/>
            <p:nvPr/>
          </p:nvSpPr>
          <p:spPr>
            <a:xfrm>
              <a:off x="2778496" y="1976423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1"/>
                  </a:moveTo>
                  <a:lnTo>
                    <a:pt x="0" y="1570"/>
                  </a:lnTo>
                  <a:lnTo>
                    <a:pt x="69" y="1775"/>
                  </a:lnTo>
                  <a:lnTo>
                    <a:pt x="2321" y="205"/>
                  </a:lnTo>
                  <a:lnTo>
                    <a:pt x="2253" y="69"/>
                  </a:lnTo>
                  <a:lnTo>
                    <a:pt x="225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9" name="Google Shape;5309;p27"/>
            <p:cNvSpPr/>
            <p:nvPr/>
          </p:nvSpPr>
          <p:spPr>
            <a:xfrm>
              <a:off x="2452298" y="1852036"/>
              <a:ext cx="63397" cy="169012"/>
            </a:xfrm>
            <a:custGeom>
              <a:avLst/>
              <a:gdLst/>
              <a:ahLst/>
              <a:cxnLst/>
              <a:rect l="l" t="t" r="r" b="b"/>
              <a:pathLst>
                <a:path w="1844" h="4916" extrusionOk="0">
                  <a:moveTo>
                    <a:pt x="1639" y="1"/>
                  </a:moveTo>
                  <a:lnTo>
                    <a:pt x="1" y="4915"/>
                  </a:lnTo>
                  <a:lnTo>
                    <a:pt x="137" y="4915"/>
                  </a:lnTo>
                  <a:lnTo>
                    <a:pt x="1844" y="69"/>
                  </a:lnTo>
                  <a:lnTo>
                    <a:pt x="163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0" name="Google Shape;5310;p27"/>
            <p:cNvSpPr/>
            <p:nvPr/>
          </p:nvSpPr>
          <p:spPr>
            <a:xfrm>
              <a:off x="2618904" y="2042123"/>
              <a:ext cx="150241" cy="105650"/>
            </a:xfrm>
            <a:custGeom>
              <a:avLst/>
              <a:gdLst/>
              <a:ahLst/>
              <a:cxnLst/>
              <a:rect l="l" t="t" r="r" b="b"/>
              <a:pathLst>
                <a:path w="4370" h="3073" extrusionOk="0">
                  <a:moveTo>
                    <a:pt x="4233" y="1"/>
                  </a:moveTo>
                  <a:lnTo>
                    <a:pt x="1" y="3004"/>
                  </a:lnTo>
                  <a:lnTo>
                    <a:pt x="69" y="3072"/>
                  </a:lnTo>
                  <a:lnTo>
                    <a:pt x="4369" y="137"/>
                  </a:lnTo>
                  <a:lnTo>
                    <a:pt x="423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1" name="Google Shape;5311;p27"/>
            <p:cNvSpPr/>
            <p:nvPr/>
          </p:nvSpPr>
          <p:spPr>
            <a:xfrm>
              <a:off x="2543818" y="192715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1" y="4164"/>
                  </a:lnTo>
                  <a:lnTo>
                    <a:pt x="137" y="4232"/>
                  </a:lnTo>
                  <a:lnTo>
                    <a:pt x="3209" y="68"/>
                  </a:lnTo>
                  <a:cubicBezTo>
                    <a:pt x="3140" y="68"/>
                    <a:pt x="3072" y="0"/>
                    <a:pt x="30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2" name="Google Shape;5312;p27"/>
            <p:cNvSpPr/>
            <p:nvPr/>
          </p:nvSpPr>
          <p:spPr>
            <a:xfrm>
              <a:off x="2682266" y="2342501"/>
              <a:ext cx="176060" cy="7082"/>
            </a:xfrm>
            <a:custGeom>
              <a:avLst/>
              <a:gdLst/>
              <a:ahLst/>
              <a:cxnLst/>
              <a:rect l="l" t="t" r="r" b="b"/>
              <a:pathLst>
                <a:path w="5121" h="206" extrusionOk="0">
                  <a:moveTo>
                    <a:pt x="1" y="1"/>
                  </a:moveTo>
                  <a:lnTo>
                    <a:pt x="1" y="69"/>
                  </a:lnTo>
                  <a:lnTo>
                    <a:pt x="5120" y="205"/>
                  </a:lnTo>
                  <a:lnTo>
                    <a:pt x="512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3" name="Google Shape;5313;p27"/>
            <p:cNvSpPr/>
            <p:nvPr/>
          </p:nvSpPr>
          <p:spPr>
            <a:xfrm>
              <a:off x="2877063" y="2344839"/>
              <a:ext cx="93892" cy="7082"/>
            </a:xfrm>
            <a:custGeom>
              <a:avLst/>
              <a:gdLst/>
              <a:ahLst/>
              <a:cxnLst/>
              <a:rect l="l" t="t" r="r" b="b"/>
              <a:pathLst>
                <a:path w="2731" h="206" extrusionOk="0">
                  <a:moveTo>
                    <a:pt x="0" y="1"/>
                  </a:moveTo>
                  <a:cubicBezTo>
                    <a:pt x="0" y="69"/>
                    <a:pt x="0" y="137"/>
                    <a:pt x="0" y="206"/>
                  </a:cubicBezTo>
                  <a:lnTo>
                    <a:pt x="2730" y="206"/>
                  </a:lnTo>
                  <a:lnTo>
                    <a:pt x="273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4" name="Google Shape;5314;p27"/>
            <p:cNvSpPr/>
            <p:nvPr/>
          </p:nvSpPr>
          <p:spPr>
            <a:xfrm>
              <a:off x="2539142" y="2610012"/>
              <a:ext cx="107953" cy="147903"/>
            </a:xfrm>
            <a:custGeom>
              <a:avLst/>
              <a:gdLst/>
              <a:ahLst/>
              <a:cxnLst/>
              <a:rect l="l" t="t" r="r" b="b"/>
              <a:pathLst>
                <a:path w="3140" h="4302" extrusionOk="0">
                  <a:moveTo>
                    <a:pt x="137" y="1"/>
                  </a:moveTo>
                  <a:lnTo>
                    <a:pt x="0" y="69"/>
                  </a:lnTo>
                  <a:lnTo>
                    <a:pt x="2935" y="4301"/>
                  </a:lnTo>
                  <a:lnTo>
                    <a:pt x="3140" y="4165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5" name="Google Shape;5315;p27"/>
            <p:cNvSpPr/>
            <p:nvPr/>
          </p:nvSpPr>
          <p:spPr>
            <a:xfrm>
              <a:off x="2442912" y="2656975"/>
              <a:ext cx="58687" cy="171316"/>
            </a:xfrm>
            <a:custGeom>
              <a:avLst/>
              <a:gdLst/>
              <a:ahLst/>
              <a:cxnLst/>
              <a:rect l="l" t="t" r="r" b="b"/>
              <a:pathLst>
                <a:path w="1707" h="4983" extrusionOk="0">
                  <a:moveTo>
                    <a:pt x="1" y="0"/>
                  </a:moveTo>
                  <a:lnTo>
                    <a:pt x="1502" y="4983"/>
                  </a:lnTo>
                  <a:lnTo>
                    <a:pt x="1707" y="4915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6" name="Google Shape;5316;p27"/>
            <p:cNvSpPr/>
            <p:nvPr/>
          </p:nvSpPr>
          <p:spPr>
            <a:xfrm>
              <a:off x="2177739" y="2656975"/>
              <a:ext cx="63397" cy="168978"/>
            </a:xfrm>
            <a:custGeom>
              <a:avLst/>
              <a:gdLst/>
              <a:ahLst/>
              <a:cxnLst/>
              <a:rect l="l" t="t" r="r" b="b"/>
              <a:pathLst>
                <a:path w="1844" h="4915" extrusionOk="0">
                  <a:moveTo>
                    <a:pt x="1707" y="0"/>
                  </a:moveTo>
                  <a:lnTo>
                    <a:pt x="1" y="4846"/>
                  </a:lnTo>
                  <a:lnTo>
                    <a:pt x="205" y="4915"/>
                  </a:lnTo>
                  <a:lnTo>
                    <a:pt x="184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7" name="Google Shape;5317;p27"/>
            <p:cNvSpPr/>
            <p:nvPr/>
          </p:nvSpPr>
          <p:spPr>
            <a:xfrm>
              <a:off x="2337297" y="2673374"/>
              <a:ext cx="7082" cy="176060"/>
            </a:xfrm>
            <a:custGeom>
              <a:avLst/>
              <a:gdLst/>
              <a:ahLst/>
              <a:cxnLst/>
              <a:rect l="l" t="t" r="r" b="b"/>
              <a:pathLst>
                <a:path w="206" h="5121" extrusionOk="0">
                  <a:moveTo>
                    <a:pt x="138" y="1"/>
                  </a:moveTo>
                  <a:lnTo>
                    <a:pt x="1" y="5120"/>
                  </a:lnTo>
                  <a:lnTo>
                    <a:pt x="206" y="5120"/>
                  </a:lnTo>
                  <a:lnTo>
                    <a:pt x="206" y="1776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8" name="Google Shape;5318;p27"/>
            <p:cNvSpPr/>
            <p:nvPr/>
          </p:nvSpPr>
          <p:spPr>
            <a:xfrm>
              <a:off x="2333962" y="1570464"/>
              <a:ext cx="36237" cy="24788"/>
            </a:xfrm>
            <a:custGeom>
              <a:avLst/>
              <a:gdLst/>
              <a:ahLst/>
              <a:cxnLst/>
              <a:rect l="l" t="t" r="r" b="b"/>
              <a:pathLst>
                <a:path w="1054" h="721" extrusionOk="0">
                  <a:moveTo>
                    <a:pt x="576" y="0"/>
                  </a:moveTo>
                  <a:cubicBezTo>
                    <a:pt x="1" y="0"/>
                    <a:pt x="587" y="721"/>
                    <a:pt x="893" y="721"/>
                  </a:cubicBezTo>
                  <a:cubicBezTo>
                    <a:pt x="986" y="721"/>
                    <a:pt x="1054" y="654"/>
                    <a:pt x="1054" y="478"/>
                  </a:cubicBezTo>
                  <a:cubicBezTo>
                    <a:pt x="1054" y="205"/>
                    <a:pt x="849" y="0"/>
                    <a:pt x="57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9" name="Google Shape;5319;p27"/>
            <p:cNvSpPr/>
            <p:nvPr/>
          </p:nvSpPr>
          <p:spPr>
            <a:xfrm>
              <a:off x="2323236" y="3077030"/>
              <a:ext cx="32902" cy="32867"/>
            </a:xfrm>
            <a:custGeom>
              <a:avLst/>
              <a:gdLst/>
              <a:ahLst/>
              <a:cxnLst/>
              <a:rect l="l" t="t" r="r" b="b"/>
              <a:pathLst>
                <a:path w="957" h="956" extrusionOk="0">
                  <a:moveTo>
                    <a:pt x="478" y="0"/>
                  </a:moveTo>
                  <a:cubicBezTo>
                    <a:pt x="205" y="0"/>
                    <a:pt x="0" y="205"/>
                    <a:pt x="0" y="478"/>
                  </a:cubicBezTo>
                  <a:cubicBezTo>
                    <a:pt x="0" y="751"/>
                    <a:pt x="205" y="956"/>
                    <a:pt x="478" y="956"/>
                  </a:cubicBezTo>
                  <a:cubicBezTo>
                    <a:pt x="751" y="956"/>
                    <a:pt x="956" y="751"/>
                    <a:pt x="956" y="478"/>
                  </a:cubicBezTo>
                  <a:cubicBezTo>
                    <a:pt x="956" y="205"/>
                    <a:pt x="751" y="0"/>
                    <a:pt x="478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0" name="Google Shape;5320;p27"/>
            <p:cNvSpPr/>
            <p:nvPr/>
          </p:nvSpPr>
          <p:spPr>
            <a:xfrm>
              <a:off x="3048344" y="2095515"/>
              <a:ext cx="35240" cy="34071"/>
            </a:xfrm>
            <a:custGeom>
              <a:avLst/>
              <a:gdLst/>
              <a:ahLst/>
              <a:cxnLst/>
              <a:rect l="l" t="t" r="r" b="b"/>
              <a:pathLst>
                <a:path w="1025" h="991" extrusionOk="0">
                  <a:moveTo>
                    <a:pt x="482" y="0"/>
                  </a:moveTo>
                  <a:cubicBezTo>
                    <a:pt x="436" y="0"/>
                    <a:pt x="389" y="6"/>
                    <a:pt x="342" y="18"/>
                  </a:cubicBezTo>
                  <a:cubicBezTo>
                    <a:pt x="137" y="154"/>
                    <a:pt x="1" y="359"/>
                    <a:pt x="69" y="632"/>
                  </a:cubicBezTo>
                  <a:cubicBezTo>
                    <a:pt x="126" y="858"/>
                    <a:pt x="323" y="991"/>
                    <a:pt x="544" y="991"/>
                  </a:cubicBezTo>
                  <a:cubicBezTo>
                    <a:pt x="590" y="991"/>
                    <a:pt x="637" y="985"/>
                    <a:pt x="683" y="973"/>
                  </a:cubicBezTo>
                  <a:cubicBezTo>
                    <a:pt x="888" y="837"/>
                    <a:pt x="1025" y="564"/>
                    <a:pt x="957" y="359"/>
                  </a:cubicBezTo>
                  <a:cubicBezTo>
                    <a:pt x="900" y="133"/>
                    <a:pt x="703" y="0"/>
                    <a:pt x="48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1" name="Google Shape;5321;p27"/>
            <p:cNvSpPr/>
            <p:nvPr/>
          </p:nvSpPr>
          <p:spPr>
            <a:xfrm>
              <a:off x="1609851" y="2550741"/>
              <a:ext cx="37577" cy="31767"/>
            </a:xfrm>
            <a:custGeom>
              <a:avLst/>
              <a:gdLst/>
              <a:ahLst/>
              <a:cxnLst/>
              <a:rect l="l" t="t" r="r" b="b"/>
              <a:pathLst>
                <a:path w="1093" h="924" extrusionOk="0">
                  <a:moveTo>
                    <a:pt x="524" y="1"/>
                  </a:moveTo>
                  <a:cubicBezTo>
                    <a:pt x="485" y="1"/>
                    <a:pt x="446" y="6"/>
                    <a:pt x="410" y="19"/>
                  </a:cubicBezTo>
                  <a:cubicBezTo>
                    <a:pt x="137" y="87"/>
                    <a:pt x="0" y="360"/>
                    <a:pt x="69" y="633"/>
                  </a:cubicBezTo>
                  <a:cubicBezTo>
                    <a:pt x="181" y="801"/>
                    <a:pt x="339" y="924"/>
                    <a:pt x="544" y="924"/>
                  </a:cubicBezTo>
                  <a:cubicBezTo>
                    <a:pt x="588" y="924"/>
                    <a:pt x="634" y="918"/>
                    <a:pt x="683" y="906"/>
                  </a:cubicBezTo>
                  <a:cubicBezTo>
                    <a:pt x="956" y="838"/>
                    <a:pt x="1092" y="565"/>
                    <a:pt x="1024" y="292"/>
                  </a:cubicBezTo>
                  <a:cubicBezTo>
                    <a:pt x="912" y="123"/>
                    <a:pt x="707" y="1"/>
                    <a:pt x="52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2" name="Google Shape;5322;p27"/>
            <p:cNvSpPr/>
            <p:nvPr/>
          </p:nvSpPr>
          <p:spPr>
            <a:xfrm>
              <a:off x="2764400" y="2936656"/>
              <a:ext cx="37577" cy="32558"/>
            </a:xfrm>
            <a:custGeom>
              <a:avLst/>
              <a:gdLst/>
              <a:ahLst/>
              <a:cxnLst/>
              <a:rect l="l" t="t" r="r" b="b"/>
              <a:pathLst>
                <a:path w="1093" h="947" extrusionOk="0">
                  <a:moveTo>
                    <a:pt x="578" y="1"/>
                  </a:moveTo>
                  <a:cubicBezTo>
                    <a:pt x="469" y="1"/>
                    <a:pt x="360" y="39"/>
                    <a:pt x="274" y="124"/>
                  </a:cubicBezTo>
                  <a:cubicBezTo>
                    <a:pt x="69" y="261"/>
                    <a:pt x="1" y="534"/>
                    <a:pt x="206" y="739"/>
                  </a:cubicBezTo>
                  <a:cubicBezTo>
                    <a:pt x="294" y="871"/>
                    <a:pt x="439" y="946"/>
                    <a:pt x="586" y="946"/>
                  </a:cubicBezTo>
                  <a:cubicBezTo>
                    <a:pt x="666" y="946"/>
                    <a:pt x="747" y="923"/>
                    <a:pt x="820" y="875"/>
                  </a:cubicBezTo>
                  <a:cubicBezTo>
                    <a:pt x="1025" y="739"/>
                    <a:pt x="1093" y="397"/>
                    <a:pt x="956" y="193"/>
                  </a:cubicBezTo>
                  <a:cubicBezTo>
                    <a:pt x="877" y="74"/>
                    <a:pt x="729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3" name="Google Shape;5323;p27"/>
            <p:cNvSpPr/>
            <p:nvPr/>
          </p:nvSpPr>
          <p:spPr>
            <a:xfrm>
              <a:off x="1891457" y="1710321"/>
              <a:ext cx="41187" cy="32214"/>
            </a:xfrm>
            <a:custGeom>
              <a:avLst/>
              <a:gdLst/>
              <a:ahLst/>
              <a:cxnLst/>
              <a:rect l="l" t="t" r="r" b="b"/>
              <a:pathLst>
                <a:path w="1198" h="937" extrusionOk="0">
                  <a:moveTo>
                    <a:pt x="578" y="1"/>
                  </a:moveTo>
                  <a:cubicBezTo>
                    <a:pt x="471" y="1"/>
                    <a:pt x="365" y="34"/>
                    <a:pt x="273" y="96"/>
                  </a:cubicBezTo>
                  <a:cubicBezTo>
                    <a:pt x="68" y="232"/>
                    <a:pt x="0" y="505"/>
                    <a:pt x="205" y="710"/>
                  </a:cubicBezTo>
                  <a:cubicBezTo>
                    <a:pt x="305" y="870"/>
                    <a:pt x="440" y="936"/>
                    <a:pt x="572" y="936"/>
                  </a:cubicBezTo>
                  <a:cubicBezTo>
                    <a:pt x="892" y="936"/>
                    <a:pt x="1197" y="550"/>
                    <a:pt x="956" y="164"/>
                  </a:cubicBezTo>
                  <a:cubicBezTo>
                    <a:pt x="843" y="51"/>
                    <a:pt x="710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4" name="Google Shape;5324;p27"/>
            <p:cNvSpPr/>
            <p:nvPr/>
          </p:nvSpPr>
          <p:spPr>
            <a:xfrm>
              <a:off x="1879699" y="2928267"/>
              <a:ext cx="37577" cy="32386"/>
            </a:xfrm>
            <a:custGeom>
              <a:avLst/>
              <a:gdLst/>
              <a:ahLst/>
              <a:cxnLst/>
              <a:rect l="l" t="t" r="r" b="b"/>
              <a:pathLst>
                <a:path w="1093" h="942" extrusionOk="0">
                  <a:moveTo>
                    <a:pt x="492" y="0"/>
                  </a:moveTo>
                  <a:cubicBezTo>
                    <a:pt x="350" y="0"/>
                    <a:pt x="213" y="51"/>
                    <a:pt x="137" y="164"/>
                  </a:cubicBezTo>
                  <a:cubicBezTo>
                    <a:pt x="1" y="437"/>
                    <a:pt x="69" y="710"/>
                    <a:pt x="274" y="846"/>
                  </a:cubicBezTo>
                  <a:cubicBezTo>
                    <a:pt x="366" y="907"/>
                    <a:pt x="472" y="941"/>
                    <a:pt x="573" y="941"/>
                  </a:cubicBezTo>
                  <a:cubicBezTo>
                    <a:pt x="697" y="941"/>
                    <a:pt x="813" y="891"/>
                    <a:pt x="888" y="778"/>
                  </a:cubicBezTo>
                  <a:cubicBezTo>
                    <a:pt x="1093" y="505"/>
                    <a:pt x="1025" y="232"/>
                    <a:pt x="820" y="95"/>
                  </a:cubicBezTo>
                  <a:cubicBezTo>
                    <a:pt x="728" y="34"/>
                    <a:pt x="608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5" name="Google Shape;5325;p27"/>
            <p:cNvSpPr/>
            <p:nvPr/>
          </p:nvSpPr>
          <p:spPr>
            <a:xfrm>
              <a:off x="2778496" y="1718676"/>
              <a:ext cx="34689" cy="32558"/>
            </a:xfrm>
            <a:custGeom>
              <a:avLst/>
              <a:gdLst/>
              <a:ahLst/>
              <a:cxnLst/>
              <a:rect l="l" t="t" r="r" b="b"/>
              <a:pathLst>
                <a:path w="1009" h="947" extrusionOk="0">
                  <a:moveTo>
                    <a:pt x="483" y="1"/>
                  </a:moveTo>
                  <a:cubicBezTo>
                    <a:pt x="348" y="1"/>
                    <a:pt x="217" y="61"/>
                    <a:pt x="137" y="194"/>
                  </a:cubicBezTo>
                  <a:cubicBezTo>
                    <a:pt x="0" y="399"/>
                    <a:pt x="0" y="672"/>
                    <a:pt x="205" y="877"/>
                  </a:cubicBezTo>
                  <a:cubicBezTo>
                    <a:pt x="285" y="924"/>
                    <a:pt x="372" y="946"/>
                    <a:pt x="458" y="946"/>
                  </a:cubicBezTo>
                  <a:cubicBezTo>
                    <a:pt x="740" y="946"/>
                    <a:pt x="1008" y="713"/>
                    <a:pt x="956" y="399"/>
                  </a:cubicBezTo>
                  <a:cubicBezTo>
                    <a:pt x="914" y="149"/>
                    <a:pt x="695" y="1"/>
                    <a:pt x="48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6" name="Google Shape;5326;p27"/>
            <p:cNvSpPr/>
            <p:nvPr/>
          </p:nvSpPr>
          <p:spPr>
            <a:xfrm>
              <a:off x="1614526" y="2086095"/>
              <a:ext cx="35239" cy="31767"/>
            </a:xfrm>
            <a:custGeom>
              <a:avLst/>
              <a:gdLst/>
              <a:ahLst/>
              <a:cxnLst/>
              <a:rect l="l" t="t" r="r" b="b"/>
              <a:pathLst>
                <a:path w="1025" h="924" extrusionOk="0">
                  <a:moveTo>
                    <a:pt x="539" y="1"/>
                  </a:moveTo>
                  <a:cubicBezTo>
                    <a:pt x="320" y="1"/>
                    <a:pt x="125" y="123"/>
                    <a:pt x="69" y="292"/>
                  </a:cubicBezTo>
                  <a:cubicBezTo>
                    <a:pt x="1" y="565"/>
                    <a:pt x="137" y="838"/>
                    <a:pt x="410" y="906"/>
                  </a:cubicBezTo>
                  <a:cubicBezTo>
                    <a:pt x="445" y="918"/>
                    <a:pt x="483" y="923"/>
                    <a:pt x="520" y="923"/>
                  </a:cubicBezTo>
                  <a:cubicBezTo>
                    <a:pt x="703" y="923"/>
                    <a:pt x="900" y="791"/>
                    <a:pt x="956" y="565"/>
                  </a:cubicBezTo>
                  <a:cubicBezTo>
                    <a:pt x="1025" y="360"/>
                    <a:pt x="888" y="87"/>
                    <a:pt x="683" y="19"/>
                  </a:cubicBezTo>
                  <a:cubicBezTo>
                    <a:pt x="635" y="7"/>
                    <a:pt x="587" y="1"/>
                    <a:pt x="53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7" name="Google Shape;5327;p27"/>
            <p:cNvSpPr/>
            <p:nvPr/>
          </p:nvSpPr>
          <p:spPr>
            <a:xfrm>
              <a:off x="3043668" y="2562499"/>
              <a:ext cx="35240" cy="31733"/>
            </a:xfrm>
            <a:custGeom>
              <a:avLst/>
              <a:gdLst/>
              <a:ahLst/>
              <a:cxnLst/>
              <a:rect l="l" t="t" r="r" b="b"/>
              <a:pathLst>
                <a:path w="1025" h="923" extrusionOk="0">
                  <a:moveTo>
                    <a:pt x="539" y="0"/>
                  </a:moveTo>
                  <a:cubicBezTo>
                    <a:pt x="320" y="0"/>
                    <a:pt x="125" y="122"/>
                    <a:pt x="69" y="291"/>
                  </a:cubicBezTo>
                  <a:cubicBezTo>
                    <a:pt x="0" y="564"/>
                    <a:pt x="137" y="837"/>
                    <a:pt x="342" y="905"/>
                  </a:cubicBezTo>
                  <a:cubicBezTo>
                    <a:pt x="389" y="917"/>
                    <a:pt x="435" y="923"/>
                    <a:pt x="481" y="923"/>
                  </a:cubicBezTo>
                  <a:cubicBezTo>
                    <a:pt x="702" y="923"/>
                    <a:pt x="899" y="790"/>
                    <a:pt x="956" y="564"/>
                  </a:cubicBezTo>
                  <a:cubicBezTo>
                    <a:pt x="1024" y="359"/>
                    <a:pt x="888" y="86"/>
                    <a:pt x="683" y="18"/>
                  </a:cubicBezTo>
                  <a:cubicBezTo>
                    <a:pt x="635" y="6"/>
                    <a:pt x="586" y="0"/>
                    <a:pt x="53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8" name="Google Shape;5328;p27"/>
            <p:cNvSpPr/>
            <p:nvPr/>
          </p:nvSpPr>
          <p:spPr>
            <a:xfrm>
              <a:off x="2534432" y="1729127"/>
              <a:ext cx="30529" cy="27366"/>
            </a:xfrm>
            <a:custGeom>
              <a:avLst/>
              <a:gdLst/>
              <a:ahLst/>
              <a:cxnLst/>
              <a:rect l="l" t="t" r="r" b="b"/>
              <a:pathLst>
                <a:path w="888" h="796" extrusionOk="0">
                  <a:moveTo>
                    <a:pt x="453" y="1"/>
                  </a:moveTo>
                  <a:cubicBezTo>
                    <a:pt x="286" y="1"/>
                    <a:pt x="120" y="78"/>
                    <a:pt x="69" y="231"/>
                  </a:cubicBezTo>
                  <a:cubicBezTo>
                    <a:pt x="1" y="436"/>
                    <a:pt x="137" y="709"/>
                    <a:pt x="342" y="777"/>
                  </a:cubicBezTo>
                  <a:cubicBezTo>
                    <a:pt x="378" y="789"/>
                    <a:pt x="414" y="795"/>
                    <a:pt x="450" y="795"/>
                  </a:cubicBezTo>
                  <a:cubicBezTo>
                    <a:pt x="615" y="795"/>
                    <a:pt x="764" y="673"/>
                    <a:pt x="820" y="504"/>
                  </a:cubicBezTo>
                  <a:cubicBezTo>
                    <a:pt x="888" y="300"/>
                    <a:pt x="820" y="95"/>
                    <a:pt x="615" y="26"/>
                  </a:cubicBezTo>
                  <a:cubicBezTo>
                    <a:pt x="564" y="9"/>
                    <a:pt x="508" y="1"/>
                    <a:pt x="45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9" name="Google Shape;5329;p27"/>
            <p:cNvSpPr/>
            <p:nvPr/>
          </p:nvSpPr>
          <p:spPr>
            <a:xfrm>
              <a:off x="2132392" y="2923729"/>
              <a:ext cx="26610" cy="22931"/>
            </a:xfrm>
            <a:custGeom>
              <a:avLst/>
              <a:gdLst/>
              <a:ahLst/>
              <a:cxnLst/>
              <a:rect l="l" t="t" r="r" b="b"/>
              <a:pathLst>
                <a:path w="774" h="667" extrusionOk="0">
                  <a:moveTo>
                    <a:pt x="316" y="0"/>
                  </a:moveTo>
                  <a:cubicBezTo>
                    <a:pt x="1" y="0"/>
                    <a:pt x="308" y="667"/>
                    <a:pt x="545" y="667"/>
                  </a:cubicBezTo>
                  <a:cubicBezTo>
                    <a:pt x="607" y="667"/>
                    <a:pt x="665" y="620"/>
                    <a:pt x="705" y="500"/>
                  </a:cubicBezTo>
                  <a:cubicBezTo>
                    <a:pt x="773" y="296"/>
                    <a:pt x="637" y="91"/>
                    <a:pt x="432" y="22"/>
                  </a:cubicBezTo>
                  <a:cubicBezTo>
                    <a:pt x="386" y="7"/>
                    <a:pt x="348" y="0"/>
                    <a:pt x="31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0" name="Google Shape;5330;p27"/>
            <p:cNvSpPr/>
            <p:nvPr/>
          </p:nvSpPr>
          <p:spPr>
            <a:xfrm>
              <a:off x="2961707" y="2340438"/>
              <a:ext cx="30358" cy="20869"/>
            </a:xfrm>
            <a:custGeom>
              <a:avLst/>
              <a:gdLst/>
              <a:ahLst/>
              <a:cxnLst/>
              <a:rect l="l" t="t" r="r" b="b"/>
              <a:pathLst>
                <a:path w="883" h="607" extrusionOk="0">
                  <a:moveTo>
                    <a:pt x="752" y="1"/>
                  </a:moveTo>
                  <a:cubicBezTo>
                    <a:pt x="497" y="1"/>
                    <a:pt x="1" y="607"/>
                    <a:pt x="473" y="607"/>
                  </a:cubicBezTo>
                  <a:cubicBezTo>
                    <a:pt x="678" y="607"/>
                    <a:pt x="883" y="402"/>
                    <a:pt x="883" y="197"/>
                  </a:cubicBezTo>
                  <a:cubicBezTo>
                    <a:pt x="883" y="55"/>
                    <a:pt x="828" y="1"/>
                    <a:pt x="752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1" name="Google Shape;5331;p27"/>
            <p:cNvSpPr/>
            <p:nvPr/>
          </p:nvSpPr>
          <p:spPr>
            <a:xfrm>
              <a:off x="1701370" y="2316235"/>
              <a:ext cx="28192" cy="26301"/>
            </a:xfrm>
            <a:custGeom>
              <a:avLst/>
              <a:gdLst/>
              <a:ahLst/>
              <a:cxnLst/>
              <a:rect l="l" t="t" r="r" b="b"/>
              <a:pathLst>
                <a:path w="820" h="765" extrusionOk="0">
                  <a:moveTo>
                    <a:pt x="492" y="0"/>
                  </a:moveTo>
                  <a:cubicBezTo>
                    <a:pt x="465" y="0"/>
                    <a:pt x="437" y="5"/>
                    <a:pt x="410" y="14"/>
                  </a:cubicBezTo>
                  <a:cubicBezTo>
                    <a:pt x="205" y="14"/>
                    <a:pt x="0" y="150"/>
                    <a:pt x="0" y="355"/>
                  </a:cubicBezTo>
                  <a:cubicBezTo>
                    <a:pt x="0" y="560"/>
                    <a:pt x="205" y="765"/>
                    <a:pt x="410" y="765"/>
                  </a:cubicBezTo>
                  <a:cubicBezTo>
                    <a:pt x="615" y="765"/>
                    <a:pt x="819" y="560"/>
                    <a:pt x="819" y="355"/>
                  </a:cubicBezTo>
                  <a:cubicBezTo>
                    <a:pt x="819" y="178"/>
                    <a:pt x="666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2" name="Google Shape;5332;p27"/>
            <p:cNvSpPr/>
            <p:nvPr/>
          </p:nvSpPr>
          <p:spPr>
            <a:xfrm>
              <a:off x="2517998" y="2928611"/>
              <a:ext cx="36030" cy="27298"/>
            </a:xfrm>
            <a:custGeom>
              <a:avLst/>
              <a:gdLst/>
              <a:ahLst/>
              <a:cxnLst/>
              <a:rect l="l" t="t" r="r" b="b"/>
              <a:pathLst>
                <a:path w="1048" h="794" extrusionOk="0">
                  <a:moveTo>
                    <a:pt x="456" y="0"/>
                  </a:moveTo>
                  <a:cubicBezTo>
                    <a:pt x="420" y="0"/>
                    <a:pt x="382" y="6"/>
                    <a:pt x="342" y="17"/>
                  </a:cubicBezTo>
                  <a:cubicBezTo>
                    <a:pt x="137" y="85"/>
                    <a:pt x="1" y="358"/>
                    <a:pt x="69" y="563"/>
                  </a:cubicBezTo>
                  <a:cubicBezTo>
                    <a:pt x="120" y="717"/>
                    <a:pt x="248" y="793"/>
                    <a:pt x="395" y="793"/>
                  </a:cubicBezTo>
                  <a:cubicBezTo>
                    <a:pt x="444" y="793"/>
                    <a:pt x="496" y="785"/>
                    <a:pt x="547" y="768"/>
                  </a:cubicBezTo>
                  <a:cubicBezTo>
                    <a:pt x="1048" y="643"/>
                    <a:pt x="859" y="0"/>
                    <a:pt x="45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3" name="Google Shape;5333;p27"/>
            <p:cNvSpPr/>
            <p:nvPr/>
          </p:nvSpPr>
          <p:spPr>
            <a:xfrm>
              <a:off x="2145010" y="1732600"/>
              <a:ext cx="33108" cy="17121"/>
            </a:xfrm>
            <a:custGeom>
              <a:avLst/>
              <a:gdLst/>
              <a:ahLst/>
              <a:cxnLst/>
              <a:rect l="l" t="t" r="r" b="b"/>
              <a:pathLst>
                <a:path w="963" h="498" extrusionOk="0">
                  <a:moveTo>
                    <a:pt x="214" y="1"/>
                  </a:moveTo>
                  <a:cubicBezTo>
                    <a:pt x="86" y="1"/>
                    <a:pt x="0" y="72"/>
                    <a:pt x="65" y="267"/>
                  </a:cubicBezTo>
                  <a:cubicBezTo>
                    <a:pt x="116" y="420"/>
                    <a:pt x="244" y="497"/>
                    <a:pt x="392" y="497"/>
                  </a:cubicBezTo>
                  <a:cubicBezTo>
                    <a:pt x="441" y="497"/>
                    <a:pt x="492" y="489"/>
                    <a:pt x="543" y="472"/>
                  </a:cubicBezTo>
                  <a:cubicBezTo>
                    <a:pt x="963" y="332"/>
                    <a:pt x="491" y="1"/>
                    <a:pt x="21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4" name="Google Shape;5334;p27"/>
            <p:cNvSpPr/>
            <p:nvPr/>
          </p:nvSpPr>
          <p:spPr>
            <a:xfrm>
              <a:off x="1816337" y="2689601"/>
              <a:ext cx="30564" cy="27470"/>
            </a:xfrm>
            <a:custGeom>
              <a:avLst/>
              <a:gdLst/>
              <a:ahLst/>
              <a:cxnLst/>
              <a:rect l="l" t="t" r="r" b="b"/>
              <a:pathLst>
                <a:path w="889" h="799" extrusionOk="0">
                  <a:moveTo>
                    <a:pt x="407" y="1"/>
                  </a:moveTo>
                  <a:cubicBezTo>
                    <a:pt x="330" y="1"/>
                    <a:pt x="258" y="23"/>
                    <a:pt x="206" y="75"/>
                  </a:cubicBezTo>
                  <a:cubicBezTo>
                    <a:pt x="1" y="212"/>
                    <a:pt x="1" y="485"/>
                    <a:pt x="137" y="621"/>
                  </a:cubicBezTo>
                  <a:cubicBezTo>
                    <a:pt x="181" y="751"/>
                    <a:pt x="306" y="798"/>
                    <a:pt x="445" y="798"/>
                  </a:cubicBezTo>
                  <a:cubicBezTo>
                    <a:pt x="524" y="798"/>
                    <a:pt x="609" y="783"/>
                    <a:pt x="683" y="758"/>
                  </a:cubicBezTo>
                  <a:cubicBezTo>
                    <a:pt x="820" y="621"/>
                    <a:pt x="888" y="348"/>
                    <a:pt x="752" y="143"/>
                  </a:cubicBezTo>
                  <a:cubicBezTo>
                    <a:pt x="667" y="59"/>
                    <a:pt x="531" y="1"/>
                    <a:pt x="407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5" name="Google Shape;5335;p27"/>
            <p:cNvSpPr/>
            <p:nvPr/>
          </p:nvSpPr>
          <p:spPr>
            <a:xfrm>
              <a:off x="2848906" y="1962258"/>
              <a:ext cx="30529" cy="28363"/>
            </a:xfrm>
            <a:custGeom>
              <a:avLst/>
              <a:gdLst/>
              <a:ahLst/>
              <a:cxnLst/>
              <a:rect l="l" t="t" r="r" b="b"/>
              <a:pathLst>
                <a:path w="888" h="825" extrusionOk="0">
                  <a:moveTo>
                    <a:pt x="389" y="0"/>
                  </a:moveTo>
                  <a:cubicBezTo>
                    <a:pt x="319" y="0"/>
                    <a:pt x="253" y="23"/>
                    <a:pt x="205" y="71"/>
                  </a:cubicBezTo>
                  <a:cubicBezTo>
                    <a:pt x="0" y="208"/>
                    <a:pt x="0" y="481"/>
                    <a:pt x="68" y="617"/>
                  </a:cubicBezTo>
                  <a:cubicBezTo>
                    <a:pt x="156" y="750"/>
                    <a:pt x="302" y="825"/>
                    <a:pt x="430" y="825"/>
                  </a:cubicBezTo>
                  <a:cubicBezTo>
                    <a:pt x="501" y="825"/>
                    <a:pt x="566" y="802"/>
                    <a:pt x="614" y="754"/>
                  </a:cubicBezTo>
                  <a:cubicBezTo>
                    <a:pt x="819" y="617"/>
                    <a:pt x="887" y="344"/>
                    <a:pt x="751" y="208"/>
                  </a:cubicBezTo>
                  <a:cubicBezTo>
                    <a:pt x="663" y="76"/>
                    <a:pt x="518" y="0"/>
                    <a:pt x="38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6" name="Google Shape;5336;p27"/>
            <p:cNvSpPr/>
            <p:nvPr/>
          </p:nvSpPr>
          <p:spPr>
            <a:xfrm>
              <a:off x="1826857" y="1949675"/>
              <a:ext cx="34242" cy="15333"/>
            </a:xfrm>
            <a:custGeom>
              <a:avLst/>
              <a:gdLst/>
              <a:ahLst/>
              <a:cxnLst/>
              <a:rect l="l" t="t" r="r" b="b"/>
              <a:pathLst>
                <a:path w="996" h="446" extrusionOk="0">
                  <a:moveTo>
                    <a:pt x="449" y="1"/>
                  </a:moveTo>
                  <a:cubicBezTo>
                    <a:pt x="344" y="1"/>
                    <a:pt x="248" y="51"/>
                    <a:pt x="173" y="164"/>
                  </a:cubicBezTo>
                  <a:cubicBezTo>
                    <a:pt x="0" y="365"/>
                    <a:pt x="154" y="445"/>
                    <a:pt x="355" y="445"/>
                  </a:cubicBezTo>
                  <a:cubicBezTo>
                    <a:pt x="631" y="445"/>
                    <a:pt x="995" y="294"/>
                    <a:pt x="719" y="96"/>
                  </a:cubicBezTo>
                  <a:cubicBezTo>
                    <a:pt x="627" y="35"/>
                    <a:pt x="535" y="1"/>
                    <a:pt x="44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7" name="Google Shape;5337;p27"/>
            <p:cNvSpPr/>
            <p:nvPr/>
          </p:nvSpPr>
          <p:spPr>
            <a:xfrm>
              <a:off x="2832816" y="2703044"/>
              <a:ext cx="39193" cy="27573"/>
            </a:xfrm>
            <a:custGeom>
              <a:avLst/>
              <a:gdLst/>
              <a:ahLst/>
              <a:cxnLst/>
              <a:rect l="l" t="t" r="r" b="b"/>
              <a:pathLst>
                <a:path w="1140" h="802" extrusionOk="0">
                  <a:moveTo>
                    <a:pt x="572" y="0"/>
                  </a:moveTo>
                  <a:cubicBezTo>
                    <a:pt x="249" y="0"/>
                    <a:pt x="1" y="487"/>
                    <a:pt x="332" y="708"/>
                  </a:cubicBezTo>
                  <a:cubicBezTo>
                    <a:pt x="424" y="774"/>
                    <a:pt x="513" y="801"/>
                    <a:pt x="595" y="801"/>
                  </a:cubicBezTo>
                  <a:cubicBezTo>
                    <a:pt x="937" y="801"/>
                    <a:pt x="1140" y="314"/>
                    <a:pt x="809" y="94"/>
                  </a:cubicBezTo>
                  <a:cubicBezTo>
                    <a:pt x="730" y="28"/>
                    <a:pt x="649" y="0"/>
                    <a:pt x="5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338" name="Google Shape;5338;p27"/>
          <p:cNvGrpSpPr/>
          <p:nvPr/>
        </p:nvGrpSpPr>
        <p:grpSpPr>
          <a:xfrm flipH="1">
            <a:off x="1068483" y="1304412"/>
            <a:ext cx="1369098" cy="1424438"/>
            <a:chOff x="1609851" y="1570464"/>
            <a:chExt cx="1473733" cy="1539433"/>
          </a:xfrm>
        </p:grpSpPr>
        <p:sp>
          <p:nvSpPr>
            <p:cNvPr id="5339" name="Google Shape;5339;p27"/>
            <p:cNvSpPr/>
            <p:nvPr/>
          </p:nvSpPr>
          <p:spPr>
            <a:xfrm>
              <a:off x="2083882" y="2441068"/>
              <a:ext cx="117373" cy="86844"/>
            </a:xfrm>
            <a:custGeom>
              <a:avLst/>
              <a:gdLst/>
              <a:ahLst/>
              <a:cxnLst/>
              <a:rect l="l" t="t" r="r" b="b"/>
              <a:pathLst>
                <a:path w="3414" h="2526" extrusionOk="0">
                  <a:moveTo>
                    <a:pt x="3413" y="0"/>
                  </a:moveTo>
                  <a:lnTo>
                    <a:pt x="0" y="2389"/>
                  </a:lnTo>
                  <a:lnTo>
                    <a:pt x="68" y="2526"/>
                  </a:lnTo>
                  <a:lnTo>
                    <a:pt x="3413" y="69"/>
                  </a:lnTo>
                  <a:lnTo>
                    <a:pt x="341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0" name="Google Shape;5340;p27"/>
            <p:cNvSpPr/>
            <p:nvPr/>
          </p:nvSpPr>
          <p:spPr>
            <a:xfrm>
              <a:off x="2039291" y="2403525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2935" y="0"/>
                  </a:moveTo>
                  <a:lnTo>
                    <a:pt x="0" y="888"/>
                  </a:lnTo>
                  <a:lnTo>
                    <a:pt x="0" y="1024"/>
                  </a:lnTo>
                  <a:lnTo>
                    <a:pt x="2935" y="69"/>
                  </a:lnTo>
                  <a:lnTo>
                    <a:pt x="293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1" name="Google Shape;5341;p27"/>
            <p:cNvSpPr/>
            <p:nvPr/>
          </p:nvSpPr>
          <p:spPr>
            <a:xfrm>
              <a:off x="2151920" y="2513816"/>
              <a:ext cx="68107" cy="86844"/>
            </a:xfrm>
            <a:custGeom>
              <a:avLst/>
              <a:gdLst/>
              <a:ahLst/>
              <a:cxnLst/>
              <a:rect l="l" t="t" r="r" b="b"/>
              <a:pathLst>
                <a:path w="1981" h="2526" extrusionOk="0">
                  <a:moveTo>
                    <a:pt x="1980" y="0"/>
                  </a:moveTo>
                  <a:lnTo>
                    <a:pt x="1" y="2458"/>
                  </a:lnTo>
                  <a:lnTo>
                    <a:pt x="137" y="2526"/>
                  </a:lnTo>
                  <a:lnTo>
                    <a:pt x="198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2" name="Google Shape;5342;p27"/>
            <p:cNvSpPr/>
            <p:nvPr/>
          </p:nvSpPr>
          <p:spPr>
            <a:xfrm>
              <a:off x="2241102" y="2509106"/>
              <a:ext cx="49301" cy="133807"/>
            </a:xfrm>
            <a:custGeom>
              <a:avLst/>
              <a:gdLst/>
              <a:ahLst/>
              <a:cxnLst/>
              <a:rect l="l" t="t" r="r" b="b"/>
              <a:pathLst>
                <a:path w="1434" h="3892" extrusionOk="0">
                  <a:moveTo>
                    <a:pt x="1366" y="1"/>
                  </a:moveTo>
                  <a:lnTo>
                    <a:pt x="0" y="3892"/>
                  </a:lnTo>
                  <a:lnTo>
                    <a:pt x="69" y="3892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3" name="Google Shape;5343;p27"/>
            <p:cNvSpPr/>
            <p:nvPr/>
          </p:nvSpPr>
          <p:spPr>
            <a:xfrm>
              <a:off x="2158968" y="2074990"/>
              <a:ext cx="61059" cy="89216"/>
            </a:xfrm>
            <a:custGeom>
              <a:avLst/>
              <a:gdLst/>
              <a:ahLst/>
              <a:cxnLst/>
              <a:rect l="l" t="t" r="r" b="b"/>
              <a:pathLst>
                <a:path w="1776" h="2595" extrusionOk="0">
                  <a:moveTo>
                    <a:pt x="69" y="0"/>
                  </a:moveTo>
                  <a:lnTo>
                    <a:pt x="0" y="69"/>
                  </a:lnTo>
                  <a:lnTo>
                    <a:pt x="1775" y="2594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4" name="Google Shape;5344;p27"/>
            <p:cNvSpPr/>
            <p:nvPr/>
          </p:nvSpPr>
          <p:spPr>
            <a:xfrm>
              <a:off x="2022858" y="2333115"/>
              <a:ext cx="145531" cy="4744"/>
            </a:xfrm>
            <a:custGeom>
              <a:avLst/>
              <a:gdLst/>
              <a:ahLst/>
              <a:cxnLst/>
              <a:rect l="l" t="t" r="r" b="b"/>
              <a:pathLst>
                <a:path w="4233" h="138" extrusionOk="0">
                  <a:moveTo>
                    <a:pt x="1" y="1"/>
                  </a:moveTo>
                  <a:lnTo>
                    <a:pt x="1" y="69"/>
                  </a:lnTo>
                  <a:lnTo>
                    <a:pt x="4232" y="137"/>
                  </a:lnTo>
                  <a:lnTo>
                    <a:pt x="4232" y="69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5" name="Google Shape;5345;p27"/>
            <p:cNvSpPr/>
            <p:nvPr/>
          </p:nvSpPr>
          <p:spPr>
            <a:xfrm>
              <a:off x="2346717" y="2016303"/>
              <a:ext cx="4710" cy="105650"/>
            </a:xfrm>
            <a:custGeom>
              <a:avLst/>
              <a:gdLst/>
              <a:ahLst/>
              <a:cxnLst/>
              <a:rect l="l" t="t" r="r" b="b"/>
              <a:pathLst>
                <a:path w="137" h="3073" extrusionOk="0">
                  <a:moveTo>
                    <a:pt x="0" y="1"/>
                  </a:moveTo>
                  <a:lnTo>
                    <a:pt x="0" y="3072"/>
                  </a:lnTo>
                  <a:lnTo>
                    <a:pt x="137" y="3072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6" name="Google Shape;5346;p27"/>
            <p:cNvSpPr/>
            <p:nvPr/>
          </p:nvSpPr>
          <p:spPr>
            <a:xfrm>
              <a:off x="2086220" y="2143028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69" y="1"/>
                  </a:moveTo>
                  <a:lnTo>
                    <a:pt x="0" y="137"/>
                  </a:lnTo>
                  <a:lnTo>
                    <a:pt x="3413" y="2595"/>
                  </a:lnTo>
                  <a:lnTo>
                    <a:pt x="3413" y="2526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7" name="Google Shape;5347;p27"/>
            <p:cNvSpPr/>
            <p:nvPr/>
          </p:nvSpPr>
          <p:spPr>
            <a:xfrm>
              <a:off x="2492179" y="2445744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1" y="1"/>
                  </a:moveTo>
                  <a:cubicBezTo>
                    <a:pt x="1" y="1"/>
                    <a:pt x="1" y="1"/>
                    <a:pt x="1" y="69"/>
                  </a:cubicBezTo>
                  <a:lnTo>
                    <a:pt x="3277" y="2595"/>
                  </a:lnTo>
                  <a:cubicBezTo>
                    <a:pt x="3346" y="2527"/>
                    <a:pt x="3346" y="2527"/>
                    <a:pt x="3414" y="2458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8" name="Google Shape;5348;p27"/>
            <p:cNvSpPr/>
            <p:nvPr/>
          </p:nvSpPr>
          <p:spPr>
            <a:xfrm>
              <a:off x="2342007" y="2556069"/>
              <a:ext cx="4744" cy="105615"/>
            </a:xfrm>
            <a:custGeom>
              <a:avLst/>
              <a:gdLst/>
              <a:ahLst/>
              <a:cxnLst/>
              <a:rect l="l" t="t" r="r" b="b"/>
              <a:pathLst>
                <a:path w="138" h="3072" extrusionOk="0">
                  <a:moveTo>
                    <a:pt x="69" y="0"/>
                  </a:moveTo>
                  <a:lnTo>
                    <a:pt x="1" y="3072"/>
                  </a:lnTo>
                  <a:lnTo>
                    <a:pt x="137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9" name="Google Shape;5349;p27"/>
            <p:cNvSpPr/>
            <p:nvPr/>
          </p:nvSpPr>
          <p:spPr>
            <a:xfrm>
              <a:off x="2553203" y="2241596"/>
              <a:ext cx="103278" cy="32902"/>
            </a:xfrm>
            <a:custGeom>
              <a:avLst/>
              <a:gdLst/>
              <a:ahLst/>
              <a:cxnLst/>
              <a:rect l="l" t="t" r="r" b="b"/>
              <a:pathLst>
                <a:path w="3004" h="957" extrusionOk="0">
                  <a:moveTo>
                    <a:pt x="2936" y="1"/>
                  </a:moveTo>
                  <a:lnTo>
                    <a:pt x="1" y="888"/>
                  </a:lnTo>
                  <a:lnTo>
                    <a:pt x="1" y="956"/>
                  </a:lnTo>
                  <a:lnTo>
                    <a:pt x="3004" y="137"/>
                  </a:lnTo>
                  <a:cubicBezTo>
                    <a:pt x="3004" y="137"/>
                    <a:pt x="3004" y="1"/>
                    <a:pt x="2936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0" name="Google Shape;5350;p27"/>
            <p:cNvSpPr/>
            <p:nvPr/>
          </p:nvSpPr>
          <p:spPr>
            <a:xfrm>
              <a:off x="2527384" y="2340163"/>
              <a:ext cx="143193" cy="4710"/>
            </a:xfrm>
            <a:custGeom>
              <a:avLst/>
              <a:gdLst/>
              <a:ahLst/>
              <a:cxnLst/>
              <a:rect l="l" t="t" r="r" b="b"/>
              <a:pathLst>
                <a:path w="4165" h="137" extrusionOk="0">
                  <a:moveTo>
                    <a:pt x="1" y="0"/>
                  </a:moveTo>
                  <a:lnTo>
                    <a:pt x="1" y="69"/>
                  </a:lnTo>
                  <a:lnTo>
                    <a:pt x="4165" y="137"/>
                  </a:lnTo>
                  <a:lnTo>
                    <a:pt x="416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1" name="Google Shape;5351;p27"/>
            <p:cNvSpPr/>
            <p:nvPr/>
          </p:nvSpPr>
          <p:spPr>
            <a:xfrm>
              <a:off x="2471070" y="2513816"/>
              <a:ext cx="65735" cy="89216"/>
            </a:xfrm>
            <a:custGeom>
              <a:avLst/>
              <a:gdLst/>
              <a:ahLst/>
              <a:cxnLst/>
              <a:rect l="l" t="t" r="r" b="b"/>
              <a:pathLst>
                <a:path w="1912" h="2595" extrusionOk="0">
                  <a:moveTo>
                    <a:pt x="1" y="0"/>
                  </a:moveTo>
                  <a:lnTo>
                    <a:pt x="1775" y="2594"/>
                  </a:lnTo>
                  <a:lnTo>
                    <a:pt x="1912" y="252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2" name="Google Shape;5352;p27"/>
            <p:cNvSpPr/>
            <p:nvPr/>
          </p:nvSpPr>
          <p:spPr>
            <a:xfrm>
              <a:off x="2400659" y="2509106"/>
              <a:ext cx="44625" cy="138517"/>
            </a:xfrm>
            <a:custGeom>
              <a:avLst/>
              <a:gdLst/>
              <a:ahLst/>
              <a:cxnLst/>
              <a:rect l="l" t="t" r="r" b="b"/>
              <a:pathLst>
                <a:path w="1298" h="4029" extrusionOk="0">
                  <a:moveTo>
                    <a:pt x="1" y="1"/>
                  </a:moveTo>
                  <a:lnTo>
                    <a:pt x="1161" y="4028"/>
                  </a:lnTo>
                  <a:lnTo>
                    <a:pt x="1298" y="4028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3" name="Google Shape;5353;p27"/>
            <p:cNvSpPr/>
            <p:nvPr/>
          </p:nvSpPr>
          <p:spPr>
            <a:xfrm>
              <a:off x="1936048" y="2030399"/>
              <a:ext cx="145496" cy="110325"/>
            </a:xfrm>
            <a:custGeom>
              <a:avLst/>
              <a:gdLst/>
              <a:ahLst/>
              <a:cxnLst/>
              <a:rect l="l" t="t" r="r" b="b"/>
              <a:pathLst>
                <a:path w="4232" h="3209" extrusionOk="0">
                  <a:moveTo>
                    <a:pt x="137" y="0"/>
                  </a:moveTo>
                  <a:lnTo>
                    <a:pt x="0" y="137"/>
                  </a:lnTo>
                  <a:lnTo>
                    <a:pt x="4164" y="3209"/>
                  </a:lnTo>
                  <a:lnTo>
                    <a:pt x="4232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4" name="Google Shape;5354;p27"/>
            <p:cNvSpPr/>
            <p:nvPr/>
          </p:nvSpPr>
          <p:spPr>
            <a:xfrm>
              <a:off x="1860928" y="2171185"/>
              <a:ext cx="169012" cy="61059"/>
            </a:xfrm>
            <a:custGeom>
              <a:avLst/>
              <a:gdLst/>
              <a:ahLst/>
              <a:cxnLst/>
              <a:rect l="l" t="t" r="r" b="b"/>
              <a:pathLst>
                <a:path w="4916" h="1776" extrusionOk="0">
                  <a:moveTo>
                    <a:pt x="69" y="1"/>
                  </a:moveTo>
                  <a:lnTo>
                    <a:pt x="1" y="206"/>
                  </a:lnTo>
                  <a:lnTo>
                    <a:pt x="4915" y="1776"/>
                  </a:lnTo>
                  <a:lnTo>
                    <a:pt x="4915" y="1707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5" name="Google Shape;5355;p27"/>
            <p:cNvSpPr/>
            <p:nvPr/>
          </p:nvSpPr>
          <p:spPr>
            <a:xfrm>
              <a:off x="2766772" y="2654603"/>
              <a:ext cx="79796" cy="63397"/>
            </a:xfrm>
            <a:custGeom>
              <a:avLst/>
              <a:gdLst/>
              <a:ahLst/>
              <a:cxnLst/>
              <a:rect l="l" t="t" r="r" b="b"/>
              <a:pathLst>
                <a:path w="2321" h="1844" extrusionOk="0">
                  <a:moveTo>
                    <a:pt x="137" y="1"/>
                  </a:moveTo>
                  <a:cubicBezTo>
                    <a:pt x="137" y="69"/>
                    <a:pt x="68" y="137"/>
                    <a:pt x="0" y="206"/>
                  </a:cubicBezTo>
                  <a:lnTo>
                    <a:pt x="2184" y="1844"/>
                  </a:lnTo>
                  <a:lnTo>
                    <a:pt x="2253" y="1776"/>
                  </a:lnTo>
                  <a:lnTo>
                    <a:pt x="2321" y="1639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6" name="Google Shape;5356;p27"/>
            <p:cNvSpPr/>
            <p:nvPr/>
          </p:nvSpPr>
          <p:spPr>
            <a:xfrm>
              <a:off x="1837481" y="2328440"/>
              <a:ext cx="176026" cy="9420"/>
            </a:xfrm>
            <a:custGeom>
              <a:avLst/>
              <a:gdLst/>
              <a:ahLst/>
              <a:cxnLst/>
              <a:rect l="l" t="t" r="r" b="b"/>
              <a:pathLst>
                <a:path w="5120" h="274" extrusionOk="0">
                  <a:moveTo>
                    <a:pt x="0" y="0"/>
                  </a:moveTo>
                  <a:cubicBezTo>
                    <a:pt x="0" y="68"/>
                    <a:pt x="0" y="137"/>
                    <a:pt x="0" y="205"/>
                  </a:cubicBezTo>
                  <a:lnTo>
                    <a:pt x="5120" y="273"/>
                  </a:lnTo>
                  <a:lnTo>
                    <a:pt x="5120" y="137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7" name="Google Shape;5357;p27"/>
            <p:cNvSpPr/>
            <p:nvPr/>
          </p:nvSpPr>
          <p:spPr>
            <a:xfrm>
              <a:off x="1722479" y="2323729"/>
              <a:ext cx="93892" cy="9420"/>
            </a:xfrm>
            <a:custGeom>
              <a:avLst/>
              <a:gdLst/>
              <a:ahLst/>
              <a:cxnLst/>
              <a:rect l="l" t="t" r="r" b="b"/>
              <a:pathLst>
                <a:path w="2731" h="274" extrusionOk="0">
                  <a:moveTo>
                    <a:pt x="1" y="1"/>
                  </a:moveTo>
                  <a:lnTo>
                    <a:pt x="1" y="205"/>
                  </a:lnTo>
                  <a:lnTo>
                    <a:pt x="1" y="274"/>
                  </a:lnTo>
                  <a:lnTo>
                    <a:pt x="2731" y="274"/>
                  </a:lnTo>
                  <a:cubicBezTo>
                    <a:pt x="2731" y="205"/>
                    <a:pt x="2731" y="137"/>
                    <a:pt x="2731" y="69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8" name="Google Shape;5358;p27"/>
            <p:cNvSpPr/>
            <p:nvPr/>
          </p:nvSpPr>
          <p:spPr>
            <a:xfrm>
              <a:off x="2403032" y="2032737"/>
              <a:ext cx="49301" cy="136145"/>
            </a:xfrm>
            <a:custGeom>
              <a:avLst/>
              <a:gdLst/>
              <a:ahLst/>
              <a:cxnLst/>
              <a:rect l="l" t="t" r="r" b="b"/>
              <a:pathLst>
                <a:path w="1434" h="3960" extrusionOk="0">
                  <a:moveTo>
                    <a:pt x="1365" y="1"/>
                  </a:moveTo>
                  <a:lnTo>
                    <a:pt x="0" y="3960"/>
                  </a:lnTo>
                  <a:lnTo>
                    <a:pt x="68" y="3960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9" name="Google Shape;5359;p27"/>
            <p:cNvSpPr/>
            <p:nvPr/>
          </p:nvSpPr>
          <p:spPr>
            <a:xfrm>
              <a:off x="2611890" y="2539636"/>
              <a:ext cx="147868" cy="110325"/>
            </a:xfrm>
            <a:custGeom>
              <a:avLst/>
              <a:gdLst/>
              <a:ahLst/>
              <a:cxnLst/>
              <a:rect l="l" t="t" r="r" b="b"/>
              <a:pathLst>
                <a:path w="4301" h="3209" extrusionOk="0">
                  <a:moveTo>
                    <a:pt x="137" y="0"/>
                  </a:moveTo>
                  <a:lnTo>
                    <a:pt x="0" y="69"/>
                  </a:lnTo>
                  <a:lnTo>
                    <a:pt x="4164" y="3208"/>
                  </a:lnTo>
                  <a:lnTo>
                    <a:pt x="4300" y="3004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0" name="Google Shape;5360;p27"/>
            <p:cNvSpPr/>
            <p:nvPr/>
          </p:nvSpPr>
          <p:spPr>
            <a:xfrm>
              <a:off x="2663494" y="2443406"/>
              <a:ext cx="171350" cy="63397"/>
            </a:xfrm>
            <a:custGeom>
              <a:avLst/>
              <a:gdLst/>
              <a:ahLst/>
              <a:cxnLst/>
              <a:rect l="l" t="t" r="r" b="b"/>
              <a:pathLst>
                <a:path w="4984" h="1844" extrusionOk="0">
                  <a:moveTo>
                    <a:pt x="1" y="1"/>
                  </a:moveTo>
                  <a:cubicBezTo>
                    <a:pt x="1" y="69"/>
                    <a:pt x="1" y="69"/>
                    <a:pt x="1" y="137"/>
                  </a:cubicBezTo>
                  <a:lnTo>
                    <a:pt x="4915" y="1844"/>
                  </a:lnTo>
                  <a:lnTo>
                    <a:pt x="4984" y="1707"/>
                  </a:lnTo>
                  <a:lnTo>
                    <a:pt x="4984" y="1639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1" name="Google Shape;5361;p27"/>
            <p:cNvSpPr/>
            <p:nvPr/>
          </p:nvSpPr>
          <p:spPr>
            <a:xfrm>
              <a:off x="2851244" y="211019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80"/>
                  </a:lnTo>
                  <a:cubicBezTo>
                    <a:pt x="0" y="1980"/>
                    <a:pt x="69" y="2048"/>
                    <a:pt x="69" y="2116"/>
                  </a:cubicBezTo>
                  <a:lnTo>
                    <a:pt x="6212" y="205"/>
                  </a:lnTo>
                  <a:cubicBezTo>
                    <a:pt x="6212" y="137"/>
                    <a:pt x="6212" y="68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2" name="Google Shape;5362;p27"/>
            <p:cNvSpPr/>
            <p:nvPr/>
          </p:nvSpPr>
          <p:spPr>
            <a:xfrm>
              <a:off x="2250488" y="2030399"/>
              <a:ext cx="44625" cy="138483"/>
            </a:xfrm>
            <a:custGeom>
              <a:avLst/>
              <a:gdLst/>
              <a:ahLst/>
              <a:cxnLst/>
              <a:rect l="l" t="t" r="r" b="b"/>
              <a:pathLst>
                <a:path w="1298" h="4028" extrusionOk="0">
                  <a:moveTo>
                    <a:pt x="69" y="0"/>
                  </a:moveTo>
                  <a:lnTo>
                    <a:pt x="0" y="69"/>
                  </a:lnTo>
                  <a:lnTo>
                    <a:pt x="1229" y="4028"/>
                  </a:lnTo>
                  <a:lnTo>
                    <a:pt x="1297" y="4028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3" name="Google Shape;5363;p27"/>
            <p:cNvSpPr/>
            <p:nvPr/>
          </p:nvSpPr>
          <p:spPr>
            <a:xfrm>
              <a:off x="2489841" y="2150076"/>
              <a:ext cx="119711" cy="86878"/>
            </a:xfrm>
            <a:custGeom>
              <a:avLst/>
              <a:gdLst/>
              <a:ahLst/>
              <a:cxnLst/>
              <a:rect l="l" t="t" r="r" b="b"/>
              <a:pathLst>
                <a:path w="3482" h="2527" extrusionOk="0">
                  <a:moveTo>
                    <a:pt x="3414" y="1"/>
                  </a:moveTo>
                  <a:lnTo>
                    <a:pt x="1" y="2458"/>
                  </a:lnTo>
                  <a:lnTo>
                    <a:pt x="69" y="2458"/>
                  </a:lnTo>
                  <a:lnTo>
                    <a:pt x="69" y="2526"/>
                  </a:lnTo>
                  <a:lnTo>
                    <a:pt x="3482" y="137"/>
                  </a:lnTo>
                  <a:lnTo>
                    <a:pt x="341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4" name="Google Shape;5364;p27"/>
            <p:cNvSpPr/>
            <p:nvPr/>
          </p:nvSpPr>
          <p:spPr>
            <a:xfrm>
              <a:off x="2473407" y="2077328"/>
              <a:ext cx="68107" cy="89216"/>
            </a:xfrm>
            <a:custGeom>
              <a:avLst/>
              <a:gdLst/>
              <a:ahLst/>
              <a:cxnLst/>
              <a:rect l="l" t="t" r="r" b="b"/>
              <a:pathLst>
                <a:path w="1981" h="2595" extrusionOk="0">
                  <a:moveTo>
                    <a:pt x="1844" y="1"/>
                  </a:moveTo>
                  <a:lnTo>
                    <a:pt x="1" y="2526"/>
                  </a:lnTo>
                  <a:lnTo>
                    <a:pt x="69" y="2526"/>
                  </a:lnTo>
                  <a:lnTo>
                    <a:pt x="69" y="2594"/>
                  </a:lnTo>
                  <a:lnTo>
                    <a:pt x="1980" y="137"/>
                  </a:lnTo>
                  <a:lnTo>
                    <a:pt x="184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5" name="Google Shape;5365;p27"/>
            <p:cNvSpPr/>
            <p:nvPr/>
          </p:nvSpPr>
          <p:spPr>
            <a:xfrm>
              <a:off x="2041629" y="2234548"/>
              <a:ext cx="100940" cy="37577"/>
            </a:xfrm>
            <a:custGeom>
              <a:avLst/>
              <a:gdLst/>
              <a:ahLst/>
              <a:cxnLst/>
              <a:rect l="l" t="t" r="r" b="b"/>
              <a:pathLst>
                <a:path w="2936" h="1093" extrusionOk="0">
                  <a:moveTo>
                    <a:pt x="1" y="1"/>
                  </a:moveTo>
                  <a:lnTo>
                    <a:pt x="1" y="137"/>
                  </a:lnTo>
                  <a:lnTo>
                    <a:pt x="2936" y="1093"/>
                  </a:lnTo>
                  <a:cubicBezTo>
                    <a:pt x="2936" y="1025"/>
                    <a:pt x="2936" y="1025"/>
                    <a:pt x="2936" y="1025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6" name="Google Shape;5366;p27"/>
            <p:cNvSpPr/>
            <p:nvPr/>
          </p:nvSpPr>
          <p:spPr>
            <a:xfrm>
              <a:off x="1846866" y="1959989"/>
              <a:ext cx="77458" cy="63397"/>
            </a:xfrm>
            <a:custGeom>
              <a:avLst/>
              <a:gdLst/>
              <a:ahLst/>
              <a:cxnLst/>
              <a:rect l="l" t="t" r="r" b="b"/>
              <a:pathLst>
                <a:path w="2253" h="1844" extrusionOk="0">
                  <a:moveTo>
                    <a:pt x="137" y="1"/>
                  </a:moveTo>
                  <a:lnTo>
                    <a:pt x="69" y="69"/>
                  </a:lnTo>
                  <a:cubicBezTo>
                    <a:pt x="69" y="137"/>
                    <a:pt x="0" y="137"/>
                    <a:pt x="0" y="205"/>
                  </a:cubicBezTo>
                  <a:lnTo>
                    <a:pt x="2184" y="1844"/>
                  </a:lnTo>
                  <a:lnTo>
                    <a:pt x="2253" y="170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7" name="Google Shape;5367;p27"/>
            <p:cNvSpPr/>
            <p:nvPr/>
          </p:nvSpPr>
          <p:spPr>
            <a:xfrm>
              <a:off x="2553203" y="2408201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1" y="1"/>
                  </a:moveTo>
                  <a:lnTo>
                    <a:pt x="1" y="69"/>
                  </a:lnTo>
                  <a:lnTo>
                    <a:pt x="2936" y="1025"/>
                  </a:lnTo>
                  <a:lnTo>
                    <a:pt x="2936" y="956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8" name="Google Shape;5368;p27"/>
            <p:cNvSpPr/>
            <p:nvPr/>
          </p:nvSpPr>
          <p:spPr>
            <a:xfrm>
              <a:off x="2665832" y="2182943"/>
              <a:ext cx="171350" cy="58687"/>
            </a:xfrm>
            <a:custGeom>
              <a:avLst/>
              <a:gdLst/>
              <a:ahLst/>
              <a:cxnLst/>
              <a:rect l="l" t="t" r="r" b="b"/>
              <a:pathLst>
                <a:path w="4984" h="1707" extrusionOk="0">
                  <a:moveTo>
                    <a:pt x="4916" y="0"/>
                  </a:moveTo>
                  <a:lnTo>
                    <a:pt x="1" y="1570"/>
                  </a:lnTo>
                  <a:lnTo>
                    <a:pt x="1" y="1707"/>
                  </a:lnTo>
                  <a:lnTo>
                    <a:pt x="4984" y="137"/>
                  </a:lnTo>
                  <a:lnTo>
                    <a:pt x="4916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9" name="Google Shape;5369;p27"/>
            <p:cNvSpPr/>
            <p:nvPr/>
          </p:nvSpPr>
          <p:spPr>
            <a:xfrm>
              <a:off x="1858590" y="2436358"/>
              <a:ext cx="171350" cy="58721"/>
            </a:xfrm>
            <a:custGeom>
              <a:avLst/>
              <a:gdLst/>
              <a:ahLst/>
              <a:cxnLst/>
              <a:rect l="l" t="t" r="r" b="b"/>
              <a:pathLst>
                <a:path w="4984" h="1708" extrusionOk="0">
                  <a:moveTo>
                    <a:pt x="4915" y="1"/>
                  </a:moveTo>
                  <a:lnTo>
                    <a:pt x="1" y="1503"/>
                  </a:lnTo>
                  <a:lnTo>
                    <a:pt x="69" y="1707"/>
                  </a:lnTo>
                  <a:lnTo>
                    <a:pt x="4983" y="137"/>
                  </a:lnTo>
                  <a:cubicBezTo>
                    <a:pt x="4983" y="69"/>
                    <a:pt x="4983" y="69"/>
                    <a:pt x="4915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0" name="Google Shape;5370;p27"/>
            <p:cNvSpPr/>
            <p:nvPr/>
          </p:nvSpPr>
          <p:spPr>
            <a:xfrm>
              <a:off x="1633298" y="2096099"/>
              <a:ext cx="213603" cy="77493"/>
            </a:xfrm>
            <a:custGeom>
              <a:avLst/>
              <a:gdLst/>
              <a:ahLst/>
              <a:cxnLst/>
              <a:rect l="l" t="t" r="r" b="b"/>
              <a:pathLst>
                <a:path w="6213" h="2254" extrusionOk="0">
                  <a:moveTo>
                    <a:pt x="69" y="1"/>
                  </a:moveTo>
                  <a:cubicBezTo>
                    <a:pt x="69" y="69"/>
                    <a:pt x="69" y="137"/>
                    <a:pt x="1" y="205"/>
                  </a:cubicBezTo>
                  <a:lnTo>
                    <a:pt x="6144" y="2185"/>
                  </a:lnTo>
                  <a:lnTo>
                    <a:pt x="6144" y="2253"/>
                  </a:lnTo>
                  <a:lnTo>
                    <a:pt x="6212" y="2048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1" name="Google Shape;5371;p27"/>
            <p:cNvSpPr/>
            <p:nvPr/>
          </p:nvSpPr>
          <p:spPr>
            <a:xfrm>
              <a:off x="2661157" y="1732359"/>
              <a:ext cx="136145" cy="183074"/>
            </a:xfrm>
            <a:custGeom>
              <a:avLst/>
              <a:gdLst/>
              <a:ahLst/>
              <a:cxnLst/>
              <a:rect l="l" t="t" r="r" b="b"/>
              <a:pathLst>
                <a:path w="3960" h="5325" extrusionOk="0">
                  <a:moveTo>
                    <a:pt x="3755" y="1"/>
                  </a:moveTo>
                  <a:lnTo>
                    <a:pt x="0" y="5188"/>
                  </a:lnTo>
                  <a:lnTo>
                    <a:pt x="137" y="5325"/>
                  </a:lnTo>
                  <a:lnTo>
                    <a:pt x="3959" y="137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2" name="Google Shape;5372;p27"/>
            <p:cNvSpPr/>
            <p:nvPr/>
          </p:nvSpPr>
          <p:spPr>
            <a:xfrm>
              <a:off x="1907856" y="1722973"/>
              <a:ext cx="136145" cy="185446"/>
            </a:xfrm>
            <a:custGeom>
              <a:avLst/>
              <a:gdLst/>
              <a:ahLst/>
              <a:cxnLst/>
              <a:rect l="l" t="t" r="r" b="b"/>
              <a:pathLst>
                <a:path w="3960" h="5394" extrusionOk="0">
                  <a:moveTo>
                    <a:pt x="206" y="1"/>
                  </a:moveTo>
                  <a:lnTo>
                    <a:pt x="1" y="137"/>
                  </a:lnTo>
                  <a:lnTo>
                    <a:pt x="3755" y="5393"/>
                  </a:lnTo>
                  <a:lnTo>
                    <a:pt x="3960" y="5325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3" name="Google Shape;5373;p27"/>
            <p:cNvSpPr/>
            <p:nvPr/>
          </p:nvSpPr>
          <p:spPr>
            <a:xfrm>
              <a:off x="2515660" y="1746455"/>
              <a:ext cx="37577" cy="91554"/>
            </a:xfrm>
            <a:custGeom>
              <a:avLst/>
              <a:gdLst/>
              <a:ahLst/>
              <a:cxnLst/>
              <a:rect l="l" t="t" r="r" b="b"/>
              <a:pathLst>
                <a:path w="1093" h="2663" extrusionOk="0">
                  <a:moveTo>
                    <a:pt x="888" y="0"/>
                  </a:moveTo>
                  <a:lnTo>
                    <a:pt x="1" y="2594"/>
                  </a:lnTo>
                  <a:lnTo>
                    <a:pt x="137" y="2662"/>
                  </a:lnTo>
                  <a:lnTo>
                    <a:pt x="1093" y="137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4" name="Google Shape;5374;p27"/>
            <p:cNvSpPr/>
            <p:nvPr/>
          </p:nvSpPr>
          <p:spPr>
            <a:xfrm>
              <a:off x="2161306" y="1741745"/>
              <a:ext cx="32902" cy="93926"/>
            </a:xfrm>
            <a:custGeom>
              <a:avLst/>
              <a:gdLst/>
              <a:ahLst/>
              <a:cxnLst/>
              <a:rect l="l" t="t" r="r" b="b"/>
              <a:pathLst>
                <a:path w="957" h="2732" extrusionOk="0">
                  <a:moveTo>
                    <a:pt x="137" y="1"/>
                  </a:moveTo>
                  <a:lnTo>
                    <a:pt x="1" y="69"/>
                  </a:lnTo>
                  <a:lnTo>
                    <a:pt x="752" y="2731"/>
                  </a:lnTo>
                  <a:lnTo>
                    <a:pt x="956" y="266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5" name="Google Shape;5375;p27"/>
            <p:cNvSpPr/>
            <p:nvPr/>
          </p:nvSpPr>
          <p:spPr>
            <a:xfrm>
              <a:off x="1835108" y="2640541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0"/>
                  </a:moveTo>
                  <a:lnTo>
                    <a:pt x="1" y="1570"/>
                  </a:lnTo>
                  <a:lnTo>
                    <a:pt x="137" y="1775"/>
                  </a:lnTo>
                  <a:lnTo>
                    <a:pt x="2322" y="137"/>
                  </a:lnTo>
                  <a:cubicBezTo>
                    <a:pt x="2322" y="137"/>
                    <a:pt x="2253" y="69"/>
                    <a:pt x="225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6" name="Google Shape;5376;p27"/>
            <p:cNvSpPr/>
            <p:nvPr/>
          </p:nvSpPr>
          <p:spPr>
            <a:xfrm>
              <a:off x="2349055" y="1586863"/>
              <a:ext cx="9420" cy="222989"/>
            </a:xfrm>
            <a:custGeom>
              <a:avLst/>
              <a:gdLst/>
              <a:ahLst/>
              <a:cxnLst/>
              <a:rect l="l" t="t" r="r" b="b"/>
              <a:pathLst>
                <a:path w="274" h="6486" extrusionOk="0">
                  <a:moveTo>
                    <a:pt x="69" y="1"/>
                  </a:moveTo>
                  <a:lnTo>
                    <a:pt x="0" y="6485"/>
                  </a:lnTo>
                  <a:lnTo>
                    <a:pt x="205" y="6485"/>
                  </a:lnTo>
                  <a:lnTo>
                    <a:pt x="2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7" name="Google Shape;5377;p27"/>
            <p:cNvSpPr/>
            <p:nvPr/>
          </p:nvSpPr>
          <p:spPr>
            <a:xfrm>
              <a:off x="1628622" y="249504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12"/>
                  </a:lnTo>
                  <a:cubicBezTo>
                    <a:pt x="0" y="1980"/>
                    <a:pt x="0" y="2048"/>
                    <a:pt x="69" y="2116"/>
                  </a:cubicBezTo>
                  <a:lnTo>
                    <a:pt x="6212" y="137"/>
                  </a:lnTo>
                  <a:cubicBezTo>
                    <a:pt x="6212" y="137"/>
                    <a:pt x="6212" y="69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8" name="Google Shape;5378;p27"/>
            <p:cNvSpPr/>
            <p:nvPr/>
          </p:nvSpPr>
          <p:spPr>
            <a:xfrm>
              <a:off x="2651771" y="2769604"/>
              <a:ext cx="133807" cy="185411"/>
            </a:xfrm>
            <a:custGeom>
              <a:avLst/>
              <a:gdLst/>
              <a:ahLst/>
              <a:cxnLst/>
              <a:rect l="l" t="t" r="r" b="b"/>
              <a:pathLst>
                <a:path w="3892" h="5393" extrusionOk="0">
                  <a:moveTo>
                    <a:pt x="69" y="0"/>
                  </a:moveTo>
                  <a:lnTo>
                    <a:pt x="0" y="137"/>
                  </a:lnTo>
                  <a:lnTo>
                    <a:pt x="3686" y="5393"/>
                  </a:lnTo>
                  <a:lnTo>
                    <a:pt x="3891" y="525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9" name="Google Shape;5379;p27"/>
            <p:cNvSpPr/>
            <p:nvPr/>
          </p:nvSpPr>
          <p:spPr>
            <a:xfrm>
              <a:off x="2499227" y="2847027"/>
              <a:ext cx="35240" cy="89216"/>
            </a:xfrm>
            <a:custGeom>
              <a:avLst/>
              <a:gdLst/>
              <a:ahLst/>
              <a:cxnLst/>
              <a:rect l="l" t="t" r="r" b="b"/>
              <a:pathLst>
                <a:path w="1025" h="2595" extrusionOk="0">
                  <a:moveTo>
                    <a:pt x="1" y="1"/>
                  </a:moveTo>
                  <a:lnTo>
                    <a:pt x="820" y="2595"/>
                  </a:lnTo>
                  <a:lnTo>
                    <a:pt x="1025" y="252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0" name="Google Shape;5380;p27"/>
            <p:cNvSpPr/>
            <p:nvPr/>
          </p:nvSpPr>
          <p:spPr>
            <a:xfrm>
              <a:off x="2848906" y="2504431"/>
              <a:ext cx="213569" cy="79830"/>
            </a:xfrm>
            <a:custGeom>
              <a:avLst/>
              <a:gdLst/>
              <a:ahLst/>
              <a:cxnLst/>
              <a:rect l="l" t="t" r="r" b="b"/>
              <a:pathLst>
                <a:path w="6212" h="2322" extrusionOk="0">
                  <a:moveTo>
                    <a:pt x="68" y="0"/>
                  </a:moveTo>
                  <a:cubicBezTo>
                    <a:pt x="0" y="69"/>
                    <a:pt x="0" y="137"/>
                    <a:pt x="0" y="205"/>
                  </a:cubicBezTo>
                  <a:lnTo>
                    <a:pt x="6075" y="2321"/>
                  </a:lnTo>
                  <a:lnTo>
                    <a:pt x="6211" y="2048"/>
                  </a:lnTo>
                  <a:lnTo>
                    <a:pt x="6211" y="1980"/>
                  </a:lnTo>
                  <a:lnTo>
                    <a:pt x="6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1" name="Google Shape;5381;p27"/>
            <p:cNvSpPr/>
            <p:nvPr/>
          </p:nvSpPr>
          <p:spPr>
            <a:xfrm>
              <a:off x="2142534" y="2840014"/>
              <a:ext cx="35240" cy="89182"/>
            </a:xfrm>
            <a:custGeom>
              <a:avLst/>
              <a:gdLst/>
              <a:ahLst/>
              <a:cxnLst/>
              <a:rect l="l" t="t" r="r" b="b"/>
              <a:pathLst>
                <a:path w="1025" h="2594" extrusionOk="0">
                  <a:moveTo>
                    <a:pt x="888" y="0"/>
                  </a:moveTo>
                  <a:lnTo>
                    <a:pt x="1" y="2526"/>
                  </a:lnTo>
                  <a:lnTo>
                    <a:pt x="205" y="2594"/>
                  </a:lnTo>
                  <a:lnTo>
                    <a:pt x="1025" y="68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2" name="Google Shape;5382;p27"/>
            <p:cNvSpPr/>
            <p:nvPr/>
          </p:nvSpPr>
          <p:spPr>
            <a:xfrm>
              <a:off x="1896133" y="2762556"/>
              <a:ext cx="136145" cy="180736"/>
            </a:xfrm>
            <a:custGeom>
              <a:avLst/>
              <a:gdLst/>
              <a:ahLst/>
              <a:cxnLst/>
              <a:rect l="l" t="t" r="r" b="b"/>
              <a:pathLst>
                <a:path w="3960" h="5257" extrusionOk="0">
                  <a:moveTo>
                    <a:pt x="3823" y="1"/>
                  </a:moveTo>
                  <a:lnTo>
                    <a:pt x="1" y="5120"/>
                  </a:lnTo>
                  <a:lnTo>
                    <a:pt x="137" y="5257"/>
                  </a:lnTo>
                  <a:lnTo>
                    <a:pt x="3960" y="69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3" name="Google Shape;5383;p27"/>
            <p:cNvSpPr/>
            <p:nvPr/>
          </p:nvSpPr>
          <p:spPr>
            <a:xfrm>
              <a:off x="2332621" y="2868171"/>
              <a:ext cx="9420" cy="222954"/>
            </a:xfrm>
            <a:custGeom>
              <a:avLst/>
              <a:gdLst/>
              <a:ahLst/>
              <a:cxnLst/>
              <a:rect l="l" t="t" r="r" b="b"/>
              <a:pathLst>
                <a:path w="274" h="6485" extrusionOk="0">
                  <a:moveTo>
                    <a:pt x="137" y="0"/>
                  </a:moveTo>
                  <a:lnTo>
                    <a:pt x="0" y="6485"/>
                  </a:lnTo>
                  <a:lnTo>
                    <a:pt x="274" y="6485"/>
                  </a:lnTo>
                  <a:lnTo>
                    <a:pt x="274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4" name="Google Shape;5384;p27"/>
            <p:cNvSpPr/>
            <p:nvPr/>
          </p:nvSpPr>
          <p:spPr>
            <a:xfrm>
              <a:off x="2349055" y="1828589"/>
              <a:ext cx="7082" cy="176026"/>
            </a:xfrm>
            <a:custGeom>
              <a:avLst/>
              <a:gdLst/>
              <a:ahLst/>
              <a:cxnLst/>
              <a:rect l="l" t="t" r="r" b="b"/>
              <a:pathLst>
                <a:path w="206" h="5120" extrusionOk="0">
                  <a:moveTo>
                    <a:pt x="0" y="0"/>
                  </a:moveTo>
                  <a:lnTo>
                    <a:pt x="0" y="5120"/>
                  </a:lnTo>
                  <a:lnTo>
                    <a:pt x="69" y="5120"/>
                  </a:lnTo>
                  <a:lnTo>
                    <a:pt x="20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5" name="Google Shape;5385;p27"/>
            <p:cNvSpPr/>
            <p:nvPr/>
          </p:nvSpPr>
          <p:spPr>
            <a:xfrm>
              <a:off x="2048677" y="1922446"/>
              <a:ext cx="105615" cy="147868"/>
            </a:xfrm>
            <a:custGeom>
              <a:avLst/>
              <a:gdLst/>
              <a:ahLst/>
              <a:cxnLst/>
              <a:rect l="l" t="t" r="r" b="b"/>
              <a:pathLst>
                <a:path w="3072" h="4301" extrusionOk="0">
                  <a:moveTo>
                    <a:pt x="137" y="1"/>
                  </a:moveTo>
                  <a:lnTo>
                    <a:pt x="0" y="69"/>
                  </a:lnTo>
                  <a:lnTo>
                    <a:pt x="2048" y="2936"/>
                  </a:lnTo>
                  <a:lnTo>
                    <a:pt x="3004" y="4301"/>
                  </a:lnTo>
                  <a:lnTo>
                    <a:pt x="3072" y="4164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6" name="Google Shape;5386;p27"/>
            <p:cNvSpPr/>
            <p:nvPr/>
          </p:nvSpPr>
          <p:spPr>
            <a:xfrm>
              <a:off x="2039291" y="260533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0" y="4164"/>
                  </a:lnTo>
                  <a:lnTo>
                    <a:pt x="137" y="4232"/>
                  </a:lnTo>
                  <a:lnTo>
                    <a:pt x="3208" y="137"/>
                  </a:lnTo>
                  <a:lnTo>
                    <a:pt x="3072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7" name="Google Shape;5387;p27"/>
            <p:cNvSpPr/>
            <p:nvPr/>
          </p:nvSpPr>
          <p:spPr>
            <a:xfrm>
              <a:off x="2194173" y="1849698"/>
              <a:ext cx="56349" cy="171350"/>
            </a:xfrm>
            <a:custGeom>
              <a:avLst/>
              <a:gdLst/>
              <a:ahLst/>
              <a:cxnLst/>
              <a:rect l="l" t="t" r="r" b="b"/>
              <a:pathLst>
                <a:path w="1639" h="4984" extrusionOk="0">
                  <a:moveTo>
                    <a:pt x="137" y="1"/>
                  </a:moveTo>
                  <a:lnTo>
                    <a:pt x="0" y="69"/>
                  </a:lnTo>
                  <a:lnTo>
                    <a:pt x="1502" y="4983"/>
                  </a:lnTo>
                  <a:lnTo>
                    <a:pt x="1638" y="498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8" name="Google Shape;5388;p27"/>
            <p:cNvSpPr/>
            <p:nvPr/>
          </p:nvSpPr>
          <p:spPr>
            <a:xfrm>
              <a:off x="1926628" y="2530250"/>
              <a:ext cx="147903" cy="105615"/>
            </a:xfrm>
            <a:custGeom>
              <a:avLst/>
              <a:gdLst/>
              <a:ahLst/>
              <a:cxnLst/>
              <a:rect l="l" t="t" r="r" b="b"/>
              <a:pathLst>
                <a:path w="4302" h="3072" extrusionOk="0">
                  <a:moveTo>
                    <a:pt x="4301" y="0"/>
                  </a:moveTo>
                  <a:lnTo>
                    <a:pt x="1" y="2935"/>
                  </a:lnTo>
                  <a:lnTo>
                    <a:pt x="138" y="3072"/>
                  </a:lnTo>
                  <a:lnTo>
                    <a:pt x="4301" y="69"/>
                  </a:lnTo>
                  <a:lnTo>
                    <a:pt x="4301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9" name="Google Shape;5389;p27"/>
            <p:cNvSpPr/>
            <p:nvPr/>
          </p:nvSpPr>
          <p:spPr>
            <a:xfrm>
              <a:off x="2778496" y="1976423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1"/>
                  </a:moveTo>
                  <a:lnTo>
                    <a:pt x="0" y="1570"/>
                  </a:lnTo>
                  <a:lnTo>
                    <a:pt x="69" y="1775"/>
                  </a:lnTo>
                  <a:lnTo>
                    <a:pt x="2321" y="205"/>
                  </a:lnTo>
                  <a:lnTo>
                    <a:pt x="2253" y="69"/>
                  </a:lnTo>
                  <a:lnTo>
                    <a:pt x="225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0" name="Google Shape;5390;p27"/>
            <p:cNvSpPr/>
            <p:nvPr/>
          </p:nvSpPr>
          <p:spPr>
            <a:xfrm>
              <a:off x="2452298" y="1852036"/>
              <a:ext cx="63397" cy="169012"/>
            </a:xfrm>
            <a:custGeom>
              <a:avLst/>
              <a:gdLst/>
              <a:ahLst/>
              <a:cxnLst/>
              <a:rect l="l" t="t" r="r" b="b"/>
              <a:pathLst>
                <a:path w="1844" h="4916" extrusionOk="0">
                  <a:moveTo>
                    <a:pt x="1639" y="1"/>
                  </a:moveTo>
                  <a:lnTo>
                    <a:pt x="1" y="4915"/>
                  </a:lnTo>
                  <a:lnTo>
                    <a:pt x="137" y="4915"/>
                  </a:lnTo>
                  <a:lnTo>
                    <a:pt x="1844" y="69"/>
                  </a:lnTo>
                  <a:lnTo>
                    <a:pt x="163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1" name="Google Shape;5391;p27"/>
            <p:cNvSpPr/>
            <p:nvPr/>
          </p:nvSpPr>
          <p:spPr>
            <a:xfrm>
              <a:off x="2618904" y="2042123"/>
              <a:ext cx="150241" cy="105650"/>
            </a:xfrm>
            <a:custGeom>
              <a:avLst/>
              <a:gdLst/>
              <a:ahLst/>
              <a:cxnLst/>
              <a:rect l="l" t="t" r="r" b="b"/>
              <a:pathLst>
                <a:path w="4370" h="3073" extrusionOk="0">
                  <a:moveTo>
                    <a:pt x="4233" y="1"/>
                  </a:moveTo>
                  <a:lnTo>
                    <a:pt x="1" y="3004"/>
                  </a:lnTo>
                  <a:lnTo>
                    <a:pt x="69" y="3072"/>
                  </a:lnTo>
                  <a:lnTo>
                    <a:pt x="4369" y="137"/>
                  </a:lnTo>
                  <a:lnTo>
                    <a:pt x="423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2" name="Google Shape;5392;p27"/>
            <p:cNvSpPr/>
            <p:nvPr/>
          </p:nvSpPr>
          <p:spPr>
            <a:xfrm>
              <a:off x="2543818" y="192715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1" y="4164"/>
                  </a:lnTo>
                  <a:lnTo>
                    <a:pt x="137" y="4232"/>
                  </a:lnTo>
                  <a:lnTo>
                    <a:pt x="3209" y="68"/>
                  </a:lnTo>
                  <a:cubicBezTo>
                    <a:pt x="3140" y="68"/>
                    <a:pt x="3072" y="0"/>
                    <a:pt x="30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3" name="Google Shape;5393;p27"/>
            <p:cNvSpPr/>
            <p:nvPr/>
          </p:nvSpPr>
          <p:spPr>
            <a:xfrm>
              <a:off x="2682266" y="2342501"/>
              <a:ext cx="176060" cy="7082"/>
            </a:xfrm>
            <a:custGeom>
              <a:avLst/>
              <a:gdLst/>
              <a:ahLst/>
              <a:cxnLst/>
              <a:rect l="l" t="t" r="r" b="b"/>
              <a:pathLst>
                <a:path w="5121" h="206" extrusionOk="0">
                  <a:moveTo>
                    <a:pt x="1" y="1"/>
                  </a:moveTo>
                  <a:lnTo>
                    <a:pt x="1" y="69"/>
                  </a:lnTo>
                  <a:lnTo>
                    <a:pt x="5120" y="205"/>
                  </a:lnTo>
                  <a:lnTo>
                    <a:pt x="512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4" name="Google Shape;5394;p27"/>
            <p:cNvSpPr/>
            <p:nvPr/>
          </p:nvSpPr>
          <p:spPr>
            <a:xfrm>
              <a:off x="2877063" y="2344839"/>
              <a:ext cx="93892" cy="7082"/>
            </a:xfrm>
            <a:custGeom>
              <a:avLst/>
              <a:gdLst/>
              <a:ahLst/>
              <a:cxnLst/>
              <a:rect l="l" t="t" r="r" b="b"/>
              <a:pathLst>
                <a:path w="2731" h="206" extrusionOk="0">
                  <a:moveTo>
                    <a:pt x="0" y="1"/>
                  </a:moveTo>
                  <a:cubicBezTo>
                    <a:pt x="0" y="69"/>
                    <a:pt x="0" y="137"/>
                    <a:pt x="0" y="206"/>
                  </a:cubicBezTo>
                  <a:lnTo>
                    <a:pt x="2730" y="206"/>
                  </a:lnTo>
                  <a:lnTo>
                    <a:pt x="273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5" name="Google Shape;5395;p27"/>
            <p:cNvSpPr/>
            <p:nvPr/>
          </p:nvSpPr>
          <p:spPr>
            <a:xfrm>
              <a:off x="2539142" y="2610012"/>
              <a:ext cx="107953" cy="147903"/>
            </a:xfrm>
            <a:custGeom>
              <a:avLst/>
              <a:gdLst/>
              <a:ahLst/>
              <a:cxnLst/>
              <a:rect l="l" t="t" r="r" b="b"/>
              <a:pathLst>
                <a:path w="3140" h="4302" extrusionOk="0">
                  <a:moveTo>
                    <a:pt x="137" y="1"/>
                  </a:moveTo>
                  <a:lnTo>
                    <a:pt x="0" y="69"/>
                  </a:lnTo>
                  <a:lnTo>
                    <a:pt x="2935" y="4301"/>
                  </a:lnTo>
                  <a:lnTo>
                    <a:pt x="3140" y="4165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6" name="Google Shape;5396;p27"/>
            <p:cNvSpPr/>
            <p:nvPr/>
          </p:nvSpPr>
          <p:spPr>
            <a:xfrm>
              <a:off x="2442912" y="2656975"/>
              <a:ext cx="58687" cy="171316"/>
            </a:xfrm>
            <a:custGeom>
              <a:avLst/>
              <a:gdLst/>
              <a:ahLst/>
              <a:cxnLst/>
              <a:rect l="l" t="t" r="r" b="b"/>
              <a:pathLst>
                <a:path w="1707" h="4983" extrusionOk="0">
                  <a:moveTo>
                    <a:pt x="1" y="0"/>
                  </a:moveTo>
                  <a:lnTo>
                    <a:pt x="1502" y="4983"/>
                  </a:lnTo>
                  <a:lnTo>
                    <a:pt x="1707" y="4915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7" name="Google Shape;5397;p27"/>
            <p:cNvSpPr/>
            <p:nvPr/>
          </p:nvSpPr>
          <p:spPr>
            <a:xfrm>
              <a:off x="2177739" y="2656975"/>
              <a:ext cx="63397" cy="168978"/>
            </a:xfrm>
            <a:custGeom>
              <a:avLst/>
              <a:gdLst/>
              <a:ahLst/>
              <a:cxnLst/>
              <a:rect l="l" t="t" r="r" b="b"/>
              <a:pathLst>
                <a:path w="1844" h="4915" extrusionOk="0">
                  <a:moveTo>
                    <a:pt x="1707" y="0"/>
                  </a:moveTo>
                  <a:lnTo>
                    <a:pt x="1" y="4846"/>
                  </a:lnTo>
                  <a:lnTo>
                    <a:pt x="205" y="4915"/>
                  </a:lnTo>
                  <a:lnTo>
                    <a:pt x="184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8" name="Google Shape;5398;p27"/>
            <p:cNvSpPr/>
            <p:nvPr/>
          </p:nvSpPr>
          <p:spPr>
            <a:xfrm>
              <a:off x="2337297" y="2673374"/>
              <a:ext cx="7082" cy="176060"/>
            </a:xfrm>
            <a:custGeom>
              <a:avLst/>
              <a:gdLst/>
              <a:ahLst/>
              <a:cxnLst/>
              <a:rect l="l" t="t" r="r" b="b"/>
              <a:pathLst>
                <a:path w="206" h="5121" extrusionOk="0">
                  <a:moveTo>
                    <a:pt x="138" y="1"/>
                  </a:moveTo>
                  <a:lnTo>
                    <a:pt x="1" y="5120"/>
                  </a:lnTo>
                  <a:lnTo>
                    <a:pt x="206" y="5120"/>
                  </a:lnTo>
                  <a:lnTo>
                    <a:pt x="206" y="1776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9" name="Google Shape;5399;p27"/>
            <p:cNvSpPr/>
            <p:nvPr/>
          </p:nvSpPr>
          <p:spPr>
            <a:xfrm>
              <a:off x="2333962" y="1570464"/>
              <a:ext cx="36237" cy="24788"/>
            </a:xfrm>
            <a:custGeom>
              <a:avLst/>
              <a:gdLst/>
              <a:ahLst/>
              <a:cxnLst/>
              <a:rect l="l" t="t" r="r" b="b"/>
              <a:pathLst>
                <a:path w="1054" h="721" extrusionOk="0">
                  <a:moveTo>
                    <a:pt x="576" y="0"/>
                  </a:moveTo>
                  <a:cubicBezTo>
                    <a:pt x="1" y="0"/>
                    <a:pt x="587" y="721"/>
                    <a:pt x="893" y="721"/>
                  </a:cubicBezTo>
                  <a:cubicBezTo>
                    <a:pt x="986" y="721"/>
                    <a:pt x="1054" y="654"/>
                    <a:pt x="1054" y="478"/>
                  </a:cubicBezTo>
                  <a:cubicBezTo>
                    <a:pt x="1054" y="205"/>
                    <a:pt x="849" y="0"/>
                    <a:pt x="57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0" name="Google Shape;5400;p27"/>
            <p:cNvSpPr/>
            <p:nvPr/>
          </p:nvSpPr>
          <p:spPr>
            <a:xfrm>
              <a:off x="2323236" y="3077030"/>
              <a:ext cx="32902" cy="32867"/>
            </a:xfrm>
            <a:custGeom>
              <a:avLst/>
              <a:gdLst/>
              <a:ahLst/>
              <a:cxnLst/>
              <a:rect l="l" t="t" r="r" b="b"/>
              <a:pathLst>
                <a:path w="957" h="956" extrusionOk="0">
                  <a:moveTo>
                    <a:pt x="478" y="0"/>
                  </a:moveTo>
                  <a:cubicBezTo>
                    <a:pt x="205" y="0"/>
                    <a:pt x="0" y="205"/>
                    <a:pt x="0" y="478"/>
                  </a:cubicBezTo>
                  <a:cubicBezTo>
                    <a:pt x="0" y="751"/>
                    <a:pt x="205" y="956"/>
                    <a:pt x="478" y="956"/>
                  </a:cubicBezTo>
                  <a:cubicBezTo>
                    <a:pt x="751" y="956"/>
                    <a:pt x="956" y="751"/>
                    <a:pt x="956" y="478"/>
                  </a:cubicBezTo>
                  <a:cubicBezTo>
                    <a:pt x="956" y="205"/>
                    <a:pt x="751" y="0"/>
                    <a:pt x="478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1" name="Google Shape;5401;p27"/>
            <p:cNvSpPr/>
            <p:nvPr/>
          </p:nvSpPr>
          <p:spPr>
            <a:xfrm>
              <a:off x="3048344" y="2095515"/>
              <a:ext cx="35240" cy="34071"/>
            </a:xfrm>
            <a:custGeom>
              <a:avLst/>
              <a:gdLst/>
              <a:ahLst/>
              <a:cxnLst/>
              <a:rect l="l" t="t" r="r" b="b"/>
              <a:pathLst>
                <a:path w="1025" h="991" extrusionOk="0">
                  <a:moveTo>
                    <a:pt x="482" y="0"/>
                  </a:moveTo>
                  <a:cubicBezTo>
                    <a:pt x="436" y="0"/>
                    <a:pt x="389" y="6"/>
                    <a:pt x="342" y="18"/>
                  </a:cubicBezTo>
                  <a:cubicBezTo>
                    <a:pt x="137" y="154"/>
                    <a:pt x="1" y="359"/>
                    <a:pt x="69" y="632"/>
                  </a:cubicBezTo>
                  <a:cubicBezTo>
                    <a:pt x="126" y="858"/>
                    <a:pt x="323" y="991"/>
                    <a:pt x="544" y="991"/>
                  </a:cubicBezTo>
                  <a:cubicBezTo>
                    <a:pt x="590" y="991"/>
                    <a:pt x="637" y="985"/>
                    <a:pt x="683" y="973"/>
                  </a:cubicBezTo>
                  <a:cubicBezTo>
                    <a:pt x="888" y="837"/>
                    <a:pt x="1025" y="564"/>
                    <a:pt x="957" y="359"/>
                  </a:cubicBezTo>
                  <a:cubicBezTo>
                    <a:pt x="900" y="133"/>
                    <a:pt x="703" y="0"/>
                    <a:pt x="48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2" name="Google Shape;5402;p27"/>
            <p:cNvSpPr/>
            <p:nvPr/>
          </p:nvSpPr>
          <p:spPr>
            <a:xfrm>
              <a:off x="1609851" y="2550741"/>
              <a:ext cx="37577" cy="31767"/>
            </a:xfrm>
            <a:custGeom>
              <a:avLst/>
              <a:gdLst/>
              <a:ahLst/>
              <a:cxnLst/>
              <a:rect l="l" t="t" r="r" b="b"/>
              <a:pathLst>
                <a:path w="1093" h="924" extrusionOk="0">
                  <a:moveTo>
                    <a:pt x="524" y="1"/>
                  </a:moveTo>
                  <a:cubicBezTo>
                    <a:pt x="485" y="1"/>
                    <a:pt x="446" y="6"/>
                    <a:pt x="410" y="19"/>
                  </a:cubicBezTo>
                  <a:cubicBezTo>
                    <a:pt x="137" y="87"/>
                    <a:pt x="0" y="360"/>
                    <a:pt x="69" y="633"/>
                  </a:cubicBezTo>
                  <a:cubicBezTo>
                    <a:pt x="181" y="801"/>
                    <a:pt x="339" y="924"/>
                    <a:pt x="544" y="924"/>
                  </a:cubicBezTo>
                  <a:cubicBezTo>
                    <a:pt x="588" y="924"/>
                    <a:pt x="634" y="918"/>
                    <a:pt x="683" y="906"/>
                  </a:cubicBezTo>
                  <a:cubicBezTo>
                    <a:pt x="956" y="838"/>
                    <a:pt x="1092" y="565"/>
                    <a:pt x="1024" y="292"/>
                  </a:cubicBezTo>
                  <a:cubicBezTo>
                    <a:pt x="912" y="123"/>
                    <a:pt x="707" y="1"/>
                    <a:pt x="52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3" name="Google Shape;5403;p27"/>
            <p:cNvSpPr/>
            <p:nvPr/>
          </p:nvSpPr>
          <p:spPr>
            <a:xfrm>
              <a:off x="2764400" y="2936656"/>
              <a:ext cx="37577" cy="32558"/>
            </a:xfrm>
            <a:custGeom>
              <a:avLst/>
              <a:gdLst/>
              <a:ahLst/>
              <a:cxnLst/>
              <a:rect l="l" t="t" r="r" b="b"/>
              <a:pathLst>
                <a:path w="1093" h="947" extrusionOk="0">
                  <a:moveTo>
                    <a:pt x="578" y="1"/>
                  </a:moveTo>
                  <a:cubicBezTo>
                    <a:pt x="469" y="1"/>
                    <a:pt x="360" y="39"/>
                    <a:pt x="274" y="124"/>
                  </a:cubicBezTo>
                  <a:cubicBezTo>
                    <a:pt x="69" y="261"/>
                    <a:pt x="1" y="534"/>
                    <a:pt x="206" y="739"/>
                  </a:cubicBezTo>
                  <a:cubicBezTo>
                    <a:pt x="294" y="871"/>
                    <a:pt x="439" y="946"/>
                    <a:pt x="586" y="946"/>
                  </a:cubicBezTo>
                  <a:cubicBezTo>
                    <a:pt x="666" y="946"/>
                    <a:pt x="747" y="923"/>
                    <a:pt x="820" y="875"/>
                  </a:cubicBezTo>
                  <a:cubicBezTo>
                    <a:pt x="1025" y="739"/>
                    <a:pt x="1093" y="397"/>
                    <a:pt x="956" y="193"/>
                  </a:cubicBezTo>
                  <a:cubicBezTo>
                    <a:pt x="877" y="74"/>
                    <a:pt x="729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4" name="Google Shape;5404;p27"/>
            <p:cNvSpPr/>
            <p:nvPr/>
          </p:nvSpPr>
          <p:spPr>
            <a:xfrm>
              <a:off x="1891457" y="1710321"/>
              <a:ext cx="41187" cy="32214"/>
            </a:xfrm>
            <a:custGeom>
              <a:avLst/>
              <a:gdLst/>
              <a:ahLst/>
              <a:cxnLst/>
              <a:rect l="l" t="t" r="r" b="b"/>
              <a:pathLst>
                <a:path w="1198" h="937" extrusionOk="0">
                  <a:moveTo>
                    <a:pt x="578" y="1"/>
                  </a:moveTo>
                  <a:cubicBezTo>
                    <a:pt x="471" y="1"/>
                    <a:pt x="365" y="34"/>
                    <a:pt x="273" y="96"/>
                  </a:cubicBezTo>
                  <a:cubicBezTo>
                    <a:pt x="68" y="232"/>
                    <a:pt x="0" y="505"/>
                    <a:pt x="205" y="710"/>
                  </a:cubicBezTo>
                  <a:cubicBezTo>
                    <a:pt x="305" y="870"/>
                    <a:pt x="440" y="936"/>
                    <a:pt x="572" y="936"/>
                  </a:cubicBezTo>
                  <a:cubicBezTo>
                    <a:pt x="892" y="936"/>
                    <a:pt x="1197" y="550"/>
                    <a:pt x="956" y="164"/>
                  </a:cubicBezTo>
                  <a:cubicBezTo>
                    <a:pt x="843" y="51"/>
                    <a:pt x="710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5" name="Google Shape;5405;p27"/>
            <p:cNvSpPr/>
            <p:nvPr/>
          </p:nvSpPr>
          <p:spPr>
            <a:xfrm>
              <a:off x="1879699" y="2928267"/>
              <a:ext cx="37577" cy="32386"/>
            </a:xfrm>
            <a:custGeom>
              <a:avLst/>
              <a:gdLst/>
              <a:ahLst/>
              <a:cxnLst/>
              <a:rect l="l" t="t" r="r" b="b"/>
              <a:pathLst>
                <a:path w="1093" h="942" extrusionOk="0">
                  <a:moveTo>
                    <a:pt x="492" y="0"/>
                  </a:moveTo>
                  <a:cubicBezTo>
                    <a:pt x="350" y="0"/>
                    <a:pt x="213" y="51"/>
                    <a:pt x="137" y="164"/>
                  </a:cubicBezTo>
                  <a:cubicBezTo>
                    <a:pt x="1" y="437"/>
                    <a:pt x="69" y="710"/>
                    <a:pt x="274" y="846"/>
                  </a:cubicBezTo>
                  <a:cubicBezTo>
                    <a:pt x="366" y="907"/>
                    <a:pt x="472" y="941"/>
                    <a:pt x="573" y="941"/>
                  </a:cubicBezTo>
                  <a:cubicBezTo>
                    <a:pt x="697" y="941"/>
                    <a:pt x="813" y="891"/>
                    <a:pt x="888" y="778"/>
                  </a:cubicBezTo>
                  <a:cubicBezTo>
                    <a:pt x="1093" y="505"/>
                    <a:pt x="1025" y="232"/>
                    <a:pt x="820" y="95"/>
                  </a:cubicBezTo>
                  <a:cubicBezTo>
                    <a:pt x="728" y="34"/>
                    <a:pt x="608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6" name="Google Shape;5406;p27"/>
            <p:cNvSpPr/>
            <p:nvPr/>
          </p:nvSpPr>
          <p:spPr>
            <a:xfrm>
              <a:off x="2778496" y="1718676"/>
              <a:ext cx="34689" cy="32558"/>
            </a:xfrm>
            <a:custGeom>
              <a:avLst/>
              <a:gdLst/>
              <a:ahLst/>
              <a:cxnLst/>
              <a:rect l="l" t="t" r="r" b="b"/>
              <a:pathLst>
                <a:path w="1009" h="947" extrusionOk="0">
                  <a:moveTo>
                    <a:pt x="483" y="1"/>
                  </a:moveTo>
                  <a:cubicBezTo>
                    <a:pt x="348" y="1"/>
                    <a:pt x="217" y="61"/>
                    <a:pt x="137" y="194"/>
                  </a:cubicBezTo>
                  <a:cubicBezTo>
                    <a:pt x="0" y="399"/>
                    <a:pt x="0" y="672"/>
                    <a:pt x="205" y="877"/>
                  </a:cubicBezTo>
                  <a:cubicBezTo>
                    <a:pt x="285" y="924"/>
                    <a:pt x="372" y="946"/>
                    <a:pt x="458" y="946"/>
                  </a:cubicBezTo>
                  <a:cubicBezTo>
                    <a:pt x="740" y="946"/>
                    <a:pt x="1008" y="713"/>
                    <a:pt x="956" y="399"/>
                  </a:cubicBezTo>
                  <a:cubicBezTo>
                    <a:pt x="914" y="149"/>
                    <a:pt x="695" y="1"/>
                    <a:pt x="48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7" name="Google Shape;5407;p27"/>
            <p:cNvSpPr/>
            <p:nvPr/>
          </p:nvSpPr>
          <p:spPr>
            <a:xfrm>
              <a:off x="1614526" y="2086095"/>
              <a:ext cx="35239" cy="31767"/>
            </a:xfrm>
            <a:custGeom>
              <a:avLst/>
              <a:gdLst/>
              <a:ahLst/>
              <a:cxnLst/>
              <a:rect l="l" t="t" r="r" b="b"/>
              <a:pathLst>
                <a:path w="1025" h="924" extrusionOk="0">
                  <a:moveTo>
                    <a:pt x="539" y="1"/>
                  </a:moveTo>
                  <a:cubicBezTo>
                    <a:pt x="320" y="1"/>
                    <a:pt x="125" y="123"/>
                    <a:pt x="69" y="292"/>
                  </a:cubicBezTo>
                  <a:cubicBezTo>
                    <a:pt x="1" y="565"/>
                    <a:pt x="137" y="838"/>
                    <a:pt x="410" y="906"/>
                  </a:cubicBezTo>
                  <a:cubicBezTo>
                    <a:pt x="445" y="918"/>
                    <a:pt x="483" y="923"/>
                    <a:pt x="520" y="923"/>
                  </a:cubicBezTo>
                  <a:cubicBezTo>
                    <a:pt x="703" y="923"/>
                    <a:pt x="900" y="791"/>
                    <a:pt x="956" y="565"/>
                  </a:cubicBezTo>
                  <a:cubicBezTo>
                    <a:pt x="1025" y="360"/>
                    <a:pt x="888" y="87"/>
                    <a:pt x="683" y="19"/>
                  </a:cubicBezTo>
                  <a:cubicBezTo>
                    <a:pt x="635" y="7"/>
                    <a:pt x="587" y="1"/>
                    <a:pt x="53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8" name="Google Shape;5408;p27"/>
            <p:cNvSpPr/>
            <p:nvPr/>
          </p:nvSpPr>
          <p:spPr>
            <a:xfrm>
              <a:off x="3043668" y="2562499"/>
              <a:ext cx="35240" cy="31733"/>
            </a:xfrm>
            <a:custGeom>
              <a:avLst/>
              <a:gdLst/>
              <a:ahLst/>
              <a:cxnLst/>
              <a:rect l="l" t="t" r="r" b="b"/>
              <a:pathLst>
                <a:path w="1025" h="923" extrusionOk="0">
                  <a:moveTo>
                    <a:pt x="539" y="0"/>
                  </a:moveTo>
                  <a:cubicBezTo>
                    <a:pt x="320" y="0"/>
                    <a:pt x="125" y="122"/>
                    <a:pt x="69" y="291"/>
                  </a:cubicBezTo>
                  <a:cubicBezTo>
                    <a:pt x="0" y="564"/>
                    <a:pt x="137" y="837"/>
                    <a:pt x="342" y="905"/>
                  </a:cubicBezTo>
                  <a:cubicBezTo>
                    <a:pt x="389" y="917"/>
                    <a:pt x="435" y="923"/>
                    <a:pt x="481" y="923"/>
                  </a:cubicBezTo>
                  <a:cubicBezTo>
                    <a:pt x="702" y="923"/>
                    <a:pt x="899" y="790"/>
                    <a:pt x="956" y="564"/>
                  </a:cubicBezTo>
                  <a:cubicBezTo>
                    <a:pt x="1024" y="359"/>
                    <a:pt x="888" y="86"/>
                    <a:pt x="683" y="18"/>
                  </a:cubicBezTo>
                  <a:cubicBezTo>
                    <a:pt x="635" y="6"/>
                    <a:pt x="586" y="0"/>
                    <a:pt x="53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9" name="Google Shape;5409;p27"/>
            <p:cNvSpPr/>
            <p:nvPr/>
          </p:nvSpPr>
          <p:spPr>
            <a:xfrm>
              <a:off x="2534432" y="1729127"/>
              <a:ext cx="30529" cy="27366"/>
            </a:xfrm>
            <a:custGeom>
              <a:avLst/>
              <a:gdLst/>
              <a:ahLst/>
              <a:cxnLst/>
              <a:rect l="l" t="t" r="r" b="b"/>
              <a:pathLst>
                <a:path w="888" h="796" extrusionOk="0">
                  <a:moveTo>
                    <a:pt x="453" y="1"/>
                  </a:moveTo>
                  <a:cubicBezTo>
                    <a:pt x="286" y="1"/>
                    <a:pt x="120" y="78"/>
                    <a:pt x="69" y="231"/>
                  </a:cubicBezTo>
                  <a:cubicBezTo>
                    <a:pt x="1" y="436"/>
                    <a:pt x="137" y="709"/>
                    <a:pt x="342" y="777"/>
                  </a:cubicBezTo>
                  <a:cubicBezTo>
                    <a:pt x="378" y="789"/>
                    <a:pt x="414" y="795"/>
                    <a:pt x="450" y="795"/>
                  </a:cubicBezTo>
                  <a:cubicBezTo>
                    <a:pt x="615" y="795"/>
                    <a:pt x="764" y="673"/>
                    <a:pt x="820" y="504"/>
                  </a:cubicBezTo>
                  <a:cubicBezTo>
                    <a:pt x="888" y="300"/>
                    <a:pt x="820" y="95"/>
                    <a:pt x="615" y="26"/>
                  </a:cubicBezTo>
                  <a:cubicBezTo>
                    <a:pt x="564" y="9"/>
                    <a:pt x="508" y="1"/>
                    <a:pt x="45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0" name="Google Shape;5410;p27"/>
            <p:cNvSpPr/>
            <p:nvPr/>
          </p:nvSpPr>
          <p:spPr>
            <a:xfrm>
              <a:off x="2132392" y="2923729"/>
              <a:ext cx="26610" cy="22931"/>
            </a:xfrm>
            <a:custGeom>
              <a:avLst/>
              <a:gdLst/>
              <a:ahLst/>
              <a:cxnLst/>
              <a:rect l="l" t="t" r="r" b="b"/>
              <a:pathLst>
                <a:path w="774" h="667" extrusionOk="0">
                  <a:moveTo>
                    <a:pt x="316" y="0"/>
                  </a:moveTo>
                  <a:cubicBezTo>
                    <a:pt x="1" y="0"/>
                    <a:pt x="308" y="667"/>
                    <a:pt x="545" y="667"/>
                  </a:cubicBezTo>
                  <a:cubicBezTo>
                    <a:pt x="607" y="667"/>
                    <a:pt x="665" y="620"/>
                    <a:pt x="705" y="500"/>
                  </a:cubicBezTo>
                  <a:cubicBezTo>
                    <a:pt x="773" y="296"/>
                    <a:pt x="637" y="91"/>
                    <a:pt x="432" y="22"/>
                  </a:cubicBezTo>
                  <a:cubicBezTo>
                    <a:pt x="386" y="7"/>
                    <a:pt x="348" y="0"/>
                    <a:pt x="31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1" name="Google Shape;5411;p27"/>
            <p:cNvSpPr/>
            <p:nvPr/>
          </p:nvSpPr>
          <p:spPr>
            <a:xfrm>
              <a:off x="2961707" y="2340438"/>
              <a:ext cx="30358" cy="20869"/>
            </a:xfrm>
            <a:custGeom>
              <a:avLst/>
              <a:gdLst/>
              <a:ahLst/>
              <a:cxnLst/>
              <a:rect l="l" t="t" r="r" b="b"/>
              <a:pathLst>
                <a:path w="883" h="607" extrusionOk="0">
                  <a:moveTo>
                    <a:pt x="752" y="1"/>
                  </a:moveTo>
                  <a:cubicBezTo>
                    <a:pt x="497" y="1"/>
                    <a:pt x="1" y="607"/>
                    <a:pt x="473" y="607"/>
                  </a:cubicBezTo>
                  <a:cubicBezTo>
                    <a:pt x="678" y="607"/>
                    <a:pt x="883" y="402"/>
                    <a:pt x="883" y="197"/>
                  </a:cubicBezTo>
                  <a:cubicBezTo>
                    <a:pt x="883" y="55"/>
                    <a:pt x="828" y="1"/>
                    <a:pt x="752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2" name="Google Shape;5412;p27"/>
            <p:cNvSpPr/>
            <p:nvPr/>
          </p:nvSpPr>
          <p:spPr>
            <a:xfrm>
              <a:off x="1701370" y="2316235"/>
              <a:ext cx="28192" cy="26301"/>
            </a:xfrm>
            <a:custGeom>
              <a:avLst/>
              <a:gdLst/>
              <a:ahLst/>
              <a:cxnLst/>
              <a:rect l="l" t="t" r="r" b="b"/>
              <a:pathLst>
                <a:path w="820" h="765" extrusionOk="0">
                  <a:moveTo>
                    <a:pt x="492" y="0"/>
                  </a:moveTo>
                  <a:cubicBezTo>
                    <a:pt x="465" y="0"/>
                    <a:pt x="437" y="5"/>
                    <a:pt x="410" y="14"/>
                  </a:cubicBezTo>
                  <a:cubicBezTo>
                    <a:pt x="205" y="14"/>
                    <a:pt x="0" y="150"/>
                    <a:pt x="0" y="355"/>
                  </a:cubicBezTo>
                  <a:cubicBezTo>
                    <a:pt x="0" y="560"/>
                    <a:pt x="205" y="765"/>
                    <a:pt x="410" y="765"/>
                  </a:cubicBezTo>
                  <a:cubicBezTo>
                    <a:pt x="615" y="765"/>
                    <a:pt x="819" y="560"/>
                    <a:pt x="819" y="355"/>
                  </a:cubicBezTo>
                  <a:cubicBezTo>
                    <a:pt x="819" y="178"/>
                    <a:pt x="666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3" name="Google Shape;5413;p27"/>
            <p:cNvSpPr/>
            <p:nvPr/>
          </p:nvSpPr>
          <p:spPr>
            <a:xfrm>
              <a:off x="2517998" y="2928611"/>
              <a:ext cx="36030" cy="27298"/>
            </a:xfrm>
            <a:custGeom>
              <a:avLst/>
              <a:gdLst/>
              <a:ahLst/>
              <a:cxnLst/>
              <a:rect l="l" t="t" r="r" b="b"/>
              <a:pathLst>
                <a:path w="1048" h="794" extrusionOk="0">
                  <a:moveTo>
                    <a:pt x="456" y="0"/>
                  </a:moveTo>
                  <a:cubicBezTo>
                    <a:pt x="420" y="0"/>
                    <a:pt x="382" y="6"/>
                    <a:pt x="342" y="17"/>
                  </a:cubicBezTo>
                  <a:cubicBezTo>
                    <a:pt x="137" y="85"/>
                    <a:pt x="1" y="358"/>
                    <a:pt x="69" y="563"/>
                  </a:cubicBezTo>
                  <a:cubicBezTo>
                    <a:pt x="120" y="717"/>
                    <a:pt x="248" y="793"/>
                    <a:pt x="395" y="793"/>
                  </a:cubicBezTo>
                  <a:cubicBezTo>
                    <a:pt x="444" y="793"/>
                    <a:pt x="496" y="785"/>
                    <a:pt x="547" y="768"/>
                  </a:cubicBezTo>
                  <a:cubicBezTo>
                    <a:pt x="1048" y="643"/>
                    <a:pt x="859" y="0"/>
                    <a:pt x="45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4" name="Google Shape;5414;p27"/>
            <p:cNvSpPr/>
            <p:nvPr/>
          </p:nvSpPr>
          <p:spPr>
            <a:xfrm>
              <a:off x="2145010" y="1732600"/>
              <a:ext cx="33108" cy="17121"/>
            </a:xfrm>
            <a:custGeom>
              <a:avLst/>
              <a:gdLst/>
              <a:ahLst/>
              <a:cxnLst/>
              <a:rect l="l" t="t" r="r" b="b"/>
              <a:pathLst>
                <a:path w="963" h="498" extrusionOk="0">
                  <a:moveTo>
                    <a:pt x="214" y="1"/>
                  </a:moveTo>
                  <a:cubicBezTo>
                    <a:pt x="86" y="1"/>
                    <a:pt x="0" y="72"/>
                    <a:pt x="65" y="267"/>
                  </a:cubicBezTo>
                  <a:cubicBezTo>
                    <a:pt x="116" y="420"/>
                    <a:pt x="244" y="497"/>
                    <a:pt x="392" y="497"/>
                  </a:cubicBezTo>
                  <a:cubicBezTo>
                    <a:pt x="441" y="497"/>
                    <a:pt x="492" y="489"/>
                    <a:pt x="543" y="472"/>
                  </a:cubicBezTo>
                  <a:cubicBezTo>
                    <a:pt x="963" y="332"/>
                    <a:pt x="491" y="1"/>
                    <a:pt x="21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5" name="Google Shape;5415;p27"/>
            <p:cNvSpPr/>
            <p:nvPr/>
          </p:nvSpPr>
          <p:spPr>
            <a:xfrm>
              <a:off x="1816337" y="2689601"/>
              <a:ext cx="30564" cy="27470"/>
            </a:xfrm>
            <a:custGeom>
              <a:avLst/>
              <a:gdLst/>
              <a:ahLst/>
              <a:cxnLst/>
              <a:rect l="l" t="t" r="r" b="b"/>
              <a:pathLst>
                <a:path w="889" h="799" extrusionOk="0">
                  <a:moveTo>
                    <a:pt x="407" y="1"/>
                  </a:moveTo>
                  <a:cubicBezTo>
                    <a:pt x="330" y="1"/>
                    <a:pt x="258" y="23"/>
                    <a:pt x="206" y="75"/>
                  </a:cubicBezTo>
                  <a:cubicBezTo>
                    <a:pt x="1" y="212"/>
                    <a:pt x="1" y="485"/>
                    <a:pt x="137" y="621"/>
                  </a:cubicBezTo>
                  <a:cubicBezTo>
                    <a:pt x="181" y="751"/>
                    <a:pt x="306" y="798"/>
                    <a:pt x="445" y="798"/>
                  </a:cubicBezTo>
                  <a:cubicBezTo>
                    <a:pt x="524" y="798"/>
                    <a:pt x="609" y="783"/>
                    <a:pt x="683" y="758"/>
                  </a:cubicBezTo>
                  <a:cubicBezTo>
                    <a:pt x="820" y="621"/>
                    <a:pt x="888" y="348"/>
                    <a:pt x="752" y="143"/>
                  </a:cubicBezTo>
                  <a:cubicBezTo>
                    <a:pt x="667" y="59"/>
                    <a:pt x="531" y="1"/>
                    <a:pt x="407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6" name="Google Shape;5416;p27"/>
            <p:cNvSpPr/>
            <p:nvPr/>
          </p:nvSpPr>
          <p:spPr>
            <a:xfrm>
              <a:off x="2848906" y="1962258"/>
              <a:ext cx="30529" cy="28363"/>
            </a:xfrm>
            <a:custGeom>
              <a:avLst/>
              <a:gdLst/>
              <a:ahLst/>
              <a:cxnLst/>
              <a:rect l="l" t="t" r="r" b="b"/>
              <a:pathLst>
                <a:path w="888" h="825" extrusionOk="0">
                  <a:moveTo>
                    <a:pt x="389" y="0"/>
                  </a:moveTo>
                  <a:cubicBezTo>
                    <a:pt x="319" y="0"/>
                    <a:pt x="253" y="23"/>
                    <a:pt x="205" y="71"/>
                  </a:cubicBezTo>
                  <a:cubicBezTo>
                    <a:pt x="0" y="208"/>
                    <a:pt x="0" y="481"/>
                    <a:pt x="68" y="617"/>
                  </a:cubicBezTo>
                  <a:cubicBezTo>
                    <a:pt x="156" y="750"/>
                    <a:pt x="302" y="825"/>
                    <a:pt x="430" y="825"/>
                  </a:cubicBezTo>
                  <a:cubicBezTo>
                    <a:pt x="501" y="825"/>
                    <a:pt x="566" y="802"/>
                    <a:pt x="614" y="754"/>
                  </a:cubicBezTo>
                  <a:cubicBezTo>
                    <a:pt x="819" y="617"/>
                    <a:pt x="887" y="344"/>
                    <a:pt x="751" y="208"/>
                  </a:cubicBezTo>
                  <a:cubicBezTo>
                    <a:pt x="663" y="76"/>
                    <a:pt x="518" y="0"/>
                    <a:pt x="38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7" name="Google Shape;5417;p27"/>
            <p:cNvSpPr/>
            <p:nvPr/>
          </p:nvSpPr>
          <p:spPr>
            <a:xfrm>
              <a:off x="1826857" y="1949675"/>
              <a:ext cx="34242" cy="15333"/>
            </a:xfrm>
            <a:custGeom>
              <a:avLst/>
              <a:gdLst/>
              <a:ahLst/>
              <a:cxnLst/>
              <a:rect l="l" t="t" r="r" b="b"/>
              <a:pathLst>
                <a:path w="996" h="446" extrusionOk="0">
                  <a:moveTo>
                    <a:pt x="449" y="1"/>
                  </a:moveTo>
                  <a:cubicBezTo>
                    <a:pt x="344" y="1"/>
                    <a:pt x="248" y="51"/>
                    <a:pt x="173" y="164"/>
                  </a:cubicBezTo>
                  <a:cubicBezTo>
                    <a:pt x="0" y="365"/>
                    <a:pt x="154" y="445"/>
                    <a:pt x="355" y="445"/>
                  </a:cubicBezTo>
                  <a:cubicBezTo>
                    <a:pt x="631" y="445"/>
                    <a:pt x="995" y="294"/>
                    <a:pt x="719" y="96"/>
                  </a:cubicBezTo>
                  <a:cubicBezTo>
                    <a:pt x="627" y="35"/>
                    <a:pt x="535" y="1"/>
                    <a:pt x="44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8" name="Google Shape;5418;p27"/>
            <p:cNvSpPr/>
            <p:nvPr/>
          </p:nvSpPr>
          <p:spPr>
            <a:xfrm>
              <a:off x="2832816" y="2703044"/>
              <a:ext cx="39193" cy="27573"/>
            </a:xfrm>
            <a:custGeom>
              <a:avLst/>
              <a:gdLst/>
              <a:ahLst/>
              <a:cxnLst/>
              <a:rect l="l" t="t" r="r" b="b"/>
              <a:pathLst>
                <a:path w="1140" h="802" extrusionOk="0">
                  <a:moveTo>
                    <a:pt x="572" y="0"/>
                  </a:moveTo>
                  <a:cubicBezTo>
                    <a:pt x="249" y="0"/>
                    <a:pt x="1" y="487"/>
                    <a:pt x="332" y="708"/>
                  </a:cubicBezTo>
                  <a:cubicBezTo>
                    <a:pt x="424" y="774"/>
                    <a:pt x="513" y="801"/>
                    <a:pt x="595" y="801"/>
                  </a:cubicBezTo>
                  <a:cubicBezTo>
                    <a:pt x="937" y="801"/>
                    <a:pt x="1140" y="314"/>
                    <a:pt x="809" y="94"/>
                  </a:cubicBezTo>
                  <a:cubicBezTo>
                    <a:pt x="730" y="28"/>
                    <a:pt x="649" y="0"/>
                    <a:pt x="5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419" name="Google Shape;5419;p27"/>
          <p:cNvGrpSpPr/>
          <p:nvPr/>
        </p:nvGrpSpPr>
        <p:grpSpPr>
          <a:xfrm rot="-5204002">
            <a:off x="7159939" y="2234084"/>
            <a:ext cx="629229" cy="912867"/>
            <a:chOff x="6323038" y="1299778"/>
            <a:chExt cx="646037" cy="937252"/>
          </a:xfrm>
        </p:grpSpPr>
        <p:grpSp>
          <p:nvGrpSpPr>
            <p:cNvPr id="5420" name="Google Shape;5420;p27"/>
            <p:cNvGrpSpPr/>
            <p:nvPr/>
          </p:nvGrpSpPr>
          <p:grpSpPr>
            <a:xfrm rot="-6112678" flipH="1">
              <a:off x="6245575" y="1566934"/>
              <a:ext cx="873001" cy="402940"/>
              <a:chOff x="1055189" y="738895"/>
              <a:chExt cx="811232" cy="374464"/>
            </a:xfrm>
          </p:grpSpPr>
          <p:sp>
            <p:nvSpPr>
              <p:cNvPr id="5421" name="Google Shape;5421;p27"/>
              <p:cNvSpPr/>
              <p:nvPr/>
            </p:nvSpPr>
            <p:spPr>
              <a:xfrm>
                <a:off x="1618396" y="884214"/>
                <a:ext cx="13680" cy="19686"/>
              </a:xfrm>
              <a:custGeom>
                <a:avLst/>
                <a:gdLst/>
                <a:ahLst/>
                <a:cxnLst/>
                <a:rect l="l" t="t" r="r" b="b"/>
                <a:pathLst>
                  <a:path w="508" h="731" extrusionOk="0">
                    <a:moveTo>
                      <a:pt x="254" y="1"/>
                    </a:moveTo>
                    <a:cubicBezTo>
                      <a:pt x="127" y="1"/>
                      <a:pt x="1" y="89"/>
                      <a:pt x="1" y="265"/>
                    </a:cubicBezTo>
                    <a:lnTo>
                      <a:pt x="1" y="476"/>
                    </a:lnTo>
                    <a:cubicBezTo>
                      <a:pt x="1" y="610"/>
                      <a:pt x="102" y="731"/>
                      <a:pt x="233" y="731"/>
                    </a:cubicBezTo>
                    <a:cubicBezTo>
                      <a:pt x="240" y="731"/>
                      <a:pt x="247" y="730"/>
                      <a:pt x="254" y="730"/>
                    </a:cubicBezTo>
                    <a:cubicBezTo>
                      <a:pt x="261" y="730"/>
                      <a:pt x="269" y="731"/>
                      <a:pt x="276" y="731"/>
                    </a:cubicBezTo>
                    <a:cubicBezTo>
                      <a:pt x="406" y="731"/>
                      <a:pt x="508" y="610"/>
                      <a:pt x="508" y="476"/>
                    </a:cubicBezTo>
                    <a:lnTo>
                      <a:pt x="508" y="265"/>
                    </a:lnTo>
                    <a:cubicBezTo>
                      <a:pt x="508" y="89"/>
                      <a:pt x="381" y="1"/>
                      <a:pt x="25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2" name="Google Shape;5422;p27"/>
              <p:cNvSpPr/>
              <p:nvPr/>
            </p:nvSpPr>
            <p:spPr>
              <a:xfrm>
                <a:off x="1508752" y="1073918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5" y="1028"/>
                      <a:pt x="1325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3" name="Google Shape;5423;p27"/>
              <p:cNvSpPr/>
              <p:nvPr/>
            </p:nvSpPr>
            <p:spPr>
              <a:xfrm>
                <a:off x="1628252" y="738895"/>
                <a:ext cx="35682" cy="27684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8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4" name="Google Shape;5424;p27"/>
              <p:cNvSpPr/>
              <p:nvPr/>
            </p:nvSpPr>
            <p:spPr>
              <a:xfrm>
                <a:off x="1055189" y="764206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5" name="Google Shape;5425;p27"/>
              <p:cNvSpPr/>
              <p:nvPr/>
            </p:nvSpPr>
            <p:spPr>
              <a:xfrm>
                <a:off x="1785003" y="743037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6" name="Google Shape;5426;p27"/>
              <p:cNvSpPr/>
              <p:nvPr/>
            </p:nvSpPr>
            <p:spPr>
              <a:xfrm>
                <a:off x="1830766" y="1085648"/>
                <a:ext cx="35655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029" extrusionOk="0">
                    <a:moveTo>
                      <a:pt x="662" y="1"/>
                    </a:moveTo>
                    <a:cubicBezTo>
                      <a:pt x="0" y="1"/>
                      <a:pt x="0" y="1029"/>
                      <a:pt x="662" y="1029"/>
                    </a:cubicBezTo>
                    <a:cubicBezTo>
                      <a:pt x="1324" y="1029"/>
                      <a:pt x="1324" y="1"/>
                      <a:pt x="66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427" name="Google Shape;5427;p27"/>
            <p:cNvGrpSpPr/>
            <p:nvPr/>
          </p:nvGrpSpPr>
          <p:grpSpPr>
            <a:xfrm rot="1827528" flipH="1">
              <a:off x="6397570" y="1400567"/>
              <a:ext cx="469672" cy="421982"/>
              <a:chOff x="1426959" y="511745"/>
              <a:chExt cx="436454" cy="392156"/>
            </a:xfrm>
          </p:grpSpPr>
          <p:sp>
            <p:nvSpPr>
              <p:cNvPr id="5428" name="Google Shape;5428;p27"/>
              <p:cNvSpPr/>
              <p:nvPr/>
            </p:nvSpPr>
            <p:spPr>
              <a:xfrm>
                <a:off x="1618396" y="884214"/>
                <a:ext cx="13680" cy="19686"/>
              </a:xfrm>
              <a:custGeom>
                <a:avLst/>
                <a:gdLst/>
                <a:ahLst/>
                <a:cxnLst/>
                <a:rect l="l" t="t" r="r" b="b"/>
                <a:pathLst>
                  <a:path w="508" h="731" extrusionOk="0">
                    <a:moveTo>
                      <a:pt x="254" y="1"/>
                    </a:moveTo>
                    <a:cubicBezTo>
                      <a:pt x="127" y="1"/>
                      <a:pt x="1" y="89"/>
                      <a:pt x="1" y="265"/>
                    </a:cubicBezTo>
                    <a:lnTo>
                      <a:pt x="1" y="476"/>
                    </a:lnTo>
                    <a:cubicBezTo>
                      <a:pt x="1" y="610"/>
                      <a:pt x="102" y="731"/>
                      <a:pt x="233" y="731"/>
                    </a:cubicBezTo>
                    <a:cubicBezTo>
                      <a:pt x="240" y="731"/>
                      <a:pt x="247" y="730"/>
                      <a:pt x="254" y="730"/>
                    </a:cubicBezTo>
                    <a:cubicBezTo>
                      <a:pt x="261" y="730"/>
                      <a:pt x="269" y="731"/>
                      <a:pt x="276" y="731"/>
                    </a:cubicBezTo>
                    <a:cubicBezTo>
                      <a:pt x="406" y="731"/>
                      <a:pt x="508" y="610"/>
                      <a:pt x="508" y="476"/>
                    </a:cubicBezTo>
                    <a:lnTo>
                      <a:pt x="508" y="265"/>
                    </a:lnTo>
                    <a:cubicBezTo>
                      <a:pt x="508" y="89"/>
                      <a:pt x="381" y="1"/>
                      <a:pt x="25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9" name="Google Shape;5429;p27"/>
              <p:cNvSpPr/>
              <p:nvPr/>
            </p:nvSpPr>
            <p:spPr>
              <a:xfrm>
                <a:off x="1674606" y="569060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5" y="1028"/>
                      <a:pt x="1325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0" name="Google Shape;5430;p27"/>
              <p:cNvSpPr/>
              <p:nvPr/>
            </p:nvSpPr>
            <p:spPr>
              <a:xfrm>
                <a:off x="1827730" y="827132"/>
                <a:ext cx="35682" cy="27684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8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1" name="Google Shape;5431;p27"/>
              <p:cNvSpPr/>
              <p:nvPr/>
            </p:nvSpPr>
            <p:spPr>
              <a:xfrm>
                <a:off x="1515561" y="715341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2" name="Google Shape;5432;p27"/>
              <p:cNvSpPr/>
              <p:nvPr/>
            </p:nvSpPr>
            <p:spPr>
              <a:xfrm>
                <a:off x="1677649" y="790554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3" name="Google Shape;5433;p27"/>
              <p:cNvSpPr/>
              <p:nvPr/>
            </p:nvSpPr>
            <p:spPr>
              <a:xfrm>
                <a:off x="1426959" y="511745"/>
                <a:ext cx="35655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029" extrusionOk="0">
                    <a:moveTo>
                      <a:pt x="662" y="1"/>
                    </a:moveTo>
                    <a:cubicBezTo>
                      <a:pt x="0" y="1"/>
                      <a:pt x="0" y="1029"/>
                      <a:pt x="662" y="1029"/>
                    </a:cubicBezTo>
                    <a:cubicBezTo>
                      <a:pt x="1324" y="1029"/>
                      <a:pt x="1324" y="1"/>
                      <a:pt x="66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5434" name="Google Shape;5434;p27"/>
          <p:cNvGrpSpPr/>
          <p:nvPr/>
        </p:nvGrpSpPr>
        <p:grpSpPr>
          <a:xfrm flipH="1">
            <a:off x="1788167" y="2460021"/>
            <a:ext cx="733624" cy="765560"/>
            <a:chOff x="1609851" y="1570464"/>
            <a:chExt cx="1473733" cy="1539433"/>
          </a:xfrm>
        </p:grpSpPr>
        <p:sp>
          <p:nvSpPr>
            <p:cNvPr id="5435" name="Google Shape;5435;p27"/>
            <p:cNvSpPr/>
            <p:nvPr/>
          </p:nvSpPr>
          <p:spPr>
            <a:xfrm>
              <a:off x="2083882" y="2441068"/>
              <a:ext cx="117373" cy="86844"/>
            </a:xfrm>
            <a:custGeom>
              <a:avLst/>
              <a:gdLst/>
              <a:ahLst/>
              <a:cxnLst/>
              <a:rect l="l" t="t" r="r" b="b"/>
              <a:pathLst>
                <a:path w="3414" h="2526" extrusionOk="0">
                  <a:moveTo>
                    <a:pt x="3413" y="0"/>
                  </a:moveTo>
                  <a:lnTo>
                    <a:pt x="0" y="2389"/>
                  </a:lnTo>
                  <a:lnTo>
                    <a:pt x="68" y="2526"/>
                  </a:lnTo>
                  <a:lnTo>
                    <a:pt x="3413" y="69"/>
                  </a:lnTo>
                  <a:lnTo>
                    <a:pt x="341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6" name="Google Shape;5436;p27"/>
            <p:cNvSpPr/>
            <p:nvPr/>
          </p:nvSpPr>
          <p:spPr>
            <a:xfrm>
              <a:off x="2039291" y="2403525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2935" y="0"/>
                  </a:moveTo>
                  <a:lnTo>
                    <a:pt x="0" y="888"/>
                  </a:lnTo>
                  <a:lnTo>
                    <a:pt x="0" y="1024"/>
                  </a:lnTo>
                  <a:lnTo>
                    <a:pt x="2935" y="69"/>
                  </a:lnTo>
                  <a:lnTo>
                    <a:pt x="293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7" name="Google Shape;5437;p27"/>
            <p:cNvSpPr/>
            <p:nvPr/>
          </p:nvSpPr>
          <p:spPr>
            <a:xfrm>
              <a:off x="2151920" y="2513816"/>
              <a:ext cx="68107" cy="86844"/>
            </a:xfrm>
            <a:custGeom>
              <a:avLst/>
              <a:gdLst/>
              <a:ahLst/>
              <a:cxnLst/>
              <a:rect l="l" t="t" r="r" b="b"/>
              <a:pathLst>
                <a:path w="1981" h="2526" extrusionOk="0">
                  <a:moveTo>
                    <a:pt x="1980" y="0"/>
                  </a:moveTo>
                  <a:lnTo>
                    <a:pt x="1" y="2458"/>
                  </a:lnTo>
                  <a:lnTo>
                    <a:pt x="137" y="2526"/>
                  </a:lnTo>
                  <a:lnTo>
                    <a:pt x="198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8" name="Google Shape;5438;p27"/>
            <p:cNvSpPr/>
            <p:nvPr/>
          </p:nvSpPr>
          <p:spPr>
            <a:xfrm>
              <a:off x="2241102" y="2509106"/>
              <a:ext cx="49301" cy="133807"/>
            </a:xfrm>
            <a:custGeom>
              <a:avLst/>
              <a:gdLst/>
              <a:ahLst/>
              <a:cxnLst/>
              <a:rect l="l" t="t" r="r" b="b"/>
              <a:pathLst>
                <a:path w="1434" h="3892" extrusionOk="0">
                  <a:moveTo>
                    <a:pt x="1366" y="1"/>
                  </a:moveTo>
                  <a:lnTo>
                    <a:pt x="0" y="3892"/>
                  </a:lnTo>
                  <a:lnTo>
                    <a:pt x="69" y="3892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9" name="Google Shape;5439;p27"/>
            <p:cNvSpPr/>
            <p:nvPr/>
          </p:nvSpPr>
          <p:spPr>
            <a:xfrm>
              <a:off x="2158968" y="2074990"/>
              <a:ext cx="61059" cy="89216"/>
            </a:xfrm>
            <a:custGeom>
              <a:avLst/>
              <a:gdLst/>
              <a:ahLst/>
              <a:cxnLst/>
              <a:rect l="l" t="t" r="r" b="b"/>
              <a:pathLst>
                <a:path w="1776" h="2595" extrusionOk="0">
                  <a:moveTo>
                    <a:pt x="69" y="0"/>
                  </a:moveTo>
                  <a:lnTo>
                    <a:pt x="0" y="69"/>
                  </a:lnTo>
                  <a:lnTo>
                    <a:pt x="1775" y="2594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0" name="Google Shape;5440;p27"/>
            <p:cNvSpPr/>
            <p:nvPr/>
          </p:nvSpPr>
          <p:spPr>
            <a:xfrm>
              <a:off x="2022858" y="2333115"/>
              <a:ext cx="145531" cy="4744"/>
            </a:xfrm>
            <a:custGeom>
              <a:avLst/>
              <a:gdLst/>
              <a:ahLst/>
              <a:cxnLst/>
              <a:rect l="l" t="t" r="r" b="b"/>
              <a:pathLst>
                <a:path w="4233" h="138" extrusionOk="0">
                  <a:moveTo>
                    <a:pt x="1" y="1"/>
                  </a:moveTo>
                  <a:lnTo>
                    <a:pt x="1" y="69"/>
                  </a:lnTo>
                  <a:lnTo>
                    <a:pt x="4232" y="137"/>
                  </a:lnTo>
                  <a:lnTo>
                    <a:pt x="4232" y="69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1" name="Google Shape;5441;p27"/>
            <p:cNvSpPr/>
            <p:nvPr/>
          </p:nvSpPr>
          <p:spPr>
            <a:xfrm>
              <a:off x="2346717" y="2016303"/>
              <a:ext cx="4710" cy="105650"/>
            </a:xfrm>
            <a:custGeom>
              <a:avLst/>
              <a:gdLst/>
              <a:ahLst/>
              <a:cxnLst/>
              <a:rect l="l" t="t" r="r" b="b"/>
              <a:pathLst>
                <a:path w="137" h="3073" extrusionOk="0">
                  <a:moveTo>
                    <a:pt x="0" y="1"/>
                  </a:moveTo>
                  <a:lnTo>
                    <a:pt x="0" y="3072"/>
                  </a:lnTo>
                  <a:lnTo>
                    <a:pt x="137" y="3072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2" name="Google Shape;5442;p27"/>
            <p:cNvSpPr/>
            <p:nvPr/>
          </p:nvSpPr>
          <p:spPr>
            <a:xfrm>
              <a:off x="2086220" y="2143028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69" y="1"/>
                  </a:moveTo>
                  <a:lnTo>
                    <a:pt x="0" y="137"/>
                  </a:lnTo>
                  <a:lnTo>
                    <a:pt x="3413" y="2595"/>
                  </a:lnTo>
                  <a:lnTo>
                    <a:pt x="3413" y="2526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3" name="Google Shape;5443;p27"/>
            <p:cNvSpPr/>
            <p:nvPr/>
          </p:nvSpPr>
          <p:spPr>
            <a:xfrm>
              <a:off x="2492179" y="2445744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1" y="1"/>
                  </a:moveTo>
                  <a:cubicBezTo>
                    <a:pt x="1" y="1"/>
                    <a:pt x="1" y="1"/>
                    <a:pt x="1" y="69"/>
                  </a:cubicBezTo>
                  <a:lnTo>
                    <a:pt x="3277" y="2595"/>
                  </a:lnTo>
                  <a:cubicBezTo>
                    <a:pt x="3346" y="2527"/>
                    <a:pt x="3346" y="2527"/>
                    <a:pt x="3414" y="2458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4" name="Google Shape;5444;p27"/>
            <p:cNvSpPr/>
            <p:nvPr/>
          </p:nvSpPr>
          <p:spPr>
            <a:xfrm>
              <a:off x="2342007" y="2556069"/>
              <a:ext cx="4744" cy="105615"/>
            </a:xfrm>
            <a:custGeom>
              <a:avLst/>
              <a:gdLst/>
              <a:ahLst/>
              <a:cxnLst/>
              <a:rect l="l" t="t" r="r" b="b"/>
              <a:pathLst>
                <a:path w="138" h="3072" extrusionOk="0">
                  <a:moveTo>
                    <a:pt x="69" y="0"/>
                  </a:moveTo>
                  <a:lnTo>
                    <a:pt x="1" y="3072"/>
                  </a:lnTo>
                  <a:lnTo>
                    <a:pt x="137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5" name="Google Shape;5445;p27"/>
            <p:cNvSpPr/>
            <p:nvPr/>
          </p:nvSpPr>
          <p:spPr>
            <a:xfrm>
              <a:off x="2553203" y="2241596"/>
              <a:ext cx="103278" cy="32902"/>
            </a:xfrm>
            <a:custGeom>
              <a:avLst/>
              <a:gdLst/>
              <a:ahLst/>
              <a:cxnLst/>
              <a:rect l="l" t="t" r="r" b="b"/>
              <a:pathLst>
                <a:path w="3004" h="957" extrusionOk="0">
                  <a:moveTo>
                    <a:pt x="2936" y="1"/>
                  </a:moveTo>
                  <a:lnTo>
                    <a:pt x="1" y="888"/>
                  </a:lnTo>
                  <a:lnTo>
                    <a:pt x="1" y="956"/>
                  </a:lnTo>
                  <a:lnTo>
                    <a:pt x="3004" y="137"/>
                  </a:lnTo>
                  <a:cubicBezTo>
                    <a:pt x="3004" y="137"/>
                    <a:pt x="3004" y="1"/>
                    <a:pt x="2936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6" name="Google Shape;5446;p27"/>
            <p:cNvSpPr/>
            <p:nvPr/>
          </p:nvSpPr>
          <p:spPr>
            <a:xfrm>
              <a:off x="2527384" y="2340163"/>
              <a:ext cx="143193" cy="4710"/>
            </a:xfrm>
            <a:custGeom>
              <a:avLst/>
              <a:gdLst/>
              <a:ahLst/>
              <a:cxnLst/>
              <a:rect l="l" t="t" r="r" b="b"/>
              <a:pathLst>
                <a:path w="4165" h="137" extrusionOk="0">
                  <a:moveTo>
                    <a:pt x="1" y="0"/>
                  </a:moveTo>
                  <a:lnTo>
                    <a:pt x="1" y="69"/>
                  </a:lnTo>
                  <a:lnTo>
                    <a:pt x="4165" y="137"/>
                  </a:lnTo>
                  <a:lnTo>
                    <a:pt x="416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7" name="Google Shape;5447;p27"/>
            <p:cNvSpPr/>
            <p:nvPr/>
          </p:nvSpPr>
          <p:spPr>
            <a:xfrm>
              <a:off x="2471070" y="2513816"/>
              <a:ext cx="65735" cy="89216"/>
            </a:xfrm>
            <a:custGeom>
              <a:avLst/>
              <a:gdLst/>
              <a:ahLst/>
              <a:cxnLst/>
              <a:rect l="l" t="t" r="r" b="b"/>
              <a:pathLst>
                <a:path w="1912" h="2595" extrusionOk="0">
                  <a:moveTo>
                    <a:pt x="1" y="0"/>
                  </a:moveTo>
                  <a:lnTo>
                    <a:pt x="1775" y="2594"/>
                  </a:lnTo>
                  <a:lnTo>
                    <a:pt x="1912" y="252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8" name="Google Shape;5448;p27"/>
            <p:cNvSpPr/>
            <p:nvPr/>
          </p:nvSpPr>
          <p:spPr>
            <a:xfrm>
              <a:off x="2400659" y="2509106"/>
              <a:ext cx="44625" cy="138517"/>
            </a:xfrm>
            <a:custGeom>
              <a:avLst/>
              <a:gdLst/>
              <a:ahLst/>
              <a:cxnLst/>
              <a:rect l="l" t="t" r="r" b="b"/>
              <a:pathLst>
                <a:path w="1298" h="4029" extrusionOk="0">
                  <a:moveTo>
                    <a:pt x="1" y="1"/>
                  </a:moveTo>
                  <a:lnTo>
                    <a:pt x="1161" y="4028"/>
                  </a:lnTo>
                  <a:lnTo>
                    <a:pt x="1298" y="4028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9" name="Google Shape;5449;p27"/>
            <p:cNvSpPr/>
            <p:nvPr/>
          </p:nvSpPr>
          <p:spPr>
            <a:xfrm>
              <a:off x="1936048" y="2030399"/>
              <a:ext cx="145496" cy="110325"/>
            </a:xfrm>
            <a:custGeom>
              <a:avLst/>
              <a:gdLst/>
              <a:ahLst/>
              <a:cxnLst/>
              <a:rect l="l" t="t" r="r" b="b"/>
              <a:pathLst>
                <a:path w="4232" h="3209" extrusionOk="0">
                  <a:moveTo>
                    <a:pt x="137" y="0"/>
                  </a:moveTo>
                  <a:lnTo>
                    <a:pt x="0" y="137"/>
                  </a:lnTo>
                  <a:lnTo>
                    <a:pt x="4164" y="3209"/>
                  </a:lnTo>
                  <a:lnTo>
                    <a:pt x="4232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0" name="Google Shape;5450;p27"/>
            <p:cNvSpPr/>
            <p:nvPr/>
          </p:nvSpPr>
          <p:spPr>
            <a:xfrm>
              <a:off x="1860928" y="2171185"/>
              <a:ext cx="169012" cy="61059"/>
            </a:xfrm>
            <a:custGeom>
              <a:avLst/>
              <a:gdLst/>
              <a:ahLst/>
              <a:cxnLst/>
              <a:rect l="l" t="t" r="r" b="b"/>
              <a:pathLst>
                <a:path w="4916" h="1776" extrusionOk="0">
                  <a:moveTo>
                    <a:pt x="69" y="1"/>
                  </a:moveTo>
                  <a:lnTo>
                    <a:pt x="1" y="206"/>
                  </a:lnTo>
                  <a:lnTo>
                    <a:pt x="4915" y="1776"/>
                  </a:lnTo>
                  <a:lnTo>
                    <a:pt x="4915" y="1707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1" name="Google Shape;5451;p27"/>
            <p:cNvSpPr/>
            <p:nvPr/>
          </p:nvSpPr>
          <p:spPr>
            <a:xfrm>
              <a:off x="2766772" y="2654603"/>
              <a:ext cx="79796" cy="63397"/>
            </a:xfrm>
            <a:custGeom>
              <a:avLst/>
              <a:gdLst/>
              <a:ahLst/>
              <a:cxnLst/>
              <a:rect l="l" t="t" r="r" b="b"/>
              <a:pathLst>
                <a:path w="2321" h="1844" extrusionOk="0">
                  <a:moveTo>
                    <a:pt x="137" y="1"/>
                  </a:moveTo>
                  <a:cubicBezTo>
                    <a:pt x="137" y="69"/>
                    <a:pt x="68" y="137"/>
                    <a:pt x="0" y="206"/>
                  </a:cubicBezTo>
                  <a:lnTo>
                    <a:pt x="2184" y="1844"/>
                  </a:lnTo>
                  <a:lnTo>
                    <a:pt x="2253" y="1776"/>
                  </a:lnTo>
                  <a:lnTo>
                    <a:pt x="2321" y="1639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2" name="Google Shape;5452;p27"/>
            <p:cNvSpPr/>
            <p:nvPr/>
          </p:nvSpPr>
          <p:spPr>
            <a:xfrm>
              <a:off x="1837481" y="2328440"/>
              <a:ext cx="176026" cy="9420"/>
            </a:xfrm>
            <a:custGeom>
              <a:avLst/>
              <a:gdLst/>
              <a:ahLst/>
              <a:cxnLst/>
              <a:rect l="l" t="t" r="r" b="b"/>
              <a:pathLst>
                <a:path w="5120" h="274" extrusionOk="0">
                  <a:moveTo>
                    <a:pt x="0" y="0"/>
                  </a:moveTo>
                  <a:cubicBezTo>
                    <a:pt x="0" y="68"/>
                    <a:pt x="0" y="137"/>
                    <a:pt x="0" y="205"/>
                  </a:cubicBezTo>
                  <a:lnTo>
                    <a:pt x="5120" y="273"/>
                  </a:lnTo>
                  <a:lnTo>
                    <a:pt x="5120" y="137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3" name="Google Shape;5453;p27"/>
            <p:cNvSpPr/>
            <p:nvPr/>
          </p:nvSpPr>
          <p:spPr>
            <a:xfrm>
              <a:off x="1722479" y="2323729"/>
              <a:ext cx="93892" cy="9420"/>
            </a:xfrm>
            <a:custGeom>
              <a:avLst/>
              <a:gdLst/>
              <a:ahLst/>
              <a:cxnLst/>
              <a:rect l="l" t="t" r="r" b="b"/>
              <a:pathLst>
                <a:path w="2731" h="274" extrusionOk="0">
                  <a:moveTo>
                    <a:pt x="1" y="1"/>
                  </a:moveTo>
                  <a:lnTo>
                    <a:pt x="1" y="205"/>
                  </a:lnTo>
                  <a:lnTo>
                    <a:pt x="1" y="274"/>
                  </a:lnTo>
                  <a:lnTo>
                    <a:pt x="2731" y="274"/>
                  </a:lnTo>
                  <a:cubicBezTo>
                    <a:pt x="2731" y="205"/>
                    <a:pt x="2731" y="137"/>
                    <a:pt x="2731" y="69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4" name="Google Shape;5454;p27"/>
            <p:cNvSpPr/>
            <p:nvPr/>
          </p:nvSpPr>
          <p:spPr>
            <a:xfrm>
              <a:off x="2403032" y="2032737"/>
              <a:ext cx="49301" cy="136145"/>
            </a:xfrm>
            <a:custGeom>
              <a:avLst/>
              <a:gdLst/>
              <a:ahLst/>
              <a:cxnLst/>
              <a:rect l="l" t="t" r="r" b="b"/>
              <a:pathLst>
                <a:path w="1434" h="3960" extrusionOk="0">
                  <a:moveTo>
                    <a:pt x="1365" y="1"/>
                  </a:moveTo>
                  <a:lnTo>
                    <a:pt x="0" y="3960"/>
                  </a:lnTo>
                  <a:lnTo>
                    <a:pt x="68" y="3960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5" name="Google Shape;5455;p27"/>
            <p:cNvSpPr/>
            <p:nvPr/>
          </p:nvSpPr>
          <p:spPr>
            <a:xfrm>
              <a:off x="2611890" y="2539636"/>
              <a:ext cx="147868" cy="110325"/>
            </a:xfrm>
            <a:custGeom>
              <a:avLst/>
              <a:gdLst/>
              <a:ahLst/>
              <a:cxnLst/>
              <a:rect l="l" t="t" r="r" b="b"/>
              <a:pathLst>
                <a:path w="4301" h="3209" extrusionOk="0">
                  <a:moveTo>
                    <a:pt x="137" y="0"/>
                  </a:moveTo>
                  <a:lnTo>
                    <a:pt x="0" y="69"/>
                  </a:lnTo>
                  <a:lnTo>
                    <a:pt x="4164" y="3208"/>
                  </a:lnTo>
                  <a:lnTo>
                    <a:pt x="4300" y="3004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6" name="Google Shape;5456;p27"/>
            <p:cNvSpPr/>
            <p:nvPr/>
          </p:nvSpPr>
          <p:spPr>
            <a:xfrm>
              <a:off x="2663494" y="2443406"/>
              <a:ext cx="171350" cy="63397"/>
            </a:xfrm>
            <a:custGeom>
              <a:avLst/>
              <a:gdLst/>
              <a:ahLst/>
              <a:cxnLst/>
              <a:rect l="l" t="t" r="r" b="b"/>
              <a:pathLst>
                <a:path w="4984" h="1844" extrusionOk="0">
                  <a:moveTo>
                    <a:pt x="1" y="1"/>
                  </a:moveTo>
                  <a:cubicBezTo>
                    <a:pt x="1" y="69"/>
                    <a:pt x="1" y="69"/>
                    <a:pt x="1" y="137"/>
                  </a:cubicBezTo>
                  <a:lnTo>
                    <a:pt x="4915" y="1844"/>
                  </a:lnTo>
                  <a:lnTo>
                    <a:pt x="4984" y="1707"/>
                  </a:lnTo>
                  <a:lnTo>
                    <a:pt x="4984" y="1639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7" name="Google Shape;5457;p27"/>
            <p:cNvSpPr/>
            <p:nvPr/>
          </p:nvSpPr>
          <p:spPr>
            <a:xfrm>
              <a:off x="2851244" y="211019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80"/>
                  </a:lnTo>
                  <a:cubicBezTo>
                    <a:pt x="0" y="1980"/>
                    <a:pt x="69" y="2048"/>
                    <a:pt x="69" y="2116"/>
                  </a:cubicBezTo>
                  <a:lnTo>
                    <a:pt x="6212" y="205"/>
                  </a:lnTo>
                  <a:cubicBezTo>
                    <a:pt x="6212" y="137"/>
                    <a:pt x="6212" y="68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8" name="Google Shape;5458;p27"/>
            <p:cNvSpPr/>
            <p:nvPr/>
          </p:nvSpPr>
          <p:spPr>
            <a:xfrm>
              <a:off x="2250488" y="2030399"/>
              <a:ext cx="44625" cy="138483"/>
            </a:xfrm>
            <a:custGeom>
              <a:avLst/>
              <a:gdLst/>
              <a:ahLst/>
              <a:cxnLst/>
              <a:rect l="l" t="t" r="r" b="b"/>
              <a:pathLst>
                <a:path w="1298" h="4028" extrusionOk="0">
                  <a:moveTo>
                    <a:pt x="69" y="0"/>
                  </a:moveTo>
                  <a:lnTo>
                    <a:pt x="0" y="69"/>
                  </a:lnTo>
                  <a:lnTo>
                    <a:pt x="1229" y="4028"/>
                  </a:lnTo>
                  <a:lnTo>
                    <a:pt x="1297" y="4028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9" name="Google Shape;5459;p27"/>
            <p:cNvSpPr/>
            <p:nvPr/>
          </p:nvSpPr>
          <p:spPr>
            <a:xfrm>
              <a:off x="2489841" y="2150076"/>
              <a:ext cx="119711" cy="86878"/>
            </a:xfrm>
            <a:custGeom>
              <a:avLst/>
              <a:gdLst/>
              <a:ahLst/>
              <a:cxnLst/>
              <a:rect l="l" t="t" r="r" b="b"/>
              <a:pathLst>
                <a:path w="3482" h="2527" extrusionOk="0">
                  <a:moveTo>
                    <a:pt x="3414" y="1"/>
                  </a:moveTo>
                  <a:lnTo>
                    <a:pt x="1" y="2458"/>
                  </a:lnTo>
                  <a:lnTo>
                    <a:pt x="69" y="2458"/>
                  </a:lnTo>
                  <a:lnTo>
                    <a:pt x="69" y="2526"/>
                  </a:lnTo>
                  <a:lnTo>
                    <a:pt x="3482" y="137"/>
                  </a:lnTo>
                  <a:lnTo>
                    <a:pt x="341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0" name="Google Shape;5460;p27"/>
            <p:cNvSpPr/>
            <p:nvPr/>
          </p:nvSpPr>
          <p:spPr>
            <a:xfrm>
              <a:off x="2473407" y="2077328"/>
              <a:ext cx="68107" cy="89216"/>
            </a:xfrm>
            <a:custGeom>
              <a:avLst/>
              <a:gdLst/>
              <a:ahLst/>
              <a:cxnLst/>
              <a:rect l="l" t="t" r="r" b="b"/>
              <a:pathLst>
                <a:path w="1981" h="2595" extrusionOk="0">
                  <a:moveTo>
                    <a:pt x="1844" y="1"/>
                  </a:moveTo>
                  <a:lnTo>
                    <a:pt x="1" y="2526"/>
                  </a:lnTo>
                  <a:lnTo>
                    <a:pt x="69" y="2526"/>
                  </a:lnTo>
                  <a:lnTo>
                    <a:pt x="69" y="2594"/>
                  </a:lnTo>
                  <a:lnTo>
                    <a:pt x="1980" y="137"/>
                  </a:lnTo>
                  <a:lnTo>
                    <a:pt x="184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1" name="Google Shape;5461;p27"/>
            <p:cNvSpPr/>
            <p:nvPr/>
          </p:nvSpPr>
          <p:spPr>
            <a:xfrm>
              <a:off x="2041629" y="2234548"/>
              <a:ext cx="100940" cy="37577"/>
            </a:xfrm>
            <a:custGeom>
              <a:avLst/>
              <a:gdLst/>
              <a:ahLst/>
              <a:cxnLst/>
              <a:rect l="l" t="t" r="r" b="b"/>
              <a:pathLst>
                <a:path w="2936" h="1093" extrusionOk="0">
                  <a:moveTo>
                    <a:pt x="1" y="1"/>
                  </a:moveTo>
                  <a:lnTo>
                    <a:pt x="1" y="137"/>
                  </a:lnTo>
                  <a:lnTo>
                    <a:pt x="2936" y="1093"/>
                  </a:lnTo>
                  <a:cubicBezTo>
                    <a:pt x="2936" y="1025"/>
                    <a:pt x="2936" y="1025"/>
                    <a:pt x="2936" y="1025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2" name="Google Shape;5462;p27"/>
            <p:cNvSpPr/>
            <p:nvPr/>
          </p:nvSpPr>
          <p:spPr>
            <a:xfrm>
              <a:off x="1846866" y="1959989"/>
              <a:ext cx="77458" cy="63397"/>
            </a:xfrm>
            <a:custGeom>
              <a:avLst/>
              <a:gdLst/>
              <a:ahLst/>
              <a:cxnLst/>
              <a:rect l="l" t="t" r="r" b="b"/>
              <a:pathLst>
                <a:path w="2253" h="1844" extrusionOk="0">
                  <a:moveTo>
                    <a:pt x="137" y="1"/>
                  </a:moveTo>
                  <a:lnTo>
                    <a:pt x="69" y="69"/>
                  </a:lnTo>
                  <a:cubicBezTo>
                    <a:pt x="69" y="137"/>
                    <a:pt x="0" y="137"/>
                    <a:pt x="0" y="205"/>
                  </a:cubicBezTo>
                  <a:lnTo>
                    <a:pt x="2184" y="1844"/>
                  </a:lnTo>
                  <a:lnTo>
                    <a:pt x="2253" y="170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3" name="Google Shape;5463;p27"/>
            <p:cNvSpPr/>
            <p:nvPr/>
          </p:nvSpPr>
          <p:spPr>
            <a:xfrm>
              <a:off x="2553203" y="2408201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1" y="1"/>
                  </a:moveTo>
                  <a:lnTo>
                    <a:pt x="1" y="69"/>
                  </a:lnTo>
                  <a:lnTo>
                    <a:pt x="2936" y="1025"/>
                  </a:lnTo>
                  <a:lnTo>
                    <a:pt x="2936" y="956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4" name="Google Shape;5464;p27"/>
            <p:cNvSpPr/>
            <p:nvPr/>
          </p:nvSpPr>
          <p:spPr>
            <a:xfrm>
              <a:off x="2665832" y="2182943"/>
              <a:ext cx="171350" cy="58687"/>
            </a:xfrm>
            <a:custGeom>
              <a:avLst/>
              <a:gdLst/>
              <a:ahLst/>
              <a:cxnLst/>
              <a:rect l="l" t="t" r="r" b="b"/>
              <a:pathLst>
                <a:path w="4984" h="1707" extrusionOk="0">
                  <a:moveTo>
                    <a:pt x="4916" y="0"/>
                  </a:moveTo>
                  <a:lnTo>
                    <a:pt x="1" y="1570"/>
                  </a:lnTo>
                  <a:lnTo>
                    <a:pt x="1" y="1707"/>
                  </a:lnTo>
                  <a:lnTo>
                    <a:pt x="4984" y="137"/>
                  </a:lnTo>
                  <a:lnTo>
                    <a:pt x="4916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5" name="Google Shape;5465;p27"/>
            <p:cNvSpPr/>
            <p:nvPr/>
          </p:nvSpPr>
          <p:spPr>
            <a:xfrm>
              <a:off x="1858590" y="2436358"/>
              <a:ext cx="171350" cy="58721"/>
            </a:xfrm>
            <a:custGeom>
              <a:avLst/>
              <a:gdLst/>
              <a:ahLst/>
              <a:cxnLst/>
              <a:rect l="l" t="t" r="r" b="b"/>
              <a:pathLst>
                <a:path w="4984" h="1708" extrusionOk="0">
                  <a:moveTo>
                    <a:pt x="4915" y="1"/>
                  </a:moveTo>
                  <a:lnTo>
                    <a:pt x="1" y="1503"/>
                  </a:lnTo>
                  <a:lnTo>
                    <a:pt x="69" y="1707"/>
                  </a:lnTo>
                  <a:lnTo>
                    <a:pt x="4983" y="137"/>
                  </a:lnTo>
                  <a:cubicBezTo>
                    <a:pt x="4983" y="69"/>
                    <a:pt x="4983" y="69"/>
                    <a:pt x="4915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6" name="Google Shape;5466;p27"/>
            <p:cNvSpPr/>
            <p:nvPr/>
          </p:nvSpPr>
          <p:spPr>
            <a:xfrm>
              <a:off x="1633298" y="2096099"/>
              <a:ext cx="213603" cy="77493"/>
            </a:xfrm>
            <a:custGeom>
              <a:avLst/>
              <a:gdLst/>
              <a:ahLst/>
              <a:cxnLst/>
              <a:rect l="l" t="t" r="r" b="b"/>
              <a:pathLst>
                <a:path w="6213" h="2254" extrusionOk="0">
                  <a:moveTo>
                    <a:pt x="69" y="1"/>
                  </a:moveTo>
                  <a:cubicBezTo>
                    <a:pt x="69" y="69"/>
                    <a:pt x="69" y="137"/>
                    <a:pt x="1" y="205"/>
                  </a:cubicBezTo>
                  <a:lnTo>
                    <a:pt x="6144" y="2185"/>
                  </a:lnTo>
                  <a:lnTo>
                    <a:pt x="6144" y="2253"/>
                  </a:lnTo>
                  <a:lnTo>
                    <a:pt x="6212" y="2048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7" name="Google Shape;5467;p27"/>
            <p:cNvSpPr/>
            <p:nvPr/>
          </p:nvSpPr>
          <p:spPr>
            <a:xfrm>
              <a:off x="2661157" y="1732359"/>
              <a:ext cx="136145" cy="183074"/>
            </a:xfrm>
            <a:custGeom>
              <a:avLst/>
              <a:gdLst/>
              <a:ahLst/>
              <a:cxnLst/>
              <a:rect l="l" t="t" r="r" b="b"/>
              <a:pathLst>
                <a:path w="3960" h="5325" extrusionOk="0">
                  <a:moveTo>
                    <a:pt x="3755" y="1"/>
                  </a:moveTo>
                  <a:lnTo>
                    <a:pt x="0" y="5188"/>
                  </a:lnTo>
                  <a:lnTo>
                    <a:pt x="137" y="5325"/>
                  </a:lnTo>
                  <a:lnTo>
                    <a:pt x="3959" y="137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8" name="Google Shape;5468;p27"/>
            <p:cNvSpPr/>
            <p:nvPr/>
          </p:nvSpPr>
          <p:spPr>
            <a:xfrm>
              <a:off x="1907856" y="1722973"/>
              <a:ext cx="136145" cy="185446"/>
            </a:xfrm>
            <a:custGeom>
              <a:avLst/>
              <a:gdLst/>
              <a:ahLst/>
              <a:cxnLst/>
              <a:rect l="l" t="t" r="r" b="b"/>
              <a:pathLst>
                <a:path w="3960" h="5394" extrusionOk="0">
                  <a:moveTo>
                    <a:pt x="206" y="1"/>
                  </a:moveTo>
                  <a:lnTo>
                    <a:pt x="1" y="137"/>
                  </a:lnTo>
                  <a:lnTo>
                    <a:pt x="3755" y="5393"/>
                  </a:lnTo>
                  <a:lnTo>
                    <a:pt x="3960" y="5325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9" name="Google Shape;5469;p27"/>
            <p:cNvSpPr/>
            <p:nvPr/>
          </p:nvSpPr>
          <p:spPr>
            <a:xfrm>
              <a:off x="2515660" y="1746455"/>
              <a:ext cx="37577" cy="91554"/>
            </a:xfrm>
            <a:custGeom>
              <a:avLst/>
              <a:gdLst/>
              <a:ahLst/>
              <a:cxnLst/>
              <a:rect l="l" t="t" r="r" b="b"/>
              <a:pathLst>
                <a:path w="1093" h="2663" extrusionOk="0">
                  <a:moveTo>
                    <a:pt x="888" y="0"/>
                  </a:moveTo>
                  <a:lnTo>
                    <a:pt x="1" y="2594"/>
                  </a:lnTo>
                  <a:lnTo>
                    <a:pt x="137" y="2662"/>
                  </a:lnTo>
                  <a:lnTo>
                    <a:pt x="1093" y="137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0" name="Google Shape;5470;p27"/>
            <p:cNvSpPr/>
            <p:nvPr/>
          </p:nvSpPr>
          <p:spPr>
            <a:xfrm>
              <a:off x="2161306" y="1741745"/>
              <a:ext cx="32902" cy="93926"/>
            </a:xfrm>
            <a:custGeom>
              <a:avLst/>
              <a:gdLst/>
              <a:ahLst/>
              <a:cxnLst/>
              <a:rect l="l" t="t" r="r" b="b"/>
              <a:pathLst>
                <a:path w="957" h="2732" extrusionOk="0">
                  <a:moveTo>
                    <a:pt x="137" y="1"/>
                  </a:moveTo>
                  <a:lnTo>
                    <a:pt x="1" y="69"/>
                  </a:lnTo>
                  <a:lnTo>
                    <a:pt x="752" y="2731"/>
                  </a:lnTo>
                  <a:lnTo>
                    <a:pt x="956" y="266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1" name="Google Shape;5471;p27"/>
            <p:cNvSpPr/>
            <p:nvPr/>
          </p:nvSpPr>
          <p:spPr>
            <a:xfrm>
              <a:off x="1835108" y="2640541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0"/>
                  </a:moveTo>
                  <a:lnTo>
                    <a:pt x="1" y="1570"/>
                  </a:lnTo>
                  <a:lnTo>
                    <a:pt x="137" y="1775"/>
                  </a:lnTo>
                  <a:lnTo>
                    <a:pt x="2322" y="137"/>
                  </a:lnTo>
                  <a:cubicBezTo>
                    <a:pt x="2322" y="137"/>
                    <a:pt x="2253" y="69"/>
                    <a:pt x="225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2" name="Google Shape;5472;p27"/>
            <p:cNvSpPr/>
            <p:nvPr/>
          </p:nvSpPr>
          <p:spPr>
            <a:xfrm>
              <a:off x="2349055" y="1586863"/>
              <a:ext cx="9420" cy="222989"/>
            </a:xfrm>
            <a:custGeom>
              <a:avLst/>
              <a:gdLst/>
              <a:ahLst/>
              <a:cxnLst/>
              <a:rect l="l" t="t" r="r" b="b"/>
              <a:pathLst>
                <a:path w="274" h="6486" extrusionOk="0">
                  <a:moveTo>
                    <a:pt x="69" y="1"/>
                  </a:moveTo>
                  <a:lnTo>
                    <a:pt x="0" y="6485"/>
                  </a:lnTo>
                  <a:lnTo>
                    <a:pt x="205" y="6485"/>
                  </a:lnTo>
                  <a:lnTo>
                    <a:pt x="2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3" name="Google Shape;5473;p27"/>
            <p:cNvSpPr/>
            <p:nvPr/>
          </p:nvSpPr>
          <p:spPr>
            <a:xfrm>
              <a:off x="1628622" y="249504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12"/>
                  </a:lnTo>
                  <a:cubicBezTo>
                    <a:pt x="0" y="1980"/>
                    <a:pt x="0" y="2048"/>
                    <a:pt x="69" y="2116"/>
                  </a:cubicBezTo>
                  <a:lnTo>
                    <a:pt x="6212" y="137"/>
                  </a:lnTo>
                  <a:cubicBezTo>
                    <a:pt x="6212" y="137"/>
                    <a:pt x="6212" y="69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4" name="Google Shape;5474;p27"/>
            <p:cNvSpPr/>
            <p:nvPr/>
          </p:nvSpPr>
          <p:spPr>
            <a:xfrm>
              <a:off x="2651771" y="2769604"/>
              <a:ext cx="133807" cy="185411"/>
            </a:xfrm>
            <a:custGeom>
              <a:avLst/>
              <a:gdLst/>
              <a:ahLst/>
              <a:cxnLst/>
              <a:rect l="l" t="t" r="r" b="b"/>
              <a:pathLst>
                <a:path w="3892" h="5393" extrusionOk="0">
                  <a:moveTo>
                    <a:pt x="69" y="0"/>
                  </a:moveTo>
                  <a:lnTo>
                    <a:pt x="0" y="137"/>
                  </a:lnTo>
                  <a:lnTo>
                    <a:pt x="3686" y="5393"/>
                  </a:lnTo>
                  <a:lnTo>
                    <a:pt x="3891" y="525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5" name="Google Shape;5475;p27"/>
            <p:cNvSpPr/>
            <p:nvPr/>
          </p:nvSpPr>
          <p:spPr>
            <a:xfrm>
              <a:off x="2499227" y="2847027"/>
              <a:ext cx="35240" cy="89216"/>
            </a:xfrm>
            <a:custGeom>
              <a:avLst/>
              <a:gdLst/>
              <a:ahLst/>
              <a:cxnLst/>
              <a:rect l="l" t="t" r="r" b="b"/>
              <a:pathLst>
                <a:path w="1025" h="2595" extrusionOk="0">
                  <a:moveTo>
                    <a:pt x="1" y="1"/>
                  </a:moveTo>
                  <a:lnTo>
                    <a:pt x="820" y="2595"/>
                  </a:lnTo>
                  <a:lnTo>
                    <a:pt x="1025" y="252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6" name="Google Shape;5476;p27"/>
            <p:cNvSpPr/>
            <p:nvPr/>
          </p:nvSpPr>
          <p:spPr>
            <a:xfrm>
              <a:off x="2848906" y="2504431"/>
              <a:ext cx="213569" cy="79830"/>
            </a:xfrm>
            <a:custGeom>
              <a:avLst/>
              <a:gdLst/>
              <a:ahLst/>
              <a:cxnLst/>
              <a:rect l="l" t="t" r="r" b="b"/>
              <a:pathLst>
                <a:path w="6212" h="2322" extrusionOk="0">
                  <a:moveTo>
                    <a:pt x="68" y="0"/>
                  </a:moveTo>
                  <a:cubicBezTo>
                    <a:pt x="0" y="69"/>
                    <a:pt x="0" y="137"/>
                    <a:pt x="0" y="205"/>
                  </a:cubicBezTo>
                  <a:lnTo>
                    <a:pt x="6075" y="2321"/>
                  </a:lnTo>
                  <a:lnTo>
                    <a:pt x="6211" y="2048"/>
                  </a:lnTo>
                  <a:lnTo>
                    <a:pt x="6211" y="1980"/>
                  </a:lnTo>
                  <a:lnTo>
                    <a:pt x="6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7" name="Google Shape;5477;p27"/>
            <p:cNvSpPr/>
            <p:nvPr/>
          </p:nvSpPr>
          <p:spPr>
            <a:xfrm>
              <a:off x="2142534" y="2840014"/>
              <a:ext cx="35240" cy="89182"/>
            </a:xfrm>
            <a:custGeom>
              <a:avLst/>
              <a:gdLst/>
              <a:ahLst/>
              <a:cxnLst/>
              <a:rect l="l" t="t" r="r" b="b"/>
              <a:pathLst>
                <a:path w="1025" h="2594" extrusionOk="0">
                  <a:moveTo>
                    <a:pt x="888" y="0"/>
                  </a:moveTo>
                  <a:lnTo>
                    <a:pt x="1" y="2526"/>
                  </a:lnTo>
                  <a:lnTo>
                    <a:pt x="205" y="2594"/>
                  </a:lnTo>
                  <a:lnTo>
                    <a:pt x="1025" y="68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8" name="Google Shape;5478;p27"/>
            <p:cNvSpPr/>
            <p:nvPr/>
          </p:nvSpPr>
          <p:spPr>
            <a:xfrm>
              <a:off x="1896133" y="2762556"/>
              <a:ext cx="136145" cy="180736"/>
            </a:xfrm>
            <a:custGeom>
              <a:avLst/>
              <a:gdLst/>
              <a:ahLst/>
              <a:cxnLst/>
              <a:rect l="l" t="t" r="r" b="b"/>
              <a:pathLst>
                <a:path w="3960" h="5257" extrusionOk="0">
                  <a:moveTo>
                    <a:pt x="3823" y="1"/>
                  </a:moveTo>
                  <a:lnTo>
                    <a:pt x="1" y="5120"/>
                  </a:lnTo>
                  <a:lnTo>
                    <a:pt x="137" y="5257"/>
                  </a:lnTo>
                  <a:lnTo>
                    <a:pt x="3960" y="69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9" name="Google Shape;5479;p27"/>
            <p:cNvSpPr/>
            <p:nvPr/>
          </p:nvSpPr>
          <p:spPr>
            <a:xfrm>
              <a:off x="2332621" y="2868171"/>
              <a:ext cx="9420" cy="222954"/>
            </a:xfrm>
            <a:custGeom>
              <a:avLst/>
              <a:gdLst/>
              <a:ahLst/>
              <a:cxnLst/>
              <a:rect l="l" t="t" r="r" b="b"/>
              <a:pathLst>
                <a:path w="274" h="6485" extrusionOk="0">
                  <a:moveTo>
                    <a:pt x="137" y="0"/>
                  </a:moveTo>
                  <a:lnTo>
                    <a:pt x="0" y="6485"/>
                  </a:lnTo>
                  <a:lnTo>
                    <a:pt x="274" y="6485"/>
                  </a:lnTo>
                  <a:lnTo>
                    <a:pt x="274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0" name="Google Shape;5480;p27"/>
            <p:cNvSpPr/>
            <p:nvPr/>
          </p:nvSpPr>
          <p:spPr>
            <a:xfrm>
              <a:off x="2349055" y="1828589"/>
              <a:ext cx="7082" cy="176026"/>
            </a:xfrm>
            <a:custGeom>
              <a:avLst/>
              <a:gdLst/>
              <a:ahLst/>
              <a:cxnLst/>
              <a:rect l="l" t="t" r="r" b="b"/>
              <a:pathLst>
                <a:path w="206" h="5120" extrusionOk="0">
                  <a:moveTo>
                    <a:pt x="0" y="0"/>
                  </a:moveTo>
                  <a:lnTo>
                    <a:pt x="0" y="5120"/>
                  </a:lnTo>
                  <a:lnTo>
                    <a:pt x="69" y="5120"/>
                  </a:lnTo>
                  <a:lnTo>
                    <a:pt x="20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1" name="Google Shape;5481;p27"/>
            <p:cNvSpPr/>
            <p:nvPr/>
          </p:nvSpPr>
          <p:spPr>
            <a:xfrm>
              <a:off x="2048677" y="1922446"/>
              <a:ext cx="105615" cy="147868"/>
            </a:xfrm>
            <a:custGeom>
              <a:avLst/>
              <a:gdLst/>
              <a:ahLst/>
              <a:cxnLst/>
              <a:rect l="l" t="t" r="r" b="b"/>
              <a:pathLst>
                <a:path w="3072" h="4301" extrusionOk="0">
                  <a:moveTo>
                    <a:pt x="137" y="1"/>
                  </a:moveTo>
                  <a:lnTo>
                    <a:pt x="0" y="69"/>
                  </a:lnTo>
                  <a:lnTo>
                    <a:pt x="2048" y="2936"/>
                  </a:lnTo>
                  <a:lnTo>
                    <a:pt x="3004" y="4301"/>
                  </a:lnTo>
                  <a:lnTo>
                    <a:pt x="3072" y="4164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2" name="Google Shape;5482;p27"/>
            <p:cNvSpPr/>
            <p:nvPr/>
          </p:nvSpPr>
          <p:spPr>
            <a:xfrm>
              <a:off x="2039291" y="260533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0" y="4164"/>
                  </a:lnTo>
                  <a:lnTo>
                    <a:pt x="137" y="4232"/>
                  </a:lnTo>
                  <a:lnTo>
                    <a:pt x="3208" y="137"/>
                  </a:lnTo>
                  <a:lnTo>
                    <a:pt x="3072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3" name="Google Shape;5483;p27"/>
            <p:cNvSpPr/>
            <p:nvPr/>
          </p:nvSpPr>
          <p:spPr>
            <a:xfrm>
              <a:off x="2194173" y="1849698"/>
              <a:ext cx="56349" cy="171350"/>
            </a:xfrm>
            <a:custGeom>
              <a:avLst/>
              <a:gdLst/>
              <a:ahLst/>
              <a:cxnLst/>
              <a:rect l="l" t="t" r="r" b="b"/>
              <a:pathLst>
                <a:path w="1639" h="4984" extrusionOk="0">
                  <a:moveTo>
                    <a:pt x="137" y="1"/>
                  </a:moveTo>
                  <a:lnTo>
                    <a:pt x="0" y="69"/>
                  </a:lnTo>
                  <a:lnTo>
                    <a:pt x="1502" y="4983"/>
                  </a:lnTo>
                  <a:lnTo>
                    <a:pt x="1638" y="498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4" name="Google Shape;5484;p27"/>
            <p:cNvSpPr/>
            <p:nvPr/>
          </p:nvSpPr>
          <p:spPr>
            <a:xfrm>
              <a:off x="1926628" y="2530250"/>
              <a:ext cx="147903" cy="105615"/>
            </a:xfrm>
            <a:custGeom>
              <a:avLst/>
              <a:gdLst/>
              <a:ahLst/>
              <a:cxnLst/>
              <a:rect l="l" t="t" r="r" b="b"/>
              <a:pathLst>
                <a:path w="4302" h="3072" extrusionOk="0">
                  <a:moveTo>
                    <a:pt x="4301" y="0"/>
                  </a:moveTo>
                  <a:lnTo>
                    <a:pt x="1" y="2935"/>
                  </a:lnTo>
                  <a:lnTo>
                    <a:pt x="138" y="3072"/>
                  </a:lnTo>
                  <a:lnTo>
                    <a:pt x="4301" y="69"/>
                  </a:lnTo>
                  <a:lnTo>
                    <a:pt x="4301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5" name="Google Shape;5485;p27"/>
            <p:cNvSpPr/>
            <p:nvPr/>
          </p:nvSpPr>
          <p:spPr>
            <a:xfrm>
              <a:off x="2778496" y="1976423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1"/>
                  </a:moveTo>
                  <a:lnTo>
                    <a:pt x="0" y="1570"/>
                  </a:lnTo>
                  <a:lnTo>
                    <a:pt x="69" y="1775"/>
                  </a:lnTo>
                  <a:lnTo>
                    <a:pt x="2321" y="205"/>
                  </a:lnTo>
                  <a:lnTo>
                    <a:pt x="2253" y="69"/>
                  </a:lnTo>
                  <a:lnTo>
                    <a:pt x="225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6" name="Google Shape;5486;p27"/>
            <p:cNvSpPr/>
            <p:nvPr/>
          </p:nvSpPr>
          <p:spPr>
            <a:xfrm>
              <a:off x="2452298" y="1852036"/>
              <a:ext cx="63397" cy="169012"/>
            </a:xfrm>
            <a:custGeom>
              <a:avLst/>
              <a:gdLst/>
              <a:ahLst/>
              <a:cxnLst/>
              <a:rect l="l" t="t" r="r" b="b"/>
              <a:pathLst>
                <a:path w="1844" h="4916" extrusionOk="0">
                  <a:moveTo>
                    <a:pt x="1639" y="1"/>
                  </a:moveTo>
                  <a:lnTo>
                    <a:pt x="1" y="4915"/>
                  </a:lnTo>
                  <a:lnTo>
                    <a:pt x="137" y="4915"/>
                  </a:lnTo>
                  <a:lnTo>
                    <a:pt x="1844" y="69"/>
                  </a:lnTo>
                  <a:lnTo>
                    <a:pt x="163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7" name="Google Shape;5487;p27"/>
            <p:cNvSpPr/>
            <p:nvPr/>
          </p:nvSpPr>
          <p:spPr>
            <a:xfrm>
              <a:off x="2618904" y="2042123"/>
              <a:ext cx="150241" cy="105650"/>
            </a:xfrm>
            <a:custGeom>
              <a:avLst/>
              <a:gdLst/>
              <a:ahLst/>
              <a:cxnLst/>
              <a:rect l="l" t="t" r="r" b="b"/>
              <a:pathLst>
                <a:path w="4370" h="3073" extrusionOk="0">
                  <a:moveTo>
                    <a:pt x="4233" y="1"/>
                  </a:moveTo>
                  <a:lnTo>
                    <a:pt x="1" y="3004"/>
                  </a:lnTo>
                  <a:lnTo>
                    <a:pt x="69" y="3072"/>
                  </a:lnTo>
                  <a:lnTo>
                    <a:pt x="4369" y="137"/>
                  </a:lnTo>
                  <a:lnTo>
                    <a:pt x="423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8" name="Google Shape;5488;p27"/>
            <p:cNvSpPr/>
            <p:nvPr/>
          </p:nvSpPr>
          <p:spPr>
            <a:xfrm>
              <a:off x="2543818" y="192715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1" y="4164"/>
                  </a:lnTo>
                  <a:lnTo>
                    <a:pt x="137" y="4232"/>
                  </a:lnTo>
                  <a:lnTo>
                    <a:pt x="3209" y="68"/>
                  </a:lnTo>
                  <a:cubicBezTo>
                    <a:pt x="3140" y="68"/>
                    <a:pt x="3072" y="0"/>
                    <a:pt x="30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9" name="Google Shape;5489;p27"/>
            <p:cNvSpPr/>
            <p:nvPr/>
          </p:nvSpPr>
          <p:spPr>
            <a:xfrm>
              <a:off x="2682266" y="2342501"/>
              <a:ext cx="176060" cy="7082"/>
            </a:xfrm>
            <a:custGeom>
              <a:avLst/>
              <a:gdLst/>
              <a:ahLst/>
              <a:cxnLst/>
              <a:rect l="l" t="t" r="r" b="b"/>
              <a:pathLst>
                <a:path w="5121" h="206" extrusionOk="0">
                  <a:moveTo>
                    <a:pt x="1" y="1"/>
                  </a:moveTo>
                  <a:lnTo>
                    <a:pt x="1" y="69"/>
                  </a:lnTo>
                  <a:lnTo>
                    <a:pt x="5120" y="205"/>
                  </a:lnTo>
                  <a:lnTo>
                    <a:pt x="512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0" name="Google Shape;5490;p27"/>
            <p:cNvSpPr/>
            <p:nvPr/>
          </p:nvSpPr>
          <p:spPr>
            <a:xfrm>
              <a:off x="2877063" y="2344839"/>
              <a:ext cx="93892" cy="7082"/>
            </a:xfrm>
            <a:custGeom>
              <a:avLst/>
              <a:gdLst/>
              <a:ahLst/>
              <a:cxnLst/>
              <a:rect l="l" t="t" r="r" b="b"/>
              <a:pathLst>
                <a:path w="2731" h="206" extrusionOk="0">
                  <a:moveTo>
                    <a:pt x="0" y="1"/>
                  </a:moveTo>
                  <a:cubicBezTo>
                    <a:pt x="0" y="69"/>
                    <a:pt x="0" y="137"/>
                    <a:pt x="0" y="206"/>
                  </a:cubicBezTo>
                  <a:lnTo>
                    <a:pt x="2730" y="206"/>
                  </a:lnTo>
                  <a:lnTo>
                    <a:pt x="273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1" name="Google Shape;5491;p27"/>
            <p:cNvSpPr/>
            <p:nvPr/>
          </p:nvSpPr>
          <p:spPr>
            <a:xfrm>
              <a:off x="2539142" y="2610012"/>
              <a:ext cx="107953" cy="147903"/>
            </a:xfrm>
            <a:custGeom>
              <a:avLst/>
              <a:gdLst/>
              <a:ahLst/>
              <a:cxnLst/>
              <a:rect l="l" t="t" r="r" b="b"/>
              <a:pathLst>
                <a:path w="3140" h="4302" extrusionOk="0">
                  <a:moveTo>
                    <a:pt x="137" y="1"/>
                  </a:moveTo>
                  <a:lnTo>
                    <a:pt x="0" y="69"/>
                  </a:lnTo>
                  <a:lnTo>
                    <a:pt x="2935" y="4301"/>
                  </a:lnTo>
                  <a:lnTo>
                    <a:pt x="3140" y="4165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2" name="Google Shape;5492;p27"/>
            <p:cNvSpPr/>
            <p:nvPr/>
          </p:nvSpPr>
          <p:spPr>
            <a:xfrm>
              <a:off x="2442912" y="2656975"/>
              <a:ext cx="58687" cy="171316"/>
            </a:xfrm>
            <a:custGeom>
              <a:avLst/>
              <a:gdLst/>
              <a:ahLst/>
              <a:cxnLst/>
              <a:rect l="l" t="t" r="r" b="b"/>
              <a:pathLst>
                <a:path w="1707" h="4983" extrusionOk="0">
                  <a:moveTo>
                    <a:pt x="1" y="0"/>
                  </a:moveTo>
                  <a:lnTo>
                    <a:pt x="1502" y="4983"/>
                  </a:lnTo>
                  <a:lnTo>
                    <a:pt x="1707" y="4915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3" name="Google Shape;5493;p27"/>
            <p:cNvSpPr/>
            <p:nvPr/>
          </p:nvSpPr>
          <p:spPr>
            <a:xfrm>
              <a:off x="2177739" y="2656975"/>
              <a:ext cx="63397" cy="168978"/>
            </a:xfrm>
            <a:custGeom>
              <a:avLst/>
              <a:gdLst/>
              <a:ahLst/>
              <a:cxnLst/>
              <a:rect l="l" t="t" r="r" b="b"/>
              <a:pathLst>
                <a:path w="1844" h="4915" extrusionOk="0">
                  <a:moveTo>
                    <a:pt x="1707" y="0"/>
                  </a:moveTo>
                  <a:lnTo>
                    <a:pt x="1" y="4846"/>
                  </a:lnTo>
                  <a:lnTo>
                    <a:pt x="205" y="4915"/>
                  </a:lnTo>
                  <a:lnTo>
                    <a:pt x="184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4" name="Google Shape;5494;p27"/>
            <p:cNvSpPr/>
            <p:nvPr/>
          </p:nvSpPr>
          <p:spPr>
            <a:xfrm>
              <a:off x="2337297" y="2673374"/>
              <a:ext cx="7082" cy="176060"/>
            </a:xfrm>
            <a:custGeom>
              <a:avLst/>
              <a:gdLst/>
              <a:ahLst/>
              <a:cxnLst/>
              <a:rect l="l" t="t" r="r" b="b"/>
              <a:pathLst>
                <a:path w="206" h="5121" extrusionOk="0">
                  <a:moveTo>
                    <a:pt x="138" y="1"/>
                  </a:moveTo>
                  <a:lnTo>
                    <a:pt x="1" y="5120"/>
                  </a:lnTo>
                  <a:lnTo>
                    <a:pt x="206" y="5120"/>
                  </a:lnTo>
                  <a:lnTo>
                    <a:pt x="206" y="1776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5" name="Google Shape;5495;p27"/>
            <p:cNvSpPr/>
            <p:nvPr/>
          </p:nvSpPr>
          <p:spPr>
            <a:xfrm>
              <a:off x="2333962" y="1570464"/>
              <a:ext cx="36237" cy="24788"/>
            </a:xfrm>
            <a:custGeom>
              <a:avLst/>
              <a:gdLst/>
              <a:ahLst/>
              <a:cxnLst/>
              <a:rect l="l" t="t" r="r" b="b"/>
              <a:pathLst>
                <a:path w="1054" h="721" extrusionOk="0">
                  <a:moveTo>
                    <a:pt x="576" y="0"/>
                  </a:moveTo>
                  <a:cubicBezTo>
                    <a:pt x="1" y="0"/>
                    <a:pt x="587" y="721"/>
                    <a:pt x="893" y="721"/>
                  </a:cubicBezTo>
                  <a:cubicBezTo>
                    <a:pt x="986" y="721"/>
                    <a:pt x="1054" y="654"/>
                    <a:pt x="1054" y="478"/>
                  </a:cubicBezTo>
                  <a:cubicBezTo>
                    <a:pt x="1054" y="205"/>
                    <a:pt x="849" y="0"/>
                    <a:pt x="57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6" name="Google Shape;5496;p27"/>
            <p:cNvSpPr/>
            <p:nvPr/>
          </p:nvSpPr>
          <p:spPr>
            <a:xfrm>
              <a:off x="2323236" y="3077030"/>
              <a:ext cx="32902" cy="32867"/>
            </a:xfrm>
            <a:custGeom>
              <a:avLst/>
              <a:gdLst/>
              <a:ahLst/>
              <a:cxnLst/>
              <a:rect l="l" t="t" r="r" b="b"/>
              <a:pathLst>
                <a:path w="957" h="956" extrusionOk="0">
                  <a:moveTo>
                    <a:pt x="478" y="0"/>
                  </a:moveTo>
                  <a:cubicBezTo>
                    <a:pt x="205" y="0"/>
                    <a:pt x="0" y="205"/>
                    <a:pt x="0" y="478"/>
                  </a:cubicBezTo>
                  <a:cubicBezTo>
                    <a:pt x="0" y="751"/>
                    <a:pt x="205" y="956"/>
                    <a:pt x="478" y="956"/>
                  </a:cubicBezTo>
                  <a:cubicBezTo>
                    <a:pt x="751" y="956"/>
                    <a:pt x="956" y="751"/>
                    <a:pt x="956" y="478"/>
                  </a:cubicBezTo>
                  <a:cubicBezTo>
                    <a:pt x="956" y="205"/>
                    <a:pt x="751" y="0"/>
                    <a:pt x="478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7" name="Google Shape;5497;p27"/>
            <p:cNvSpPr/>
            <p:nvPr/>
          </p:nvSpPr>
          <p:spPr>
            <a:xfrm>
              <a:off x="3048344" y="2095515"/>
              <a:ext cx="35240" cy="34071"/>
            </a:xfrm>
            <a:custGeom>
              <a:avLst/>
              <a:gdLst/>
              <a:ahLst/>
              <a:cxnLst/>
              <a:rect l="l" t="t" r="r" b="b"/>
              <a:pathLst>
                <a:path w="1025" h="991" extrusionOk="0">
                  <a:moveTo>
                    <a:pt x="482" y="0"/>
                  </a:moveTo>
                  <a:cubicBezTo>
                    <a:pt x="436" y="0"/>
                    <a:pt x="389" y="6"/>
                    <a:pt x="342" y="18"/>
                  </a:cubicBezTo>
                  <a:cubicBezTo>
                    <a:pt x="137" y="154"/>
                    <a:pt x="1" y="359"/>
                    <a:pt x="69" y="632"/>
                  </a:cubicBezTo>
                  <a:cubicBezTo>
                    <a:pt x="126" y="858"/>
                    <a:pt x="323" y="991"/>
                    <a:pt x="544" y="991"/>
                  </a:cubicBezTo>
                  <a:cubicBezTo>
                    <a:pt x="590" y="991"/>
                    <a:pt x="637" y="985"/>
                    <a:pt x="683" y="973"/>
                  </a:cubicBezTo>
                  <a:cubicBezTo>
                    <a:pt x="888" y="837"/>
                    <a:pt x="1025" y="564"/>
                    <a:pt x="957" y="359"/>
                  </a:cubicBezTo>
                  <a:cubicBezTo>
                    <a:pt x="900" y="133"/>
                    <a:pt x="703" y="0"/>
                    <a:pt x="48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8" name="Google Shape;5498;p27"/>
            <p:cNvSpPr/>
            <p:nvPr/>
          </p:nvSpPr>
          <p:spPr>
            <a:xfrm>
              <a:off x="1609851" y="2550741"/>
              <a:ext cx="37577" cy="31767"/>
            </a:xfrm>
            <a:custGeom>
              <a:avLst/>
              <a:gdLst/>
              <a:ahLst/>
              <a:cxnLst/>
              <a:rect l="l" t="t" r="r" b="b"/>
              <a:pathLst>
                <a:path w="1093" h="924" extrusionOk="0">
                  <a:moveTo>
                    <a:pt x="524" y="1"/>
                  </a:moveTo>
                  <a:cubicBezTo>
                    <a:pt x="485" y="1"/>
                    <a:pt x="446" y="6"/>
                    <a:pt x="410" y="19"/>
                  </a:cubicBezTo>
                  <a:cubicBezTo>
                    <a:pt x="137" y="87"/>
                    <a:pt x="0" y="360"/>
                    <a:pt x="69" y="633"/>
                  </a:cubicBezTo>
                  <a:cubicBezTo>
                    <a:pt x="181" y="801"/>
                    <a:pt x="339" y="924"/>
                    <a:pt x="544" y="924"/>
                  </a:cubicBezTo>
                  <a:cubicBezTo>
                    <a:pt x="588" y="924"/>
                    <a:pt x="634" y="918"/>
                    <a:pt x="683" y="906"/>
                  </a:cubicBezTo>
                  <a:cubicBezTo>
                    <a:pt x="956" y="838"/>
                    <a:pt x="1092" y="565"/>
                    <a:pt x="1024" y="292"/>
                  </a:cubicBezTo>
                  <a:cubicBezTo>
                    <a:pt x="912" y="123"/>
                    <a:pt x="707" y="1"/>
                    <a:pt x="52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9" name="Google Shape;5499;p27"/>
            <p:cNvSpPr/>
            <p:nvPr/>
          </p:nvSpPr>
          <p:spPr>
            <a:xfrm>
              <a:off x="2764400" y="2936656"/>
              <a:ext cx="37577" cy="32558"/>
            </a:xfrm>
            <a:custGeom>
              <a:avLst/>
              <a:gdLst/>
              <a:ahLst/>
              <a:cxnLst/>
              <a:rect l="l" t="t" r="r" b="b"/>
              <a:pathLst>
                <a:path w="1093" h="947" extrusionOk="0">
                  <a:moveTo>
                    <a:pt x="578" y="1"/>
                  </a:moveTo>
                  <a:cubicBezTo>
                    <a:pt x="469" y="1"/>
                    <a:pt x="360" y="39"/>
                    <a:pt x="274" y="124"/>
                  </a:cubicBezTo>
                  <a:cubicBezTo>
                    <a:pt x="69" y="261"/>
                    <a:pt x="1" y="534"/>
                    <a:pt x="206" y="739"/>
                  </a:cubicBezTo>
                  <a:cubicBezTo>
                    <a:pt x="294" y="871"/>
                    <a:pt x="439" y="946"/>
                    <a:pt x="586" y="946"/>
                  </a:cubicBezTo>
                  <a:cubicBezTo>
                    <a:pt x="666" y="946"/>
                    <a:pt x="747" y="923"/>
                    <a:pt x="820" y="875"/>
                  </a:cubicBezTo>
                  <a:cubicBezTo>
                    <a:pt x="1025" y="739"/>
                    <a:pt x="1093" y="397"/>
                    <a:pt x="956" y="193"/>
                  </a:cubicBezTo>
                  <a:cubicBezTo>
                    <a:pt x="877" y="74"/>
                    <a:pt x="729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0" name="Google Shape;5500;p27"/>
            <p:cNvSpPr/>
            <p:nvPr/>
          </p:nvSpPr>
          <p:spPr>
            <a:xfrm>
              <a:off x="1891457" y="1710321"/>
              <a:ext cx="41187" cy="32214"/>
            </a:xfrm>
            <a:custGeom>
              <a:avLst/>
              <a:gdLst/>
              <a:ahLst/>
              <a:cxnLst/>
              <a:rect l="l" t="t" r="r" b="b"/>
              <a:pathLst>
                <a:path w="1198" h="937" extrusionOk="0">
                  <a:moveTo>
                    <a:pt x="578" y="1"/>
                  </a:moveTo>
                  <a:cubicBezTo>
                    <a:pt x="471" y="1"/>
                    <a:pt x="365" y="34"/>
                    <a:pt x="273" y="96"/>
                  </a:cubicBezTo>
                  <a:cubicBezTo>
                    <a:pt x="68" y="232"/>
                    <a:pt x="0" y="505"/>
                    <a:pt x="205" y="710"/>
                  </a:cubicBezTo>
                  <a:cubicBezTo>
                    <a:pt x="305" y="870"/>
                    <a:pt x="440" y="936"/>
                    <a:pt x="572" y="936"/>
                  </a:cubicBezTo>
                  <a:cubicBezTo>
                    <a:pt x="892" y="936"/>
                    <a:pt x="1197" y="550"/>
                    <a:pt x="956" y="164"/>
                  </a:cubicBezTo>
                  <a:cubicBezTo>
                    <a:pt x="843" y="51"/>
                    <a:pt x="710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1" name="Google Shape;5501;p27"/>
            <p:cNvSpPr/>
            <p:nvPr/>
          </p:nvSpPr>
          <p:spPr>
            <a:xfrm>
              <a:off x="1879699" y="2928267"/>
              <a:ext cx="37577" cy="32386"/>
            </a:xfrm>
            <a:custGeom>
              <a:avLst/>
              <a:gdLst/>
              <a:ahLst/>
              <a:cxnLst/>
              <a:rect l="l" t="t" r="r" b="b"/>
              <a:pathLst>
                <a:path w="1093" h="942" extrusionOk="0">
                  <a:moveTo>
                    <a:pt x="492" y="0"/>
                  </a:moveTo>
                  <a:cubicBezTo>
                    <a:pt x="350" y="0"/>
                    <a:pt x="213" y="51"/>
                    <a:pt x="137" y="164"/>
                  </a:cubicBezTo>
                  <a:cubicBezTo>
                    <a:pt x="1" y="437"/>
                    <a:pt x="69" y="710"/>
                    <a:pt x="274" y="846"/>
                  </a:cubicBezTo>
                  <a:cubicBezTo>
                    <a:pt x="366" y="907"/>
                    <a:pt x="472" y="941"/>
                    <a:pt x="573" y="941"/>
                  </a:cubicBezTo>
                  <a:cubicBezTo>
                    <a:pt x="697" y="941"/>
                    <a:pt x="813" y="891"/>
                    <a:pt x="888" y="778"/>
                  </a:cubicBezTo>
                  <a:cubicBezTo>
                    <a:pt x="1093" y="505"/>
                    <a:pt x="1025" y="232"/>
                    <a:pt x="820" y="95"/>
                  </a:cubicBezTo>
                  <a:cubicBezTo>
                    <a:pt x="728" y="34"/>
                    <a:pt x="608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2" name="Google Shape;5502;p27"/>
            <p:cNvSpPr/>
            <p:nvPr/>
          </p:nvSpPr>
          <p:spPr>
            <a:xfrm>
              <a:off x="2778496" y="1718676"/>
              <a:ext cx="34689" cy="32558"/>
            </a:xfrm>
            <a:custGeom>
              <a:avLst/>
              <a:gdLst/>
              <a:ahLst/>
              <a:cxnLst/>
              <a:rect l="l" t="t" r="r" b="b"/>
              <a:pathLst>
                <a:path w="1009" h="947" extrusionOk="0">
                  <a:moveTo>
                    <a:pt x="483" y="1"/>
                  </a:moveTo>
                  <a:cubicBezTo>
                    <a:pt x="348" y="1"/>
                    <a:pt x="217" y="61"/>
                    <a:pt x="137" y="194"/>
                  </a:cubicBezTo>
                  <a:cubicBezTo>
                    <a:pt x="0" y="399"/>
                    <a:pt x="0" y="672"/>
                    <a:pt x="205" y="877"/>
                  </a:cubicBezTo>
                  <a:cubicBezTo>
                    <a:pt x="285" y="924"/>
                    <a:pt x="372" y="946"/>
                    <a:pt x="458" y="946"/>
                  </a:cubicBezTo>
                  <a:cubicBezTo>
                    <a:pt x="740" y="946"/>
                    <a:pt x="1008" y="713"/>
                    <a:pt x="956" y="399"/>
                  </a:cubicBezTo>
                  <a:cubicBezTo>
                    <a:pt x="914" y="149"/>
                    <a:pt x="695" y="1"/>
                    <a:pt x="48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3" name="Google Shape;5503;p27"/>
            <p:cNvSpPr/>
            <p:nvPr/>
          </p:nvSpPr>
          <p:spPr>
            <a:xfrm>
              <a:off x="1614526" y="2086095"/>
              <a:ext cx="35239" cy="31767"/>
            </a:xfrm>
            <a:custGeom>
              <a:avLst/>
              <a:gdLst/>
              <a:ahLst/>
              <a:cxnLst/>
              <a:rect l="l" t="t" r="r" b="b"/>
              <a:pathLst>
                <a:path w="1025" h="924" extrusionOk="0">
                  <a:moveTo>
                    <a:pt x="539" y="1"/>
                  </a:moveTo>
                  <a:cubicBezTo>
                    <a:pt x="320" y="1"/>
                    <a:pt x="125" y="123"/>
                    <a:pt x="69" y="292"/>
                  </a:cubicBezTo>
                  <a:cubicBezTo>
                    <a:pt x="1" y="565"/>
                    <a:pt x="137" y="838"/>
                    <a:pt x="410" y="906"/>
                  </a:cubicBezTo>
                  <a:cubicBezTo>
                    <a:pt x="445" y="918"/>
                    <a:pt x="483" y="923"/>
                    <a:pt x="520" y="923"/>
                  </a:cubicBezTo>
                  <a:cubicBezTo>
                    <a:pt x="703" y="923"/>
                    <a:pt x="900" y="791"/>
                    <a:pt x="956" y="565"/>
                  </a:cubicBezTo>
                  <a:cubicBezTo>
                    <a:pt x="1025" y="360"/>
                    <a:pt x="888" y="87"/>
                    <a:pt x="683" y="19"/>
                  </a:cubicBezTo>
                  <a:cubicBezTo>
                    <a:pt x="635" y="7"/>
                    <a:pt x="587" y="1"/>
                    <a:pt x="53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4" name="Google Shape;5504;p27"/>
            <p:cNvSpPr/>
            <p:nvPr/>
          </p:nvSpPr>
          <p:spPr>
            <a:xfrm>
              <a:off x="3043668" y="2562499"/>
              <a:ext cx="35240" cy="31733"/>
            </a:xfrm>
            <a:custGeom>
              <a:avLst/>
              <a:gdLst/>
              <a:ahLst/>
              <a:cxnLst/>
              <a:rect l="l" t="t" r="r" b="b"/>
              <a:pathLst>
                <a:path w="1025" h="923" extrusionOk="0">
                  <a:moveTo>
                    <a:pt x="539" y="0"/>
                  </a:moveTo>
                  <a:cubicBezTo>
                    <a:pt x="320" y="0"/>
                    <a:pt x="125" y="122"/>
                    <a:pt x="69" y="291"/>
                  </a:cubicBezTo>
                  <a:cubicBezTo>
                    <a:pt x="0" y="564"/>
                    <a:pt x="137" y="837"/>
                    <a:pt x="342" y="905"/>
                  </a:cubicBezTo>
                  <a:cubicBezTo>
                    <a:pt x="389" y="917"/>
                    <a:pt x="435" y="923"/>
                    <a:pt x="481" y="923"/>
                  </a:cubicBezTo>
                  <a:cubicBezTo>
                    <a:pt x="702" y="923"/>
                    <a:pt x="899" y="790"/>
                    <a:pt x="956" y="564"/>
                  </a:cubicBezTo>
                  <a:cubicBezTo>
                    <a:pt x="1024" y="359"/>
                    <a:pt x="888" y="86"/>
                    <a:pt x="683" y="18"/>
                  </a:cubicBezTo>
                  <a:cubicBezTo>
                    <a:pt x="635" y="6"/>
                    <a:pt x="586" y="0"/>
                    <a:pt x="53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5" name="Google Shape;5505;p27"/>
            <p:cNvSpPr/>
            <p:nvPr/>
          </p:nvSpPr>
          <p:spPr>
            <a:xfrm>
              <a:off x="2534432" y="1729127"/>
              <a:ext cx="30529" cy="27366"/>
            </a:xfrm>
            <a:custGeom>
              <a:avLst/>
              <a:gdLst/>
              <a:ahLst/>
              <a:cxnLst/>
              <a:rect l="l" t="t" r="r" b="b"/>
              <a:pathLst>
                <a:path w="888" h="796" extrusionOk="0">
                  <a:moveTo>
                    <a:pt x="453" y="1"/>
                  </a:moveTo>
                  <a:cubicBezTo>
                    <a:pt x="286" y="1"/>
                    <a:pt x="120" y="78"/>
                    <a:pt x="69" y="231"/>
                  </a:cubicBezTo>
                  <a:cubicBezTo>
                    <a:pt x="1" y="436"/>
                    <a:pt x="137" y="709"/>
                    <a:pt x="342" y="777"/>
                  </a:cubicBezTo>
                  <a:cubicBezTo>
                    <a:pt x="378" y="789"/>
                    <a:pt x="414" y="795"/>
                    <a:pt x="450" y="795"/>
                  </a:cubicBezTo>
                  <a:cubicBezTo>
                    <a:pt x="615" y="795"/>
                    <a:pt x="764" y="673"/>
                    <a:pt x="820" y="504"/>
                  </a:cubicBezTo>
                  <a:cubicBezTo>
                    <a:pt x="888" y="300"/>
                    <a:pt x="820" y="95"/>
                    <a:pt x="615" y="26"/>
                  </a:cubicBezTo>
                  <a:cubicBezTo>
                    <a:pt x="564" y="9"/>
                    <a:pt x="508" y="1"/>
                    <a:pt x="45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6" name="Google Shape;5506;p27"/>
            <p:cNvSpPr/>
            <p:nvPr/>
          </p:nvSpPr>
          <p:spPr>
            <a:xfrm>
              <a:off x="2132392" y="2923729"/>
              <a:ext cx="26610" cy="22931"/>
            </a:xfrm>
            <a:custGeom>
              <a:avLst/>
              <a:gdLst/>
              <a:ahLst/>
              <a:cxnLst/>
              <a:rect l="l" t="t" r="r" b="b"/>
              <a:pathLst>
                <a:path w="774" h="667" extrusionOk="0">
                  <a:moveTo>
                    <a:pt x="316" y="0"/>
                  </a:moveTo>
                  <a:cubicBezTo>
                    <a:pt x="1" y="0"/>
                    <a:pt x="308" y="667"/>
                    <a:pt x="545" y="667"/>
                  </a:cubicBezTo>
                  <a:cubicBezTo>
                    <a:pt x="607" y="667"/>
                    <a:pt x="665" y="620"/>
                    <a:pt x="705" y="500"/>
                  </a:cubicBezTo>
                  <a:cubicBezTo>
                    <a:pt x="773" y="296"/>
                    <a:pt x="637" y="91"/>
                    <a:pt x="432" y="22"/>
                  </a:cubicBezTo>
                  <a:cubicBezTo>
                    <a:pt x="386" y="7"/>
                    <a:pt x="348" y="0"/>
                    <a:pt x="31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7" name="Google Shape;5507;p27"/>
            <p:cNvSpPr/>
            <p:nvPr/>
          </p:nvSpPr>
          <p:spPr>
            <a:xfrm>
              <a:off x="2961707" y="2340438"/>
              <a:ext cx="30358" cy="20869"/>
            </a:xfrm>
            <a:custGeom>
              <a:avLst/>
              <a:gdLst/>
              <a:ahLst/>
              <a:cxnLst/>
              <a:rect l="l" t="t" r="r" b="b"/>
              <a:pathLst>
                <a:path w="883" h="607" extrusionOk="0">
                  <a:moveTo>
                    <a:pt x="752" y="1"/>
                  </a:moveTo>
                  <a:cubicBezTo>
                    <a:pt x="497" y="1"/>
                    <a:pt x="1" y="607"/>
                    <a:pt x="473" y="607"/>
                  </a:cubicBezTo>
                  <a:cubicBezTo>
                    <a:pt x="678" y="607"/>
                    <a:pt x="883" y="402"/>
                    <a:pt x="883" y="197"/>
                  </a:cubicBezTo>
                  <a:cubicBezTo>
                    <a:pt x="883" y="55"/>
                    <a:pt x="828" y="1"/>
                    <a:pt x="752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8" name="Google Shape;5508;p27"/>
            <p:cNvSpPr/>
            <p:nvPr/>
          </p:nvSpPr>
          <p:spPr>
            <a:xfrm>
              <a:off x="1701370" y="2316235"/>
              <a:ext cx="28192" cy="26301"/>
            </a:xfrm>
            <a:custGeom>
              <a:avLst/>
              <a:gdLst/>
              <a:ahLst/>
              <a:cxnLst/>
              <a:rect l="l" t="t" r="r" b="b"/>
              <a:pathLst>
                <a:path w="820" h="765" extrusionOk="0">
                  <a:moveTo>
                    <a:pt x="492" y="0"/>
                  </a:moveTo>
                  <a:cubicBezTo>
                    <a:pt x="465" y="0"/>
                    <a:pt x="437" y="5"/>
                    <a:pt x="410" y="14"/>
                  </a:cubicBezTo>
                  <a:cubicBezTo>
                    <a:pt x="205" y="14"/>
                    <a:pt x="0" y="150"/>
                    <a:pt x="0" y="355"/>
                  </a:cubicBezTo>
                  <a:cubicBezTo>
                    <a:pt x="0" y="560"/>
                    <a:pt x="205" y="765"/>
                    <a:pt x="410" y="765"/>
                  </a:cubicBezTo>
                  <a:cubicBezTo>
                    <a:pt x="615" y="765"/>
                    <a:pt x="819" y="560"/>
                    <a:pt x="819" y="355"/>
                  </a:cubicBezTo>
                  <a:cubicBezTo>
                    <a:pt x="819" y="178"/>
                    <a:pt x="666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9" name="Google Shape;5509;p27"/>
            <p:cNvSpPr/>
            <p:nvPr/>
          </p:nvSpPr>
          <p:spPr>
            <a:xfrm>
              <a:off x="2517998" y="2928611"/>
              <a:ext cx="36030" cy="27298"/>
            </a:xfrm>
            <a:custGeom>
              <a:avLst/>
              <a:gdLst/>
              <a:ahLst/>
              <a:cxnLst/>
              <a:rect l="l" t="t" r="r" b="b"/>
              <a:pathLst>
                <a:path w="1048" h="794" extrusionOk="0">
                  <a:moveTo>
                    <a:pt x="456" y="0"/>
                  </a:moveTo>
                  <a:cubicBezTo>
                    <a:pt x="420" y="0"/>
                    <a:pt x="382" y="6"/>
                    <a:pt x="342" y="17"/>
                  </a:cubicBezTo>
                  <a:cubicBezTo>
                    <a:pt x="137" y="85"/>
                    <a:pt x="1" y="358"/>
                    <a:pt x="69" y="563"/>
                  </a:cubicBezTo>
                  <a:cubicBezTo>
                    <a:pt x="120" y="717"/>
                    <a:pt x="248" y="793"/>
                    <a:pt x="395" y="793"/>
                  </a:cubicBezTo>
                  <a:cubicBezTo>
                    <a:pt x="444" y="793"/>
                    <a:pt x="496" y="785"/>
                    <a:pt x="547" y="768"/>
                  </a:cubicBezTo>
                  <a:cubicBezTo>
                    <a:pt x="1048" y="643"/>
                    <a:pt x="859" y="0"/>
                    <a:pt x="45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0" name="Google Shape;5510;p27"/>
            <p:cNvSpPr/>
            <p:nvPr/>
          </p:nvSpPr>
          <p:spPr>
            <a:xfrm>
              <a:off x="2145010" y="1732600"/>
              <a:ext cx="33108" cy="17121"/>
            </a:xfrm>
            <a:custGeom>
              <a:avLst/>
              <a:gdLst/>
              <a:ahLst/>
              <a:cxnLst/>
              <a:rect l="l" t="t" r="r" b="b"/>
              <a:pathLst>
                <a:path w="963" h="498" extrusionOk="0">
                  <a:moveTo>
                    <a:pt x="214" y="1"/>
                  </a:moveTo>
                  <a:cubicBezTo>
                    <a:pt x="86" y="1"/>
                    <a:pt x="0" y="72"/>
                    <a:pt x="65" y="267"/>
                  </a:cubicBezTo>
                  <a:cubicBezTo>
                    <a:pt x="116" y="420"/>
                    <a:pt x="244" y="497"/>
                    <a:pt x="392" y="497"/>
                  </a:cubicBezTo>
                  <a:cubicBezTo>
                    <a:pt x="441" y="497"/>
                    <a:pt x="492" y="489"/>
                    <a:pt x="543" y="472"/>
                  </a:cubicBezTo>
                  <a:cubicBezTo>
                    <a:pt x="963" y="332"/>
                    <a:pt x="491" y="1"/>
                    <a:pt x="21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1" name="Google Shape;5511;p27"/>
            <p:cNvSpPr/>
            <p:nvPr/>
          </p:nvSpPr>
          <p:spPr>
            <a:xfrm>
              <a:off x="1816337" y="2689601"/>
              <a:ext cx="30564" cy="27470"/>
            </a:xfrm>
            <a:custGeom>
              <a:avLst/>
              <a:gdLst/>
              <a:ahLst/>
              <a:cxnLst/>
              <a:rect l="l" t="t" r="r" b="b"/>
              <a:pathLst>
                <a:path w="889" h="799" extrusionOk="0">
                  <a:moveTo>
                    <a:pt x="407" y="1"/>
                  </a:moveTo>
                  <a:cubicBezTo>
                    <a:pt x="330" y="1"/>
                    <a:pt x="258" y="23"/>
                    <a:pt x="206" y="75"/>
                  </a:cubicBezTo>
                  <a:cubicBezTo>
                    <a:pt x="1" y="212"/>
                    <a:pt x="1" y="485"/>
                    <a:pt x="137" y="621"/>
                  </a:cubicBezTo>
                  <a:cubicBezTo>
                    <a:pt x="181" y="751"/>
                    <a:pt x="306" y="798"/>
                    <a:pt x="445" y="798"/>
                  </a:cubicBezTo>
                  <a:cubicBezTo>
                    <a:pt x="524" y="798"/>
                    <a:pt x="609" y="783"/>
                    <a:pt x="683" y="758"/>
                  </a:cubicBezTo>
                  <a:cubicBezTo>
                    <a:pt x="820" y="621"/>
                    <a:pt x="888" y="348"/>
                    <a:pt x="752" y="143"/>
                  </a:cubicBezTo>
                  <a:cubicBezTo>
                    <a:pt x="667" y="59"/>
                    <a:pt x="531" y="1"/>
                    <a:pt x="407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2" name="Google Shape;5512;p27"/>
            <p:cNvSpPr/>
            <p:nvPr/>
          </p:nvSpPr>
          <p:spPr>
            <a:xfrm>
              <a:off x="2848906" y="1962258"/>
              <a:ext cx="30529" cy="28363"/>
            </a:xfrm>
            <a:custGeom>
              <a:avLst/>
              <a:gdLst/>
              <a:ahLst/>
              <a:cxnLst/>
              <a:rect l="l" t="t" r="r" b="b"/>
              <a:pathLst>
                <a:path w="888" h="825" extrusionOk="0">
                  <a:moveTo>
                    <a:pt x="389" y="0"/>
                  </a:moveTo>
                  <a:cubicBezTo>
                    <a:pt x="319" y="0"/>
                    <a:pt x="253" y="23"/>
                    <a:pt x="205" y="71"/>
                  </a:cubicBezTo>
                  <a:cubicBezTo>
                    <a:pt x="0" y="208"/>
                    <a:pt x="0" y="481"/>
                    <a:pt x="68" y="617"/>
                  </a:cubicBezTo>
                  <a:cubicBezTo>
                    <a:pt x="156" y="750"/>
                    <a:pt x="302" y="825"/>
                    <a:pt x="430" y="825"/>
                  </a:cubicBezTo>
                  <a:cubicBezTo>
                    <a:pt x="501" y="825"/>
                    <a:pt x="566" y="802"/>
                    <a:pt x="614" y="754"/>
                  </a:cubicBezTo>
                  <a:cubicBezTo>
                    <a:pt x="819" y="617"/>
                    <a:pt x="887" y="344"/>
                    <a:pt x="751" y="208"/>
                  </a:cubicBezTo>
                  <a:cubicBezTo>
                    <a:pt x="663" y="76"/>
                    <a:pt x="518" y="0"/>
                    <a:pt x="38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3" name="Google Shape;5513;p27"/>
            <p:cNvSpPr/>
            <p:nvPr/>
          </p:nvSpPr>
          <p:spPr>
            <a:xfrm>
              <a:off x="1826857" y="1949675"/>
              <a:ext cx="34242" cy="15333"/>
            </a:xfrm>
            <a:custGeom>
              <a:avLst/>
              <a:gdLst/>
              <a:ahLst/>
              <a:cxnLst/>
              <a:rect l="l" t="t" r="r" b="b"/>
              <a:pathLst>
                <a:path w="996" h="446" extrusionOk="0">
                  <a:moveTo>
                    <a:pt x="449" y="1"/>
                  </a:moveTo>
                  <a:cubicBezTo>
                    <a:pt x="344" y="1"/>
                    <a:pt x="248" y="51"/>
                    <a:pt x="173" y="164"/>
                  </a:cubicBezTo>
                  <a:cubicBezTo>
                    <a:pt x="0" y="365"/>
                    <a:pt x="154" y="445"/>
                    <a:pt x="355" y="445"/>
                  </a:cubicBezTo>
                  <a:cubicBezTo>
                    <a:pt x="631" y="445"/>
                    <a:pt x="995" y="294"/>
                    <a:pt x="719" y="96"/>
                  </a:cubicBezTo>
                  <a:cubicBezTo>
                    <a:pt x="627" y="35"/>
                    <a:pt x="535" y="1"/>
                    <a:pt x="44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4" name="Google Shape;5514;p27"/>
            <p:cNvSpPr/>
            <p:nvPr/>
          </p:nvSpPr>
          <p:spPr>
            <a:xfrm>
              <a:off x="2832816" y="2703044"/>
              <a:ext cx="39193" cy="27573"/>
            </a:xfrm>
            <a:custGeom>
              <a:avLst/>
              <a:gdLst/>
              <a:ahLst/>
              <a:cxnLst/>
              <a:rect l="l" t="t" r="r" b="b"/>
              <a:pathLst>
                <a:path w="1140" h="802" extrusionOk="0">
                  <a:moveTo>
                    <a:pt x="572" y="0"/>
                  </a:moveTo>
                  <a:cubicBezTo>
                    <a:pt x="249" y="0"/>
                    <a:pt x="1" y="487"/>
                    <a:pt x="332" y="708"/>
                  </a:cubicBezTo>
                  <a:cubicBezTo>
                    <a:pt x="424" y="774"/>
                    <a:pt x="513" y="801"/>
                    <a:pt x="595" y="801"/>
                  </a:cubicBezTo>
                  <a:cubicBezTo>
                    <a:pt x="937" y="801"/>
                    <a:pt x="1140" y="314"/>
                    <a:pt x="809" y="94"/>
                  </a:cubicBezTo>
                  <a:cubicBezTo>
                    <a:pt x="730" y="28"/>
                    <a:pt x="649" y="0"/>
                    <a:pt x="5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515" name="Google Shape;5515;p27"/>
          <p:cNvGrpSpPr/>
          <p:nvPr/>
        </p:nvGrpSpPr>
        <p:grpSpPr>
          <a:xfrm>
            <a:off x="1346595" y="2866919"/>
            <a:ext cx="351577" cy="358653"/>
            <a:chOff x="1346595" y="2866919"/>
            <a:chExt cx="351577" cy="358653"/>
          </a:xfrm>
        </p:grpSpPr>
        <p:sp>
          <p:nvSpPr>
            <p:cNvPr id="5516" name="Google Shape;5516;p27"/>
            <p:cNvSpPr/>
            <p:nvPr/>
          </p:nvSpPr>
          <p:spPr>
            <a:xfrm rot="4024300">
              <a:off x="1421778" y="2874902"/>
              <a:ext cx="35686" cy="27687"/>
            </a:xfrm>
            <a:custGeom>
              <a:avLst/>
              <a:gdLst/>
              <a:ahLst/>
              <a:cxnLst/>
              <a:rect l="l" t="t" r="r" b="b"/>
              <a:pathLst>
                <a:path w="1325" h="1028" extrusionOk="0">
                  <a:moveTo>
                    <a:pt x="663" y="0"/>
                  </a:moveTo>
                  <a:cubicBezTo>
                    <a:pt x="1" y="0"/>
                    <a:pt x="1" y="1028"/>
                    <a:pt x="663" y="1028"/>
                  </a:cubicBezTo>
                  <a:cubicBezTo>
                    <a:pt x="1324" y="1028"/>
                    <a:pt x="1324" y="0"/>
                    <a:pt x="66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7" name="Google Shape;5517;p27"/>
            <p:cNvSpPr/>
            <p:nvPr/>
          </p:nvSpPr>
          <p:spPr>
            <a:xfrm rot="4024300">
              <a:off x="1554278" y="2874902"/>
              <a:ext cx="35686" cy="27687"/>
            </a:xfrm>
            <a:custGeom>
              <a:avLst/>
              <a:gdLst/>
              <a:ahLst/>
              <a:cxnLst/>
              <a:rect l="l" t="t" r="r" b="b"/>
              <a:pathLst>
                <a:path w="1325" h="1028" extrusionOk="0">
                  <a:moveTo>
                    <a:pt x="663" y="0"/>
                  </a:moveTo>
                  <a:cubicBezTo>
                    <a:pt x="1" y="0"/>
                    <a:pt x="1" y="1028"/>
                    <a:pt x="663" y="1028"/>
                  </a:cubicBezTo>
                  <a:cubicBezTo>
                    <a:pt x="1324" y="1028"/>
                    <a:pt x="1324" y="0"/>
                    <a:pt x="66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8" name="Google Shape;5518;p27"/>
            <p:cNvSpPr/>
            <p:nvPr/>
          </p:nvSpPr>
          <p:spPr>
            <a:xfrm rot="4024300">
              <a:off x="1514878" y="3056627"/>
              <a:ext cx="35686" cy="27687"/>
            </a:xfrm>
            <a:custGeom>
              <a:avLst/>
              <a:gdLst/>
              <a:ahLst/>
              <a:cxnLst/>
              <a:rect l="l" t="t" r="r" b="b"/>
              <a:pathLst>
                <a:path w="1325" h="1028" extrusionOk="0">
                  <a:moveTo>
                    <a:pt x="663" y="0"/>
                  </a:moveTo>
                  <a:cubicBezTo>
                    <a:pt x="1" y="0"/>
                    <a:pt x="1" y="1028"/>
                    <a:pt x="663" y="1028"/>
                  </a:cubicBezTo>
                  <a:cubicBezTo>
                    <a:pt x="1324" y="1028"/>
                    <a:pt x="1324" y="0"/>
                    <a:pt x="66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9" name="Google Shape;5519;p27"/>
            <p:cNvSpPr/>
            <p:nvPr/>
          </p:nvSpPr>
          <p:spPr>
            <a:xfrm rot="4024300">
              <a:off x="1660628" y="2994952"/>
              <a:ext cx="35686" cy="27687"/>
            </a:xfrm>
            <a:custGeom>
              <a:avLst/>
              <a:gdLst/>
              <a:ahLst/>
              <a:cxnLst/>
              <a:rect l="l" t="t" r="r" b="b"/>
              <a:pathLst>
                <a:path w="1325" h="1028" extrusionOk="0">
                  <a:moveTo>
                    <a:pt x="663" y="0"/>
                  </a:moveTo>
                  <a:cubicBezTo>
                    <a:pt x="1" y="0"/>
                    <a:pt x="1" y="1028"/>
                    <a:pt x="663" y="1028"/>
                  </a:cubicBezTo>
                  <a:cubicBezTo>
                    <a:pt x="1324" y="1028"/>
                    <a:pt x="1324" y="0"/>
                    <a:pt x="66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0" name="Google Shape;5520;p27"/>
            <p:cNvSpPr/>
            <p:nvPr/>
          </p:nvSpPr>
          <p:spPr>
            <a:xfrm rot="4024300">
              <a:off x="1348453" y="3100277"/>
              <a:ext cx="35686" cy="27687"/>
            </a:xfrm>
            <a:custGeom>
              <a:avLst/>
              <a:gdLst/>
              <a:ahLst/>
              <a:cxnLst/>
              <a:rect l="l" t="t" r="r" b="b"/>
              <a:pathLst>
                <a:path w="1325" h="1028" extrusionOk="0">
                  <a:moveTo>
                    <a:pt x="663" y="0"/>
                  </a:moveTo>
                  <a:cubicBezTo>
                    <a:pt x="1" y="0"/>
                    <a:pt x="1" y="1028"/>
                    <a:pt x="663" y="1028"/>
                  </a:cubicBezTo>
                  <a:cubicBezTo>
                    <a:pt x="1324" y="1028"/>
                    <a:pt x="1324" y="0"/>
                    <a:pt x="66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1" name="Google Shape;5521;p27"/>
            <p:cNvSpPr/>
            <p:nvPr/>
          </p:nvSpPr>
          <p:spPr>
            <a:xfrm rot="4024300">
              <a:off x="1554278" y="3189902"/>
              <a:ext cx="35686" cy="27687"/>
            </a:xfrm>
            <a:custGeom>
              <a:avLst/>
              <a:gdLst/>
              <a:ahLst/>
              <a:cxnLst/>
              <a:rect l="l" t="t" r="r" b="b"/>
              <a:pathLst>
                <a:path w="1325" h="1028" extrusionOk="0">
                  <a:moveTo>
                    <a:pt x="663" y="0"/>
                  </a:moveTo>
                  <a:cubicBezTo>
                    <a:pt x="1" y="0"/>
                    <a:pt x="1" y="1028"/>
                    <a:pt x="663" y="1028"/>
                  </a:cubicBezTo>
                  <a:cubicBezTo>
                    <a:pt x="1324" y="1028"/>
                    <a:pt x="1324" y="0"/>
                    <a:pt x="66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522" name="Google Shape;5522;p27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45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5523" name="Google Shape;5523;p27"/>
          <p:cNvSpPr txBox="1">
            <a:spLocks noGrp="1"/>
          </p:cNvSpPr>
          <p:nvPr>
            <p:ph type="subTitle" idx="1"/>
          </p:nvPr>
        </p:nvSpPr>
        <p:spPr>
          <a:xfrm>
            <a:off x="2521800" y="3835675"/>
            <a:ext cx="4100400" cy="604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Roboto Light"/>
              <a:buNone/>
              <a:defRPr sz="1400">
                <a:solidFill>
                  <a:schemeClr val="lt1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4">
  <p:cSld name="CUSTOM_27">
    <p:spTree>
      <p:nvGrpSpPr>
        <p:cNvPr id="1" name="Shape 55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5" name="Google Shape;5525;p28"/>
          <p:cNvSpPr/>
          <p:nvPr/>
        </p:nvSpPr>
        <p:spPr>
          <a:xfrm rot="5400000">
            <a:off x="8738903" y="241642"/>
            <a:ext cx="171881" cy="163703"/>
          </a:xfrm>
          <a:custGeom>
            <a:avLst/>
            <a:gdLst/>
            <a:ahLst/>
            <a:cxnLst/>
            <a:rect l="l" t="t" r="r" b="b"/>
            <a:pathLst>
              <a:path w="5444" h="5185" extrusionOk="0">
                <a:moveTo>
                  <a:pt x="518" y="4191"/>
                </a:moveTo>
                <a:lnTo>
                  <a:pt x="518" y="4191"/>
                </a:lnTo>
                <a:lnTo>
                  <a:pt x="518" y="4191"/>
                </a:lnTo>
                <a:close/>
                <a:moveTo>
                  <a:pt x="1887" y="0"/>
                </a:moveTo>
                <a:lnTo>
                  <a:pt x="2247" y="1930"/>
                </a:lnTo>
                <a:lnTo>
                  <a:pt x="518" y="994"/>
                </a:lnTo>
                <a:lnTo>
                  <a:pt x="1944" y="2333"/>
                </a:lnTo>
                <a:lnTo>
                  <a:pt x="0" y="2592"/>
                </a:lnTo>
                <a:lnTo>
                  <a:pt x="1944" y="2837"/>
                </a:lnTo>
                <a:lnTo>
                  <a:pt x="518" y="4191"/>
                </a:lnTo>
                <a:lnTo>
                  <a:pt x="2247" y="3255"/>
                </a:lnTo>
                <a:lnTo>
                  <a:pt x="1887" y="5185"/>
                </a:lnTo>
                <a:lnTo>
                  <a:pt x="2722" y="3413"/>
                </a:lnTo>
                <a:lnTo>
                  <a:pt x="3572" y="5185"/>
                </a:lnTo>
                <a:lnTo>
                  <a:pt x="3197" y="3255"/>
                </a:lnTo>
                <a:lnTo>
                  <a:pt x="4925" y="4191"/>
                </a:lnTo>
                <a:lnTo>
                  <a:pt x="3500" y="2837"/>
                </a:lnTo>
                <a:lnTo>
                  <a:pt x="5444" y="2592"/>
                </a:lnTo>
                <a:lnTo>
                  <a:pt x="3500" y="2333"/>
                </a:lnTo>
                <a:lnTo>
                  <a:pt x="4925" y="994"/>
                </a:lnTo>
                <a:lnTo>
                  <a:pt x="3197" y="1930"/>
                </a:lnTo>
                <a:lnTo>
                  <a:pt x="3572" y="0"/>
                </a:lnTo>
                <a:lnTo>
                  <a:pt x="2722" y="1771"/>
                </a:lnTo>
                <a:lnTo>
                  <a:pt x="1887" y="0"/>
                </a:lnTo>
                <a:close/>
              </a:path>
            </a:pathLst>
          </a:custGeom>
          <a:gradFill>
            <a:gsLst>
              <a:gs pos="0">
                <a:schemeClr val="accent3"/>
              </a:gs>
              <a:gs pos="100000">
                <a:schemeClr val="accent4"/>
              </a:gs>
            </a:gsLst>
            <a:lin ang="5400012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26" name="Google Shape;5526;p28"/>
          <p:cNvSpPr/>
          <p:nvPr/>
        </p:nvSpPr>
        <p:spPr>
          <a:xfrm rot="5400000">
            <a:off x="8738887" y="4726518"/>
            <a:ext cx="171912" cy="163703"/>
          </a:xfrm>
          <a:custGeom>
            <a:avLst/>
            <a:gdLst/>
            <a:ahLst/>
            <a:cxnLst/>
            <a:rect l="l" t="t" r="r" b="b"/>
            <a:pathLst>
              <a:path w="5445" h="5185" extrusionOk="0">
                <a:moveTo>
                  <a:pt x="3558" y="0"/>
                </a:moveTo>
                <a:lnTo>
                  <a:pt x="3558" y="0"/>
                </a:lnTo>
                <a:lnTo>
                  <a:pt x="3558" y="0"/>
                </a:lnTo>
                <a:close/>
                <a:moveTo>
                  <a:pt x="519" y="4191"/>
                </a:moveTo>
                <a:lnTo>
                  <a:pt x="519" y="4191"/>
                </a:lnTo>
                <a:lnTo>
                  <a:pt x="519" y="4191"/>
                </a:lnTo>
                <a:close/>
                <a:moveTo>
                  <a:pt x="1873" y="0"/>
                </a:moveTo>
                <a:lnTo>
                  <a:pt x="2247" y="1930"/>
                </a:lnTo>
                <a:lnTo>
                  <a:pt x="519" y="994"/>
                </a:lnTo>
                <a:lnTo>
                  <a:pt x="1945" y="2333"/>
                </a:lnTo>
                <a:lnTo>
                  <a:pt x="0" y="2592"/>
                </a:lnTo>
                <a:lnTo>
                  <a:pt x="1945" y="2837"/>
                </a:lnTo>
                <a:lnTo>
                  <a:pt x="519" y="4191"/>
                </a:lnTo>
                <a:lnTo>
                  <a:pt x="2247" y="3255"/>
                </a:lnTo>
                <a:lnTo>
                  <a:pt x="1873" y="5185"/>
                </a:lnTo>
                <a:lnTo>
                  <a:pt x="2722" y="3413"/>
                </a:lnTo>
                <a:lnTo>
                  <a:pt x="3558" y="5185"/>
                </a:lnTo>
                <a:lnTo>
                  <a:pt x="3197" y="3255"/>
                </a:lnTo>
                <a:lnTo>
                  <a:pt x="4926" y="4191"/>
                </a:lnTo>
                <a:lnTo>
                  <a:pt x="3500" y="2837"/>
                </a:lnTo>
                <a:lnTo>
                  <a:pt x="5444" y="2592"/>
                </a:lnTo>
                <a:lnTo>
                  <a:pt x="3500" y="2333"/>
                </a:lnTo>
                <a:lnTo>
                  <a:pt x="4926" y="994"/>
                </a:lnTo>
                <a:lnTo>
                  <a:pt x="3197" y="1930"/>
                </a:lnTo>
                <a:lnTo>
                  <a:pt x="3558" y="0"/>
                </a:lnTo>
                <a:lnTo>
                  <a:pt x="2722" y="1771"/>
                </a:lnTo>
                <a:lnTo>
                  <a:pt x="1873" y="0"/>
                </a:lnTo>
                <a:close/>
                <a:moveTo>
                  <a:pt x="1873" y="5185"/>
                </a:moveTo>
                <a:lnTo>
                  <a:pt x="1873" y="5185"/>
                </a:lnTo>
                <a:lnTo>
                  <a:pt x="1873" y="5185"/>
                </a:lnTo>
                <a:close/>
              </a:path>
            </a:pathLst>
          </a:custGeom>
          <a:gradFill>
            <a:gsLst>
              <a:gs pos="0">
                <a:schemeClr val="accent3"/>
              </a:gs>
              <a:gs pos="100000">
                <a:schemeClr val="accent4"/>
              </a:gs>
            </a:gsLst>
            <a:lin ang="5400012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27" name="Google Shape;5527;p28"/>
          <p:cNvSpPr/>
          <p:nvPr/>
        </p:nvSpPr>
        <p:spPr>
          <a:xfrm rot="5400000">
            <a:off x="232906" y="241847"/>
            <a:ext cx="171881" cy="163293"/>
          </a:xfrm>
          <a:custGeom>
            <a:avLst/>
            <a:gdLst/>
            <a:ahLst/>
            <a:cxnLst/>
            <a:rect l="l" t="t" r="r" b="b"/>
            <a:pathLst>
              <a:path w="5444" h="5172" extrusionOk="0">
                <a:moveTo>
                  <a:pt x="3572" y="1"/>
                </a:moveTo>
                <a:lnTo>
                  <a:pt x="2722" y="1772"/>
                </a:lnTo>
                <a:lnTo>
                  <a:pt x="1887" y="1"/>
                </a:lnTo>
                <a:lnTo>
                  <a:pt x="1887" y="1"/>
                </a:lnTo>
                <a:lnTo>
                  <a:pt x="2247" y="1916"/>
                </a:lnTo>
                <a:lnTo>
                  <a:pt x="518" y="980"/>
                </a:lnTo>
                <a:lnTo>
                  <a:pt x="518" y="980"/>
                </a:lnTo>
                <a:lnTo>
                  <a:pt x="1944" y="2334"/>
                </a:lnTo>
                <a:lnTo>
                  <a:pt x="0" y="2579"/>
                </a:lnTo>
                <a:lnTo>
                  <a:pt x="1944" y="2838"/>
                </a:lnTo>
                <a:lnTo>
                  <a:pt x="518" y="4177"/>
                </a:lnTo>
                <a:lnTo>
                  <a:pt x="2247" y="3241"/>
                </a:lnTo>
                <a:lnTo>
                  <a:pt x="1887" y="5171"/>
                </a:lnTo>
                <a:lnTo>
                  <a:pt x="2722" y="3400"/>
                </a:lnTo>
                <a:lnTo>
                  <a:pt x="3572" y="5171"/>
                </a:lnTo>
                <a:lnTo>
                  <a:pt x="3197" y="3241"/>
                </a:lnTo>
                <a:lnTo>
                  <a:pt x="4925" y="4177"/>
                </a:lnTo>
                <a:lnTo>
                  <a:pt x="3500" y="2838"/>
                </a:lnTo>
                <a:lnTo>
                  <a:pt x="5444" y="2579"/>
                </a:lnTo>
                <a:lnTo>
                  <a:pt x="3500" y="2334"/>
                </a:lnTo>
                <a:lnTo>
                  <a:pt x="4925" y="980"/>
                </a:lnTo>
                <a:lnTo>
                  <a:pt x="3197" y="1916"/>
                </a:lnTo>
                <a:lnTo>
                  <a:pt x="3572" y="1"/>
                </a:lnTo>
                <a:close/>
              </a:path>
            </a:pathLst>
          </a:custGeom>
          <a:gradFill>
            <a:gsLst>
              <a:gs pos="0">
                <a:schemeClr val="accent3"/>
              </a:gs>
              <a:gs pos="100000">
                <a:schemeClr val="accent4"/>
              </a:gs>
            </a:gsLst>
            <a:lin ang="5400012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28" name="Google Shape;5528;p28"/>
          <p:cNvSpPr/>
          <p:nvPr/>
        </p:nvSpPr>
        <p:spPr>
          <a:xfrm rot="5400000">
            <a:off x="232890" y="4738449"/>
            <a:ext cx="171912" cy="163293"/>
          </a:xfrm>
          <a:custGeom>
            <a:avLst/>
            <a:gdLst/>
            <a:ahLst/>
            <a:cxnLst/>
            <a:rect l="l" t="t" r="r" b="b"/>
            <a:pathLst>
              <a:path w="5445" h="5172" extrusionOk="0">
                <a:moveTo>
                  <a:pt x="1873" y="1"/>
                </a:moveTo>
                <a:lnTo>
                  <a:pt x="2247" y="1916"/>
                </a:lnTo>
                <a:lnTo>
                  <a:pt x="519" y="980"/>
                </a:lnTo>
                <a:lnTo>
                  <a:pt x="519" y="980"/>
                </a:lnTo>
                <a:lnTo>
                  <a:pt x="1945" y="2334"/>
                </a:lnTo>
                <a:lnTo>
                  <a:pt x="0" y="2579"/>
                </a:lnTo>
                <a:lnTo>
                  <a:pt x="1945" y="2838"/>
                </a:lnTo>
                <a:lnTo>
                  <a:pt x="519" y="4177"/>
                </a:lnTo>
                <a:lnTo>
                  <a:pt x="2247" y="3241"/>
                </a:lnTo>
                <a:lnTo>
                  <a:pt x="1873" y="5171"/>
                </a:lnTo>
                <a:lnTo>
                  <a:pt x="2722" y="3400"/>
                </a:lnTo>
                <a:lnTo>
                  <a:pt x="3558" y="5171"/>
                </a:lnTo>
                <a:lnTo>
                  <a:pt x="3197" y="3241"/>
                </a:lnTo>
                <a:lnTo>
                  <a:pt x="3197" y="3241"/>
                </a:lnTo>
                <a:lnTo>
                  <a:pt x="4926" y="4177"/>
                </a:lnTo>
                <a:lnTo>
                  <a:pt x="3500" y="2838"/>
                </a:lnTo>
                <a:lnTo>
                  <a:pt x="5444" y="2579"/>
                </a:lnTo>
                <a:lnTo>
                  <a:pt x="3500" y="2334"/>
                </a:lnTo>
                <a:lnTo>
                  <a:pt x="4926" y="980"/>
                </a:lnTo>
                <a:lnTo>
                  <a:pt x="4926" y="980"/>
                </a:lnTo>
                <a:lnTo>
                  <a:pt x="3197" y="1916"/>
                </a:lnTo>
                <a:lnTo>
                  <a:pt x="3558" y="1"/>
                </a:lnTo>
                <a:lnTo>
                  <a:pt x="2722" y="1772"/>
                </a:lnTo>
                <a:lnTo>
                  <a:pt x="1873" y="1"/>
                </a:lnTo>
                <a:close/>
              </a:path>
            </a:pathLst>
          </a:custGeom>
          <a:gradFill>
            <a:gsLst>
              <a:gs pos="0">
                <a:schemeClr val="accent3"/>
              </a:gs>
              <a:gs pos="100000">
                <a:schemeClr val="accent4"/>
              </a:gs>
            </a:gsLst>
            <a:lin ang="5400012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529" name="Google Shape;5529;p28"/>
          <p:cNvGrpSpPr/>
          <p:nvPr/>
        </p:nvGrpSpPr>
        <p:grpSpPr>
          <a:xfrm rot="5400000">
            <a:off x="2237697" y="-1762942"/>
            <a:ext cx="4668496" cy="8669501"/>
            <a:chOff x="2402975" y="240825"/>
            <a:chExt cx="2813025" cy="5223850"/>
          </a:xfrm>
        </p:grpSpPr>
        <p:sp>
          <p:nvSpPr>
            <p:cNvPr id="5530" name="Google Shape;5530;p28"/>
            <p:cNvSpPr/>
            <p:nvPr/>
          </p:nvSpPr>
          <p:spPr>
            <a:xfrm>
              <a:off x="2470125" y="328325"/>
              <a:ext cx="2678725" cy="5048525"/>
            </a:xfrm>
            <a:custGeom>
              <a:avLst/>
              <a:gdLst/>
              <a:ahLst/>
              <a:cxnLst/>
              <a:rect l="l" t="t" r="r" b="b"/>
              <a:pathLst>
                <a:path w="107149" h="201941" fill="none" extrusionOk="0">
                  <a:moveTo>
                    <a:pt x="107149" y="197071"/>
                  </a:moveTo>
                  <a:lnTo>
                    <a:pt x="107149" y="4884"/>
                  </a:lnTo>
                  <a:cubicBezTo>
                    <a:pt x="104450" y="4884"/>
                    <a:pt x="102266" y="2700"/>
                    <a:pt x="102266" y="0"/>
                  </a:cubicBezTo>
                  <a:lnTo>
                    <a:pt x="5087" y="0"/>
                  </a:lnTo>
                  <a:cubicBezTo>
                    <a:pt x="5087" y="2808"/>
                    <a:pt x="2808" y="5087"/>
                    <a:pt x="0" y="5087"/>
                  </a:cubicBezTo>
                  <a:lnTo>
                    <a:pt x="0" y="196854"/>
                  </a:lnTo>
                  <a:cubicBezTo>
                    <a:pt x="2808" y="196854"/>
                    <a:pt x="5087" y="199132"/>
                    <a:pt x="5087" y="201940"/>
                  </a:cubicBezTo>
                  <a:lnTo>
                    <a:pt x="102266" y="201940"/>
                  </a:lnTo>
                  <a:cubicBezTo>
                    <a:pt x="102266" y="199255"/>
                    <a:pt x="104450" y="197071"/>
                    <a:pt x="107149" y="197071"/>
                  </a:cubicBezTo>
                  <a:close/>
                </a:path>
              </a:pathLst>
            </a:custGeom>
            <a:noFill/>
            <a:ln w="5075" cap="flat" cmpd="sng">
              <a:solidFill>
                <a:schemeClr val="accent3"/>
              </a:solidFill>
              <a:prstDash val="solid"/>
              <a:miter lim="1356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1" name="Google Shape;5531;p28"/>
            <p:cNvSpPr/>
            <p:nvPr/>
          </p:nvSpPr>
          <p:spPr>
            <a:xfrm>
              <a:off x="2402975" y="240825"/>
              <a:ext cx="2813025" cy="5223850"/>
            </a:xfrm>
            <a:custGeom>
              <a:avLst/>
              <a:gdLst/>
              <a:ahLst/>
              <a:cxnLst/>
              <a:rect l="l" t="t" r="r" b="b"/>
              <a:pathLst>
                <a:path w="112521" h="208954" fill="none" extrusionOk="0">
                  <a:moveTo>
                    <a:pt x="112521" y="197315"/>
                  </a:moveTo>
                  <a:lnTo>
                    <a:pt x="112521" y="11639"/>
                  </a:lnTo>
                  <a:cubicBezTo>
                    <a:pt x="106091" y="11639"/>
                    <a:pt x="100882" y="6430"/>
                    <a:pt x="100882" y="1"/>
                  </a:cubicBezTo>
                  <a:lnTo>
                    <a:pt x="11639" y="1"/>
                  </a:lnTo>
                  <a:cubicBezTo>
                    <a:pt x="11639" y="6430"/>
                    <a:pt x="6430" y="11639"/>
                    <a:pt x="1" y="11639"/>
                  </a:cubicBezTo>
                  <a:lnTo>
                    <a:pt x="1" y="197315"/>
                  </a:lnTo>
                  <a:cubicBezTo>
                    <a:pt x="6430" y="197315"/>
                    <a:pt x="11639" y="202524"/>
                    <a:pt x="11639" y="208954"/>
                  </a:cubicBezTo>
                  <a:lnTo>
                    <a:pt x="100882" y="208954"/>
                  </a:lnTo>
                  <a:cubicBezTo>
                    <a:pt x="100882" y="202524"/>
                    <a:pt x="106091" y="197315"/>
                    <a:pt x="112521" y="197315"/>
                  </a:cubicBezTo>
                  <a:close/>
                </a:path>
              </a:pathLst>
            </a:custGeom>
            <a:noFill/>
            <a:ln w="5425" cap="flat" cmpd="sng">
              <a:solidFill>
                <a:schemeClr val="accent3"/>
              </a:solidFill>
              <a:prstDash val="solid"/>
              <a:miter lim="1356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532" name="Google Shape;5532;p28"/>
          <p:cNvSpPr txBox="1">
            <a:spLocks noGrp="1"/>
          </p:cNvSpPr>
          <p:nvPr>
            <p:ph type="subTitle" idx="1"/>
          </p:nvPr>
        </p:nvSpPr>
        <p:spPr>
          <a:xfrm flipH="1">
            <a:off x="5794188" y="2345807"/>
            <a:ext cx="2639100" cy="87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Catamaran"/>
              <a:buNone/>
              <a:defRPr sz="1400">
                <a:solidFill>
                  <a:schemeClr val="lt1"/>
                </a:solidFill>
                <a:latin typeface="Catamaran"/>
                <a:ea typeface="Catamaran"/>
                <a:cs typeface="Catamaran"/>
                <a:sym typeface="Catamaran"/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Catamaran"/>
              <a:buNone/>
              <a:defRPr sz="1200">
                <a:latin typeface="Catamaran"/>
                <a:ea typeface="Catamaran"/>
                <a:cs typeface="Catamaran"/>
                <a:sym typeface="Catamaran"/>
              </a:defRPr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Catamaran"/>
              <a:buNone/>
              <a:defRPr sz="1200">
                <a:latin typeface="Catamaran"/>
                <a:ea typeface="Catamaran"/>
                <a:cs typeface="Catamaran"/>
                <a:sym typeface="Catamaran"/>
              </a:defRPr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Catamaran"/>
              <a:buNone/>
              <a:defRPr sz="1200">
                <a:latin typeface="Catamaran"/>
                <a:ea typeface="Catamaran"/>
                <a:cs typeface="Catamaran"/>
                <a:sym typeface="Catamaran"/>
              </a:defRPr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Catamaran"/>
              <a:buNone/>
              <a:defRPr sz="1200">
                <a:latin typeface="Catamaran"/>
                <a:ea typeface="Catamaran"/>
                <a:cs typeface="Catamaran"/>
                <a:sym typeface="Catamaran"/>
              </a:defRPr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Catamaran"/>
              <a:buNone/>
              <a:defRPr sz="1200">
                <a:latin typeface="Catamaran"/>
                <a:ea typeface="Catamaran"/>
                <a:cs typeface="Catamaran"/>
                <a:sym typeface="Catamaran"/>
              </a:defRPr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Catamaran"/>
              <a:buNone/>
              <a:defRPr sz="1200">
                <a:latin typeface="Catamaran"/>
                <a:ea typeface="Catamaran"/>
                <a:cs typeface="Catamaran"/>
                <a:sym typeface="Catamaran"/>
              </a:defRPr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Catamaran"/>
              <a:buNone/>
              <a:defRPr sz="1200">
                <a:latin typeface="Catamaran"/>
                <a:ea typeface="Catamaran"/>
                <a:cs typeface="Catamaran"/>
                <a:sym typeface="Catamaran"/>
              </a:defRPr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Catamaran"/>
              <a:buNone/>
              <a:defRPr sz="1200">
                <a:latin typeface="Catamaran"/>
                <a:ea typeface="Catamaran"/>
                <a:cs typeface="Catamaran"/>
                <a:sym typeface="Catamaran"/>
              </a:defRPr>
            </a:lvl9pPr>
          </a:lstStyle>
          <a:p>
            <a:endParaRPr/>
          </a:p>
        </p:txBody>
      </p:sp>
      <p:sp>
        <p:nvSpPr>
          <p:cNvPr id="5533" name="Google Shape;5533;p28"/>
          <p:cNvSpPr txBox="1">
            <a:spLocks noGrp="1"/>
          </p:cNvSpPr>
          <p:nvPr>
            <p:ph type="title"/>
          </p:nvPr>
        </p:nvSpPr>
        <p:spPr>
          <a:xfrm>
            <a:off x="787500" y="491465"/>
            <a:ext cx="75696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CUSTOM_28">
    <p:spTree>
      <p:nvGrpSpPr>
        <p:cNvPr id="1" name="Shape 55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35" name="Google Shape;5535;p29"/>
          <p:cNvGrpSpPr/>
          <p:nvPr/>
        </p:nvGrpSpPr>
        <p:grpSpPr>
          <a:xfrm rot="10800000">
            <a:off x="237202" y="3647321"/>
            <a:ext cx="2310533" cy="1258719"/>
            <a:chOff x="3322720" y="1184155"/>
            <a:chExt cx="2310533" cy="1258719"/>
          </a:xfrm>
        </p:grpSpPr>
        <p:sp>
          <p:nvSpPr>
            <p:cNvPr id="5536" name="Google Shape;5536;p29"/>
            <p:cNvSpPr/>
            <p:nvPr/>
          </p:nvSpPr>
          <p:spPr>
            <a:xfrm>
              <a:off x="5186703" y="1184155"/>
              <a:ext cx="446551" cy="1258719"/>
            </a:xfrm>
            <a:custGeom>
              <a:avLst/>
              <a:gdLst/>
              <a:ahLst/>
              <a:cxnLst/>
              <a:rect l="l" t="t" r="r" b="b"/>
              <a:pathLst>
                <a:path w="19114" h="53872" extrusionOk="0">
                  <a:moveTo>
                    <a:pt x="19114" y="48301"/>
                  </a:moveTo>
                  <a:lnTo>
                    <a:pt x="19114" y="48268"/>
                  </a:lnTo>
                  <a:lnTo>
                    <a:pt x="19114" y="48201"/>
                  </a:lnTo>
                  <a:cubicBezTo>
                    <a:pt x="19114" y="48201"/>
                    <a:pt x="19114" y="48201"/>
                    <a:pt x="19114" y="48201"/>
                  </a:cubicBezTo>
                  <a:lnTo>
                    <a:pt x="19080" y="48135"/>
                  </a:lnTo>
                  <a:lnTo>
                    <a:pt x="19080" y="48135"/>
                  </a:lnTo>
                  <a:lnTo>
                    <a:pt x="14177" y="42897"/>
                  </a:lnTo>
                  <a:lnTo>
                    <a:pt x="19080" y="37627"/>
                  </a:lnTo>
                  <a:lnTo>
                    <a:pt x="19080" y="37627"/>
                  </a:lnTo>
                  <a:lnTo>
                    <a:pt x="19114" y="37594"/>
                  </a:lnTo>
                  <a:cubicBezTo>
                    <a:pt x="19114" y="37560"/>
                    <a:pt x="19114" y="37560"/>
                    <a:pt x="19114" y="37560"/>
                  </a:cubicBezTo>
                  <a:lnTo>
                    <a:pt x="19114" y="37527"/>
                  </a:lnTo>
                  <a:lnTo>
                    <a:pt x="19114" y="37494"/>
                  </a:lnTo>
                  <a:lnTo>
                    <a:pt x="19114" y="37460"/>
                  </a:lnTo>
                  <a:lnTo>
                    <a:pt x="19114" y="37394"/>
                  </a:lnTo>
                  <a:lnTo>
                    <a:pt x="19114" y="37394"/>
                  </a:lnTo>
                  <a:cubicBezTo>
                    <a:pt x="19114" y="37394"/>
                    <a:pt x="19080" y="37394"/>
                    <a:pt x="19080" y="37394"/>
                  </a:cubicBezTo>
                  <a:lnTo>
                    <a:pt x="19080" y="37360"/>
                  </a:lnTo>
                  <a:lnTo>
                    <a:pt x="19080" y="37360"/>
                  </a:lnTo>
                  <a:lnTo>
                    <a:pt x="19047" y="37327"/>
                  </a:lnTo>
                  <a:cubicBezTo>
                    <a:pt x="19047" y="37327"/>
                    <a:pt x="19047" y="37327"/>
                    <a:pt x="19014" y="37327"/>
                  </a:cubicBezTo>
                  <a:lnTo>
                    <a:pt x="18980" y="37327"/>
                  </a:lnTo>
                  <a:cubicBezTo>
                    <a:pt x="18980" y="37327"/>
                    <a:pt x="18947" y="37327"/>
                    <a:pt x="18947" y="37327"/>
                  </a:cubicBezTo>
                  <a:lnTo>
                    <a:pt x="18914" y="37327"/>
                  </a:lnTo>
                  <a:cubicBezTo>
                    <a:pt x="18914" y="37327"/>
                    <a:pt x="18880" y="37327"/>
                    <a:pt x="18880" y="37327"/>
                  </a:cubicBezTo>
                  <a:lnTo>
                    <a:pt x="18880" y="37327"/>
                  </a:lnTo>
                  <a:lnTo>
                    <a:pt x="11875" y="38961"/>
                  </a:lnTo>
                  <a:lnTo>
                    <a:pt x="9774" y="32090"/>
                  </a:lnTo>
                  <a:lnTo>
                    <a:pt x="9774" y="200"/>
                  </a:lnTo>
                  <a:cubicBezTo>
                    <a:pt x="9740" y="0"/>
                    <a:pt x="9440" y="0"/>
                    <a:pt x="9373" y="200"/>
                  </a:cubicBezTo>
                  <a:lnTo>
                    <a:pt x="9373" y="32023"/>
                  </a:lnTo>
                  <a:lnTo>
                    <a:pt x="7272" y="38895"/>
                  </a:lnTo>
                  <a:lnTo>
                    <a:pt x="267" y="37260"/>
                  </a:lnTo>
                  <a:lnTo>
                    <a:pt x="267" y="37260"/>
                  </a:lnTo>
                  <a:cubicBezTo>
                    <a:pt x="267" y="37260"/>
                    <a:pt x="234" y="37260"/>
                    <a:pt x="234" y="37260"/>
                  </a:cubicBezTo>
                  <a:cubicBezTo>
                    <a:pt x="200" y="37260"/>
                    <a:pt x="200" y="37260"/>
                    <a:pt x="200" y="37260"/>
                  </a:cubicBezTo>
                  <a:lnTo>
                    <a:pt x="167" y="37260"/>
                  </a:lnTo>
                  <a:lnTo>
                    <a:pt x="133" y="37260"/>
                  </a:lnTo>
                  <a:lnTo>
                    <a:pt x="100" y="37260"/>
                  </a:lnTo>
                  <a:lnTo>
                    <a:pt x="67" y="37293"/>
                  </a:lnTo>
                  <a:lnTo>
                    <a:pt x="67" y="37293"/>
                  </a:lnTo>
                  <a:lnTo>
                    <a:pt x="67" y="37327"/>
                  </a:lnTo>
                  <a:cubicBezTo>
                    <a:pt x="67" y="37327"/>
                    <a:pt x="67" y="37327"/>
                    <a:pt x="67" y="37360"/>
                  </a:cubicBezTo>
                  <a:lnTo>
                    <a:pt x="67" y="37360"/>
                  </a:lnTo>
                  <a:cubicBezTo>
                    <a:pt x="67" y="37360"/>
                    <a:pt x="67" y="37360"/>
                    <a:pt x="67" y="37394"/>
                  </a:cubicBezTo>
                  <a:cubicBezTo>
                    <a:pt x="67" y="37394"/>
                    <a:pt x="67" y="37394"/>
                    <a:pt x="67" y="37427"/>
                  </a:cubicBezTo>
                  <a:cubicBezTo>
                    <a:pt x="67" y="37427"/>
                    <a:pt x="67" y="37427"/>
                    <a:pt x="67" y="37460"/>
                  </a:cubicBezTo>
                  <a:lnTo>
                    <a:pt x="67" y="37494"/>
                  </a:lnTo>
                  <a:cubicBezTo>
                    <a:pt x="67" y="37494"/>
                    <a:pt x="67" y="37494"/>
                    <a:pt x="67" y="37527"/>
                  </a:cubicBezTo>
                  <a:lnTo>
                    <a:pt x="67" y="37560"/>
                  </a:lnTo>
                  <a:lnTo>
                    <a:pt x="67" y="37560"/>
                  </a:lnTo>
                  <a:lnTo>
                    <a:pt x="4970" y="42831"/>
                  </a:lnTo>
                  <a:lnTo>
                    <a:pt x="0" y="48135"/>
                  </a:lnTo>
                  <a:lnTo>
                    <a:pt x="0" y="48135"/>
                  </a:lnTo>
                  <a:lnTo>
                    <a:pt x="0" y="48168"/>
                  </a:lnTo>
                  <a:cubicBezTo>
                    <a:pt x="0" y="48201"/>
                    <a:pt x="0" y="48201"/>
                    <a:pt x="0" y="48201"/>
                  </a:cubicBezTo>
                  <a:lnTo>
                    <a:pt x="0" y="48235"/>
                  </a:lnTo>
                  <a:cubicBezTo>
                    <a:pt x="0" y="48268"/>
                    <a:pt x="0" y="48268"/>
                    <a:pt x="0" y="48301"/>
                  </a:cubicBezTo>
                  <a:cubicBezTo>
                    <a:pt x="0" y="48301"/>
                    <a:pt x="0" y="48301"/>
                    <a:pt x="0" y="48335"/>
                  </a:cubicBezTo>
                  <a:cubicBezTo>
                    <a:pt x="0" y="48335"/>
                    <a:pt x="0" y="48335"/>
                    <a:pt x="0" y="48368"/>
                  </a:cubicBezTo>
                  <a:lnTo>
                    <a:pt x="0" y="48368"/>
                  </a:lnTo>
                  <a:cubicBezTo>
                    <a:pt x="0" y="48368"/>
                    <a:pt x="0" y="48401"/>
                    <a:pt x="33" y="48401"/>
                  </a:cubicBezTo>
                  <a:lnTo>
                    <a:pt x="33" y="48401"/>
                  </a:lnTo>
                  <a:cubicBezTo>
                    <a:pt x="33" y="48435"/>
                    <a:pt x="67" y="48468"/>
                    <a:pt x="100" y="48468"/>
                  </a:cubicBezTo>
                  <a:lnTo>
                    <a:pt x="100" y="48468"/>
                  </a:lnTo>
                  <a:cubicBezTo>
                    <a:pt x="133" y="48468"/>
                    <a:pt x="167" y="48468"/>
                    <a:pt x="200" y="48468"/>
                  </a:cubicBezTo>
                  <a:lnTo>
                    <a:pt x="234" y="48468"/>
                  </a:lnTo>
                  <a:lnTo>
                    <a:pt x="7239" y="46867"/>
                  </a:lnTo>
                  <a:lnTo>
                    <a:pt x="9340" y="53739"/>
                  </a:lnTo>
                  <a:lnTo>
                    <a:pt x="9340" y="53739"/>
                  </a:lnTo>
                  <a:lnTo>
                    <a:pt x="9340" y="53772"/>
                  </a:lnTo>
                  <a:lnTo>
                    <a:pt x="9373" y="53805"/>
                  </a:lnTo>
                  <a:lnTo>
                    <a:pt x="9373" y="53805"/>
                  </a:lnTo>
                  <a:lnTo>
                    <a:pt x="9407" y="53839"/>
                  </a:lnTo>
                  <a:lnTo>
                    <a:pt x="9440" y="53839"/>
                  </a:lnTo>
                  <a:lnTo>
                    <a:pt x="9473" y="53839"/>
                  </a:lnTo>
                  <a:lnTo>
                    <a:pt x="9574" y="53839"/>
                  </a:lnTo>
                  <a:lnTo>
                    <a:pt x="9607" y="53839"/>
                  </a:lnTo>
                  <a:lnTo>
                    <a:pt x="9640" y="53839"/>
                  </a:lnTo>
                  <a:lnTo>
                    <a:pt x="9707" y="53872"/>
                  </a:lnTo>
                  <a:lnTo>
                    <a:pt x="9707" y="53872"/>
                  </a:lnTo>
                  <a:lnTo>
                    <a:pt x="9707" y="53805"/>
                  </a:lnTo>
                  <a:lnTo>
                    <a:pt x="9707" y="53805"/>
                  </a:lnTo>
                  <a:lnTo>
                    <a:pt x="9707" y="53805"/>
                  </a:lnTo>
                  <a:lnTo>
                    <a:pt x="11808" y="46900"/>
                  </a:lnTo>
                  <a:lnTo>
                    <a:pt x="18813" y="48535"/>
                  </a:lnTo>
                  <a:lnTo>
                    <a:pt x="18847" y="48535"/>
                  </a:lnTo>
                  <a:cubicBezTo>
                    <a:pt x="18880" y="48535"/>
                    <a:pt x="18914" y="48535"/>
                    <a:pt x="18947" y="48535"/>
                  </a:cubicBezTo>
                  <a:lnTo>
                    <a:pt x="18947" y="48535"/>
                  </a:lnTo>
                  <a:cubicBezTo>
                    <a:pt x="18947" y="48501"/>
                    <a:pt x="18980" y="48501"/>
                    <a:pt x="19014" y="48468"/>
                  </a:cubicBezTo>
                  <a:lnTo>
                    <a:pt x="19014" y="48468"/>
                  </a:lnTo>
                  <a:cubicBezTo>
                    <a:pt x="19014" y="48468"/>
                    <a:pt x="19014" y="48435"/>
                    <a:pt x="19047" y="48435"/>
                  </a:cubicBezTo>
                  <a:lnTo>
                    <a:pt x="19047" y="48435"/>
                  </a:lnTo>
                  <a:lnTo>
                    <a:pt x="19047" y="48368"/>
                  </a:lnTo>
                  <a:cubicBezTo>
                    <a:pt x="19047" y="48368"/>
                    <a:pt x="19114" y="48301"/>
                    <a:pt x="19114" y="48301"/>
                  </a:cubicBezTo>
                  <a:close/>
                  <a:moveTo>
                    <a:pt x="10441" y="43164"/>
                  </a:moveTo>
                  <a:lnTo>
                    <a:pt x="10341" y="43098"/>
                  </a:lnTo>
                  <a:lnTo>
                    <a:pt x="13743" y="43098"/>
                  </a:lnTo>
                  <a:lnTo>
                    <a:pt x="17746" y="47367"/>
                  </a:lnTo>
                  <a:close/>
                  <a:moveTo>
                    <a:pt x="1301" y="47367"/>
                  </a:moveTo>
                  <a:lnTo>
                    <a:pt x="5304" y="43098"/>
                  </a:lnTo>
                  <a:lnTo>
                    <a:pt x="8706" y="43098"/>
                  </a:lnTo>
                  <a:lnTo>
                    <a:pt x="6805" y="44198"/>
                  </a:lnTo>
                  <a:close/>
                  <a:moveTo>
                    <a:pt x="6805" y="41563"/>
                  </a:moveTo>
                  <a:lnTo>
                    <a:pt x="8706" y="42664"/>
                  </a:lnTo>
                  <a:lnTo>
                    <a:pt x="5270" y="42664"/>
                  </a:lnTo>
                  <a:lnTo>
                    <a:pt x="1301" y="38394"/>
                  </a:lnTo>
                  <a:close/>
                  <a:moveTo>
                    <a:pt x="17746" y="38394"/>
                  </a:moveTo>
                  <a:lnTo>
                    <a:pt x="13743" y="42664"/>
                  </a:lnTo>
                  <a:lnTo>
                    <a:pt x="10341" y="42664"/>
                  </a:lnTo>
                  <a:lnTo>
                    <a:pt x="10441" y="42597"/>
                  </a:lnTo>
                  <a:close/>
                  <a:moveTo>
                    <a:pt x="16612" y="38528"/>
                  </a:moveTo>
                  <a:lnTo>
                    <a:pt x="10107" y="42297"/>
                  </a:lnTo>
                  <a:lnTo>
                    <a:pt x="10474" y="41663"/>
                  </a:lnTo>
                  <a:lnTo>
                    <a:pt x="11842" y="39328"/>
                  </a:lnTo>
                  <a:lnTo>
                    <a:pt x="17513" y="38027"/>
                  </a:lnTo>
                  <a:close/>
                  <a:moveTo>
                    <a:pt x="10107" y="41463"/>
                  </a:moveTo>
                  <a:lnTo>
                    <a:pt x="9740" y="42064"/>
                  </a:lnTo>
                  <a:lnTo>
                    <a:pt x="9740" y="33524"/>
                  </a:lnTo>
                  <a:lnTo>
                    <a:pt x="11442" y="39095"/>
                  </a:lnTo>
                  <a:close/>
                  <a:moveTo>
                    <a:pt x="9307" y="33524"/>
                  </a:moveTo>
                  <a:lnTo>
                    <a:pt x="9307" y="42097"/>
                  </a:lnTo>
                  <a:lnTo>
                    <a:pt x="8606" y="40896"/>
                  </a:lnTo>
                  <a:lnTo>
                    <a:pt x="7605" y="39095"/>
                  </a:lnTo>
                  <a:close/>
                  <a:moveTo>
                    <a:pt x="7205" y="39328"/>
                  </a:moveTo>
                  <a:lnTo>
                    <a:pt x="8239" y="41096"/>
                  </a:lnTo>
                  <a:lnTo>
                    <a:pt x="8940" y="42297"/>
                  </a:lnTo>
                  <a:lnTo>
                    <a:pt x="3102" y="38928"/>
                  </a:lnTo>
                  <a:lnTo>
                    <a:pt x="1534" y="38027"/>
                  </a:lnTo>
                  <a:close/>
                  <a:moveTo>
                    <a:pt x="3102" y="46834"/>
                  </a:moveTo>
                  <a:lnTo>
                    <a:pt x="8940" y="43465"/>
                  </a:lnTo>
                  <a:lnTo>
                    <a:pt x="8239" y="44699"/>
                  </a:lnTo>
                  <a:lnTo>
                    <a:pt x="7205" y="46433"/>
                  </a:lnTo>
                  <a:lnTo>
                    <a:pt x="1534" y="47768"/>
                  </a:lnTo>
                  <a:close/>
                  <a:moveTo>
                    <a:pt x="8606" y="44899"/>
                  </a:moveTo>
                  <a:lnTo>
                    <a:pt x="9307" y="43698"/>
                  </a:lnTo>
                  <a:lnTo>
                    <a:pt x="9307" y="52237"/>
                  </a:lnTo>
                  <a:lnTo>
                    <a:pt x="7605" y="46667"/>
                  </a:lnTo>
                  <a:close/>
                  <a:moveTo>
                    <a:pt x="9740" y="52237"/>
                  </a:moveTo>
                  <a:lnTo>
                    <a:pt x="9740" y="43698"/>
                  </a:lnTo>
                  <a:lnTo>
                    <a:pt x="10107" y="44298"/>
                  </a:lnTo>
                  <a:lnTo>
                    <a:pt x="11442" y="46667"/>
                  </a:lnTo>
                  <a:close/>
                  <a:moveTo>
                    <a:pt x="11808" y="46433"/>
                  </a:moveTo>
                  <a:lnTo>
                    <a:pt x="10474" y="44098"/>
                  </a:lnTo>
                  <a:lnTo>
                    <a:pt x="10107" y="43465"/>
                  </a:lnTo>
                  <a:lnTo>
                    <a:pt x="16612" y="47234"/>
                  </a:lnTo>
                  <a:lnTo>
                    <a:pt x="17513" y="47734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cxnSp>
          <p:nvCxnSpPr>
            <p:cNvPr id="5537" name="Google Shape;5537;p29"/>
            <p:cNvCxnSpPr/>
            <p:nvPr/>
          </p:nvCxnSpPr>
          <p:spPr>
            <a:xfrm rot="10800000">
              <a:off x="3322720" y="1186920"/>
              <a:ext cx="2088600" cy="0"/>
            </a:xfrm>
            <a:prstGeom prst="straightConnector1">
              <a:avLst/>
            </a:prstGeom>
            <a:noFill/>
            <a:ln w="9525" cap="flat" cmpd="sng">
              <a:solidFill>
                <a:schemeClr val="accent3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5538" name="Google Shape;5538;p29"/>
          <p:cNvGrpSpPr/>
          <p:nvPr/>
        </p:nvGrpSpPr>
        <p:grpSpPr>
          <a:xfrm>
            <a:off x="6596177" y="237559"/>
            <a:ext cx="2310533" cy="1258719"/>
            <a:chOff x="3322720" y="1184155"/>
            <a:chExt cx="2310533" cy="1258719"/>
          </a:xfrm>
        </p:grpSpPr>
        <p:sp>
          <p:nvSpPr>
            <p:cNvPr id="5539" name="Google Shape;5539;p29"/>
            <p:cNvSpPr/>
            <p:nvPr/>
          </p:nvSpPr>
          <p:spPr>
            <a:xfrm>
              <a:off x="5186703" y="1184155"/>
              <a:ext cx="446551" cy="1258719"/>
            </a:xfrm>
            <a:custGeom>
              <a:avLst/>
              <a:gdLst/>
              <a:ahLst/>
              <a:cxnLst/>
              <a:rect l="l" t="t" r="r" b="b"/>
              <a:pathLst>
                <a:path w="19114" h="53872" extrusionOk="0">
                  <a:moveTo>
                    <a:pt x="19114" y="48301"/>
                  </a:moveTo>
                  <a:lnTo>
                    <a:pt x="19114" y="48268"/>
                  </a:lnTo>
                  <a:lnTo>
                    <a:pt x="19114" y="48201"/>
                  </a:lnTo>
                  <a:cubicBezTo>
                    <a:pt x="19114" y="48201"/>
                    <a:pt x="19114" y="48201"/>
                    <a:pt x="19114" y="48201"/>
                  </a:cubicBezTo>
                  <a:lnTo>
                    <a:pt x="19080" y="48135"/>
                  </a:lnTo>
                  <a:lnTo>
                    <a:pt x="19080" y="48135"/>
                  </a:lnTo>
                  <a:lnTo>
                    <a:pt x="14177" y="42897"/>
                  </a:lnTo>
                  <a:lnTo>
                    <a:pt x="19080" y="37627"/>
                  </a:lnTo>
                  <a:lnTo>
                    <a:pt x="19080" y="37627"/>
                  </a:lnTo>
                  <a:lnTo>
                    <a:pt x="19114" y="37594"/>
                  </a:lnTo>
                  <a:cubicBezTo>
                    <a:pt x="19114" y="37560"/>
                    <a:pt x="19114" y="37560"/>
                    <a:pt x="19114" y="37560"/>
                  </a:cubicBezTo>
                  <a:lnTo>
                    <a:pt x="19114" y="37527"/>
                  </a:lnTo>
                  <a:lnTo>
                    <a:pt x="19114" y="37494"/>
                  </a:lnTo>
                  <a:lnTo>
                    <a:pt x="19114" y="37460"/>
                  </a:lnTo>
                  <a:lnTo>
                    <a:pt x="19114" y="37394"/>
                  </a:lnTo>
                  <a:lnTo>
                    <a:pt x="19114" y="37394"/>
                  </a:lnTo>
                  <a:cubicBezTo>
                    <a:pt x="19114" y="37394"/>
                    <a:pt x="19080" y="37394"/>
                    <a:pt x="19080" y="37394"/>
                  </a:cubicBezTo>
                  <a:lnTo>
                    <a:pt x="19080" y="37360"/>
                  </a:lnTo>
                  <a:lnTo>
                    <a:pt x="19080" y="37360"/>
                  </a:lnTo>
                  <a:lnTo>
                    <a:pt x="19047" y="37327"/>
                  </a:lnTo>
                  <a:cubicBezTo>
                    <a:pt x="19047" y="37327"/>
                    <a:pt x="19047" y="37327"/>
                    <a:pt x="19014" y="37327"/>
                  </a:cubicBezTo>
                  <a:lnTo>
                    <a:pt x="18980" y="37327"/>
                  </a:lnTo>
                  <a:cubicBezTo>
                    <a:pt x="18980" y="37327"/>
                    <a:pt x="18947" y="37327"/>
                    <a:pt x="18947" y="37327"/>
                  </a:cubicBezTo>
                  <a:lnTo>
                    <a:pt x="18914" y="37327"/>
                  </a:lnTo>
                  <a:cubicBezTo>
                    <a:pt x="18914" y="37327"/>
                    <a:pt x="18880" y="37327"/>
                    <a:pt x="18880" y="37327"/>
                  </a:cubicBezTo>
                  <a:lnTo>
                    <a:pt x="18880" y="37327"/>
                  </a:lnTo>
                  <a:lnTo>
                    <a:pt x="11875" y="38961"/>
                  </a:lnTo>
                  <a:lnTo>
                    <a:pt x="9774" y="32090"/>
                  </a:lnTo>
                  <a:lnTo>
                    <a:pt x="9774" y="200"/>
                  </a:lnTo>
                  <a:cubicBezTo>
                    <a:pt x="9740" y="0"/>
                    <a:pt x="9440" y="0"/>
                    <a:pt x="9373" y="200"/>
                  </a:cubicBezTo>
                  <a:lnTo>
                    <a:pt x="9373" y="32023"/>
                  </a:lnTo>
                  <a:lnTo>
                    <a:pt x="7272" y="38895"/>
                  </a:lnTo>
                  <a:lnTo>
                    <a:pt x="267" y="37260"/>
                  </a:lnTo>
                  <a:lnTo>
                    <a:pt x="267" y="37260"/>
                  </a:lnTo>
                  <a:cubicBezTo>
                    <a:pt x="267" y="37260"/>
                    <a:pt x="234" y="37260"/>
                    <a:pt x="234" y="37260"/>
                  </a:cubicBezTo>
                  <a:cubicBezTo>
                    <a:pt x="200" y="37260"/>
                    <a:pt x="200" y="37260"/>
                    <a:pt x="200" y="37260"/>
                  </a:cubicBezTo>
                  <a:lnTo>
                    <a:pt x="167" y="37260"/>
                  </a:lnTo>
                  <a:lnTo>
                    <a:pt x="133" y="37260"/>
                  </a:lnTo>
                  <a:lnTo>
                    <a:pt x="100" y="37260"/>
                  </a:lnTo>
                  <a:lnTo>
                    <a:pt x="67" y="37293"/>
                  </a:lnTo>
                  <a:lnTo>
                    <a:pt x="67" y="37293"/>
                  </a:lnTo>
                  <a:lnTo>
                    <a:pt x="67" y="37327"/>
                  </a:lnTo>
                  <a:cubicBezTo>
                    <a:pt x="67" y="37327"/>
                    <a:pt x="67" y="37327"/>
                    <a:pt x="67" y="37360"/>
                  </a:cubicBezTo>
                  <a:lnTo>
                    <a:pt x="67" y="37360"/>
                  </a:lnTo>
                  <a:cubicBezTo>
                    <a:pt x="67" y="37360"/>
                    <a:pt x="67" y="37360"/>
                    <a:pt x="67" y="37394"/>
                  </a:cubicBezTo>
                  <a:cubicBezTo>
                    <a:pt x="67" y="37394"/>
                    <a:pt x="67" y="37394"/>
                    <a:pt x="67" y="37427"/>
                  </a:cubicBezTo>
                  <a:cubicBezTo>
                    <a:pt x="67" y="37427"/>
                    <a:pt x="67" y="37427"/>
                    <a:pt x="67" y="37460"/>
                  </a:cubicBezTo>
                  <a:lnTo>
                    <a:pt x="67" y="37494"/>
                  </a:lnTo>
                  <a:cubicBezTo>
                    <a:pt x="67" y="37494"/>
                    <a:pt x="67" y="37494"/>
                    <a:pt x="67" y="37527"/>
                  </a:cubicBezTo>
                  <a:lnTo>
                    <a:pt x="67" y="37560"/>
                  </a:lnTo>
                  <a:lnTo>
                    <a:pt x="67" y="37560"/>
                  </a:lnTo>
                  <a:lnTo>
                    <a:pt x="4970" y="42831"/>
                  </a:lnTo>
                  <a:lnTo>
                    <a:pt x="0" y="48135"/>
                  </a:lnTo>
                  <a:lnTo>
                    <a:pt x="0" y="48135"/>
                  </a:lnTo>
                  <a:lnTo>
                    <a:pt x="0" y="48168"/>
                  </a:lnTo>
                  <a:cubicBezTo>
                    <a:pt x="0" y="48201"/>
                    <a:pt x="0" y="48201"/>
                    <a:pt x="0" y="48201"/>
                  </a:cubicBezTo>
                  <a:lnTo>
                    <a:pt x="0" y="48235"/>
                  </a:lnTo>
                  <a:cubicBezTo>
                    <a:pt x="0" y="48268"/>
                    <a:pt x="0" y="48268"/>
                    <a:pt x="0" y="48301"/>
                  </a:cubicBezTo>
                  <a:cubicBezTo>
                    <a:pt x="0" y="48301"/>
                    <a:pt x="0" y="48301"/>
                    <a:pt x="0" y="48335"/>
                  </a:cubicBezTo>
                  <a:cubicBezTo>
                    <a:pt x="0" y="48335"/>
                    <a:pt x="0" y="48335"/>
                    <a:pt x="0" y="48368"/>
                  </a:cubicBezTo>
                  <a:lnTo>
                    <a:pt x="0" y="48368"/>
                  </a:lnTo>
                  <a:cubicBezTo>
                    <a:pt x="0" y="48368"/>
                    <a:pt x="0" y="48401"/>
                    <a:pt x="33" y="48401"/>
                  </a:cubicBezTo>
                  <a:lnTo>
                    <a:pt x="33" y="48401"/>
                  </a:lnTo>
                  <a:cubicBezTo>
                    <a:pt x="33" y="48435"/>
                    <a:pt x="67" y="48468"/>
                    <a:pt x="100" y="48468"/>
                  </a:cubicBezTo>
                  <a:lnTo>
                    <a:pt x="100" y="48468"/>
                  </a:lnTo>
                  <a:cubicBezTo>
                    <a:pt x="133" y="48468"/>
                    <a:pt x="167" y="48468"/>
                    <a:pt x="200" y="48468"/>
                  </a:cubicBezTo>
                  <a:lnTo>
                    <a:pt x="234" y="48468"/>
                  </a:lnTo>
                  <a:lnTo>
                    <a:pt x="7239" y="46867"/>
                  </a:lnTo>
                  <a:lnTo>
                    <a:pt x="9340" y="53739"/>
                  </a:lnTo>
                  <a:lnTo>
                    <a:pt x="9340" y="53739"/>
                  </a:lnTo>
                  <a:lnTo>
                    <a:pt x="9340" y="53772"/>
                  </a:lnTo>
                  <a:lnTo>
                    <a:pt x="9373" y="53805"/>
                  </a:lnTo>
                  <a:lnTo>
                    <a:pt x="9373" y="53805"/>
                  </a:lnTo>
                  <a:lnTo>
                    <a:pt x="9407" y="53839"/>
                  </a:lnTo>
                  <a:lnTo>
                    <a:pt x="9440" y="53839"/>
                  </a:lnTo>
                  <a:lnTo>
                    <a:pt x="9473" y="53839"/>
                  </a:lnTo>
                  <a:lnTo>
                    <a:pt x="9574" y="53839"/>
                  </a:lnTo>
                  <a:lnTo>
                    <a:pt x="9607" y="53839"/>
                  </a:lnTo>
                  <a:lnTo>
                    <a:pt x="9640" y="53839"/>
                  </a:lnTo>
                  <a:lnTo>
                    <a:pt x="9707" y="53872"/>
                  </a:lnTo>
                  <a:lnTo>
                    <a:pt x="9707" y="53872"/>
                  </a:lnTo>
                  <a:lnTo>
                    <a:pt x="9707" y="53805"/>
                  </a:lnTo>
                  <a:lnTo>
                    <a:pt x="9707" y="53805"/>
                  </a:lnTo>
                  <a:lnTo>
                    <a:pt x="9707" y="53805"/>
                  </a:lnTo>
                  <a:lnTo>
                    <a:pt x="11808" y="46900"/>
                  </a:lnTo>
                  <a:lnTo>
                    <a:pt x="18813" y="48535"/>
                  </a:lnTo>
                  <a:lnTo>
                    <a:pt x="18847" y="48535"/>
                  </a:lnTo>
                  <a:cubicBezTo>
                    <a:pt x="18880" y="48535"/>
                    <a:pt x="18914" y="48535"/>
                    <a:pt x="18947" y="48535"/>
                  </a:cubicBezTo>
                  <a:lnTo>
                    <a:pt x="18947" y="48535"/>
                  </a:lnTo>
                  <a:cubicBezTo>
                    <a:pt x="18947" y="48501"/>
                    <a:pt x="18980" y="48501"/>
                    <a:pt x="19014" y="48468"/>
                  </a:cubicBezTo>
                  <a:lnTo>
                    <a:pt x="19014" y="48468"/>
                  </a:lnTo>
                  <a:cubicBezTo>
                    <a:pt x="19014" y="48468"/>
                    <a:pt x="19014" y="48435"/>
                    <a:pt x="19047" y="48435"/>
                  </a:cubicBezTo>
                  <a:lnTo>
                    <a:pt x="19047" y="48435"/>
                  </a:lnTo>
                  <a:lnTo>
                    <a:pt x="19047" y="48368"/>
                  </a:lnTo>
                  <a:cubicBezTo>
                    <a:pt x="19047" y="48368"/>
                    <a:pt x="19114" y="48301"/>
                    <a:pt x="19114" y="48301"/>
                  </a:cubicBezTo>
                  <a:close/>
                  <a:moveTo>
                    <a:pt x="10441" y="43164"/>
                  </a:moveTo>
                  <a:lnTo>
                    <a:pt x="10341" y="43098"/>
                  </a:lnTo>
                  <a:lnTo>
                    <a:pt x="13743" y="43098"/>
                  </a:lnTo>
                  <a:lnTo>
                    <a:pt x="17746" y="47367"/>
                  </a:lnTo>
                  <a:close/>
                  <a:moveTo>
                    <a:pt x="1301" y="47367"/>
                  </a:moveTo>
                  <a:lnTo>
                    <a:pt x="5304" y="43098"/>
                  </a:lnTo>
                  <a:lnTo>
                    <a:pt x="8706" y="43098"/>
                  </a:lnTo>
                  <a:lnTo>
                    <a:pt x="6805" y="44198"/>
                  </a:lnTo>
                  <a:close/>
                  <a:moveTo>
                    <a:pt x="6805" y="41563"/>
                  </a:moveTo>
                  <a:lnTo>
                    <a:pt x="8706" y="42664"/>
                  </a:lnTo>
                  <a:lnTo>
                    <a:pt x="5270" y="42664"/>
                  </a:lnTo>
                  <a:lnTo>
                    <a:pt x="1301" y="38394"/>
                  </a:lnTo>
                  <a:close/>
                  <a:moveTo>
                    <a:pt x="17746" y="38394"/>
                  </a:moveTo>
                  <a:lnTo>
                    <a:pt x="13743" y="42664"/>
                  </a:lnTo>
                  <a:lnTo>
                    <a:pt x="10341" y="42664"/>
                  </a:lnTo>
                  <a:lnTo>
                    <a:pt x="10441" y="42597"/>
                  </a:lnTo>
                  <a:close/>
                  <a:moveTo>
                    <a:pt x="16612" y="38528"/>
                  </a:moveTo>
                  <a:lnTo>
                    <a:pt x="10107" y="42297"/>
                  </a:lnTo>
                  <a:lnTo>
                    <a:pt x="10474" y="41663"/>
                  </a:lnTo>
                  <a:lnTo>
                    <a:pt x="11842" y="39328"/>
                  </a:lnTo>
                  <a:lnTo>
                    <a:pt x="17513" y="38027"/>
                  </a:lnTo>
                  <a:close/>
                  <a:moveTo>
                    <a:pt x="10107" y="41463"/>
                  </a:moveTo>
                  <a:lnTo>
                    <a:pt x="9740" y="42064"/>
                  </a:lnTo>
                  <a:lnTo>
                    <a:pt x="9740" y="33524"/>
                  </a:lnTo>
                  <a:lnTo>
                    <a:pt x="11442" y="39095"/>
                  </a:lnTo>
                  <a:close/>
                  <a:moveTo>
                    <a:pt x="9307" y="33524"/>
                  </a:moveTo>
                  <a:lnTo>
                    <a:pt x="9307" y="42097"/>
                  </a:lnTo>
                  <a:lnTo>
                    <a:pt x="8606" y="40896"/>
                  </a:lnTo>
                  <a:lnTo>
                    <a:pt x="7605" y="39095"/>
                  </a:lnTo>
                  <a:close/>
                  <a:moveTo>
                    <a:pt x="7205" y="39328"/>
                  </a:moveTo>
                  <a:lnTo>
                    <a:pt x="8239" y="41096"/>
                  </a:lnTo>
                  <a:lnTo>
                    <a:pt x="8940" y="42297"/>
                  </a:lnTo>
                  <a:lnTo>
                    <a:pt x="3102" y="38928"/>
                  </a:lnTo>
                  <a:lnTo>
                    <a:pt x="1534" y="38027"/>
                  </a:lnTo>
                  <a:close/>
                  <a:moveTo>
                    <a:pt x="3102" y="46834"/>
                  </a:moveTo>
                  <a:lnTo>
                    <a:pt x="8940" y="43465"/>
                  </a:lnTo>
                  <a:lnTo>
                    <a:pt x="8239" y="44699"/>
                  </a:lnTo>
                  <a:lnTo>
                    <a:pt x="7205" y="46433"/>
                  </a:lnTo>
                  <a:lnTo>
                    <a:pt x="1534" y="47768"/>
                  </a:lnTo>
                  <a:close/>
                  <a:moveTo>
                    <a:pt x="8606" y="44899"/>
                  </a:moveTo>
                  <a:lnTo>
                    <a:pt x="9307" y="43698"/>
                  </a:lnTo>
                  <a:lnTo>
                    <a:pt x="9307" y="52237"/>
                  </a:lnTo>
                  <a:lnTo>
                    <a:pt x="7605" y="46667"/>
                  </a:lnTo>
                  <a:close/>
                  <a:moveTo>
                    <a:pt x="9740" y="52237"/>
                  </a:moveTo>
                  <a:lnTo>
                    <a:pt x="9740" y="43698"/>
                  </a:lnTo>
                  <a:lnTo>
                    <a:pt x="10107" y="44298"/>
                  </a:lnTo>
                  <a:lnTo>
                    <a:pt x="11442" y="46667"/>
                  </a:lnTo>
                  <a:close/>
                  <a:moveTo>
                    <a:pt x="11808" y="46433"/>
                  </a:moveTo>
                  <a:lnTo>
                    <a:pt x="10474" y="44098"/>
                  </a:lnTo>
                  <a:lnTo>
                    <a:pt x="10107" y="43465"/>
                  </a:lnTo>
                  <a:lnTo>
                    <a:pt x="16612" y="47234"/>
                  </a:lnTo>
                  <a:lnTo>
                    <a:pt x="17513" y="47734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cxnSp>
          <p:nvCxnSpPr>
            <p:cNvPr id="5540" name="Google Shape;5540;p29"/>
            <p:cNvCxnSpPr/>
            <p:nvPr/>
          </p:nvCxnSpPr>
          <p:spPr>
            <a:xfrm rot="10800000">
              <a:off x="3322720" y="1186920"/>
              <a:ext cx="2088600" cy="0"/>
            </a:xfrm>
            <a:prstGeom prst="straightConnector1">
              <a:avLst/>
            </a:prstGeom>
            <a:noFill/>
            <a:ln w="9525" cap="flat" cmpd="sng">
              <a:solidFill>
                <a:schemeClr val="accent3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5541" name="Google Shape;5541;p29"/>
          <p:cNvSpPr txBox="1">
            <a:spLocks noGrp="1"/>
          </p:cNvSpPr>
          <p:nvPr>
            <p:ph type="title"/>
          </p:nvPr>
        </p:nvSpPr>
        <p:spPr>
          <a:xfrm>
            <a:off x="784325" y="1218925"/>
            <a:ext cx="45702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800"/>
              <a:buNone/>
              <a:defRPr b="1">
                <a:solidFill>
                  <a:schemeClr val="lt1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CUSTOM_1_1_1">
    <p:spTree>
      <p:nvGrpSpPr>
        <p:cNvPr id="1" name="Shape 55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43" name="Google Shape;5543;p30"/>
          <p:cNvGrpSpPr/>
          <p:nvPr/>
        </p:nvGrpSpPr>
        <p:grpSpPr>
          <a:xfrm>
            <a:off x="237195" y="237553"/>
            <a:ext cx="8669501" cy="4668503"/>
            <a:chOff x="237195" y="237553"/>
            <a:chExt cx="8669501" cy="4668503"/>
          </a:xfrm>
        </p:grpSpPr>
        <p:sp>
          <p:nvSpPr>
            <p:cNvPr id="5544" name="Google Shape;5544;p30"/>
            <p:cNvSpPr/>
            <p:nvPr/>
          </p:nvSpPr>
          <p:spPr>
            <a:xfrm rot="5400000">
              <a:off x="8738903" y="241642"/>
              <a:ext cx="171881" cy="163703"/>
            </a:xfrm>
            <a:custGeom>
              <a:avLst/>
              <a:gdLst/>
              <a:ahLst/>
              <a:cxnLst/>
              <a:rect l="l" t="t" r="r" b="b"/>
              <a:pathLst>
                <a:path w="5444" h="5185" extrusionOk="0">
                  <a:moveTo>
                    <a:pt x="518" y="4191"/>
                  </a:moveTo>
                  <a:lnTo>
                    <a:pt x="518" y="4191"/>
                  </a:lnTo>
                  <a:lnTo>
                    <a:pt x="518" y="4191"/>
                  </a:lnTo>
                  <a:close/>
                  <a:moveTo>
                    <a:pt x="1887" y="0"/>
                  </a:moveTo>
                  <a:lnTo>
                    <a:pt x="2247" y="1930"/>
                  </a:lnTo>
                  <a:lnTo>
                    <a:pt x="518" y="994"/>
                  </a:lnTo>
                  <a:lnTo>
                    <a:pt x="1944" y="2333"/>
                  </a:lnTo>
                  <a:lnTo>
                    <a:pt x="0" y="2592"/>
                  </a:lnTo>
                  <a:lnTo>
                    <a:pt x="1944" y="2837"/>
                  </a:lnTo>
                  <a:lnTo>
                    <a:pt x="518" y="4191"/>
                  </a:lnTo>
                  <a:lnTo>
                    <a:pt x="2247" y="3255"/>
                  </a:lnTo>
                  <a:lnTo>
                    <a:pt x="1887" y="5185"/>
                  </a:lnTo>
                  <a:lnTo>
                    <a:pt x="2722" y="3413"/>
                  </a:lnTo>
                  <a:lnTo>
                    <a:pt x="3572" y="5185"/>
                  </a:lnTo>
                  <a:lnTo>
                    <a:pt x="3197" y="3255"/>
                  </a:lnTo>
                  <a:lnTo>
                    <a:pt x="4925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5" y="994"/>
                  </a:lnTo>
                  <a:lnTo>
                    <a:pt x="3197" y="1930"/>
                  </a:lnTo>
                  <a:lnTo>
                    <a:pt x="3572" y="0"/>
                  </a:lnTo>
                  <a:lnTo>
                    <a:pt x="2722" y="1771"/>
                  </a:lnTo>
                  <a:lnTo>
                    <a:pt x="188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5" name="Google Shape;5545;p30"/>
            <p:cNvSpPr/>
            <p:nvPr/>
          </p:nvSpPr>
          <p:spPr>
            <a:xfrm rot="5400000">
              <a:off x="8738887" y="4726518"/>
              <a:ext cx="171912" cy="163703"/>
            </a:xfrm>
            <a:custGeom>
              <a:avLst/>
              <a:gdLst/>
              <a:ahLst/>
              <a:cxnLst/>
              <a:rect l="l" t="t" r="r" b="b"/>
              <a:pathLst>
                <a:path w="5445" h="5185" extrusionOk="0">
                  <a:moveTo>
                    <a:pt x="3558" y="0"/>
                  </a:moveTo>
                  <a:lnTo>
                    <a:pt x="3558" y="0"/>
                  </a:lnTo>
                  <a:lnTo>
                    <a:pt x="3558" y="0"/>
                  </a:lnTo>
                  <a:close/>
                  <a:moveTo>
                    <a:pt x="519" y="4191"/>
                  </a:moveTo>
                  <a:lnTo>
                    <a:pt x="519" y="4191"/>
                  </a:lnTo>
                  <a:lnTo>
                    <a:pt x="519" y="4191"/>
                  </a:lnTo>
                  <a:close/>
                  <a:moveTo>
                    <a:pt x="1873" y="0"/>
                  </a:moveTo>
                  <a:lnTo>
                    <a:pt x="2247" y="1930"/>
                  </a:lnTo>
                  <a:lnTo>
                    <a:pt x="519" y="994"/>
                  </a:lnTo>
                  <a:lnTo>
                    <a:pt x="1945" y="2333"/>
                  </a:lnTo>
                  <a:lnTo>
                    <a:pt x="0" y="2592"/>
                  </a:lnTo>
                  <a:lnTo>
                    <a:pt x="1945" y="2837"/>
                  </a:lnTo>
                  <a:lnTo>
                    <a:pt x="519" y="4191"/>
                  </a:lnTo>
                  <a:lnTo>
                    <a:pt x="2247" y="3255"/>
                  </a:lnTo>
                  <a:lnTo>
                    <a:pt x="1873" y="5185"/>
                  </a:lnTo>
                  <a:lnTo>
                    <a:pt x="2722" y="3413"/>
                  </a:lnTo>
                  <a:lnTo>
                    <a:pt x="3558" y="5185"/>
                  </a:lnTo>
                  <a:lnTo>
                    <a:pt x="3197" y="3255"/>
                  </a:lnTo>
                  <a:lnTo>
                    <a:pt x="4926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6" y="994"/>
                  </a:lnTo>
                  <a:lnTo>
                    <a:pt x="3197" y="1930"/>
                  </a:lnTo>
                  <a:lnTo>
                    <a:pt x="3558" y="0"/>
                  </a:lnTo>
                  <a:lnTo>
                    <a:pt x="2722" y="1771"/>
                  </a:lnTo>
                  <a:lnTo>
                    <a:pt x="1873" y="0"/>
                  </a:lnTo>
                  <a:close/>
                  <a:moveTo>
                    <a:pt x="1873" y="5185"/>
                  </a:moveTo>
                  <a:lnTo>
                    <a:pt x="1873" y="5185"/>
                  </a:lnTo>
                  <a:lnTo>
                    <a:pt x="1873" y="5185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6" name="Google Shape;5546;p30"/>
            <p:cNvSpPr/>
            <p:nvPr/>
          </p:nvSpPr>
          <p:spPr>
            <a:xfrm rot="5400000">
              <a:off x="232906" y="241847"/>
              <a:ext cx="171881" cy="163293"/>
            </a:xfrm>
            <a:custGeom>
              <a:avLst/>
              <a:gdLst/>
              <a:ahLst/>
              <a:cxnLst/>
              <a:rect l="l" t="t" r="r" b="b"/>
              <a:pathLst>
                <a:path w="5444" h="5172" extrusionOk="0">
                  <a:moveTo>
                    <a:pt x="3572" y="1"/>
                  </a:moveTo>
                  <a:lnTo>
                    <a:pt x="2722" y="1772"/>
                  </a:lnTo>
                  <a:lnTo>
                    <a:pt x="1887" y="1"/>
                  </a:lnTo>
                  <a:lnTo>
                    <a:pt x="1887" y="1"/>
                  </a:lnTo>
                  <a:lnTo>
                    <a:pt x="2247" y="1916"/>
                  </a:lnTo>
                  <a:lnTo>
                    <a:pt x="518" y="980"/>
                  </a:lnTo>
                  <a:lnTo>
                    <a:pt x="518" y="980"/>
                  </a:lnTo>
                  <a:lnTo>
                    <a:pt x="1944" y="2334"/>
                  </a:lnTo>
                  <a:lnTo>
                    <a:pt x="0" y="2579"/>
                  </a:lnTo>
                  <a:lnTo>
                    <a:pt x="1944" y="2838"/>
                  </a:lnTo>
                  <a:lnTo>
                    <a:pt x="518" y="4177"/>
                  </a:lnTo>
                  <a:lnTo>
                    <a:pt x="2247" y="3241"/>
                  </a:lnTo>
                  <a:lnTo>
                    <a:pt x="1887" y="5171"/>
                  </a:lnTo>
                  <a:lnTo>
                    <a:pt x="2722" y="3400"/>
                  </a:lnTo>
                  <a:lnTo>
                    <a:pt x="3572" y="5171"/>
                  </a:lnTo>
                  <a:lnTo>
                    <a:pt x="3197" y="3241"/>
                  </a:lnTo>
                  <a:lnTo>
                    <a:pt x="4925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5" y="980"/>
                  </a:lnTo>
                  <a:lnTo>
                    <a:pt x="3197" y="1916"/>
                  </a:lnTo>
                  <a:lnTo>
                    <a:pt x="3572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7" name="Google Shape;5547;p30"/>
            <p:cNvSpPr/>
            <p:nvPr/>
          </p:nvSpPr>
          <p:spPr>
            <a:xfrm rot="5400000">
              <a:off x="232890" y="4738449"/>
              <a:ext cx="171912" cy="163293"/>
            </a:xfrm>
            <a:custGeom>
              <a:avLst/>
              <a:gdLst/>
              <a:ahLst/>
              <a:cxnLst/>
              <a:rect l="l" t="t" r="r" b="b"/>
              <a:pathLst>
                <a:path w="5445" h="5172" extrusionOk="0">
                  <a:moveTo>
                    <a:pt x="1873" y="1"/>
                  </a:moveTo>
                  <a:lnTo>
                    <a:pt x="2247" y="1916"/>
                  </a:lnTo>
                  <a:lnTo>
                    <a:pt x="519" y="980"/>
                  </a:lnTo>
                  <a:lnTo>
                    <a:pt x="519" y="980"/>
                  </a:lnTo>
                  <a:lnTo>
                    <a:pt x="1945" y="2334"/>
                  </a:lnTo>
                  <a:lnTo>
                    <a:pt x="0" y="2579"/>
                  </a:lnTo>
                  <a:lnTo>
                    <a:pt x="1945" y="2838"/>
                  </a:lnTo>
                  <a:lnTo>
                    <a:pt x="519" y="4177"/>
                  </a:lnTo>
                  <a:lnTo>
                    <a:pt x="2247" y="3241"/>
                  </a:lnTo>
                  <a:lnTo>
                    <a:pt x="1873" y="5171"/>
                  </a:lnTo>
                  <a:lnTo>
                    <a:pt x="2722" y="3400"/>
                  </a:lnTo>
                  <a:lnTo>
                    <a:pt x="3558" y="5171"/>
                  </a:lnTo>
                  <a:lnTo>
                    <a:pt x="3197" y="3241"/>
                  </a:lnTo>
                  <a:lnTo>
                    <a:pt x="3197" y="3241"/>
                  </a:lnTo>
                  <a:lnTo>
                    <a:pt x="4926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6" y="980"/>
                  </a:lnTo>
                  <a:lnTo>
                    <a:pt x="4926" y="980"/>
                  </a:lnTo>
                  <a:lnTo>
                    <a:pt x="3197" y="1916"/>
                  </a:lnTo>
                  <a:lnTo>
                    <a:pt x="3558" y="1"/>
                  </a:lnTo>
                  <a:lnTo>
                    <a:pt x="2722" y="1772"/>
                  </a:lnTo>
                  <a:lnTo>
                    <a:pt x="18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548" name="Google Shape;5548;p30"/>
            <p:cNvGrpSpPr/>
            <p:nvPr/>
          </p:nvGrpSpPr>
          <p:grpSpPr>
            <a:xfrm rot="5400000">
              <a:off x="2237697" y="-1762942"/>
              <a:ext cx="4668496" cy="8669501"/>
              <a:chOff x="2402975" y="240825"/>
              <a:chExt cx="2813025" cy="5223850"/>
            </a:xfrm>
          </p:grpSpPr>
          <p:sp>
            <p:nvSpPr>
              <p:cNvPr id="5549" name="Google Shape;5549;p30"/>
              <p:cNvSpPr/>
              <p:nvPr/>
            </p:nvSpPr>
            <p:spPr>
              <a:xfrm>
                <a:off x="2470125" y="328325"/>
                <a:ext cx="2678725" cy="5048525"/>
              </a:xfrm>
              <a:custGeom>
                <a:avLst/>
                <a:gdLst/>
                <a:ahLst/>
                <a:cxnLst/>
                <a:rect l="l" t="t" r="r" b="b"/>
                <a:pathLst>
                  <a:path w="107149" h="201941" fill="none" extrusionOk="0">
                    <a:moveTo>
                      <a:pt x="107149" y="197071"/>
                    </a:moveTo>
                    <a:lnTo>
                      <a:pt x="107149" y="4884"/>
                    </a:lnTo>
                    <a:cubicBezTo>
                      <a:pt x="104450" y="4884"/>
                      <a:pt x="102266" y="2700"/>
                      <a:pt x="102266" y="0"/>
                    </a:cubicBezTo>
                    <a:lnTo>
                      <a:pt x="5087" y="0"/>
                    </a:lnTo>
                    <a:cubicBezTo>
                      <a:pt x="5087" y="2808"/>
                      <a:pt x="2808" y="5087"/>
                      <a:pt x="0" y="5087"/>
                    </a:cubicBezTo>
                    <a:lnTo>
                      <a:pt x="0" y="196854"/>
                    </a:lnTo>
                    <a:cubicBezTo>
                      <a:pt x="2808" y="196854"/>
                      <a:pt x="5087" y="199132"/>
                      <a:pt x="5087" y="201940"/>
                    </a:cubicBezTo>
                    <a:lnTo>
                      <a:pt x="102266" y="201940"/>
                    </a:lnTo>
                    <a:cubicBezTo>
                      <a:pt x="102266" y="199255"/>
                      <a:pt x="104450" y="197071"/>
                      <a:pt x="107149" y="197071"/>
                    </a:cubicBezTo>
                    <a:close/>
                  </a:path>
                </a:pathLst>
              </a:custGeom>
              <a:noFill/>
              <a:ln w="507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0" name="Google Shape;5550;p30"/>
              <p:cNvSpPr/>
              <p:nvPr/>
            </p:nvSpPr>
            <p:spPr>
              <a:xfrm>
                <a:off x="2402975" y="240825"/>
                <a:ext cx="2813025" cy="5223850"/>
              </a:xfrm>
              <a:custGeom>
                <a:avLst/>
                <a:gdLst/>
                <a:ahLst/>
                <a:cxnLst/>
                <a:rect l="l" t="t" r="r" b="b"/>
                <a:pathLst>
                  <a:path w="112521" h="208954" fill="none" extrusionOk="0">
                    <a:moveTo>
                      <a:pt x="112521" y="197315"/>
                    </a:moveTo>
                    <a:lnTo>
                      <a:pt x="112521" y="11639"/>
                    </a:lnTo>
                    <a:cubicBezTo>
                      <a:pt x="106091" y="11639"/>
                      <a:pt x="100882" y="6430"/>
                      <a:pt x="100882" y="1"/>
                    </a:cubicBezTo>
                    <a:lnTo>
                      <a:pt x="11639" y="1"/>
                    </a:lnTo>
                    <a:cubicBezTo>
                      <a:pt x="11639" y="6430"/>
                      <a:pt x="6430" y="11639"/>
                      <a:pt x="1" y="11639"/>
                    </a:cubicBezTo>
                    <a:lnTo>
                      <a:pt x="1" y="197315"/>
                    </a:lnTo>
                    <a:cubicBezTo>
                      <a:pt x="6430" y="197315"/>
                      <a:pt x="11639" y="202524"/>
                      <a:pt x="11639" y="208954"/>
                    </a:cubicBezTo>
                    <a:lnTo>
                      <a:pt x="100882" y="208954"/>
                    </a:lnTo>
                    <a:cubicBezTo>
                      <a:pt x="100882" y="202524"/>
                      <a:pt x="106091" y="197315"/>
                      <a:pt x="112521" y="197315"/>
                    </a:cubicBezTo>
                    <a:close/>
                  </a:path>
                </a:pathLst>
              </a:custGeom>
              <a:noFill/>
              <a:ln w="542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5551" name="Google Shape;5551;p30"/>
          <p:cNvGrpSpPr/>
          <p:nvPr/>
        </p:nvGrpSpPr>
        <p:grpSpPr>
          <a:xfrm>
            <a:off x="630432" y="500477"/>
            <a:ext cx="8028806" cy="3823509"/>
            <a:chOff x="630432" y="500477"/>
            <a:chExt cx="8028806" cy="3823509"/>
          </a:xfrm>
        </p:grpSpPr>
        <p:grpSp>
          <p:nvGrpSpPr>
            <p:cNvPr id="5552" name="Google Shape;5552;p30"/>
            <p:cNvGrpSpPr/>
            <p:nvPr/>
          </p:nvGrpSpPr>
          <p:grpSpPr>
            <a:xfrm>
              <a:off x="8228557" y="1045294"/>
              <a:ext cx="351577" cy="358653"/>
              <a:chOff x="1346595" y="2866919"/>
              <a:chExt cx="351577" cy="358653"/>
            </a:xfrm>
          </p:grpSpPr>
          <p:sp>
            <p:nvSpPr>
              <p:cNvPr id="5553" name="Google Shape;5553;p30"/>
              <p:cNvSpPr/>
              <p:nvPr/>
            </p:nvSpPr>
            <p:spPr>
              <a:xfrm rot="4024300">
                <a:off x="1421778" y="2874902"/>
                <a:ext cx="35686" cy="27687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8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4" name="Google Shape;5554;p30"/>
              <p:cNvSpPr/>
              <p:nvPr/>
            </p:nvSpPr>
            <p:spPr>
              <a:xfrm rot="4024300">
                <a:off x="1554278" y="2874902"/>
                <a:ext cx="35686" cy="27687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8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5" name="Google Shape;5555;p30"/>
              <p:cNvSpPr/>
              <p:nvPr/>
            </p:nvSpPr>
            <p:spPr>
              <a:xfrm rot="4024300">
                <a:off x="1514878" y="3056627"/>
                <a:ext cx="35686" cy="27687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8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6" name="Google Shape;5556;p30"/>
              <p:cNvSpPr/>
              <p:nvPr/>
            </p:nvSpPr>
            <p:spPr>
              <a:xfrm rot="4024300">
                <a:off x="1660628" y="2994952"/>
                <a:ext cx="35686" cy="27687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8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7" name="Google Shape;5557;p30"/>
              <p:cNvSpPr/>
              <p:nvPr/>
            </p:nvSpPr>
            <p:spPr>
              <a:xfrm rot="4024300">
                <a:off x="1348453" y="3100277"/>
                <a:ext cx="35686" cy="27687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8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8" name="Google Shape;5558;p30"/>
              <p:cNvSpPr/>
              <p:nvPr/>
            </p:nvSpPr>
            <p:spPr>
              <a:xfrm rot="4024300">
                <a:off x="1554278" y="3189902"/>
                <a:ext cx="35686" cy="27687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8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59" name="Google Shape;5559;p30"/>
            <p:cNvGrpSpPr/>
            <p:nvPr/>
          </p:nvGrpSpPr>
          <p:grpSpPr>
            <a:xfrm flipH="1">
              <a:off x="8149473" y="3792728"/>
              <a:ext cx="509764" cy="531258"/>
              <a:chOff x="1609851" y="1570464"/>
              <a:chExt cx="1473733" cy="1539433"/>
            </a:xfrm>
          </p:grpSpPr>
          <p:sp>
            <p:nvSpPr>
              <p:cNvPr id="5560" name="Google Shape;5560;p30"/>
              <p:cNvSpPr/>
              <p:nvPr/>
            </p:nvSpPr>
            <p:spPr>
              <a:xfrm>
                <a:off x="2083882" y="2441068"/>
                <a:ext cx="117373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26" extrusionOk="0">
                    <a:moveTo>
                      <a:pt x="3413" y="0"/>
                    </a:moveTo>
                    <a:lnTo>
                      <a:pt x="0" y="2389"/>
                    </a:lnTo>
                    <a:lnTo>
                      <a:pt x="68" y="2526"/>
                    </a:lnTo>
                    <a:lnTo>
                      <a:pt x="3413" y="69"/>
                    </a:lnTo>
                    <a:lnTo>
                      <a:pt x="341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1" name="Google Shape;5561;p30"/>
              <p:cNvSpPr/>
              <p:nvPr/>
            </p:nvSpPr>
            <p:spPr>
              <a:xfrm>
                <a:off x="2039291" y="2403525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2935" y="0"/>
                    </a:moveTo>
                    <a:lnTo>
                      <a:pt x="0" y="888"/>
                    </a:lnTo>
                    <a:lnTo>
                      <a:pt x="0" y="1024"/>
                    </a:lnTo>
                    <a:lnTo>
                      <a:pt x="2935" y="69"/>
                    </a:lnTo>
                    <a:lnTo>
                      <a:pt x="293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2" name="Google Shape;5562;p30"/>
              <p:cNvSpPr/>
              <p:nvPr/>
            </p:nvSpPr>
            <p:spPr>
              <a:xfrm>
                <a:off x="2151920" y="2513816"/>
                <a:ext cx="68107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26" extrusionOk="0">
                    <a:moveTo>
                      <a:pt x="1980" y="0"/>
                    </a:moveTo>
                    <a:lnTo>
                      <a:pt x="1" y="2458"/>
                    </a:lnTo>
                    <a:lnTo>
                      <a:pt x="137" y="2526"/>
                    </a:lnTo>
                    <a:lnTo>
                      <a:pt x="198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3" name="Google Shape;5563;p30"/>
              <p:cNvSpPr/>
              <p:nvPr/>
            </p:nvSpPr>
            <p:spPr>
              <a:xfrm>
                <a:off x="2241102" y="2509106"/>
                <a:ext cx="49301" cy="133807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892" extrusionOk="0">
                    <a:moveTo>
                      <a:pt x="1366" y="1"/>
                    </a:moveTo>
                    <a:lnTo>
                      <a:pt x="0" y="3892"/>
                    </a:lnTo>
                    <a:lnTo>
                      <a:pt x="69" y="3892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4" name="Google Shape;5564;p30"/>
              <p:cNvSpPr/>
              <p:nvPr/>
            </p:nvSpPr>
            <p:spPr>
              <a:xfrm>
                <a:off x="2158968" y="2074990"/>
                <a:ext cx="61059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2595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775" y="2594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5" name="Google Shape;5565;p30"/>
              <p:cNvSpPr/>
              <p:nvPr/>
            </p:nvSpPr>
            <p:spPr>
              <a:xfrm>
                <a:off x="2022858" y="2333115"/>
                <a:ext cx="145531" cy="4744"/>
              </a:xfrm>
              <a:custGeom>
                <a:avLst/>
                <a:gdLst/>
                <a:ahLst/>
                <a:cxnLst/>
                <a:rect l="l" t="t" r="r" b="b"/>
                <a:pathLst>
                  <a:path w="4233" h="138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4232" y="137"/>
                    </a:lnTo>
                    <a:lnTo>
                      <a:pt x="4232" y="69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6" name="Google Shape;5566;p30"/>
              <p:cNvSpPr/>
              <p:nvPr/>
            </p:nvSpPr>
            <p:spPr>
              <a:xfrm>
                <a:off x="2346717" y="2016303"/>
                <a:ext cx="4710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3073" extrusionOk="0">
                    <a:moveTo>
                      <a:pt x="0" y="1"/>
                    </a:moveTo>
                    <a:lnTo>
                      <a:pt x="0" y="3072"/>
                    </a:lnTo>
                    <a:lnTo>
                      <a:pt x="137" y="3072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7" name="Google Shape;5567;p30"/>
              <p:cNvSpPr/>
              <p:nvPr/>
            </p:nvSpPr>
            <p:spPr>
              <a:xfrm>
                <a:off x="2086220" y="2143028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69" y="1"/>
                    </a:moveTo>
                    <a:lnTo>
                      <a:pt x="0" y="137"/>
                    </a:lnTo>
                    <a:lnTo>
                      <a:pt x="3413" y="2595"/>
                    </a:lnTo>
                    <a:lnTo>
                      <a:pt x="3413" y="2526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8" name="Google Shape;5568;p30"/>
              <p:cNvSpPr/>
              <p:nvPr/>
            </p:nvSpPr>
            <p:spPr>
              <a:xfrm>
                <a:off x="2492179" y="2445744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69"/>
                    </a:cubicBezTo>
                    <a:lnTo>
                      <a:pt x="3277" y="2595"/>
                    </a:lnTo>
                    <a:cubicBezTo>
                      <a:pt x="3346" y="2527"/>
                      <a:pt x="3346" y="2527"/>
                      <a:pt x="3414" y="2458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9" name="Google Shape;5569;p30"/>
              <p:cNvSpPr/>
              <p:nvPr/>
            </p:nvSpPr>
            <p:spPr>
              <a:xfrm>
                <a:off x="2342007" y="2556069"/>
                <a:ext cx="4744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138" h="3072" extrusionOk="0">
                    <a:moveTo>
                      <a:pt x="69" y="0"/>
                    </a:moveTo>
                    <a:lnTo>
                      <a:pt x="1" y="3072"/>
                    </a:lnTo>
                    <a:lnTo>
                      <a:pt x="137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0" name="Google Shape;5570;p30"/>
              <p:cNvSpPr/>
              <p:nvPr/>
            </p:nvSpPr>
            <p:spPr>
              <a:xfrm>
                <a:off x="2553203" y="2241596"/>
                <a:ext cx="103278" cy="32902"/>
              </a:xfrm>
              <a:custGeom>
                <a:avLst/>
                <a:gdLst/>
                <a:ahLst/>
                <a:cxnLst/>
                <a:rect l="l" t="t" r="r" b="b"/>
                <a:pathLst>
                  <a:path w="3004" h="957" extrusionOk="0">
                    <a:moveTo>
                      <a:pt x="2936" y="1"/>
                    </a:moveTo>
                    <a:lnTo>
                      <a:pt x="1" y="888"/>
                    </a:lnTo>
                    <a:lnTo>
                      <a:pt x="1" y="956"/>
                    </a:lnTo>
                    <a:lnTo>
                      <a:pt x="3004" y="137"/>
                    </a:lnTo>
                    <a:cubicBezTo>
                      <a:pt x="3004" y="137"/>
                      <a:pt x="3004" y="1"/>
                      <a:pt x="2936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1" name="Google Shape;5571;p30"/>
              <p:cNvSpPr/>
              <p:nvPr/>
            </p:nvSpPr>
            <p:spPr>
              <a:xfrm>
                <a:off x="2527384" y="2340163"/>
                <a:ext cx="143193" cy="4710"/>
              </a:xfrm>
              <a:custGeom>
                <a:avLst/>
                <a:gdLst/>
                <a:ahLst/>
                <a:cxnLst/>
                <a:rect l="l" t="t" r="r" b="b"/>
                <a:pathLst>
                  <a:path w="4165" h="137" extrusionOk="0">
                    <a:moveTo>
                      <a:pt x="1" y="0"/>
                    </a:moveTo>
                    <a:lnTo>
                      <a:pt x="1" y="69"/>
                    </a:lnTo>
                    <a:lnTo>
                      <a:pt x="4165" y="137"/>
                    </a:lnTo>
                    <a:lnTo>
                      <a:pt x="416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2" name="Google Shape;5572;p30"/>
              <p:cNvSpPr/>
              <p:nvPr/>
            </p:nvSpPr>
            <p:spPr>
              <a:xfrm>
                <a:off x="2471070" y="2513816"/>
                <a:ext cx="65735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2595" extrusionOk="0">
                    <a:moveTo>
                      <a:pt x="1" y="0"/>
                    </a:moveTo>
                    <a:lnTo>
                      <a:pt x="1775" y="2594"/>
                    </a:lnTo>
                    <a:lnTo>
                      <a:pt x="1912" y="252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3" name="Google Shape;5573;p30"/>
              <p:cNvSpPr/>
              <p:nvPr/>
            </p:nvSpPr>
            <p:spPr>
              <a:xfrm>
                <a:off x="2400659" y="2509106"/>
                <a:ext cx="44625" cy="138517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9" extrusionOk="0">
                    <a:moveTo>
                      <a:pt x="1" y="1"/>
                    </a:moveTo>
                    <a:lnTo>
                      <a:pt x="1161" y="4028"/>
                    </a:lnTo>
                    <a:lnTo>
                      <a:pt x="1298" y="4028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4" name="Google Shape;5574;p30"/>
              <p:cNvSpPr/>
              <p:nvPr/>
            </p:nvSpPr>
            <p:spPr>
              <a:xfrm>
                <a:off x="1936048" y="2030399"/>
                <a:ext cx="145496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232" h="3209" extrusionOk="0">
                    <a:moveTo>
                      <a:pt x="137" y="0"/>
                    </a:moveTo>
                    <a:lnTo>
                      <a:pt x="0" y="137"/>
                    </a:lnTo>
                    <a:lnTo>
                      <a:pt x="4164" y="3209"/>
                    </a:lnTo>
                    <a:lnTo>
                      <a:pt x="4232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5" name="Google Shape;5575;p30"/>
              <p:cNvSpPr/>
              <p:nvPr/>
            </p:nvSpPr>
            <p:spPr>
              <a:xfrm>
                <a:off x="1860928" y="2171185"/>
                <a:ext cx="169012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4916" h="1776" extrusionOk="0">
                    <a:moveTo>
                      <a:pt x="69" y="1"/>
                    </a:moveTo>
                    <a:lnTo>
                      <a:pt x="1" y="206"/>
                    </a:lnTo>
                    <a:lnTo>
                      <a:pt x="4915" y="1776"/>
                    </a:lnTo>
                    <a:lnTo>
                      <a:pt x="4915" y="1707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6" name="Google Shape;5576;p30"/>
              <p:cNvSpPr/>
              <p:nvPr/>
            </p:nvSpPr>
            <p:spPr>
              <a:xfrm>
                <a:off x="2766772" y="2654603"/>
                <a:ext cx="79796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321" h="1844" extrusionOk="0">
                    <a:moveTo>
                      <a:pt x="137" y="1"/>
                    </a:moveTo>
                    <a:cubicBezTo>
                      <a:pt x="137" y="69"/>
                      <a:pt x="68" y="137"/>
                      <a:pt x="0" y="206"/>
                    </a:cubicBezTo>
                    <a:lnTo>
                      <a:pt x="2184" y="1844"/>
                    </a:lnTo>
                    <a:lnTo>
                      <a:pt x="2253" y="1776"/>
                    </a:lnTo>
                    <a:lnTo>
                      <a:pt x="2321" y="1639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7" name="Google Shape;5577;p30"/>
              <p:cNvSpPr/>
              <p:nvPr/>
            </p:nvSpPr>
            <p:spPr>
              <a:xfrm>
                <a:off x="1837481" y="2328440"/>
                <a:ext cx="176026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5120" h="274" extrusionOk="0">
                    <a:moveTo>
                      <a:pt x="0" y="0"/>
                    </a:moveTo>
                    <a:cubicBezTo>
                      <a:pt x="0" y="68"/>
                      <a:pt x="0" y="137"/>
                      <a:pt x="0" y="205"/>
                    </a:cubicBezTo>
                    <a:lnTo>
                      <a:pt x="5120" y="273"/>
                    </a:lnTo>
                    <a:lnTo>
                      <a:pt x="5120" y="137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8" name="Google Shape;5578;p30"/>
              <p:cNvSpPr/>
              <p:nvPr/>
            </p:nvSpPr>
            <p:spPr>
              <a:xfrm>
                <a:off x="1722479" y="2323729"/>
                <a:ext cx="93892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74" extrusionOk="0">
                    <a:moveTo>
                      <a:pt x="1" y="1"/>
                    </a:moveTo>
                    <a:lnTo>
                      <a:pt x="1" y="205"/>
                    </a:lnTo>
                    <a:lnTo>
                      <a:pt x="1" y="274"/>
                    </a:lnTo>
                    <a:lnTo>
                      <a:pt x="2731" y="274"/>
                    </a:lnTo>
                    <a:cubicBezTo>
                      <a:pt x="2731" y="205"/>
                      <a:pt x="2731" y="137"/>
                      <a:pt x="2731" y="69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9" name="Google Shape;5579;p30"/>
              <p:cNvSpPr/>
              <p:nvPr/>
            </p:nvSpPr>
            <p:spPr>
              <a:xfrm>
                <a:off x="2403032" y="2032737"/>
                <a:ext cx="49301" cy="136145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960" extrusionOk="0">
                    <a:moveTo>
                      <a:pt x="1365" y="1"/>
                    </a:moveTo>
                    <a:lnTo>
                      <a:pt x="0" y="3960"/>
                    </a:lnTo>
                    <a:lnTo>
                      <a:pt x="68" y="3960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0" name="Google Shape;5580;p30"/>
              <p:cNvSpPr/>
              <p:nvPr/>
            </p:nvSpPr>
            <p:spPr>
              <a:xfrm>
                <a:off x="2611890" y="2539636"/>
                <a:ext cx="147868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301" h="3209" extrusionOk="0">
                    <a:moveTo>
                      <a:pt x="137" y="0"/>
                    </a:moveTo>
                    <a:lnTo>
                      <a:pt x="0" y="69"/>
                    </a:lnTo>
                    <a:lnTo>
                      <a:pt x="4164" y="3208"/>
                    </a:lnTo>
                    <a:lnTo>
                      <a:pt x="4300" y="3004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1" name="Google Shape;5581;p30"/>
              <p:cNvSpPr/>
              <p:nvPr/>
            </p:nvSpPr>
            <p:spPr>
              <a:xfrm>
                <a:off x="2663494" y="2443406"/>
                <a:ext cx="171350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844" extrusionOk="0">
                    <a:moveTo>
                      <a:pt x="1" y="1"/>
                    </a:moveTo>
                    <a:cubicBezTo>
                      <a:pt x="1" y="69"/>
                      <a:pt x="1" y="69"/>
                      <a:pt x="1" y="137"/>
                    </a:cubicBezTo>
                    <a:lnTo>
                      <a:pt x="4915" y="1844"/>
                    </a:lnTo>
                    <a:lnTo>
                      <a:pt x="4984" y="1707"/>
                    </a:lnTo>
                    <a:lnTo>
                      <a:pt x="4984" y="1639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2" name="Google Shape;5582;p30"/>
              <p:cNvSpPr/>
              <p:nvPr/>
            </p:nvSpPr>
            <p:spPr>
              <a:xfrm>
                <a:off x="2851244" y="211019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80"/>
                    </a:lnTo>
                    <a:cubicBezTo>
                      <a:pt x="0" y="1980"/>
                      <a:pt x="69" y="2048"/>
                      <a:pt x="69" y="2116"/>
                    </a:cubicBezTo>
                    <a:lnTo>
                      <a:pt x="6212" y="205"/>
                    </a:lnTo>
                    <a:cubicBezTo>
                      <a:pt x="6212" y="137"/>
                      <a:pt x="6212" y="68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3" name="Google Shape;5583;p30"/>
              <p:cNvSpPr/>
              <p:nvPr/>
            </p:nvSpPr>
            <p:spPr>
              <a:xfrm>
                <a:off x="2250488" y="2030399"/>
                <a:ext cx="44625" cy="138483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8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229" y="4028"/>
                    </a:lnTo>
                    <a:lnTo>
                      <a:pt x="1297" y="4028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4" name="Google Shape;5584;p30"/>
              <p:cNvSpPr/>
              <p:nvPr/>
            </p:nvSpPr>
            <p:spPr>
              <a:xfrm>
                <a:off x="2489841" y="2150076"/>
                <a:ext cx="119711" cy="86878"/>
              </a:xfrm>
              <a:custGeom>
                <a:avLst/>
                <a:gdLst/>
                <a:ahLst/>
                <a:cxnLst/>
                <a:rect l="l" t="t" r="r" b="b"/>
                <a:pathLst>
                  <a:path w="3482" h="2527" extrusionOk="0">
                    <a:moveTo>
                      <a:pt x="3414" y="1"/>
                    </a:moveTo>
                    <a:lnTo>
                      <a:pt x="1" y="2458"/>
                    </a:lnTo>
                    <a:lnTo>
                      <a:pt x="69" y="2458"/>
                    </a:lnTo>
                    <a:lnTo>
                      <a:pt x="69" y="2526"/>
                    </a:lnTo>
                    <a:lnTo>
                      <a:pt x="3482" y="137"/>
                    </a:lnTo>
                    <a:lnTo>
                      <a:pt x="341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5" name="Google Shape;5585;p30"/>
              <p:cNvSpPr/>
              <p:nvPr/>
            </p:nvSpPr>
            <p:spPr>
              <a:xfrm>
                <a:off x="2473407" y="2077328"/>
                <a:ext cx="68107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95" extrusionOk="0">
                    <a:moveTo>
                      <a:pt x="1844" y="1"/>
                    </a:moveTo>
                    <a:lnTo>
                      <a:pt x="1" y="2526"/>
                    </a:lnTo>
                    <a:lnTo>
                      <a:pt x="69" y="2526"/>
                    </a:lnTo>
                    <a:lnTo>
                      <a:pt x="69" y="2594"/>
                    </a:lnTo>
                    <a:lnTo>
                      <a:pt x="1980" y="137"/>
                    </a:lnTo>
                    <a:lnTo>
                      <a:pt x="184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6" name="Google Shape;5586;p30"/>
              <p:cNvSpPr/>
              <p:nvPr/>
            </p:nvSpPr>
            <p:spPr>
              <a:xfrm>
                <a:off x="2041629" y="2234548"/>
                <a:ext cx="100940" cy="37577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93" extrusionOk="0">
                    <a:moveTo>
                      <a:pt x="1" y="1"/>
                    </a:moveTo>
                    <a:lnTo>
                      <a:pt x="1" y="137"/>
                    </a:lnTo>
                    <a:lnTo>
                      <a:pt x="2936" y="1093"/>
                    </a:lnTo>
                    <a:cubicBezTo>
                      <a:pt x="2936" y="1025"/>
                      <a:pt x="2936" y="1025"/>
                      <a:pt x="2936" y="1025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7" name="Google Shape;5587;p30"/>
              <p:cNvSpPr/>
              <p:nvPr/>
            </p:nvSpPr>
            <p:spPr>
              <a:xfrm>
                <a:off x="1846866" y="1959989"/>
                <a:ext cx="77458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253" h="1844" extrusionOk="0">
                    <a:moveTo>
                      <a:pt x="137" y="1"/>
                    </a:moveTo>
                    <a:lnTo>
                      <a:pt x="69" y="69"/>
                    </a:lnTo>
                    <a:cubicBezTo>
                      <a:pt x="69" y="137"/>
                      <a:pt x="0" y="137"/>
                      <a:pt x="0" y="205"/>
                    </a:cubicBezTo>
                    <a:lnTo>
                      <a:pt x="2184" y="1844"/>
                    </a:lnTo>
                    <a:lnTo>
                      <a:pt x="2253" y="170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8" name="Google Shape;5588;p30"/>
              <p:cNvSpPr/>
              <p:nvPr/>
            </p:nvSpPr>
            <p:spPr>
              <a:xfrm>
                <a:off x="2553203" y="2408201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2936" y="1025"/>
                    </a:lnTo>
                    <a:lnTo>
                      <a:pt x="2936" y="956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9" name="Google Shape;5589;p30"/>
              <p:cNvSpPr/>
              <p:nvPr/>
            </p:nvSpPr>
            <p:spPr>
              <a:xfrm>
                <a:off x="2665832" y="2182943"/>
                <a:ext cx="171350" cy="5868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7" extrusionOk="0">
                    <a:moveTo>
                      <a:pt x="4916" y="0"/>
                    </a:moveTo>
                    <a:lnTo>
                      <a:pt x="1" y="1570"/>
                    </a:lnTo>
                    <a:lnTo>
                      <a:pt x="1" y="1707"/>
                    </a:lnTo>
                    <a:lnTo>
                      <a:pt x="4984" y="137"/>
                    </a:lnTo>
                    <a:lnTo>
                      <a:pt x="491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0" name="Google Shape;5590;p30"/>
              <p:cNvSpPr/>
              <p:nvPr/>
            </p:nvSpPr>
            <p:spPr>
              <a:xfrm>
                <a:off x="1858590" y="2436358"/>
                <a:ext cx="171350" cy="58721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8" extrusionOk="0">
                    <a:moveTo>
                      <a:pt x="4915" y="1"/>
                    </a:moveTo>
                    <a:lnTo>
                      <a:pt x="1" y="1503"/>
                    </a:lnTo>
                    <a:lnTo>
                      <a:pt x="69" y="1707"/>
                    </a:lnTo>
                    <a:lnTo>
                      <a:pt x="4983" y="137"/>
                    </a:lnTo>
                    <a:cubicBezTo>
                      <a:pt x="4983" y="69"/>
                      <a:pt x="4983" y="69"/>
                      <a:pt x="4915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1" name="Google Shape;5591;p30"/>
              <p:cNvSpPr/>
              <p:nvPr/>
            </p:nvSpPr>
            <p:spPr>
              <a:xfrm>
                <a:off x="1633298" y="2096099"/>
                <a:ext cx="213603" cy="77493"/>
              </a:xfrm>
              <a:custGeom>
                <a:avLst/>
                <a:gdLst/>
                <a:ahLst/>
                <a:cxnLst/>
                <a:rect l="l" t="t" r="r" b="b"/>
                <a:pathLst>
                  <a:path w="6213" h="2254" extrusionOk="0">
                    <a:moveTo>
                      <a:pt x="69" y="1"/>
                    </a:moveTo>
                    <a:cubicBezTo>
                      <a:pt x="69" y="69"/>
                      <a:pt x="69" y="137"/>
                      <a:pt x="1" y="205"/>
                    </a:cubicBezTo>
                    <a:lnTo>
                      <a:pt x="6144" y="2185"/>
                    </a:lnTo>
                    <a:lnTo>
                      <a:pt x="6144" y="2253"/>
                    </a:lnTo>
                    <a:lnTo>
                      <a:pt x="6212" y="2048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2" name="Google Shape;5592;p30"/>
              <p:cNvSpPr/>
              <p:nvPr/>
            </p:nvSpPr>
            <p:spPr>
              <a:xfrm>
                <a:off x="2661157" y="1732359"/>
                <a:ext cx="136145" cy="183074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25" extrusionOk="0">
                    <a:moveTo>
                      <a:pt x="3755" y="1"/>
                    </a:moveTo>
                    <a:lnTo>
                      <a:pt x="0" y="5188"/>
                    </a:lnTo>
                    <a:lnTo>
                      <a:pt x="137" y="5325"/>
                    </a:lnTo>
                    <a:lnTo>
                      <a:pt x="3959" y="137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3" name="Google Shape;5593;p30"/>
              <p:cNvSpPr/>
              <p:nvPr/>
            </p:nvSpPr>
            <p:spPr>
              <a:xfrm>
                <a:off x="1907856" y="1722973"/>
                <a:ext cx="136145" cy="18544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94" extrusionOk="0">
                    <a:moveTo>
                      <a:pt x="206" y="1"/>
                    </a:moveTo>
                    <a:lnTo>
                      <a:pt x="1" y="137"/>
                    </a:lnTo>
                    <a:lnTo>
                      <a:pt x="3755" y="5393"/>
                    </a:lnTo>
                    <a:lnTo>
                      <a:pt x="3960" y="5325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4" name="Google Shape;5594;p30"/>
              <p:cNvSpPr/>
              <p:nvPr/>
            </p:nvSpPr>
            <p:spPr>
              <a:xfrm>
                <a:off x="2515660" y="1746455"/>
                <a:ext cx="37577" cy="91554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2663" extrusionOk="0">
                    <a:moveTo>
                      <a:pt x="888" y="0"/>
                    </a:moveTo>
                    <a:lnTo>
                      <a:pt x="1" y="2594"/>
                    </a:lnTo>
                    <a:lnTo>
                      <a:pt x="137" y="2662"/>
                    </a:lnTo>
                    <a:lnTo>
                      <a:pt x="1093" y="137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5" name="Google Shape;5595;p30"/>
              <p:cNvSpPr/>
              <p:nvPr/>
            </p:nvSpPr>
            <p:spPr>
              <a:xfrm>
                <a:off x="2161306" y="1741745"/>
                <a:ext cx="32902" cy="93926"/>
              </a:xfrm>
              <a:custGeom>
                <a:avLst/>
                <a:gdLst/>
                <a:ahLst/>
                <a:cxnLst/>
                <a:rect l="l" t="t" r="r" b="b"/>
                <a:pathLst>
                  <a:path w="957" h="2732" extrusionOk="0">
                    <a:moveTo>
                      <a:pt x="137" y="1"/>
                    </a:moveTo>
                    <a:lnTo>
                      <a:pt x="1" y="69"/>
                    </a:lnTo>
                    <a:lnTo>
                      <a:pt x="752" y="2731"/>
                    </a:lnTo>
                    <a:lnTo>
                      <a:pt x="956" y="266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6" name="Google Shape;5596;p30"/>
              <p:cNvSpPr/>
              <p:nvPr/>
            </p:nvSpPr>
            <p:spPr>
              <a:xfrm>
                <a:off x="1835108" y="2640541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0"/>
                    </a:moveTo>
                    <a:lnTo>
                      <a:pt x="1" y="1570"/>
                    </a:lnTo>
                    <a:lnTo>
                      <a:pt x="137" y="1775"/>
                    </a:lnTo>
                    <a:lnTo>
                      <a:pt x="2322" y="137"/>
                    </a:lnTo>
                    <a:cubicBezTo>
                      <a:pt x="2322" y="137"/>
                      <a:pt x="2253" y="69"/>
                      <a:pt x="225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7" name="Google Shape;5597;p30"/>
              <p:cNvSpPr/>
              <p:nvPr/>
            </p:nvSpPr>
            <p:spPr>
              <a:xfrm>
                <a:off x="2349055" y="1586863"/>
                <a:ext cx="9420" cy="222989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6" extrusionOk="0">
                    <a:moveTo>
                      <a:pt x="69" y="1"/>
                    </a:moveTo>
                    <a:lnTo>
                      <a:pt x="0" y="6485"/>
                    </a:lnTo>
                    <a:lnTo>
                      <a:pt x="205" y="6485"/>
                    </a:lnTo>
                    <a:lnTo>
                      <a:pt x="27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8" name="Google Shape;5598;p30"/>
              <p:cNvSpPr/>
              <p:nvPr/>
            </p:nvSpPr>
            <p:spPr>
              <a:xfrm>
                <a:off x="1628622" y="249504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12"/>
                    </a:lnTo>
                    <a:cubicBezTo>
                      <a:pt x="0" y="1980"/>
                      <a:pt x="0" y="2048"/>
                      <a:pt x="69" y="2116"/>
                    </a:cubicBezTo>
                    <a:lnTo>
                      <a:pt x="6212" y="137"/>
                    </a:lnTo>
                    <a:cubicBezTo>
                      <a:pt x="6212" y="137"/>
                      <a:pt x="6212" y="69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9" name="Google Shape;5599;p30"/>
              <p:cNvSpPr/>
              <p:nvPr/>
            </p:nvSpPr>
            <p:spPr>
              <a:xfrm>
                <a:off x="2651771" y="2769604"/>
                <a:ext cx="133807" cy="185411"/>
              </a:xfrm>
              <a:custGeom>
                <a:avLst/>
                <a:gdLst/>
                <a:ahLst/>
                <a:cxnLst/>
                <a:rect l="l" t="t" r="r" b="b"/>
                <a:pathLst>
                  <a:path w="3892" h="5393" extrusionOk="0">
                    <a:moveTo>
                      <a:pt x="69" y="0"/>
                    </a:moveTo>
                    <a:lnTo>
                      <a:pt x="0" y="137"/>
                    </a:lnTo>
                    <a:lnTo>
                      <a:pt x="3686" y="5393"/>
                    </a:lnTo>
                    <a:lnTo>
                      <a:pt x="3891" y="525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0" name="Google Shape;5600;p30"/>
              <p:cNvSpPr/>
              <p:nvPr/>
            </p:nvSpPr>
            <p:spPr>
              <a:xfrm>
                <a:off x="2499227" y="2847027"/>
                <a:ext cx="35240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5" extrusionOk="0">
                    <a:moveTo>
                      <a:pt x="1" y="1"/>
                    </a:moveTo>
                    <a:lnTo>
                      <a:pt x="820" y="2595"/>
                    </a:lnTo>
                    <a:lnTo>
                      <a:pt x="1025" y="252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1" name="Google Shape;5601;p30"/>
              <p:cNvSpPr/>
              <p:nvPr/>
            </p:nvSpPr>
            <p:spPr>
              <a:xfrm>
                <a:off x="2848906" y="2504431"/>
                <a:ext cx="213569" cy="79830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322" extrusionOk="0">
                    <a:moveTo>
                      <a:pt x="68" y="0"/>
                    </a:moveTo>
                    <a:cubicBezTo>
                      <a:pt x="0" y="69"/>
                      <a:pt x="0" y="137"/>
                      <a:pt x="0" y="205"/>
                    </a:cubicBezTo>
                    <a:lnTo>
                      <a:pt x="6075" y="2321"/>
                    </a:lnTo>
                    <a:lnTo>
                      <a:pt x="6211" y="2048"/>
                    </a:lnTo>
                    <a:lnTo>
                      <a:pt x="6211" y="1980"/>
                    </a:lnTo>
                    <a:lnTo>
                      <a:pt x="6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2" name="Google Shape;5602;p30"/>
              <p:cNvSpPr/>
              <p:nvPr/>
            </p:nvSpPr>
            <p:spPr>
              <a:xfrm>
                <a:off x="2142534" y="2840014"/>
                <a:ext cx="35240" cy="89182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4" extrusionOk="0">
                    <a:moveTo>
                      <a:pt x="888" y="0"/>
                    </a:moveTo>
                    <a:lnTo>
                      <a:pt x="1" y="2526"/>
                    </a:lnTo>
                    <a:lnTo>
                      <a:pt x="205" y="2594"/>
                    </a:lnTo>
                    <a:lnTo>
                      <a:pt x="1025" y="68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3" name="Google Shape;5603;p30"/>
              <p:cNvSpPr/>
              <p:nvPr/>
            </p:nvSpPr>
            <p:spPr>
              <a:xfrm>
                <a:off x="1896133" y="2762556"/>
                <a:ext cx="136145" cy="18073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257" extrusionOk="0">
                    <a:moveTo>
                      <a:pt x="3823" y="1"/>
                    </a:moveTo>
                    <a:lnTo>
                      <a:pt x="1" y="5120"/>
                    </a:lnTo>
                    <a:lnTo>
                      <a:pt x="137" y="5257"/>
                    </a:lnTo>
                    <a:lnTo>
                      <a:pt x="3960" y="69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4" name="Google Shape;5604;p30"/>
              <p:cNvSpPr/>
              <p:nvPr/>
            </p:nvSpPr>
            <p:spPr>
              <a:xfrm>
                <a:off x="2332621" y="2868171"/>
                <a:ext cx="9420" cy="222954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5" extrusionOk="0">
                    <a:moveTo>
                      <a:pt x="137" y="0"/>
                    </a:moveTo>
                    <a:lnTo>
                      <a:pt x="0" y="6485"/>
                    </a:lnTo>
                    <a:lnTo>
                      <a:pt x="274" y="6485"/>
                    </a:lnTo>
                    <a:lnTo>
                      <a:pt x="274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5" name="Google Shape;5605;p30"/>
              <p:cNvSpPr/>
              <p:nvPr/>
            </p:nvSpPr>
            <p:spPr>
              <a:xfrm>
                <a:off x="2349055" y="1828589"/>
                <a:ext cx="7082" cy="176026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0" extrusionOk="0">
                    <a:moveTo>
                      <a:pt x="0" y="0"/>
                    </a:moveTo>
                    <a:lnTo>
                      <a:pt x="0" y="5120"/>
                    </a:lnTo>
                    <a:lnTo>
                      <a:pt x="69" y="5120"/>
                    </a:lnTo>
                    <a:lnTo>
                      <a:pt x="20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6" name="Google Shape;5606;p30"/>
              <p:cNvSpPr/>
              <p:nvPr/>
            </p:nvSpPr>
            <p:spPr>
              <a:xfrm>
                <a:off x="2048677" y="1922446"/>
                <a:ext cx="105615" cy="147868"/>
              </a:xfrm>
              <a:custGeom>
                <a:avLst/>
                <a:gdLst/>
                <a:ahLst/>
                <a:cxnLst/>
                <a:rect l="l" t="t" r="r" b="b"/>
                <a:pathLst>
                  <a:path w="3072" h="4301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048" y="2936"/>
                    </a:lnTo>
                    <a:lnTo>
                      <a:pt x="3004" y="4301"/>
                    </a:lnTo>
                    <a:lnTo>
                      <a:pt x="3072" y="4164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7" name="Google Shape;5607;p30"/>
              <p:cNvSpPr/>
              <p:nvPr/>
            </p:nvSpPr>
            <p:spPr>
              <a:xfrm>
                <a:off x="2039291" y="260533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0" y="4164"/>
                    </a:lnTo>
                    <a:lnTo>
                      <a:pt x="137" y="4232"/>
                    </a:lnTo>
                    <a:lnTo>
                      <a:pt x="3208" y="137"/>
                    </a:lnTo>
                    <a:lnTo>
                      <a:pt x="307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8" name="Google Shape;5608;p30"/>
              <p:cNvSpPr/>
              <p:nvPr/>
            </p:nvSpPr>
            <p:spPr>
              <a:xfrm>
                <a:off x="2194173" y="1849698"/>
                <a:ext cx="56349" cy="171350"/>
              </a:xfrm>
              <a:custGeom>
                <a:avLst/>
                <a:gdLst/>
                <a:ahLst/>
                <a:cxnLst/>
                <a:rect l="l" t="t" r="r" b="b"/>
                <a:pathLst>
                  <a:path w="1639" h="4984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1502" y="4983"/>
                    </a:lnTo>
                    <a:lnTo>
                      <a:pt x="1638" y="498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9" name="Google Shape;5609;p30"/>
              <p:cNvSpPr/>
              <p:nvPr/>
            </p:nvSpPr>
            <p:spPr>
              <a:xfrm>
                <a:off x="1926628" y="2530250"/>
                <a:ext cx="147903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4302" h="3072" extrusionOk="0">
                    <a:moveTo>
                      <a:pt x="4301" y="0"/>
                    </a:moveTo>
                    <a:lnTo>
                      <a:pt x="1" y="2935"/>
                    </a:lnTo>
                    <a:lnTo>
                      <a:pt x="138" y="3072"/>
                    </a:lnTo>
                    <a:lnTo>
                      <a:pt x="4301" y="69"/>
                    </a:lnTo>
                    <a:lnTo>
                      <a:pt x="4301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0" name="Google Shape;5610;p30"/>
              <p:cNvSpPr/>
              <p:nvPr/>
            </p:nvSpPr>
            <p:spPr>
              <a:xfrm>
                <a:off x="2778496" y="1976423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1"/>
                    </a:moveTo>
                    <a:lnTo>
                      <a:pt x="0" y="1570"/>
                    </a:lnTo>
                    <a:lnTo>
                      <a:pt x="69" y="1775"/>
                    </a:lnTo>
                    <a:lnTo>
                      <a:pt x="2321" y="205"/>
                    </a:lnTo>
                    <a:lnTo>
                      <a:pt x="2253" y="69"/>
                    </a:lnTo>
                    <a:lnTo>
                      <a:pt x="225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1" name="Google Shape;5611;p30"/>
              <p:cNvSpPr/>
              <p:nvPr/>
            </p:nvSpPr>
            <p:spPr>
              <a:xfrm>
                <a:off x="2452298" y="1852036"/>
                <a:ext cx="63397" cy="169012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6" extrusionOk="0">
                    <a:moveTo>
                      <a:pt x="1639" y="1"/>
                    </a:moveTo>
                    <a:lnTo>
                      <a:pt x="1" y="4915"/>
                    </a:lnTo>
                    <a:lnTo>
                      <a:pt x="137" y="4915"/>
                    </a:lnTo>
                    <a:lnTo>
                      <a:pt x="1844" y="69"/>
                    </a:lnTo>
                    <a:lnTo>
                      <a:pt x="163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2" name="Google Shape;5612;p30"/>
              <p:cNvSpPr/>
              <p:nvPr/>
            </p:nvSpPr>
            <p:spPr>
              <a:xfrm>
                <a:off x="2618904" y="2042123"/>
                <a:ext cx="150241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4370" h="3073" extrusionOk="0">
                    <a:moveTo>
                      <a:pt x="4233" y="1"/>
                    </a:moveTo>
                    <a:lnTo>
                      <a:pt x="1" y="3004"/>
                    </a:lnTo>
                    <a:lnTo>
                      <a:pt x="69" y="3072"/>
                    </a:lnTo>
                    <a:lnTo>
                      <a:pt x="4369" y="137"/>
                    </a:lnTo>
                    <a:lnTo>
                      <a:pt x="423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3" name="Google Shape;5613;p30"/>
              <p:cNvSpPr/>
              <p:nvPr/>
            </p:nvSpPr>
            <p:spPr>
              <a:xfrm>
                <a:off x="2543818" y="192715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1" y="4164"/>
                    </a:lnTo>
                    <a:lnTo>
                      <a:pt x="137" y="4232"/>
                    </a:lnTo>
                    <a:lnTo>
                      <a:pt x="3209" y="68"/>
                    </a:lnTo>
                    <a:cubicBezTo>
                      <a:pt x="3140" y="68"/>
                      <a:pt x="3072" y="0"/>
                      <a:pt x="30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4" name="Google Shape;5614;p30"/>
              <p:cNvSpPr/>
              <p:nvPr/>
            </p:nvSpPr>
            <p:spPr>
              <a:xfrm>
                <a:off x="2682266" y="2342501"/>
                <a:ext cx="176060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5121" h="206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5120" y="205"/>
                    </a:lnTo>
                    <a:lnTo>
                      <a:pt x="512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5" name="Google Shape;5615;p30"/>
              <p:cNvSpPr/>
              <p:nvPr/>
            </p:nvSpPr>
            <p:spPr>
              <a:xfrm>
                <a:off x="2877063" y="2344839"/>
                <a:ext cx="93892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06" extrusionOk="0">
                    <a:moveTo>
                      <a:pt x="0" y="1"/>
                    </a:moveTo>
                    <a:cubicBezTo>
                      <a:pt x="0" y="69"/>
                      <a:pt x="0" y="137"/>
                      <a:pt x="0" y="206"/>
                    </a:cubicBezTo>
                    <a:lnTo>
                      <a:pt x="2730" y="206"/>
                    </a:lnTo>
                    <a:lnTo>
                      <a:pt x="27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6" name="Google Shape;5616;p30"/>
              <p:cNvSpPr/>
              <p:nvPr/>
            </p:nvSpPr>
            <p:spPr>
              <a:xfrm>
                <a:off x="2539142" y="2610012"/>
                <a:ext cx="107953" cy="147903"/>
              </a:xfrm>
              <a:custGeom>
                <a:avLst/>
                <a:gdLst/>
                <a:ahLst/>
                <a:cxnLst/>
                <a:rect l="l" t="t" r="r" b="b"/>
                <a:pathLst>
                  <a:path w="3140" h="4302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935" y="4301"/>
                    </a:lnTo>
                    <a:lnTo>
                      <a:pt x="3140" y="4165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7" name="Google Shape;5617;p30"/>
              <p:cNvSpPr/>
              <p:nvPr/>
            </p:nvSpPr>
            <p:spPr>
              <a:xfrm>
                <a:off x="2442912" y="2656975"/>
                <a:ext cx="58687" cy="171316"/>
              </a:xfrm>
              <a:custGeom>
                <a:avLst/>
                <a:gdLst/>
                <a:ahLst/>
                <a:cxnLst/>
                <a:rect l="l" t="t" r="r" b="b"/>
                <a:pathLst>
                  <a:path w="1707" h="4983" extrusionOk="0">
                    <a:moveTo>
                      <a:pt x="1" y="0"/>
                    </a:moveTo>
                    <a:lnTo>
                      <a:pt x="1502" y="4983"/>
                    </a:lnTo>
                    <a:lnTo>
                      <a:pt x="1707" y="4915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8" name="Google Shape;5618;p30"/>
              <p:cNvSpPr/>
              <p:nvPr/>
            </p:nvSpPr>
            <p:spPr>
              <a:xfrm>
                <a:off x="2177739" y="2656975"/>
                <a:ext cx="63397" cy="168978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5" extrusionOk="0">
                    <a:moveTo>
                      <a:pt x="1707" y="0"/>
                    </a:moveTo>
                    <a:lnTo>
                      <a:pt x="1" y="4846"/>
                    </a:lnTo>
                    <a:lnTo>
                      <a:pt x="205" y="4915"/>
                    </a:lnTo>
                    <a:lnTo>
                      <a:pt x="18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9" name="Google Shape;5619;p30"/>
              <p:cNvSpPr/>
              <p:nvPr/>
            </p:nvSpPr>
            <p:spPr>
              <a:xfrm>
                <a:off x="2337297" y="2673374"/>
                <a:ext cx="7082" cy="17606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1" extrusionOk="0">
                    <a:moveTo>
                      <a:pt x="138" y="1"/>
                    </a:moveTo>
                    <a:lnTo>
                      <a:pt x="1" y="5120"/>
                    </a:lnTo>
                    <a:lnTo>
                      <a:pt x="206" y="5120"/>
                    </a:lnTo>
                    <a:lnTo>
                      <a:pt x="206" y="1776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0" name="Google Shape;5620;p30"/>
              <p:cNvSpPr/>
              <p:nvPr/>
            </p:nvSpPr>
            <p:spPr>
              <a:xfrm>
                <a:off x="2333962" y="1570464"/>
                <a:ext cx="36237" cy="24788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721" extrusionOk="0">
                    <a:moveTo>
                      <a:pt x="576" y="0"/>
                    </a:moveTo>
                    <a:cubicBezTo>
                      <a:pt x="1" y="0"/>
                      <a:pt x="587" y="721"/>
                      <a:pt x="893" y="721"/>
                    </a:cubicBezTo>
                    <a:cubicBezTo>
                      <a:pt x="986" y="721"/>
                      <a:pt x="1054" y="654"/>
                      <a:pt x="1054" y="478"/>
                    </a:cubicBezTo>
                    <a:cubicBezTo>
                      <a:pt x="1054" y="205"/>
                      <a:pt x="849" y="0"/>
                      <a:pt x="5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1" name="Google Shape;5621;p30"/>
              <p:cNvSpPr/>
              <p:nvPr/>
            </p:nvSpPr>
            <p:spPr>
              <a:xfrm>
                <a:off x="2323236" y="3077030"/>
                <a:ext cx="32902" cy="32867"/>
              </a:xfrm>
              <a:custGeom>
                <a:avLst/>
                <a:gdLst/>
                <a:ahLst/>
                <a:cxnLst/>
                <a:rect l="l" t="t" r="r" b="b"/>
                <a:pathLst>
                  <a:path w="957" h="956" extrusionOk="0">
                    <a:moveTo>
                      <a:pt x="478" y="0"/>
                    </a:moveTo>
                    <a:cubicBezTo>
                      <a:pt x="205" y="0"/>
                      <a:pt x="0" y="205"/>
                      <a:pt x="0" y="478"/>
                    </a:cubicBezTo>
                    <a:cubicBezTo>
                      <a:pt x="0" y="751"/>
                      <a:pt x="205" y="956"/>
                      <a:pt x="478" y="956"/>
                    </a:cubicBezTo>
                    <a:cubicBezTo>
                      <a:pt x="751" y="956"/>
                      <a:pt x="956" y="751"/>
                      <a:pt x="956" y="478"/>
                    </a:cubicBezTo>
                    <a:cubicBezTo>
                      <a:pt x="956" y="205"/>
                      <a:pt x="751" y="0"/>
                      <a:pt x="478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2" name="Google Shape;5622;p30"/>
              <p:cNvSpPr/>
              <p:nvPr/>
            </p:nvSpPr>
            <p:spPr>
              <a:xfrm>
                <a:off x="3048344" y="2095515"/>
                <a:ext cx="35240" cy="34071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91" extrusionOk="0">
                    <a:moveTo>
                      <a:pt x="482" y="0"/>
                    </a:moveTo>
                    <a:cubicBezTo>
                      <a:pt x="436" y="0"/>
                      <a:pt x="389" y="6"/>
                      <a:pt x="342" y="18"/>
                    </a:cubicBezTo>
                    <a:cubicBezTo>
                      <a:pt x="137" y="154"/>
                      <a:pt x="1" y="359"/>
                      <a:pt x="69" y="632"/>
                    </a:cubicBezTo>
                    <a:cubicBezTo>
                      <a:pt x="126" y="858"/>
                      <a:pt x="323" y="991"/>
                      <a:pt x="544" y="991"/>
                    </a:cubicBezTo>
                    <a:cubicBezTo>
                      <a:pt x="590" y="991"/>
                      <a:pt x="637" y="985"/>
                      <a:pt x="683" y="973"/>
                    </a:cubicBezTo>
                    <a:cubicBezTo>
                      <a:pt x="888" y="837"/>
                      <a:pt x="1025" y="564"/>
                      <a:pt x="957" y="359"/>
                    </a:cubicBezTo>
                    <a:cubicBezTo>
                      <a:pt x="900" y="133"/>
                      <a:pt x="703" y="0"/>
                      <a:pt x="48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3" name="Google Shape;5623;p30"/>
              <p:cNvSpPr/>
              <p:nvPr/>
            </p:nvSpPr>
            <p:spPr>
              <a:xfrm>
                <a:off x="1609851" y="2550741"/>
                <a:ext cx="37577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24" extrusionOk="0">
                    <a:moveTo>
                      <a:pt x="524" y="1"/>
                    </a:moveTo>
                    <a:cubicBezTo>
                      <a:pt x="485" y="1"/>
                      <a:pt x="446" y="6"/>
                      <a:pt x="410" y="19"/>
                    </a:cubicBezTo>
                    <a:cubicBezTo>
                      <a:pt x="137" y="87"/>
                      <a:pt x="0" y="360"/>
                      <a:pt x="69" y="633"/>
                    </a:cubicBezTo>
                    <a:cubicBezTo>
                      <a:pt x="181" y="801"/>
                      <a:pt x="339" y="924"/>
                      <a:pt x="544" y="924"/>
                    </a:cubicBezTo>
                    <a:cubicBezTo>
                      <a:pt x="588" y="924"/>
                      <a:pt x="634" y="918"/>
                      <a:pt x="683" y="906"/>
                    </a:cubicBezTo>
                    <a:cubicBezTo>
                      <a:pt x="956" y="838"/>
                      <a:pt x="1092" y="565"/>
                      <a:pt x="1024" y="292"/>
                    </a:cubicBezTo>
                    <a:cubicBezTo>
                      <a:pt x="912" y="123"/>
                      <a:pt x="707" y="1"/>
                      <a:pt x="52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4" name="Google Shape;5624;p30"/>
              <p:cNvSpPr/>
              <p:nvPr/>
            </p:nvSpPr>
            <p:spPr>
              <a:xfrm>
                <a:off x="2764400" y="2936656"/>
                <a:ext cx="37577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7" extrusionOk="0">
                    <a:moveTo>
                      <a:pt x="578" y="1"/>
                    </a:moveTo>
                    <a:cubicBezTo>
                      <a:pt x="469" y="1"/>
                      <a:pt x="360" y="39"/>
                      <a:pt x="274" y="124"/>
                    </a:cubicBezTo>
                    <a:cubicBezTo>
                      <a:pt x="69" y="261"/>
                      <a:pt x="1" y="534"/>
                      <a:pt x="206" y="739"/>
                    </a:cubicBezTo>
                    <a:cubicBezTo>
                      <a:pt x="294" y="871"/>
                      <a:pt x="439" y="946"/>
                      <a:pt x="586" y="946"/>
                    </a:cubicBezTo>
                    <a:cubicBezTo>
                      <a:pt x="666" y="946"/>
                      <a:pt x="747" y="923"/>
                      <a:pt x="820" y="875"/>
                    </a:cubicBezTo>
                    <a:cubicBezTo>
                      <a:pt x="1025" y="739"/>
                      <a:pt x="1093" y="397"/>
                      <a:pt x="956" y="193"/>
                    </a:cubicBezTo>
                    <a:cubicBezTo>
                      <a:pt x="877" y="74"/>
                      <a:pt x="729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5" name="Google Shape;5625;p30"/>
              <p:cNvSpPr/>
              <p:nvPr/>
            </p:nvSpPr>
            <p:spPr>
              <a:xfrm>
                <a:off x="1891457" y="1710321"/>
                <a:ext cx="41187" cy="32214"/>
              </a:xfrm>
              <a:custGeom>
                <a:avLst/>
                <a:gdLst/>
                <a:ahLst/>
                <a:cxnLst/>
                <a:rect l="l" t="t" r="r" b="b"/>
                <a:pathLst>
                  <a:path w="1198" h="937" extrusionOk="0">
                    <a:moveTo>
                      <a:pt x="578" y="1"/>
                    </a:moveTo>
                    <a:cubicBezTo>
                      <a:pt x="471" y="1"/>
                      <a:pt x="365" y="34"/>
                      <a:pt x="273" y="96"/>
                    </a:cubicBezTo>
                    <a:cubicBezTo>
                      <a:pt x="68" y="232"/>
                      <a:pt x="0" y="505"/>
                      <a:pt x="205" y="710"/>
                    </a:cubicBezTo>
                    <a:cubicBezTo>
                      <a:pt x="305" y="870"/>
                      <a:pt x="440" y="936"/>
                      <a:pt x="572" y="936"/>
                    </a:cubicBezTo>
                    <a:cubicBezTo>
                      <a:pt x="892" y="936"/>
                      <a:pt x="1197" y="550"/>
                      <a:pt x="956" y="164"/>
                    </a:cubicBezTo>
                    <a:cubicBezTo>
                      <a:pt x="843" y="51"/>
                      <a:pt x="710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6" name="Google Shape;5626;p30"/>
              <p:cNvSpPr/>
              <p:nvPr/>
            </p:nvSpPr>
            <p:spPr>
              <a:xfrm>
                <a:off x="1879699" y="2928267"/>
                <a:ext cx="37577" cy="32386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2" extrusionOk="0">
                    <a:moveTo>
                      <a:pt x="492" y="0"/>
                    </a:moveTo>
                    <a:cubicBezTo>
                      <a:pt x="350" y="0"/>
                      <a:pt x="213" y="51"/>
                      <a:pt x="137" y="164"/>
                    </a:cubicBezTo>
                    <a:cubicBezTo>
                      <a:pt x="1" y="437"/>
                      <a:pt x="69" y="710"/>
                      <a:pt x="274" y="846"/>
                    </a:cubicBezTo>
                    <a:cubicBezTo>
                      <a:pt x="366" y="907"/>
                      <a:pt x="472" y="941"/>
                      <a:pt x="573" y="941"/>
                    </a:cubicBezTo>
                    <a:cubicBezTo>
                      <a:pt x="697" y="941"/>
                      <a:pt x="813" y="891"/>
                      <a:pt x="888" y="778"/>
                    </a:cubicBezTo>
                    <a:cubicBezTo>
                      <a:pt x="1093" y="505"/>
                      <a:pt x="1025" y="232"/>
                      <a:pt x="820" y="95"/>
                    </a:cubicBezTo>
                    <a:cubicBezTo>
                      <a:pt x="728" y="34"/>
                      <a:pt x="608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7" name="Google Shape;5627;p30"/>
              <p:cNvSpPr/>
              <p:nvPr/>
            </p:nvSpPr>
            <p:spPr>
              <a:xfrm>
                <a:off x="2778496" y="1718676"/>
                <a:ext cx="34689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09" h="947" extrusionOk="0">
                    <a:moveTo>
                      <a:pt x="483" y="1"/>
                    </a:moveTo>
                    <a:cubicBezTo>
                      <a:pt x="348" y="1"/>
                      <a:pt x="217" y="61"/>
                      <a:pt x="137" y="194"/>
                    </a:cubicBezTo>
                    <a:cubicBezTo>
                      <a:pt x="0" y="399"/>
                      <a:pt x="0" y="672"/>
                      <a:pt x="205" y="877"/>
                    </a:cubicBezTo>
                    <a:cubicBezTo>
                      <a:pt x="285" y="924"/>
                      <a:pt x="372" y="946"/>
                      <a:pt x="458" y="946"/>
                    </a:cubicBezTo>
                    <a:cubicBezTo>
                      <a:pt x="740" y="946"/>
                      <a:pt x="1008" y="713"/>
                      <a:pt x="956" y="399"/>
                    </a:cubicBezTo>
                    <a:cubicBezTo>
                      <a:pt x="914" y="149"/>
                      <a:pt x="695" y="1"/>
                      <a:pt x="48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8" name="Google Shape;5628;p30"/>
              <p:cNvSpPr/>
              <p:nvPr/>
            </p:nvSpPr>
            <p:spPr>
              <a:xfrm>
                <a:off x="1614526" y="2086095"/>
                <a:ext cx="35239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4" extrusionOk="0">
                    <a:moveTo>
                      <a:pt x="539" y="1"/>
                    </a:moveTo>
                    <a:cubicBezTo>
                      <a:pt x="320" y="1"/>
                      <a:pt x="125" y="123"/>
                      <a:pt x="69" y="292"/>
                    </a:cubicBezTo>
                    <a:cubicBezTo>
                      <a:pt x="1" y="565"/>
                      <a:pt x="137" y="838"/>
                      <a:pt x="410" y="906"/>
                    </a:cubicBezTo>
                    <a:cubicBezTo>
                      <a:pt x="445" y="918"/>
                      <a:pt x="483" y="923"/>
                      <a:pt x="520" y="923"/>
                    </a:cubicBezTo>
                    <a:cubicBezTo>
                      <a:pt x="703" y="923"/>
                      <a:pt x="900" y="791"/>
                      <a:pt x="956" y="565"/>
                    </a:cubicBezTo>
                    <a:cubicBezTo>
                      <a:pt x="1025" y="360"/>
                      <a:pt x="888" y="87"/>
                      <a:pt x="683" y="19"/>
                    </a:cubicBezTo>
                    <a:cubicBezTo>
                      <a:pt x="635" y="7"/>
                      <a:pt x="587" y="1"/>
                      <a:pt x="53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9" name="Google Shape;5629;p30"/>
              <p:cNvSpPr/>
              <p:nvPr/>
            </p:nvSpPr>
            <p:spPr>
              <a:xfrm>
                <a:off x="3043668" y="2562499"/>
                <a:ext cx="35240" cy="31733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3" extrusionOk="0">
                    <a:moveTo>
                      <a:pt x="539" y="0"/>
                    </a:moveTo>
                    <a:cubicBezTo>
                      <a:pt x="320" y="0"/>
                      <a:pt x="125" y="122"/>
                      <a:pt x="69" y="291"/>
                    </a:cubicBezTo>
                    <a:cubicBezTo>
                      <a:pt x="0" y="564"/>
                      <a:pt x="137" y="837"/>
                      <a:pt x="342" y="905"/>
                    </a:cubicBezTo>
                    <a:cubicBezTo>
                      <a:pt x="389" y="917"/>
                      <a:pt x="435" y="923"/>
                      <a:pt x="481" y="923"/>
                    </a:cubicBezTo>
                    <a:cubicBezTo>
                      <a:pt x="702" y="923"/>
                      <a:pt x="899" y="790"/>
                      <a:pt x="956" y="564"/>
                    </a:cubicBezTo>
                    <a:cubicBezTo>
                      <a:pt x="1024" y="359"/>
                      <a:pt x="888" y="86"/>
                      <a:pt x="683" y="18"/>
                    </a:cubicBezTo>
                    <a:cubicBezTo>
                      <a:pt x="635" y="6"/>
                      <a:pt x="586" y="0"/>
                      <a:pt x="53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0" name="Google Shape;5630;p30"/>
              <p:cNvSpPr/>
              <p:nvPr/>
            </p:nvSpPr>
            <p:spPr>
              <a:xfrm>
                <a:off x="2534432" y="1729127"/>
                <a:ext cx="30529" cy="27366"/>
              </a:xfrm>
              <a:custGeom>
                <a:avLst/>
                <a:gdLst/>
                <a:ahLst/>
                <a:cxnLst/>
                <a:rect l="l" t="t" r="r" b="b"/>
                <a:pathLst>
                  <a:path w="888" h="796" extrusionOk="0">
                    <a:moveTo>
                      <a:pt x="453" y="1"/>
                    </a:moveTo>
                    <a:cubicBezTo>
                      <a:pt x="286" y="1"/>
                      <a:pt x="120" y="78"/>
                      <a:pt x="69" y="231"/>
                    </a:cubicBezTo>
                    <a:cubicBezTo>
                      <a:pt x="1" y="436"/>
                      <a:pt x="137" y="709"/>
                      <a:pt x="342" y="777"/>
                    </a:cubicBezTo>
                    <a:cubicBezTo>
                      <a:pt x="378" y="789"/>
                      <a:pt x="414" y="795"/>
                      <a:pt x="450" y="795"/>
                    </a:cubicBezTo>
                    <a:cubicBezTo>
                      <a:pt x="615" y="795"/>
                      <a:pt x="764" y="673"/>
                      <a:pt x="820" y="504"/>
                    </a:cubicBezTo>
                    <a:cubicBezTo>
                      <a:pt x="888" y="300"/>
                      <a:pt x="820" y="95"/>
                      <a:pt x="615" y="26"/>
                    </a:cubicBezTo>
                    <a:cubicBezTo>
                      <a:pt x="564" y="9"/>
                      <a:pt x="508" y="1"/>
                      <a:pt x="45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1" name="Google Shape;5631;p30"/>
              <p:cNvSpPr/>
              <p:nvPr/>
            </p:nvSpPr>
            <p:spPr>
              <a:xfrm>
                <a:off x="2132392" y="2923729"/>
                <a:ext cx="26610" cy="22931"/>
              </a:xfrm>
              <a:custGeom>
                <a:avLst/>
                <a:gdLst/>
                <a:ahLst/>
                <a:cxnLst/>
                <a:rect l="l" t="t" r="r" b="b"/>
                <a:pathLst>
                  <a:path w="774" h="667" extrusionOk="0">
                    <a:moveTo>
                      <a:pt x="316" y="0"/>
                    </a:moveTo>
                    <a:cubicBezTo>
                      <a:pt x="1" y="0"/>
                      <a:pt x="308" y="667"/>
                      <a:pt x="545" y="667"/>
                    </a:cubicBezTo>
                    <a:cubicBezTo>
                      <a:pt x="607" y="667"/>
                      <a:pt x="665" y="620"/>
                      <a:pt x="705" y="500"/>
                    </a:cubicBezTo>
                    <a:cubicBezTo>
                      <a:pt x="773" y="296"/>
                      <a:pt x="637" y="91"/>
                      <a:pt x="432" y="22"/>
                    </a:cubicBezTo>
                    <a:cubicBezTo>
                      <a:pt x="386" y="7"/>
                      <a:pt x="348" y="0"/>
                      <a:pt x="31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2" name="Google Shape;5632;p30"/>
              <p:cNvSpPr/>
              <p:nvPr/>
            </p:nvSpPr>
            <p:spPr>
              <a:xfrm>
                <a:off x="2961707" y="2340438"/>
                <a:ext cx="30358" cy="20869"/>
              </a:xfrm>
              <a:custGeom>
                <a:avLst/>
                <a:gdLst/>
                <a:ahLst/>
                <a:cxnLst/>
                <a:rect l="l" t="t" r="r" b="b"/>
                <a:pathLst>
                  <a:path w="883" h="607" extrusionOk="0">
                    <a:moveTo>
                      <a:pt x="752" y="1"/>
                    </a:moveTo>
                    <a:cubicBezTo>
                      <a:pt x="497" y="1"/>
                      <a:pt x="1" y="607"/>
                      <a:pt x="473" y="607"/>
                    </a:cubicBezTo>
                    <a:cubicBezTo>
                      <a:pt x="678" y="607"/>
                      <a:pt x="883" y="402"/>
                      <a:pt x="883" y="197"/>
                    </a:cubicBezTo>
                    <a:cubicBezTo>
                      <a:pt x="883" y="55"/>
                      <a:pt x="828" y="1"/>
                      <a:pt x="75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3" name="Google Shape;5633;p30"/>
              <p:cNvSpPr/>
              <p:nvPr/>
            </p:nvSpPr>
            <p:spPr>
              <a:xfrm>
                <a:off x="1701370" y="2316235"/>
                <a:ext cx="28192" cy="26301"/>
              </a:xfrm>
              <a:custGeom>
                <a:avLst/>
                <a:gdLst/>
                <a:ahLst/>
                <a:cxnLst/>
                <a:rect l="l" t="t" r="r" b="b"/>
                <a:pathLst>
                  <a:path w="820" h="765" extrusionOk="0">
                    <a:moveTo>
                      <a:pt x="492" y="0"/>
                    </a:moveTo>
                    <a:cubicBezTo>
                      <a:pt x="465" y="0"/>
                      <a:pt x="437" y="5"/>
                      <a:pt x="410" y="14"/>
                    </a:cubicBezTo>
                    <a:cubicBezTo>
                      <a:pt x="205" y="14"/>
                      <a:pt x="0" y="150"/>
                      <a:pt x="0" y="355"/>
                    </a:cubicBezTo>
                    <a:cubicBezTo>
                      <a:pt x="0" y="560"/>
                      <a:pt x="205" y="765"/>
                      <a:pt x="410" y="765"/>
                    </a:cubicBezTo>
                    <a:cubicBezTo>
                      <a:pt x="615" y="765"/>
                      <a:pt x="819" y="560"/>
                      <a:pt x="819" y="355"/>
                    </a:cubicBezTo>
                    <a:cubicBezTo>
                      <a:pt x="819" y="178"/>
                      <a:pt x="666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4" name="Google Shape;5634;p30"/>
              <p:cNvSpPr/>
              <p:nvPr/>
            </p:nvSpPr>
            <p:spPr>
              <a:xfrm>
                <a:off x="2517998" y="2928611"/>
                <a:ext cx="36030" cy="27298"/>
              </a:xfrm>
              <a:custGeom>
                <a:avLst/>
                <a:gdLst/>
                <a:ahLst/>
                <a:cxnLst/>
                <a:rect l="l" t="t" r="r" b="b"/>
                <a:pathLst>
                  <a:path w="1048" h="794" extrusionOk="0">
                    <a:moveTo>
                      <a:pt x="456" y="0"/>
                    </a:moveTo>
                    <a:cubicBezTo>
                      <a:pt x="420" y="0"/>
                      <a:pt x="382" y="6"/>
                      <a:pt x="342" y="17"/>
                    </a:cubicBezTo>
                    <a:cubicBezTo>
                      <a:pt x="137" y="85"/>
                      <a:pt x="1" y="358"/>
                      <a:pt x="69" y="563"/>
                    </a:cubicBezTo>
                    <a:cubicBezTo>
                      <a:pt x="120" y="717"/>
                      <a:pt x="248" y="793"/>
                      <a:pt x="395" y="793"/>
                    </a:cubicBezTo>
                    <a:cubicBezTo>
                      <a:pt x="444" y="793"/>
                      <a:pt x="496" y="785"/>
                      <a:pt x="547" y="768"/>
                    </a:cubicBezTo>
                    <a:cubicBezTo>
                      <a:pt x="1048" y="643"/>
                      <a:pt x="859" y="0"/>
                      <a:pt x="45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5" name="Google Shape;5635;p30"/>
              <p:cNvSpPr/>
              <p:nvPr/>
            </p:nvSpPr>
            <p:spPr>
              <a:xfrm>
                <a:off x="2145010" y="1732600"/>
                <a:ext cx="33108" cy="17121"/>
              </a:xfrm>
              <a:custGeom>
                <a:avLst/>
                <a:gdLst/>
                <a:ahLst/>
                <a:cxnLst/>
                <a:rect l="l" t="t" r="r" b="b"/>
                <a:pathLst>
                  <a:path w="963" h="498" extrusionOk="0">
                    <a:moveTo>
                      <a:pt x="214" y="1"/>
                    </a:moveTo>
                    <a:cubicBezTo>
                      <a:pt x="86" y="1"/>
                      <a:pt x="0" y="72"/>
                      <a:pt x="65" y="267"/>
                    </a:cubicBezTo>
                    <a:cubicBezTo>
                      <a:pt x="116" y="420"/>
                      <a:pt x="244" y="497"/>
                      <a:pt x="392" y="497"/>
                    </a:cubicBezTo>
                    <a:cubicBezTo>
                      <a:pt x="441" y="497"/>
                      <a:pt x="492" y="489"/>
                      <a:pt x="543" y="472"/>
                    </a:cubicBezTo>
                    <a:cubicBezTo>
                      <a:pt x="963" y="332"/>
                      <a:pt x="491" y="1"/>
                      <a:pt x="21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6" name="Google Shape;5636;p30"/>
              <p:cNvSpPr/>
              <p:nvPr/>
            </p:nvSpPr>
            <p:spPr>
              <a:xfrm>
                <a:off x="1816337" y="2689601"/>
                <a:ext cx="30564" cy="2747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799" extrusionOk="0">
                    <a:moveTo>
                      <a:pt x="407" y="1"/>
                    </a:moveTo>
                    <a:cubicBezTo>
                      <a:pt x="330" y="1"/>
                      <a:pt x="258" y="23"/>
                      <a:pt x="206" y="75"/>
                    </a:cubicBezTo>
                    <a:cubicBezTo>
                      <a:pt x="1" y="212"/>
                      <a:pt x="1" y="485"/>
                      <a:pt x="137" y="621"/>
                    </a:cubicBezTo>
                    <a:cubicBezTo>
                      <a:pt x="181" y="751"/>
                      <a:pt x="306" y="798"/>
                      <a:pt x="445" y="798"/>
                    </a:cubicBezTo>
                    <a:cubicBezTo>
                      <a:pt x="524" y="798"/>
                      <a:pt x="609" y="783"/>
                      <a:pt x="683" y="758"/>
                    </a:cubicBezTo>
                    <a:cubicBezTo>
                      <a:pt x="820" y="621"/>
                      <a:pt x="888" y="348"/>
                      <a:pt x="752" y="143"/>
                    </a:cubicBezTo>
                    <a:cubicBezTo>
                      <a:pt x="667" y="59"/>
                      <a:pt x="531" y="1"/>
                      <a:pt x="407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7" name="Google Shape;5637;p30"/>
              <p:cNvSpPr/>
              <p:nvPr/>
            </p:nvSpPr>
            <p:spPr>
              <a:xfrm>
                <a:off x="2848906" y="1962258"/>
                <a:ext cx="30529" cy="28363"/>
              </a:xfrm>
              <a:custGeom>
                <a:avLst/>
                <a:gdLst/>
                <a:ahLst/>
                <a:cxnLst/>
                <a:rect l="l" t="t" r="r" b="b"/>
                <a:pathLst>
                  <a:path w="888" h="825" extrusionOk="0">
                    <a:moveTo>
                      <a:pt x="389" y="0"/>
                    </a:moveTo>
                    <a:cubicBezTo>
                      <a:pt x="319" y="0"/>
                      <a:pt x="253" y="23"/>
                      <a:pt x="205" y="71"/>
                    </a:cubicBezTo>
                    <a:cubicBezTo>
                      <a:pt x="0" y="208"/>
                      <a:pt x="0" y="481"/>
                      <a:pt x="68" y="617"/>
                    </a:cubicBezTo>
                    <a:cubicBezTo>
                      <a:pt x="156" y="750"/>
                      <a:pt x="302" y="825"/>
                      <a:pt x="430" y="825"/>
                    </a:cubicBezTo>
                    <a:cubicBezTo>
                      <a:pt x="501" y="825"/>
                      <a:pt x="566" y="802"/>
                      <a:pt x="614" y="754"/>
                    </a:cubicBezTo>
                    <a:cubicBezTo>
                      <a:pt x="819" y="617"/>
                      <a:pt x="887" y="344"/>
                      <a:pt x="751" y="208"/>
                    </a:cubicBezTo>
                    <a:cubicBezTo>
                      <a:pt x="663" y="76"/>
                      <a:pt x="518" y="0"/>
                      <a:pt x="38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8" name="Google Shape;5638;p30"/>
              <p:cNvSpPr/>
              <p:nvPr/>
            </p:nvSpPr>
            <p:spPr>
              <a:xfrm>
                <a:off x="1826857" y="1949675"/>
                <a:ext cx="34242" cy="15333"/>
              </a:xfrm>
              <a:custGeom>
                <a:avLst/>
                <a:gdLst/>
                <a:ahLst/>
                <a:cxnLst/>
                <a:rect l="l" t="t" r="r" b="b"/>
                <a:pathLst>
                  <a:path w="996" h="446" extrusionOk="0">
                    <a:moveTo>
                      <a:pt x="449" y="1"/>
                    </a:moveTo>
                    <a:cubicBezTo>
                      <a:pt x="344" y="1"/>
                      <a:pt x="248" y="51"/>
                      <a:pt x="173" y="164"/>
                    </a:cubicBezTo>
                    <a:cubicBezTo>
                      <a:pt x="0" y="365"/>
                      <a:pt x="154" y="445"/>
                      <a:pt x="355" y="445"/>
                    </a:cubicBezTo>
                    <a:cubicBezTo>
                      <a:pt x="631" y="445"/>
                      <a:pt x="995" y="294"/>
                      <a:pt x="719" y="96"/>
                    </a:cubicBezTo>
                    <a:cubicBezTo>
                      <a:pt x="627" y="35"/>
                      <a:pt x="535" y="1"/>
                      <a:pt x="44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9" name="Google Shape;5639;p30"/>
              <p:cNvSpPr/>
              <p:nvPr/>
            </p:nvSpPr>
            <p:spPr>
              <a:xfrm>
                <a:off x="2832816" y="2703044"/>
                <a:ext cx="39193" cy="27573"/>
              </a:xfrm>
              <a:custGeom>
                <a:avLst/>
                <a:gdLst/>
                <a:ahLst/>
                <a:cxnLst/>
                <a:rect l="l" t="t" r="r" b="b"/>
                <a:pathLst>
                  <a:path w="1140" h="802" extrusionOk="0">
                    <a:moveTo>
                      <a:pt x="572" y="0"/>
                    </a:moveTo>
                    <a:cubicBezTo>
                      <a:pt x="249" y="0"/>
                      <a:pt x="1" y="487"/>
                      <a:pt x="332" y="708"/>
                    </a:cubicBezTo>
                    <a:cubicBezTo>
                      <a:pt x="424" y="774"/>
                      <a:pt x="513" y="801"/>
                      <a:pt x="595" y="801"/>
                    </a:cubicBezTo>
                    <a:cubicBezTo>
                      <a:pt x="937" y="801"/>
                      <a:pt x="1140" y="314"/>
                      <a:pt x="809" y="94"/>
                    </a:cubicBezTo>
                    <a:cubicBezTo>
                      <a:pt x="730" y="28"/>
                      <a:pt x="649" y="0"/>
                      <a:pt x="5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640" name="Google Shape;5640;p30"/>
            <p:cNvGrpSpPr/>
            <p:nvPr/>
          </p:nvGrpSpPr>
          <p:grpSpPr>
            <a:xfrm>
              <a:off x="630432" y="500477"/>
              <a:ext cx="663465" cy="665187"/>
              <a:chOff x="6267378" y="1427634"/>
              <a:chExt cx="681245" cy="683014"/>
            </a:xfrm>
          </p:grpSpPr>
          <p:grpSp>
            <p:nvGrpSpPr>
              <p:cNvPr id="5641" name="Google Shape;5641;p30"/>
              <p:cNvGrpSpPr/>
              <p:nvPr/>
            </p:nvGrpSpPr>
            <p:grpSpPr>
              <a:xfrm rot="-6112678" flipH="1">
                <a:off x="6325660" y="1716909"/>
                <a:ext cx="328962" cy="386085"/>
                <a:chOff x="1399963" y="545100"/>
                <a:chExt cx="305686" cy="358800"/>
              </a:xfrm>
            </p:grpSpPr>
            <p:sp>
              <p:nvSpPr>
                <p:cNvPr id="5642" name="Google Shape;5642;p30"/>
                <p:cNvSpPr/>
                <p:nvPr/>
              </p:nvSpPr>
              <p:spPr>
                <a:xfrm>
                  <a:off x="1618396" y="884214"/>
                  <a:ext cx="13680" cy="196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731" extrusionOk="0">
                      <a:moveTo>
                        <a:pt x="254" y="1"/>
                      </a:moveTo>
                      <a:cubicBezTo>
                        <a:pt x="127" y="1"/>
                        <a:pt x="1" y="89"/>
                        <a:pt x="1" y="265"/>
                      </a:cubicBezTo>
                      <a:lnTo>
                        <a:pt x="1" y="476"/>
                      </a:lnTo>
                      <a:cubicBezTo>
                        <a:pt x="1" y="610"/>
                        <a:pt x="102" y="731"/>
                        <a:pt x="233" y="731"/>
                      </a:cubicBezTo>
                      <a:cubicBezTo>
                        <a:pt x="240" y="731"/>
                        <a:pt x="247" y="730"/>
                        <a:pt x="254" y="730"/>
                      </a:cubicBezTo>
                      <a:cubicBezTo>
                        <a:pt x="261" y="730"/>
                        <a:pt x="269" y="731"/>
                        <a:pt x="276" y="731"/>
                      </a:cubicBezTo>
                      <a:cubicBezTo>
                        <a:pt x="406" y="731"/>
                        <a:pt x="508" y="610"/>
                        <a:pt x="508" y="476"/>
                      </a:cubicBezTo>
                      <a:lnTo>
                        <a:pt x="508" y="265"/>
                      </a:lnTo>
                      <a:cubicBezTo>
                        <a:pt x="508" y="89"/>
                        <a:pt x="381" y="1"/>
                        <a:pt x="254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643" name="Google Shape;5643;p30"/>
                <p:cNvSpPr/>
                <p:nvPr/>
              </p:nvSpPr>
              <p:spPr>
                <a:xfrm>
                  <a:off x="1614599" y="545100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5" y="1028"/>
                        <a:pt x="1325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644" name="Google Shape;5644;p30"/>
                <p:cNvSpPr/>
                <p:nvPr/>
              </p:nvSpPr>
              <p:spPr>
                <a:xfrm>
                  <a:off x="1628252" y="738895"/>
                  <a:ext cx="35682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8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645" name="Google Shape;5645;p30"/>
                <p:cNvSpPr/>
                <p:nvPr/>
              </p:nvSpPr>
              <p:spPr>
                <a:xfrm>
                  <a:off x="1399963" y="649000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646" name="Google Shape;5646;p30"/>
                <p:cNvSpPr/>
                <p:nvPr/>
              </p:nvSpPr>
              <p:spPr>
                <a:xfrm>
                  <a:off x="1669967" y="628155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647" name="Google Shape;5647;p30"/>
                <p:cNvSpPr/>
                <p:nvPr/>
              </p:nvSpPr>
              <p:spPr>
                <a:xfrm>
                  <a:off x="1531572" y="649000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1"/>
                      </a:moveTo>
                      <a:cubicBezTo>
                        <a:pt x="0" y="1"/>
                        <a:pt x="0" y="1029"/>
                        <a:pt x="662" y="1029"/>
                      </a:cubicBezTo>
                      <a:cubicBezTo>
                        <a:pt x="1324" y="1029"/>
                        <a:pt x="1324" y="1"/>
                        <a:pt x="662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648" name="Google Shape;5648;p30"/>
              <p:cNvGrpSpPr/>
              <p:nvPr/>
            </p:nvGrpSpPr>
            <p:grpSpPr>
              <a:xfrm rot="1827528" flipH="1">
                <a:off x="6544525" y="1484376"/>
                <a:ext cx="328952" cy="386090"/>
                <a:chOff x="1399963" y="545100"/>
                <a:chExt cx="305686" cy="358800"/>
              </a:xfrm>
            </p:grpSpPr>
            <p:sp>
              <p:nvSpPr>
                <p:cNvPr id="5649" name="Google Shape;5649;p30"/>
                <p:cNvSpPr/>
                <p:nvPr/>
              </p:nvSpPr>
              <p:spPr>
                <a:xfrm>
                  <a:off x="1618396" y="884214"/>
                  <a:ext cx="13680" cy="196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731" extrusionOk="0">
                      <a:moveTo>
                        <a:pt x="254" y="1"/>
                      </a:moveTo>
                      <a:cubicBezTo>
                        <a:pt x="127" y="1"/>
                        <a:pt x="1" y="89"/>
                        <a:pt x="1" y="265"/>
                      </a:cubicBezTo>
                      <a:lnTo>
                        <a:pt x="1" y="476"/>
                      </a:lnTo>
                      <a:cubicBezTo>
                        <a:pt x="1" y="610"/>
                        <a:pt x="102" y="731"/>
                        <a:pt x="233" y="731"/>
                      </a:cubicBezTo>
                      <a:cubicBezTo>
                        <a:pt x="240" y="731"/>
                        <a:pt x="247" y="730"/>
                        <a:pt x="254" y="730"/>
                      </a:cubicBezTo>
                      <a:cubicBezTo>
                        <a:pt x="261" y="730"/>
                        <a:pt x="269" y="731"/>
                        <a:pt x="276" y="731"/>
                      </a:cubicBezTo>
                      <a:cubicBezTo>
                        <a:pt x="406" y="731"/>
                        <a:pt x="508" y="610"/>
                        <a:pt x="508" y="476"/>
                      </a:cubicBezTo>
                      <a:lnTo>
                        <a:pt x="508" y="265"/>
                      </a:lnTo>
                      <a:cubicBezTo>
                        <a:pt x="508" y="89"/>
                        <a:pt x="381" y="1"/>
                        <a:pt x="254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650" name="Google Shape;5650;p30"/>
                <p:cNvSpPr/>
                <p:nvPr/>
              </p:nvSpPr>
              <p:spPr>
                <a:xfrm>
                  <a:off x="1614599" y="545100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5" y="1028"/>
                        <a:pt x="1325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651" name="Google Shape;5651;p30"/>
                <p:cNvSpPr/>
                <p:nvPr/>
              </p:nvSpPr>
              <p:spPr>
                <a:xfrm>
                  <a:off x="1628252" y="738895"/>
                  <a:ext cx="35682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8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652" name="Google Shape;5652;p30"/>
                <p:cNvSpPr/>
                <p:nvPr/>
              </p:nvSpPr>
              <p:spPr>
                <a:xfrm>
                  <a:off x="1399963" y="649000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653" name="Google Shape;5653;p30"/>
                <p:cNvSpPr/>
                <p:nvPr/>
              </p:nvSpPr>
              <p:spPr>
                <a:xfrm>
                  <a:off x="1669967" y="628155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654" name="Google Shape;5654;p30"/>
                <p:cNvSpPr/>
                <p:nvPr/>
              </p:nvSpPr>
              <p:spPr>
                <a:xfrm>
                  <a:off x="1531572" y="649000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1"/>
                      </a:moveTo>
                      <a:cubicBezTo>
                        <a:pt x="0" y="1"/>
                        <a:pt x="0" y="1029"/>
                        <a:pt x="662" y="1029"/>
                      </a:cubicBezTo>
                      <a:cubicBezTo>
                        <a:pt x="1324" y="1029"/>
                        <a:pt x="1324" y="1"/>
                        <a:pt x="662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sp>
        <p:nvSpPr>
          <p:cNvPr id="5655" name="Google Shape;5655;p30"/>
          <p:cNvSpPr txBox="1">
            <a:spLocks noGrp="1"/>
          </p:cNvSpPr>
          <p:nvPr>
            <p:ph type="title"/>
          </p:nvPr>
        </p:nvSpPr>
        <p:spPr>
          <a:xfrm>
            <a:off x="713225" y="551692"/>
            <a:ext cx="7717500" cy="45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5656" name="Google Shape;5656;p30"/>
          <p:cNvGrpSpPr/>
          <p:nvPr/>
        </p:nvGrpSpPr>
        <p:grpSpPr>
          <a:xfrm rot="1775249" flipH="1">
            <a:off x="3193809" y="1072096"/>
            <a:ext cx="678735" cy="708172"/>
            <a:chOff x="1609851" y="1570464"/>
            <a:chExt cx="1473733" cy="1539433"/>
          </a:xfrm>
        </p:grpSpPr>
        <p:sp>
          <p:nvSpPr>
            <p:cNvPr id="5657" name="Google Shape;5657;p30"/>
            <p:cNvSpPr/>
            <p:nvPr/>
          </p:nvSpPr>
          <p:spPr>
            <a:xfrm>
              <a:off x="2083882" y="2441068"/>
              <a:ext cx="117373" cy="86844"/>
            </a:xfrm>
            <a:custGeom>
              <a:avLst/>
              <a:gdLst/>
              <a:ahLst/>
              <a:cxnLst/>
              <a:rect l="l" t="t" r="r" b="b"/>
              <a:pathLst>
                <a:path w="3414" h="2526" extrusionOk="0">
                  <a:moveTo>
                    <a:pt x="3413" y="0"/>
                  </a:moveTo>
                  <a:lnTo>
                    <a:pt x="0" y="2389"/>
                  </a:lnTo>
                  <a:lnTo>
                    <a:pt x="68" y="2526"/>
                  </a:lnTo>
                  <a:lnTo>
                    <a:pt x="3413" y="69"/>
                  </a:lnTo>
                  <a:lnTo>
                    <a:pt x="341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8" name="Google Shape;5658;p30"/>
            <p:cNvSpPr/>
            <p:nvPr/>
          </p:nvSpPr>
          <p:spPr>
            <a:xfrm>
              <a:off x="2039291" y="2403525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2935" y="0"/>
                  </a:moveTo>
                  <a:lnTo>
                    <a:pt x="0" y="888"/>
                  </a:lnTo>
                  <a:lnTo>
                    <a:pt x="0" y="1024"/>
                  </a:lnTo>
                  <a:lnTo>
                    <a:pt x="2935" y="69"/>
                  </a:lnTo>
                  <a:lnTo>
                    <a:pt x="293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9" name="Google Shape;5659;p30"/>
            <p:cNvSpPr/>
            <p:nvPr/>
          </p:nvSpPr>
          <p:spPr>
            <a:xfrm>
              <a:off x="2151920" y="2513816"/>
              <a:ext cx="68107" cy="86844"/>
            </a:xfrm>
            <a:custGeom>
              <a:avLst/>
              <a:gdLst/>
              <a:ahLst/>
              <a:cxnLst/>
              <a:rect l="l" t="t" r="r" b="b"/>
              <a:pathLst>
                <a:path w="1981" h="2526" extrusionOk="0">
                  <a:moveTo>
                    <a:pt x="1980" y="0"/>
                  </a:moveTo>
                  <a:lnTo>
                    <a:pt x="1" y="2458"/>
                  </a:lnTo>
                  <a:lnTo>
                    <a:pt x="137" y="2526"/>
                  </a:lnTo>
                  <a:lnTo>
                    <a:pt x="198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0" name="Google Shape;5660;p30"/>
            <p:cNvSpPr/>
            <p:nvPr/>
          </p:nvSpPr>
          <p:spPr>
            <a:xfrm>
              <a:off x="2241102" y="2509106"/>
              <a:ext cx="49301" cy="133807"/>
            </a:xfrm>
            <a:custGeom>
              <a:avLst/>
              <a:gdLst/>
              <a:ahLst/>
              <a:cxnLst/>
              <a:rect l="l" t="t" r="r" b="b"/>
              <a:pathLst>
                <a:path w="1434" h="3892" extrusionOk="0">
                  <a:moveTo>
                    <a:pt x="1366" y="1"/>
                  </a:moveTo>
                  <a:lnTo>
                    <a:pt x="0" y="3892"/>
                  </a:lnTo>
                  <a:lnTo>
                    <a:pt x="69" y="3892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1" name="Google Shape;5661;p30"/>
            <p:cNvSpPr/>
            <p:nvPr/>
          </p:nvSpPr>
          <p:spPr>
            <a:xfrm>
              <a:off x="2158968" y="2074990"/>
              <a:ext cx="61059" cy="89216"/>
            </a:xfrm>
            <a:custGeom>
              <a:avLst/>
              <a:gdLst/>
              <a:ahLst/>
              <a:cxnLst/>
              <a:rect l="l" t="t" r="r" b="b"/>
              <a:pathLst>
                <a:path w="1776" h="2595" extrusionOk="0">
                  <a:moveTo>
                    <a:pt x="69" y="0"/>
                  </a:moveTo>
                  <a:lnTo>
                    <a:pt x="0" y="69"/>
                  </a:lnTo>
                  <a:lnTo>
                    <a:pt x="1775" y="2594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2" name="Google Shape;5662;p30"/>
            <p:cNvSpPr/>
            <p:nvPr/>
          </p:nvSpPr>
          <p:spPr>
            <a:xfrm>
              <a:off x="2022858" y="2333115"/>
              <a:ext cx="145531" cy="4744"/>
            </a:xfrm>
            <a:custGeom>
              <a:avLst/>
              <a:gdLst/>
              <a:ahLst/>
              <a:cxnLst/>
              <a:rect l="l" t="t" r="r" b="b"/>
              <a:pathLst>
                <a:path w="4233" h="138" extrusionOk="0">
                  <a:moveTo>
                    <a:pt x="1" y="1"/>
                  </a:moveTo>
                  <a:lnTo>
                    <a:pt x="1" y="69"/>
                  </a:lnTo>
                  <a:lnTo>
                    <a:pt x="4232" y="137"/>
                  </a:lnTo>
                  <a:lnTo>
                    <a:pt x="4232" y="69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3" name="Google Shape;5663;p30"/>
            <p:cNvSpPr/>
            <p:nvPr/>
          </p:nvSpPr>
          <p:spPr>
            <a:xfrm>
              <a:off x="2346717" y="2016303"/>
              <a:ext cx="4710" cy="105650"/>
            </a:xfrm>
            <a:custGeom>
              <a:avLst/>
              <a:gdLst/>
              <a:ahLst/>
              <a:cxnLst/>
              <a:rect l="l" t="t" r="r" b="b"/>
              <a:pathLst>
                <a:path w="137" h="3073" extrusionOk="0">
                  <a:moveTo>
                    <a:pt x="0" y="1"/>
                  </a:moveTo>
                  <a:lnTo>
                    <a:pt x="0" y="3072"/>
                  </a:lnTo>
                  <a:lnTo>
                    <a:pt x="137" y="3072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4" name="Google Shape;5664;p30"/>
            <p:cNvSpPr/>
            <p:nvPr/>
          </p:nvSpPr>
          <p:spPr>
            <a:xfrm>
              <a:off x="2086220" y="2143028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69" y="1"/>
                  </a:moveTo>
                  <a:lnTo>
                    <a:pt x="0" y="137"/>
                  </a:lnTo>
                  <a:lnTo>
                    <a:pt x="3413" y="2595"/>
                  </a:lnTo>
                  <a:lnTo>
                    <a:pt x="3413" y="2526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5" name="Google Shape;5665;p30"/>
            <p:cNvSpPr/>
            <p:nvPr/>
          </p:nvSpPr>
          <p:spPr>
            <a:xfrm>
              <a:off x="2492179" y="2445744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1" y="1"/>
                  </a:moveTo>
                  <a:cubicBezTo>
                    <a:pt x="1" y="1"/>
                    <a:pt x="1" y="1"/>
                    <a:pt x="1" y="69"/>
                  </a:cubicBezTo>
                  <a:lnTo>
                    <a:pt x="3277" y="2595"/>
                  </a:lnTo>
                  <a:cubicBezTo>
                    <a:pt x="3346" y="2527"/>
                    <a:pt x="3346" y="2527"/>
                    <a:pt x="3414" y="2458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6" name="Google Shape;5666;p30"/>
            <p:cNvSpPr/>
            <p:nvPr/>
          </p:nvSpPr>
          <p:spPr>
            <a:xfrm>
              <a:off x="2342007" y="2556069"/>
              <a:ext cx="4744" cy="105615"/>
            </a:xfrm>
            <a:custGeom>
              <a:avLst/>
              <a:gdLst/>
              <a:ahLst/>
              <a:cxnLst/>
              <a:rect l="l" t="t" r="r" b="b"/>
              <a:pathLst>
                <a:path w="138" h="3072" extrusionOk="0">
                  <a:moveTo>
                    <a:pt x="69" y="0"/>
                  </a:moveTo>
                  <a:lnTo>
                    <a:pt x="1" y="3072"/>
                  </a:lnTo>
                  <a:lnTo>
                    <a:pt x="137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7" name="Google Shape;5667;p30"/>
            <p:cNvSpPr/>
            <p:nvPr/>
          </p:nvSpPr>
          <p:spPr>
            <a:xfrm>
              <a:off x="2553203" y="2241596"/>
              <a:ext cx="103278" cy="32902"/>
            </a:xfrm>
            <a:custGeom>
              <a:avLst/>
              <a:gdLst/>
              <a:ahLst/>
              <a:cxnLst/>
              <a:rect l="l" t="t" r="r" b="b"/>
              <a:pathLst>
                <a:path w="3004" h="957" extrusionOk="0">
                  <a:moveTo>
                    <a:pt x="2936" y="1"/>
                  </a:moveTo>
                  <a:lnTo>
                    <a:pt x="1" y="888"/>
                  </a:lnTo>
                  <a:lnTo>
                    <a:pt x="1" y="956"/>
                  </a:lnTo>
                  <a:lnTo>
                    <a:pt x="3004" y="137"/>
                  </a:lnTo>
                  <a:cubicBezTo>
                    <a:pt x="3004" y="137"/>
                    <a:pt x="3004" y="1"/>
                    <a:pt x="2936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8" name="Google Shape;5668;p30"/>
            <p:cNvSpPr/>
            <p:nvPr/>
          </p:nvSpPr>
          <p:spPr>
            <a:xfrm>
              <a:off x="2527384" y="2340163"/>
              <a:ext cx="143193" cy="4710"/>
            </a:xfrm>
            <a:custGeom>
              <a:avLst/>
              <a:gdLst/>
              <a:ahLst/>
              <a:cxnLst/>
              <a:rect l="l" t="t" r="r" b="b"/>
              <a:pathLst>
                <a:path w="4165" h="137" extrusionOk="0">
                  <a:moveTo>
                    <a:pt x="1" y="0"/>
                  </a:moveTo>
                  <a:lnTo>
                    <a:pt x="1" y="69"/>
                  </a:lnTo>
                  <a:lnTo>
                    <a:pt x="4165" y="137"/>
                  </a:lnTo>
                  <a:lnTo>
                    <a:pt x="416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9" name="Google Shape;5669;p30"/>
            <p:cNvSpPr/>
            <p:nvPr/>
          </p:nvSpPr>
          <p:spPr>
            <a:xfrm>
              <a:off x="2471070" y="2513816"/>
              <a:ext cx="65735" cy="89216"/>
            </a:xfrm>
            <a:custGeom>
              <a:avLst/>
              <a:gdLst/>
              <a:ahLst/>
              <a:cxnLst/>
              <a:rect l="l" t="t" r="r" b="b"/>
              <a:pathLst>
                <a:path w="1912" h="2595" extrusionOk="0">
                  <a:moveTo>
                    <a:pt x="1" y="0"/>
                  </a:moveTo>
                  <a:lnTo>
                    <a:pt x="1775" y="2594"/>
                  </a:lnTo>
                  <a:lnTo>
                    <a:pt x="1912" y="252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0" name="Google Shape;5670;p30"/>
            <p:cNvSpPr/>
            <p:nvPr/>
          </p:nvSpPr>
          <p:spPr>
            <a:xfrm>
              <a:off x="2400659" y="2509106"/>
              <a:ext cx="44625" cy="138517"/>
            </a:xfrm>
            <a:custGeom>
              <a:avLst/>
              <a:gdLst/>
              <a:ahLst/>
              <a:cxnLst/>
              <a:rect l="l" t="t" r="r" b="b"/>
              <a:pathLst>
                <a:path w="1298" h="4029" extrusionOk="0">
                  <a:moveTo>
                    <a:pt x="1" y="1"/>
                  </a:moveTo>
                  <a:lnTo>
                    <a:pt x="1161" y="4028"/>
                  </a:lnTo>
                  <a:lnTo>
                    <a:pt x="1298" y="4028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1" name="Google Shape;5671;p30"/>
            <p:cNvSpPr/>
            <p:nvPr/>
          </p:nvSpPr>
          <p:spPr>
            <a:xfrm>
              <a:off x="1936048" y="2030399"/>
              <a:ext cx="145496" cy="110325"/>
            </a:xfrm>
            <a:custGeom>
              <a:avLst/>
              <a:gdLst/>
              <a:ahLst/>
              <a:cxnLst/>
              <a:rect l="l" t="t" r="r" b="b"/>
              <a:pathLst>
                <a:path w="4232" h="3209" extrusionOk="0">
                  <a:moveTo>
                    <a:pt x="137" y="0"/>
                  </a:moveTo>
                  <a:lnTo>
                    <a:pt x="0" y="137"/>
                  </a:lnTo>
                  <a:lnTo>
                    <a:pt x="4164" y="3209"/>
                  </a:lnTo>
                  <a:lnTo>
                    <a:pt x="4232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2" name="Google Shape;5672;p30"/>
            <p:cNvSpPr/>
            <p:nvPr/>
          </p:nvSpPr>
          <p:spPr>
            <a:xfrm>
              <a:off x="1860928" y="2171185"/>
              <a:ext cx="169012" cy="61059"/>
            </a:xfrm>
            <a:custGeom>
              <a:avLst/>
              <a:gdLst/>
              <a:ahLst/>
              <a:cxnLst/>
              <a:rect l="l" t="t" r="r" b="b"/>
              <a:pathLst>
                <a:path w="4916" h="1776" extrusionOk="0">
                  <a:moveTo>
                    <a:pt x="69" y="1"/>
                  </a:moveTo>
                  <a:lnTo>
                    <a:pt x="1" y="206"/>
                  </a:lnTo>
                  <a:lnTo>
                    <a:pt x="4915" y="1776"/>
                  </a:lnTo>
                  <a:lnTo>
                    <a:pt x="4915" y="1707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3" name="Google Shape;5673;p30"/>
            <p:cNvSpPr/>
            <p:nvPr/>
          </p:nvSpPr>
          <p:spPr>
            <a:xfrm>
              <a:off x="2766772" y="2654603"/>
              <a:ext cx="79796" cy="63397"/>
            </a:xfrm>
            <a:custGeom>
              <a:avLst/>
              <a:gdLst/>
              <a:ahLst/>
              <a:cxnLst/>
              <a:rect l="l" t="t" r="r" b="b"/>
              <a:pathLst>
                <a:path w="2321" h="1844" extrusionOk="0">
                  <a:moveTo>
                    <a:pt x="137" y="1"/>
                  </a:moveTo>
                  <a:cubicBezTo>
                    <a:pt x="137" y="69"/>
                    <a:pt x="68" y="137"/>
                    <a:pt x="0" y="206"/>
                  </a:cubicBezTo>
                  <a:lnTo>
                    <a:pt x="2184" y="1844"/>
                  </a:lnTo>
                  <a:lnTo>
                    <a:pt x="2253" y="1776"/>
                  </a:lnTo>
                  <a:lnTo>
                    <a:pt x="2321" y="1639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4" name="Google Shape;5674;p30"/>
            <p:cNvSpPr/>
            <p:nvPr/>
          </p:nvSpPr>
          <p:spPr>
            <a:xfrm>
              <a:off x="1837481" y="2328440"/>
              <a:ext cx="176026" cy="9420"/>
            </a:xfrm>
            <a:custGeom>
              <a:avLst/>
              <a:gdLst/>
              <a:ahLst/>
              <a:cxnLst/>
              <a:rect l="l" t="t" r="r" b="b"/>
              <a:pathLst>
                <a:path w="5120" h="274" extrusionOk="0">
                  <a:moveTo>
                    <a:pt x="0" y="0"/>
                  </a:moveTo>
                  <a:cubicBezTo>
                    <a:pt x="0" y="68"/>
                    <a:pt x="0" y="137"/>
                    <a:pt x="0" y="205"/>
                  </a:cubicBezTo>
                  <a:lnTo>
                    <a:pt x="5120" y="273"/>
                  </a:lnTo>
                  <a:lnTo>
                    <a:pt x="5120" y="137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5" name="Google Shape;5675;p30"/>
            <p:cNvSpPr/>
            <p:nvPr/>
          </p:nvSpPr>
          <p:spPr>
            <a:xfrm>
              <a:off x="1722479" y="2323729"/>
              <a:ext cx="93892" cy="9420"/>
            </a:xfrm>
            <a:custGeom>
              <a:avLst/>
              <a:gdLst/>
              <a:ahLst/>
              <a:cxnLst/>
              <a:rect l="l" t="t" r="r" b="b"/>
              <a:pathLst>
                <a:path w="2731" h="274" extrusionOk="0">
                  <a:moveTo>
                    <a:pt x="1" y="1"/>
                  </a:moveTo>
                  <a:lnTo>
                    <a:pt x="1" y="205"/>
                  </a:lnTo>
                  <a:lnTo>
                    <a:pt x="1" y="274"/>
                  </a:lnTo>
                  <a:lnTo>
                    <a:pt x="2731" y="274"/>
                  </a:lnTo>
                  <a:cubicBezTo>
                    <a:pt x="2731" y="205"/>
                    <a:pt x="2731" y="137"/>
                    <a:pt x="2731" y="69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6" name="Google Shape;5676;p30"/>
            <p:cNvSpPr/>
            <p:nvPr/>
          </p:nvSpPr>
          <p:spPr>
            <a:xfrm>
              <a:off x="2403032" y="2032737"/>
              <a:ext cx="49301" cy="136145"/>
            </a:xfrm>
            <a:custGeom>
              <a:avLst/>
              <a:gdLst/>
              <a:ahLst/>
              <a:cxnLst/>
              <a:rect l="l" t="t" r="r" b="b"/>
              <a:pathLst>
                <a:path w="1434" h="3960" extrusionOk="0">
                  <a:moveTo>
                    <a:pt x="1365" y="1"/>
                  </a:moveTo>
                  <a:lnTo>
                    <a:pt x="0" y="3960"/>
                  </a:lnTo>
                  <a:lnTo>
                    <a:pt x="68" y="3960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7" name="Google Shape;5677;p30"/>
            <p:cNvSpPr/>
            <p:nvPr/>
          </p:nvSpPr>
          <p:spPr>
            <a:xfrm>
              <a:off x="2611890" y="2539636"/>
              <a:ext cx="147868" cy="110325"/>
            </a:xfrm>
            <a:custGeom>
              <a:avLst/>
              <a:gdLst/>
              <a:ahLst/>
              <a:cxnLst/>
              <a:rect l="l" t="t" r="r" b="b"/>
              <a:pathLst>
                <a:path w="4301" h="3209" extrusionOk="0">
                  <a:moveTo>
                    <a:pt x="137" y="0"/>
                  </a:moveTo>
                  <a:lnTo>
                    <a:pt x="0" y="69"/>
                  </a:lnTo>
                  <a:lnTo>
                    <a:pt x="4164" y="3208"/>
                  </a:lnTo>
                  <a:lnTo>
                    <a:pt x="4300" y="3004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8" name="Google Shape;5678;p30"/>
            <p:cNvSpPr/>
            <p:nvPr/>
          </p:nvSpPr>
          <p:spPr>
            <a:xfrm>
              <a:off x="2663494" y="2443406"/>
              <a:ext cx="171350" cy="63397"/>
            </a:xfrm>
            <a:custGeom>
              <a:avLst/>
              <a:gdLst/>
              <a:ahLst/>
              <a:cxnLst/>
              <a:rect l="l" t="t" r="r" b="b"/>
              <a:pathLst>
                <a:path w="4984" h="1844" extrusionOk="0">
                  <a:moveTo>
                    <a:pt x="1" y="1"/>
                  </a:moveTo>
                  <a:cubicBezTo>
                    <a:pt x="1" y="69"/>
                    <a:pt x="1" y="69"/>
                    <a:pt x="1" y="137"/>
                  </a:cubicBezTo>
                  <a:lnTo>
                    <a:pt x="4915" y="1844"/>
                  </a:lnTo>
                  <a:lnTo>
                    <a:pt x="4984" y="1707"/>
                  </a:lnTo>
                  <a:lnTo>
                    <a:pt x="4984" y="1639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9" name="Google Shape;5679;p30"/>
            <p:cNvSpPr/>
            <p:nvPr/>
          </p:nvSpPr>
          <p:spPr>
            <a:xfrm>
              <a:off x="2851244" y="211019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80"/>
                  </a:lnTo>
                  <a:cubicBezTo>
                    <a:pt x="0" y="1980"/>
                    <a:pt x="69" y="2048"/>
                    <a:pt x="69" y="2116"/>
                  </a:cubicBezTo>
                  <a:lnTo>
                    <a:pt x="6212" y="205"/>
                  </a:lnTo>
                  <a:cubicBezTo>
                    <a:pt x="6212" y="137"/>
                    <a:pt x="6212" y="68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0" name="Google Shape;5680;p30"/>
            <p:cNvSpPr/>
            <p:nvPr/>
          </p:nvSpPr>
          <p:spPr>
            <a:xfrm>
              <a:off x="2250488" y="2030399"/>
              <a:ext cx="44625" cy="138483"/>
            </a:xfrm>
            <a:custGeom>
              <a:avLst/>
              <a:gdLst/>
              <a:ahLst/>
              <a:cxnLst/>
              <a:rect l="l" t="t" r="r" b="b"/>
              <a:pathLst>
                <a:path w="1298" h="4028" extrusionOk="0">
                  <a:moveTo>
                    <a:pt x="69" y="0"/>
                  </a:moveTo>
                  <a:lnTo>
                    <a:pt x="0" y="69"/>
                  </a:lnTo>
                  <a:lnTo>
                    <a:pt x="1229" y="4028"/>
                  </a:lnTo>
                  <a:lnTo>
                    <a:pt x="1297" y="4028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1" name="Google Shape;5681;p30"/>
            <p:cNvSpPr/>
            <p:nvPr/>
          </p:nvSpPr>
          <p:spPr>
            <a:xfrm>
              <a:off x="2489841" y="2150076"/>
              <a:ext cx="119711" cy="86878"/>
            </a:xfrm>
            <a:custGeom>
              <a:avLst/>
              <a:gdLst/>
              <a:ahLst/>
              <a:cxnLst/>
              <a:rect l="l" t="t" r="r" b="b"/>
              <a:pathLst>
                <a:path w="3482" h="2527" extrusionOk="0">
                  <a:moveTo>
                    <a:pt x="3414" y="1"/>
                  </a:moveTo>
                  <a:lnTo>
                    <a:pt x="1" y="2458"/>
                  </a:lnTo>
                  <a:lnTo>
                    <a:pt x="69" y="2458"/>
                  </a:lnTo>
                  <a:lnTo>
                    <a:pt x="69" y="2526"/>
                  </a:lnTo>
                  <a:lnTo>
                    <a:pt x="3482" y="137"/>
                  </a:lnTo>
                  <a:lnTo>
                    <a:pt x="341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2" name="Google Shape;5682;p30"/>
            <p:cNvSpPr/>
            <p:nvPr/>
          </p:nvSpPr>
          <p:spPr>
            <a:xfrm>
              <a:off x="2473407" y="2077328"/>
              <a:ext cx="68107" cy="89216"/>
            </a:xfrm>
            <a:custGeom>
              <a:avLst/>
              <a:gdLst/>
              <a:ahLst/>
              <a:cxnLst/>
              <a:rect l="l" t="t" r="r" b="b"/>
              <a:pathLst>
                <a:path w="1981" h="2595" extrusionOk="0">
                  <a:moveTo>
                    <a:pt x="1844" y="1"/>
                  </a:moveTo>
                  <a:lnTo>
                    <a:pt x="1" y="2526"/>
                  </a:lnTo>
                  <a:lnTo>
                    <a:pt x="69" y="2526"/>
                  </a:lnTo>
                  <a:lnTo>
                    <a:pt x="69" y="2594"/>
                  </a:lnTo>
                  <a:lnTo>
                    <a:pt x="1980" y="137"/>
                  </a:lnTo>
                  <a:lnTo>
                    <a:pt x="184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3" name="Google Shape;5683;p30"/>
            <p:cNvSpPr/>
            <p:nvPr/>
          </p:nvSpPr>
          <p:spPr>
            <a:xfrm>
              <a:off x="2041629" y="2234548"/>
              <a:ext cx="100940" cy="37577"/>
            </a:xfrm>
            <a:custGeom>
              <a:avLst/>
              <a:gdLst/>
              <a:ahLst/>
              <a:cxnLst/>
              <a:rect l="l" t="t" r="r" b="b"/>
              <a:pathLst>
                <a:path w="2936" h="1093" extrusionOk="0">
                  <a:moveTo>
                    <a:pt x="1" y="1"/>
                  </a:moveTo>
                  <a:lnTo>
                    <a:pt x="1" y="137"/>
                  </a:lnTo>
                  <a:lnTo>
                    <a:pt x="2936" y="1093"/>
                  </a:lnTo>
                  <a:cubicBezTo>
                    <a:pt x="2936" y="1025"/>
                    <a:pt x="2936" y="1025"/>
                    <a:pt x="2936" y="1025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4" name="Google Shape;5684;p30"/>
            <p:cNvSpPr/>
            <p:nvPr/>
          </p:nvSpPr>
          <p:spPr>
            <a:xfrm>
              <a:off x="1846866" y="1959989"/>
              <a:ext cx="77458" cy="63397"/>
            </a:xfrm>
            <a:custGeom>
              <a:avLst/>
              <a:gdLst/>
              <a:ahLst/>
              <a:cxnLst/>
              <a:rect l="l" t="t" r="r" b="b"/>
              <a:pathLst>
                <a:path w="2253" h="1844" extrusionOk="0">
                  <a:moveTo>
                    <a:pt x="137" y="1"/>
                  </a:moveTo>
                  <a:lnTo>
                    <a:pt x="69" y="69"/>
                  </a:lnTo>
                  <a:cubicBezTo>
                    <a:pt x="69" y="137"/>
                    <a:pt x="0" y="137"/>
                    <a:pt x="0" y="205"/>
                  </a:cubicBezTo>
                  <a:lnTo>
                    <a:pt x="2184" y="1844"/>
                  </a:lnTo>
                  <a:lnTo>
                    <a:pt x="2253" y="170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5" name="Google Shape;5685;p30"/>
            <p:cNvSpPr/>
            <p:nvPr/>
          </p:nvSpPr>
          <p:spPr>
            <a:xfrm>
              <a:off x="2553203" y="2408201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1" y="1"/>
                  </a:moveTo>
                  <a:lnTo>
                    <a:pt x="1" y="69"/>
                  </a:lnTo>
                  <a:lnTo>
                    <a:pt x="2936" y="1025"/>
                  </a:lnTo>
                  <a:lnTo>
                    <a:pt x="2936" y="956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6" name="Google Shape;5686;p30"/>
            <p:cNvSpPr/>
            <p:nvPr/>
          </p:nvSpPr>
          <p:spPr>
            <a:xfrm>
              <a:off x="2665832" y="2182943"/>
              <a:ext cx="171350" cy="58687"/>
            </a:xfrm>
            <a:custGeom>
              <a:avLst/>
              <a:gdLst/>
              <a:ahLst/>
              <a:cxnLst/>
              <a:rect l="l" t="t" r="r" b="b"/>
              <a:pathLst>
                <a:path w="4984" h="1707" extrusionOk="0">
                  <a:moveTo>
                    <a:pt x="4916" y="0"/>
                  </a:moveTo>
                  <a:lnTo>
                    <a:pt x="1" y="1570"/>
                  </a:lnTo>
                  <a:lnTo>
                    <a:pt x="1" y="1707"/>
                  </a:lnTo>
                  <a:lnTo>
                    <a:pt x="4984" y="137"/>
                  </a:lnTo>
                  <a:lnTo>
                    <a:pt x="4916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7" name="Google Shape;5687;p30"/>
            <p:cNvSpPr/>
            <p:nvPr/>
          </p:nvSpPr>
          <p:spPr>
            <a:xfrm>
              <a:off x="1858590" y="2436358"/>
              <a:ext cx="171350" cy="58721"/>
            </a:xfrm>
            <a:custGeom>
              <a:avLst/>
              <a:gdLst/>
              <a:ahLst/>
              <a:cxnLst/>
              <a:rect l="l" t="t" r="r" b="b"/>
              <a:pathLst>
                <a:path w="4984" h="1708" extrusionOk="0">
                  <a:moveTo>
                    <a:pt x="4915" y="1"/>
                  </a:moveTo>
                  <a:lnTo>
                    <a:pt x="1" y="1503"/>
                  </a:lnTo>
                  <a:lnTo>
                    <a:pt x="69" y="1707"/>
                  </a:lnTo>
                  <a:lnTo>
                    <a:pt x="4983" y="137"/>
                  </a:lnTo>
                  <a:cubicBezTo>
                    <a:pt x="4983" y="69"/>
                    <a:pt x="4983" y="69"/>
                    <a:pt x="4915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8" name="Google Shape;5688;p30"/>
            <p:cNvSpPr/>
            <p:nvPr/>
          </p:nvSpPr>
          <p:spPr>
            <a:xfrm>
              <a:off x="1633298" y="2096099"/>
              <a:ext cx="213603" cy="77493"/>
            </a:xfrm>
            <a:custGeom>
              <a:avLst/>
              <a:gdLst/>
              <a:ahLst/>
              <a:cxnLst/>
              <a:rect l="l" t="t" r="r" b="b"/>
              <a:pathLst>
                <a:path w="6213" h="2254" extrusionOk="0">
                  <a:moveTo>
                    <a:pt x="69" y="1"/>
                  </a:moveTo>
                  <a:cubicBezTo>
                    <a:pt x="69" y="69"/>
                    <a:pt x="69" y="137"/>
                    <a:pt x="1" y="205"/>
                  </a:cubicBezTo>
                  <a:lnTo>
                    <a:pt x="6144" y="2185"/>
                  </a:lnTo>
                  <a:lnTo>
                    <a:pt x="6144" y="2253"/>
                  </a:lnTo>
                  <a:lnTo>
                    <a:pt x="6212" y="2048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9" name="Google Shape;5689;p30"/>
            <p:cNvSpPr/>
            <p:nvPr/>
          </p:nvSpPr>
          <p:spPr>
            <a:xfrm>
              <a:off x="2661157" y="1732359"/>
              <a:ext cx="136145" cy="183074"/>
            </a:xfrm>
            <a:custGeom>
              <a:avLst/>
              <a:gdLst/>
              <a:ahLst/>
              <a:cxnLst/>
              <a:rect l="l" t="t" r="r" b="b"/>
              <a:pathLst>
                <a:path w="3960" h="5325" extrusionOk="0">
                  <a:moveTo>
                    <a:pt x="3755" y="1"/>
                  </a:moveTo>
                  <a:lnTo>
                    <a:pt x="0" y="5188"/>
                  </a:lnTo>
                  <a:lnTo>
                    <a:pt x="137" y="5325"/>
                  </a:lnTo>
                  <a:lnTo>
                    <a:pt x="3959" y="137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0" name="Google Shape;5690;p30"/>
            <p:cNvSpPr/>
            <p:nvPr/>
          </p:nvSpPr>
          <p:spPr>
            <a:xfrm>
              <a:off x="1907856" y="1722973"/>
              <a:ext cx="136145" cy="185446"/>
            </a:xfrm>
            <a:custGeom>
              <a:avLst/>
              <a:gdLst/>
              <a:ahLst/>
              <a:cxnLst/>
              <a:rect l="l" t="t" r="r" b="b"/>
              <a:pathLst>
                <a:path w="3960" h="5394" extrusionOk="0">
                  <a:moveTo>
                    <a:pt x="206" y="1"/>
                  </a:moveTo>
                  <a:lnTo>
                    <a:pt x="1" y="137"/>
                  </a:lnTo>
                  <a:lnTo>
                    <a:pt x="3755" y="5393"/>
                  </a:lnTo>
                  <a:lnTo>
                    <a:pt x="3960" y="5325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1" name="Google Shape;5691;p30"/>
            <p:cNvSpPr/>
            <p:nvPr/>
          </p:nvSpPr>
          <p:spPr>
            <a:xfrm>
              <a:off x="2515660" y="1746455"/>
              <a:ext cx="37577" cy="91554"/>
            </a:xfrm>
            <a:custGeom>
              <a:avLst/>
              <a:gdLst/>
              <a:ahLst/>
              <a:cxnLst/>
              <a:rect l="l" t="t" r="r" b="b"/>
              <a:pathLst>
                <a:path w="1093" h="2663" extrusionOk="0">
                  <a:moveTo>
                    <a:pt x="888" y="0"/>
                  </a:moveTo>
                  <a:lnTo>
                    <a:pt x="1" y="2594"/>
                  </a:lnTo>
                  <a:lnTo>
                    <a:pt x="137" y="2662"/>
                  </a:lnTo>
                  <a:lnTo>
                    <a:pt x="1093" y="137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2" name="Google Shape;5692;p30"/>
            <p:cNvSpPr/>
            <p:nvPr/>
          </p:nvSpPr>
          <p:spPr>
            <a:xfrm>
              <a:off x="2161306" y="1741745"/>
              <a:ext cx="32902" cy="93926"/>
            </a:xfrm>
            <a:custGeom>
              <a:avLst/>
              <a:gdLst/>
              <a:ahLst/>
              <a:cxnLst/>
              <a:rect l="l" t="t" r="r" b="b"/>
              <a:pathLst>
                <a:path w="957" h="2732" extrusionOk="0">
                  <a:moveTo>
                    <a:pt x="137" y="1"/>
                  </a:moveTo>
                  <a:lnTo>
                    <a:pt x="1" y="69"/>
                  </a:lnTo>
                  <a:lnTo>
                    <a:pt x="752" y="2731"/>
                  </a:lnTo>
                  <a:lnTo>
                    <a:pt x="956" y="266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3" name="Google Shape;5693;p30"/>
            <p:cNvSpPr/>
            <p:nvPr/>
          </p:nvSpPr>
          <p:spPr>
            <a:xfrm>
              <a:off x="1835108" y="2640541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0"/>
                  </a:moveTo>
                  <a:lnTo>
                    <a:pt x="1" y="1570"/>
                  </a:lnTo>
                  <a:lnTo>
                    <a:pt x="137" y="1775"/>
                  </a:lnTo>
                  <a:lnTo>
                    <a:pt x="2322" y="137"/>
                  </a:lnTo>
                  <a:cubicBezTo>
                    <a:pt x="2322" y="137"/>
                    <a:pt x="2253" y="69"/>
                    <a:pt x="225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4" name="Google Shape;5694;p30"/>
            <p:cNvSpPr/>
            <p:nvPr/>
          </p:nvSpPr>
          <p:spPr>
            <a:xfrm>
              <a:off x="2349055" y="1586863"/>
              <a:ext cx="9420" cy="222989"/>
            </a:xfrm>
            <a:custGeom>
              <a:avLst/>
              <a:gdLst/>
              <a:ahLst/>
              <a:cxnLst/>
              <a:rect l="l" t="t" r="r" b="b"/>
              <a:pathLst>
                <a:path w="274" h="6486" extrusionOk="0">
                  <a:moveTo>
                    <a:pt x="69" y="1"/>
                  </a:moveTo>
                  <a:lnTo>
                    <a:pt x="0" y="6485"/>
                  </a:lnTo>
                  <a:lnTo>
                    <a:pt x="205" y="6485"/>
                  </a:lnTo>
                  <a:lnTo>
                    <a:pt x="2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5" name="Google Shape;5695;p30"/>
            <p:cNvSpPr/>
            <p:nvPr/>
          </p:nvSpPr>
          <p:spPr>
            <a:xfrm>
              <a:off x="1628622" y="249504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12"/>
                  </a:lnTo>
                  <a:cubicBezTo>
                    <a:pt x="0" y="1980"/>
                    <a:pt x="0" y="2048"/>
                    <a:pt x="69" y="2116"/>
                  </a:cubicBezTo>
                  <a:lnTo>
                    <a:pt x="6212" y="137"/>
                  </a:lnTo>
                  <a:cubicBezTo>
                    <a:pt x="6212" y="137"/>
                    <a:pt x="6212" y="69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6" name="Google Shape;5696;p30"/>
            <p:cNvSpPr/>
            <p:nvPr/>
          </p:nvSpPr>
          <p:spPr>
            <a:xfrm>
              <a:off x="2651771" y="2769604"/>
              <a:ext cx="133807" cy="185411"/>
            </a:xfrm>
            <a:custGeom>
              <a:avLst/>
              <a:gdLst/>
              <a:ahLst/>
              <a:cxnLst/>
              <a:rect l="l" t="t" r="r" b="b"/>
              <a:pathLst>
                <a:path w="3892" h="5393" extrusionOk="0">
                  <a:moveTo>
                    <a:pt x="69" y="0"/>
                  </a:moveTo>
                  <a:lnTo>
                    <a:pt x="0" y="137"/>
                  </a:lnTo>
                  <a:lnTo>
                    <a:pt x="3686" y="5393"/>
                  </a:lnTo>
                  <a:lnTo>
                    <a:pt x="3891" y="525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7" name="Google Shape;5697;p30"/>
            <p:cNvSpPr/>
            <p:nvPr/>
          </p:nvSpPr>
          <p:spPr>
            <a:xfrm>
              <a:off x="2499227" y="2847027"/>
              <a:ext cx="35240" cy="89216"/>
            </a:xfrm>
            <a:custGeom>
              <a:avLst/>
              <a:gdLst/>
              <a:ahLst/>
              <a:cxnLst/>
              <a:rect l="l" t="t" r="r" b="b"/>
              <a:pathLst>
                <a:path w="1025" h="2595" extrusionOk="0">
                  <a:moveTo>
                    <a:pt x="1" y="1"/>
                  </a:moveTo>
                  <a:lnTo>
                    <a:pt x="820" y="2595"/>
                  </a:lnTo>
                  <a:lnTo>
                    <a:pt x="1025" y="252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8" name="Google Shape;5698;p30"/>
            <p:cNvSpPr/>
            <p:nvPr/>
          </p:nvSpPr>
          <p:spPr>
            <a:xfrm>
              <a:off x="2848906" y="2504431"/>
              <a:ext cx="213569" cy="79830"/>
            </a:xfrm>
            <a:custGeom>
              <a:avLst/>
              <a:gdLst/>
              <a:ahLst/>
              <a:cxnLst/>
              <a:rect l="l" t="t" r="r" b="b"/>
              <a:pathLst>
                <a:path w="6212" h="2322" extrusionOk="0">
                  <a:moveTo>
                    <a:pt x="68" y="0"/>
                  </a:moveTo>
                  <a:cubicBezTo>
                    <a:pt x="0" y="69"/>
                    <a:pt x="0" y="137"/>
                    <a:pt x="0" y="205"/>
                  </a:cubicBezTo>
                  <a:lnTo>
                    <a:pt x="6075" y="2321"/>
                  </a:lnTo>
                  <a:lnTo>
                    <a:pt x="6211" y="2048"/>
                  </a:lnTo>
                  <a:lnTo>
                    <a:pt x="6211" y="1980"/>
                  </a:lnTo>
                  <a:lnTo>
                    <a:pt x="6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9" name="Google Shape;5699;p30"/>
            <p:cNvSpPr/>
            <p:nvPr/>
          </p:nvSpPr>
          <p:spPr>
            <a:xfrm>
              <a:off x="2142534" y="2840014"/>
              <a:ext cx="35240" cy="89182"/>
            </a:xfrm>
            <a:custGeom>
              <a:avLst/>
              <a:gdLst/>
              <a:ahLst/>
              <a:cxnLst/>
              <a:rect l="l" t="t" r="r" b="b"/>
              <a:pathLst>
                <a:path w="1025" h="2594" extrusionOk="0">
                  <a:moveTo>
                    <a:pt x="888" y="0"/>
                  </a:moveTo>
                  <a:lnTo>
                    <a:pt x="1" y="2526"/>
                  </a:lnTo>
                  <a:lnTo>
                    <a:pt x="205" y="2594"/>
                  </a:lnTo>
                  <a:lnTo>
                    <a:pt x="1025" y="68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0" name="Google Shape;5700;p30"/>
            <p:cNvSpPr/>
            <p:nvPr/>
          </p:nvSpPr>
          <p:spPr>
            <a:xfrm>
              <a:off x="1896133" y="2762556"/>
              <a:ext cx="136145" cy="180736"/>
            </a:xfrm>
            <a:custGeom>
              <a:avLst/>
              <a:gdLst/>
              <a:ahLst/>
              <a:cxnLst/>
              <a:rect l="l" t="t" r="r" b="b"/>
              <a:pathLst>
                <a:path w="3960" h="5257" extrusionOk="0">
                  <a:moveTo>
                    <a:pt x="3823" y="1"/>
                  </a:moveTo>
                  <a:lnTo>
                    <a:pt x="1" y="5120"/>
                  </a:lnTo>
                  <a:lnTo>
                    <a:pt x="137" y="5257"/>
                  </a:lnTo>
                  <a:lnTo>
                    <a:pt x="3960" y="69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1" name="Google Shape;5701;p30"/>
            <p:cNvSpPr/>
            <p:nvPr/>
          </p:nvSpPr>
          <p:spPr>
            <a:xfrm>
              <a:off x="2332621" y="2868171"/>
              <a:ext cx="9420" cy="222954"/>
            </a:xfrm>
            <a:custGeom>
              <a:avLst/>
              <a:gdLst/>
              <a:ahLst/>
              <a:cxnLst/>
              <a:rect l="l" t="t" r="r" b="b"/>
              <a:pathLst>
                <a:path w="274" h="6485" extrusionOk="0">
                  <a:moveTo>
                    <a:pt x="137" y="0"/>
                  </a:moveTo>
                  <a:lnTo>
                    <a:pt x="0" y="6485"/>
                  </a:lnTo>
                  <a:lnTo>
                    <a:pt x="274" y="6485"/>
                  </a:lnTo>
                  <a:lnTo>
                    <a:pt x="274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2" name="Google Shape;5702;p30"/>
            <p:cNvSpPr/>
            <p:nvPr/>
          </p:nvSpPr>
          <p:spPr>
            <a:xfrm>
              <a:off x="2349055" y="1828589"/>
              <a:ext cx="7082" cy="176026"/>
            </a:xfrm>
            <a:custGeom>
              <a:avLst/>
              <a:gdLst/>
              <a:ahLst/>
              <a:cxnLst/>
              <a:rect l="l" t="t" r="r" b="b"/>
              <a:pathLst>
                <a:path w="206" h="5120" extrusionOk="0">
                  <a:moveTo>
                    <a:pt x="0" y="0"/>
                  </a:moveTo>
                  <a:lnTo>
                    <a:pt x="0" y="5120"/>
                  </a:lnTo>
                  <a:lnTo>
                    <a:pt x="69" y="5120"/>
                  </a:lnTo>
                  <a:lnTo>
                    <a:pt x="20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3" name="Google Shape;5703;p30"/>
            <p:cNvSpPr/>
            <p:nvPr/>
          </p:nvSpPr>
          <p:spPr>
            <a:xfrm>
              <a:off x="2048677" y="1922446"/>
              <a:ext cx="105615" cy="147868"/>
            </a:xfrm>
            <a:custGeom>
              <a:avLst/>
              <a:gdLst/>
              <a:ahLst/>
              <a:cxnLst/>
              <a:rect l="l" t="t" r="r" b="b"/>
              <a:pathLst>
                <a:path w="3072" h="4301" extrusionOk="0">
                  <a:moveTo>
                    <a:pt x="137" y="1"/>
                  </a:moveTo>
                  <a:lnTo>
                    <a:pt x="0" y="69"/>
                  </a:lnTo>
                  <a:lnTo>
                    <a:pt x="2048" y="2936"/>
                  </a:lnTo>
                  <a:lnTo>
                    <a:pt x="3004" y="4301"/>
                  </a:lnTo>
                  <a:lnTo>
                    <a:pt x="3072" y="4164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4" name="Google Shape;5704;p30"/>
            <p:cNvSpPr/>
            <p:nvPr/>
          </p:nvSpPr>
          <p:spPr>
            <a:xfrm>
              <a:off x="2039291" y="260533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0" y="4164"/>
                  </a:lnTo>
                  <a:lnTo>
                    <a:pt x="137" y="4232"/>
                  </a:lnTo>
                  <a:lnTo>
                    <a:pt x="3208" y="137"/>
                  </a:lnTo>
                  <a:lnTo>
                    <a:pt x="3072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5" name="Google Shape;5705;p30"/>
            <p:cNvSpPr/>
            <p:nvPr/>
          </p:nvSpPr>
          <p:spPr>
            <a:xfrm>
              <a:off x="2194173" y="1849698"/>
              <a:ext cx="56349" cy="171350"/>
            </a:xfrm>
            <a:custGeom>
              <a:avLst/>
              <a:gdLst/>
              <a:ahLst/>
              <a:cxnLst/>
              <a:rect l="l" t="t" r="r" b="b"/>
              <a:pathLst>
                <a:path w="1639" h="4984" extrusionOk="0">
                  <a:moveTo>
                    <a:pt x="137" y="1"/>
                  </a:moveTo>
                  <a:lnTo>
                    <a:pt x="0" y="69"/>
                  </a:lnTo>
                  <a:lnTo>
                    <a:pt x="1502" y="4983"/>
                  </a:lnTo>
                  <a:lnTo>
                    <a:pt x="1638" y="498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6" name="Google Shape;5706;p30"/>
            <p:cNvSpPr/>
            <p:nvPr/>
          </p:nvSpPr>
          <p:spPr>
            <a:xfrm>
              <a:off x="1926628" y="2530250"/>
              <a:ext cx="147903" cy="105615"/>
            </a:xfrm>
            <a:custGeom>
              <a:avLst/>
              <a:gdLst/>
              <a:ahLst/>
              <a:cxnLst/>
              <a:rect l="l" t="t" r="r" b="b"/>
              <a:pathLst>
                <a:path w="4302" h="3072" extrusionOk="0">
                  <a:moveTo>
                    <a:pt x="4301" y="0"/>
                  </a:moveTo>
                  <a:lnTo>
                    <a:pt x="1" y="2935"/>
                  </a:lnTo>
                  <a:lnTo>
                    <a:pt x="138" y="3072"/>
                  </a:lnTo>
                  <a:lnTo>
                    <a:pt x="4301" y="69"/>
                  </a:lnTo>
                  <a:lnTo>
                    <a:pt x="4301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7" name="Google Shape;5707;p30"/>
            <p:cNvSpPr/>
            <p:nvPr/>
          </p:nvSpPr>
          <p:spPr>
            <a:xfrm>
              <a:off x="2778496" y="1976423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1"/>
                  </a:moveTo>
                  <a:lnTo>
                    <a:pt x="0" y="1570"/>
                  </a:lnTo>
                  <a:lnTo>
                    <a:pt x="69" y="1775"/>
                  </a:lnTo>
                  <a:lnTo>
                    <a:pt x="2321" y="205"/>
                  </a:lnTo>
                  <a:lnTo>
                    <a:pt x="2253" y="69"/>
                  </a:lnTo>
                  <a:lnTo>
                    <a:pt x="225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8" name="Google Shape;5708;p30"/>
            <p:cNvSpPr/>
            <p:nvPr/>
          </p:nvSpPr>
          <p:spPr>
            <a:xfrm>
              <a:off x="2452298" y="1852036"/>
              <a:ext cx="63397" cy="169012"/>
            </a:xfrm>
            <a:custGeom>
              <a:avLst/>
              <a:gdLst/>
              <a:ahLst/>
              <a:cxnLst/>
              <a:rect l="l" t="t" r="r" b="b"/>
              <a:pathLst>
                <a:path w="1844" h="4916" extrusionOk="0">
                  <a:moveTo>
                    <a:pt x="1639" y="1"/>
                  </a:moveTo>
                  <a:lnTo>
                    <a:pt x="1" y="4915"/>
                  </a:lnTo>
                  <a:lnTo>
                    <a:pt x="137" y="4915"/>
                  </a:lnTo>
                  <a:lnTo>
                    <a:pt x="1844" y="69"/>
                  </a:lnTo>
                  <a:lnTo>
                    <a:pt x="163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9" name="Google Shape;5709;p30"/>
            <p:cNvSpPr/>
            <p:nvPr/>
          </p:nvSpPr>
          <p:spPr>
            <a:xfrm>
              <a:off x="2618904" y="2042123"/>
              <a:ext cx="150241" cy="105650"/>
            </a:xfrm>
            <a:custGeom>
              <a:avLst/>
              <a:gdLst/>
              <a:ahLst/>
              <a:cxnLst/>
              <a:rect l="l" t="t" r="r" b="b"/>
              <a:pathLst>
                <a:path w="4370" h="3073" extrusionOk="0">
                  <a:moveTo>
                    <a:pt x="4233" y="1"/>
                  </a:moveTo>
                  <a:lnTo>
                    <a:pt x="1" y="3004"/>
                  </a:lnTo>
                  <a:lnTo>
                    <a:pt x="69" y="3072"/>
                  </a:lnTo>
                  <a:lnTo>
                    <a:pt x="4369" y="137"/>
                  </a:lnTo>
                  <a:lnTo>
                    <a:pt x="423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0" name="Google Shape;5710;p30"/>
            <p:cNvSpPr/>
            <p:nvPr/>
          </p:nvSpPr>
          <p:spPr>
            <a:xfrm>
              <a:off x="2543818" y="192715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1" y="4164"/>
                  </a:lnTo>
                  <a:lnTo>
                    <a:pt x="137" y="4232"/>
                  </a:lnTo>
                  <a:lnTo>
                    <a:pt x="3209" y="68"/>
                  </a:lnTo>
                  <a:cubicBezTo>
                    <a:pt x="3140" y="68"/>
                    <a:pt x="3072" y="0"/>
                    <a:pt x="30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1" name="Google Shape;5711;p30"/>
            <p:cNvSpPr/>
            <p:nvPr/>
          </p:nvSpPr>
          <p:spPr>
            <a:xfrm>
              <a:off x="2682266" y="2342501"/>
              <a:ext cx="176060" cy="7082"/>
            </a:xfrm>
            <a:custGeom>
              <a:avLst/>
              <a:gdLst/>
              <a:ahLst/>
              <a:cxnLst/>
              <a:rect l="l" t="t" r="r" b="b"/>
              <a:pathLst>
                <a:path w="5121" h="206" extrusionOk="0">
                  <a:moveTo>
                    <a:pt x="1" y="1"/>
                  </a:moveTo>
                  <a:lnTo>
                    <a:pt x="1" y="69"/>
                  </a:lnTo>
                  <a:lnTo>
                    <a:pt x="5120" y="205"/>
                  </a:lnTo>
                  <a:lnTo>
                    <a:pt x="512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2" name="Google Shape;5712;p30"/>
            <p:cNvSpPr/>
            <p:nvPr/>
          </p:nvSpPr>
          <p:spPr>
            <a:xfrm>
              <a:off x="2877063" y="2344839"/>
              <a:ext cx="93892" cy="7082"/>
            </a:xfrm>
            <a:custGeom>
              <a:avLst/>
              <a:gdLst/>
              <a:ahLst/>
              <a:cxnLst/>
              <a:rect l="l" t="t" r="r" b="b"/>
              <a:pathLst>
                <a:path w="2731" h="206" extrusionOk="0">
                  <a:moveTo>
                    <a:pt x="0" y="1"/>
                  </a:moveTo>
                  <a:cubicBezTo>
                    <a:pt x="0" y="69"/>
                    <a:pt x="0" y="137"/>
                    <a:pt x="0" y="206"/>
                  </a:cubicBezTo>
                  <a:lnTo>
                    <a:pt x="2730" y="206"/>
                  </a:lnTo>
                  <a:lnTo>
                    <a:pt x="273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3" name="Google Shape;5713;p30"/>
            <p:cNvSpPr/>
            <p:nvPr/>
          </p:nvSpPr>
          <p:spPr>
            <a:xfrm>
              <a:off x="2539142" y="2610012"/>
              <a:ext cx="107953" cy="147903"/>
            </a:xfrm>
            <a:custGeom>
              <a:avLst/>
              <a:gdLst/>
              <a:ahLst/>
              <a:cxnLst/>
              <a:rect l="l" t="t" r="r" b="b"/>
              <a:pathLst>
                <a:path w="3140" h="4302" extrusionOk="0">
                  <a:moveTo>
                    <a:pt x="137" y="1"/>
                  </a:moveTo>
                  <a:lnTo>
                    <a:pt x="0" y="69"/>
                  </a:lnTo>
                  <a:lnTo>
                    <a:pt x="2935" y="4301"/>
                  </a:lnTo>
                  <a:lnTo>
                    <a:pt x="3140" y="4165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4" name="Google Shape;5714;p30"/>
            <p:cNvSpPr/>
            <p:nvPr/>
          </p:nvSpPr>
          <p:spPr>
            <a:xfrm>
              <a:off x="2442912" y="2656975"/>
              <a:ext cx="58687" cy="171316"/>
            </a:xfrm>
            <a:custGeom>
              <a:avLst/>
              <a:gdLst/>
              <a:ahLst/>
              <a:cxnLst/>
              <a:rect l="l" t="t" r="r" b="b"/>
              <a:pathLst>
                <a:path w="1707" h="4983" extrusionOk="0">
                  <a:moveTo>
                    <a:pt x="1" y="0"/>
                  </a:moveTo>
                  <a:lnTo>
                    <a:pt x="1502" y="4983"/>
                  </a:lnTo>
                  <a:lnTo>
                    <a:pt x="1707" y="4915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5" name="Google Shape;5715;p30"/>
            <p:cNvSpPr/>
            <p:nvPr/>
          </p:nvSpPr>
          <p:spPr>
            <a:xfrm>
              <a:off x="2177739" y="2656975"/>
              <a:ext cx="63397" cy="168978"/>
            </a:xfrm>
            <a:custGeom>
              <a:avLst/>
              <a:gdLst/>
              <a:ahLst/>
              <a:cxnLst/>
              <a:rect l="l" t="t" r="r" b="b"/>
              <a:pathLst>
                <a:path w="1844" h="4915" extrusionOk="0">
                  <a:moveTo>
                    <a:pt x="1707" y="0"/>
                  </a:moveTo>
                  <a:lnTo>
                    <a:pt x="1" y="4846"/>
                  </a:lnTo>
                  <a:lnTo>
                    <a:pt x="205" y="4915"/>
                  </a:lnTo>
                  <a:lnTo>
                    <a:pt x="184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6" name="Google Shape;5716;p30"/>
            <p:cNvSpPr/>
            <p:nvPr/>
          </p:nvSpPr>
          <p:spPr>
            <a:xfrm>
              <a:off x="2337297" y="2673374"/>
              <a:ext cx="7082" cy="176060"/>
            </a:xfrm>
            <a:custGeom>
              <a:avLst/>
              <a:gdLst/>
              <a:ahLst/>
              <a:cxnLst/>
              <a:rect l="l" t="t" r="r" b="b"/>
              <a:pathLst>
                <a:path w="206" h="5121" extrusionOk="0">
                  <a:moveTo>
                    <a:pt x="138" y="1"/>
                  </a:moveTo>
                  <a:lnTo>
                    <a:pt x="1" y="5120"/>
                  </a:lnTo>
                  <a:lnTo>
                    <a:pt x="206" y="5120"/>
                  </a:lnTo>
                  <a:lnTo>
                    <a:pt x="206" y="1776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7" name="Google Shape;5717;p30"/>
            <p:cNvSpPr/>
            <p:nvPr/>
          </p:nvSpPr>
          <p:spPr>
            <a:xfrm>
              <a:off x="2333962" y="1570464"/>
              <a:ext cx="36237" cy="24788"/>
            </a:xfrm>
            <a:custGeom>
              <a:avLst/>
              <a:gdLst/>
              <a:ahLst/>
              <a:cxnLst/>
              <a:rect l="l" t="t" r="r" b="b"/>
              <a:pathLst>
                <a:path w="1054" h="721" extrusionOk="0">
                  <a:moveTo>
                    <a:pt x="576" y="0"/>
                  </a:moveTo>
                  <a:cubicBezTo>
                    <a:pt x="1" y="0"/>
                    <a:pt x="587" y="721"/>
                    <a:pt x="893" y="721"/>
                  </a:cubicBezTo>
                  <a:cubicBezTo>
                    <a:pt x="986" y="721"/>
                    <a:pt x="1054" y="654"/>
                    <a:pt x="1054" y="478"/>
                  </a:cubicBezTo>
                  <a:cubicBezTo>
                    <a:pt x="1054" y="205"/>
                    <a:pt x="849" y="0"/>
                    <a:pt x="57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8" name="Google Shape;5718;p30"/>
            <p:cNvSpPr/>
            <p:nvPr/>
          </p:nvSpPr>
          <p:spPr>
            <a:xfrm>
              <a:off x="2323236" y="3077030"/>
              <a:ext cx="32902" cy="32867"/>
            </a:xfrm>
            <a:custGeom>
              <a:avLst/>
              <a:gdLst/>
              <a:ahLst/>
              <a:cxnLst/>
              <a:rect l="l" t="t" r="r" b="b"/>
              <a:pathLst>
                <a:path w="957" h="956" extrusionOk="0">
                  <a:moveTo>
                    <a:pt x="478" y="0"/>
                  </a:moveTo>
                  <a:cubicBezTo>
                    <a:pt x="205" y="0"/>
                    <a:pt x="0" y="205"/>
                    <a:pt x="0" y="478"/>
                  </a:cubicBezTo>
                  <a:cubicBezTo>
                    <a:pt x="0" y="751"/>
                    <a:pt x="205" y="956"/>
                    <a:pt x="478" y="956"/>
                  </a:cubicBezTo>
                  <a:cubicBezTo>
                    <a:pt x="751" y="956"/>
                    <a:pt x="956" y="751"/>
                    <a:pt x="956" y="478"/>
                  </a:cubicBezTo>
                  <a:cubicBezTo>
                    <a:pt x="956" y="205"/>
                    <a:pt x="751" y="0"/>
                    <a:pt x="478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9" name="Google Shape;5719;p30"/>
            <p:cNvSpPr/>
            <p:nvPr/>
          </p:nvSpPr>
          <p:spPr>
            <a:xfrm>
              <a:off x="3048344" y="2095515"/>
              <a:ext cx="35240" cy="34071"/>
            </a:xfrm>
            <a:custGeom>
              <a:avLst/>
              <a:gdLst/>
              <a:ahLst/>
              <a:cxnLst/>
              <a:rect l="l" t="t" r="r" b="b"/>
              <a:pathLst>
                <a:path w="1025" h="991" extrusionOk="0">
                  <a:moveTo>
                    <a:pt x="482" y="0"/>
                  </a:moveTo>
                  <a:cubicBezTo>
                    <a:pt x="436" y="0"/>
                    <a:pt x="389" y="6"/>
                    <a:pt x="342" y="18"/>
                  </a:cubicBezTo>
                  <a:cubicBezTo>
                    <a:pt x="137" y="154"/>
                    <a:pt x="1" y="359"/>
                    <a:pt x="69" y="632"/>
                  </a:cubicBezTo>
                  <a:cubicBezTo>
                    <a:pt x="126" y="858"/>
                    <a:pt x="323" y="991"/>
                    <a:pt x="544" y="991"/>
                  </a:cubicBezTo>
                  <a:cubicBezTo>
                    <a:pt x="590" y="991"/>
                    <a:pt x="637" y="985"/>
                    <a:pt x="683" y="973"/>
                  </a:cubicBezTo>
                  <a:cubicBezTo>
                    <a:pt x="888" y="837"/>
                    <a:pt x="1025" y="564"/>
                    <a:pt x="957" y="359"/>
                  </a:cubicBezTo>
                  <a:cubicBezTo>
                    <a:pt x="900" y="133"/>
                    <a:pt x="703" y="0"/>
                    <a:pt x="48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0" name="Google Shape;5720;p30"/>
            <p:cNvSpPr/>
            <p:nvPr/>
          </p:nvSpPr>
          <p:spPr>
            <a:xfrm>
              <a:off x="1609851" y="2550741"/>
              <a:ext cx="37577" cy="31767"/>
            </a:xfrm>
            <a:custGeom>
              <a:avLst/>
              <a:gdLst/>
              <a:ahLst/>
              <a:cxnLst/>
              <a:rect l="l" t="t" r="r" b="b"/>
              <a:pathLst>
                <a:path w="1093" h="924" extrusionOk="0">
                  <a:moveTo>
                    <a:pt x="524" y="1"/>
                  </a:moveTo>
                  <a:cubicBezTo>
                    <a:pt x="485" y="1"/>
                    <a:pt x="446" y="6"/>
                    <a:pt x="410" y="19"/>
                  </a:cubicBezTo>
                  <a:cubicBezTo>
                    <a:pt x="137" y="87"/>
                    <a:pt x="0" y="360"/>
                    <a:pt x="69" y="633"/>
                  </a:cubicBezTo>
                  <a:cubicBezTo>
                    <a:pt x="181" y="801"/>
                    <a:pt x="339" y="924"/>
                    <a:pt x="544" y="924"/>
                  </a:cubicBezTo>
                  <a:cubicBezTo>
                    <a:pt x="588" y="924"/>
                    <a:pt x="634" y="918"/>
                    <a:pt x="683" y="906"/>
                  </a:cubicBezTo>
                  <a:cubicBezTo>
                    <a:pt x="956" y="838"/>
                    <a:pt x="1092" y="565"/>
                    <a:pt x="1024" y="292"/>
                  </a:cubicBezTo>
                  <a:cubicBezTo>
                    <a:pt x="912" y="123"/>
                    <a:pt x="707" y="1"/>
                    <a:pt x="52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1" name="Google Shape;5721;p30"/>
            <p:cNvSpPr/>
            <p:nvPr/>
          </p:nvSpPr>
          <p:spPr>
            <a:xfrm>
              <a:off x="2764400" y="2936656"/>
              <a:ext cx="37577" cy="32558"/>
            </a:xfrm>
            <a:custGeom>
              <a:avLst/>
              <a:gdLst/>
              <a:ahLst/>
              <a:cxnLst/>
              <a:rect l="l" t="t" r="r" b="b"/>
              <a:pathLst>
                <a:path w="1093" h="947" extrusionOk="0">
                  <a:moveTo>
                    <a:pt x="578" y="1"/>
                  </a:moveTo>
                  <a:cubicBezTo>
                    <a:pt x="469" y="1"/>
                    <a:pt x="360" y="39"/>
                    <a:pt x="274" y="124"/>
                  </a:cubicBezTo>
                  <a:cubicBezTo>
                    <a:pt x="69" y="261"/>
                    <a:pt x="1" y="534"/>
                    <a:pt x="206" y="739"/>
                  </a:cubicBezTo>
                  <a:cubicBezTo>
                    <a:pt x="294" y="871"/>
                    <a:pt x="439" y="946"/>
                    <a:pt x="586" y="946"/>
                  </a:cubicBezTo>
                  <a:cubicBezTo>
                    <a:pt x="666" y="946"/>
                    <a:pt x="747" y="923"/>
                    <a:pt x="820" y="875"/>
                  </a:cubicBezTo>
                  <a:cubicBezTo>
                    <a:pt x="1025" y="739"/>
                    <a:pt x="1093" y="397"/>
                    <a:pt x="956" y="193"/>
                  </a:cubicBezTo>
                  <a:cubicBezTo>
                    <a:pt x="877" y="74"/>
                    <a:pt x="729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2" name="Google Shape;5722;p30"/>
            <p:cNvSpPr/>
            <p:nvPr/>
          </p:nvSpPr>
          <p:spPr>
            <a:xfrm>
              <a:off x="1891457" y="1710321"/>
              <a:ext cx="41187" cy="32214"/>
            </a:xfrm>
            <a:custGeom>
              <a:avLst/>
              <a:gdLst/>
              <a:ahLst/>
              <a:cxnLst/>
              <a:rect l="l" t="t" r="r" b="b"/>
              <a:pathLst>
                <a:path w="1198" h="937" extrusionOk="0">
                  <a:moveTo>
                    <a:pt x="578" y="1"/>
                  </a:moveTo>
                  <a:cubicBezTo>
                    <a:pt x="471" y="1"/>
                    <a:pt x="365" y="34"/>
                    <a:pt x="273" y="96"/>
                  </a:cubicBezTo>
                  <a:cubicBezTo>
                    <a:pt x="68" y="232"/>
                    <a:pt x="0" y="505"/>
                    <a:pt x="205" y="710"/>
                  </a:cubicBezTo>
                  <a:cubicBezTo>
                    <a:pt x="305" y="870"/>
                    <a:pt x="440" y="936"/>
                    <a:pt x="572" y="936"/>
                  </a:cubicBezTo>
                  <a:cubicBezTo>
                    <a:pt x="892" y="936"/>
                    <a:pt x="1197" y="550"/>
                    <a:pt x="956" y="164"/>
                  </a:cubicBezTo>
                  <a:cubicBezTo>
                    <a:pt x="843" y="51"/>
                    <a:pt x="710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3" name="Google Shape;5723;p30"/>
            <p:cNvSpPr/>
            <p:nvPr/>
          </p:nvSpPr>
          <p:spPr>
            <a:xfrm>
              <a:off x="1879699" y="2928267"/>
              <a:ext cx="37577" cy="32386"/>
            </a:xfrm>
            <a:custGeom>
              <a:avLst/>
              <a:gdLst/>
              <a:ahLst/>
              <a:cxnLst/>
              <a:rect l="l" t="t" r="r" b="b"/>
              <a:pathLst>
                <a:path w="1093" h="942" extrusionOk="0">
                  <a:moveTo>
                    <a:pt x="492" y="0"/>
                  </a:moveTo>
                  <a:cubicBezTo>
                    <a:pt x="350" y="0"/>
                    <a:pt x="213" y="51"/>
                    <a:pt x="137" y="164"/>
                  </a:cubicBezTo>
                  <a:cubicBezTo>
                    <a:pt x="1" y="437"/>
                    <a:pt x="69" y="710"/>
                    <a:pt x="274" y="846"/>
                  </a:cubicBezTo>
                  <a:cubicBezTo>
                    <a:pt x="366" y="907"/>
                    <a:pt x="472" y="941"/>
                    <a:pt x="573" y="941"/>
                  </a:cubicBezTo>
                  <a:cubicBezTo>
                    <a:pt x="697" y="941"/>
                    <a:pt x="813" y="891"/>
                    <a:pt x="888" y="778"/>
                  </a:cubicBezTo>
                  <a:cubicBezTo>
                    <a:pt x="1093" y="505"/>
                    <a:pt x="1025" y="232"/>
                    <a:pt x="820" y="95"/>
                  </a:cubicBezTo>
                  <a:cubicBezTo>
                    <a:pt x="728" y="34"/>
                    <a:pt x="608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4" name="Google Shape;5724;p30"/>
            <p:cNvSpPr/>
            <p:nvPr/>
          </p:nvSpPr>
          <p:spPr>
            <a:xfrm>
              <a:off x="2778496" y="1718676"/>
              <a:ext cx="34689" cy="32558"/>
            </a:xfrm>
            <a:custGeom>
              <a:avLst/>
              <a:gdLst/>
              <a:ahLst/>
              <a:cxnLst/>
              <a:rect l="l" t="t" r="r" b="b"/>
              <a:pathLst>
                <a:path w="1009" h="947" extrusionOk="0">
                  <a:moveTo>
                    <a:pt x="483" y="1"/>
                  </a:moveTo>
                  <a:cubicBezTo>
                    <a:pt x="348" y="1"/>
                    <a:pt x="217" y="61"/>
                    <a:pt x="137" y="194"/>
                  </a:cubicBezTo>
                  <a:cubicBezTo>
                    <a:pt x="0" y="399"/>
                    <a:pt x="0" y="672"/>
                    <a:pt x="205" y="877"/>
                  </a:cubicBezTo>
                  <a:cubicBezTo>
                    <a:pt x="285" y="924"/>
                    <a:pt x="372" y="946"/>
                    <a:pt x="458" y="946"/>
                  </a:cubicBezTo>
                  <a:cubicBezTo>
                    <a:pt x="740" y="946"/>
                    <a:pt x="1008" y="713"/>
                    <a:pt x="956" y="399"/>
                  </a:cubicBezTo>
                  <a:cubicBezTo>
                    <a:pt x="914" y="149"/>
                    <a:pt x="695" y="1"/>
                    <a:pt x="48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5" name="Google Shape;5725;p30"/>
            <p:cNvSpPr/>
            <p:nvPr/>
          </p:nvSpPr>
          <p:spPr>
            <a:xfrm>
              <a:off x="1614526" y="2086095"/>
              <a:ext cx="35239" cy="31767"/>
            </a:xfrm>
            <a:custGeom>
              <a:avLst/>
              <a:gdLst/>
              <a:ahLst/>
              <a:cxnLst/>
              <a:rect l="l" t="t" r="r" b="b"/>
              <a:pathLst>
                <a:path w="1025" h="924" extrusionOk="0">
                  <a:moveTo>
                    <a:pt x="539" y="1"/>
                  </a:moveTo>
                  <a:cubicBezTo>
                    <a:pt x="320" y="1"/>
                    <a:pt x="125" y="123"/>
                    <a:pt x="69" y="292"/>
                  </a:cubicBezTo>
                  <a:cubicBezTo>
                    <a:pt x="1" y="565"/>
                    <a:pt x="137" y="838"/>
                    <a:pt x="410" y="906"/>
                  </a:cubicBezTo>
                  <a:cubicBezTo>
                    <a:pt x="445" y="918"/>
                    <a:pt x="483" y="923"/>
                    <a:pt x="520" y="923"/>
                  </a:cubicBezTo>
                  <a:cubicBezTo>
                    <a:pt x="703" y="923"/>
                    <a:pt x="900" y="791"/>
                    <a:pt x="956" y="565"/>
                  </a:cubicBezTo>
                  <a:cubicBezTo>
                    <a:pt x="1025" y="360"/>
                    <a:pt x="888" y="87"/>
                    <a:pt x="683" y="19"/>
                  </a:cubicBezTo>
                  <a:cubicBezTo>
                    <a:pt x="635" y="7"/>
                    <a:pt x="587" y="1"/>
                    <a:pt x="53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6" name="Google Shape;5726;p30"/>
            <p:cNvSpPr/>
            <p:nvPr/>
          </p:nvSpPr>
          <p:spPr>
            <a:xfrm>
              <a:off x="3043668" y="2562499"/>
              <a:ext cx="35240" cy="31733"/>
            </a:xfrm>
            <a:custGeom>
              <a:avLst/>
              <a:gdLst/>
              <a:ahLst/>
              <a:cxnLst/>
              <a:rect l="l" t="t" r="r" b="b"/>
              <a:pathLst>
                <a:path w="1025" h="923" extrusionOk="0">
                  <a:moveTo>
                    <a:pt x="539" y="0"/>
                  </a:moveTo>
                  <a:cubicBezTo>
                    <a:pt x="320" y="0"/>
                    <a:pt x="125" y="122"/>
                    <a:pt x="69" y="291"/>
                  </a:cubicBezTo>
                  <a:cubicBezTo>
                    <a:pt x="0" y="564"/>
                    <a:pt x="137" y="837"/>
                    <a:pt x="342" y="905"/>
                  </a:cubicBezTo>
                  <a:cubicBezTo>
                    <a:pt x="389" y="917"/>
                    <a:pt x="435" y="923"/>
                    <a:pt x="481" y="923"/>
                  </a:cubicBezTo>
                  <a:cubicBezTo>
                    <a:pt x="702" y="923"/>
                    <a:pt x="899" y="790"/>
                    <a:pt x="956" y="564"/>
                  </a:cubicBezTo>
                  <a:cubicBezTo>
                    <a:pt x="1024" y="359"/>
                    <a:pt x="888" y="86"/>
                    <a:pt x="683" y="18"/>
                  </a:cubicBezTo>
                  <a:cubicBezTo>
                    <a:pt x="635" y="6"/>
                    <a:pt x="586" y="0"/>
                    <a:pt x="53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7" name="Google Shape;5727;p30"/>
            <p:cNvSpPr/>
            <p:nvPr/>
          </p:nvSpPr>
          <p:spPr>
            <a:xfrm>
              <a:off x="2534432" y="1729127"/>
              <a:ext cx="30529" cy="27366"/>
            </a:xfrm>
            <a:custGeom>
              <a:avLst/>
              <a:gdLst/>
              <a:ahLst/>
              <a:cxnLst/>
              <a:rect l="l" t="t" r="r" b="b"/>
              <a:pathLst>
                <a:path w="888" h="796" extrusionOk="0">
                  <a:moveTo>
                    <a:pt x="453" y="1"/>
                  </a:moveTo>
                  <a:cubicBezTo>
                    <a:pt x="286" y="1"/>
                    <a:pt x="120" y="78"/>
                    <a:pt x="69" y="231"/>
                  </a:cubicBezTo>
                  <a:cubicBezTo>
                    <a:pt x="1" y="436"/>
                    <a:pt x="137" y="709"/>
                    <a:pt x="342" y="777"/>
                  </a:cubicBezTo>
                  <a:cubicBezTo>
                    <a:pt x="378" y="789"/>
                    <a:pt x="414" y="795"/>
                    <a:pt x="450" y="795"/>
                  </a:cubicBezTo>
                  <a:cubicBezTo>
                    <a:pt x="615" y="795"/>
                    <a:pt x="764" y="673"/>
                    <a:pt x="820" y="504"/>
                  </a:cubicBezTo>
                  <a:cubicBezTo>
                    <a:pt x="888" y="300"/>
                    <a:pt x="820" y="95"/>
                    <a:pt x="615" y="26"/>
                  </a:cubicBezTo>
                  <a:cubicBezTo>
                    <a:pt x="564" y="9"/>
                    <a:pt x="508" y="1"/>
                    <a:pt x="45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8" name="Google Shape;5728;p30"/>
            <p:cNvSpPr/>
            <p:nvPr/>
          </p:nvSpPr>
          <p:spPr>
            <a:xfrm>
              <a:off x="2132392" y="2923729"/>
              <a:ext cx="26610" cy="22931"/>
            </a:xfrm>
            <a:custGeom>
              <a:avLst/>
              <a:gdLst/>
              <a:ahLst/>
              <a:cxnLst/>
              <a:rect l="l" t="t" r="r" b="b"/>
              <a:pathLst>
                <a:path w="774" h="667" extrusionOk="0">
                  <a:moveTo>
                    <a:pt x="316" y="0"/>
                  </a:moveTo>
                  <a:cubicBezTo>
                    <a:pt x="1" y="0"/>
                    <a:pt x="308" y="667"/>
                    <a:pt x="545" y="667"/>
                  </a:cubicBezTo>
                  <a:cubicBezTo>
                    <a:pt x="607" y="667"/>
                    <a:pt x="665" y="620"/>
                    <a:pt x="705" y="500"/>
                  </a:cubicBezTo>
                  <a:cubicBezTo>
                    <a:pt x="773" y="296"/>
                    <a:pt x="637" y="91"/>
                    <a:pt x="432" y="22"/>
                  </a:cubicBezTo>
                  <a:cubicBezTo>
                    <a:pt x="386" y="7"/>
                    <a:pt x="348" y="0"/>
                    <a:pt x="31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9" name="Google Shape;5729;p30"/>
            <p:cNvSpPr/>
            <p:nvPr/>
          </p:nvSpPr>
          <p:spPr>
            <a:xfrm>
              <a:off x="2961707" y="2340438"/>
              <a:ext cx="30358" cy="20869"/>
            </a:xfrm>
            <a:custGeom>
              <a:avLst/>
              <a:gdLst/>
              <a:ahLst/>
              <a:cxnLst/>
              <a:rect l="l" t="t" r="r" b="b"/>
              <a:pathLst>
                <a:path w="883" h="607" extrusionOk="0">
                  <a:moveTo>
                    <a:pt x="752" y="1"/>
                  </a:moveTo>
                  <a:cubicBezTo>
                    <a:pt x="497" y="1"/>
                    <a:pt x="1" y="607"/>
                    <a:pt x="473" y="607"/>
                  </a:cubicBezTo>
                  <a:cubicBezTo>
                    <a:pt x="678" y="607"/>
                    <a:pt x="883" y="402"/>
                    <a:pt x="883" y="197"/>
                  </a:cubicBezTo>
                  <a:cubicBezTo>
                    <a:pt x="883" y="55"/>
                    <a:pt x="828" y="1"/>
                    <a:pt x="752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0" name="Google Shape;5730;p30"/>
            <p:cNvSpPr/>
            <p:nvPr/>
          </p:nvSpPr>
          <p:spPr>
            <a:xfrm>
              <a:off x="1701370" y="2316235"/>
              <a:ext cx="28192" cy="26301"/>
            </a:xfrm>
            <a:custGeom>
              <a:avLst/>
              <a:gdLst/>
              <a:ahLst/>
              <a:cxnLst/>
              <a:rect l="l" t="t" r="r" b="b"/>
              <a:pathLst>
                <a:path w="820" h="765" extrusionOk="0">
                  <a:moveTo>
                    <a:pt x="492" y="0"/>
                  </a:moveTo>
                  <a:cubicBezTo>
                    <a:pt x="465" y="0"/>
                    <a:pt x="437" y="5"/>
                    <a:pt x="410" y="14"/>
                  </a:cubicBezTo>
                  <a:cubicBezTo>
                    <a:pt x="205" y="14"/>
                    <a:pt x="0" y="150"/>
                    <a:pt x="0" y="355"/>
                  </a:cubicBezTo>
                  <a:cubicBezTo>
                    <a:pt x="0" y="560"/>
                    <a:pt x="205" y="765"/>
                    <a:pt x="410" y="765"/>
                  </a:cubicBezTo>
                  <a:cubicBezTo>
                    <a:pt x="615" y="765"/>
                    <a:pt x="819" y="560"/>
                    <a:pt x="819" y="355"/>
                  </a:cubicBezTo>
                  <a:cubicBezTo>
                    <a:pt x="819" y="178"/>
                    <a:pt x="666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1" name="Google Shape;5731;p30"/>
            <p:cNvSpPr/>
            <p:nvPr/>
          </p:nvSpPr>
          <p:spPr>
            <a:xfrm>
              <a:off x="2517998" y="2928611"/>
              <a:ext cx="36030" cy="27298"/>
            </a:xfrm>
            <a:custGeom>
              <a:avLst/>
              <a:gdLst/>
              <a:ahLst/>
              <a:cxnLst/>
              <a:rect l="l" t="t" r="r" b="b"/>
              <a:pathLst>
                <a:path w="1048" h="794" extrusionOk="0">
                  <a:moveTo>
                    <a:pt x="456" y="0"/>
                  </a:moveTo>
                  <a:cubicBezTo>
                    <a:pt x="420" y="0"/>
                    <a:pt x="382" y="6"/>
                    <a:pt x="342" y="17"/>
                  </a:cubicBezTo>
                  <a:cubicBezTo>
                    <a:pt x="137" y="85"/>
                    <a:pt x="1" y="358"/>
                    <a:pt x="69" y="563"/>
                  </a:cubicBezTo>
                  <a:cubicBezTo>
                    <a:pt x="120" y="717"/>
                    <a:pt x="248" y="793"/>
                    <a:pt x="395" y="793"/>
                  </a:cubicBezTo>
                  <a:cubicBezTo>
                    <a:pt x="444" y="793"/>
                    <a:pt x="496" y="785"/>
                    <a:pt x="547" y="768"/>
                  </a:cubicBezTo>
                  <a:cubicBezTo>
                    <a:pt x="1048" y="643"/>
                    <a:pt x="859" y="0"/>
                    <a:pt x="45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2" name="Google Shape;5732;p30"/>
            <p:cNvSpPr/>
            <p:nvPr/>
          </p:nvSpPr>
          <p:spPr>
            <a:xfrm>
              <a:off x="2145010" y="1732600"/>
              <a:ext cx="33108" cy="17121"/>
            </a:xfrm>
            <a:custGeom>
              <a:avLst/>
              <a:gdLst/>
              <a:ahLst/>
              <a:cxnLst/>
              <a:rect l="l" t="t" r="r" b="b"/>
              <a:pathLst>
                <a:path w="963" h="498" extrusionOk="0">
                  <a:moveTo>
                    <a:pt x="214" y="1"/>
                  </a:moveTo>
                  <a:cubicBezTo>
                    <a:pt x="86" y="1"/>
                    <a:pt x="0" y="72"/>
                    <a:pt x="65" y="267"/>
                  </a:cubicBezTo>
                  <a:cubicBezTo>
                    <a:pt x="116" y="420"/>
                    <a:pt x="244" y="497"/>
                    <a:pt x="392" y="497"/>
                  </a:cubicBezTo>
                  <a:cubicBezTo>
                    <a:pt x="441" y="497"/>
                    <a:pt x="492" y="489"/>
                    <a:pt x="543" y="472"/>
                  </a:cubicBezTo>
                  <a:cubicBezTo>
                    <a:pt x="963" y="332"/>
                    <a:pt x="491" y="1"/>
                    <a:pt x="21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3" name="Google Shape;5733;p30"/>
            <p:cNvSpPr/>
            <p:nvPr/>
          </p:nvSpPr>
          <p:spPr>
            <a:xfrm>
              <a:off x="1816337" y="2689601"/>
              <a:ext cx="30564" cy="27470"/>
            </a:xfrm>
            <a:custGeom>
              <a:avLst/>
              <a:gdLst/>
              <a:ahLst/>
              <a:cxnLst/>
              <a:rect l="l" t="t" r="r" b="b"/>
              <a:pathLst>
                <a:path w="889" h="799" extrusionOk="0">
                  <a:moveTo>
                    <a:pt x="407" y="1"/>
                  </a:moveTo>
                  <a:cubicBezTo>
                    <a:pt x="330" y="1"/>
                    <a:pt x="258" y="23"/>
                    <a:pt x="206" y="75"/>
                  </a:cubicBezTo>
                  <a:cubicBezTo>
                    <a:pt x="1" y="212"/>
                    <a:pt x="1" y="485"/>
                    <a:pt x="137" y="621"/>
                  </a:cubicBezTo>
                  <a:cubicBezTo>
                    <a:pt x="181" y="751"/>
                    <a:pt x="306" y="798"/>
                    <a:pt x="445" y="798"/>
                  </a:cubicBezTo>
                  <a:cubicBezTo>
                    <a:pt x="524" y="798"/>
                    <a:pt x="609" y="783"/>
                    <a:pt x="683" y="758"/>
                  </a:cubicBezTo>
                  <a:cubicBezTo>
                    <a:pt x="820" y="621"/>
                    <a:pt x="888" y="348"/>
                    <a:pt x="752" y="143"/>
                  </a:cubicBezTo>
                  <a:cubicBezTo>
                    <a:pt x="667" y="59"/>
                    <a:pt x="531" y="1"/>
                    <a:pt x="407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4" name="Google Shape;5734;p30"/>
            <p:cNvSpPr/>
            <p:nvPr/>
          </p:nvSpPr>
          <p:spPr>
            <a:xfrm>
              <a:off x="2848906" y="1962258"/>
              <a:ext cx="30529" cy="28363"/>
            </a:xfrm>
            <a:custGeom>
              <a:avLst/>
              <a:gdLst/>
              <a:ahLst/>
              <a:cxnLst/>
              <a:rect l="l" t="t" r="r" b="b"/>
              <a:pathLst>
                <a:path w="888" h="825" extrusionOk="0">
                  <a:moveTo>
                    <a:pt x="389" y="0"/>
                  </a:moveTo>
                  <a:cubicBezTo>
                    <a:pt x="319" y="0"/>
                    <a:pt x="253" y="23"/>
                    <a:pt x="205" y="71"/>
                  </a:cubicBezTo>
                  <a:cubicBezTo>
                    <a:pt x="0" y="208"/>
                    <a:pt x="0" y="481"/>
                    <a:pt x="68" y="617"/>
                  </a:cubicBezTo>
                  <a:cubicBezTo>
                    <a:pt x="156" y="750"/>
                    <a:pt x="302" y="825"/>
                    <a:pt x="430" y="825"/>
                  </a:cubicBezTo>
                  <a:cubicBezTo>
                    <a:pt x="501" y="825"/>
                    <a:pt x="566" y="802"/>
                    <a:pt x="614" y="754"/>
                  </a:cubicBezTo>
                  <a:cubicBezTo>
                    <a:pt x="819" y="617"/>
                    <a:pt x="887" y="344"/>
                    <a:pt x="751" y="208"/>
                  </a:cubicBezTo>
                  <a:cubicBezTo>
                    <a:pt x="663" y="76"/>
                    <a:pt x="518" y="0"/>
                    <a:pt x="38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5" name="Google Shape;5735;p30"/>
            <p:cNvSpPr/>
            <p:nvPr/>
          </p:nvSpPr>
          <p:spPr>
            <a:xfrm>
              <a:off x="1826857" y="1949675"/>
              <a:ext cx="34242" cy="15333"/>
            </a:xfrm>
            <a:custGeom>
              <a:avLst/>
              <a:gdLst/>
              <a:ahLst/>
              <a:cxnLst/>
              <a:rect l="l" t="t" r="r" b="b"/>
              <a:pathLst>
                <a:path w="996" h="446" extrusionOk="0">
                  <a:moveTo>
                    <a:pt x="449" y="1"/>
                  </a:moveTo>
                  <a:cubicBezTo>
                    <a:pt x="344" y="1"/>
                    <a:pt x="248" y="51"/>
                    <a:pt x="173" y="164"/>
                  </a:cubicBezTo>
                  <a:cubicBezTo>
                    <a:pt x="0" y="365"/>
                    <a:pt x="154" y="445"/>
                    <a:pt x="355" y="445"/>
                  </a:cubicBezTo>
                  <a:cubicBezTo>
                    <a:pt x="631" y="445"/>
                    <a:pt x="995" y="294"/>
                    <a:pt x="719" y="96"/>
                  </a:cubicBezTo>
                  <a:cubicBezTo>
                    <a:pt x="627" y="35"/>
                    <a:pt x="535" y="1"/>
                    <a:pt x="44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6" name="Google Shape;5736;p30"/>
            <p:cNvSpPr/>
            <p:nvPr/>
          </p:nvSpPr>
          <p:spPr>
            <a:xfrm>
              <a:off x="2832816" y="2703044"/>
              <a:ext cx="39193" cy="27573"/>
            </a:xfrm>
            <a:custGeom>
              <a:avLst/>
              <a:gdLst/>
              <a:ahLst/>
              <a:cxnLst/>
              <a:rect l="l" t="t" r="r" b="b"/>
              <a:pathLst>
                <a:path w="1140" h="802" extrusionOk="0">
                  <a:moveTo>
                    <a:pt x="572" y="0"/>
                  </a:moveTo>
                  <a:cubicBezTo>
                    <a:pt x="249" y="0"/>
                    <a:pt x="1" y="487"/>
                    <a:pt x="332" y="708"/>
                  </a:cubicBezTo>
                  <a:cubicBezTo>
                    <a:pt x="424" y="774"/>
                    <a:pt x="513" y="801"/>
                    <a:pt x="595" y="801"/>
                  </a:cubicBezTo>
                  <a:cubicBezTo>
                    <a:pt x="937" y="801"/>
                    <a:pt x="1140" y="314"/>
                    <a:pt x="809" y="94"/>
                  </a:cubicBezTo>
                  <a:cubicBezTo>
                    <a:pt x="730" y="28"/>
                    <a:pt x="649" y="0"/>
                    <a:pt x="5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737" name="Google Shape;5737;p30"/>
          <p:cNvGrpSpPr/>
          <p:nvPr/>
        </p:nvGrpSpPr>
        <p:grpSpPr>
          <a:xfrm rot="1774942">
            <a:off x="2931055" y="1635354"/>
            <a:ext cx="319458" cy="342993"/>
            <a:chOff x="6354835" y="1484255"/>
            <a:chExt cx="566277" cy="607995"/>
          </a:xfrm>
        </p:grpSpPr>
        <p:grpSp>
          <p:nvGrpSpPr>
            <p:cNvPr id="5738" name="Google Shape;5738;p30"/>
            <p:cNvGrpSpPr/>
            <p:nvPr/>
          </p:nvGrpSpPr>
          <p:grpSpPr>
            <a:xfrm rot="-6112678" flipH="1">
              <a:off x="6473492" y="1624115"/>
              <a:ext cx="328962" cy="509479"/>
              <a:chOff x="1399963" y="628155"/>
              <a:chExt cx="305686" cy="473474"/>
            </a:xfrm>
          </p:grpSpPr>
          <p:sp>
            <p:nvSpPr>
              <p:cNvPr id="5739" name="Google Shape;5739;p30"/>
              <p:cNvSpPr/>
              <p:nvPr/>
            </p:nvSpPr>
            <p:spPr>
              <a:xfrm>
                <a:off x="1618396" y="884214"/>
                <a:ext cx="13680" cy="19686"/>
              </a:xfrm>
              <a:custGeom>
                <a:avLst/>
                <a:gdLst/>
                <a:ahLst/>
                <a:cxnLst/>
                <a:rect l="l" t="t" r="r" b="b"/>
                <a:pathLst>
                  <a:path w="508" h="731" extrusionOk="0">
                    <a:moveTo>
                      <a:pt x="254" y="1"/>
                    </a:moveTo>
                    <a:cubicBezTo>
                      <a:pt x="127" y="1"/>
                      <a:pt x="1" y="89"/>
                      <a:pt x="1" y="265"/>
                    </a:cubicBezTo>
                    <a:lnTo>
                      <a:pt x="1" y="476"/>
                    </a:lnTo>
                    <a:cubicBezTo>
                      <a:pt x="1" y="610"/>
                      <a:pt x="102" y="731"/>
                      <a:pt x="233" y="731"/>
                    </a:cubicBezTo>
                    <a:cubicBezTo>
                      <a:pt x="240" y="731"/>
                      <a:pt x="247" y="730"/>
                      <a:pt x="254" y="730"/>
                    </a:cubicBezTo>
                    <a:cubicBezTo>
                      <a:pt x="261" y="730"/>
                      <a:pt x="269" y="731"/>
                      <a:pt x="276" y="731"/>
                    </a:cubicBezTo>
                    <a:cubicBezTo>
                      <a:pt x="406" y="731"/>
                      <a:pt x="508" y="610"/>
                      <a:pt x="508" y="476"/>
                    </a:cubicBezTo>
                    <a:lnTo>
                      <a:pt x="508" y="265"/>
                    </a:lnTo>
                    <a:cubicBezTo>
                      <a:pt x="508" y="89"/>
                      <a:pt x="381" y="1"/>
                      <a:pt x="25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0" name="Google Shape;5740;p30"/>
              <p:cNvSpPr/>
              <p:nvPr/>
            </p:nvSpPr>
            <p:spPr>
              <a:xfrm>
                <a:off x="1508752" y="1073918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5" y="1028"/>
                      <a:pt x="1325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1" name="Google Shape;5741;p30"/>
              <p:cNvSpPr/>
              <p:nvPr/>
            </p:nvSpPr>
            <p:spPr>
              <a:xfrm>
                <a:off x="1628252" y="738895"/>
                <a:ext cx="35682" cy="27684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8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2" name="Google Shape;5742;p30"/>
              <p:cNvSpPr/>
              <p:nvPr/>
            </p:nvSpPr>
            <p:spPr>
              <a:xfrm>
                <a:off x="1399963" y="649000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3" name="Google Shape;5743;p30"/>
              <p:cNvSpPr/>
              <p:nvPr/>
            </p:nvSpPr>
            <p:spPr>
              <a:xfrm>
                <a:off x="1669967" y="628155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4" name="Google Shape;5744;p30"/>
              <p:cNvSpPr/>
              <p:nvPr/>
            </p:nvSpPr>
            <p:spPr>
              <a:xfrm>
                <a:off x="1531572" y="649000"/>
                <a:ext cx="35655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029" extrusionOk="0">
                    <a:moveTo>
                      <a:pt x="662" y="1"/>
                    </a:moveTo>
                    <a:cubicBezTo>
                      <a:pt x="0" y="1"/>
                      <a:pt x="0" y="1029"/>
                      <a:pt x="662" y="1029"/>
                    </a:cubicBezTo>
                    <a:cubicBezTo>
                      <a:pt x="1324" y="1029"/>
                      <a:pt x="1324" y="1"/>
                      <a:pt x="66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745" name="Google Shape;5745;p30"/>
            <p:cNvGrpSpPr/>
            <p:nvPr/>
          </p:nvGrpSpPr>
          <p:grpSpPr>
            <a:xfrm rot="1827528" flipH="1">
              <a:off x="6530454" y="1536071"/>
              <a:ext cx="291635" cy="320406"/>
              <a:chOff x="1434641" y="606141"/>
              <a:chExt cx="271009" cy="297759"/>
            </a:xfrm>
          </p:grpSpPr>
          <p:sp>
            <p:nvSpPr>
              <p:cNvPr id="5746" name="Google Shape;5746;p30"/>
              <p:cNvSpPr/>
              <p:nvPr/>
            </p:nvSpPr>
            <p:spPr>
              <a:xfrm>
                <a:off x="1618396" y="884214"/>
                <a:ext cx="13680" cy="19686"/>
              </a:xfrm>
              <a:custGeom>
                <a:avLst/>
                <a:gdLst/>
                <a:ahLst/>
                <a:cxnLst/>
                <a:rect l="l" t="t" r="r" b="b"/>
                <a:pathLst>
                  <a:path w="508" h="731" extrusionOk="0">
                    <a:moveTo>
                      <a:pt x="254" y="1"/>
                    </a:moveTo>
                    <a:cubicBezTo>
                      <a:pt x="127" y="1"/>
                      <a:pt x="1" y="89"/>
                      <a:pt x="1" y="265"/>
                    </a:cubicBezTo>
                    <a:lnTo>
                      <a:pt x="1" y="476"/>
                    </a:lnTo>
                    <a:cubicBezTo>
                      <a:pt x="1" y="610"/>
                      <a:pt x="102" y="731"/>
                      <a:pt x="233" y="731"/>
                    </a:cubicBezTo>
                    <a:cubicBezTo>
                      <a:pt x="240" y="731"/>
                      <a:pt x="247" y="730"/>
                      <a:pt x="254" y="730"/>
                    </a:cubicBezTo>
                    <a:cubicBezTo>
                      <a:pt x="261" y="730"/>
                      <a:pt x="269" y="731"/>
                      <a:pt x="276" y="731"/>
                    </a:cubicBezTo>
                    <a:cubicBezTo>
                      <a:pt x="406" y="731"/>
                      <a:pt x="508" y="610"/>
                      <a:pt x="508" y="476"/>
                    </a:cubicBezTo>
                    <a:lnTo>
                      <a:pt x="508" y="265"/>
                    </a:lnTo>
                    <a:cubicBezTo>
                      <a:pt x="508" y="89"/>
                      <a:pt x="381" y="1"/>
                      <a:pt x="25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7" name="Google Shape;5747;p30"/>
              <p:cNvSpPr/>
              <p:nvPr/>
            </p:nvSpPr>
            <p:spPr>
              <a:xfrm>
                <a:off x="1578708" y="606141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5" y="1028"/>
                      <a:pt x="1325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8" name="Google Shape;5748;p30"/>
              <p:cNvSpPr/>
              <p:nvPr/>
            </p:nvSpPr>
            <p:spPr>
              <a:xfrm>
                <a:off x="1628252" y="738895"/>
                <a:ext cx="35682" cy="27684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8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9" name="Google Shape;5749;p30"/>
              <p:cNvSpPr/>
              <p:nvPr/>
            </p:nvSpPr>
            <p:spPr>
              <a:xfrm>
                <a:off x="1486155" y="781835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0" name="Google Shape;5750;p30"/>
              <p:cNvSpPr/>
              <p:nvPr/>
            </p:nvSpPr>
            <p:spPr>
              <a:xfrm>
                <a:off x="1669967" y="628155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1" name="Google Shape;5751;p30"/>
              <p:cNvSpPr/>
              <p:nvPr/>
            </p:nvSpPr>
            <p:spPr>
              <a:xfrm>
                <a:off x="1434641" y="674144"/>
                <a:ext cx="35655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029" extrusionOk="0">
                    <a:moveTo>
                      <a:pt x="662" y="1"/>
                    </a:moveTo>
                    <a:cubicBezTo>
                      <a:pt x="0" y="1"/>
                      <a:pt x="0" y="1029"/>
                      <a:pt x="662" y="1029"/>
                    </a:cubicBezTo>
                    <a:cubicBezTo>
                      <a:pt x="1324" y="1029"/>
                      <a:pt x="1324" y="1"/>
                      <a:pt x="66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5752" name="Google Shape;5752;p30"/>
          <p:cNvGrpSpPr/>
          <p:nvPr/>
        </p:nvGrpSpPr>
        <p:grpSpPr>
          <a:xfrm rot="1774396" flipH="1">
            <a:off x="3240865" y="1699435"/>
            <a:ext cx="347877" cy="362774"/>
            <a:chOff x="1609851" y="1570464"/>
            <a:chExt cx="1473733" cy="1539433"/>
          </a:xfrm>
        </p:grpSpPr>
        <p:sp>
          <p:nvSpPr>
            <p:cNvPr id="5753" name="Google Shape;5753;p30"/>
            <p:cNvSpPr/>
            <p:nvPr/>
          </p:nvSpPr>
          <p:spPr>
            <a:xfrm>
              <a:off x="2083882" y="2441068"/>
              <a:ext cx="117373" cy="86844"/>
            </a:xfrm>
            <a:custGeom>
              <a:avLst/>
              <a:gdLst/>
              <a:ahLst/>
              <a:cxnLst/>
              <a:rect l="l" t="t" r="r" b="b"/>
              <a:pathLst>
                <a:path w="3414" h="2526" extrusionOk="0">
                  <a:moveTo>
                    <a:pt x="3413" y="0"/>
                  </a:moveTo>
                  <a:lnTo>
                    <a:pt x="0" y="2389"/>
                  </a:lnTo>
                  <a:lnTo>
                    <a:pt x="68" y="2526"/>
                  </a:lnTo>
                  <a:lnTo>
                    <a:pt x="3413" y="69"/>
                  </a:lnTo>
                  <a:lnTo>
                    <a:pt x="341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4" name="Google Shape;5754;p30"/>
            <p:cNvSpPr/>
            <p:nvPr/>
          </p:nvSpPr>
          <p:spPr>
            <a:xfrm>
              <a:off x="2039291" y="2403525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2935" y="0"/>
                  </a:moveTo>
                  <a:lnTo>
                    <a:pt x="0" y="888"/>
                  </a:lnTo>
                  <a:lnTo>
                    <a:pt x="0" y="1024"/>
                  </a:lnTo>
                  <a:lnTo>
                    <a:pt x="2935" y="69"/>
                  </a:lnTo>
                  <a:lnTo>
                    <a:pt x="293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5" name="Google Shape;5755;p30"/>
            <p:cNvSpPr/>
            <p:nvPr/>
          </p:nvSpPr>
          <p:spPr>
            <a:xfrm>
              <a:off x="2151920" y="2513816"/>
              <a:ext cx="68107" cy="86844"/>
            </a:xfrm>
            <a:custGeom>
              <a:avLst/>
              <a:gdLst/>
              <a:ahLst/>
              <a:cxnLst/>
              <a:rect l="l" t="t" r="r" b="b"/>
              <a:pathLst>
                <a:path w="1981" h="2526" extrusionOk="0">
                  <a:moveTo>
                    <a:pt x="1980" y="0"/>
                  </a:moveTo>
                  <a:lnTo>
                    <a:pt x="1" y="2458"/>
                  </a:lnTo>
                  <a:lnTo>
                    <a:pt x="137" y="2526"/>
                  </a:lnTo>
                  <a:lnTo>
                    <a:pt x="198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6" name="Google Shape;5756;p30"/>
            <p:cNvSpPr/>
            <p:nvPr/>
          </p:nvSpPr>
          <p:spPr>
            <a:xfrm>
              <a:off x="2241102" y="2509106"/>
              <a:ext cx="49301" cy="133807"/>
            </a:xfrm>
            <a:custGeom>
              <a:avLst/>
              <a:gdLst/>
              <a:ahLst/>
              <a:cxnLst/>
              <a:rect l="l" t="t" r="r" b="b"/>
              <a:pathLst>
                <a:path w="1434" h="3892" extrusionOk="0">
                  <a:moveTo>
                    <a:pt x="1366" y="1"/>
                  </a:moveTo>
                  <a:lnTo>
                    <a:pt x="0" y="3892"/>
                  </a:lnTo>
                  <a:lnTo>
                    <a:pt x="69" y="3892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7" name="Google Shape;5757;p30"/>
            <p:cNvSpPr/>
            <p:nvPr/>
          </p:nvSpPr>
          <p:spPr>
            <a:xfrm>
              <a:off x="2158968" y="2074990"/>
              <a:ext cx="61059" cy="89216"/>
            </a:xfrm>
            <a:custGeom>
              <a:avLst/>
              <a:gdLst/>
              <a:ahLst/>
              <a:cxnLst/>
              <a:rect l="l" t="t" r="r" b="b"/>
              <a:pathLst>
                <a:path w="1776" h="2595" extrusionOk="0">
                  <a:moveTo>
                    <a:pt x="69" y="0"/>
                  </a:moveTo>
                  <a:lnTo>
                    <a:pt x="0" y="69"/>
                  </a:lnTo>
                  <a:lnTo>
                    <a:pt x="1775" y="2594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8" name="Google Shape;5758;p30"/>
            <p:cNvSpPr/>
            <p:nvPr/>
          </p:nvSpPr>
          <p:spPr>
            <a:xfrm>
              <a:off x="2022858" y="2333115"/>
              <a:ext cx="145531" cy="4744"/>
            </a:xfrm>
            <a:custGeom>
              <a:avLst/>
              <a:gdLst/>
              <a:ahLst/>
              <a:cxnLst/>
              <a:rect l="l" t="t" r="r" b="b"/>
              <a:pathLst>
                <a:path w="4233" h="138" extrusionOk="0">
                  <a:moveTo>
                    <a:pt x="1" y="1"/>
                  </a:moveTo>
                  <a:lnTo>
                    <a:pt x="1" y="69"/>
                  </a:lnTo>
                  <a:lnTo>
                    <a:pt x="4232" y="137"/>
                  </a:lnTo>
                  <a:lnTo>
                    <a:pt x="4232" y="69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9" name="Google Shape;5759;p30"/>
            <p:cNvSpPr/>
            <p:nvPr/>
          </p:nvSpPr>
          <p:spPr>
            <a:xfrm>
              <a:off x="2346717" y="2016303"/>
              <a:ext cx="4710" cy="105650"/>
            </a:xfrm>
            <a:custGeom>
              <a:avLst/>
              <a:gdLst/>
              <a:ahLst/>
              <a:cxnLst/>
              <a:rect l="l" t="t" r="r" b="b"/>
              <a:pathLst>
                <a:path w="137" h="3073" extrusionOk="0">
                  <a:moveTo>
                    <a:pt x="0" y="1"/>
                  </a:moveTo>
                  <a:lnTo>
                    <a:pt x="0" y="3072"/>
                  </a:lnTo>
                  <a:lnTo>
                    <a:pt x="137" y="3072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0" name="Google Shape;5760;p30"/>
            <p:cNvSpPr/>
            <p:nvPr/>
          </p:nvSpPr>
          <p:spPr>
            <a:xfrm>
              <a:off x="2086220" y="2143028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69" y="1"/>
                  </a:moveTo>
                  <a:lnTo>
                    <a:pt x="0" y="137"/>
                  </a:lnTo>
                  <a:lnTo>
                    <a:pt x="3413" y="2595"/>
                  </a:lnTo>
                  <a:lnTo>
                    <a:pt x="3413" y="2526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1" name="Google Shape;5761;p30"/>
            <p:cNvSpPr/>
            <p:nvPr/>
          </p:nvSpPr>
          <p:spPr>
            <a:xfrm>
              <a:off x="2492179" y="2445744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1" y="1"/>
                  </a:moveTo>
                  <a:cubicBezTo>
                    <a:pt x="1" y="1"/>
                    <a:pt x="1" y="1"/>
                    <a:pt x="1" y="69"/>
                  </a:cubicBezTo>
                  <a:lnTo>
                    <a:pt x="3277" y="2595"/>
                  </a:lnTo>
                  <a:cubicBezTo>
                    <a:pt x="3346" y="2527"/>
                    <a:pt x="3346" y="2527"/>
                    <a:pt x="3414" y="2458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2" name="Google Shape;5762;p30"/>
            <p:cNvSpPr/>
            <p:nvPr/>
          </p:nvSpPr>
          <p:spPr>
            <a:xfrm>
              <a:off x="2342007" y="2556069"/>
              <a:ext cx="4744" cy="105615"/>
            </a:xfrm>
            <a:custGeom>
              <a:avLst/>
              <a:gdLst/>
              <a:ahLst/>
              <a:cxnLst/>
              <a:rect l="l" t="t" r="r" b="b"/>
              <a:pathLst>
                <a:path w="138" h="3072" extrusionOk="0">
                  <a:moveTo>
                    <a:pt x="69" y="0"/>
                  </a:moveTo>
                  <a:lnTo>
                    <a:pt x="1" y="3072"/>
                  </a:lnTo>
                  <a:lnTo>
                    <a:pt x="137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3" name="Google Shape;5763;p30"/>
            <p:cNvSpPr/>
            <p:nvPr/>
          </p:nvSpPr>
          <p:spPr>
            <a:xfrm>
              <a:off x="2553203" y="2241596"/>
              <a:ext cx="103278" cy="32902"/>
            </a:xfrm>
            <a:custGeom>
              <a:avLst/>
              <a:gdLst/>
              <a:ahLst/>
              <a:cxnLst/>
              <a:rect l="l" t="t" r="r" b="b"/>
              <a:pathLst>
                <a:path w="3004" h="957" extrusionOk="0">
                  <a:moveTo>
                    <a:pt x="2936" y="1"/>
                  </a:moveTo>
                  <a:lnTo>
                    <a:pt x="1" y="888"/>
                  </a:lnTo>
                  <a:lnTo>
                    <a:pt x="1" y="956"/>
                  </a:lnTo>
                  <a:lnTo>
                    <a:pt x="3004" y="137"/>
                  </a:lnTo>
                  <a:cubicBezTo>
                    <a:pt x="3004" y="137"/>
                    <a:pt x="3004" y="1"/>
                    <a:pt x="2936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4" name="Google Shape;5764;p30"/>
            <p:cNvSpPr/>
            <p:nvPr/>
          </p:nvSpPr>
          <p:spPr>
            <a:xfrm>
              <a:off x="2527384" y="2340163"/>
              <a:ext cx="143193" cy="4710"/>
            </a:xfrm>
            <a:custGeom>
              <a:avLst/>
              <a:gdLst/>
              <a:ahLst/>
              <a:cxnLst/>
              <a:rect l="l" t="t" r="r" b="b"/>
              <a:pathLst>
                <a:path w="4165" h="137" extrusionOk="0">
                  <a:moveTo>
                    <a:pt x="1" y="0"/>
                  </a:moveTo>
                  <a:lnTo>
                    <a:pt x="1" y="69"/>
                  </a:lnTo>
                  <a:lnTo>
                    <a:pt x="4165" y="137"/>
                  </a:lnTo>
                  <a:lnTo>
                    <a:pt x="416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5" name="Google Shape;5765;p30"/>
            <p:cNvSpPr/>
            <p:nvPr/>
          </p:nvSpPr>
          <p:spPr>
            <a:xfrm>
              <a:off x="2471070" y="2513816"/>
              <a:ext cx="65735" cy="89216"/>
            </a:xfrm>
            <a:custGeom>
              <a:avLst/>
              <a:gdLst/>
              <a:ahLst/>
              <a:cxnLst/>
              <a:rect l="l" t="t" r="r" b="b"/>
              <a:pathLst>
                <a:path w="1912" h="2595" extrusionOk="0">
                  <a:moveTo>
                    <a:pt x="1" y="0"/>
                  </a:moveTo>
                  <a:lnTo>
                    <a:pt x="1775" y="2594"/>
                  </a:lnTo>
                  <a:lnTo>
                    <a:pt x="1912" y="252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6" name="Google Shape;5766;p30"/>
            <p:cNvSpPr/>
            <p:nvPr/>
          </p:nvSpPr>
          <p:spPr>
            <a:xfrm>
              <a:off x="2400659" y="2509106"/>
              <a:ext cx="44625" cy="138517"/>
            </a:xfrm>
            <a:custGeom>
              <a:avLst/>
              <a:gdLst/>
              <a:ahLst/>
              <a:cxnLst/>
              <a:rect l="l" t="t" r="r" b="b"/>
              <a:pathLst>
                <a:path w="1298" h="4029" extrusionOk="0">
                  <a:moveTo>
                    <a:pt x="1" y="1"/>
                  </a:moveTo>
                  <a:lnTo>
                    <a:pt x="1161" y="4028"/>
                  </a:lnTo>
                  <a:lnTo>
                    <a:pt x="1298" y="4028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7" name="Google Shape;5767;p30"/>
            <p:cNvSpPr/>
            <p:nvPr/>
          </p:nvSpPr>
          <p:spPr>
            <a:xfrm>
              <a:off x="1936048" y="2030399"/>
              <a:ext cx="145496" cy="110325"/>
            </a:xfrm>
            <a:custGeom>
              <a:avLst/>
              <a:gdLst/>
              <a:ahLst/>
              <a:cxnLst/>
              <a:rect l="l" t="t" r="r" b="b"/>
              <a:pathLst>
                <a:path w="4232" h="3209" extrusionOk="0">
                  <a:moveTo>
                    <a:pt x="137" y="0"/>
                  </a:moveTo>
                  <a:lnTo>
                    <a:pt x="0" y="137"/>
                  </a:lnTo>
                  <a:lnTo>
                    <a:pt x="4164" y="3209"/>
                  </a:lnTo>
                  <a:lnTo>
                    <a:pt x="4232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8" name="Google Shape;5768;p30"/>
            <p:cNvSpPr/>
            <p:nvPr/>
          </p:nvSpPr>
          <p:spPr>
            <a:xfrm>
              <a:off x="1860928" y="2171185"/>
              <a:ext cx="169012" cy="61059"/>
            </a:xfrm>
            <a:custGeom>
              <a:avLst/>
              <a:gdLst/>
              <a:ahLst/>
              <a:cxnLst/>
              <a:rect l="l" t="t" r="r" b="b"/>
              <a:pathLst>
                <a:path w="4916" h="1776" extrusionOk="0">
                  <a:moveTo>
                    <a:pt x="69" y="1"/>
                  </a:moveTo>
                  <a:lnTo>
                    <a:pt x="1" y="206"/>
                  </a:lnTo>
                  <a:lnTo>
                    <a:pt x="4915" y="1776"/>
                  </a:lnTo>
                  <a:lnTo>
                    <a:pt x="4915" y="1707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9" name="Google Shape;5769;p30"/>
            <p:cNvSpPr/>
            <p:nvPr/>
          </p:nvSpPr>
          <p:spPr>
            <a:xfrm>
              <a:off x="2766772" y="2654603"/>
              <a:ext cx="79796" cy="63397"/>
            </a:xfrm>
            <a:custGeom>
              <a:avLst/>
              <a:gdLst/>
              <a:ahLst/>
              <a:cxnLst/>
              <a:rect l="l" t="t" r="r" b="b"/>
              <a:pathLst>
                <a:path w="2321" h="1844" extrusionOk="0">
                  <a:moveTo>
                    <a:pt x="137" y="1"/>
                  </a:moveTo>
                  <a:cubicBezTo>
                    <a:pt x="137" y="69"/>
                    <a:pt x="68" y="137"/>
                    <a:pt x="0" y="206"/>
                  </a:cubicBezTo>
                  <a:lnTo>
                    <a:pt x="2184" y="1844"/>
                  </a:lnTo>
                  <a:lnTo>
                    <a:pt x="2253" y="1776"/>
                  </a:lnTo>
                  <a:lnTo>
                    <a:pt x="2321" y="1639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0" name="Google Shape;5770;p30"/>
            <p:cNvSpPr/>
            <p:nvPr/>
          </p:nvSpPr>
          <p:spPr>
            <a:xfrm>
              <a:off x="1837481" y="2328440"/>
              <a:ext cx="176026" cy="9420"/>
            </a:xfrm>
            <a:custGeom>
              <a:avLst/>
              <a:gdLst/>
              <a:ahLst/>
              <a:cxnLst/>
              <a:rect l="l" t="t" r="r" b="b"/>
              <a:pathLst>
                <a:path w="5120" h="274" extrusionOk="0">
                  <a:moveTo>
                    <a:pt x="0" y="0"/>
                  </a:moveTo>
                  <a:cubicBezTo>
                    <a:pt x="0" y="68"/>
                    <a:pt x="0" y="137"/>
                    <a:pt x="0" y="205"/>
                  </a:cubicBezTo>
                  <a:lnTo>
                    <a:pt x="5120" y="273"/>
                  </a:lnTo>
                  <a:lnTo>
                    <a:pt x="5120" y="137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1" name="Google Shape;5771;p30"/>
            <p:cNvSpPr/>
            <p:nvPr/>
          </p:nvSpPr>
          <p:spPr>
            <a:xfrm>
              <a:off x="1722479" y="2323729"/>
              <a:ext cx="93892" cy="9420"/>
            </a:xfrm>
            <a:custGeom>
              <a:avLst/>
              <a:gdLst/>
              <a:ahLst/>
              <a:cxnLst/>
              <a:rect l="l" t="t" r="r" b="b"/>
              <a:pathLst>
                <a:path w="2731" h="274" extrusionOk="0">
                  <a:moveTo>
                    <a:pt x="1" y="1"/>
                  </a:moveTo>
                  <a:lnTo>
                    <a:pt x="1" y="205"/>
                  </a:lnTo>
                  <a:lnTo>
                    <a:pt x="1" y="274"/>
                  </a:lnTo>
                  <a:lnTo>
                    <a:pt x="2731" y="274"/>
                  </a:lnTo>
                  <a:cubicBezTo>
                    <a:pt x="2731" y="205"/>
                    <a:pt x="2731" y="137"/>
                    <a:pt x="2731" y="69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2" name="Google Shape;5772;p30"/>
            <p:cNvSpPr/>
            <p:nvPr/>
          </p:nvSpPr>
          <p:spPr>
            <a:xfrm>
              <a:off x="2403032" y="2032737"/>
              <a:ext cx="49301" cy="136145"/>
            </a:xfrm>
            <a:custGeom>
              <a:avLst/>
              <a:gdLst/>
              <a:ahLst/>
              <a:cxnLst/>
              <a:rect l="l" t="t" r="r" b="b"/>
              <a:pathLst>
                <a:path w="1434" h="3960" extrusionOk="0">
                  <a:moveTo>
                    <a:pt x="1365" y="1"/>
                  </a:moveTo>
                  <a:lnTo>
                    <a:pt x="0" y="3960"/>
                  </a:lnTo>
                  <a:lnTo>
                    <a:pt x="68" y="3960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3" name="Google Shape;5773;p30"/>
            <p:cNvSpPr/>
            <p:nvPr/>
          </p:nvSpPr>
          <p:spPr>
            <a:xfrm>
              <a:off x="2611890" y="2539636"/>
              <a:ext cx="147868" cy="110325"/>
            </a:xfrm>
            <a:custGeom>
              <a:avLst/>
              <a:gdLst/>
              <a:ahLst/>
              <a:cxnLst/>
              <a:rect l="l" t="t" r="r" b="b"/>
              <a:pathLst>
                <a:path w="4301" h="3209" extrusionOk="0">
                  <a:moveTo>
                    <a:pt x="137" y="0"/>
                  </a:moveTo>
                  <a:lnTo>
                    <a:pt x="0" y="69"/>
                  </a:lnTo>
                  <a:lnTo>
                    <a:pt x="4164" y="3208"/>
                  </a:lnTo>
                  <a:lnTo>
                    <a:pt x="4300" y="3004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4" name="Google Shape;5774;p30"/>
            <p:cNvSpPr/>
            <p:nvPr/>
          </p:nvSpPr>
          <p:spPr>
            <a:xfrm>
              <a:off x="2663494" y="2443406"/>
              <a:ext cx="171350" cy="63397"/>
            </a:xfrm>
            <a:custGeom>
              <a:avLst/>
              <a:gdLst/>
              <a:ahLst/>
              <a:cxnLst/>
              <a:rect l="l" t="t" r="r" b="b"/>
              <a:pathLst>
                <a:path w="4984" h="1844" extrusionOk="0">
                  <a:moveTo>
                    <a:pt x="1" y="1"/>
                  </a:moveTo>
                  <a:cubicBezTo>
                    <a:pt x="1" y="69"/>
                    <a:pt x="1" y="69"/>
                    <a:pt x="1" y="137"/>
                  </a:cubicBezTo>
                  <a:lnTo>
                    <a:pt x="4915" y="1844"/>
                  </a:lnTo>
                  <a:lnTo>
                    <a:pt x="4984" y="1707"/>
                  </a:lnTo>
                  <a:lnTo>
                    <a:pt x="4984" y="1639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5" name="Google Shape;5775;p30"/>
            <p:cNvSpPr/>
            <p:nvPr/>
          </p:nvSpPr>
          <p:spPr>
            <a:xfrm>
              <a:off x="2851244" y="211019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80"/>
                  </a:lnTo>
                  <a:cubicBezTo>
                    <a:pt x="0" y="1980"/>
                    <a:pt x="69" y="2048"/>
                    <a:pt x="69" y="2116"/>
                  </a:cubicBezTo>
                  <a:lnTo>
                    <a:pt x="6212" y="205"/>
                  </a:lnTo>
                  <a:cubicBezTo>
                    <a:pt x="6212" y="137"/>
                    <a:pt x="6212" y="68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6" name="Google Shape;5776;p30"/>
            <p:cNvSpPr/>
            <p:nvPr/>
          </p:nvSpPr>
          <p:spPr>
            <a:xfrm>
              <a:off x="2250488" y="2030399"/>
              <a:ext cx="44625" cy="138483"/>
            </a:xfrm>
            <a:custGeom>
              <a:avLst/>
              <a:gdLst/>
              <a:ahLst/>
              <a:cxnLst/>
              <a:rect l="l" t="t" r="r" b="b"/>
              <a:pathLst>
                <a:path w="1298" h="4028" extrusionOk="0">
                  <a:moveTo>
                    <a:pt x="69" y="0"/>
                  </a:moveTo>
                  <a:lnTo>
                    <a:pt x="0" y="69"/>
                  </a:lnTo>
                  <a:lnTo>
                    <a:pt x="1229" y="4028"/>
                  </a:lnTo>
                  <a:lnTo>
                    <a:pt x="1297" y="4028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7" name="Google Shape;5777;p30"/>
            <p:cNvSpPr/>
            <p:nvPr/>
          </p:nvSpPr>
          <p:spPr>
            <a:xfrm>
              <a:off x="2489841" y="2150076"/>
              <a:ext cx="119711" cy="86878"/>
            </a:xfrm>
            <a:custGeom>
              <a:avLst/>
              <a:gdLst/>
              <a:ahLst/>
              <a:cxnLst/>
              <a:rect l="l" t="t" r="r" b="b"/>
              <a:pathLst>
                <a:path w="3482" h="2527" extrusionOk="0">
                  <a:moveTo>
                    <a:pt x="3414" y="1"/>
                  </a:moveTo>
                  <a:lnTo>
                    <a:pt x="1" y="2458"/>
                  </a:lnTo>
                  <a:lnTo>
                    <a:pt x="69" y="2458"/>
                  </a:lnTo>
                  <a:lnTo>
                    <a:pt x="69" y="2526"/>
                  </a:lnTo>
                  <a:lnTo>
                    <a:pt x="3482" y="137"/>
                  </a:lnTo>
                  <a:lnTo>
                    <a:pt x="341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8" name="Google Shape;5778;p30"/>
            <p:cNvSpPr/>
            <p:nvPr/>
          </p:nvSpPr>
          <p:spPr>
            <a:xfrm>
              <a:off x="2473407" y="2077328"/>
              <a:ext cx="68107" cy="89216"/>
            </a:xfrm>
            <a:custGeom>
              <a:avLst/>
              <a:gdLst/>
              <a:ahLst/>
              <a:cxnLst/>
              <a:rect l="l" t="t" r="r" b="b"/>
              <a:pathLst>
                <a:path w="1981" h="2595" extrusionOk="0">
                  <a:moveTo>
                    <a:pt x="1844" y="1"/>
                  </a:moveTo>
                  <a:lnTo>
                    <a:pt x="1" y="2526"/>
                  </a:lnTo>
                  <a:lnTo>
                    <a:pt x="69" y="2526"/>
                  </a:lnTo>
                  <a:lnTo>
                    <a:pt x="69" y="2594"/>
                  </a:lnTo>
                  <a:lnTo>
                    <a:pt x="1980" y="137"/>
                  </a:lnTo>
                  <a:lnTo>
                    <a:pt x="184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9" name="Google Shape;5779;p30"/>
            <p:cNvSpPr/>
            <p:nvPr/>
          </p:nvSpPr>
          <p:spPr>
            <a:xfrm>
              <a:off x="2041629" y="2234548"/>
              <a:ext cx="100940" cy="37577"/>
            </a:xfrm>
            <a:custGeom>
              <a:avLst/>
              <a:gdLst/>
              <a:ahLst/>
              <a:cxnLst/>
              <a:rect l="l" t="t" r="r" b="b"/>
              <a:pathLst>
                <a:path w="2936" h="1093" extrusionOk="0">
                  <a:moveTo>
                    <a:pt x="1" y="1"/>
                  </a:moveTo>
                  <a:lnTo>
                    <a:pt x="1" y="137"/>
                  </a:lnTo>
                  <a:lnTo>
                    <a:pt x="2936" y="1093"/>
                  </a:lnTo>
                  <a:cubicBezTo>
                    <a:pt x="2936" y="1025"/>
                    <a:pt x="2936" y="1025"/>
                    <a:pt x="2936" y="1025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0" name="Google Shape;5780;p30"/>
            <p:cNvSpPr/>
            <p:nvPr/>
          </p:nvSpPr>
          <p:spPr>
            <a:xfrm>
              <a:off x="1846866" y="1959989"/>
              <a:ext cx="77458" cy="63397"/>
            </a:xfrm>
            <a:custGeom>
              <a:avLst/>
              <a:gdLst/>
              <a:ahLst/>
              <a:cxnLst/>
              <a:rect l="l" t="t" r="r" b="b"/>
              <a:pathLst>
                <a:path w="2253" h="1844" extrusionOk="0">
                  <a:moveTo>
                    <a:pt x="137" y="1"/>
                  </a:moveTo>
                  <a:lnTo>
                    <a:pt x="69" y="69"/>
                  </a:lnTo>
                  <a:cubicBezTo>
                    <a:pt x="69" y="137"/>
                    <a:pt x="0" y="137"/>
                    <a:pt x="0" y="205"/>
                  </a:cubicBezTo>
                  <a:lnTo>
                    <a:pt x="2184" y="1844"/>
                  </a:lnTo>
                  <a:lnTo>
                    <a:pt x="2253" y="170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1" name="Google Shape;5781;p30"/>
            <p:cNvSpPr/>
            <p:nvPr/>
          </p:nvSpPr>
          <p:spPr>
            <a:xfrm>
              <a:off x="2553203" y="2408201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1" y="1"/>
                  </a:moveTo>
                  <a:lnTo>
                    <a:pt x="1" y="69"/>
                  </a:lnTo>
                  <a:lnTo>
                    <a:pt x="2936" y="1025"/>
                  </a:lnTo>
                  <a:lnTo>
                    <a:pt x="2936" y="956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2" name="Google Shape;5782;p30"/>
            <p:cNvSpPr/>
            <p:nvPr/>
          </p:nvSpPr>
          <p:spPr>
            <a:xfrm>
              <a:off x="2665832" y="2182943"/>
              <a:ext cx="171350" cy="58687"/>
            </a:xfrm>
            <a:custGeom>
              <a:avLst/>
              <a:gdLst/>
              <a:ahLst/>
              <a:cxnLst/>
              <a:rect l="l" t="t" r="r" b="b"/>
              <a:pathLst>
                <a:path w="4984" h="1707" extrusionOk="0">
                  <a:moveTo>
                    <a:pt x="4916" y="0"/>
                  </a:moveTo>
                  <a:lnTo>
                    <a:pt x="1" y="1570"/>
                  </a:lnTo>
                  <a:lnTo>
                    <a:pt x="1" y="1707"/>
                  </a:lnTo>
                  <a:lnTo>
                    <a:pt x="4984" y="137"/>
                  </a:lnTo>
                  <a:lnTo>
                    <a:pt x="4916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3" name="Google Shape;5783;p30"/>
            <p:cNvSpPr/>
            <p:nvPr/>
          </p:nvSpPr>
          <p:spPr>
            <a:xfrm>
              <a:off x="1858590" y="2436358"/>
              <a:ext cx="171350" cy="58721"/>
            </a:xfrm>
            <a:custGeom>
              <a:avLst/>
              <a:gdLst/>
              <a:ahLst/>
              <a:cxnLst/>
              <a:rect l="l" t="t" r="r" b="b"/>
              <a:pathLst>
                <a:path w="4984" h="1708" extrusionOk="0">
                  <a:moveTo>
                    <a:pt x="4915" y="1"/>
                  </a:moveTo>
                  <a:lnTo>
                    <a:pt x="1" y="1503"/>
                  </a:lnTo>
                  <a:lnTo>
                    <a:pt x="69" y="1707"/>
                  </a:lnTo>
                  <a:lnTo>
                    <a:pt x="4983" y="137"/>
                  </a:lnTo>
                  <a:cubicBezTo>
                    <a:pt x="4983" y="69"/>
                    <a:pt x="4983" y="69"/>
                    <a:pt x="4915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4" name="Google Shape;5784;p30"/>
            <p:cNvSpPr/>
            <p:nvPr/>
          </p:nvSpPr>
          <p:spPr>
            <a:xfrm>
              <a:off x="1633298" y="2096099"/>
              <a:ext cx="213603" cy="77493"/>
            </a:xfrm>
            <a:custGeom>
              <a:avLst/>
              <a:gdLst/>
              <a:ahLst/>
              <a:cxnLst/>
              <a:rect l="l" t="t" r="r" b="b"/>
              <a:pathLst>
                <a:path w="6213" h="2254" extrusionOk="0">
                  <a:moveTo>
                    <a:pt x="69" y="1"/>
                  </a:moveTo>
                  <a:cubicBezTo>
                    <a:pt x="69" y="69"/>
                    <a:pt x="69" y="137"/>
                    <a:pt x="1" y="205"/>
                  </a:cubicBezTo>
                  <a:lnTo>
                    <a:pt x="6144" y="2185"/>
                  </a:lnTo>
                  <a:lnTo>
                    <a:pt x="6144" y="2253"/>
                  </a:lnTo>
                  <a:lnTo>
                    <a:pt x="6212" y="2048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5" name="Google Shape;5785;p30"/>
            <p:cNvSpPr/>
            <p:nvPr/>
          </p:nvSpPr>
          <p:spPr>
            <a:xfrm>
              <a:off x="2661157" y="1732359"/>
              <a:ext cx="136145" cy="183074"/>
            </a:xfrm>
            <a:custGeom>
              <a:avLst/>
              <a:gdLst/>
              <a:ahLst/>
              <a:cxnLst/>
              <a:rect l="l" t="t" r="r" b="b"/>
              <a:pathLst>
                <a:path w="3960" h="5325" extrusionOk="0">
                  <a:moveTo>
                    <a:pt x="3755" y="1"/>
                  </a:moveTo>
                  <a:lnTo>
                    <a:pt x="0" y="5188"/>
                  </a:lnTo>
                  <a:lnTo>
                    <a:pt x="137" y="5325"/>
                  </a:lnTo>
                  <a:lnTo>
                    <a:pt x="3959" y="137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6" name="Google Shape;5786;p30"/>
            <p:cNvSpPr/>
            <p:nvPr/>
          </p:nvSpPr>
          <p:spPr>
            <a:xfrm>
              <a:off x="1907856" y="1722973"/>
              <a:ext cx="136145" cy="185446"/>
            </a:xfrm>
            <a:custGeom>
              <a:avLst/>
              <a:gdLst/>
              <a:ahLst/>
              <a:cxnLst/>
              <a:rect l="l" t="t" r="r" b="b"/>
              <a:pathLst>
                <a:path w="3960" h="5394" extrusionOk="0">
                  <a:moveTo>
                    <a:pt x="206" y="1"/>
                  </a:moveTo>
                  <a:lnTo>
                    <a:pt x="1" y="137"/>
                  </a:lnTo>
                  <a:lnTo>
                    <a:pt x="3755" y="5393"/>
                  </a:lnTo>
                  <a:lnTo>
                    <a:pt x="3960" y="5325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7" name="Google Shape;5787;p30"/>
            <p:cNvSpPr/>
            <p:nvPr/>
          </p:nvSpPr>
          <p:spPr>
            <a:xfrm>
              <a:off x="2515660" y="1746455"/>
              <a:ext cx="37577" cy="91554"/>
            </a:xfrm>
            <a:custGeom>
              <a:avLst/>
              <a:gdLst/>
              <a:ahLst/>
              <a:cxnLst/>
              <a:rect l="l" t="t" r="r" b="b"/>
              <a:pathLst>
                <a:path w="1093" h="2663" extrusionOk="0">
                  <a:moveTo>
                    <a:pt x="888" y="0"/>
                  </a:moveTo>
                  <a:lnTo>
                    <a:pt x="1" y="2594"/>
                  </a:lnTo>
                  <a:lnTo>
                    <a:pt x="137" y="2662"/>
                  </a:lnTo>
                  <a:lnTo>
                    <a:pt x="1093" y="137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8" name="Google Shape;5788;p30"/>
            <p:cNvSpPr/>
            <p:nvPr/>
          </p:nvSpPr>
          <p:spPr>
            <a:xfrm>
              <a:off x="2161306" y="1741745"/>
              <a:ext cx="32902" cy="93926"/>
            </a:xfrm>
            <a:custGeom>
              <a:avLst/>
              <a:gdLst/>
              <a:ahLst/>
              <a:cxnLst/>
              <a:rect l="l" t="t" r="r" b="b"/>
              <a:pathLst>
                <a:path w="957" h="2732" extrusionOk="0">
                  <a:moveTo>
                    <a:pt x="137" y="1"/>
                  </a:moveTo>
                  <a:lnTo>
                    <a:pt x="1" y="69"/>
                  </a:lnTo>
                  <a:lnTo>
                    <a:pt x="752" y="2731"/>
                  </a:lnTo>
                  <a:lnTo>
                    <a:pt x="956" y="266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9" name="Google Shape;5789;p30"/>
            <p:cNvSpPr/>
            <p:nvPr/>
          </p:nvSpPr>
          <p:spPr>
            <a:xfrm>
              <a:off x="1835108" y="2640541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0"/>
                  </a:moveTo>
                  <a:lnTo>
                    <a:pt x="1" y="1570"/>
                  </a:lnTo>
                  <a:lnTo>
                    <a:pt x="137" y="1775"/>
                  </a:lnTo>
                  <a:lnTo>
                    <a:pt x="2322" y="137"/>
                  </a:lnTo>
                  <a:cubicBezTo>
                    <a:pt x="2322" y="137"/>
                    <a:pt x="2253" y="69"/>
                    <a:pt x="225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0" name="Google Shape;5790;p30"/>
            <p:cNvSpPr/>
            <p:nvPr/>
          </p:nvSpPr>
          <p:spPr>
            <a:xfrm>
              <a:off x="2349055" y="1586863"/>
              <a:ext cx="9420" cy="222989"/>
            </a:xfrm>
            <a:custGeom>
              <a:avLst/>
              <a:gdLst/>
              <a:ahLst/>
              <a:cxnLst/>
              <a:rect l="l" t="t" r="r" b="b"/>
              <a:pathLst>
                <a:path w="274" h="6486" extrusionOk="0">
                  <a:moveTo>
                    <a:pt x="69" y="1"/>
                  </a:moveTo>
                  <a:lnTo>
                    <a:pt x="0" y="6485"/>
                  </a:lnTo>
                  <a:lnTo>
                    <a:pt x="205" y="6485"/>
                  </a:lnTo>
                  <a:lnTo>
                    <a:pt x="2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1" name="Google Shape;5791;p30"/>
            <p:cNvSpPr/>
            <p:nvPr/>
          </p:nvSpPr>
          <p:spPr>
            <a:xfrm>
              <a:off x="1628622" y="249504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12"/>
                  </a:lnTo>
                  <a:cubicBezTo>
                    <a:pt x="0" y="1980"/>
                    <a:pt x="0" y="2048"/>
                    <a:pt x="69" y="2116"/>
                  </a:cubicBezTo>
                  <a:lnTo>
                    <a:pt x="6212" y="137"/>
                  </a:lnTo>
                  <a:cubicBezTo>
                    <a:pt x="6212" y="137"/>
                    <a:pt x="6212" y="69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2" name="Google Shape;5792;p30"/>
            <p:cNvSpPr/>
            <p:nvPr/>
          </p:nvSpPr>
          <p:spPr>
            <a:xfrm>
              <a:off x="2651771" y="2769604"/>
              <a:ext cx="133807" cy="185411"/>
            </a:xfrm>
            <a:custGeom>
              <a:avLst/>
              <a:gdLst/>
              <a:ahLst/>
              <a:cxnLst/>
              <a:rect l="l" t="t" r="r" b="b"/>
              <a:pathLst>
                <a:path w="3892" h="5393" extrusionOk="0">
                  <a:moveTo>
                    <a:pt x="69" y="0"/>
                  </a:moveTo>
                  <a:lnTo>
                    <a:pt x="0" y="137"/>
                  </a:lnTo>
                  <a:lnTo>
                    <a:pt x="3686" y="5393"/>
                  </a:lnTo>
                  <a:lnTo>
                    <a:pt x="3891" y="525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3" name="Google Shape;5793;p30"/>
            <p:cNvSpPr/>
            <p:nvPr/>
          </p:nvSpPr>
          <p:spPr>
            <a:xfrm>
              <a:off x="2499227" y="2847027"/>
              <a:ext cx="35240" cy="89216"/>
            </a:xfrm>
            <a:custGeom>
              <a:avLst/>
              <a:gdLst/>
              <a:ahLst/>
              <a:cxnLst/>
              <a:rect l="l" t="t" r="r" b="b"/>
              <a:pathLst>
                <a:path w="1025" h="2595" extrusionOk="0">
                  <a:moveTo>
                    <a:pt x="1" y="1"/>
                  </a:moveTo>
                  <a:lnTo>
                    <a:pt x="820" y="2595"/>
                  </a:lnTo>
                  <a:lnTo>
                    <a:pt x="1025" y="252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4" name="Google Shape;5794;p30"/>
            <p:cNvSpPr/>
            <p:nvPr/>
          </p:nvSpPr>
          <p:spPr>
            <a:xfrm>
              <a:off x="2848906" y="2504431"/>
              <a:ext cx="213569" cy="79830"/>
            </a:xfrm>
            <a:custGeom>
              <a:avLst/>
              <a:gdLst/>
              <a:ahLst/>
              <a:cxnLst/>
              <a:rect l="l" t="t" r="r" b="b"/>
              <a:pathLst>
                <a:path w="6212" h="2322" extrusionOk="0">
                  <a:moveTo>
                    <a:pt x="68" y="0"/>
                  </a:moveTo>
                  <a:cubicBezTo>
                    <a:pt x="0" y="69"/>
                    <a:pt x="0" y="137"/>
                    <a:pt x="0" y="205"/>
                  </a:cubicBezTo>
                  <a:lnTo>
                    <a:pt x="6075" y="2321"/>
                  </a:lnTo>
                  <a:lnTo>
                    <a:pt x="6211" y="2048"/>
                  </a:lnTo>
                  <a:lnTo>
                    <a:pt x="6211" y="1980"/>
                  </a:lnTo>
                  <a:lnTo>
                    <a:pt x="6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5" name="Google Shape;5795;p30"/>
            <p:cNvSpPr/>
            <p:nvPr/>
          </p:nvSpPr>
          <p:spPr>
            <a:xfrm>
              <a:off x="2142534" y="2840014"/>
              <a:ext cx="35240" cy="89182"/>
            </a:xfrm>
            <a:custGeom>
              <a:avLst/>
              <a:gdLst/>
              <a:ahLst/>
              <a:cxnLst/>
              <a:rect l="l" t="t" r="r" b="b"/>
              <a:pathLst>
                <a:path w="1025" h="2594" extrusionOk="0">
                  <a:moveTo>
                    <a:pt x="888" y="0"/>
                  </a:moveTo>
                  <a:lnTo>
                    <a:pt x="1" y="2526"/>
                  </a:lnTo>
                  <a:lnTo>
                    <a:pt x="205" y="2594"/>
                  </a:lnTo>
                  <a:lnTo>
                    <a:pt x="1025" y="68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6" name="Google Shape;5796;p30"/>
            <p:cNvSpPr/>
            <p:nvPr/>
          </p:nvSpPr>
          <p:spPr>
            <a:xfrm>
              <a:off x="1896133" y="2762556"/>
              <a:ext cx="136145" cy="180736"/>
            </a:xfrm>
            <a:custGeom>
              <a:avLst/>
              <a:gdLst/>
              <a:ahLst/>
              <a:cxnLst/>
              <a:rect l="l" t="t" r="r" b="b"/>
              <a:pathLst>
                <a:path w="3960" h="5257" extrusionOk="0">
                  <a:moveTo>
                    <a:pt x="3823" y="1"/>
                  </a:moveTo>
                  <a:lnTo>
                    <a:pt x="1" y="5120"/>
                  </a:lnTo>
                  <a:lnTo>
                    <a:pt x="137" y="5257"/>
                  </a:lnTo>
                  <a:lnTo>
                    <a:pt x="3960" y="69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7" name="Google Shape;5797;p30"/>
            <p:cNvSpPr/>
            <p:nvPr/>
          </p:nvSpPr>
          <p:spPr>
            <a:xfrm>
              <a:off x="2332621" y="2868171"/>
              <a:ext cx="9420" cy="222954"/>
            </a:xfrm>
            <a:custGeom>
              <a:avLst/>
              <a:gdLst/>
              <a:ahLst/>
              <a:cxnLst/>
              <a:rect l="l" t="t" r="r" b="b"/>
              <a:pathLst>
                <a:path w="274" h="6485" extrusionOk="0">
                  <a:moveTo>
                    <a:pt x="137" y="0"/>
                  </a:moveTo>
                  <a:lnTo>
                    <a:pt x="0" y="6485"/>
                  </a:lnTo>
                  <a:lnTo>
                    <a:pt x="274" y="6485"/>
                  </a:lnTo>
                  <a:lnTo>
                    <a:pt x="274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8" name="Google Shape;5798;p30"/>
            <p:cNvSpPr/>
            <p:nvPr/>
          </p:nvSpPr>
          <p:spPr>
            <a:xfrm>
              <a:off x="2349055" y="1828589"/>
              <a:ext cx="7082" cy="176026"/>
            </a:xfrm>
            <a:custGeom>
              <a:avLst/>
              <a:gdLst/>
              <a:ahLst/>
              <a:cxnLst/>
              <a:rect l="l" t="t" r="r" b="b"/>
              <a:pathLst>
                <a:path w="206" h="5120" extrusionOk="0">
                  <a:moveTo>
                    <a:pt x="0" y="0"/>
                  </a:moveTo>
                  <a:lnTo>
                    <a:pt x="0" y="5120"/>
                  </a:lnTo>
                  <a:lnTo>
                    <a:pt x="69" y="5120"/>
                  </a:lnTo>
                  <a:lnTo>
                    <a:pt x="20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9" name="Google Shape;5799;p30"/>
            <p:cNvSpPr/>
            <p:nvPr/>
          </p:nvSpPr>
          <p:spPr>
            <a:xfrm>
              <a:off x="2048677" y="1922446"/>
              <a:ext cx="105615" cy="147868"/>
            </a:xfrm>
            <a:custGeom>
              <a:avLst/>
              <a:gdLst/>
              <a:ahLst/>
              <a:cxnLst/>
              <a:rect l="l" t="t" r="r" b="b"/>
              <a:pathLst>
                <a:path w="3072" h="4301" extrusionOk="0">
                  <a:moveTo>
                    <a:pt x="137" y="1"/>
                  </a:moveTo>
                  <a:lnTo>
                    <a:pt x="0" y="69"/>
                  </a:lnTo>
                  <a:lnTo>
                    <a:pt x="2048" y="2936"/>
                  </a:lnTo>
                  <a:lnTo>
                    <a:pt x="3004" y="4301"/>
                  </a:lnTo>
                  <a:lnTo>
                    <a:pt x="3072" y="4164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0" name="Google Shape;5800;p30"/>
            <p:cNvSpPr/>
            <p:nvPr/>
          </p:nvSpPr>
          <p:spPr>
            <a:xfrm>
              <a:off x="2039291" y="260533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0" y="4164"/>
                  </a:lnTo>
                  <a:lnTo>
                    <a:pt x="137" y="4232"/>
                  </a:lnTo>
                  <a:lnTo>
                    <a:pt x="3208" y="137"/>
                  </a:lnTo>
                  <a:lnTo>
                    <a:pt x="3072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1" name="Google Shape;5801;p30"/>
            <p:cNvSpPr/>
            <p:nvPr/>
          </p:nvSpPr>
          <p:spPr>
            <a:xfrm>
              <a:off x="2194173" y="1849698"/>
              <a:ext cx="56349" cy="171350"/>
            </a:xfrm>
            <a:custGeom>
              <a:avLst/>
              <a:gdLst/>
              <a:ahLst/>
              <a:cxnLst/>
              <a:rect l="l" t="t" r="r" b="b"/>
              <a:pathLst>
                <a:path w="1639" h="4984" extrusionOk="0">
                  <a:moveTo>
                    <a:pt x="137" y="1"/>
                  </a:moveTo>
                  <a:lnTo>
                    <a:pt x="0" y="69"/>
                  </a:lnTo>
                  <a:lnTo>
                    <a:pt x="1502" y="4983"/>
                  </a:lnTo>
                  <a:lnTo>
                    <a:pt x="1638" y="498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2" name="Google Shape;5802;p30"/>
            <p:cNvSpPr/>
            <p:nvPr/>
          </p:nvSpPr>
          <p:spPr>
            <a:xfrm>
              <a:off x="1926628" y="2530250"/>
              <a:ext cx="147903" cy="105615"/>
            </a:xfrm>
            <a:custGeom>
              <a:avLst/>
              <a:gdLst/>
              <a:ahLst/>
              <a:cxnLst/>
              <a:rect l="l" t="t" r="r" b="b"/>
              <a:pathLst>
                <a:path w="4302" h="3072" extrusionOk="0">
                  <a:moveTo>
                    <a:pt x="4301" y="0"/>
                  </a:moveTo>
                  <a:lnTo>
                    <a:pt x="1" y="2935"/>
                  </a:lnTo>
                  <a:lnTo>
                    <a:pt x="138" y="3072"/>
                  </a:lnTo>
                  <a:lnTo>
                    <a:pt x="4301" y="69"/>
                  </a:lnTo>
                  <a:lnTo>
                    <a:pt x="4301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3" name="Google Shape;5803;p30"/>
            <p:cNvSpPr/>
            <p:nvPr/>
          </p:nvSpPr>
          <p:spPr>
            <a:xfrm>
              <a:off x="2778496" y="1976423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1"/>
                  </a:moveTo>
                  <a:lnTo>
                    <a:pt x="0" y="1570"/>
                  </a:lnTo>
                  <a:lnTo>
                    <a:pt x="69" y="1775"/>
                  </a:lnTo>
                  <a:lnTo>
                    <a:pt x="2321" y="205"/>
                  </a:lnTo>
                  <a:lnTo>
                    <a:pt x="2253" y="69"/>
                  </a:lnTo>
                  <a:lnTo>
                    <a:pt x="225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4" name="Google Shape;5804;p30"/>
            <p:cNvSpPr/>
            <p:nvPr/>
          </p:nvSpPr>
          <p:spPr>
            <a:xfrm>
              <a:off x="2452298" y="1852036"/>
              <a:ext cx="63397" cy="169012"/>
            </a:xfrm>
            <a:custGeom>
              <a:avLst/>
              <a:gdLst/>
              <a:ahLst/>
              <a:cxnLst/>
              <a:rect l="l" t="t" r="r" b="b"/>
              <a:pathLst>
                <a:path w="1844" h="4916" extrusionOk="0">
                  <a:moveTo>
                    <a:pt x="1639" y="1"/>
                  </a:moveTo>
                  <a:lnTo>
                    <a:pt x="1" y="4915"/>
                  </a:lnTo>
                  <a:lnTo>
                    <a:pt x="137" y="4915"/>
                  </a:lnTo>
                  <a:lnTo>
                    <a:pt x="1844" y="69"/>
                  </a:lnTo>
                  <a:lnTo>
                    <a:pt x="163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5" name="Google Shape;5805;p30"/>
            <p:cNvSpPr/>
            <p:nvPr/>
          </p:nvSpPr>
          <p:spPr>
            <a:xfrm>
              <a:off x="2618904" y="2042123"/>
              <a:ext cx="150241" cy="105650"/>
            </a:xfrm>
            <a:custGeom>
              <a:avLst/>
              <a:gdLst/>
              <a:ahLst/>
              <a:cxnLst/>
              <a:rect l="l" t="t" r="r" b="b"/>
              <a:pathLst>
                <a:path w="4370" h="3073" extrusionOk="0">
                  <a:moveTo>
                    <a:pt x="4233" y="1"/>
                  </a:moveTo>
                  <a:lnTo>
                    <a:pt x="1" y="3004"/>
                  </a:lnTo>
                  <a:lnTo>
                    <a:pt x="69" y="3072"/>
                  </a:lnTo>
                  <a:lnTo>
                    <a:pt x="4369" y="137"/>
                  </a:lnTo>
                  <a:lnTo>
                    <a:pt x="423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6" name="Google Shape;5806;p30"/>
            <p:cNvSpPr/>
            <p:nvPr/>
          </p:nvSpPr>
          <p:spPr>
            <a:xfrm>
              <a:off x="2543818" y="192715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1" y="4164"/>
                  </a:lnTo>
                  <a:lnTo>
                    <a:pt x="137" y="4232"/>
                  </a:lnTo>
                  <a:lnTo>
                    <a:pt x="3209" y="68"/>
                  </a:lnTo>
                  <a:cubicBezTo>
                    <a:pt x="3140" y="68"/>
                    <a:pt x="3072" y="0"/>
                    <a:pt x="30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7" name="Google Shape;5807;p30"/>
            <p:cNvSpPr/>
            <p:nvPr/>
          </p:nvSpPr>
          <p:spPr>
            <a:xfrm>
              <a:off x="2682266" y="2342501"/>
              <a:ext cx="176060" cy="7082"/>
            </a:xfrm>
            <a:custGeom>
              <a:avLst/>
              <a:gdLst/>
              <a:ahLst/>
              <a:cxnLst/>
              <a:rect l="l" t="t" r="r" b="b"/>
              <a:pathLst>
                <a:path w="5121" h="206" extrusionOk="0">
                  <a:moveTo>
                    <a:pt x="1" y="1"/>
                  </a:moveTo>
                  <a:lnTo>
                    <a:pt x="1" y="69"/>
                  </a:lnTo>
                  <a:lnTo>
                    <a:pt x="5120" y="205"/>
                  </a:lnTo>
                  <a:lnTo>
                    <a:pt x="512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8" name="Google Shape;5808;p30"/>
            <p:cNvSpPr/>
            <p:nvPr/>
          </p:nvSpPr>
          <p:spPr>
            <a:xfrm>
              <a:off x="2877063" y="2344839"/>
              <a:ext cx="93892" cy="7082"/>
            </a:xfrm>
            <a:custGeom>
              <a:avLst/>
              <a:gdLst/>
              <a:ahLst/>
              <a:cxnLst/>
              <a:rect l="l" t="t" r="r" b="b"/>
              <a:pathLst>
                <a:path w="2731" h="206" extrusionOk="0">
                  <a:moveTo>
                    <a:pt x="0" y="1"/>
                  </a:moveTo>
                  <a:cubicBezTo>
                    <a:pt x="0" y="69"/>
                    <a:pt x="0" y="137"/>
                    <a:pt x="0" y="206"/>
                  </a:cubicBezTo>
                  <a:lnTo>
                    <a:pt x="2730" y="206"/>
                  </a:lnTo>
                  <a:lnTo>
                    <a:pt x="273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9" name="Google Shape;5809;p30"/>
            <p:cNvSpPr/>
            <p:nvPr/>
          </p:nvSpPr>
          <p:spPr>
            <a:xfrm>
              <a:off x="2539142" y="2610012"/>
              <a:ext cx="107953" cy="147903"/>
            </a:xfrm>
            <a:custGeom>
              <a:avLst/>
              <a:gdLst/>
              <a:ahLst/>
              <a:cxnLst/>
              <a:rect l="l" t="t" r="r" b="b"/>
              <a:pathLst>
                <a:path w="3140" h="4302" extrusionOk="0">
                  <a:moveTo>
                    <a:pt x="137" y="1"/>
                  </a:moveTo>
                  <a:lnTo>
                    <a:pt x="0" y="69"/>
                  </a:lnTo>
                  <a:lnTo>
                    <a:pt x="2935" y="4301"/>
                  </a:lnTo>
                  <a:lnTo>
                    <a:pt x="3140" y="4165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0" name="Google Shape;5810;p30"/>
            <p:cNvSpPr/>
            <p:nvPr/>
          </p:nvSpPr>
          <p:spPr>
            <a:xfrm>
              <a:off x="2442912" y="2656975"/>
              <a:ext cx="58687" cy="171316"/>
            </a:xfrm>
            <a:custGeom>
              <a:avLst/>
              <a:gdLst/>
              <a:ahLst/>
              <a:cxnLst/>
              <a:rect l="l" t="t" r="r" b="b"/>
              <a:pathLst>
                <a:path w="1707" h="4983" extrusionOk="0">
                  <a:moveTo>
                    <a:pt x="1" y="0"/>
                  </a:moveTo>
                  <a:lnTo>
                    <a:pt x="1502" y="4983"/>
                  </a:lnTo>
                  <a:lnTo>
                    <a:pt x="1707" y="4915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1" name="Google Shape;5811;p30"/>
            <p:cNvSpPr/>
            <p:nvPr/>
          </p:nvSpPr>
          <p:spPr>
            <a:xfrm>
              <a:off x="2177739" y="2656975"/>
              <a:ext cx="63397" cy="168978"/>
            </a:xfrm>
            <a:custGeom>
              <a:avLst/>
              <a:gdLst/>
              <a:ahLst/>
              <a:cxnLst/>
              <a:rect l="l" t="t" r="r" b="b"/>
              <a:pathLst>
                <a:path w="1844" h="4915" extrusionOk="0">
                  <a:moveTo>
                    <a:pt x="1707" y="0"/>
                  </a:moveTo>
                  <a:lnTo>
                    <a:pt x="1" y="4846"/>
                  </a:lnTo>
                  <a:lnTo>
                    <a:pt x="205" y="4915"/>
                  </a:lnTo>
                  <a:lnTo>
                    <a:pt x="184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2" name="Google Shape;5812;p30"/>
            <p:cNvSpPr/>
            <p:nvPr/>
          </p:nvSpPr>
          <p:spPr>
            <a:xfrm>
              <a:off x="2337297" y="2673374"/>
              <a:ext cx="7082" cy="176060"/>
            </a:xfrm>
            <a:custGeom>
              <a:avLst/>
              <a:gdLst/>
              <a:ahLst/>
              <a:cxnLst/>
              <a:rect l="l" t="t" r="r" b="b"/>
              <a:pathLst>
                <a:path w="206" h="5121" extrusionOk="0">
                  <a:moveTo>
                    <a:pt x="138" y="1"/>
                  </a:moveTo>
                  <a:lnTo>
                    <a:pt x="1" y="5120"/>
                  </a:lnTo>
                  <a:lnTo>
                    <a:pt x="206" y="5120"/>
                  </a:lnTo>
                  <a:lnTo>
                    <a:pt x="206" y="1776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3" name="Google Shape;5813;p30"/>
            <p:cNvSpPr/>
            <p:nvPr/>
          </p:nvSpPr>
          <p:spPr>
            <a:xfrm>
              <a:off x="2333962" y="1570464"/>
              <a:ext cx="36237" cy="24788"/>
            </a:xfrm>
            <a:custGeom>
              <a:avLst/>
              <a:gdLst/>
              <a:ahLst/>
              <a:cxnLst/>
              <a:rect l="l" t="t" r="r" b="b"/>
              <a:pathLst>
                <a:path w="1054" h="721" extrusionOk="0">
                  <a:moveTo>
                    <a:pt x="576" y="0"/>
                  </a:moveTo>
                  <a:cubicBezTo>
                    <a:pt x="1" y="0"/>
                    <a:pt x="587" y="721"/>
                    <a:pt x="893" y="721"/>
                  </a:cubicBezTo>
                  <a:cubicBezTo>
                    <a:pt x="986" y="721"/>
                    <a:pt x="1054" y="654"/>
                    <a:pt x="1054" y="478"/>
                  </a:cubicBezTo>
                  <a:cubicBezTo>
                    <a:pt x="1054" y="205"/>
                    <a:pt x="849" y="0"/>
                    <a:pt x="57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4" name="Google Shape;5814;p30"/>
            <p:cNvSpPr/>
            <p:nvPr/>
          </p:nvSpPr>
          <p:spPr>
            <a:xfrm>
              <a:off x="2323236" y="3077030"/>
              <a:ext cx="32902" cy="32867"/>
            </a:xfrm>
            <a:custGeom>
              <a:avLst/>
              <a:gdLst/>
              <a:ahLst/>
              <a:cxnLst/>
              <a:rect l="l" t="t" r="r" b="b"/>
              <a:pathLst>
                <a:path w="957" h="956" extrusionOk="0">
                  <a:moveTo>
                    <a:pt x="478" y="0"/>
                  </a:moveTo>
                  <a:cubicBezTo>
                    <a:pt x="205" y="0"/>
                    <a:pt x="0" y="205"/>
                    <a:pt x="0" y="478"/>
                  </a:cubicBezTo>
                  <a:cubicBezTo>
                    <a:pt x="0" y="751"/>
                    <a:pt x="205" y="956"/>
                    <a:pt x="478" y="956"/>
                  </a:cubicBezTo>
                  <a:cubicBezTo>
                    <a:pt x="751" y="956"/>
                    <a:pt x="956" y="751"/>
                    <a:pt x="956" y="478"/>
                  </a:cubicBezTo>
                  <a:cubicBezTo>
                    <a:pt x="956" y="205"/>
                    <a:pt x="751" y="0"/>
                    <a:pt x="478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5" name="Google Shape;5815;p30"/>
            <p:cNvSpPr/>
            <p:nvPr/>
          </p:nvSpPr>
          <p:spPr>
            <a:xfrm>
              <a:off x="3048344" y="2095515"/>
              <a:ext cx="35240" cy="34071"/>
            </a:xfrm>
            <a:custGeom>
              <a:avLst/>
              <a:gdLst/>
              <a:ahLst/>
              <a:cxnLst/>
              <a:rect l="l" t="t" r="r" b="b"/>
              <a:pathLst>
                <a:path w="1025" h="991" extrusionOk="0">
                  <a:moveTo>
                    <a:pt x="482" y="0"/>
                  </a:moveTo>
                  <a:cubicBezTo>
                    <a:pt x="436" y="0"/>
                    <a:pt x="389" y="6"/>
                    <a:pt x="342" y="18"/>
                  </a:cubicBezTo>
                  <a:cubicBezTo>
                    <a:pt x="137" y="154"/>
                    <a:pt x="1" y="359"/>
                    <a:pt x="69" y="632"/>
                  </a:cubicBezTo>
                  <a:cubicBezTo>
                    <a:pt x="126" y="858"/>
                    <a:pt x="323" y="991"/>
                    <a:pt x="544" y="991"/>
                  </a:cubicBezTo>
                  <a:cubicBezTo>
                    <a:pt x="590" y="991"/>
                    <a:pt x="637" y="985"/>
                    <a:pt x="683" y="973"/>
                  </a:cubicBezTo>
                  <a:cubicBezTo>
                    <a:pt x="888" y="837"/>
                    <a:pt x="1025" y="564"/>
                    <a:pt x="957" y="359"/>
                  </a:cubicBezTo>
                  <a:cubicBezTo>
                    <a:pt x="900" y="133"/>
                    <a:pt x="703" y="0"/>
                    <a:pt x="48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6" name="Google Shape;5816;p30"/>
            <p:cNvSpPr/>
            <p:nvPr/>
          </p:nvSpPr>
          <p:spPr>
            <a:xfrm>
              <a:off x="1609851" y="2550741"/>
              <a:ext cx="37577" cy="31767"/>
            </a:xfrm>
            <a:custGeom>
              <a:avLst/>
              <a:gdLst/>
              <a:ahLst/>
              <a:cxnLst/>
              <a:rect l="l" t="t" r="r" b="b"/>
              <a:pathLst>
                <a:path w="1093" h="924" extrusionOk="0">
                  <a:moveTo>
                    <a:pt x="524" y="1"/>
                  </a:moveTo>
                  <a:cubicBezTo>
                    <a:pt x="485" y="1"/>
                    <a:pt x="446" y="6"/>
                    <a:pt x="410" y="19"/>
                  </a:cubicBezTo>
                  <a:cubicBezTo>
                    <a:pt x="137" y="87"/>
                    <a:pt x="0" y="360"/>
                    <a:pt x="69" y="633"/>
                  </a:cubicBezTo>
                  <a:cubicBezTo>
                    <a:pt x="181" y="801"/>
                    <a:pt x="339" y="924"/>
                    <a:pt x="544" y="924"/>
                  </a:cubicBezTo>
                  <a:cubicBezTo>
                    <a:pt x="588" y="924"/>
                    <a:pt x="634" y="918"/>
                    <a:pt x="683" y="906"/>
                  </a:cubicBezTo>
                  <a:cubicBezTo>
                    <a:pt x="956" y="838"/>
                    <a:pt x="1092" y="565"/>
                    <a:pt x="1024" y="292"/>
                  </a:cubicBezTo>
                  <a:cubicBezTo>
                    <a:pt x="912" y="123"/>
                    <a:pt x="707" y="1"/>
                    <a:pt x="52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7" name="Google Shape;5817;p30"/>
            <p:cNvSpPr/>
            <p:nvPr/>
          </p:nvSpPr>
          <p:spPr>
            <a:xfrm>
              <a:off x="2764400" y="2936656"/>
              <a:ext cx="37577" cy="32558"/>
            </a:xfrm>
            <a:custGeom>
              <a:avLst/>
              <a:gdLst/>
              <a:ahLst/>
              <a:cxnLst/>
              <a:rect l="l" t="t" r="r" b="b"/>
              <a:pathLst>
                <a:path w="1093" h="947" extrusionOk="0">
                  <a:moveTo>
                    <a:pt x="578" y="1"/>
                  </a:moveTo>
                  <a:cubicBezTo>
                    <a:pt x="469" y="1"/>
                    <a:pt x="360" y="39"/>
                    <a:pt x="274" y="124"/>
                  </a:cubicBezTo>
                  <a:cubicBezTo>
                    <a:pt x="69" y="261"/>
                    <a:pt x="1" y="534"/>
                    <a:pt x="206" y="739"/>
                  </a:cubicBezTo>
                  <a:cubicBezTo>
                    <a:pt x="294" y="871"/>
                    <a:pt x="439" y="946"/>
                    <a:pt x="586" y="946"/>
                  </a:cubicBezTo>
                  <a:cubicBezTo>
                    <a:pt x="666" y="946"/>
                    <a:pt x="747" y="923"/>
                    <a:pt x="820" y="875"/>
                  </a:cubicBezTo>
                  <a:cubicBezTo>
                    <a:pt x="1025" y="739"/>
                    <a:pt x="1093" y="397"/>
                    <a:pt x="956" y="193"/>
                  </a:cubicBezTo>
                  <a:cubicBezTo>
                    <a:pt x="877" y="74"/>
                    <a:pt x="729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8" name="Google Shape;5818;p30"/>
            <p:cNvSpPr/>
            <p:nvPr/>
          </p:nvSpPr>
          <p:spPr>
            <a:xfrm>
              <a:off x="1891457" y="1710321"/>
              <a:ext cx="41187" cy="32214"/>
            </a:xfrm>
            <a:custGeom>
              <a:avLst/>
              <a:gdLst/>
              <a:ahLst/>
              <a:cxnLst/>
              <a:rect l="l" t="t" r="r" b="b"/>
              <a:pathLst>
                <a:path w="1198" h="937" extrusionOk="0">
                  <a:moveTo>
                    <a:pt x="578" y="1"/>
                  </a:moveTo>
                  <a:cubicBezTo>
                    <a:pt x="471" y="1"/>
                    <a:pt x="365" y="34"/>
                    <a:pt x="273" y="96"/>
                  </a:cubicBezTo>
                  <a:cubicBezTo>
                    <a:pt x="68" y="232"/>
                    <a:pt x="0" y="505"/>
                    <a:pt x="205" y="710"/>
                  </a:cubicBezTo>
                  <a:cubicBezTo>
                    <a:pt x="305" y="870"/>
                    <a:pt x="440" y="936"/>
                    <a:pt x="572" y="936"/>
                  </a:cubicBezTo>
                  <a:cubicBezTo>
                    <a:pt x="892" y="936"/>
                    <a:pt x="1197" y="550"/>
                    <a:pt x="956" y="164"/>
                  </a:cubicBezTo>
                  <a:cubicBezTo>
                    <a:pt x="843" y="51"/>
                    <a:pt x="710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9" name="Google Shape;5819;p30"/>
            <p:cNvSpPr/>
            <p:nvPr/>
          </p:nvSpPr>
          <p:spPr>
            <a:xfrm>
              <a:off x="1879699" y="2928267"/>
              <a:ext cx="37577" cy="32386"/>
            </a:xfrm>
            <a:custGeom>
              <a:avLst/>
              <a:gdLst/>
              <a:ahLst/>
              <a:cxnLst/>
              <a:rect l="l" t="t" r="r" b="b"/>
              <a:pathLst>
                <a:path w="1093" h="942" extrusionOk="0">
                  <a:moveTo>
                    <a:pt x="492" y="0"/>
                  </a:moveTo>
                  <a:cubicBezTo>
                    <a:pt x="350" y="0"/>
                    <a:pt x="213" y="51"/>
                    <a:pt x="137" y="164"/>
                  </a:cubicBezTo>
                  <a:cubicBezTo>
                    <a:pt x="1" y="437"/>
                    <a:pt x="69" y="710"/>
                    <a:pt x="274" y="846"/>
                  </a:cubicBezTo>
                  <a:cubicBezTo>
                    <a:pt x="366" y="907"/>
                    <a:pt x="472" y="941"/>
                    <a:pt x="573" y="941"/>
                  </a:cubicBezTo>
                  <a:cubicBezTo>
                    <a:pt x="697" y="941"/>
                    <a:pt x="813" y="891"/>
                    <a:pt x="888" y="778"/>
                  </a:cubicBezTo>
                  <a:cubicBezTo>
                    <a:pt x="1093" y="505"/>
                    <a:pt x="1025" y="232"/>
                    <a:pt x="820" y="95"/>
                  </a:cubicBezTo>
                  <a:cubicBezTo>
                    <a:pt x="728" y="34"/>
                    <a:pt x="608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0" name="Google Shape;5820;p30"/>
            <p:cNvSpPr/>
            <p:nvPr/>
          </p:nvSpPr>
          <p:spPr>
            <a:xfrm>
              <a:off x="2778496" y="1718676"/>
              <a:ext cx="34689" cy="32558"/>
            </a:xfrm>
            <a:custGeom>
              <a:avLst/>
              <a:gdLst/>
              <a:ahLst/>
              <a:cxnLst/>
              <a:rect l="l" t="t" r="r" b="b"/>
              <a:pathLst>
                <a:path w="1009" h="947" extrusionOk="0">
                  <a:moveTo>
                    <a:pt x="483" y="1"/>
                  </a:moveTo>
                  <a:cubicBezTo>
                    <a:pt x="348" y="1"/>
                    <a:pt x="217" y="61"/>
                    <a:pt x="137" y="194"/>
                  </a:cubicBezTo>
                  <a:cubicBezTo>
                    <a:pt x="0" y="399"/>
                    <a:pt x="0" y="672"/>
                    <a:pt x="205" y="877"/>
                  </a:cubicBezTo>
                  <a:cubicBezTo>
                    <a:pt x="285" y="924"/>
                    <a:pt x="372" y="946"/>
                    <a:pt x="458" y="946"/>
                  </a:cubicBezTo>
                  <a:cubicBezTo>
                    <a:pt x="740" y="946"/>
                    <a:pt x="1008" y="713"/>
                    <a:pt x="956" y="399"/>
                  </a:cubicBezTo>
                  <a:cubicBezTo>
                    <a:pt x="914" y="149"/>
                    <a:pt x="695" y="1"/>
                    <a:pt x="48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1" name="Google Shape;5821;p30"/>
            <p:cNvSpPr/>
            <p:nvPr/>
          </p:nvSpPr>
          <p:spPr>
            <a:xfrm>
              <a:off x="1614526" y="2086095"/>
              <a:ext cx="35239" cy="31767"/>
            </a:xfrm>
            <a:custGeom>
              <a:avLst/>
              <a:gdLst/>
              <a:ahLst/>
              <a:cxnLst/>
              <a:rect l="l" t="t" r="r" b="b"/>
              <a:pathLst>
                <a:path w="1025" h="924" extrusionOk="0">
                  <a:moveTo>
                    <a:pt x="539" y="1"/>
                  </a:moveTo>
                  <a:cubicBezTo>
                    <a:pt x="320" y="1"/>
                    <a:pt x="125" y="123"/>
                    <a:pt x="69" y="292"/>
                  </a:cubicBezTo>
                  <a:cubicBezTo>
                    <a:pt x="1" y="565"/>
                    <a:pt x="137" y="838"/>
                    <a:pt x="410" y="906"/>
                  </a:cubicBezTo>
                  <a:cubicBezTo>
                    <a:pt x="445" y="918"/>
                    <a:pt x="483" y="923"/>
                    <a:pt x="520" y="923"/>
                  </a:cubicBezTo>
                  <a:cubicBezTo>
                    <a:pt x="703" y="923"/>
                    <a:pt x="900" y="791"/>
                    <a:pt x="956" y="565"/>
                  </a:cubicBezTo>
                  <a:cubicBezTo>
                    <a:pt x="1025" y="360"/>
                    <a:pt x="888" y="87"/>
                    <a:pt x="683" y="19"/>
                  </a:cubicBezTo>
                  <a:cubicBezTo>
                    <a:pt x="635" y="7"/>
                    <a:pt x="587" y="1"/>
                    <a:pt x="53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2" name="Google Shape;5822;p30"/>
            <p:cNvSpPr/>
            <p:nvPr/>
          </p:nvSpPr>
          <p:spPr>
            <a:xfrm>
              <a:off x="3043668" y="2562499"/>
              <a:ext cx="35240" cy="31733"/>
            </a:xfrm>
            <a:custGeom>
              <a:avLst/>
              <a:gdLst/>
              <a:ahLst/>
              <a:cxnLst/>
              <a:rect l="l" t="t" r="r" b="b"/>
              <a:pathLst>
                <a:path w="1025" h="923" extrusionOk="0">
                  <a:moveTo>
                    <a:pt x="539" y="0"/>
                  </a:moveTo>
                  <a:cubicBezTo>
                    <a:pt x="320" y="0"/>
                    <a:pt x="125" y="122"/>
                    <a:pt x="69" y="291"/>
                  </a:cubicBezTo>
                  <a:cubicBezTo>
                    <a:pt x="0" y="564"/>
                    <a:pt x="137" y="837"/>
                    <a:pt x="342" y="905"/>
                  </a:cubicBezTo>
                  <a:cubicBezTo>
                    <a:pt x="389" y="917"/>
                    <a:pt x="435" y="923"/>
                    <a:pt x="481" y="923"/>
                  </a:cubicBezTo>
                  <a:cubicBezTo>
                    <a:pt x="702" y="923"/>
                    <a:pt x="899" y="790"/>
                    <a:pt x="956" y="564"/>
                  </a:cubicBezTo>
                  <a:cubicBezTo>
                    <a:pt x="1024" y="359"/>
                    <a:pt x="888" y="86"/>
                    <a:pt x="683" y="18"/>
                  </a:cubicBezTo>
                  <a:cubicBezTo>
                    <a:pt x="635" y="6"/>
                    <a:pt x="586" y="0"/>
                    <a:pt x="53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3" name="Google Shape;5823;p30"/>
            <p:cNvSpPr/>
            <p:nvPr/>
          </p:nvSpPr>
          <p:spPr>
            <a:xfrm>
              <a:off x="2534432" y="1729127"/>
              <a:ext cx="30529" cy="27366"/>
            </a:xfrm>
            <a:custGeom>
              <a:avLst/>
              <a:gdLst/>
              <a:ahLst/>
              <a:cxnLst/>
              <a:rect l="l" t="t" r="r" b="b"/>
              <a:pathLst>
                <a:path w="888" h="796" extrusionOk="0">
                  <a:moveTo>
                    <a:pt x="453" y="1"/>
                  </a:moveTo>
                  <a:cubicBezTo>
                    <a:pt x="286" y="1"/>
                    <a:pt x="120" y="78"/>
                    <a:pt x="69" y="231"/>
                  </a:cubicBezTo>
                  <a:cubicBezTo>
                    <a:pt x="1" y="436"/>
                    <a:pt x="137" y="709"/>
                    <a:pt x="342" y="777"/>
                  </a:cubicBezTo>
                  <a:cubicBezTo>
                    <a:pt x="378" y="789"/>
                    <a:pt x="414" y="795"/>
                    <a:pt x="450" y="795"/>
                  </a:cubicBezTo>
                  <a:cubicBezTo>
                    <a:pt x="615" y="795"/>
                    <a:pt x="764" y="673"/>
                    <a:pt x="820" y="504"/>
                  </a:cubicBezTo>
                  <a:cubicBezTo>
                    <a:pt x="888" y="300"/>
                    <a:pt x="820" y="95"/>
                    <a:pt x="615" y="26"/>
                  </a:cubicBezTo>
                  <a:cubicBezTo>
                    <a:pt x="564" y="9"/>
                    <a:pt x="508" y="1"/>
                    <a:pt x="45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4" name="Google Shape;5824;p30"/>
            <p:cNvSpPr/>
            <p:nvPr/>
          </p:nvSpPr>
          <p:spPr>
            <a:xfrm>
              <a:off x="2132392" y="2923729"/>
              <a:ext cx="26610" cy="22931"/>
            </a:xfrm>
            <a:custGeom>
              <a:avLst/>
              <a:gdLst/>
              <a:ahLst/>
              <a:cxnLst/>
              <a:rect l="l" t="t" r="r" b="b"/>
              <a:pathLst>
                <a:path w="774" h="667" extrusionOk="0">
                  <a:moveTo>
                    <a:pt x="316" y="0"/>
                  </a:moveTo>
                  <a:cubicBezTo>
                    <a:pt x="1" y="0"/>
                    <a:pt x="308" y="667"/>
                    <a:pt x="545" y="667"/>
                  </a:cubicBezTo>
                  <a:cubicBezTo>
                    <a:pt x="607" y="667"/>
                    <a:pt x="665" y="620"/>
                    <a:pt x="705" y="500"/>
                  </a:cubicBezTo>
                  <a:cubicBezTo>
                    <a:pt x="773" y="296"/>
                    <a:pt x="637" y="91"/>
                    <a:pt x="432" y="22"/>
                  </a:cubicBezTo>
                  <a:cubicBezTo>
                    <a:pt x="386" y="7"/>
                    <a:pt x="348" y="0"/>
                    <a:pt x="31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5" name="Google Shape;5825;p30"/>
            <p:cNvSpPr/>
            <p:nvPr/>
          </p:nvSpPr>
          <p:spPr>
            <a:xfrm>
              <a:off x="2961707" y="2340438"/>
              <a:ext cx="30358" cy="20869"/>
            </a:xfrm>
            <a:custGeom>
              <a:avLst/>
              <a:gdLst/>
              <a:ahLst/>
              <a:cxnLst/>
              <a:rect l="l" t="t" r="r" b="b"/>
              <a:pathLst>
                <a:path w="883" h="607" extrusionOk="0">
                  <a:moveTo>
                    <a:pt x="752" y="1"/>
                  </a:moveTo>
                  <a:cubicBezTo>
                    <a:pt x="497" y="1"/>
                    <a:pt x="1" y="607"/>
                    <a:pt x="473" y="607"/>
                  </a:cubicBezTo>
                  <a:cubicBezTo>
                    <a:pt x="678" y="607"/>
                    <a:pt x="883" y="402"/>
                    <a:pt x="883" y="197"/>
                  </a:cubicBezTo>
                  <a:cubicBezTo>
                    <a:pt x="883" y="55"/>
                    <a:pt x="828" y="1"/>
                    <a:pt x="752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6" name="Google Shape;5826;p30"/>
            <p:cNvSpPr/>
            <p:nvPr/>
          </p:nvSpPr>
          <p:spPr>
            <a:xfrm>
              <a:off x="1701370" y="2316235"/>
              <a:ext cx="28192" cy="26301"/>
            </a:xfrm>
            <a:custGeom>
              <a:avLst/>
              <a:gdLst/>
              <a:ahLst/>
              <a:cxnLst/>
              <a:rect l="l" t="t" r="r" b="b"/>
              <a:pathLst>
                <a:path w="820" h="765" extrusionOk="0">
                  <a:moveTo>
                    <a:pt x="492" y="0"/>
                  </a:moveTo>
                  <a:cubicBezTo>
                    <a:pt x="465" y="0"/>
                    <a:pt x="437" y="5"/>
                    <a:pt x="410" y="14"/>
                  </a:cubicBezTo>
                  <a:cubicBezTo>
                    <a:pt x="205" y="14"/>
                    <a:pt x="0" y="150"/>
                    <a:pt x="0" y="355"/>
                  </a:cubicBezTo>
                  <a:cubicBezTo>
                    <a:pt x="0" y="560"/>
                    <a:pt x="205" y="765"/>
                    <a:pt x="410" y="765"/>
                  </a:cubicBezTo>
                  <a:cubicBezTo>
                    <a:pt x="615" y="765"/>
                    <a:pt x="819" y="560"/>
                    <a:pt x="819" y="355"/>
                  </a:cubicBezTo>
                  <a:cubicBezTo>
                    <a:pt x="819" y="178"/>
                    <a:pt x="666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7" name="Google Shape;5827;p30"/>
            <p:cNvSpPr/>
            <p:nvPr/>
          </p:nvSpPr>
          <p:spPr>
            <a:xfrm>
              <a:off x="2517998" y="2928611"/>
              <a:ext cx="36030" cy="27298"/>
            </a:xfrm>
            <a:custGeom>
              <a:avLst/>
              <a:gdLst/>
              <a:ahLst/>
              <a:cxnLst/>
              <a:rect l="l" t="t" r="r" b="b"/>
              <a:pathLst>
                <a:path w="1048" h="794" extrusionOk="0">
                  <a:moveTo>
                    <a:pt x="456" y="0"/>
                  </a:moveTo>
                  <a:cubicBezTo>
                    <a:pt x="420" y="0"/>
                    <a:pt x="382" y="6"/>
                    <a:pt x="342" y="17"/>
                  </a:cubicBezTo>
                  <a:cubicBezTo>
                    <a:pt x="137" y="85"/>
                    <a:pt x="1" y="358"/>
                    <a:pt x="69" y="563"/>
                  </a:cubicBezTo>
                  <a:cubicBezTo>
                    <a:pt x="120" y="717"/>
                    <a:pt x="248" y="793"/>
                    <a:pt x="395" y="793"/>
                  </a:cubicBezTo>
                  <a:cubicBezTo>
                    <a:pt x="444" y="793"/>
                    <a:pt x="496" y="785"/>
                    <a:pt x="547" y="768"/>
                  </a:cubicBezTo>
                  <a:cubicBezTo>
                    <a:pt x="1048" y="643"/>
                    <a:pt x="859" y="0"/>
                    <a:pt x="45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8" name="Google Shape;5828;p30"/>
            <p:cNvSpPr/>
            <p:nvPr/>
          </p:nvSpPr>
          <p:spPr>
            <a:xfrm>
              <a:off x="2145010" y="1732600"/>
              <a:ext cx="33108" cy="17121"/>
            </a:xfrm>
            <a:custGeom>
              <a:avLst/>
              <a:gdLst/>
              <a:ahLst/>
              <a:cxnLst/>
              <a:rect l="l" t="t" r="r" b="b"/>
              <a:pathLst>
                <a:path w="963" h="498" extrusionOk="0">
                  <a:moveTo>
                    <a:pt x="214" y="1"/>
                  </a:moveTo>
                  <a:cubicBezTo>
                    <a:pt x="86" y="1"/>
                    <a:pt x="0" y="72"/>
                    <a:pt x="65" y="267"/>
                  </a:cubicBezTo>
                  <a:cubicBezTo>
                    <a:pt x="116" y="420"/>
                    <a:pt x="244" y="497"/>
                    <a:pt x="392" y="497"/>
                  </a:cubicBezTo>
                  <a:cubicBezTo>
                    <a:pt x="441" y="497"/>
                    <a:pt x="492" y="489"/>
                    <a:pt x="543" y="472"/>
                  </a:cubicBezTo>
                  <a:cubicBezTo>
                    <a:pt x="963" y="332"/>
                    <a:pt x="491" y="1"/>
                    <a:pt x="21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9" name="Google Shape;5829;p30"/>
            <p:cNvSpPr/>
            <p:nvPr/>
          </p:nvSpPr>
          <p:spPr>
            <a:xfrm>
              <a:off x="1816337" y="2689601"/>
              <a:ext cx="30564" cy="27470"/>
            </a:xfrm>
            <a:custGeom>
              <a:avLst/>
              <a:gdLst/>
              <a:ahLst/>
              <a:cxnLst/>
              <a:rect l="l" t="t" r="r" b="b"/>
              <a:pathLst>
                <a:path w="889" h="799" extrusionOk="0">
                  <a:moveTo>
                    <a:pt x="407" y="1"/>
                  </a:moveTo>
                  <a:cubicBezTo>
                    <a:pt x="330" y="1"/>
                    <a:pt x="258" y="23"/>
                    <a:pt x="206" y="75"/>
                  </a:cubicBezTo>
                  <a:cubicBezTo>
                    <a:pt x="1" y="212"/>
                    <a:pt x="1" y="485"/>
                    <a:pt x="137" y="621"/>
                  </a:cubicBezTo>
                  <a:cubicBezTo>
                    <a:pt x="181" y="751"/>
                    <a:pt x="306" y="798"/>
                    <a:pt x="445" y="798"/>
                  </a:cubicBezTo>
                  <a:cubicBezTo>
                    <a:pt x="524" y="798"/>
                    <a:pt x="609" y="783"/>
                    <a:pt x="683" y="758"/>
                  </a:cubicBezTo>
                  <a:cubicBezTo>
                    <a:pt x="820" y="621"/>
                    <a:pt x="888" y="348"/>
                    <a:pt x="752" y="143"/>
                  </a:cubicBezTo>
                  <a:cubicBezTo>
                    <a:pt x="667" y="59"/>
                    <a:pt x="531" y="1"/>
                    <a:pt x="407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0" name="Google Shape;5830;p30"/>
            <p:cNvSpPr/>
            <p:nvPr/>
          </p:nvSpPr>
          <p:spPr>
            <a:xfrm>
              <a:off x="2848906" y="1962258"/>
              <a:ext cx="30529" cy="28363"/>
            </a:xfrm>
            <a:custGeom>
              <a:avLst/>
              <a:gdLst/>
              <a:ahLst/>
              <a:cxnLst/>
              <a:rect l="l" t="t" r="r" b="b"/>
              <a:pathLst>
                <a:path w="888" h="825" extrusionOk="0">
                  <a:moveTo>
                    <a:pt x="389" y="0"/>
                  </a:moveTo>
                  <a:cubicBezTo>
                    <a:pt x="319" y="0"/>
                    <a:pt x="253" y="23"/>
                    <a:pt x="205" y="71"/>
                  </a:cubicBezTo>
                  <a:cubicBezTo>
                    <a:pt x="0" y="208"/>
                    <a:pt x="0" y="481"/>
                    <a:pt x="68" y="617"/>
                  </a:cubicBezTo>
                  <a:cubicBezTo>
                    <a:pt x="156" y="750"/>
                    <a:pt x="302" y="825"/>
                    <a:pt x="430" y="825"/>
                  </a:cubicBezTo>
                  <a:cubicBezTo>
                    <a:pt x="501" y="825"/>
                    <a:pt x="566" y="802"/>
                    <a:pt x="614" y="754"/>
                  </a:cubicBezTo>
                  <a:cubicBezTo>
                    <a:pt x="819" y="617"/>
                    <a:pt x="887" y="344"/>
                    <a:pt x="751" y="208"/>
                  </a:cubicBezTo>
                  <a:cubicBezTo>
                    <a:pt x="663" y="76"/>
                    <a:pt x="518" y="0"/>
                    <a:pt x="38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1" name="Google Shape;5831;p30"/>
            <p:cNvSpPr/>
            <p:nvPr/>
          </p:nvSpPr>
          <p:spPr>
            <a:xfrm>
              <a:off x="1826857" y="1949675"/>
              <a:ext cx="34242" cy="15333"/>
            </a:xfrm>
            <a:custGeom>
              <a:avLst/>
              <a:gdLst/>
              <a:ahLst/>
              <a:cxnLst/>
              <a:rect l="l" t="t" r="r" b="b"/>
              <a:pathLst>
                <a:path w="996" h="446" extrusionOk="0">
                  <a:moveTo>
                    <a:pt x="449" y="1"/>
                  </a:moveTo>
                  <a:cubicBezTo>
                    <a:pt x="344" y="1"/>
                    <a:pt x="248" y="51"/>
                    <a:pt x="173" y="164"/>
                  </a:cubicBezTo>
                  <a:cubicBezTo>
                    <a:pt x="0" y="365"/>
                    <a:pt x="154" y="445"/>
                    <a:pt x="355" y="445"/>
                  </a:cubicBezTo>
                  <a:cubicBezTo>
                    <a:pt x="631" y="445"/>
                    <a:pt x="995" y="294"/>
                    <a:pt x="719" y="96"/>
                  </a:cubicBezTo>
                  <a:cubicBezTo>
                    <a:pt x="627" y="35"/>
                    <a:pt x="535" y="1"/>
                    <a:pt x="44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2" name="Google Shape;5832;p30"/>
            <p:cNvSpPr/>
            <p:nvPr/>
          </p:nvSpPr>
          <p:spPr>
            <a:xfrm>
              <a:off x="2832816" y="2703044"/>
              <a:ext cx="39193" cy="27573"/>
            </a:xfrm>
            <a:custGeom>
              <a:avLst/>
              <a:gdLst/>
              <a:ahLst/>
              <a:cxnLst/>
              <a:rect l="l" t="t" r="r" b="b"/>
              <a:pathLst>
                <a:path w="1140" h="802" extrusionOk="0">
                  <a:moveTo>
                    <a:pt x="572" y="0"/>
                  </a:moveTo>
                  <a:cubicBezTo>
                    <a:pt x="249" y="0"/>
                    <a:pt x="1" y="487"/>
                    <a:pt x="332" y="708"/>
                  </a:cubicBezTo>
                  <a:cubicBezTo>
                    <a:pt x="424" y="774"/>
                    <a:pt x="513" y="801"/>
                    <a:pt x="595" y="801"/>
                  </a:cubicBezTo>
                  <a:cubicBezTo>
                    <a:pt x="937" y="801"/>
                    <a:pt x="1140" y="314"/>
                    <a:pt x="809" y="94"/>
                  </a:cubicBezTo>
                  <a:cubicBezTo>
                    <a:pt x="730" y="28"/>
                    <a:pt x="649" y="0"/>
                    <a:pt x="5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833" name="Google Shape;5833;p30"/>
          <p:cNvGrpSpPr/>
          <p:nvPr/>
        </p:nvGrpSpPr>
        <p:grpSpPr>
          <a:xfrm rot="2052509">
            <a:off x="5270782" y="3552167"/>
            <a:ext cx="347852" cy="362718"/>
            <a:chOff x="1609851" y="1570464"/>
            <a:chExt cx="1473733" cy="1539433"/>
          </a:xfrm>
        </p:grpSpPr>
        <p:sp>
          <p:nvSpPr>
            <p:cNvPr id="5834" name="Google Shape;5834;p30"/>
            <p:cNvSpPr/>
            <p:nvPr/>
          </p:nvSpPr>
          <p:spPr>
            <a:xfrm>
              <a:off x="2083882" y="2441068"/>
              <a:ext cx="117373" cy="86844"/>
            </a:xfrm>
            <a:custGeom>
              <a:avLst/>
              <a:gdLst/>
              <a:ahLst/>
              <a:cxnLst/>
              <a:rect l="l" t="t" r="r" b="b"/>
              <a:pathLst>
                <a:path w="3414" h="2526" extrusionOk="0">
                  <a:moveTo>
                    <a:pt x="3413" y="0"/>
                  </a:moveTo>
                  <a:lnTo>
                    <a:pt x="0" y="2389"/>
                  </a:lnTo>
                  <a:lnTo>
                    <a:pt x="68" y="2526"/>
                  </a:lnTo>
                  <a:lnTo>
                    <a:pt x="3413" y="69"/>
                  </a:lnTo>
                  <a:lnTo>
                    <a:pt x="341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5" name="Google Shape;5835;p30"/>
            <p:cNvSpPr/>
            <p:nvPr/>
          </p:nvSpPr>
          <p:spPr>
            <a:xfrm>
              <a:off x="2039291" y="2403525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2935" y="0"/>
                  </a:moveTo>
                  <a:lnTo>
                    <a:pt x="0" y="888"/>
                  </a:lnTo>
                  <a:lnTo>
                    <a:pt x="0" y="1024"/>
                  </a:lnTo>
                  <a:lnTo>
                    <a:pt x="2935" y="69"/>
                  </a:lnTo>
                  <a:lnTo>
                    <a:pt x="293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6" name="Google Shape;5836;p30"/>
            <p:cNvSpPr/>
            <p:nvPr/>
          </p:nvSpPr>
          <p:spPr>
            <a:xfrm>
              <a:off x="2151920" y="2513816"/>
              <a:ext cx="68107" cy="86844"/>
            </a:xfrm>
            <a:custGeom>
              <a:avLst/>
              <a:gdLst/>
              <a:ahLst/>
              <a:cxnLst/>
              <a:rect l="l" t="t" r="r" b="b"/>
              <a:pathLst>
                <a:path w="1981" h="2526" extrusionOk="0">
                  <a:moveTo>
                    <a:pt x="1980" y="0"/>
                  </a:moveTo>
                  <a:lnTo>
                    <a:pt x="1" y="2458"/>
                  </a:lnTo>
                  <a:lnTo>
                    <a:pt x="137" y="2526"/>
                  </a:lnTo>
                  <a:lnTo>
                    <a:pt x="198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7" name="Google Shape;5837;p30"/>
            <p:cNvSpPr/>
            <p:nvPr/>
          </p:nvSpPr>
          <p:spPr>
            <a:xfrm>
              <a:off x="2241102" y="2509106"/>
              <a:ext cx="49301" cy="133807"/>
            </a:xfrm>
            <a:custGeom>
              <a:avLst/>
              <a:gdLst/>
              <a:ahLst/>
              <a:cxnLst/>
              <a:rect l="l" t="t" r="r" b="b"/>
              <a:pathLst>
                <a:path w="1434" h="3892" extrusionOk="0">
                  <a:moveTo>
                    <a:pt x="1366" y="1"/>
                  </a:moveTo>
                  <a:lnTo>
                    <a:pt x="0" y="3892"/>
                  </a:lnTo>
                  <a:lnTo>
                    <a:pt x="69" y="3892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8" name="Google Shape;5838;p30"/>
            <p:cNvSpPr/>
            <p:nvPr/>
          </p:nvSpPr>
          <p:spPr>
            <a:xfrm>
              <a:off x="2158968" y="2074990"/>
              <a:ext cx="61059" cy="89216"/>
            </a:xfrm>
            <a:custGeom>
              <a:avLst/>
              <a:gdLst/>
              <a:ahLst/>
              <a:cxnLst/>
              <a:rect l="l" t="t" r="r" b="b"/>
              <a:pathLst>
                <a:path w="1776" h="2595" extrusionOk="0">
                  <a:moveTo>
                    <a:pt x="69" y="0"/>
                  </a:moveTo>
                  <a:lnTo>
                    <a:pt x="0" y="69"/>
                  </a:lnTo>
                  <a:lnTo>
                    <a:pt x="1775" y="2594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9" name="Google Shape;5839;p30"/>
            <p:cNvSpPr/>
            <p:nvPr/>
          </p:nvSpPr>
          <p:spPr>
            <a:xfrm>
              <a:off x="2022858" y="2333115"/>
              <a:ext cx="145531" cy="4744"/>
            </a:xfrm>
            <a:custGeom>
              <a:avLst/>
              <a:gdLst/>
              <a:ahLst/>
              <a:cxnLst/>
              <a:rect l="l" t="t" r="r" b="b"/>
              <a:pathLst>
                <a:path w="4233" h="138" extrusionOk="0">
                  <a:moveTo>
                    <a:pt x="1" y="1"/>
                  </a:moveTo>
                  <a:lnTo>
                    <a:pt x="1" y="69"/>
                  </a:lnTo>
                  <a:lnTo>
                    <a:pt x="4232" y="137"/>
                  </a:lnTo>
                  <a:lnTo>
                    <a:pt x="4232" y="69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0" name="Google Shape;5840;p30"/>
            <p:cNvSpPr/>
            <p:nvPr/>
          </p:nvSpPr>
          <p:spPr>
            <a:xfrm>
              <a:off x="2346717" y="2016303"/>
              <a:ext cx="4710" cy="105650"/>
            </a:xfrm>
            <a:custGeom>
              <a:avLst/>
              <a:gdLst/>
              <a:ahLst/>
              <a:cxnLst/>
              <a:rect l="l" t="t" r="r" b="b"/>
              <a:pathLst>
                <a:path w="137" h="3073" extrusionOk="0">
                  <a:moveTo>
                    <a:pt x="0" y="1"/>
                  </a:moveTo>
                  <a:lnTo>
                    <a:pt x="0" y="3072"/>
                  </a:lnTo>
                  <a:lnTo>
                    <a:pt x="137" y="3072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1" name="Google Shape;5841;p30"/>
            <p:cNvSpPr/>
            <p:nvPr/>
          </p:nvSpPr>
          <p:spPr>
            <a:xfrm>
              <a:off x="2086220" y="2143028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69" y="1"/>
                  </a:moveTo>
                  <a:lnTo>
                    <a:pt x="0" y="137"/>
                  </a:lnTo>
                  <a:lnTo>
                    <a:pt x="3413" y="2595"/>
                  </a:lnTo>
                  <a:lnTo>
                    <a:pt x="3413" y="2526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2" name="Google Shape;5842;p30"/>
            <p:cNvSpPr/>
            <p:nvPr/>
          </p:nvSpPr>
          <p:spPr>
            <a:xfrm>
              <a:off x="2492179" y="2445744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1" y="1"/>
                  </a:moveTo>
                  <a:cubicBezTo>
                    <a:pt x="1" y="1"/>
                    <a:pt x="1" y="1"/>
                    <a:pt x="1" y="69"/>
                  </a:cubicBezTo>
                  <a:lnTo>
                    <a:pt x="3277" y="2595"/>
                  </a:lnTo>
                  <a:cubicBezTo>
                    <a:pt x="3346" y="2527"/>
                    <a:pt x="3346" y="2527"/>
                    <a:pt x="3414" y="2458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3" name="Google Shape;5843;p30"/>
            <p:cNvSpPr/>
            <p:nvPr/>
          </p:nvSpPr>
          <p:spPr>
            <a:xfrm>
              <a:off x="2342007" y="2556069"/>
              <a:ext cx="4744" cy="105615"/>
            </a:xfrm>
            <a:custGeom>
              <a:avLst/>
              <a:gdLst/>
              <a:ahLst/>
              <a:cxnLst/>
              <a:rect l="l" t="t" r="r" b="b"/>
              <a:pathLst>
                <a:path w="138" h="3072" extrusionOk="0">
                  <a:moveTo>
                    <a:pt x="69" y="0"/>
                  </a:moveTo>
                  <a:lnTo>
                    <a:pt x="1" y="3072"/>
                  </a:lnTo>
                  <a:lnTo>
                    <a:pt x="137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4" name="Google Shape;5844;p30"/>
            <p:cNvSpPr/>
            <p:nvPr/>
          </p:nvSpPr>
          <p:spPr>
            <a:xfrm>
              <a:off x="2553203" y="2241596"/>
              <a:ext cx="103278" cy="32902"/>
            </a:xfrm>
            <a:custGeom>
              <a:avLst/>
              <a:gdLst/>
              <a:ahLst/>
              <a:cxnLst/>
              <a:rect l="l" t="t" r="r" b="b"/>
              <a:pathLst>
                <a:path w="3004" h="957" extrusionOk="0">
                  <a:moveTo>
                    <a:pt x="2936" y="1"/>
                  </a:moveTo>
                  <a:lnTo>
                    <a:pt x="1" y="888"/>
                  </a:lnTo>
                  <a:lnTo>
                    <a:pt x="1" y="956"/>
                  </a:lnTo>
                  <a:lnTo>
                    <a:pt x="3004" y="137"/>
                  </a:lnTo>
                  <a:cubicBezTo>
                    <a:pt x="3004" y="137"/>
                    <a:pt x="3004" y="1"/>
                    <a:pt x="2936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5" name="Google Shape;5845;p30"/>
            <p:cNvSpPr/>
            <p:nvPr/>
          </p:nvSpPr>
          <p:spPr>
            <a:xfrm>
              <a:off x="2527384" y="2340163"/>
              <a:ext cx="143193" cy="4710"/>
            </a:xfrm>
            <a:custGeom>
              <a:avLst/>
              <a:gdLst/>
              <a:ahLst/>
              <a:cxnLst/>
              <a:rect l="l" t="t" r="r" b="b"/>
              <a:pathLst>
                <a:path w="4165" h="137" extrusionOk="0">
                  <a:moveTo>
                    <a:pt x="1" y="0"/>
                  </a:moveTo>
                  <a:lnTo>
                    <a:pt x="1" y="69"/>
                  </a:lnTo>
                  <a:lnTo>
                    <a:pt x="4165" y="137"/>
                  </a:lnTo>
                  <a:lnTo>
                    <a:pt x="416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6" name="Google Shape;5846;p30"/>
            <p:cNvSpPr/>
            <p:nvPr/>
          </p:nvSpPr>
          <p:spPr>
            <a:xfrm>
              <a:off x="2471070" y="2513816"/>
              <a:ext cx="65735" cy="89216"/>
            </a:xfrm>
            <a:custGeom>
              <a:avLst/>
              <a:gdLst/>
              <a:ahLst/>
              <a:cxnLst/>
              <a:rect l="l" t="t" r="r" b="b"/>
              <a:pathLst>
                <a:path w="1912" h="2595" extrusionOk="0">
                  <a:moveTo>
                    <a:pt x="1" y="0"/>
                  </a:moveTo>
                  <a:lnTo>
                    <a:pt x="1775" y="2594"/>
                  </a:lnTo>
                  <a:lnTo>
                    <a:pt x="1912" y="252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7" name="Google Shape;5847;p30"/>
            <p:cNvSpPr/>
            <p:nvPr/>
          </p:nvSpPr>
          <p:spPr>
            <a:xfrm>
              <a:off x="2400659" y="2509106"/>
              <a:ext cx="44625" cy="138517"/>
            </a:xfrm>
            <a:custGeom>
              <a:avLst/>
              <a:gdLst/>
              <a:ahLst/>
              <a:cxnLst/>
              <a:rect l="l" t="t" r="r" b="b"/>
              <a:pathLst>
                <a:path w="1298" h="4029" extrusionOk="0">
                  <a:moveTo>
                    <a:pt x="1" y="1"/>
                  </a:moveTo>
                  <a:lnTo>
                    <a:pt x="1161" y="4028"/>
                  </a:lnTo>
                  <a:lnTo>
                    <a:pt x="1298" y="4028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8" name="Google Shape;5848;p30"/>
            <p:cNvSpPr/>
            <p:nvPr/>
          </p:nvSpPr>
          <p:spPr>
            <a:xfrm>
              <a:off x="1936048" y="2030399"/>
              <a:ext cx="145496" cy="110325"/>
            </a:xfrm>
            <a:custGeom>
              <a:avLst/>
              <a:gdLst/>
              <a:ahLst/>
              <a:cxnLst/>
              <a:rect l="l" t="t" r="r" b="b"/>
              <a:pathLst>
                <a:path w="4232" h="3209" extrusionOk="0">
                  <a:moveTo>
                    <a:pt x="137" y="0"/>
                  </a:moveTo>
                  <a:lnTo>
                    <a:pt x="0" y="137"/>
                  </a:lnTo>
                  <a:lnTo>
                    <a:pt x="4164" y="3209"/>
                  </a:lnTo>
                  <a:lnTo>
                    <a:pt x="4232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9" name="Google Shape;5849;p30"/>
            <p:cNvSpPr/>
            <p:nvPr/>
          </p:nvSpPr>
          <p:spPr>
            <a:xfrm>
              <a:off x="1860928" y="2171185"/>
              <a:ext cx="169012" cy="61059"/>
            </a:xfrm>
            <a:custGeom>
              <a:avLst/>
              <a:gdLst/>
              <a:ahLst/>
              <a:cxnLst/>
              <a:rect l="l" t="t" r="r" b="b"/>
              <a:pathLst>
                <a:path w="4916" h="1776" extrusionOk="0">
                  <a:moveTo>
                    <a:pt x="69" y="1"/>
                  </a:moveTo>
                  <a:lnTo>
                    <a:pt x="1" y="206"/>
                  </a:lnTo>
                  <a:lnTo>
                    <a:pt x="4915" y="1776"/>
                  </a:lnTo>
                  <a:lnTo>
                    <a:pt x="4915" y="1707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0" name="Google Shape;5850;p30"/>
            <p:cNvSpPr/>
            <p:nvPr/>
          </p:nvSpPr>
          <p:spPr>
            <a:xfrm>
              <a:off x="2766772" y="2654603"/>
              <a:ext cx="79796" cy="63397"/>
            </a:xfrm>
            <a:custGeom>
              <a:avLst/>
              <a:gdLst/>
              <a:ahLst/>
              <a:cxnLst/>
              <a:rect l="l" t="t" r="r" b="b"/>
              <a:pathLst>
                <a:path w="2321" h="1844" extrusionOk="0">
                  <a:moveTo>
                    <a:pt x="137" y="1"/>
                  </a:moveTo>
                  <a:cubicBezTo>
                    <a:pt x="137" y="69"/>
                    <a:pt x="68" y="137"/>
                    <a:pt x="0" y="206"/>
                  </a:cubicBezTo>
                  <a:lnTo>
                    <a:pt x="2184" y="1844"/>
                  </a:lnTo>
                  <a:lnTo>
                    <a:pt x="2253" y="1776"/>
                  </a:lnTo>
                  <a:lnTo>
                    <a:pt x="2321" y="1639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1" name="Google Shape;5851;p30"/>
            <p:cNvSpPr/>
            <p:nvPr/>
          </p:nvSpPr>
          <p:spPr>
            <a:xfrm>
              <a:off x="1837481" y="2328440"/>
              <a:ext cx="176026" cy="9420"/>
            </a:xfrm>
            <a:custGeom>
              <a:avLst/>
              <a:gdLst/>
              <a:ahLst/>
              <a:cxnLst/>
              <a:rect l="l" t="t" r="r" b="b"/>
              <a:pathLst>
                <a:path w="5120" h="274" extrusionOk="0">
                  <a:moveTo>
                    <a:pt x="0" y="0"/>
                  </a:moveTo>
                  <a:cubicBezTo>
                    <a:pt x="0" y="68"/>
                    <a:pt x="0" y="137"/>
                    <a:pt x="0" y="205"/>
                  </a:cubicBezTo>
                  <a:lnTo>
                    <a:pt x="5120" y="273"/>
                  </a:lnTo>
                  <a:lnTo>
                    <a:pt x="5120" y="137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2" name="Google Shape;5852;p30"/>
            <p:cNvSpPr/>
            <p:nvPr/>
          </p:nvSpPr>
          <p:spPr>
            <a:xfrm>
              <a:off x="1722479" y="2323729"/>
              <a:ext cx="93892" cy="9420"/>
            </a:xfrm>
            <a:custGeom>
              <a:avLst/>
              <a:gdLst/>
              <a:ahLst/>
              <a:cxnLst/>
              <a:rect l="l" t="t" r="r" b="b"/>
              <a:pathLst>
                <a:path w="2731" h="274" extrusionOk="0">
                  <a:moveTo>
                    <a:pt x="1" y="1"/>
                  </a:moveTo>
                  <a:lnTo>
                    <a:pt x="1" y="205"/>
                  </a:lnTo>
                  <a:lnTo>
                    <a:pt x="1" y="274"/>
                  </a:lnTo>
                  <a:lnTo>
                    <a:pt x="2731" y="274"/>
                  </a:lnTo>
                  <a:cubicBezTo>
                    <a:pt x="2731" y="205"/>
                    <a:pt x="2731" y="137"/>
                    <a:pt x="2731" y="69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3" name="Google Shape;5853;p30"/>
            <p:cNvSpPr/>
            <p:nvPr/>
          </p:nvSpPr>
          <p:spPr>
            <a:xfrm>
              <a:off x="2403032" y="2032737"/>
              <a:ext cx="49301" cy="136145"/>
            </a:xfrm>
            <a:custGeom>
              <a:avLst/>
              <a:gdLst/>
              <a:ahLst/>
              <a:cxnLst/>
              <a:rect l="l" t="t" r="r" b="b"/>
              <a:pathLst>
                <a:path w="1434" h="3960" extrusionOk="0">
                  <a:moveTo>
                    <a:pt x="1365" y="1"/>
                  </a:moveTo>
                  <a:lnTo>
                    <a:pt x="0" y="3960"/>
                  </a:lnTo>
                  <a:lnTo>
                    <a:pt x="68" y="3960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4" name="Google Shape;5854;p30"/>
            <p:cNvSpPr/>
            <p:nvPr/>
          </p:nvSpPr>
          <p:spPr>
            <a:xfrm>
              <a:off x="2611890" y="2539636"/>
              <a:ext cx="147868" cy="110325"/>
            </a:xfrm>
            <a:custGeom>
              <a:avLst/>
              <a:gdLst/>
              <a:ahLst/>
              <a:cxnLst/>
              <a:rect l="l" t="t" r="r" b="b"/>
              <a:pathLst>
                <a:path w="4301" h="3209" extrusionOk="0">
                  <a:moveTo>
                    <a:pt x="137" y="0"/>
                  </a:moveTo>
                  <a:lnTo>
                    <a:pt x="0" y="69"/>
                  </a:lnTo>
                  <a:lnTo>
                    <a:pt x="4164" y="3208"/>
                  </a:lnTo>
                  <a:lnTo>
                    <a:pt x="4300" y="3004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5" name="Google Shape;5855;p30"/>
            <p:cNvSpPr/>
            <p:nvPr/>
          </p:nvSpPr>
          <p:spPr>
            <a:xfrm>
              <a:off x="2663494" y="2443406"/>
              <a:ext cx="171350" cy="63397"/>
            </a:xfrm>
            <a:custGeom>
              <a:avLst/>
              <a:gdLst/>
              <a:ahLst/>
              <a:cxnLst/>
              <a:rect l="l" t="t" r="r" b="b"/>
              <a:pathLst>
                <a:path w="4984" h="1844" extrusionOk="0">
                  <a:moveTo>
                    <a:pt x="1" y="1"/>
                  </a:moveTo>
                  <a:cubicBezTo>
                    <a:pt x="1" y="69"/>
                    <a:pt x="1" y="69"/>
                    <a:pt x="1" y="137"/>
                  </a:cubicBezTo>
                  <a:lnTo>
                    <a:pt x="4915" y="1844"/>
                  </a:lnTo>
                  <a:lnTo>
                    <a:pt x="4984" y="1707"/>
                  </a:lnTo>
                  <a:lnTo>
                    <a:pt x="4984" y="1639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6" name="Google Shape;5856;p30"/>
            <p:cNvSpPr/>
            <p:nvPr/>
          </p:nvSpPr>
          <p:spPr>
            <a:xfrm>
              <a:off x="2851244" y="211019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80"/>
                  </a:lnTo>
                  <a:cubicBezTo>
                    <a:pt x="0" y="1980"/>
                    <a:pt x="69" y="2048"/>
                    <a:pt x="69" y="2116"/>
                  </a:cubicBezTo>
                  <a:lnTo>
                    <a:pt x="6212" y="205"/>
                  </a:lnTo>
                  <a:cubicBezTo>
                    <a:pt x="6212" y="137"/>
                    <a:pt x="6212" y="68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7" name="Google Shape;5857;p30"/>
            <p:cNvSpPr/>
            <p:nvPr/>
          </p:nvSpPr>
          <p:spPr>
            <a:xfrm>
              <a:off x="2250488" y="2030399"/>
              <a:ext cx="44625" cy="138483"/>
            </a:xfrm>
            <a:custGeom>
              <a:avLst/>
              <a:gdLst/>
              <a:ahLst/>
              <a:cxnLst/>
              <a:rect l="l" t="t" r="r" b="b"/>
              <a:pathLst>
                <a:path w="1298" h="4028" extrusionOk="0">
                  <a:moveTo>
                    <a:pt x="69" y="0"/>
                  </a:moveTo>
                  <a:lnTo>
                    <a:pt x="0" y="69"/>
                  </a:lnTo>
                  <a:lnTo>
                    <a:pt x="1229" y="4028"/>
                  </a:lnTo>
                  <a:lnTo>
                    <a:pt x="1297" y="4028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8" name="Google Shape;5858;p30"/>
            <p:cNvSpPr/>
            <p:nvPr/>
          </p:nvSpPr>
          <p:spPr>
            <a:xfrm>
              <a:off x="2489841" y="2150076"/>
              <a:ext cx="119711" cy="86878"/>
            </a:xfrm>
            <a:custGeom>
              <a:avLst/>
              <a:gdLst/>
              <a:ahLst/>
              <a:cxnLst/>
              <a:rect l="l" t="t" r="r" b="b"/>
              <a:pathLst>
                <a:path w="3482" h="2527" extrusionOk="0">
                  <a:moveTo>
                    <a:pt x="3414" y="1"/>
                  </a:moveTo>
                  <a:lnTo>
                    <a:pt x="1" y="2458"/>
                  </a:lnTo>
                  <a:lnTo>
                    <a:pt x="69" y="2458"/>
                  </a:lnTo>
                  <a:lnTo>
                    <a:pt x="69" y="2526"/>
                  </a:lnTo>
                  <a:lnTo>
                    <a:pt x="3482" y="137"/>
                  </a:lnTo>
                  <a:lnTo>
                    <a:pt x="341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9" name="Google Shape;5859;p30"/>
            <p:cNvSpPr/>
            <p:nvPr/>
          </p:nvSpPr>
          <p:spPr>
            <a:xfrm>
              <a:off x="2473407" y="2077328"/>
              <a:ext cx="68107" cy="89216"/>
            </a:xfrm>
            <a:custGeom>
              <a:avLst/>
              <a:gdLst/>
              <a:ahLst/>
              <a:cxnLst/>
              <a:rect l="l" t="t" r="r" b="b"/>
              <a:pathLst>
                <a:path w="1981" h="2595" extrusionOk="0">
                  <a:moveTo>
                    <a:pt x="1844" y="1"/>
                  </a:moveTo>
                  <a:lnTo>
                    <a:pt x="1" y="2526"/>
                  </a:lnTo>
                  <a:lnTo>
                    <a:pt x="69" y="2526"/>
                  </a:lnTo>
                  <a:lnTo>
                    <a:pt x="69" y="2594"/>
                  </a:lnTo>
                  <a:lnTo>
                    <a:pt x="1980" y="137"/>
                  </a:lnTo>
                  <a:lnTo>
                    <a:pt x="184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0" name="Google Shape;5860;p30"/>
            <p:cNvSpPr/>
            <p:nvPr/>
          </p:nvSpPr>
          <p:spPr>
            <a:xfrm>
              <a:off x="2041629" y="2234548"/>
              <a:ext cx="100940" cy="37577"/>
            </a:xfrm>
            <a:custGeom>
              <a:avLst/>
              <a:gdLst/>
              <a:ahLst/>
              <a:cxnLst/>
              <a:rect l="l" t="t" r="r" b="b"/>
              <a:pathLst>
                <a:path w="2936" h="1093" extrusionOk="0">
                  <a:moveTo>
                    <a:pt x="1" y="1"/>
                  </a:moveTo>
                  <a:lnTo>
                    <a:pt x="1" y="137"/>
                  </a:lnTo>
                  <a:lnTo>
                    <a:pt x="2936" y="1093"/>
                  </a:lnTo>
                  <a:cubicBezTo>
                    <a:pt x="2936" y="1025"/>
                    <a:pt x="2936" y="1025"/>
                    <a:pt x="2936" y="1025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1" name="Google Shape;5861;p30"/>
            <p:cNvSpPr/>
            <p:nvPr/>
          </p:nvSpPr>
          <p:spPr>
            <a:xfrm>
              <a:off x="1846866" y="1959989"/>
              <a:ext cx="77458" cy="63397"/>
            </a:xfrm>
            <a:custGeom>
              <a:avLst/>
              <a:gdLst/>
              <a:ahLst/>
              <a:cxnLst/>
              <a:rect l="l" t="t" r="r" b="b"/>
              <a:pathLst>
                <a:path w="2253" h="1844" extrusionOk="0">
                  <a:moveTo>
                    <a:pt x="137" y="1"/>
                  </a:moveTo>
                  <a:lnTo>
                    <a:pt x="69" y="69"/>
                  </a:lnTo>
                  <a:cubicBezTo>
                    <a:pt x="69" y="137"/>
                    <a:pt x="0" y="137"/>
                    <a:pt x="0" y="205"/>
                  </a:cubicBezTo>
                  <a:lnTo>
                    <a:pt x="2184" y="1844"/>
                  </a:lnTo>
                  <a:lnTo>
                    <a:pt x="2253" y="170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2" name="Google Shape;5862;p30"/>
            <p:cNvSpPr/>
            <p:nvPr/>
          </p:nvSpPr>
          <p:spPr>
            <a:xfrm>
              <a:off x="2553203" y="2408201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1" y="1"/>
                  </a:moveTo>
                  <a:lnTo>
                    <a:pt x="1" y="69"/>
                  </a:lnTo>
                  <a:lnTo>
                    <a:pt x="2936" y="1025"/>
                  </a:lnTo>
                  <a:lnTo>
                    <a:pt x="2936" y="956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3" name="Google Shape;5863;p30"/>
            <p:cNvSpPr/>
            <p:nvPr/>
          </p:nvSpPr>
          <p:spPr>
            <a:xfrm>
              <a:off x="2665832" y="2182943"/>
              <a:ext cx="171350" cy="58687"/>
            </a:xfrm>
            <a:custGeom>
              <a:avLst/>
              <a:gdLst/>
              <a:ahLst/>
              <a:cxnLst/>
              <a:rect l="l" t="t" r="r" b="b"/>
              <a:pathLst>
                <a:path w="4984" h="1707" extrusionOk="0">
                  <a:moveTo>
                    <a:pt x="4916" y="0"/>
                  </a:moveTo>
                  <a:lnTo>
                    <a:pt x="1" y="1570"/>
                  </a:lnTo>
                  <a:lnTo>
                    <a:pt x="1" y="1707"/>
                  </a:lnTo>
                  <a:lnTo>
                    <a:pt x="4984" y="137"/>
                  </a:lnTo>
                  <a:lnTo>
                    <a:pt x="4916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4" name="Google Shape;5864;p30"/>
            <p:cNvSpPr/>
            <p:nvPr/>
          </p:nvSpPr>
          <p:spPr>
            <a:xfrm>
              <a:off x="1858590" y="2436358"/>
              <a:ext cx="171350" cy="58721"/>
            </a:xfrm>
            <a:custGeom>
              <a:avLst/>
              <a:gdLst/>
              <a:ahLst/>
              <a:cxnLst/>
              <a:rect l="l" t="t" r="r" b="b"/>
              <a:pathLst>
                <a:path w="4984" h="1708" extrusionOk="0">
                  <a:moveTo>
                    <a:pt x="4915" y="1"/>
                  </a:moveTo>
                  <a:lnTo>
                    <a:pt x="1" y="1503"/>
                  </a:lnTo>
                  <a:lnTo>
                    <a:pt x="69" y="1707"/>
                  </a:lnTo>
                  <a:lnTo>
                    <a:pt x="4983" y="137"/>
                  </a:lnTo>
                  <a:cubicBezTo>
                    <a:pt x="4983" y="69"/>
                    <a:pt x="4983" y="69"/>
                    <a:pt x="4915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5" name="Google Shape;5865;p30"/>
            <p:cNvSpPr/>
            <p:nvPr/>
          </p:nvSpPr>
          <p:spPr>
            <a:xfrm>
              <a:off x="1633298" y="2096099"/>
              <a:ext cx="213603" cy="77493"/>
            </a:xfrm>
            <a:custGeom>
              <a:avLst/>
              <a:gdLst/>
              <a:ahLst/>
              <a:cxnLst/>
              <a:rect l="l" t="t" r="r" b="b"/>
              <a:pathLst>
                <a:path w="6213" h="2254" extrusionOk="0">
                  <a:moveTo>
                    <a:pt x="69" y="1"/>
                  </a:moveTo>
                  <a:cubicBezTo>
                    <a:pt x="69" y="69"/>
                    <a:pt x="69" y="137"/>
                    <a:pt x="1" y="205"/>
                  </a:cubicBezTo>
                  <a:lnTo>
                    <a:pt x="6144" y="2185"/>
                  </a:lnTo>
                  <a:lnTo>
                    <a:pt x="6144" y="2253"/>
                  </a:lnTo>
                  <a:lnTo>
                    <a:pt x="6212" y="2048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6" name="Google Shape;5866;p30"/>
            <p:cNvSpPr/>
            <p:nvPr/>
          </p:nvSpPr>
          <p:spPr>
            <a:xfrm>
              <a:off x="2661157" y="1732359"/>
              <a:ext cx="136145" cy="183074"/>
            </a:xfrm>
            <a:custGeom>
              <a:avLst/>
              <a:gdLst/>
              <a:ahLst/>
              <a:cxnLst/>
              <a:rect l="l" t="t" r="r" b="b"/>
              <a:pathLst>
                <a:path w="3960" h="5325" extrusionOk="0">
                  <a:moveTo>
                    <a:pt x="3755" y="1"/>
                  </a:moveTo>
                  <a:lnTo>
                    <a:pt x="0" y="5188"/>
                  </a:lnTo>
                  <a:lnTo>
                    <a:pt x="137" y="5325"/>
                  </a:lnTo>
                  <a:lnTo>
                    <a:pt x="3959" y="137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7" name="Google Shape;5867;p30"/>
            <p:cNvSpPr/>
            <p:nvPr/>
          </p:nvSpPr>
          <p:spPr>
            <a:xfrm>
              <a:off x="1907856" y="1722973"/>
              <a:ext cx="136145" cy="185446"/>
            </a:xfrm>
            <a:custGeom>
              <a:avLst/>
              <a:gdLst/>
              <a:ahLst/>
              <a:cxnLst/>
              <a:rect l="l" t="t" r="r" b="b"/>
              <a:pathLst>
                <a:path w="3960" h="5394" extrusionOk="0">
                  <a:moveTo>
                    <a:pt x="206" y="1"/>
                  </a:moveTo>
                  <a:lnTo>
                    <a:pt x="1" y="137"/>
                  </a:lnTo>
                  <a:lnTo>
                    <a:pt x="3755" y="5393"/>
                  </a:lnTo>
                  <a:lnTo>
                    <a:pt x="3960" y="5325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8" name="Google Shape;5868;p30"/>
            <p:cNvSpPr/>
            <p:nvPr/>
          </p:nvSpPr>
          <p:spPr>
            <a:xfrm>
              <a:off x="2515660" y="1746455"/>
              <a:ext cx="37577" cy="91554"/>
            </a:xfrm>
            <a:custGeom>
              <a:avLst/>
              <a:gdLst/>
              <a:ahLst/>
              <a:cxnLst/>
              <a:rect l="l" t="t" r="r" b="b"/>
              <a:pathLst>
                <a:path w="1093" h="2663" extrusionOk="0">
                  <a:moveTo>
                    <a:pt x="888" y="0"/>
                  </a:moveTo>
                  <a:lnTo>
                    <a:pt x="1" y="2594"/>
                  </a:lnTo>
                  <a:lnTo>
                    <a:pt x="137" y="2662"/>
                  </a:lnTo>
                  <a:lnTo>
                    <a:pt x="1093" y="137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9" name="Google Shape;5869;p30"/>
            <p:cNvSpPr/>
            <p:nvPr/>
          </p:nvSpPr>
          <p:spPr>
            <a:xfrm>
              <a:off x="2161306" y="1741745"/>
              <a:ext cx="32902" cy="93926"/>
            </a:xfrm>
            <a:custGeom>
              <a:avLst/>
              <a:gdLst/>
              <a:ahLst/>
              <a:cxnLst/>
              <a:rect l="l" t="t" r="r" b="b"/>
              <a:pathLst>
                <a:path w="957" h="2732" extrusionOk="0">
                  <a:moveTo>
                    <a:pt x="137" y="1"/>
                  </a:moveTo>
                  <a:lnTo>
                    <a:pt x="1" y="69"/>
                  </a:lnTo>
                  <a:lnTo>
                    <a:pt x="752" y="2731"/>
                  </a:lnTo>
                  <a:lnTo>
                    <a:pt x="956" y="266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0" name="Google Shape;5870;p30"/>
            <p:cNvSpPr/>
            <p:nvPr/>
          </p:nvSpPr>
          <p:spPr>
            <a:xfrm>
              <a:off x="1835108" y="2640541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0"/>
                  </a:moveTo>
                  <a:lnTo>
                    <a:pt x="1" y="1570"/>
                  </a:lnTo>
                  <a:lnTo>
                    <a:pt x="137" y="1775"/>
                  </a:lnTo>
                  <a:lnTo>
                    <a:pt x="2322" y="137"/>
                  </a:lnTo>
                  <a:cubicBezTo>
                    <a:pt x="2322" y="137"/>
                    <a:pt x="2253" y="69"/>
                    <a:pt x="225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1" name="Google Shape;5871;p30"/>
            <p:cNvSpPr/>
            <p:nvPr/>
          </p:nvSpPr>
          <p:spPr>
            <a:xfrm>
              <a:off x="2349055" y="1586863"/>
              <a:ext cx="9420" cy="222989"/>
            </a:xfrm>
            <a:custGeom>
              <a:avLst/>
              <a:gdLst/>
              <a:ahLst/>
              <a:cxnLst/>
              <a:rect l="l" t="t" r="r" b="b"/>
              <a:pathLst>
                <a:path w="274" h="6486" extrusionOk="0">
                  <a:moveTo>
                    <a:pt x="69" y="1"/>
                  </a:moveTo>
                  <a:lnTo>
                    <a:pt x="0" y="6485"/>
                  </a:lnTo>
                  <a:lnTo>
                    <a:pt x="205" y="6485"/>
                  </a:lnTo>
                  <a:lnTo>
                    <a:pt x="2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2" name="Google Shape;5872;p30"/>
            <p:cNvSpPr/>
            <p:nvPr/>
          </p:nvSpPr>
          <p:spPr>
            <a:xfrm>
              <a:off x="1628622" y="249504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12"/>
                  </a:lnTo>
                  <a:cubicBezTo>
                    <a:pt x="0" y="1980"/>
                    <a:pt x="0" y="2048"/>
                    <a:pt x="69" y="2116"/>
                  </a:cubicBezTo>
                  <a:lnTo>
                    <a:pt x="6212" y="137"/>
                  </a:lnTo>
                  <a:cubicBezTo>
                    <a:pt x="6212" y="137"/>
                    <a:pt x="6212" y="69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3" name="Google Shape;5873;p30"/>
            <p:cNvSpPr/>
            <p:nvPr/>
          </p:nvSpPr>
          <p:spPr>
            <a:xfrm>
              <a:off x="2651771" y="2769604"/>
              <a:ext cx="133807" cy="185411"/>
            </a:xfrm>
            <a:custGeom>
              <a:avLst/>
              <a:gdLst/>
              <a:ahLst/>
              <a:cxnLst/>
              <a:rect l="l" t="t" r="r" b="b"/>
              <a:pathLst>
                <a:path w="3892" h="5393" extrusionOk="0">
                  <a:moveTo>
                    <a:pt x="69" y="0"/>
                  </a:moveTo>
                  <a:lnTo>
                    <a:pt x="0" y="137"/>
                  </a:lnTo>
                  <a:lnTo>
                    <a:pt x="3686" y="5393"/>
                  </a:lnTo>
                  <a:lnTo>
                    <a:pt x="3891" y="525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4" name="Google Shape;5874;p30"/>
            <p:cNvSpPr/>
            <p:nvPr/>
          </p:nvSpPr>
          <p:spPr>
            <a:xfrm>
              <a:off x="2499227" y="2847027"/>
              <a:ext cx="35240" cy="89216"/>
            </a:xfrm>
            <a:custGeom>
              <a:avLst/>
              <a:gdLst/>
              <a:ahLst/>
              <a:cxnLst/>
              <a:rect l="l" t="t" r="r" b="b"/>
              <a:pathLst>
                <a:path w="1025" h="2595" extrusionOk="0">
                  <a:moveTo>
                    <a:pt x="1" y="1"/>
                  </a:moveTo>
                  <a:lnTo>
                    <a:pt x="820" y="2595"/>
                  </a:lnTo>
                  <a:lnTo>
                    <a:pt x="1025" y="252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5" name="Google Shape;5875;p30"/>
            <p:cNvSpPr/>
            <p:nvPr/>
          </p:nvSpPr>
          <p:spPr>
            <a:xfrm>
              <a:off x="2848906" y="2504431"/>
              <a:ext cx="213569" cy="79830"/>
            </a:xfrm>
            <a:custGeom>
              <a:avLst/>
              <a:gdLst/>
              <a:ahLst/>
              <a:cxnLst/>
              <a:rect l="l" t="t" r="r" b="b"/>
              <a:pathLst>
                <a:path w="6212" h="2322" extrusionOk="0">
                  <a:moveTo>
                    <a:pt x="68" y="0"/>
                  </a:moveTo>
                  <a:cubicBezTo>
                    <a:pt x="0" y="69"/>
                    <a:pt x="0" y="137"/>
                    <a:pt x="0" y="205"/>
                  </a:cubicBezTo>
                  <a:lnTo>
                    <a:pt x="6075" y="2321"/>
                  </a:lnTo>
                  <a:lnTo>
                    <a:pt x="6211" y="2048"/>
                  </a:lnTo>
                  <a:lnTo>
                    <a:pt x="6211" y="1980"/>
                  </a:lnTo>
                  <a:lnTo>
                    <a:pt x="6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6" name="Google Shape;5876;p30"/>
            <p:cNvSpPr/>
            <p:nvPr/>
          </p:nvSpPr>
          <p:spPr>
            <a:xfrm>
              <a:off x="2142534" y="2840014"/>
              <a:ext cx="35240" cy="89182"/>
            </a:xfrm>
            <a:custGeom>
              <a:avLst/>
              <a:gdLst/>
              <a:ahLst/>
              <a:cxnLst/>
              <a:rect l="l" t="t" r="r" b="b"/>
              <a:pathLst>
                <a:path w="1025" h="2594" extrusionOk="0">
                  <a:moveTo>
                    <a:pt x="888" y="0"/>
                  </a:moveTo>
                  <a:lnTo>
                    <a:pt x="1" y="2526"/>
                  </a:lnTo>
                  <a:lnTo>
                    <a:pt x="205" y="2594"/>
                  </a:lnTo>
                  <a:lnTo>
                    <a:pt x="1025" y="68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7" name="Google Shape;5877;p30"/>
            <p:cNvSpPr/>
            <p:nvPr/>
          </p:nvSpPr>
          <p:spPr>
            <a:xfrm>
              <a:off x="1896133" y="2762556"/>
              <a:ext cx="136145" cy="180736"/>
            </a:xfrm>
            <a:custGeom>
              <a:avLst/>
              <a:gdLst/>
              <a:ahLst/>
              <a:cxnLst/>
              <a:rect l="l" t="t" r="r" b="b"/>
              <a:pathLst>
                <a:path w="3960" h="5257" extrusionOk="0">
                  <a:moveTo>
                    <a:pt x="3823" y="1"/>
                  </a:moveTo>
                  <a:lnTo>
                    <a:pt x="1" y="5120"/>
                  </a:lnTo>
                  <a:lnTo>
                    <a:pt x="137" y="5257"/>
                  </a:lnTo>
                  <a:lnTo>
                    <a:pt x="3960" y="69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8" name="Google Shape;5878;p30"/>
            <p:cNvSpPr/>
            <p:nvPr/>
          </p:nvSpPr>
          <p:spPr>
            <a:xfrm>
              <a:off x="2332621" y="2868171"/>
              <a:ext cx="9420" cy="222954"/>
            </a:xfrm>
            <a:custGeom>
              <a:avLst/>
              <a:gdLst/>
              <a:ahLst/>
              <a:cxnLst/>
              <a:rect l="l" t="t" r="r" b="b"/>
              <a:pathLst>
                <a:path w="274" h="6485" extrusionOk="0">
                  <a:moveTo>
                    <a:pt x="137" y="0"/>
                  </a:moveTo>
                  <a:lnTo>
                    <a:pt x="0" y="6485"/>
                  </a:lnTo>
                  <a:lnTo>
                    <a:pt x="274" y="6485"/>
                  </a:lnTo>
                  <a:lnTo>
                    <a:pt x="274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9" name="Google Shape;5879;p30"/>
            <p:cNvSpPr/>
            <p:nvPr/>
          </p:nvSpPr>
          <p:spPr>
            <a:xfrm>
              <a:off x="2349055" y="1828589"/>
              <a:ext cx="7082" cy="176026"/>
            </a:xfrm>
            <a:custGeom>
              <a:avLst/>
              <a:gdLst/>
              <a:ahLst/>
              <a:cxnLst/>
              <a:rect l="l" t="t" r="r" b="b"/>
              <a:pathLst>
                <a:path w="206" h="5120" extrusionOk="0">
                  <a:moveTo>
                    <a:pt x="0" y="0"/>
                  </a:moveTo>
                  <a:lnTo>
                    <a:pt x="0" y="5120"/>
                  </a:lnTo>
                  <a:lnTo>
                    <a:pt x="69" y="5120"/>
                  </a:lnTo>
                  <a:lnTo>
                    <a:pt x="20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0" name="Google Shape;5880;p30"/>
            <p:cNvSpPr/>
            <p:nvPr/>
          </p:nvSpPr>
          <p:spPr>
            <a:xfrm>
              <a:off x="2048677" y="1922446"/>
              <a:ext cx="105615" cy="147868"/>
            </a:xfrm>
            <a:custGeom>
              <a:avLst/>
              <a:gdLst/>
              <a:ahLst/>
              <a:cxnLst/>
              <a:rect l="l" t="t" r="r" b="b"/>
              <a:pathLst>
                <a:path w="3072" h="4301" extrusionOk="0">
                  <a:moveTo>
                    <a:pt x="137" y="1"/>
                  </a:moveTo>
                  <a:lnTo>
                    <a:pt x="0" y="69"/>
                  </a:lnTo>
                  <a:lnTo>
                    <a:pt x="2048" y="2936"/>
                  </a:lnTo>
                  <a:lnTo>
                    <a:pt x="3004" y="4301"/>
                  </a:lnTo>
                  <a:lnTo>
                    <a:pt x="3072" y="4164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1" name="Google Shape;5881;p30"/>
            <p:cNvSpPr/>
            <p:nvPr/>
          </p:nvSpPr>
          <p:spPr>
            <a:xfrm>
              <a:off x="2039291" y="260533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0" y="4164"/>
                  </a:lnTo>
                  <a:lnTo>
                    <a:pt x="137" y="4232"/>
                  </a:lnTo>
                  <a:lnTo>
                    <a:pt x="3208" y="137"/>
                  </a:lnTo>
                  <a:lnTo>
                    <a:pt x="3072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2" name="Google Shape;5882;p30"/>
            <p:cNvSpPr/>
            <p:nvPr/>
          </p:nvSpPr>
          <p:spPr>
            <a:xfrm>
              <a:off x="2194173" y="1849698"/>
              <a:ext cx="56349" cy="171350"/>
            </a:xfrm>
            <a:custGeom>
              <a:avLst/>
              <a:gdLst/>
              <a:ahLst/>
              <a:cxnLst/>
              <a:rect l="l" t="t" r="r" b="b"/>
              <a:pathLst>
                <a:path w="1639" h="4984" extrusionOk="0">
                  <a:moveTo>
                    <a:pt x="137" y="1"/>
                  </a:moveTo>
                  <a:lnTo>
                    <a:pt x="0" y="69"/>
                  </a:lnTo>
                  <a:lnTo>
                    <a:pt x="1502" y="4983"/>
                  </a:lnTo>
                  <a:lnTo>
                    <a:pt x="1638" y="498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3" name="Google Shape;5883;p30"/>
            <p:cNvSpPr/>
            <p:nvPr/>
          </p:nvSpPr>
          <p:spPr>
            <a:xfrm>
              <a:off x="1926628" y="2530250"/>
              <a:ext cx="147903" cy="105615"/>
            </a:xfrm>
            <a:custGeom>
              <a:avLst/>
              <a:gdLst/>
              <a:ahLst/>
              <a:cxnLst/>
              <a:rect l="l" t="t" r="r" b="b"/>
              <a:pathLst>
                <a:path w="4302" h="3072" extrusionOk="0">
                  <a:moveTo>
                    <a:pt x="4301" y="0"/>
                  </a:moveTo>
                  <a:lnTo>
                    <a:pt x="1" y="2935"/>
                  </a:lnTo>
                  <a:lnTo>
                    <a:pt x="138" y="3072"/>
                  </a:lnTo>
                  <a:lnTo>
                    <a:pt x="4301" y="69"/>
                  </a:lnTo>
                  <a:lnTo>
                    <a:pt x="4301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4" name="Google Shape;5884;p30"/>
            <p:cNvSpPr/>
            <p:nvPr/>
          </p:nvSpPr>
          <p:spPr>
            <a:xfrm>
              <a:off x="2778496" y="1976423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1"/>
                  </a:moveTo>
                  <a:lnTo>
                    <a:pt x="0" y="1570"/>
                  </a:lnTo>
                  <a:lnTo>
                    <a:pt x="69" y="1775"/>
                  </a:lnTo>
                  <a:lnTo>
                    <a:pt x="2321" y="205"/>
                  </a:lnTo>
                  <a:lnTo>
                    <a:pt x="2253" y="69"/>
                  </a:lnTo>
                  <a:lnTo>
                    <a:pt x="225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5" name="Google Shape;5885;p30"/>
            <p:cNvSpPr/>
            <p:nvPr/>
          </p:nvSpPr>
          <p:spPr>
            <a:xfrm>
              <a:off x="2452298" y="1852036"/>
              <a:ext cx="63397" cy="169012"/>
            </a:xfrm>
            <a:custGeom>
              <a:avLst/>
              <a:gdLst/>
              <a:ahLst/>
              <a:cxnLst/>
              <a:rect l="l" t="t" r="r" b="b"/>
              <a:pathLst>
                <a:path w="1844" h="4916" extrusionOk="0">
                  <a:moveTo>
                    <a:pt x="1639" y="1"/>
                  </a:moveTo>
                  <a:lnTo>
                    <a:pt x="1" y="4915"/>
                  </a:lnTo>
                  <a:lnTo>
                    <a:pt x="137" y="4915"/>
                  </a:lnTo>
                  <a:lnTo>
                    <a:pt x="1844" y="69"/>
                  </a:lnTo>
                  <a:lnTo>
                    <a:pt x="163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6" name="Google Shape;5886;p30"/>
            <p:cNvSpPr/>
            <p:nvPr/>
          </p:nvSpPr>
          <p:spPr>
            <a:xfrm>
              <a:off x="2618904" y="2042123"/>
              <a:ext cx="150241" cy="105650"/>
            </a:xfrm>
            <a:custGeom>
              <a:avLst/>
              <a:gdLst/>
              <a:ahLst/>
              <a:cxnLst/>
              <a:rect l="l" t="t" r="r" b="b"/>
              <a:pathLst>
                <a:path w="4370" h="3073" extrusionOk="0">
                  <a:moveTo>
                    <a:pt x="4233" y="1"/>
                  </a:moveTo>
                  <a:lnTo>
                    <a:pt x="1" y="3004"/>
                  </a:lnTo>
                  <a:lnTo>
                    <a:pt x="69" y="3072"/>
                  </a:lnTo>
                  <a:lnTo>
                    <a:pt x="4369" y="137"/>
                  </a:lnTo>
                  <a:lnTo>
                    <a:pt x="423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7" name="Google Shape;5887;p30"/>
            <p:cNvSpPr/>
            <p:nvPr/>
          </p:nvSpPr>
          <p:spPr>
            <a:xfrm>
              <a:off x="2543818" y="192715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1" y="4164"/>
                  </a:lnTo>
                  <a:lnTo>
                    <a:pt x="137" y="4232"/>
                  </a:lnTo>
                  <a:lnTo>
                    <a:pt x="3209" y="68"/>
                  </a:lnTo>
                  <a:cubicBezTo>
                    <a:pt x="3140" y="68"/>
                    <a:pt x="3072" y="0"/>
                    <a:pt x="30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8" name="Google Shape;5888;p30"/>
            <p:cNvSpPr/>
            <p:nvPr/>
          </p:nvSpPr>
          <p:spPr>
            <a:xfrm>
              <a:off x="2682266" y="2342501"/>
              <a:ext cx="176060" cy="7082"/>
            </a:xfrm>
            <a:custGeom>
              <a:avLst/>
              <a:gdLst/>
              <a:ahLst/>
              <a:cxnLst/>
              <a:rect l="l" t="t" r="r" b="b"/>
              <a:pathLst>
                <a:path w="5121" h="206" extrusionOk="0">
                  <a:moveTo>
                    <a:pt x="1" y="1"/>
                  </a:moveTo>
                  <a:lnTo>
                    <a:pt x="1" y="69"/>
                  </a:lnTo>
                  <a:lnTo>
                    <a:pt x="5120" y="205"/>
                  </a:lnTo>
                  <a:lnTo>
                    <a:pt x="512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9" name="Google Shape;5889;p30"/>
            <p:cNvSpPr/>
            <p:nvPr/>
          </p:nvSpPr>
          <p:spPr>
            <a:xfrm>
              <a:off x="2877063" y="2344839"/>
              <a:ext cx="93892" cy="7082"/>
            </a:xfrm>
            <a:custGeom>
              <a:avLst/>
              <a:gdLst/>
              <a:ahLst/>
              <a:cxnLst/>
              <a:rect l="l" t="t" r="r" b="b"/>
              <a:pathLst>
                <a:path w="2731" h="206" extrusionOk="0">
                  <a:moveTo>
                    <a:pt x="0" y="1"/>
                  </a:moveTo>
                  <a:cubicBezTo>
                    <a:pt x="0" y="69"/>
                    <a:pt x="0" y="137"/>
                    <a:pt x="0" y="206"/>
                  </a:cubicBezTo>
                  <a:lnTo>
                    <a:pt x="2730" y="206"/>
                  </a:lnTo>
                  <a:lnTo>
                    <a:pt x="273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0" name="Google Shape;5890;p30"/>
            <p:cNvSpPr/>
            <p:nvPr/>
          </p:nvSpPr>
          <p:spPr>
            <a:xfrm>
              <a:off x="2539142" y="2610012"/>
              <a:ext cx="107953" cy="147903"/>
            </a:xfrm>
            <a:custGeom>
              <a:avLst/>
              <a:gdLst/>
              <a:ahLst/>
              <a:cxnLst/>
              <a:rect l="l" t="t" r="r" b="b"/>
              <a:pathLst>
                <a:path w="3140" h="4302" extrusionOk="0">
                  <a:moveTo>
                    <a:pt x="137" y="1"/>
                  </a:moveTo>
                  <a:lnTo>
                    <a:pt x="0" y="69"/>
                  </a:lnTo>
                  <a:lnTo>
                    <a:pt x="2935" y="4301"/>
                  </a:lnTo>
                  <a:lnTo>
                    <a:pt x="3140" y="4165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1" name="Google Shape;5891;p30"/>
            <p:cNvSpPr/>
            <p:nvPr/>
          </p:nvSpPr>
          <p:spPr>
            <a:xfrm>
              <a:off x="2442912" y="2656975"/>
              <a:ext cx="58687" cy="171316"/>
            </a:xfrm>
            <a:custGeom>
              <a:avLst/>
              <a:gdLst/>
              <a:ahLst/>
              <a:cxnLst/>
              <a:rect l="l" t="t" r="r" b="b"/>
              <a:pathLst>
                <a:path w="1707" h="4983" extrusionOk="0">
                  <a:moveTo>
                    <a:pt x="1" y="0"/>
                  </a:moveTo>
                  <a:lnTo>
                    <a:pt x="1502" y="4983"/>
                  </a:lnTo>
                  <a:lnTo>
                    <a:pt x="1707" y="4915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2" name="Google Shape;5892;p30"/>
            <p:cNvSpPr/>
            <p:nvPr/>
          </p:nvSpPr>
          <p:spPr>
            <a:xfrm>
              <a:off x="2177739" y="2656975"/>
              <a:ext cx="63397" cy="168978"/>
            </a:xfrm>
            <a:custGeom>
              <a:avLst/>
              <a:gdLst/>
              <a:ahLst/>
              <a:cxnLst/>
              <a:rect l="l" t="t" r="r" b="b"/>
              <a:pathLst>
                <a:path w="1844" h="4915" extrusionOk="0">
                  <a:moveTo>
                    <a:pt x="1707" y="0"/>
                  </a:moveTo>
                  <a:lnTo>
                    <a:pt x="1" y="4846"/>
                  </a:lnTo>
                  <a:lnTo>
                    <a:pt x="205" y="4915"/>
                  </a:lnTo>
                  <a:lnTo>
                    <a:pt x="184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3" name="Google Shape;5893;p30"/>
            <p:cNvSpPr/>
            <p:nvPr/>
          </p:nvSpPr>
          <p:spPr>
            <a:xfrm>
              <a:off x="2337297" y="2673374"/>
              <a:ext cx="7082" cy="176060"/>
            </a:xfrm>
            <a:custGeom>
              <a:avLst/>
              <a:gdLst/>
              <a:ahLst/>
              <a:cxnLst/>
              <a:rect l="l" t="t" r="r" b="b"/>
              <a:pathLst>
                <a:path w="206" h="5121" extrusionOk="0">
                  <a:moveTo>
                    <a:pt x="138" y="1"/>
                  </a:moveTo>
                  <a:lnTo>
                    <a:pt x="1" y="5120"/>
                  </a:lnTo>
                  <a:lnTo>
                    <a:pt x="206" y="5120"/>
                  </a:lnTo>
                  <a:lnTo>
                    <a:pt x="206" y="1776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4" name="Google Shape;5894;p30"/>
            <p:cNvSpPr/>
            <p:nvPr/>
          </p:nvSpPr>
          <p:spPr>
            <a:xfrm>
              <a:off x="2333962" y="1570464"/>
              <a:ext cx="36237" cy="24788"/>
            </a:xfrm>
            <a:custGeom>
              <a:avLst/>
              <a:gdLst/>
              <a:ahLst/>
              <a:cxnLst/>
              <a:rect l="l" t="t" r="r" b="b"/>
              <a:pathLst>
                <a:path w="1054" h="721" extrusionOk="0">
                  <a:moveTo>
                    <a:pt x="576" y="0"/>
                  </a:moveTo>
                  <a:cubicBezTo>
                    <a:pt x="1" y="0"/>
                    <a:pt x="587" y="721"/>
                    <a:pt x="893" y="721"/>
                  </a:cubicBezTo>
                  <a:cubicBezTo>
                    <a:pt x="986" y="721"/>
                    <a:pt x="1054" y="654"/>
                    <a:pt x="1054" y="478"/>
                  </a:cubicBezTo>
                  <a:cubicBezTo>
                    <a:pt x="1054" y="205"/>
                    <a:pt x="849" y="0"/>
                    <a:pt x="57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5" name="Google Shape;5895;p30"/>
            <p:cNvSpPr/>
            <p:nvPr/>
          </p:nvSpPr>
          <p:spPr>
            <a:xfrm>
              <a:off x="2323236" y="3077030"/>
              <a:ext cx="32902" cy="32867"/>
            </a:xfrm>
            <a:custGeom>
              <a:avLst/>
              <a:gdLst/>
              <a:ahLst/>
              <a:cxnLst/>
              <a:rect l="l" t="t" r="r" b="b"/>
              <a:pathLst>
                <a:path w="957" h="956" extrusionOk="0">
                  <a:moveTo>
                    <a:pt x="478" y="0"/>
                  </a:moveTo>
                  <a:cubicBezTo>
                    <a:pt x="205" y="0"/>
                    <a:pt x="0" y="205"/>
                    <a:pt x="0" y="478"/>
                  </a:cubicBezTo>
                  <a:cubicBezTo>
                    <a:pt x="0" y="751"/>
                    <a:pt x="205" y="956"/>
                    <a:pt x="478" y="956"/>
                  </a:cubicBezTo>
                  <a:cubicBezTo>
                    <a:pt x="751" y="956"/>
                    <a:pt x="956" y="751"/>
                    <a:pt x="956" y="478"/>
                  </a:cubicBezTo>
                  <a:cubicBezTo>
                    <a:pt x="956" y="205"/>
                    <a:pt x="751" y="0"/>
                    <a:pt x="478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6" name="Google Shape;5896;p30"/>
            <p:cNvSpPr/>
            <p:nvPr/>
          </p:nvSpPr>
          <p:spPr>
            <a:xfrm>
              <a:off x="3048344" y="2095515"/>
              <a:ext cx="35240" cy="34071"/>
            </a:xfrm>
            <a:custGeom>
              <a:avLst/>
              <a:gdLst/>
              <a:ahLst/>
              <a:cxnLst/>
              <a:rect l="l" t="t" r="r" b="b"/>
              <a:pathLst>
                <a:path w="1025" h="991" extrusionOk="0">
                  <a:moveTo>
                    <a:pt x="482" y="0"/>
                  </a:moveTo>
                  <a:cubicBezTo>
                    <a:pt x="436" y="0"/>
                    <a:pt x="389" y="6"/>
                    <a:pt x="342" y="18"/>
                  </a:cubicBezTo>
                  <a:cubicBezTo>
                    <a:pt x="137" y="154"/>
                    <a:pt x="1" y="359"/>
                    <a:pt x="69" y="632"/>
                  </a:cubicBezTo>
                  <a:cubicBezTo>
                    <a:pt x="126" y="858"/>
                    <a:pt x="323" y="991"/>
                    <a:pt x="544" y="991"/>
                  </a:cubicBezTo>
                  <a:cubicBezTo>
                    <a:pt x="590" y="991"/>
                    <a:pt x="637" y="985"/>
                    <a:pt x="683" y="973"/>
                  </a:cubicBezTo>
                  <a:cubicBezTo>
                    <a:pt x="888" y="837"/>
                    <a:pt x="1025" y="564"/>
                    <a:pt x="957" y="359"/>
                  </a:cubicBezTo>
                  <a:cubicBezTo>
                    <a:pt x="900" y="133"/>
                    <a:pt x="703" y="0"/>
                    <a:pt x="48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7" name="Google Shape;5897;p30"/>
            <p:cNvSpPr/>
            <p:nvPr/>
          </p:nvSpPr>
          <p:spPr>
            <a:xfrm>
              <a:off x="1609851" y="2550741"/>
              <a:ext cx="37577" cy="31767"/>
            </a:xfrm>
            <a:custGeom>
              <a:avLst/>
              <a:gdLst/>
              <a:ahLst/>
              <a:cxnLst/>
              <a:rect l="l" t="t" r="r" b="b"/>
              <a:pathLst>
                <a:path w="1093" h="924" extrusionOk="0">
                  <a:moveTo>
                    <a:pt x="524" y="1"/>
                  </a:moveTo>
                  <a:cubicBezTo>
                    <a:pt x="485" y="1"/>
                    <a:pt x="446" y="6"/>
                    <a:pt x="410" y="19"/>
                  </a:cubicBezTo>
                  <a:cubicBezTo>
                    <a:pt x="137" y="87"/>
                    <a:pt x="0" y="360"/>
                    <a:pt x="69" y="633"/>
                  </a:cubicBezTo>
                  <a:cubicBezTo>
                    <a:pt x="181" y="801"/>
                    <a:pt x="339" y="924"/>
                    <a:pt x="544" y="924"/>
                  </a:cubicBezTo>
                  <a:cubicBezTo>
                    <a:pt x="588" y="924"/>
                    <a:pt x="634" y="918"/>
                    <a:pt x="683" y="906"/>
                  </a:cubicBezTo>
                  <a:cubicBezTo>
                    <a:pt x="956" y="838"/>
                    <a:pt x="1092" y="565"/>
                    <a:pt x="1024" y="292"/>
                  </a:cubicBezTo>
                  <a:cubicBezTo>
                    <a:pt x="912" y="123"/>
                    <a:pt x="707" y="1"/>
                    <a:pt x="52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8" name="Google Shape;5898;p30"/>
            <p:cNvSpPr/>
            <p:nvPr/>
          </p:nvSpPr>
          <p:spPr>
            <a:xfrm>
              <a:off x="2764400" y="2936656"/>
              <a:ext cx="37577" cy="32558"/>
            </a:xfrm>
            <a:custGeom>
              <a:avLst/>
              <a:gdLst/>
              <a:ahLst/>
              <a:cxnLst/>
              <a:rect l="l" t="t" r="r" b="b"/>
              <a:pathLst>
                <a:path w="1093" h="947" extrusionOk="0">
                  <a:moveTo>
                    <a:pt x="578" y="1"/>
                  </a:moveTo>
                  <a:cubicBezTo>
                    <a:pt x="469" y="1"/>
                    <a:pt x="360" y="39"/>
                    <a:pt x="274" y="124"/>
                  </a:cubicBezTo>
                  <a:cubicBezTo>
                    <a:pt x="69" y="261"/>
                    <a:pt x="1" y="534"/>
                    <a:pt x="206" y="739"/>
                  </a:cubicBezTo>
                  <a:cubicBezTo>
                    <a:pt x="294" y="871"/>
                    <a:pt x="439" y="946"/>
                    <a:pt x="586" y="946"/>
                  </a:cubicBezTo>
                  <a:cubicBezTo>
                    <a:pt x="666" y="946"/>
                    <a:pt x="747" y="923"/>
                    <a:pt x="820" y="875"/>
                  </a:cubicBezTo>
                  <a:cubicBezTo>
                    <a:pt x="1025" y="739"/>
                    <a:pt x="1093" y="397"/>
                    <a:pt x="956" y="193"/>
                  </a:cubicBezTo>
                  <a:cubicBezTo>
                    <a:pt x="877" y="74"/>
                    <a:pt x="729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9" name="Google Shape;5899;p30"/>
            <p:cNvSpPr/>
            <p:nvPr/>
          </p:nvSpPr>
          <p:spPr>
            <a:xfrm>
              <a:off x="1891457" y="1710321"/>
              <a:ext cx="41187" cy="32214"/>
            </a:xfrm>
            <a:custGeom>
              <a:avLst/>
              <a:gdLst/>
              <a:ahLst/>
              <a:cxnLst/>
              <a:rect l="l" t="t" r="r" b="b"/>
              <a:pathLst>
                <a:path w="1198" h="937" extrusionOk="0">
                  <a:moveTo>
                    <a:pt x="578" y="1"/>
                  </a:moveTo>
                  <a:cubicBezTo>
                    <a:pt x="471" y="1"/>
                    <a:pt x="365" y="34"/>
                    <a:pt x="273" y="96"/>
                  </a:cubicBezTo>
                  <a:cubicBezTo>
                    <a:pt x="68" y="232"/>
                    <a:pt x="0" y="505"/>
                    <a:pt x="205" y="710"/>
                  </a:cubicBezTo>
                  <a:cubicBezTo>
                    <a:pt x="305" y="870"/>
                    <a:pt x="440" y="936"/>
                    <a:pt x="572" y="936"/>
                  </a:cubicBezTo>
                  <a:cubicBezTo>
                    <a:pt x="892" y="936"/>
                    <a:pt x="1197" y="550"/>
                    <a:pt x="956" y="164"/>
                  </a:cubicBezTo>
                  <a:cubicBezTo>
                    <a:pt x="843" y="51"/>
                    <a:pt x="710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0" name="Google Shape;5900;p30"/>
            <p:cNvSpPr/>
            <p:nvPr/>
          </p:nvSpPr>
          <p:spPr>
            <a:xfrm>
              <a:off x="1879699" y="2928267"/>
              <a:ext cx="37577" cy="32386"/>
            </a:xfrm>
            <a:custGeom>
              <a:avLst/>
              <a:gdLst/>
              <a:ahLst/>
              <a:cxnLst/>
              <a:rect l="l" t="t" r="r" b="b"/>
              <a:pathLst>
                <a:path w="1093" h="942" extrusionOk="0">
                  <a:moveTo>
                    <a:pt x="492" y="0"/>
                  </a:moveTo>
                  <a:cubicBezTo>
                    <a:pt x="350" y="0"/>
                    <a:pt x="213" y="51"/>
                    <a:pt x="137" y="164"/>
                  </a:cubicBezTo>
                  <a:cubicBezTo>
                    <a:pt x="1" y="437"/>
                    <a:pt x="69" y="710"/>
                    <a:pt x="274" y="846"/>
                  </a:cubicBezTo>
                  <a:cubicBezTo>
                    <a:pt x="366" y="907"/>
                    <a:pt x="472" y="941"/>
                    <a:pt x="573" y="941"/>
                  </a:cubicBezTo>
                  <a:cubicBezTo>
                    <a:pt x="697" y="941"/>
                    <a:pt x="813" y="891"/>
                    <a:pt x="888" y="778"/>
                  </a:cubicBezTo>
                  <a:cubicBezTo>
                    <a:pt x="1093" y="505"/>
                    <a:pt x="1025" y="232"/>
                    <a:pt x="820" y="95"/>
                  </a:cubicBezTo>
                  <a:cubicBezTo>
                    <a:pt x="728" y="34"/>
                    <a:pt x="608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1" name="Google Shape;5901;p30"/>
            <p:cNvSpPr/>
            <p:nvPr/>
          </p:nvSpPr>
          <p:spPr>
            <a:xfrm>
              <a:off x="2778496" y="1718676"/>
              <a:ext cx="34689" cy="32558"/>
            </a:xfrm>
            <a:custGeom>
              <a:avLst/>
              <a:gdLst/>
              <a:ahLst/>
              <a:cxnLst/>
              <a:rect l="l" t="t" r="r" b="b"/>
              <a:pathLst>
                <a:path w="1009" h="947" extrusionOk="0">
                  <a:moveTo>
                    <a:pt x="483" y="1"/>
                  </a:moveTo>
                  <a:cubicBezTo>
                    <a:pt x="348" y="1"/>
                    <a:pt x="217" y="61"/>
                    <a:pt x="137" y="194"/>
                  </a:cubicBezTo>
                  <a:cubicBezTo>
                    <a:pt x="0" y="399"/>
                    <a:pt x="0" y="672"/>
                    <a:pt x="205" y="877"/>
                  </a:cubicBezTo>
                  <a:cubicBezTo>
                    <a:pt x="285" y="924"/>
                    <a:pt x="372" y="946"/>
                    <a:pt x="458" y="946"/>
                  </a:cubicBezTo>
                  <a:cubicBezTo>
                    <a:pt x="740" y="946"/>
                    <a:pt x="1008" y="713"/>
                    <a:pt x="956" y="399"/>
                  </a:cubicBezTo>
                  <a:cubicBezTo>
                    <a:pt x="914" y="149"/>
                    <a:pt x="695" y="1"/>
                    <a:pt x="48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2" name="Google Shape;5902;p30"/>
            <p:cNvSpPr/>
            <p:nvPr/>
          </p:nvSpPr>
          <p:spPr>
            <a:xfrm>
              <a:off x="1614526" y="2086095"/>
              <a:ext cx="35239" cy="31767"/>
            </a:xfrm>
            <a:custGeom>
              <a:avLst/>
              <a:gdLst/>
              <a:ahLst/>
              <a:cxnLst/>
              <a:rect l="l" t="t" r="r" b="b"/>
              <a:pathLst>
                <a:path w="1025" h="924" extrusionOk="0">
                  <a:moveTo>
                    <a:pt x="539" y="1"/>
                  </a:moveTo>
                  <a:cubicBezTo>
                    <a:pt x="320" y="1"/>
                    <a:pt x="125" y="123"/>
                    <a:pt x="69" y="292"/>
                  </a:cubicBezTo>
                  <a:cubicBezTo>
                    <a:pt x="1" y="565"/>
                    <a:pt x="137" y="838"/>
                    <a:pt x="410" y="906"/>
                  </a:cubicBezTo>
                  <a:cubicBezTo>
                    <a:pt x="445" y="918"/>
                    <a:pt x="483" y="923"/>
                    <a:pt x="520" y="923"/>
                  </a:cubicBezTo>
                  <a:cubicBezTo>
                    <a:pt x="703" y="923"/>
                    <a:pt x="900" y="791"/>
                    <a:pt x="956" y="565"/>
                  </a:cubicBezTo>
                  <a:cubicBezTo>
                    <a:pt x="1025" y="360"/>
                    <a:pt x="888" y="87"/>
                    <a:pt x="683" y="19"/>
                  </a:cubicBezTo>
                  <a:cubicBezTo>
                    <a:pt x="635" y="7"/>
                    <a:pt x="587" y="1"/>
                    <a:pt x="53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3" name="Google Shape;5903;p30"/>
            <p:cNvSpPr/>
            <p:nvPr/>
          </p:nvSpPr>
          <p:spPr>
            <a:xfrm>
              <a:off x="3043668" y="2562499"/>
              <a:ext cx="35240" cy="31733"/>
            </a:xfrm>
            <a:custGeom>
              <a:avLst/>
              <a:gdLst/>
              <a:ahLst/>
              <a:cxnLst/>
              <a:rect l="l" t="t" r="r" b="b"/>
              <a:pathLst>
                <a:path w="1025" h="923" extrusionOk="0">
                  <a:moveTo>
                    <a:pt x="539" y="0"/>
                  </a:moveTo>
                  <a:cubicBezTo>
                    <a:pt x="320" y="0"/>
                    <a:pt x="125" y="122"/>
                    <a:pt x="69" y="291"/>
                  </a:cubicBezTo>
                  <a:cubicBezTo>
                    <a:pt x="0" y="564"/>
                    <a:pt x="137" y="837"/>
                    <a:pt x="342" y="905"/>
                  </a:cubicBezTo>
                  <a:cubicBezTo>
                    <a:pt x="389" y="917"/>
                    <a:pt x="435" y="923"/>
                    <a:pt x="481" y="923"/>
                  </a:cubicBezTo>
                  <a:cubicBezTo>
                    <a:pt x="702" y="923"/>
                    <a:pt x="899" y="790"/>
                    <a:pt x="956" y="564"/>
                  </a:cubicBezTo>
                  <a:cubicBezTo>
                    <a:pt x="1024" y="359"/>
                    <a:pt x="888" y="86"/>
                    <a:pt x="683" y="18"/>
                  </a:cubicBezTo>
                  <a:cubicBezTo>
                    <a:pt x="635" y="6"/>
                    <a:pt x="586" y="0"/>
                    <a:pt x="53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4" name="Google Shape;5904;p30"/>
            <p:cNvSpPr/>
            <p:nvPr/>
          </p:nvSpPr>
          <p:spPr>
            <a:xfrm>
              <a:off x="2534432" y="1729127"/>
              <a:ext cx="30529" cy="27366"/>
            </a:xfrm>
            <a:custGeom>
              <a:avLst/>
              <a:gdLst/>
              <a:ahLst/>
              <a:cxnLst/>
              <a:rect l="l" t="t" r="r" b="b"/>
              <a:pathLst>
                <a:path w="888" h="796" extrusionOk="0">
                  <a:moveTo>
                    <a:pt x="453" y="1"/>
                  </a:moveTo>
                  <a:cubicBezTo>
                    <a:pt x="286" y="1"/>
                    <a:pt x="120" y="78"/>
                    <a:pt x="69" y="231"/>
                  </a:cubicBezTo>
                  <a:cubicBezTo>
                    <a:pt x="1" y="436"/>
                    <a:pt x="137" y="709"/>
                    <a:pt x="342" y="777"/>
                  </a:cubicBezTo>
                  <a:cubicBezTo>
                    <a:pt x="378" y="789"/>
                    <a:pt x="414" y="795"/>
                    <a:pt x="450" y="795"/>
                  </a:cubicBezTo>
                  <a:cubicBezTo>
                    <a:pt x="615" y="795"/>
                    <a:pt x="764" y="673"/>
                    <a:pt x="820" y="504"/>
                  </a:cubicBezTo>
                  <a:cubicBezTo>
                    <a:pt x="888" y="300"/>
                    <a:pt x="820" y="95"/>
                    <a:pt x="615" y="26"/>
                  </a:cubicBezTo>
                  <a:cubicBezTo>
                    <a:pt x="564" y="9"/>
                    <a:pt x="508" y="1"/>
                    <a:pt x="45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5" name="Google Shape;5905;p30"/>
            <p:cNvSpPr/>
            <p:nvPr/>
          </p:nvSpPr>
          <p:spPr>
            <a:xfrm>
              <a:off x="2132392" y="2923729"/>
              <a:ext cx="26610" cy="22931"/>
            </a:xfrm>
            <a:custGeom>
              <a:avLst/>
              <a:gdLst/>
              <a:ahLst/>
              <a:cxnLst/>
              <a:rect l="l" t="t" r="r" b="b"/>
              <a:pathLst>
                <a:path w="774" h="667" extrusionOk="0">
                  <a:moveTo>
                    <a:pt x="316" y="0"/>
                  </a:moveTo>
                  <a:cubicBezTo>
                    <a:pt x="1" y="0"/>
                    <a:pt x="308" y="667"/>
                    <a:pt x="545" y="667"/>
                  </a:cubicBezTo>
                  <a:cubicBezTo>
                    <a:pt x="607" y="667"/>
                    <a:pt x="665" y="620"/>
                    <a:pt x="705" y="500"/>
                  </a:cubicBezTo>
                  <a:cubicBezTo>
                    <a:pt x="773" y="296"/>
                    <a:pt x="637" y="91"/>
                    <a:pt x="432" y="22"/>
                  </a:cubicBezTo>
                  <a:cubicBezTo>
                    <a:pt x="386" y="7"/>
                    <a:pt x="348" y="0"/>
                    <a:pt x="31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6" name="Google Shape;5906;p30"/>
            <p:cNvSpPr/>
            <p:nvPr/>
          </p:nvSpPr>
          <p:spPr>
            <a:xfrm>
              <a:off x="2961707" y="2340438"/>
              <a:ext cx="30358" cy="20869"/>
            </a:xfrm>
            <a:custGeom>
              <a:avLst/>
              <a:gdLst/>
              <a:ahLst/>
              <a:cxnLst/>
              <a:rect l="l" t="t" r="r" b="b"/>
              <a:pathLst>
                <a:path w="883" h="607" extrusionOk="0">
                  <a:moveTo>
                    <a:pt x="752" y="1"/>
                  </a:moveTo>
                  <a:cubicBezTo>
                    <a:pt x="497" y="1"/>
                    <a:pt x="1" y="607"/>
                    <a:pt x="473" y="607"/>
                  </a:cubicBezTo>
                  <a:cubicBezTo>
                    <a:pt x="678" y="607"/>
                    <a:pt x="883" y="402"/>
                    <a:pt x="883" y="197"/>
                  </a:cubicBezTo>
                  <a:cubicBezTo>
                    <a:pt x="883" y="55"/>
                    <a:pt x="828" y="1"/>
                    <a:pt x="752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7" name="Google Shape;5907;p30"/>
            <p:cNvSpPr/>
            <p:nvPr/>
          </p:nvSpPr>
          <p:spPr>
            <a:xfrm>
              <a:off x="1701370" y="2316235"/>
              <a:ext cx="28192" cy="26301"/>
            </a:xfrm>
            <a:custGeom>
              <a:avLst/>
              <a:gdLst/>
              <a:ahLst/>
              <a:cxnLst/>
              <a:rect l="l" t="t" r="r" b="b"/>
              <a:pathLst>
                <a:path w="820" h="765" extrusionOk="0">
                  <a:moveTo>
                    <a:pt x="492" y="0"/>
                  </a:moveTo>
                  <a:cubicBezTo>
                    <a:pt x="465" y="0"/>
                    <a:pt x="437" y="5"/>
                    <a:pt x="410" y="14"/>
                  </a:cubicBezTo>
                  <a:cubicBezTo>
                    <a:pt x="205" y="14"/>
                    <a:pt x="0" y="150"/>
                    <a:pt x="0" y="355"/>
                  </a:cubicBezTo>
                  <a:cubicBezTo>
                    <a:pt x="0" y="560"/>
                    <a:pt x="205" y="765"/>
                    <a:pt x="410" y="765"/>
                  </a:cubicBezTo>
                  <a:cubicBezTo>
                    <a:pt x="615" y="765"/>
                    <a:pt x="819" y="560"/>
                    <a:pt x="819" y="355"/>
                  </a:cubicBezTo>
                  <a:cubicBezTo>
                    <a:pt x="819" y="178"/>
                    <a:pt x="666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8" name="Google Shape;5908;p30"/>
            <p:cNvSpPr/>
            <p:nvPr/>
          </p:nvSpPr>
          <p:spPr>
            <a:xfrm>
              <a:off x="2517998" y="2928611"/>
              <a:ext cx="36030" cy="27298"/>
            </a:xfrm>
            <a:custGeom>
              <a:avLst/>
              <a:gdLst/>
              <a:ahLst/>
              <a:cxnLst/>
              <a:rect l="l" t="t" r="r" b="b"/>
              <a:pathLst>
                <a:path w="1048" h="794" extrusionOk="0">
                  <a:moveTo>
                    <a:pt x="456" y="0"/>
                  </a:moveTo>
                  <a:cubicBezTo>
                    <a:pt x="420" y="0"/>
                    <a:pt x="382" y="6"/>
                    <a:pt x="342" y="17"/>
                  </a:cubicBezTo>
                  <a:cubicBezTo>
                    <a:pt x="137" y="85"/>
                    <a:pt x="1" y="358"/>
                    <a:pt x="69" y="563"/>
                  </a:cubicBezTo>
                  <a:cubicBezTo>
                    <a:pt x="120" y="717"/>
                    <a:pt x="248" y="793"/>
                    <a:pt x="395" y="793"/>
                  </a:cubicBezTo>
                  <a:cubicBezTo>
                    <a:pt x="444" y="793"/>
                    <a:pt x="496" y="785"/>
                    <a:pt x="547" y="768"/>
                  </a:cubicBezTo>
                  <a:cubicBezTo>
                    <a:pt x="1048" y="643"/>
                    <a:pt x="859" y="0"/>
                    <a:pt x="45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9" name="Google Shape;5909;p30"/>
            <p:cNvSpPr/>
            <p:nvPr/>
          </p:nvSpPr>
          <p:spPr>
            <a:xfrm>
              <a:off x="2145010" y="1732600"/>
              <a:ext cx="33108" cy="17121"/>
            </a:xfrm>
            <a:custGeom>
              <a:avLst/>
              <a:gdLst/>
              <a:ahLst/>
              <a:cxnLst/>
              <a:rect l="l" t="t" r="r" b="b"/>
              <a:pathLst>
                <a:path w="963" h="498" extrusionOk="0">
                  <a:moveTo>
                    <a:pt x="214" y="1"/>
                  </a:moveTo>
                  <a:cubicBezTo>
                    <a:pt x="86" y="1"/>
                    <a:pt x="0" y="72"/>
                    <a:pt x="65" y="267"/>
                  </a:cubicBezTo>
                  <a:cubicBezTo>
                    <a:pt x="116" y="420"/>
                    <a:pt x="244" y="497"/>
                    <a:pt x="392" y="497"/>
                  </a:cubicBezTo>
                  <a:cubicBezTo>
                    <a:pt x="441" y="497"/>
                    <a:pt x="492" y="489"/>
                    <a:pt x="543" y="472"/>
                  </a:cubicBezTo>
                  <a:cubicBezTo>
                    <a:pt x="963" y="332"/>
                    <a:pt x="491" y="1"/>
                    <a:pt x="21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0" name="Google Shape;5910;p30"/>
            <p:cNvSpPr/>
            <p:nvPr/>
          </p:nvSpPr>
          <p:spPr>
            <a:xfrm>
              <a:off x="1816337" y="2689601"/>
              <a:ext cx="30564" cy="27470"/>
            </a:xfrm>
            <a:custGeom>
              <a:avLst/>
              <a:gdLst/>
              <a:ahLst/>
              <a:cxnLst/>
              <a:rect l="l" t="t" r="r" b="b"/>
              <a:pathLst>
                <a:path w="889" h="799" extrusionOk="0">
                  <a:moveTo>
                    <a:pt x="407" y="1"/>
                  </a:moveTo>
                  <a:cubicBezTo>
                    <a:pt x="330" y="1"/>
                    <a:pt x="258" y="23"/>
                    <a:pt x="206" y="75"/>
                  </a:cubicBezTo>
                  <a:cubicBezTo>
                    <a:pt x="1" y="212"/>
                    <a:pt x="1" y="485"/>
                    <a:pt x="137" y="621"/>
                  </a:cubicBezTo>
                  <a:cubicBezTo>
                    <a:pt x="181" y="751"/>
                    <a:pt x="306" y="798"/>
                    <a:pt x="445" y="798"/>
                  </a:cubicBezTo>
                  <a:cubicBezTo>
                    <a:pt x="524" y="798"/>
                    <a:pt x="609" y="783"/>
                    <a:pt x="683" y="758"/>
                  </a:cubicBezTo>
                  <a:cubicBezTo>
                    <a:pt x="820" y="621"/>
                    <a:pt x="888" y="348"/>
                    <a:pt x="752" y="143"/>
                  </a:cubicBezTo>
                  <a:cubicBezTo>
                    <a:pt x="667" y="59"/>
                    <a:pt x="531" y="1"/>
                    <a:pt x="407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1" name="Google Shape;5911;p30"/>
            <p:cNvSpPr/>
            <p:nvPr/>
          </p:nvSpPr>
          <p:spPr>
            <a:xfrm>
              <a:off x="2848906" y="1962258"/>
              <a:ext cx="30529" cy="28363"/>
            </a:xfrm>
            <a:custGeom>
              <a:avLst/>
              <a:gdLst/>
              <a:ahLst/>
              <a:cxnLst/>
              <a:rect l="l" t="t" r="r" b="b"/>
              <a:pathLst>
                <a:path w="888" h="825" extrusionOk="0">
                  <a:moveTo>
                    <a:pt x="389" y="0"/>
                  </a:moveTo>
                  <a:cubicBezTo>
                    <a:pt x="319" y="0"/>
                    <a:pt x="253" y="23"/>
                    <a:pt x="205" y="71"/>
                  </a:cubicBezTo>
                  <a:cubicBezTo>
                    <a:pt x="0" y="208"/>
                    <a:pt x="0" y="481"/>
                    <a:pt x="68" y="617"/>
                  </a:cubicBezTo>
                  <a:cubicBezTo>
                    <a:pt x="156" y="750"/>
                    <a:pt x="302" y="825"/>
                    <a:pt x="430" y="825"/>
                  </a:cubicBezTo>
                  <a:cubicBezTo>
                    <a:pt x="501" y="825"/>
                    <a:pt x="566" y="802"/>
                    <a:pt x="614" y="754"/>
                  </a:cubicBezTo>
                  <a:cubicBezTo>
                    <a:pt x="819" y="617"/>
                    <a:pt x="887" y="344"/>
                    <a:pt x="751" y="208"/>
                  </a:cubicBezTo>
                  <a:cubicBezTo>
                    <a:pt x="663" y="76"/>
                    <a:pt x="518" y="0"/>
                    <a:pt x="38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2" name="Google Shape;5912;p30"/>
            <p:cNvSpPr/>
            <p:nvPr/>
          </p:nvSpPr>
          <p:spPr>
            <a:xfrm>
              <a:off x="1826857" y="1949675"/>
              <a:ext cx="34242" cy="15333"/>
            </a:xfrm>
            <a:custGeom>
              <a:avLst/>
              <a:gdLst/>
              <a:ahLst/>
              <a:cxnLst/>
              <a:rect l="l" t="t" r="r" b="b"/>
              <a:pathLst>
                <a:path w="996" h="446" extrusionOk="0">
                  <a:moveTo>
                    <a:pt x="449" y="1"/>
                  </a:moveTo>
                  <a:cubicBezTo>
                    <a:pt x="344" y="1"/>
                    <a:pt x="248" y="51"/>
                    <a:pt x="173" y="164"/>
                  </a:cubicBezTo>
                  <a:cubicBezTo>
                    <a:pt x="0" y="365"/>
                    <a:pt x="154" y="445"/>
                    <a:pt x="355" y="445"/>
                  </a:cubicBezTo>
                  <a:cubicBezTo>
                    <a:pt x="631" y="445"/>
                    <a:pt x="995" y="294"/>
                    <a:pt x="719" y="96"/>
                  </a:cubicBezTo>
                  <a:cubicBezTo>
                    <a:pt x="627" y="35"/>
                    <a:pt x="535" y="1"/>
                    <a:pt x="44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3" name="Google Shape;5913;p30"/>
            <p:cNvSpPr/>
            <p:nvPr/>
          </p:nvSpPr>
          <p:spPr>
            <a:xfrm>
              <a:off x="2832816" y="2703044"/>
              <a:ext cx="39193" cy="27573"/>
            </a:xfrm>
            <a:custGeom>
              <a:avLst/>
              <a:gdLst/>
              <a:ahLst/>
              <a:cxnLst/>
              <a:rect l="l" t="t" r="r" b="b"/>
              <a:pathLst>
                <a:path w="1140" h="802" extrusionOk="0">
                  <a:moveTo>
                    <a:pt x="572" y="0"/>
                  </a:moveTo>
                  <a:cubicBezTo>
                    <a:pt x="249" y="0"/>
                    <a:pt x="1" y="487"/>
                    <a:pt x="332" y="708"/>
                  </a:cubicBezTo>
                  <a:cubicBezTo>
                    <a:pt x="424" y="774"/>
                    <a:pt x="513" y="801"/>
                    <a:pt x="595" y="801"/>
                  </a:cubicBezTo>
                  <a:cubicBezTo>
                    <a:pt x="937" y="801"/>
                    <a:pt x="1140" y="314"/>
                    <a:pt x="809" y="94"/>
                  </a:cubicBezTo>
                  <a:cubicBezTo>
                    <a:pt x="730" y="28"/>
                    <a:pt x="649" y="0"/>
                    <a:pt x="5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914" name="Google Shape;5914;p30"/>
          <p:cNvGrpSpPr/>
          <p:nvPr/>
        </p:nvGrpSpPr>
        <p:grpSpPr>
          <a:xfrm rot="2052251">
            <a:off x="5579253" y="3072614"/>
            <a:ext cx="678740" cy="708230"/>
            <a:chOff x="1609851" y="1570464"/>
            <a:chExt cx="1473733" cy="1539433"/>
          </a:xfrm>
        </p:grpSpPr>
        <p:sp>
          <p:nvSpPr>
            <p:cNvPr id="5915" name="Google Shape;5915;p30"/>
            <p:cNvSpPr/>
            <p:nvPr/>
          </p:nvSpPr>
          <p:spPr>
            <a:xfrm>
              <a:off x="2083882" y="2441068"/>
              <a:ext cx="117373" cy="86844"/>
            </a:xfrm>
            <a:custGeom>
              <a:avLst/>
              <a:gdLst/>
              <a:ahLst/>
              <a:cxnLst/>
              <a:rect l="l" t="t" r="r" b="b"/>
              <a:pathLst>
                <a:path w="3414" h="2526" extrusionOk="0">
                  <a:moveTo>
                    <a:pt x="3413" y="0"/>
                  </a:moveTo>
                  <a:lnTo>
                    <a:pt x="0" y="2389"/>
                  </a:lnTo>
                  <a:lnTo>
                    <a:pt x="68" y="2526"/>
                  </a:lnTo>
                  <a:lnTo>
                    <a:pt x="3413" y="69"/>
                  </a:lnTo>
                  <a:lnTo>
                    <a:pt x="341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6" name="Google Shape;5916;p30"/>
            <p:cNvSpPr/>
            <p:nvPr/>
          </p:nvSpPr>
          <p:spPr>
            <a:xfrm>
              <a:off x="2039291" y="2403525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2935" y="0"/>
                  </a:moveTo>
                  <a:lnTo>
                    <a:pt x="0" y="888"/>
                  </a:lnTo>
                  <a:lnTo>
                    <a:pt x="0" y="1024"/>
                  </a:lnTo>
                  <a:lnTo>
                    <a:pt x="2935" y="69"/>
                  </a:lnTo>
                  <a:lnTo>
                    <a:pt x="293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7" name="Google Shape;5917;p30"/>
            <p:cNvSpPr/>
            <p:nvPr/>
          </p:nvSpPr>
          <p:spPr>
            <a:xfrm>
              <a:off x="2151920" y="2513816"/>
              <a:ext cx="68107" cy="86844"/>
            </a:xfrm>
            <a:custGeom>
              <a:avLst/>
              <a:gdLst/>
              <a:ahLst/>
              <a:cxnLst/>
              <a:rect l="l" t="t" r="r" b="b"/>
              <a:pathLst>
                <a:path w="1981" h="2526" extrusionOk="0">
                  <a:moveTo>
                    <a:pt x="1980" y="0"/>
                  </a:moveTo>
                  <a:lnTo>
                    <a:pt x="1" y="2458"/>
                  </a:lnTo>
                  <a:lnTo>
                    <a:pt x="137" y="2526"/>
                  </a:lnTo>
                  <a:lnTo>
                    <a:pt x="198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8" name="Google Shape;5918;p30"/>
            <p:cNvSpPr/>
            <p:nvPr/>
          </p:nvSpPr>
          <p:spPr>
            <a:xfrm>
              <a:off x="2241102" y="2509106"/>
              <a:ext cx="49301" cy="133807"/>
            </a:xfrm>
            <a:custGeom>
              <a:avLst/>
              <a:gdLst/>
              <a:ahLst/>
              <a:cxnLst/>
              <a:rect l="l" t="t" r="r" b="b"/>
              <a:pathLst>
                <a:path w="1434" h="3892" extrusionOk="0">
                  <a:moveTo>
                    <a:pt x="1366" y="1"/>
                  </a:moveTo>
                  <a:lnTo>
                    <a:pt x="0" y="3892"/>
                  </a:lnTo>
                  <a:lnTo>
                    <a:pt x="69" y="3892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9" name="Google Shape;5919;p30"/>
            <p:cNvSpPr/>
            <p:nvPr/>
          </p:nvSpPr>
          <p:spPr>
            <a:xfrm>
              <a:off x="2158968" y="2074990"/>
              <a:ext cx="61059" cy="89216"/>
            </a:xfrm>
            <a:custGeom>
              <a:avLst/>
              <a:gdLst/>
              <a:ahLst/>
              <a:cxnLst/>
              <a:rect l="l" t="t" r="r" b="b"/>
              <a:pathLst>
                <a:path w="1776" h="2595" extrusionOk="0">
                  <a:moveTo>
                    <a:pt x="69" y="0"/>
                  </a:moveTo>
                  <a:lnTo>
                    <a:pt x="0" y="69"/>
                  </a:lnTo>
                  <a:lnTo>
                    <a:pt x="1775" y="2594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0" name="Google Shape;5920;p30"/>
            <p:cNvSpPr/>
            <p:nvPr/>
          </p:nvSpPr>
          <p:spPr>
            <a:xfrm>
              <a:off x="2022858" y="2333115"/>
              <a:ext cx="145531" cy="4744"/>
            </a:xfrm>
            <a:custGeom>
              <a:avLst/>
              <a:gdLst/>
              <a:ahLst/>
              <a:cxnLst/>
              <a:rect l="l" t="t" r="r" b="b"/>
              <a:pathLst>
                <a:path w="4233" h="138" extrusionOk="0">
                  <a:moveTo>
                    <a:pt x="1" y="1"/>
                  </a:moveTo>
                  <a:lnTo>
                    <a:pt x="1" y="69"/>
                  </a:lnTo>
                  <a:lnTo>
                    <a:pt x="4232" y="137"/>
                  </a:lnTo>
                  <a:lnTo>
                    <a:pt x="4232" y="69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1" name="Google Shape;5921;p30"/>
            <p:cNvSpPr/>
            <p:nvPr/>
          </p:nvSpPr>
          <p:spPr>
            <a:xfrm>
              <a:off x="2346717" y="2016303"/>
              <a:ext cx="4710" cy="105650"/>
            </a:xfrm>
            <a:custGeom>
              <a:avLst/>
              <a:gdLst/>
              <a:ahLst/>
              <a:cxnLst/>
              <a:rect l="l" t="t" r="r" b="b"/>
              <a:pathLst>
                <a:path w="137" h="3073" extrusionOk="0">
                  <a:moveTo>
                    <a:pt x="0" y="1"/>
                  </a:moveTo>
                  <a:lnTo>
                    <a:pt x="0" y="3072"/>
                  </a:lnTo>
                  <a:lnTo>
                    <a:pt x="137" y="3072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2" name="Google Shape;5922;p30"/>
            <p:cNvSpPr/>
            <p:nvPr/>
          </p:nvSpPr>
          <p:spPr>
            <a:xfrm>
              <a:off x="2086220" y="2143028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69" y="1"/>
                  </a:moveTo>
                  <a:lnTo>
                    <a:pt x="0" y="137"/>
                  </a:lnTo>
                  <a:lnTo>
                    <a:pt x="3413" y="2595"/>
                  </a:lnTo>
                  <a:lnTo>
                    <a:pt x="3413" y="2526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3" name="Google Shape;5923;p30"/>
            <p:cNvSpPr/>
            <p:nvPr/>
          </p:nvSpPr>
          <p:spPr>
            <a:xfrm>
              <a:off x="2492179" y="2445744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1" y="1"/>
                  </a:moveTo>
                  <a:cubicBezTo>
                    <a:pt x="1" y="1"/>
                    <a:pt x="1" y="1"/>
                    <a:pt x="1" y="69"/>
                  </a:cubicBezTo>
                  <a:lnTo>
                    <a:pt x="3277" y="2595"/>
                  </a:lnTo>
                  <a:cubicBezTo>
                    <a:pt x="3346" y="2527"/>
                    <a:pt x="3346" y="2527"/>
                    <a:pt x="3414" y="2458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4" name="Google Shape;5924;p30"/>
            <p:cNvSpPr/>
            <p:nvPr/>
          </p:nvSpPr>
          <p:spPr>
            <a:xfrm>
              <a:off x="2342007" y="2556069"/>
              <a:ext cx="4744" cy="105615"/>
            </a:xfrm>
            <a:custGeom>
              <a:avLst/>
              <a:gdLst/>
              <a:ahLst/>
              <a:cxnLst/>
              <a:rect l="l" t="t" r="r" b="b"/>
              <a:pathLst>
                <a:path w="138" h="3072" extrusionOk="0">
                  <a:moveTo>
                    <a:pt x="69" y="0"/>
                  </a:moveTo>
                  <a:lnTo>
                    <a:pt x="1" y="3072"/>
                  </a:lnTo>
                  <a:lnTo>
                    <a:pt x="137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5" name="Google Shape;5925;p30"/>
            <p:cNvSpPr/>
            <p:nvPr/>
          </p:nvSpPr>
          <p:spPr>
            <a:xfrm>
              <a:off x="2553203" y="2241596"/>
              <a:ext cx="103278" cy="32902"/>
            </a:xfrm>
            <a:custGeom>
              <a:avLst/>
              <a:gdLst/>
              <a:ahLst/>
              <a:cxnLst/>
              <a:rect l="l" t="t" r="r" b="b"/>
              <a:pathLst>
                <a:path w="3004" h="957" extrusionOk="0">
                  <a:moveTo>
                    <a:pt x="2936" y="1"/>
                  </a:moveTo>
                  <a:lnTo>
                    <a:pt x="1" y="888"/>
                  </a:lnTo>
                  <a:lnTo>
                    <a:pt x="1" y="956"/>
                  </a:lnTo>
                  <a:lnTo>
                    <a:pt x="3004" y="137"/>
                  </a:lnTo>
                  <a:cubicBezTo>
                    <a:pt x="3004" y="137"/>
                    <a:pt x="3004" y="1"/>
                    <a:pt x="2936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6" name="Google Shape;5926;p30"/>
            <p:cNvSpPr/>
            <p:nvPr/>
          </p:nvSpPr>
          <p:spPr>
            <a:xfrm>
              <a:off x="2527384" y="2340163"/>
              <a:ext cx="143193" cy="4710"/>
            </a:xfrm>
            <a:custGeom>
              <a:avLst/>
              <a:gdLst/>
              <a:ahLst/>
              <a:cxnLst/>
              <a:rect l="l" t="t" r="r" b="b"/>
              <a:pathLst>
                <a:path w="4165" h="137" extrusionOk="0">
                  <a:moveTo>
                    <a:pt x="1" y="0"/>
                  </a:moveTo>
                  <a:lnTo>
                    <a:pt x="1" y="69"/>
                  </a:lnTo>
                  <a:lnTo>
                    <a:pt x="4165" y="137"/>
                  </a:lnTo>
                  <a:lnTo>
                    <a:pt x="416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7" name="Google Shape;5927;p30"/>
            <p:cNvSpPr/>
            <p:nvPr/>
          </p:nvSpPr>
          <p:spPr>
            <a:xfrm>
              <a:off x="2471070" y="2513816"/>
              <a:ext cx="65735" cy="89216"/>
            </a:xfrm>
            <a:custGeom>
              <a:avLst/>
              <a:gdLst/>
              <a:ahLst/>
              <a:cxnLst/>
              <a:rect l="l" t="t" r="r" b="b"/>
              <a:pathLst>
                <a:path w="1912" h="2595" extrusionOk="0">
                  <a:moveTo>
                    <a:pt x="1" y="0"/>
                  </a:moveTo>
                  <a:lnTo>
                    <a:pt x="1775" y="2594"/>
                  </a:lnTo>
                  <a:lnTo>
                    <a:pt x="1912" y="252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8" name="Google Shape;5928;p30"/>
            <p:cNvSpPr/>
            <p:nvPr/>
          </p:nvSpPr>
          <p:spPr>
            <a:xfrm>
              <a:off x="2400659" y="2509106"/>
              <a:ext cx="44625" cy="138517"/>
            </a:xfrm>
            <a:custGeom>
              <a:avLst/>
              <a:gdLst/>
              <a:ahLst/>
              <a:cxnLst/>
              <a:rect l="l" t="t" r="r" b="b"/>
              <a:pathLst>
                <a:path w="1298" h="4029" extrusionOk="0">
                  <a:moveTo>
                    <a:pt x="1" y="1"/>
                  </a:moveTo>
                  <a:lnTo>
                    <a:pt x="1161" y="4028"/>
                  </a:lnTo>
                  <a:lnTo>
                    <a:pt x="1298" y="4028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9" name="Google Shape;5929;p30"/>
            <p:cNvSpPr/>
            <p:nvPr/>
          </p:nvSpPr>
          <p:spPr>
            <a:xfrm>
              <a:off x="1936048" y="2030399"/>
              <a:ext cx="145496" cy="110325"/>
            </a:xfrm>
            <a:custGeom>
              <a:avLst/>
              <a:gdLst/>
              <a:ahLst/>
              <a:cxnLst/>
              <a:rect l="l" t="t" r="r" b="b"/>
              <a:pathLst>
                <a:path w="4232" h="3209" extrusionOk="0">
                  <a:moveTo>
                    <a:pt x="137" y="0"/>
                  </a:moveTo>
                  <a:lnTo>
                    <a:pt x="0" y="137"/>
                  </a:lnTo>
                  <a:lnTo>
                    <a:pt x="4164" y="3209"/>
                  </a:lnTo>
                  <a:lnTo>
                    <a:pt x="4232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0" name="Google Shape;5930;p30"/>
            <p:cNvSpPr/>
            <p:nvPr/>
          </p:nvSpPr>
          <p:spPr>
            <a:xfrm>
              <a:off x="1860928" y="2171185"/>
              <a:ext cx="169012" cy="61059"/>
            </a:xfrm>
            <a:custGeom>
              <a:avLst/>
              <a:gdLst/>
              <a:ahLst/>
              <a:cxnLst/>
              <a:rect l="l" t="t" r="r" b="b"/>
              <a:pathLst>
                <a:path w="4916" h="1776" extrusionOk="0">
                  <a:moveTo>
                    <a:pt x="69" y="1"/>
                  </a:moveTo>
                  <a:lnTo>
                    <a:pt x="1" y="206"/>
                  </a:lnTo>
                  <a:lnTo>
                    <a:pt x="4915" y="1776"/>
                  </a:lnTo>
                  <a:lnTo>
                    <a:pt x="4915" y="1707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1" name="Google Shape;5931;p30"/>
            <p:cNvSpPr/>
            <p:nvPr/>
          </p:nvSpPr>
          <p:spPr>
            <a:xfrm>
              <a:off x="2766772" y="2654603"/>
              <a:ext cx="79796" cy="63397"/>
            </a:xfrm>
            <a:custGeom>
              <a:avLst/>
              <a:gdLst/>
              <a:ahLst/>
              <a:cxnLst/>
              <a:rect l="l" t="t" r="r" b="b"/>
              <a:pathLst>
                <a:path w="2321" h="1844" extrusionOk="0">
                  <a:moveTo>
                    <a:pt x="137" y="1"/>
                  </a:moveTo>
                  <a:cubicBezTo>
                    <a:pt x="137" y="69"/>
                    <a:pt x="68" y="137"/>
                    <a:pt x="0" y="206"/>
                  </a:cubicBezTo>
                  <a:lnTo>
                    <a:pt x="2184" y="1844"/>
                  </a:lnTo>
                  <a:lnTo>
                    <a:pt x="2253" y="1776"/>
                  </a:lnTo>
                  <a:lnTo>
                    <a:pt x="2321" y="1639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2" name="Google Shape;5932;p30"/>
            <p:cNvSpPr/>
            <p:nvPr/>
          </p:nvSpPr>
          <p:spPr>
            <a:xfrm>
              <a:off x="1837481" y="2328440"/>
              <a:ext cx="176026" cy="9420"/>
            </a:xfrm>
            <a:custGeom>
              <a:avLst/>
              <a:gdLst/>
              <a:ahLst/>
              <a:cxnLst/>
              <a:rect l="l" t="t" r="r" b="b"/>
              <a:pathLst>
                <a:path w="5120" h="274" extrusionOk="0">
                  <a:moveTo>
                    <a:pt x="0" y="0"/>
                  </a:moveTo>
                  <a:cubicBezTo>
                    <a:pt x="0" y="68"/>
                    <a:pt x="0" y="137"/>
                    <a:pt x="0" y="205"/>
                  </a:cubicBezTo>
                  <a:lnTo>
                    <a:pt x="5120" y="273"/>
                  </a:lnTo>
                  <a:lnTo>
                    <a:pt x="5120" y="137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3" name="Google Shape;5933;p30"/>
            <p:cNvSpPr/>
            <p:nvPr/>
          </p:nvSpPr>
          <p:spPr>
            <a:xfrm>
              <a:off x="1722479" y="2323729"/>
              <a:ext cx="93892" cy="9420"/>
            </a:xfrm>
            <a:custGeom>
              <a:avLst/>
              <a:gdLst/>
              <a:ahLst/>
              <a:cxnLst/>
              <a:rect l="l" t="t" r="r" b="b"/>
              <a:pathLst>
                <a:path w="2731" h="274" extrusionOk="0">
                  <a:moveTo>
                    <a:pt x="1" y="1"/>
                  </a:moveTo>
                  <a:lnTo>
                    <a:pt x="1" y="205"/>
                  </a:lnTo>
                  <a:lnTo>
                    <a:pt x="1" y="274"/>
                  </a:lnTo>
                  <a:lnTo>
                    <a:pt x="2731" y="274"/>
                  </a:lnTo>
                  <a:cubicBezTo>
                    <a:pt x="2731" y="205"/>
                    <a:pt x="2731" y="137"/>
                    <a:pt x="2731" y="69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4" name="Google Shape;5934;p30"/>
            <p:cNvSpPr/>
            <p:nvPr/>
          </p:nvSpPr>
          <p:spPr>
            <a:xfrm>
              <a:off x="2403032" y="2032737"/>
              <a:ext cx="49301" cy="136145"/>
            </a:xfrm>
            <a:custGeom>
              <a:avLst/>
              <a:gdLst/>
              <a:ahLst/>
              <a:cxnLst/>
              <a:rect l="l" t="t" r="r" b="b"/>
              <a:pathLst>
                <a:path w="1434" h="3960" extrusionOk="0">
                  <a:moveTo>
                    <a:pt x="1365" y="1"/>
                  </a:moveTo>
                  <a:lnTo>
                    <a:pt x="0" y="3960"/>
                  </a:lnTo>
                  <a:lnTo>
                    <a:pt x="68" y="3960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5" name="Google Shape;5935;p30"/>
            <p:cNvSpPr/>
            <p:nvPr/>
          </p:nvSpPr>
          <p:spPr>
            <a:xfrm>
              <a:off x="2611890" y="2539636"/>
              <a:ext cx="147868" cy="110325"/>
            </a:xfrm>
            <a:custGeom>
              <a:avLst/>
              <a:gdLst/>
              <a:ahLst/>
              <a:cxnLst/>
              <a:rect l="l" t="t" r="r" b="b"/>
              <a:pathLst>
                <a:path w="4301" h="3209" extrusionOk="0">
                  <a:moveTo>
                    <a:pt x="137" y="0"/>
                  </a:moveTo>
                  <a:lnTo>
                    <a:pt x="0" y="69"/>
                  </a:lnTo>
                  <a:lnTo>
                    <a:pt x="4164" y="3208"/>
                  </a:lnTo>
                  <a:lnTo>
                    <a:pt x="4300" y="3004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6" name="Google Shape;5936;p30"/>
            <p:cNvSpPr/>
            <p:nvPr/>
          </p:nvSpPr>
          <p:spPr>
            <a:xfrm>
              <a:off x="2663494" y="2443406"/>
              <a:ext cx="171350" cy="63397"/>
            </a:xfrm>
            <a:custGeom>
              <a:avLst/>
              <a:gdLst/>
              <a:ahLst/>
              <a:cxnLst/>
              <a:rect l="l" t="t" r="r" b="b"/>
              <a:pathLst>
                <a:path w="4984" h="1844" extrusionOk="0">
                  <a:moveTo>
                    <a:pt x="1" y="1"/>
                  </a:moveTo>
                  <a:cubicBezTo>
                    <a:pt x="1" y="69"/>
                    <a:pt x="1" y="69"/>
                    <a:pt x="1" y="137"/>
                  </a:cubicBezTo>
                  <a:lnTo>
                    <a:pt x="4915" y="1844"/>
                  </a:lnTo>
                  <a:lnTo>
                    <a:pt x="4984" y="1707"/>
                  </a:lnTo>
                  <a:lnTo>
                    <a:pt x="4984" y="1639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7" name="Google Shape;5937;p30"/>
            <p:cNvSpPr/>
            <p:nvPr/>
          </p:nvSpPr>
          <p:spPr>
            <a:xfrm>
              <a:off x="2851244" y="211019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80"/>
                  </a:lnTo>
                  <a:cubicBezTo>
                    <a:pt x="0" y="1980"/>
                    <a:pt x="69" y="2048"/>
                    <a:pt x="69" y="2116"/>
                  </a:cubicBezTo>
                  <a:lnTo>
                    <a:pt x="6212" y="205"/>
                  </a:lnTo>
                  <a:cubicBezTo>
                    <a:pt x="6212" y="137"/>
                    <a:pt x="6212" y="68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8" name="Google Shape;5938;p30"/>
            <p:cNvSpPr/>
            <p:nvPr/>
          </p:nvSpPr>
          <p:spPr>
            <a:xfrm>
              <a:off x="2250488" y="2030399"/>
              <a:ext cx="44625" cy="138483"/>
            </a:xfrm>
            <a:custGeom>
              <a:avLst/>
              <a:gdLst/>
              <a:ahLst/>
              <a:cxnLst/>
              <a:rect l="l" t="t" r="r" b="b"/>
              <a:pathLst>
                <a:path w="1298" h="4028" extrusionOk="0">
                  <a:moveTo>
                    <a:pt x="69" y="0"/>
                  </a:moveTo>
                  <a:lnTo>
                    <a:pt x="0" y="69"/>
                  </a:lnTo>
                  <a:lnTo>
                    <a:pt x="1229" y="4028"/>
                  </a:lnTo>
                  <a:lnTo>
                    <a:pt x="1297" y="4028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9" name="Google Shape;5939;p30"/>
            <p:cNvSpPr/>
            <p:nvPr/>
          </p:nvSpPr>
          <p:spPr>
            <a:xfrm>
              <a:off x="2489841" y="2150076"/>
              <a:ext cx="119711" cy="86878"/>
            </a:xfrm>
            <a:custGeom>
              <a:avLst/>
              <a:gdLst/>
              <a:ahLst/>
              <a:cxnLst/>
              <a:rect l="l" t="t" r="r" b="b"/>
              <a:pathLst>
                <a:path w="3482" h="2527" extrusionOk="0">
                  <a:moveTo>
                    <a:pt x="3414" y="1"/>
                  </a:moveTo>
                  <a:lnTo>
                    <a:pt x="1" y="2458"/>
                  </a:lnTo>
                  <a:lnTo>
                    <a:pt x="69" y="2458"/>
                  </a:lnTo>
                  <a:lnTo>
                    <a:pt x="69" y="2526"/>
                  </a:lnTo>
                  <a:lnTo>
                    <a:pt x="3482" y="137"/>
                  </a:lnTo>
                  <a:lnTo>
                    <a:pt x="341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0" name="Google Shape;5940;p30"/>
            <p:cNvSpPr/>
            <p:nvPr/>
          </p:nvSpPr>
          <p:spPr>
            <a:xfrm>
              <a:off x="2473407" y="2077328"/>
              <a:ext cx="68107" cy="89216"/>
            </a:xfrm>
            <a:custGeom>
              <a:avLst/>
              <a:gdLst/>
              <a:ahLst/>
              <a:cxnLst/>
              <a:rect l="l" t="t" r="r" b="b"/>
              <a:pathLst>
                <a:path w="1981" h="2595" extrusionOk="0">
                  <a:moveTo>
                    <a:pt x="1844" y="1"/>
                  </a:moveTo>
                  <a:lnTo>
                    <a:pt x="1" y="2526"/>
                  </a:lnTo>
                  <a:lnTo>
                    <a:pt x="69" y="2526"/>
                  </a:lnTo>
                  <a:lnTo>
                    <a:pt x="69" y="2594"/>
                  </a:lnTo>
                  <a:lnTo>
                    <a:pt x="1980" y="137"/>
                  </a:lnTo>
                  <a:lnTo>
                    <a:pt x="184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1" name="Google Shape;5941;p30"/>
            <p:cNvSpPr/>
            <p:nvPr/>
          </p:nvSpPr>
          <p:spPr>
            <a:xfrm>
              <a:off x="2041629" y="2234548"/>
              <a:ext cx="100940" cy="37577"/>
            </a:xfrm>
            <a:custGeom>
              <a:avLst/>
              <a:gdLst/>
              <a:ahLst/>
              <a:cxnLst/>
              <a:rect l="l" t="t" r="r" b="b"/>
              <a:pathLst>
                <a:path w="2936" h="1093" extrusionOk="0">
                  <a:moveTo>
                    <a:pt x="1" y="1"/>
                  </a:moveTo>
                  <a:lnTo>
                    <a:pt x="1" y="137"/>
                  </a:lnTo>
                  <a:lnTo>
                    <a:pt x="2936" y="1093"/>
                  </a:lnTo>
                  <a:cubicBezTo>
                    <a:pt x="2936" y="1025"/>
                    <a:pt x="2936" y="1025"/>
                    <a:pt x="2936" y="1025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2" name="Google Shape;5942;p30"/>
            <p:cNvSpPr/>
            <p:nvPr/>
          </p:nvSpPr>
          <p:spPr>
            <a:xfrm>
              <a:off x="1846866" y="1959989"/>
              <a:ext cx="77458" cy="63397"/>
            </a:xfrm>
            <a:custGeom>
              <a:avLst/>
              <a:gdLst/>
              <a:ahLst/>
              <a:cxnLst/>
              <a:rect l="l" t="t" r="r" b="b"/>
              <a:pathLst>
                <a:path w="2253" h="1844" extrusionOk="0">
                  <a:moveTo>
                    <a:pt x="137" y="1"/>
                  </a:moveTo>
                  <a:lnTo>
                    <a:pt x="69" y="69"/>
                  </a:lnTo>
                  <a:cubicBezTo>
                    <a:pt x="69" y="137"/>
                    <a:pt x="0" y="137"/>
                    <a:pt x="0" y="205"/>
                  </a:cubicBezTo>
                  <a:lnTo>
                    <a:pt x="2184" y="1844"/>
                  </a:lnTo>
                  <a:lnTo>
                    <a:pt x="2253" y="170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3" name="Google Shape;5943;p30"/>
            <p:cNvSpPr/>
            <p:nvPr/>
          </p:nvSpPr>
          <p:spPr>
            <a:xfrm>
              <a:off x="2553203" y="2408201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1" y="1"/>
                  </a:moveTo>
                  <a:lnTo>
                    <a:pt x="1" y="69"/>
                  </a:lnTo>
                  <a:lnTo>
                    <a:pt x="2936" y="1025"/>
                  </a:lnTo>
                  <a:lnTo>
                    <a:pt x="2936" y="956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4" name="Google Shape;5944;p30"/>
            <p:cNvSpPr/>
            <p:nvPr/>
          </p:nvSpPr>
          <p:spPr>
            <a:xfrm>
              <a:off x="2665832" y="2182943"/>
              <a:ext cx="171350" cy="58687"/>
            </a:xfrm>
            <a:custGeom>
              <a:avLst/>
              <a:gdLst/>
              <a:ahLst/>
              <a:cxnLst/>
              <a:rect l="l" t="t" r="r" b="b"/>
              <a:pathLst>
                <a:path w="4984" h="1707" extrusionOk="0">
                  <a:moveTo>
                    <a:pt x="4916" y="0"/>
                  </a:moveTo>
                  <a:lnTo>
                    <a:pt x="1" y="1570"/>
                  </a:lnTo>
                  <a:lnTo>
                    <a:pt x="1" y="1707"/>
                  </a:lnTo>
                  <a:lnTo>
                    <a:pt x="4984" y="137"/>
                  </a:lnTo>
                  <a:lnTo>
                    <a:pt x="4916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5" name="Google Shape;5945;p30"/>
            <p:cNvSpPr/>
            <p:nvPr/>
          </p:nvSpPr>
          <p:spPr>
            <a:xfrm>
              <a:off x="1858590" y="2436358"/>
              <a:ext cx="171350" cy="58721"/>
            </a:xfrm>
            <a:custGeom>
              <a:avLst/>
              <a:gdLst/>
              <a:ahLst/>
              <a:cxnLst/>
              <a:rect l="l" t="t" r="r" b="b"/>
              <a:pathLst>
                <a:path w="4984" h="1708" extrusionOk="0">
                  <a:moveTo>
                    <a:pt x="4915" y="1"/>
                  </a:moveTo>
                  <a:lnTo>
                    <a:pt x="1" y="1503"/>
                  </a:lnTo>
                  <a:lnTo>
                    <a:pt x="69" y="1707"/>
                  </a:lnTo>
                  <a:lnTo>
                    <a:pt x="4983" y="137"/>
                  </a:lnTo>
                  <a:cubicBezTo>
                    <a:pt x="4983" y="69"/>
                    <a:pt x="4983" y="69"/>
                    <a:pt x="4915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6" name="Google Shape;5946;p30"/>
            <p:cNvSpPr/>
            <p:nvPr/>
          </p:nvSpPr>
          <p:spPr>
            <a:xfrm>
              <a:off x="1633298" y="2096099"/>
              <a:ext cx="213603" cy="77493"/>
            </a:xfrm>
            <a:custGeom>
              <a:avLst/>
              <a:gdLst/>
              <a:ahLst/>
              <a:cxnLst/>
              <a:rect l="l" t="t" r="r" b="b"/>
              <a:pathLst>
                <a:path w="6213" h="2254" extrusionOk="0">
                  <a:moveTo>
                    <a:pt x="69" y="1"/>
                  </a:moveTo>
                  <a:cubicBezTo>
                    <a:pt x="69" y="69"/>
                    <a:pt x="69" y="137"/>
                    <a:pt x="1" y="205"/>
                  </a:cubicBezTo>
                  <a:lnTo>
                    <a:pt x="6144" y="2185"/>
                  </a:lnTo>
                  <a:lnTo>
                    <a:pt x="6144" y="2253"/>
                  </a:lnTo>
                  <a:lnTo>
                    <a:pt x="6212" y="2048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7" name="Google Shape;5947;p30"/>
            <p:cNvSpPr/>
            <p:nvPr/>
          </p:nvSpPr>
          <p:spPr>
            <a:xfrm>
              <a:off x="2661157" y="1732359"/>
              <a:ext cx="136145" cy="183074"/>
            </a:xfrm>
            <a:custGeom>
              <a:avLst/>
              <a:gdLst/>
              <a:ahLst/>
              <a:cxnLst/>
              <a:rect l="l" t="t" r="r" b="b"/>
              <a:pathLst>
                <a:path w="3960" h="5325" extrusionOk="0">
                  <a:moveTo>
                    <a:pt x="3755" y="1"/>
                  </a:moveTo>
                  <a:lnTo>
                    <a:pt x="0" y="5188"/>
                  </a:lnTo>
                  <a:lnTo>
                    <a:pt x="137" y="5325"/>
                  </a:lnTo>
                  <a:lnTo>
                    <a:pt x="3959" y="137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8" name="Google Shape;5948;p30"/>
            <p:cNvSpPr/>
            <p:nvPr/>
          </p:nvSpPr>
          <p:spPr>
            <a:xfrm>
              <a:off x="1907856" y="1722973"/>
              <a:ext cx="136145" cy="185446"/>
            </a:xfrm>
            <a:custGeom>
              <a:avLst/>
              <a:gdLst/>
              <a:ahLst/>
              <a:cxnLst/>
              <a:rect l="l" t="t" r="r" b="b"/>
              <a:pathLst>
                <a:path w="3960" h="5394" extrusionOk="0">
                  <a:moveTo>
                    <a:pt x="206" y="1"/>
                  </a:moveTo>
                  <a:lnTo>
                    <a:pt x="1" y="137"/>
                  </a:lnTo>
                  <a:lnTo>
                    <a:pt x="3755" y="5393"/>
                  </a:lnTo>
                  <a:lnTo>
                    <a:pt x="3960" y="5325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9" name="Google Shape;5949;p30"/>
            <p:cNvSpPr/>
            <p:nvPr/>
          </p:nvSpPr>
          <p:spPr>
            <a:xfrm>
              <a:off x="2515660" y="1746455"/>
              <a:ext cx="37577" cy="91554"/>
            </a:xfrm>
            <a:custGeom>
              <a:avLst/>
              <a:gdLst/>
              <a:ahLst/>
              <a:cxnLst/>
              <a:rect l="l" t="t" r="r" b="b"/>
              <a:pathLst>
                <a:path w="1093" h="2663" extrusionOk="0">
                  <a:moveTo>
                    <a:pt x="888" y="0"/>
                  </a:moveTo>
                  <a:lnTo>
                    <a:pt x="1" y="2594"/>
                  </a:lnTo>
                  <a:lnTo>
                    <a:pt x="137" y="2662"/>
                  </a:lnTo>
                  <a:lnTo>
                    <a:pt x="1093" y="137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0" name="Google Shape;5950;p30"/>
            <p:cNvSpPr/>
            <p:nvPr/>
          </p:nvSpPr>
          <p:spPr>
            <a:xfrm>
              <a:off x="2161306" y="1741745"/>
              <a:ext cx="32902" cy="93926"/>
            </a:xfrm>
            <a:custGeom>
              <a:avLst/>
              <a:gdLst/>
              <a:ahLst/>
              <a:cxnLst/>
              <a:rect l="l" t="t" r="r" b="b"/>
              <a:pathLst>
                <a:path w="957" h="2732" extrusionOk="0">
                  <a:moveTo>
                    <a:pt x="137" y="1"/>
                  </a:moveTo>
                  <a:lnTo>
                    <a:pt x="1" y="69"/>
                  </a:lnTo>
                  <a:lnTo>
                    <a:pt x="752" y="2731"/>
                  </a:lnTo>
                  <a:lnTo>
                    <a:pt x="956" y="266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1" name="Google Shape;5951;p30"/>
            <p:cNvSpPr/>
            <p:nvPr/>
          </p:nvSpPr>
          <p:spPr>
            <a:xfrm>
              <a:off x="1835108" y="2640541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0"/>
                  </a:moveTo>
                  <a:lnTo>
                    <a:pt x="1" y="1570"/>
                  </a:lnTo>
                  <a:lnTo>
                    <a:pt x="137" y="1775"/>
                  </a:lnTo>
                  <a:lnTo>
                    <a:pt x="2322" y="137"/>
                  </a:lnTo>
                  <a:cubicBezTo>
                    <a:pt x="2322" y="137"/>
                    <a:pt x="2253" y="69"/>
                    <a:pt x="225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2" name="Google Shape;5952;p30"/>
            <p:cNvSpPr/>
            <p:nvPr/>
          </p:nvSpPr>
          <p:spPr>
            <a:xfrm>
              <a:off x="2349055" y="1586863"/>
              <a:ext cx="9420" cy="222989"/>
            </a:xfrm>
            <a:custGeom>
              <a:avLst/>
              <a:gdLst/>
              <a:ahLst/>
              <a:cxnLst/>
              <a:rect l="l" t="t" r="r" b="b"/>
              <a:pathLst>
                <a:path w="274" h="6486" extrusionOk="0">
                  <a:moveTo>
                    <a:pt x="69" y="1"/>
                  </a:moveTo>
                  <a:lnTo>
                    <a:pt x="0" y="6485"/>
                  </a:lnTo>
                  <a:lnTo>
                    <a:pt x="205" y="6485"/>
                  </a:lnTo>
                  <a:lnTo>
                    <a:pt x="2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3" name="Google Shape;5953;p30"/>
            <p:cNvSpPr/>
            <p:nvPr/>
          </p:nvSpPr>
          <p:spPr>
            <a:xfrm>
              <a:off x="1628622" y="249504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12"/>
                  </a:lnTo>
                  <a:cubicBezTo>
                    <a:pt x="0" y="1980"/>
                    <a:pt x="0" y="2048"/>
                    <a:pt x="69" y="2116"/>
                  </a:cubicBezTo>
                  <a:lnTo>
                    <a:pt x="6212" y="137"/>
                  </a:lnTo>
                  <a:cubicBezTo>
                    <a:pt x="6212" y="137"/>
                    <a:pt x="6212" y="69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4" name="Google Shape;5954;p30"/>
            <p:cNvSpPr/>
            <p:nvPr/>
          </p:nvSpPr>
          <p:spPr>
            <a:xfrm>
              <a:off x="2651771" y="2769604"/>
              <a:ext cx="133807" cy="185411"/>
            </a:xfrm>
            <a:custGeom>
              <a:avLst/>
              <a:gdLst/>
              <a:ahLst/>
              <a:cxnLst/>
              <a:rect l="l" t="t" r="r" b="b"/>
              <a:pathLst>
                <a:path w="3892" h="5393" extrusionOk="0">
                  <a:moveTo>
                    <a:pt x="69" y="0"/>
                  </a:moveTo>
                  <a:lnTo>
                    <a:pt x="0" y="137"/>
                  </a:lnTo>
                  <a:lnTo>
                    <a:pt x="3686" y="5393"/>
                  </a:lnTo>
                  <a:lnTo>
                    <a:pt x="3891" y="525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5" name="Google Shape;5955;p30"/>
            <p:cNvSpPr/>
            <p:nvPr/>
          </p:nvSpPr>
          <p:spPr>
            <a:xfrm>
              <a:off x="2499227" y="2847027"/>
              <a:ext cx="35240" cy="89216"/>
            </a:xfrm>
            <a:custGeom>
              <a:avLst/>
              <a:gdLst/>
              <a:ahLst/>
              <a:cxnLst/>
              <a:rect l="l" t="t" r="r" b="b"/>
              <a:pathLst>
                <a:path w="1025" h="2595" extrusionOk="0">
                  <a:moveTo>
                    <a:pt x="1" y="1"/>
                  </a:moveTo>
                  <a:lnTo>
                    <a:pt x="820" y="2595"/>
                  </a:lnTo>
                  <a:lnTo>
                    <a:pt x="1025" y="252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6" name="Google Shape;5956;p30"/>
            <p:cNvSpPr/>
            <p:nvPr/>
          </p:nvSpPr>
          <p:spPr>
            <a:xfrm>
              <a:off x="2848906" y="2504431"/>
              <a:ext cx="213569" cy="79830"/>
            </a:xfrm>
            <a:custGeom>
              <a:avLst/>
              <a:gdLst/>
              <a:ahLst/>
              <a:cxnLst/>
              <a:rect l="l" t="t" r="r" b="b"/>
              <a:pathLst>
                <a:path w="6212" h="2322" extrusionOk="0">
                  <a:moveTo>
                    <a:pt x="68" y="0"/>
                  </a:moveTo>
                  <a:cubicBezTo>
                    <a:pt x="0" y="69"/>
                    <a:pt x="0" y="137"/>
                    <a:pt x="0" y="205"/>
                  </a:cubicBezTo>
                  <a:lnTo>
                    <a:pt x="6075" y="2321"/>
                  </a:lnTo>
                  <a:lnTo>
                    <a:pt x="6211" y="2048"/>
                  </a:lnTo>
                  <a:lnTo>
                    <a:pt x="6211" y="1980"/>
                  </a:lnTo>
                  <a:lnTo>
                    <a:pt x="6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7" name="Google Shape;5957;p30"/>
            <p:cNvSpPr/>
            <p:nvPr/>
          </p:nvSpPr>
          <p:spPr>
            <a:xfrm>
              <a:off x="2142534" y="2840014"/>
              <a:ext cx="35240" cy="89182"/>
            </a:xfrm>
            <a:custGeom>
              <a:avLst/>
              <a:gdLst/>
              <a:ahLst/>
              <a:cxnLst/>
              <a:rect l="l" t="t" r="r" b="b"/>
              <a:pathLst>
                <a:path w="1025" h="2594" extrusionOk="0">
                  <a:moveTo>
                    <a:pt x="888" y="0"/>
                  </a:moveTo>
                  <a:lnTo>
                    <a:pt x="1" y="2526"/>
                  </a:lnTo>
                  <a:lnTo>
                    <a:pt x="205" y="2594"/>
                  </a:lnTo>
                  <a:lnTo>
                    <a:pt x="1025" y="68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8" name="Google Shape;5958;p30"/>
            <p:cNvSpPr/>
            <p:nvPr/>
          </p:nvSpPr>
          <p:spPr>
            <a:xfrm>
              <a:off x="1896133" y="2762556"/>
              <a:ext cx="136145" cy="180736"/>
            </a:xfrm>
            <a:custGeom>
              <a:avLst/>
              <a:gdLst/>
              <a:ahLst/>
              <a:cxnLst/>
              <a:rect l="l" t="t" r="r" b="b"/>
              <a:pathLst>
                <a:path w="3960" h="5257" extrusionOk="0">
                  <a:moveTo>
                    <a:pt x="3823" y="1"/>
                  </a:moveTo>
                  <a:lnTo>
                    <a:pt x="1" y="5120"/>
                  </a:lnTo>
                  <a:lnTo>
                    <a:pt x="137" y="5257"/>
                  </a:lnTo>
                  <a:lnTo>
                    <a:pt x="3960" y="69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9" name="Google Shape;5959;p30"/>
            <p:cNvSpPr/>
            <p:nvPr/>
          </p:nvSpPr>
          <p:spPr>
            <a:xfrm>
              <a:off x="2332621" y="2868171"/>
              <a:ext cx="9420" cy="222954"/>
            </a:xfrm>
            <a:custGeom>
              <a:avLst/>
              <a:gdLst/>
              <a:ahLst/>
              <a:cxnLst/>
              <a:rect l="l" t="t" r="r" b="b"/>
              <a:pathLst>
                <a:path w="274" h="6485" extrusionOk="0">
                  <a:moveTo>
                    <a:pt x="137" y="0"/>
                  </a:moveTo>
                  <a:lnTo>
                    <a:pt x="0" y="6485"/>
                  </a:lnTo>
                  <a:lnTo>
                    <a:pt x="274" y="6485"/>
                  </a:lnTo>
                  <a:lnTo>
                    <a:pt x="274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0" name="Google Shape;5960;p30"/>
            <p:cNvSpPr/>
            <p:nvPr/>
          </p:nvSpPr>
          <p:spPr>
            <a:xfrm>
              <a:off x="2349055" y="1828589"/>
              <a:ext cx="7082" cy="176026"/>
            </a:xfrm>
            <a:custGeom>
              <a:avLst/>
              <a:gdLst/>
              <a:ahLst/>
              <a:cxnLst/>
              <a:rect l="l" t="t" r="r" b="b"/>
              <a:pathLst>
                <a:path w="206" h="5120" extrusionOk="0">
                  <a:moveTo>
                    <a:pt x="0" y="0"/>
                  </a:moveTo>
                  <a:lnTo>
                    <a:pt x="0" y="5120"/>
                  </a:lnTo>
                  <a:lnTo>
                    <a:pt x="69" y="5120"/>
                  </a:lnTo>
                  <a:lnTo>
                    <a:pt x="20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1" name="Google Shape;5961;p30"/>
            <p:cNvSpPr/>
            <p:nvPr/>
          </p:nvSpPr>
          <p:spPr>
            <a:xfrm>
              <a:off x="2048677" y="1922446"/>
              <a:ext cx="105615" cy="147868"/>
            </a:xfrm>
            <a:custGeom>
              <a:avLst/>
              <a:gdLst/>
              <a:ahLst/>
              <a:cxnLst/>
              <a:rect l="l" t="t" r="r" b="b"/>
              <a:pathLst>
                <a:path w="3072" h="4301" extrusionOk="0">
                  <a:moveTo>
                    <a:pt x="137" y="1"/>
                  </a:moveTo>
                  <a:lnTo>
                    <a:pt x="0" y="69"/>
                  </a:lnTo>
                  <a:lnTo>
                    <a:pt x="2048" y="2936"/>
                  </a:lnTo>
                  <a:lnTo>
                    <a:pt x="3004" y="4301"/>
                  </a:lnTo>
                  <a:lnTo>
                    <a:pt x="3072" y="4164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2" name="Google Shape;5962;p30"/>
            <p:cNvSpPr/>
            <p:nvPr/>
          </p:nvSpPr>
          <p:spPr>
            <a:xfrm>
              <a:off x="2039291" y="260533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0" y="4164"/>
                  </a:lnTo>
                  <a:lnTo>
                    <a:pt x="137" y="4232"/>
                  </a:lnTo>
                  <a:lnTo>
                    <a:pt x="3208" y="137"/>
                  </a:lnTo>
                  <a:lnTo>
                    <a:pt x="3072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3" name="Google Shape;5963;p30"/>
            <p:cNvSpPr/>
            <p:nvPr/>
          </p:nvSpPr>
          <p:spPr>
            <a:xfrm>
              <a:off x="2194173" y="1849698"/>
              <a:ext cx="56349" cy="171350"/>
            </a:xfrm>
            <a:custGeom>
              <a:avLst/>
              <a:gdLst/>
              <a:ahLst/>
              <a:cxnLst/>
              <a:rect l="l" t="t" r="r" b="b"/>
              <a:pathLst>
                <a:path w="1639" h="4984" extrusionOk="0">
                  <a:moveTo>
                    <a:pt x="137" y="1"/>
                  </a:moveTo>
                  <a:lnTo>
                    <a:pt x="0" y="69"/>
                  </a:lnTo>
                  <a:lnTo>
                    <a:pt x="1502" y="4983"/>
                  </a:lnTo>
                  <a:lnTo>
                    <a:pt x="1638" y="498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4" name="Google Shape;5964;p30"/>
            <p:cNvSpPr/>
            <p:nvPr/>
          </p:nvSpPr>
          <p:spPr>
            <a:xfrm>
              <a:off x="1926628" y="2530250"/>
              <a:ext cx="147903" cy="105615"/>
            </a:xfrm>
            <a:custGeom>
              <a:avLst/>
              <a:gdLst/>
              <a:ahLst/>
              <a:cxnLst/>
              <a:rect l="l" t="t" r="r" b="b"/>
              <a:pathLst>
                <a:path w="4302" h="3072" extrusionOk="0">
                  <a:moveTo>
                    <a:pt x="4301" y="0"/>
                  </a:moveTo>
                  <a:lnTo>
                    <a:pt x="1" y="2935"/>
                  </a:lnTo>
                  <a:lnTo>
                    <a:pt x="138" y="3072"/>
                  </a:lnTo>
                  <a:lnTo>
                    <a:pt x="4301" y="69"/>
                  </a:lnTo>
                  <a:lnTo>
                    <a:pt x="4301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5" name="Google Shape;5965;p30"/>
            <p:cNvSpPr/>
            <p:nvPr/>
          </p:nvSpPr>
          <p:spPr>
            <a:xfrm>
              <a:off x="2778496" y="1976423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1"/>
                  </a:moveTo>
                  <a:lnTo>
                    <a:pt x="0" y="1570"/>
                  </a:lnTo>
                  <a:lnTo>
                    <a:pt x="69" y="1775"/>
                  </a:lnTo>
                  <a:lnTo>
                    <a:pt x="2321" y="205"/>
                  </a:lnTo>
                  <a:lnTo>
                    <a:pt x="2253" y="69"/>
                  </a:lnTo>
                  <a:lnTo>
                    <a:pt x="225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6" name="Google Shape;5966;p30"/>
            <p:cNvSpPr/>
            <p:nvPr/>
          </p:nvSpPr>
          <p:spPr>
            <a:xfrm>
              <a:off x="2452298" y="1852036"/>
              <a:ext cx="63397" cy="169012"/>
            </a:xfrm>
            <a:custGeom>
              <a:avLst/>
              <a:gdLst/>
              <a:ahLst/>
              <a:cxnLst/>
              <a:rect l="l" t="t" r="r" b="b"/>
              <a:pathLst>
                <a:path w="1844" h="4916" extrusionOk="0">
                  <a:moveTo>
                    <a:pt x="1639" y="1"/>
                  </a:moveTo>
                  <a:lnTo>
                    <a:pt x="1" y="4915"/>
                  </a:lnTo>
                  <a:lnTo>
                    <a:pt x="137" y="4915"/>
                  </a:lnTo>
                  <a:lnTo>
                    <a:pt x="1844" y="69"/>
                  </a:lnTo>
                  <a:lnTo>
                    <a:pt x="163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7" name="Google Shape;5967;p30"/>
            <p:cNvSpPr/>
            <p:nvPr/>
          </p:nvSpPr>
          <p:spPr>
            <a:xfrm>
              <a:off x="2618904" y="2042123"/>
              <a:ext cx="150241" cy="105650"/>
            </a:xfrm>
            <a:custGeom>
              <a:avLst/>
              <a:gdLst/>
              <a:ahLst/>
              <a:cxnLst/>
              <a:rect l="l" t="t" r="r" b="b"/>
              <a:pathLst>
                <a:path w="4370" h="3073" extrusionOk="0">
                  <a:moveTo>
                    <a:pt x="4233" y="1"/>
                  </a:moveTo>
                  <a:lnTo>
                    <a:pt x="1" y="3004"/>
                  </a:lnTo>
                  <a:lnTo>
                    <a:pt x="69" y="3072"/>
                  </a:lnTo>
                  <a:lnTo>
                    <a:pt x="4369" y="137"/>
                  </a:lnTo>
                  <a:lnTo>
                    <a:pt x="423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8" name="Google Shape;5968;p30"/>
            <p:cNvSpPr/>
            <p:nvPr/>
          </p:nvSpPr>
          <p:spPr>
            <a:xfrm>
              <a:off x="2543818" y="192715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1" y="4164"/>
                  </a:lnTo>
                  <a:lnTo>
                    <a:pt x="137" y="4232"/>
                  </a:lnTo>
                  <a:lnTo>
                    <a:pt x="3209" y="68"/>
                  </a:lnTo>
                  <a:cubicBezTo>
                    <a:pt x="3140" y="68"/>
                    <a:pt x="3072" y="0"/>
                    <a:pt x="30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9" name="Google Shape;5969;p30"/>
            <p:cNvSpPr/>
            <p:nvPr/>
          </p:nvSpPr>
          <p:spPr>
            <a:xfrm>
              <a:off x="2682266" y="2342501"/>
              <a:ext cx="176060" cy="7082"/>
            </a:xfrm>
            <a:custGeom>
              <a:avLst/>
              <a:gdLst/>
              <a:ahLst/>
              <a:cxnLst/>
              <a:rect l="l" t="t" r="r" b="b"/>
              <a:pathLst>
                <a:path w="5121" h="206" extrusionOk="0">
                  <a:moveTo>
                    <a:pt x="1" y="1"/>
                  </a:moveTo>
                  <a:lnTo>
                    <a:pt x="1" y="69"/>
                  </a:lnTo>
                  <a:lnTo>
                    <a:pt x="5120" y="205"/>
                  </a:lnTo>
                  <a:lnTo>
                    <a:pt x="512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0" name="Google Shape;5970;p30"/>
            <p:cNvSpPr/>
            <p:nvPr/>
          </p:nvSpPr>
          <p:spPr>
            <a:xfrm>
              <a:off x="2877063" y="2344839"/>
              <a:ext cx="93892" cy="7082"/>
            </a:xfrm>
            <a:custGeom>
              <a:avLst/>
              <a:gdLst/>
              <a:ahLst/>
              <a:cxnLst/>
              <a:rect l="l" t="t" r="r" b="b"/>
              <a:pathLst>
                <a:path w="2731" h="206" extrusionOk="0">
                  <a:moveTo>
                    <a:pt x="0" y="1"/>
                  </a:moveTo>
                  <a:cubicBezTo>
                    <a:pt x="0" y="69"/>
                    <a:pt x="0" y="137"/>
                    <a:pt x="0" y="206"/>
                  </a:cubicBezTo>
                  <a:lnTo>
                    <a:pt x="2730" y="206"/>
                  </a:lnTo>
                  <a:lnTo>
                    <a:pt x="273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1" name="Google Shape;5971;p30"/>
            <p:cNvSpPr/>
            <p:nvPr/>
          </p:nvSpPr>
          <p:spPr>
            <a:xfrm>
              <a:off x="2539142" y="2610012"/>
              <a:ext cx="107953" cy="147903"/>
            </a:xfrm>
            <a:custGeom>
              <a:avLst/>
              <a:gdLst/>
              <a:ahLst/>
              <a:cxnLst/>
              <a:rect l="l" t="t" r="r" b="b"/>
              <a:pathLst>
                <a:path w="3140" h="4302" extrusionOk="0">
                  <a:moveTo>
                    <a:pt x="137" y="1"/>
                  </a:moveTo>
                  <a:lnTo>
                    <a:pt x="0" y="69"/>
                  </a:lnTo>
                  <a:lnTo>
                    <a:pt x="2935" y="4301"/>
                  </a:lnTo>
                  <a:lnTo>
                    <a:pt x="3140" y="4165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2" name="Google Shape;5972;p30"/>
            <p:cNvSpPr/>
            <p:nvPr/>
          </p:nvSpPr>
          <p:spPr>
            <a:xfrm>
              <a:off x="2442912" y="2656975"/>
              <a:ext cx="58687" cy="171316"/>
            </a:xfrm>
            <a:custGeom>
              <a:avLst/>
              <a:gdLst/>
              <a:ahLst/>
              <a:cxnLst/>
              <a:rect l="l" t="t" r="r" b="b"/>
              <a:pathLst>
                <a:path w="1707" h="4983" extrusionOk="0">
                  <a:moveTo>
                    <a:pt x="1" y="0"/>
                  </a:moveTo>
                  <a:lnTo>
                    <a:pt x="1502" y="4983"/>
                  </a:lnTo>
                  <a:lnTo>
                    <a:pt x="1707" y="4915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3" name="Google Shape;5973;p30"/>
            <p:cNvSpPr/>
            <p:nvPr/>
          </p:nvSpPr>
          <p:spPr>
            <a:xfrm>
              <a:off x="2177739" y="2656975"/>
              <a:ext cx="63397" cy="168978"/>
            </a:xfrm>
            <a:custGeom>
              <a:avLst/>
              <a:gdLst/>
              <a:ahLst/>
              <a:cxnLst/>
              <a:rect l="l" t="t" r="r" b="b"/>
              <a:pathLst>
                <a:path w="1844" h="4915" extrusionOk="0">
                  <a:moveTo>
                    <a:pt x="1707" y="0"/>
                  </a:moveTo>
                  <a:lnTo>
                    <a:pt x="1" y="4846"/>
                  </a:lnTo>
                  <a:lnTo>
                    <a:pt x="205" y="4915"/>
                  </a:lnTo>
                  <a:lnTo>
                    <a:pt x="184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4" name="Google Shape;5974;p30"/>
            <p:cNvSpPr/>
            <p:nvPr/>
          </p:nvSpPr>
          <p:spPr>
            <a:xfrm>
              <a:off x="2337297" y="2673374"/>
              <a:ext cx="7082" cy="176060"/>
            </a:xfrm>
            <a:custGeom>
              <a:avLst/>
              <a:gdLst/>
              <a:ahLst/>
              <a:cxnLst/>
              <a:rect l="l" t="t" r="r" b="b"/>
              <a:pathLst>
                <a:path w="206" h="5121" extrusionOk="0">
                  <a:moveTo>
                    <a:pt x="138" y="1"/>
                  </a:moveTo>
                  <a:lnTo>
                    <a:pt x="1" y="5120"/>
                  </a:lnTo>
                  <a:lnTo>
                    <a:pt x="206" y="5120"/>
                  </a:lnTo>
                  <a:lnTo>
                    <a:pt x="206" y="1776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5" name="Google Shape;5975;p30"/>
            <p:cNvSpPr/>
            <p:nvPr/>
          </p:nvSpPr>
          <p:spPr>
            <a:xfrm>
              <a:off x="2333962" y="1570464"/>
              <a:ext cx="36237" cy="24788"/>
            </a:xfrm>
            <a:custGeom>
              <a:avLst/>
              <a:gdLst/>
              <a:ahLst/>
              <a:cxnLst/>
              <a:rect l="l" t="t" r="r" b="b"/>
              <a:pathLst>
                <a:path w="1054" h="721" extrusionOk="0">
                  <a:moveTo>
                    <a:pt x="576" y="0"/>
                  </a:moveTo>
                  <a:cubicBezTo>
                    <a:pt x="1" y="0"/>
                    <a:pt x="587" y="721"/>
                    <a:pt x="893" y="721"/>
                  </a:cubicBezTo>
                  <a:cubicBezTo>
                    <a:pt x="986" y="721"/>
                    <a:pt x="1054" y="654"/>
                    <a:pt x="1054" y="478"/>
                  </a:cubicBezTo>
                  <a:cubicBezTo>
                    <a:pt x="1054" y="205"/>
                    <a:pt x="849" y="0"/>
                    <a:pt x="57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6" name="Google Shape;5976;p30"/>
            <p:cNvSpPr/>
            <p:nvPr/>
          </p:nvSpPr>
          <p:spPr>
            <a:xfrm>
              <a:off x="2323236" y="3077030"/>
              <a:ext cx="32902" cy="32867"/>
            </a:xfrm>
            <a:custGeom>
              <a:avLst/>
              <a:gdLst/>
              <a:ahLst/>
              <a:cxnLst/>
              <a:rect l="l" t="t" r="r" b="b"/>
              <a:pathLst>
                <a:path w="957" h="956" extrusionOk="0">
                  <a:moveTo>
                    <a:pt x="478" y="0"/>
                  </a:moveTo>
                  <a:cubicBezTo>
                    <a:pt x="205" y="0"/>
                    <a:pt x="0" y="205"/>
                    <a:pt x="0" y="478"/>
                  </a:cubicBezTo>
                  <a:cubicBezTo>
                    <a:pt x="0" y="751"/>
                    <a:pt x="205" y="956"/>
                    <a:pt x="478" y="956"/>
                  </a:cubicBezTo>
                  <a:cubicBezTo>
                    <a:pt x="751" y="956"/>
                    <a:pt x="956" y="751"/>
                    <a:pt x="956" y="478"/>
                  </a:cubicBezTo>
                  <a:cubicBezTo>
                    <a:pt x="956" y="205"/>
                    <a:pt x="751" y="0"/>
                    <a:pt x="478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7" name="Google Shape;5977;p30"/>
            <p:cNvSpPr/>
            <p:nvPr/>
          </p:nvSpPr>
          <p:spPr>
            <a:xfrm>
              <a:off x="3048344" y="2095515"/>
              <a:ext cx="35240" cy="34071"/>
            </a:xfrm>
            <a:custGeom>
              <a:avLst/>
              <a:gdLst/>
              <a:ahLst/>
              <a:cxnLst/>
              <a:rect l="l" t="t" r="r" b="b"/>
              <a:pathLst>
                <a:path w="1025" h="991" extrusionOk="0">
                  <a:moveTo>
                    <a:pt x="482" y="0"/>
                  </a:moveTo>
                  <a:cubicBezTo>
                    <a:pt x="436" y="0"/>
                    <a:pt x="389" y="6"/>
                    <a:pt x="342" y="18"/>
                  </a:cubicBezTo>
                  <a:cubicBezTo>
                    <a:pt x="137" y="154"/>
                    <a:pt x="1" y="359"/>
                    <a:pt x="69" y="632"/>
                  </a:cubicBezTo>
                  <a:cubicBezTo>
                    <a:pt x="126" y="858"/>
                    <a:pt x="323" y="991"/>
                    <a:pt x="544" y="991"/>
                  </a:cubicBezTo>
                  <a:cubicBezTo>
                    <a:pt x="590" y="991"/>
                    <a:pt x="637" y="985"/>
                    <a:pt x="683" y="973"/>
                  </a:cubicBezTo>
                  <a:cubicBezTo>
                    <a:pt x="888" y="837"/>
                    <a:pt x="1025" y="564"/>
                    <a:pt x="957" y="359"/>
                  </a:cubicBezTo>
                  <a:cubicBezTo>
                    <a:pt x="900" y="133"/>
                    <a:pt x="703" y="0"/>
                    <a:pt x="48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8" name="Google Shape;5978;p30"/>
            <p:cNvSpPr/>
            <p:nvPr/>
          </p:nvSpPr>
          <p:spPr>
            <a:xfrm>
              <a:off x="1609851" y="2550741"/>
              <a:ext cx="37577" cy="31767"/>
            </a:xfrm>
            <a:custGeom>
              <a:avLst/>
              <a:gdLst/>
              <a:ahLst/>
              <a:cxnLst/>
              <a:rect l="l" t="t" r="r" b="b"/>
              <a:pathLst>
                <a:path w="1093" h="924" extrusionOk="0">
                  <a:moveTo>
                    <a:pt x="524" y="1"/>
                  </a:moveTo>
                  <a:cubicBezTo>
                    <a:pt x="485" y="1"/>
                    <a:pt x="446" y="6"/>
                    <a:pt x="410" y="19"/>
                  </a:cubicBezTo>
                  <a:cubicBezTo>
                    <a:pt x="137" y="87"/>
                    <a:pt x="0" y="360"/>
                    <a:pt x="69" y="633"/>
                  </a:cubicBezTo>
                  <a:cubicBezTo>
                    <a:pt x="181" y="801"/>
                    <a:pt x="339" y="924"/>
                    <a:pt x="544" y="924"/>
                  </a:cubicBezTo>
                  <a:cubicBezTo>
                    <a:pt x="588" y="924"/>
                    <a:pt x="634" y="918"/>
                    <a:pt x="683" y="906"/>
                  </a:cubicBezTo>
                  <a:cubicBezTo>
                    <a:pt x="956" y="838"/>
                    <a:pt x="1092" y="565"/>
                    <a:pt x="1024" y="292"/>
                  </a:cubicBezTo>
                  <a:cubicBezTo>
                    <a:pt x="912" y="123"/>
                    <a:pt x="707" y="1"/>
                    <a:pt x="52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9" name="Google Shape;5979;p30"/>
            <p:cNvSpPr/>
            <p:nvPr/>
          </p:nvSpPr>
          <p:spPr>
            <a:xfrm>
              <a:off x="2764400" y="2936656"/>
              <a:ext cx="37577" cy="32558"/>
            </a:xfrm>
            <a:custGeom>
              <a:avLst/>
              <a:gdLst/>
              <a:ahLst/>
              <a:cxnLst/>
              <a:rect l="l" t="t" r="r" b="b"/>
              <a:pathLst>
                <a:path w="1093" h="947" extrusionOk="0">
                  <a:moveTo>
                    <a:pt x="578" y="1"/>
                  </a:moveTo>
                  <a:cubicBezTo>
                    <a:pt x="469" y="1"/>
                    <a:pt x="360" y="39"/>
                    <a:pt x="274" y="124"/>
                  </a:cubicBezTo>
                  <a:cubicBezTo>
                    <a:pt x="69" y="261"/>
                    <a:pt x="1" y="534"/>
                    <a:pt x="206" y="739"/>
                  </a:cubicBezTo>
                  <a:cubicBezTo>
                    <a:pt x="294" y="871"/>
                    <a:pt x="439" y="946"/>
                    <a:pt x="586" y="946"/>
                  </a:cubicBezTo>
                  <a:cubicBezTo>
                    <a:pt x="666" y="946"/>
                    <a:pt x="747" y="923"/>
                    <a:pt x="820" y="875"/>
                  </a:cubicBezTo>
                  <a:cubicBezTo>
                    <a:pt x="1025" y="739"/>
                    <a:pt x="1093" y="397"/>
                    <a:pt x="956" y="193"/>
                  </a:cubicBezTo>
                  <a:cubicBezTo>
                    <a:pt x="877" y="74"/>
                    <a:pt x="729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0" name="Google Shape;5980;p30"/>
            <p:cNvSpPr/>
            <p:nvPr/>
          </p:nvSpPr>
          <p:spPr>
            <a:xfrm>
              <a:off x="1891457" y="1710321"/>
              <a:ext cx="41187" cy="32214"/>
            </a:xfrm>
            <a:custGeom>
              <a:avLst/>
              <a:gdLst/>
              <a:ahLst/>
              <a:cxnLst/>
              <a:rect l="l" t="t" r="r" b="b"/>
              <a:pathLst>
                <a:path w="1198" h="937" extrusionOk="0">
                  <a:moveTo>
                    <a:pt x="578" y="1"/>
                  </a:moveTo>
                  <a:cubicBezTo>
                    <a:pt x="471" y="1"/>
                    <a:pt x="365" y="34"/>
                    <a:pt x="273" y="96"/>
                  </a:cubicBezTo>
                  <a:cubicBezTo>
                    <a:pt x="68" y="232"/>
                    <a:pt x="0" y="505"/>
                    <a:pt x="205" y="710"/>
                  </a:cubicBezTo>
                  <a:cubicBezTo>
                    <a:pt x="305" y="870"/>
                    <a:pt x="440" y="936"/>
                    <a:pt x="572" y="936"/>
                  </a:cubicBezTo>
                  <a:cubicBezTo>
                    <a:pt x="892" y="936"/>
                    <a:pt x="1197" y="550"/>
                    <a:pt x="956" y="164"/>
                  </a:cubicBezTo>
                  <a:cubicBezTo>
                    <a:pt x="843" y="51"/>
                    <a:pt x="710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1" name="Google Shape;5981;p30"/>
            <p:cNvSpPr/>
            <p:nvPr/>
          </p:nvSpPr>
          <p:spPr>
            <a:xfrm>
              <a:off x="1879699" y="2928267"/>
              <a:ext cx="37577" cy="32386"/>
            </a:xfrm>
            <a:custGeom>
              <a:avLst/>
              <a:gdLst/>
              <a:ahLst/>
              <a:cxnLst/>
              <a:rect l="l" t="t" r="r" b="b"/>
              <a:pathLst>
                <a:path w="1093" h="942" extrusionOk="0">
                  <a:moveTo>
                    <a:pt x="492" y="0"/>
                  </a:moveTo>
                  <a:cubicBezTo>
                    <a:pt x="350" y="0"/>
                    <a:pt x="213" y="51"/>
                    <a:pt x="137" y="164"/>
                  </a:cubicBezTo>
                  <a:cubicBezTo>
                    <a:pt x="1" y="437"/>
                    <a:pt x="69" y="710"/>
                    <a:pt x="274" y="846"/>
                  </a:cubicBezTo>
                  <a:cubicBezTo>
                    <a:pt x="366" y="907"/>
                    <a:pt x="472" y="941"/>
                    <a:pt x="573" y="941"/>
                  </a:cubicBezTo>
                  <a:cubicBezTo>
                    <a:pt x="697" y="941"/>
                    <a:pt x="813" y="891"/>
                    <a:pt x="888" y="778"/>
                  </a:cubicBezTo>
                  <a:cubicBezTo>
                    <a:pt x="1093" y="505"/>
                    <a:pt x="1025" y="232"/>
                    <a:pt x="820" y="95"/>
                  </a:cubicBezTo>
                  <a:cubicBezTo>
                    <a:pt x="728" y="34"/>
                    <a:pt x="608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2" name="Google Shape;5982;p30"/>
            <p:cNvSpPr/>
            <p:nvPr/>
          </p:nvSpPr>
          <p:spPr>
            <a:xfrm>
              <a:off x="2778496" y="1718676"/>
              <a:ext cx="34689" cy="32558"/>
            </a:xfrm>
            <a:custGeom>
              <a:avLst/>
              <a:gdLst/>
              <a:ahLst/>
              <a:cxnLst/>
              <a:rect l="l" t="t" r="r" b="b"/>
              <a:pathLst>
                <a:path w="1009" h="947" extrusionOk="0">
                  <a:moveTo>
                    <a:pt x="483" y="1"/>
                  </a:moveTo>
                  <a:cubicBezTo>
                    <a:pt x="348" y="1"/>
                    <a:pt x="217" y="61"/>
                    <a:pt x="137" y="194"/>
                  </a:cubicBezTo>
                  <a:cubicBezTo>
                    <a:pt x="0" y="399"/>
                    <a:pt x="0" y="672"/>
                    <a:pt x="205" y="877"/>
                  </a:cubicBezTo>
                  <a:cubicBezTo>
                    <a:pt x="285" y="924"/>
                    <a:pt x="372" y="946"/>
                    <a:pt x="458" y="946"/>
                  </a:cubicBezTo>
                  <a:cubicBezTo>
                    <a:pt x="740" y="946"/>
                    <a:pt x="1008" y="713"/>
                    <a:pt x="956" y="399"/>
                  </a:cubicBezTo>
                  <a:cubicBezTo>
                    <a:pt x="914" y="149"/>
                    <a:pt x="695" y="1"/>
                    <a:pt x="48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3" name="Google Shape;5983;p30"/>
            <p:cNvSpPr/>
            <p:nvPr/>
          </p:nvSpPr>
          <p:spPr>
            <a:xfrm>
              <a:off x="1614526" y="2086095"/>
              <a:ext cx="35239" cy="31767"/>
            </a:xfrm>
            <a:custGeom>
              <a:avLst/>
              <a:gdLst/>
              <a:ahLst/>
              <a:cxnLst/>
              <a:rect l="l" t="t" r="r" b="b"/>
              <a:pathLst>
                <a:path w="1025" h="924" extrusionOk="0">
                  <a:moveTo>
                    <a:pt x="539" y="1"/>
                  </a:moveTo>
                  <a:cubicBezTo>
                    <a:pt x="320" y="1"/>
                    <a:pt x="125" y="123"/>
                    <a:pt x="69" y="292"/>
                  </a:cubicBezTo>
                  <a:cubicBezTo>
                    <a:pt x="1" y="565"/>
                    <a:pt x="137" y="838"/>
                    <a:pt x="410" y="906"/>
                  </a:cubicBezTo>
                  <a:cubicBezTo>
                    <a:pt x="445" y="918"/>
                    <a:pt x="483" y="923"/>
                    <a:pt x="520" y="923"/>
                  </a:cubicBezTo>
                  <a:cubicBezTo>
                    <a:pt x="703" y="923"/>
                    <a:pt x="900" y="791"/>
                    <a:pt x="956" y="565"/>
                  </a:cubicBezTo>
                  <a:cubicBezTo>
                    <a:pt x="1025" y="360"/>
                    <a:pt x="888" y="87"/>
                    <a:pt x="683" y="19"/>
                  </a:cubicBezTo>
                  <a:cubicBezTo>
                    <a:pt x="635" y="7"/>
                    <a:pt x="587" y="1"/>
                    <a:pt x="53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4" name="Google Shape;5984;p30"/>
            <p:cNvSpPr/>
            <p:nvPr/>
          </p:nvSpPr>
          <p:spPr>
            <a:xfrm>
              <a:off x="3043668" y="2562499"/>
              <a:ext cx="35240" cy="31733"/>
            </a:xfrm>
            <a:custGeom>
              <a:avLst/>
              <a:gdLst/>
              <a:ahLst/>
              <a:cxnLst/>
              <a:rect l="l" t="t" r="r" b="b"/>
              <a:pathLst>
                <a:path w="1025" h="923" extrusionOk="0">
                  <a:moveTo>
                    <a:pt x="539" y="0"/>
                  </a:moveTo>
                  <a:cubicBezTo>
                    <a:pt x="320" y="0"/>
                    <a:pt x="125" y="122"/>
                    <a:pt x="69" y="291"/>
                  </a:cubicBezTo>
                  <a:cubicBezTo>
                    <a:pt x="0" y="564"/>
                    <a:pt x="137" y="837"/>
                    <a:pt x="342" y="905"/>
                  </a:cubicBezTo>
                  <a:cubicBezTo>
                    <a:pt x="389" y="917"/>
                    <a:pt x="435" y="923"/>
                    <a:pt x="481" y="923"/>
                  </a:cubicBezTo>
                  <a:cubicBezTo>
                    <a:pt x="702" y="923"/>
                    <a:pt x="899" y="790"/>
                    <a:pt x="956" y="564"/>
                  </a:cubicBezTo>
                  <a:cubicBezTo>
                    <a:pt x="1024" y="359"/>
                    <a:pt x="888" y="86"/>
                    <a:pt x="683" y="18"/>
                  </a:cubicBezTo>
                  <a:cubicBezTo>
                    <a:pt x="635" y="6"/>
                    <a:pt x="586" y="0"/>
                    <a:pt x="53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5" name="Google Shape;5985;p30"/>
            <p:cNvSpPr/>
            <p:nvPr/>
          </p:nvSpPr>
          <p:spPr>
            <a:xfrm>
              <a:off x="2534432" y="1729127"/>
              <a:ext cx="30529" cy="27366"/>
            </a:xfrm>
            <a:custGeom>
              <a:avLst/>
              <a:gdLst/>
              <a:ahLst/>
              <a:cxnLst/>
              <a:rect l="l" t="t" r="r" b="b"/>
              <a:pathLst>
                <a:path w="888" h="796" extrusionOk="0">
                  <a:moveTo>
                    <a:pt x="453" y="1"/>
                  </a:moveTo>
                  <a:cubicBezTo>
                    <a:pt x="286" y="1"/>
                    <a:pt x="120" y="78"/>
                    <a:pt x="69" y="231"/>
                  </a:cubicBezTo>
                  <a:cubicBezTo>
                    <a:pt x="1" y="436"/>
                    <a:pt x="137" y="709"/>
                    <a:pt x="342" y="777"/>
                  </a:cubicBezTo>
                  <a:cubicBezTo>
                    <a:pt x="378" y="789"/>
                    <a:pt x="414" y="795"/>
                    <a:pt x="450" y="795"/>
                  </a:cubicBezTo>
                  <a:cubicBezTo>
                    <a:pt x="615" y="795"/>
                    <a:pt x="764" y="673"/>
                    <a:pt x="820" y="504"/>
                  </a:cubicBezTo>
                  <a:cubicBezTo>
                    <a:pt x="888" y="300"/>
                    <a:pt x="820" y="95"/>
                    <a:pt x="615" y="26"/>
                  </a:cubicBezTo>
                  <a:cubicBezTo>
                    <a:pt x="564" y="9"/>
                    <a:pt x="508" y="1"/>
                    <a:pt x="45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6" name="Google Shape;5986;p30"/>
            <p:cNvSpPr/>
            <p:nvPr/>
          </p:nvSpPr>
          <p:spPr>
            <a:xfrm>
              <a:off x="2132392" y="2923729"/>
              <a:ext cx="26610" cy="22931"/>
            </a:xfrm>
            <a:custGeom>
              <a:avLst/>
              <a:gdLst/>
              <a:ahLst/>
              <a:cxnLst/>
              <a:rect l="l" t="t" r="r" b="b"/>
              <a:pathLst>
                <a:path w="774" h="667" extrusionOk="0">
                  <a:moveTo>
                    <a:pt x="316" y="0"/>
                  </a:moveTo>
                  <a:cubicBezTo>
                    <a:pt x="1" y="0"/>
                    <a:pt x="308" y="667"/>
                    <a:pt x="545" y="667"/>
                  </a:cubicBezTo>
                  <a:cubicBezTo>
                    <a:pt x="607" y="667"/>
                    <a:pt x="665" y="620"/>
                    <a:pt x="705" y="500"/>
                  </a:cubicBezTo>
                  <a:cubicBezTo>
                    <a:pt x="773" y="296"/>
                    <a:pt x="637" y="91"/>
                    <a:pt x="432" y="22"/>
                  </a:cubicBezTo>
                  <a:cubicBezTo>
                    <a:pt x="386" y="7"/>
                    <a:pt x="348" y="0"/>
                    <a:pt x="31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7" name="Google Shape;5987;p30"/>
            <p:cNvSpPr/>
            <p:nvPr/>
          </p:nvSpPr>
          <p:spPr>
            <a:xfrm>
              <a:off x="2961707" y="2340438"/>
              <a:ext cx="30358" cy="20869"/>
            </a:xfrm>
            <a:custGeom>
              <a:avLst/>
              <a:gdLst/>
              <a:ahLst/>
              <a:cxnLst/>
              <a:rect l="l" t="t" r="r" b="b"/>
              <a:pathLst>
                <a:path w="883" h="607" extrusionOk="0">
                  <a:moveTo>
                    <a:pt x="752" y="1"/>
                  </a:moveTo>
                  <a:cubicBezTo>
                    <a:pt x="497" y="1"/>
                    <a:pt x="1" y="607"/>
                    <a:pt x="473" y="607"/>
                  </a:cubicBezTo>
                  <a:cubicBezTo>
                    <a:pt x="678" y="607"/>
                    <a:pt x="883" y="402"/>
                    <a:pt x="883" y="197"/>
                  </a:cubicBezTo>
                  <a:cubicBezTo>
                    <a:pt x="883" y="55"/>
                    <a:pt x="828" y="1"/>
                    <a:pt x="752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8" name="Google Shape;5988;p30"/>
            <p:cNvSpPr/>
            <p:nvPr/>
          </p:nvSpPr>
          <p:spPr>
            <a:xfrm>
              <a:off x="1701370" y="2316235"/>
              <a:ext cx="28192" cy="26301"/>
            </a:xfrm>
            <a:custGeom>
              <a:avLst/>
              <a:gdLst/>
              <a:ahLst/>
              <a:cxnLst/>
              <a:rect l="l" t="t" r="r" b="b"/>
              <a:pathLst>
                <a:path w="820" h="765" extrusionOk="0">
                  <a:moveTo>
                    <a:pt x="492" y="0"/>
                  </a:moveTo>
                  <a:cubicBezTo>
                    <a:pt x="465" y="0"/>
                    <a:pt x="437" y="5"/>
                    <a:pt x="410" y="14"/>
                  </a:cubicBezTo>
                  <a:cubicBezTo>
                    <a:pt x="205" y="14"/>
                    <a:pt x="0" y="150"/>
                    <a:pt x="0" y="355"/>
                  </a:cubicBezTo>
                  <a:cubicBezTo>
                    <a:pt x="0" y="560"/>
                    <a:pt x="205" y="765"/>
                    <a:pt x="410" y="765"/>
                  </a:cubicBezTo>
                  <a:cubicBezTo>
                    <a:pt x="615" y="765"/>
                    <a:pt x="819" y="560"/>
                    <a:pt x="819" y="355"/>
                  </a:cubicBezTo>
                  <a:cubicBezTo>
                    <a:pt x="819" y="178"/>
                    <a:pt x="666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9" name="Google Shape;5989;p30"/>
            <p:cNvSpPr/>
            <p:nvPr/>
          </p:nvSpPr>
          <p:spPr>
            <a:xfrm>
              <a:off x="2517998" y="2928611"/>
              <a:ext cx="36030" cy="27298"/>
            </a:xfrm>
            <a:custGeom>
              <a:avLst/>
              <a:gdLst/>
              <a:ahLst/>
              <a:cxnLst/>
              <a:rect l="l" t="t" r="r" b="b"/>
              <a:pathLst>
                <a:path w="1048" h="794" extrusionOk="0">
                  <a:moveTo>
                    <a:pt x="456" y="0"/>
                  </a:moveTo>
                  <a:cubicBezTo>
                    <a:pt x="420" y="0"/>
                    <a:pt x="382" y="6"/>
                    <a:pt x="342" y="17"/>
                  </a:cubicBezTo>
                  <a:cubicBezTo>
                    <a:pt x="137" y="85"/>
                    <a:pt x="1" y="358"/>
                    <a:pt x="69" y="563"/>
                  </a:cubicBezTo>
                  <a:cubicBezTo>
                    <a:pt x="120" y="717"/>
                    <a:pt x="248" y="793"/>
                    <a:pt x="395" y="793"/>
                  </a:cubicBezTo>
                  <a:cubicBezTo>
                    <a:pt x="444" y="793"/>
                    <a:pt x="496" y="785"/>
                    <a:pt x="547" y="768"/>
                  </a:cubicBezTo>
                  <a:cubicBezTo>
                    <a:pt x="1048" y="643"/>
                    <a:pt x="859" y="0"/>
                    <a:pt x="45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0" name="Google Shape;5990;p30"/>
            <p:cNvSpPr/>
            <p:nvPr/>
          </p:nvSpPr>
          <p:spPr>
            <a:xfrm>
              <a:off x="2145010" y="1732600"/>
              <a:ext cx="33108" cy="17121"/>
            </a:xfrm>
            <a:custGeom>
              <a:avLst/>
              <a:gdLst/>
              <a:ahLst/>
              <a:cxnLst/>
              <a:rect l="l" t="t" r="r" b="b"/>
              <a:pathLst>
                <a:path w="963" h="498" extrusionOk="0">
                  <a:moveTo>
                    <a:pt x="214" y="1"/>
                  </a:moveTo>
                  <a:cubicBezTo>
                    <a:pt x="86" y="1"/>
                    <a:pt x="0" y="72"/>
                    <a:pt x="65" y="267"/>
                  </a:cubicBezTo>
                  <a:cubicBezTo>
                    <a:pt x="116" y="420"/>
                    <a:pt x="244" y="497"/>
                    <a:pt x="392" y="497"/>
                  </a:cubicBezTo>
                  <a:cubicBezTo>
                    <a:pt x="441" y="497"/>
                    <a:pt x="492" y="489"/>
                    <a:pt x="543" y="472"/>
                  </a:cubicBezTo>
                  <a:cubicBezTo>
                    <a:pt x="963" y="332"/>
                    <a:pt x="491" y="1"/>
                    <a:pt x="21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1" name="Google Shape;5991;p30"/>
            <p:cNvSpPr/>
            <p:nvPr/>
          </p:nvSpPr>
          <p:spPr>
            <a:xfrm>
              <a:off x="1816337" y="2689601"/>
              <a:ext cx="30564" cy="27470"/>
            </a:xfrm>
            <a:custGeom>
              <a:avLst/>
              <a:gdLst/>
              <a:ahLst/>
              <a:cxnLst/>
              <a:rect l="l" t="t" r="r" b="b"/>
              <a:pathLst>
                <a:path w="889" h="799" extrusionOk="0">
                  <a:moveTo>
                    <a:pt x="407" y="1"/>
                  </a:moveTo>
                  <a:cubicBezTo>
                    <a:pt x="330" y="1"/>
                    <a:pt x="258" y="23"/>
                    <a:pt x="206" y="75"/>
                  </a:cubicBezTo>
                  <a:cubicBezTo>
                    <a:pt x="1" y="212"/>
                    <a:pt x="1" y="485"/>
                    <a:pt x="137" y="621"/>
                  </a:cubicBezTo>
                  <a:cubicBezTo>
                    <a:pt x="181" y="751"/>
                    <a:pt x="306" y="798"/>
                    <a:pt x="445" y="798"/>
                  </a:cubicBezTo>
                  <a:cubicBezTo>
                    <a:pt x="524" y="798"/>
                    <a:pt x="609" y="783"/>
                    <a:pt x="683" y="758"/>
                  </a:cubicBezTo>
                  <a:cubicBezTo>
                    <a:pt x="820" y="621"/>
                    <a:pt x="888" y="348"/>
                    <a:pt x="752" y="143"/>
                  </a:cubicBezTo>
                  <a:cubicBezTo>
                    <a:pt x="667" y="59"/>
                    <a:pt x="531" y="1"/>
                    <a:pt x="407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2" name="Google Shape;5992;p30"/>
            <p:cNvSpPr/>
            <p:nvPr/>
          </p:nvSpPr>
          <p:spPr>
            <a:xfrm>
              <a:off x="2848906" y="1962258"/>
              <a:ext cx="30529" cy="28363"/>
            </a:xfrm>
            <a:custGeom>
              <a:avLst/>
              <a:gdLst/>
              <a:ahLst/>
              <a:cxnLst/>
              <a:rect l="l" t="t" r="r" b="b"/>
              <a:pathLst>
                <a:path w="888" h="825" extrusionOk="0">
                  <a:moveTo>
                    <a:pt x="389" y="0"/>
                  </a:moveTo>
                  <a:cubicBezTo>
                    <a:pt x="319" y="0"/>
                    <a:pt x="253" y="23"/>
                    <a:pt x="205" y="71"/>
                  </a:cubicBezTo>
                  <a:cubicBezTo>
                    <a:pt x="0" y="208"/>
                    <a:pt x="0" y="481"/>
                    <a:pt x="68" y="617"/>
                  </a:cubicBezTo>
                  <a:cubicBezTo>
                    <a:pt x="156" y="750"/>
                    <a:pt x="302" y="825"/>
                    <a:pt x="430" y="825"/>
                  </a:cubicBezTo>
                  <a:cubicBezTo>
                    <a:pt x="501" y="825"/>
                    <a:pt x="566" y="802"/>
                    <a:pt x="614" y="754"/>
                  </a:cubicBezTo>
                  <a:cubicBezTo>
                    <a:pt x="819" y="617"/>
                    <a:pt x="887" y="344"/>
                    <a:pt x="751" y="208"/>
                  </a:cubicBezTo>
                  <a:cubicBezTo>
                    <a:pt x="663" y="76"/>
                    <a:pt x="518" y="0"/>
                    <a:pt x="38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3" name="Google Shape;5993;p30"/>
            <p:cNvSpPr/>
            <p:nvPr/>
          </p:nvSpPr>
          <p:spPr>
            <a:xfrm>
              <a:off x="1826857" y="1949675"/>
              <a:ext cx="34242" cy="15333"/>
            </a:xfrm>
            <a:custGeom>
              <a:avLst/>
              <a:gdLst/>
              <a:ahLst/>
              <a:cxnLst/>
              <a:rect l="l" t="t" r="r" b="b"/>
              <a:pathLst>
                <a:path w="996" h="446" extrusionOk="0">
                  <a:moveTo>
                    <a:pt x="449" y="1"/>
                  </a:moveTo>
                  <a:cubicBezTo>
                    <a:pt x="344" y="1"/>
                    <a:pt x="248" y="51"/>
                    <a:pt x="173" y="164"/>
                  </a:cubicBezTo>
                  <a:cubicBezTo>
                    <a:pt x="0" y="365"/>
                    <a:pt x="154" y="445"/>
                    <a:pt x="355" y="445"/>
                  </a:cubicBezTo>
                  <a:cubicBezTo>
                    <a:pt x="631" y="445"/>
                    <a:pt x="995" y="294"/>
                    <a:pt x="719" y="96"/>
                  </a:cubicBezTo>
                  <a:cubicBezTo>
                    <a:pt x="627" y="35"/>
                    <a:pt x="535" y="1"/>
                    <a:pt x="44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4" name="Google Shape;5994;p30"/>
            <p:cNvSpPr/>
            <p:nvPr/>
          </p:nvSpPr>
          <p:spPr>
            <a:xfrm>
              <a:off x="2832816" y="2703044"/>
              <a:ext cx="39193" cy="27573"/>
            </a:xfrm>
            <a:custGeom>
              <a:avLst/>
              <a:gdLst/>
              <a:ahLst/>
              <a:cxnLst/>
              <a:rect l="l" t="t" r="r" b="b"/>
              <a:pathLst>
                <a:path w="1140" h="802" extrusionOk="0">
                  <a:moveTo>
                    <a:pt x="572" y="0"/>
                  </a:moveTo>
                  <a:cubicBezTo>
                    <a:pt x="249" y="0"/>
                    <a:pt x="1" y="487"/>
                    <a:pt x="332" y="708"/>
                  </a:cubicBezTo>
                  <a:cubicBezTo>
                    <a:pt x="424" y="774"/>
                    <a:pt x="513" y="801"/>
                    <a:pt x="595" y="801"/>
                  </a:cubicBezTo>
                  <a:cubicBezTo>
                    <a:pt x="937" y="801"/>
                    <a:pt x="1140" y="314"/>
                    <a:pt x="809" y="94"/>
                  </a:cubicBezTo>
                  <a:cubicBezTo>
                    <a:pt x="730" y="28"/>
                    <a:pt x="649" y="0"/>
                    <a:pt x="5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2">
  <p:cSld name="CUSTOM_2">
    <p:spTree>
      <p:nvGrpSpPr>
        <p:cNvPr id="1" name="Shape 59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96" name="Google Shape;5996;p31"/>
          <p:cNvGrpSpPr/>
          <p:nvPr/>
        </p:nvGrpSpPr>
        <p:grpSpPr>
          <a:xfrm>
            <a:off x="237195" y="237553"/>
            <a:ext cx="8669501" cy="4668503"/>
            <a:chOff x="237195" y="237553"/>
            <a:chExt cx="8669501" cy="4668503"/>
          </a:xfrm>
        </p:grpSpPr>
        <p:sp>
          <p:nvSpPr>
            <p:cNvPr id="5997" name="Google Shape;5997;p31"/>
            <p:cNvSpPr/>
            <p:nvPr/>
          </p:nvSpPr>
          <p:spPr>
            <a:xfrm rot="5400000">
              <a:off x="8738903" y="241642"/>
              <a:ext cx="171881" cy="163703"/>
            </a:xfrm>
            <a:custGeom>
              <a:avLst/>
              <a:gdLst/>
              <a:ahLst/>
              <a:cxnLst/>
              <a:rect l="l" t="t" r="r" b="b"/>
              <a:pathLst>
                <a:path w="5444" h="5185" extrusionOk="0">
                  <a:moveTo>
                    <a:pt x="518" y="4191"/>
                  </a:moveTo>
                  <a:lnTo>
                    <a:pt x="518" y="4191"/>
                  </a:lnTo>
                  <a:lnTo>
                    <a:pt x="518" y="4191"/>
                  </a:lnTo>
                  <a:close/>
                  <a:moveTo>
                    <a:pt x="1887" y="0"/>
                  </a:moveTo>
                  <a:lnTo>
                    <a:pt x="2247" y="1930"/>
                  </a:lnTo>
                  <a:lnTo>
                    <a:pt x="518" y="994"/>
                  </a:lnTo>
                  <a:lnTo>
                    <a:pt x="1944" y="2333"/>
                  </a:lnTo>
                  <a:lnTo>
                    <a:pt x="0" y="2592"/>
                  </a:lnTo>
                  <a:lnTo>
                    <a:pt x="1944" y="2837"/>
                  </a:lnTo>
                  <a:lnTo>
                    <a:pt x="518" y="4191"/>
                  </a:lnTo>
                  <a:lnTo>
                    <a:pt x="2247" y="3255"/>
                  </a:lnTo>
                  <a:lnTo>
                    <a:pt x="1887" y="5185"/>
                  </a:lnTo>
                  <a:lnTo>
                    <a:pt x="2722" y="3413"/>
                  </a:lnTo>
                  <a:lnTo>
                    <a:pt x="3572" y="5185"/>
                  </a:lnTo>
                  <a:lnTo>
                    <a:pt x="3197" y="3255"/>
                  </a:lnTo>
                  <a:lnTo>
                    <a:pt x="4925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5" y="994"/>
                  </a:lnTo>
                  <a:lnTo>
                    <a:pt x="3197" y="1930"/>
                  </a:lnTo>
                  <a:lnTo>
                    <a:pt x="3572" y="0"/>
                  </a:lnTo>
                  <a:lnTo>
                    <a:pt x="2722" y="1771"/>
                  </a:lnTo>
                  <a:lnTo>
                    <a:pt x="188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8" name="Google Shape;5998;p31"/>
            <p:cNvSpPr/>
            <p:nvPr/>
          </p:nvSpPr>
          <p:spPr>
            <a:xfrm rot="5400000">
              <a:off x="8738887" y="4726518"/>
              <a:ext cx="171912" cy="163703"/>
            </a:xfrm>
            <a:custGeom>
              <a:avLst/>
              <a:gdLst/>
              <a:ahLst/>
              <a:cxnLst/>
              <a:rect l="l" t="t" r="r" b="b"/>
              <a:pathLst>
                <a:path w="5445" h="5185" extrusionOk="0">
                  <a:moveTo>
                    <a:pt x="3558" y="0"/>
                  </a:moveTo>
                  <a:lnTo>
                    <a:pt x="3558" y="0"/>
                  </a:lnTo>
                  <a:lnTo>
                    <a:pt x="3558" y="0"/>
                  </a:lnTo>
                  <a:close/>
                  <a:moveTo>
                    <a:pt x="519" y="4191"/>
                  </a:moveTo>
                  <a:lnTo>
                    <a:pt x="519" y="4191"/>
                  </a:lnTo>
                  <a:lnTo>
                    <a:pt x="519" y="4191"/>
                  </a:lnTo>
                  <a:close/>
                  <a:moveTo>
                    <a:pt x="1873" y="0"/>
                  </a:moveTo>
                  <a:lnTo>
                    <a:pt x="2247" y="1930"/>
                  </a:lnTo>
                  <a:lnTo>
                    <a:pt x="519" y="994"/>
                  </a:lnTo>
                  <a:lnTo>
                    <a:pt x="1945" y="2333"/>
                  </a:lnTo>
                  <a:lnTo>
                    <a:pt x="0" y="2592"/>
                  </a:lnTo>
                  <a:lnTo>
                    <a:pt x="1945" y="2837"/>
                  </a:lnTo>
                  <a:lnTo>
                    <a:pt x="519" y="4191"/>
                  </a:lnTo>
                  <a:lnTo>
                    <a:pt x="2247" y="3255"/>
                  </a:lnTo>
                  <a:lnTo>
                    <a:pt x="1873" y="5185"/>
                  </a:lnTo>
                  <a:lnTo>
                    <a:pt x="2722" y="3413"/>
                  </a:lnTo>
                  <a:lnTo>
                    <a:pt x="3558" y="5185"/>
                  </a:lnTo>
                  <a:lnTo>
                    <a:pt x="3197" y="3255"/>
                  </a:lnTo>
                  <a:lnTo>
                    <a:pt x="4926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6" y="994"/>
                  </a:lnTo>
                  <a:lnTo>
                    <a:pt x="3197" y="1930"/>
                  </a:lnTo>
                  <a:lnTo>
                    <a:pt x="3558" y="0"/>
                  </a:lnTo>
                  <a:lnTo>
                    <a:pt x="2722" y="1771"/>
                  </a:lnTo>
                  <a:lnTo>
                    <a:pt x="1873" y="0"/>
                  </a:lnTo>
                  <a:close/>
                  <a:moveTo>
                    <a:pt x="1873" y="5185"/>
                  </a:moveTo>
                  <a:lnTo>
                    <a:pt x="1873" y="5185"/>
                  </a:lnTo>
                  <a:lnTo>
                    <a:pt x="1873" y="5185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9" name="Google Shape;5999;p31"/>
            <p:cNvSpPr/>
            <p:nvPr/>
          </p:nvSpPr>
          <p:spPr>
            <a:xfrm rot="5400000">
              <a:off x="232906" y="241847"/>
              <a:ext cx="171881" cy="163293"/>
            </a:xfrm>
            <a:custGeom>
              <a:avLst/>
              <a:gdLst/>
              <a:ahLst/>
              <a:cxnLst/>
              <a:rect l="l" t="t" r="r" b="b"/>
              <a:pathLst>
                <a:path w="5444" h="5172" extrusionOk="0">
                  <a:moveTo>
                    <a:pt x="3572" y="1"/>
                  </a:moveTo>
                  <a:lnTo>
                    <a:pt x="2722" y="1772"/>
                  </a:lnTo>
                  <a:lnTo>
                    <a:pt x="1887" y="1"/>
                  </a:lnTo>
                  <a:lnTo>
                    <a:pt x="1887" y="1"/>
                  </a:lnTo>
                  <a:lnTo>
                    <a:pt x="2247" y="1916"/>
                  </a:lnTo>
                  <a:lnTo>
                    <a:pt x="518" y="980"/>
                  </a:lnTo>
                  <a:lnTo>
                    <a:pt x="518" y="980"/>
                  </a:lnTo>
                  <a:lnTo>
                    <a:pt x="1944" y="2334"/>
                  </a:lnTo>
                  <a:lnTo>
                    <a:pt x="0" y="2579"/>
                  </a:lnTo>
                  <a:lnTo>
                    <a:pt x="1944" y="2838"/>
                  </a:lnTo>
                  <a:lnTo>
                    <a:pt x="518" y="4177"/>
                  </a:lnTo>
                  <a:lnTo>
                    <a:pt x="2247" y="3241"/>
                  </a:lnTo>
                  <a:lnTo>
                    <a:pt x="1887" y="5171"/>
                  </a:lnTo>
                  <a:lnTo>
                    <a:pt x="2722" y="3400"/>
                  </a:lnTo>
                  <a:lnTo>
                    <a:pt x="3572" y="5171"/>
                  </a:lnTo>
                  <a:lnTo>
                    <a:pt x="3197" y="3241"/>
                  </a:lnTo>
                  <a:lnTo>
                    <a:pt x="4925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5" y="980"/>
                  </a:lnTo>
                  <a:lnTo>
                    <a:pt x="3197" y="1916"/>
                  </a:lnTo>
                  <a:lnTo>
                    <a:pt x="3572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0" name="Google Shape;6000;p31"/>
            <p:cNvSpPr/>
            <p:nvPr/>
          </p:nvSpPr>
          <p:spPr>
            <a:xfrm rot="5400000">
              <a:off x="232890" y="4738449"/>
              <a:ext cx="171912" cy="163293"/>
            </a:xfrm>
            <a:custGeom>
              <a:avLst/>
              <a:gdLst/>
              <a:ahLst/>
              <a:cxnLst/>
              <a:rect l="l" t="t" r="r" b="b"/>
              <a:pathLst>
                <a:path w="5445" h="5172" extrusionOk="0">
                  <a:moveTo>
                    <a:pt x="1873" y="1"/>
                  </a:moveTo>
                  <a:lnTo>
                    <a:pt x="2247" y="1916"/>
                  </a:lnTo>
                  <a:lnTo>
                    <a:pt x="519" y="980"/>
                  </a:lnTo>
                  <a:lnTo>
                    <a:pt x="519" y="980"/>
                  </a:lnTo>
                  <a:lnTo>
                    <a:pt x="1945" y="2334"/>
                  </a:lnTo>
                  <a:lnTo>
                    <a:pt x="0" y="2579"/>
                  </a:lnTo>
                  <a:lnTo>
                    <a:pt x="1945" y="2838"/>
                  </a:lnTo>
                  <a:lnTo>
                    <a:pt x="519" y="4177"/>
                  </a:lnTo>
                  <a:lnTo>
                    <a:pt x="2247" y="3241"/>
                  </a:lnTo>
                  <a:lnTo>
                    <a:pt x="1873" y="5171"/>
                  </a:lnTo>
                  <a:lnTo>
                    <a:pt x="2722" y="3400"/>
                  </a:lnTo>
                  <a:lnTo>
                    <a:pt x="3558" y="5171"/>
                  </a:lnTo>
                  <a:lnTo>
                    <a:pt x="3197" y="3241"/>
                  </a:lnTo>
                  <a:lnTo>
                    <a:pt x="3197" y="3241"/>
                  </a:lnTo>
                  <a:lnTo>
                    <a:pt x="4926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6" y="980"/>
                  </a:lnTo>
                  <a:lnTo>
                    <a:pt x="4926" y="980"/>
                  </a:lnTo>
                  <a:lnTo>
                    <a:pt x="3197" y="1916"/>
                  </a:lnTo>
                  <a:lnTo>
                    <a:pt x="3558" y="1"/>
                  </a:lnTo>
                  <a:lnTo>
                    <a:pt x="2722" y="1772"/>
                  </a:lnTo>
                  <a:lnTo>
                    <a:pt x="18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001" name="Google Shape;6001;p31"/>
            <p:cNvGrpSpPr/>
            <p:nvPr/>
          </p:nvGrpSpPr>
          <p:grpSpPr>
            <a:xfrm rot="5400000">
              <a:off x="2237697" y="-1762942"/>
              <a:ext cx="4668496" cy="8669501"/>
              <a:chOff x="2402975" y="240825"/>
              <a:chExt cx="2813025" cy="5223850"/>
            </a:xfrm>
          </p:grpSpPr>
          <p:sp>
            <p:nvSpPr>
              <p:cNvPr id="6002" name="Google Shape;6002;p31"/>
              <p:cNvSpPr/>
              <p:nvPr/>
            </p:nvSpPr>
            <p:spPr>
              <a:xfrm>
                <a:off x="2470125" y="328325"/>
                <a:ext cx="2678725" cy="5048525"/>
              </a:xfrm>
              <a:custGeom>
                <a:avLst/>
                <a:gdLst/>
                <a:ahLst/>
                <a:cxnLst/>
                <a:rect l="l" t="t" r="r" b="b"/>
                <a:pathLst>
                  <a:path w="107149" h="201941" fill="none" extrusionOk="0">
                    <a:moveTo>
                      <a:pt x="107149" y="197071"/>
                    </a:moveTo>
                    <a:lnTo>
                      <a:pt x="107149" y="4884"/>
                    </a:lnTo>
                    <a:cubicBezTo>
                      <a:pt x="104450" y="4884"/>
                      <a:pt x="102266" y="2700"/>
                      <a:pt x="102266" y="0"/>
                    </a:cubicBezTo>
                    <a:lnTo>
                      <a:pt x="5087" y="0"/>
                    </a:lnTo>
                    <a:cubicBezTo>
                      <a:pt x="5087" y="2808"/>
                      <a:pt x="2808" y="5087"/>
                      <a:pt x="0" y="5087"/>
                    </a:cubicBezTo>
                    <a:lnTo>
                      <a:pt x="0" y="196854"/>
                    </a:lnTo>
                    <a:cubicBezTo>
                      <a:pt x="2808" y="196854"/>
                      <a:pt x="5087" y="199132"/>
                      <a:pt x="5087" y="201940"/>
                    </a:cubicBezTo>
                    <a:lnTo>
                      <a:pt x="102266" y="201940"/>
                    </a:lnTo>
                    <a:cubicBezTo>
                      <a:pt x="102266" y="199255"/>
                      <a:pt x="104450" y="197071"/>
                      <a:pt x="107149" y="197071"/>
                    </a:cubicBezTo>
                    <a:close/>
                  </a:path>
                </a:pathLst>
              </a:custGeom>
              <a:noFill/>
              <a:ln w="507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03" name="Google Shape;6003;p31"/>
              <p:cNvSpPr/>
              <p:nvPr/>
            </p:nvSpPr>
            <p:spPr>
              <a:xfrm>
                <a:off x="2402975" y="240825"/>
                <a:ext cx="2813025" cy="5223850"/>
              </a:xfrm>
              <a:custGeom>
                <a:avLst/>
                <a:gdLst/>
                <a:ahLst/>
                <a:cxnLst/>
                <a:rect l="l" t="t" r="r" b="b"/>
                <a:pathLst>
                  <a:path w="112521" h="208954" fill="none" extrusionOk="0">
                    <a:moveTo>
                      <a:pt x="112521" y="197315"/>
                    </a:moveTo>
                    <a:lnTo>
                      <a:pt x="112521" y="11639"/>
                    </a:lnTo>
                    <a:cubicBezTo>
                      <a:pt x="106091" y="11639"/>
                      <a:pt x="100882" y="6430"/>
                      <a:pt x="100882" y="1"/>
                    </a:cubicBezTo>
                    <a:lnTo>
                      <a:pt x="11639" y="1"/>
                    </a:lnTo>
                    <a:cubicBezTo>
                      <a:pt x="11639" y="6430"/>
                      <a:pt x="6430" y="11639"/>
                      <a:pt x="1" y="11639"/>
                    </a:cubicBezTo>
                    <a:lnTo>
                      <a:pt x="1" y="197315"/>
                    </a:lnTo>
                    <a:cubicBezTo>
                      <a:pt x="6430" y="197315"/>
                      <a:pt x="11639" y="202524"/>
                      <a:pt x="11639" y="208954"/>
                    </a:cubicBezTo>
                    <a:lnTo>
                      <a:pt x="100882" y="208954"/>
                    </a:lnTo>
                    <a:cubicBezTo>
                      <a:pt x="100882" y="202524"/>
                      <a:pt x="106091" y="197315"/>
                      <a:pt x="112521" y="197315"/>
                    </a:cubicBezTo>
                    <a:close/>
                  </a:path>
                </a:pathLst>
              </a:custGeom>
              <a:noFill/>
              <a:ln w="542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6004" name="Google Shape;6004;p31"/>
          <p:cNvGrpSpPr/>
          <p:nvPr/>
        </p:nvGrpSpPr>
        <p:grpSpPr>
          <a:xfrm>
            <a:off x="906934" y="499170"/>
            <a:ext cx="7523841" cy="4099930"/>
            <a:chOff x="906934" y="499170"/>
            <a:chExt cx="7523841" cy="4099930"/>
          </a:xfrm>
        </p:grpSpPr>
        <p:grpSp>
          <p:nvGrpSpPr>
            <p:cNvPr id="6005" name="Google Shape;6005;p31"/>
            <p:cNvGrpSpPr/>
            <p:nvPr/>
          </p:nvGrpSpPr>
          <p:grpSpPr>
            <a:xfrm>
              <a:off x="1410100" y="3040944"/>
              <a:ext cx="1161700" cy="1558150"/>
              <a:chOff x="713225" y="3040944"/>
              <a:chExt cx="1161700" cy="1558150"/>
            </a:xfrm>
          </p:grpSpPr>
          <p:sp>
            <p:nvSpPr>
              <p:cNvPr id="6006" name="Google Shape;6006;p31"/>
              <p:cNvSpPr/>
              <p:nvPr/>
            </p:nvSpPr>
            <p:spPr>
              <a:xfrm>
                <a:off x="713225" y="3375694"/>
                <a:ext cx="1161700" cy="316075"/>
              </a:xfrm>
              <a:custGeom>
                <a:avLst/>
                <a:gdLst/>
                <a:ahLst/>
                <a:cxnLst/>
                <a:rect l="l" t="t" r="r" b="b"/>
                <a:pathLst>
                  <a:path w="46468" h="12643" extrusionOk="0">
                    <a:moveTo>
                      <a:pt x="46034" y="434"/>
                    </a:moveTo>
                    <a:lnTo>
                      <a:pt x="46034" y="12242"/>
                    </a:lnTo>
                    <a:lnTo>
                      <a:pt x="401" y="12242"/>
                    </a:lnTo>
                    <a:lnTo>
                      <a:pt x="435" y="434"/>
                    </a:lnTo>
                    <a:close/>
                    <a:moveTo>
                      <a:pt x="1" y="0"/>
                    </a:moveTo>
                    <a:lnTo>
                      <a:pt x="1" y="12643"/>
                    </a:lnTo>
                    <a:lnTo>
                      <a:pt x="46467" y="12643"/>
                    </a:lnTo>
                    <a:lnTo>
                      <a:pt x="4646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07" name="Google Shape;6007;p31"/>
              <p:cNvSpPr/>
              <p:nvPr/>
            </p:nvSpPr>
            <p:spPr>
              <a:xfrm>
                <a:off x="734075" y="3681744"/>
                <a:ext cx="1120000" cy="917350"/>
              </a:xfrm>
              <a:custGeom>
                <a:avLst/>
                <a:gdLst/>
                <a:ahLst/>
                <a:cxnLst/>
                <a:rect l="l" t="t" r="r" b="b"/>
                <a:pathLst>
                  <a:path w="44800" h="36694" extrusionOk="0">
                    <a:moveTo>
                      <a:pt x="44366" y="434"/>
                    </a:moveTo>
                    <a:lnTo>
                      <a:pt x="44366" y="36293"/>
                    </a:lnTo>
                    <a:lnTo>
                      <a:pt x="434" y="36293"/>
                    </a:lnTo>
                    <a:lnTo>
                      <a:pt x="434" y="434"/>
                    </a:lnTo>
                    <a:close/>
                    <a:moveTo>
                      <a:pt x="1" y="0"/>
                    </a:moveTo>
                    <a:lnTo>
                      <a:pt x="1" y="36693"/>
                    </a:lnTo>
                    <a:lnTo>
                      <a:pt x="44799" y="36693"/>
                    </a:lnTo>
                    <a:lnTo>
                      <a:pt x="4479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08" name="Google Shape;6008;p31"/>
              <p:cNvSpPr/>
              <p:nvPr/>
            </p:nvSpPr>
            <p:spPr>
              <a:xfrm>
                <a:off x="1248625" y="3372344"/>
                <a:ext cx="90925" cy="1220075"/>
              </a:xfrm>
              <a:custGeom>
                <a:avLst/>
                <a:gdLst/>
                <a:ahLst/>
                <a:cxnLst/>
                <a:rect l="l" t="t" r="r" b="b"/>
                <a:pathLst>
                  <a:path w="3637" h="48803" extrusionOk="0">
                    <a:moveTo>
                      <a:pt x="3202" y="435"/>
                    </a:moveTo>
                    <a:lnTo>
                      <a:pt x="3202" y="48369"/>
                    </a:lnTo>
                    <a:lnTo>
                      <a:pt x="434" y="48369"/>
                    </a:lnTo>
                    <a:lnTo>
                      <a:pt x="434" y="435"/>
                    </a:lnTo>
                    <a:close/>
                    <a:moveTo>
                      <a:pt x="0" y="1"/>
                    </a:moveTo>
                    <a:lnTo>
                      <a:pt x="0" y="48803"/>
                    </a:lnTo>
                    <a:lnTo>
                      <a:pt x="3636" y="48803"/>
                    </a:lnTo>
                    <a:lnTo>
                      <a:pt x="363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09" name="Google Shape;6009;p31"/>
              <p:cNvSpPr/>
              <p:nvPr/>
            </p:nvSpPr>
            <p:spPr>
              <a:xfrm>
                <a:off x="859175" y="3046394"/>
                <a:ext cx="406975" cy="337100"/>
              </a:xfrm>
              <a:custGeom>
                <a:avLst/>
                <a:gdLst/>
                <a:ahLst/>
                <a:cxnLst/>
                <a:rect l="l" t="t" r="r" b="b"/>
                <a:pathLst>
                  <a:path w="16279" h="13484" extrusionOk="0">
                    <a:moveTo>
                      <a:pt x="7747" y="1"/>
                    </a:moveTo>
                    <a:cubicBezTo>
                      <a:pt x="5977" y="1"/>
                      <a:pt x="6294" y="2794"/>
                      <a:pt x="4971" y="5634"/>
                    </a:cubicBezTo>
                    <a:cubicBezTo>
                      <a:pt x="3369" y="9036"/>
                      <a:pt x="0" y="11204"/>
                      <a:pt x="3436" y="12772"/>
                    </a:cubicBezTo>
                    <a:cubicBezTo>
                      <a:pt x="4577" y="13302"/>
                      <a:pt x="6752" y="13483"/>
                      <a:pt x="9153" y="13483"/>
                    </a:cubicBezTo>
                    <a:cubicBezTo>
                      <a:pt x="10683" y="13483"/>
                      <a:pt x="12305" y="13410"/>
                      <a:pt x="13810" y="13306"/>
                    </a:cubicBezTo>
                    <a:lnTo>
                      <a:pt x="16279" y="7969"/>
                    </a:lnTo>
                    <a:cubicBezTo>
                      <a:pt x="13977" y="4866"/>
                      <a:pt x="11042" y="1264"/>
                      <a:pt x="9174" y="397"/>
                    </a:cubicBezTo>
                    <a:cubicBezTo>
                      <a:pt x="8583" y="124"/>
                      <a:pt x="8119" y="1"/>
                      <a:pt x="7747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161A34"/>
                  </a:gs>
                  <a:gs pos="100000">
                    <a:srgbClr val="0B0D1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10" name="Google Shape;6010;p31"/>
              <p:cNvSpPr/>
              <p:nvPr/>
            </p:nvSpPr>
            <p:spPr>
              <a:xfrm>
                <a:off x="897525" y="3040944"/>
                <a:ext cx="374475" cy="347275"/>
              </a:xfrm>
              <a:custGeom>
                <a:avLst/>
                <a:gdLst/>
                <a:ahLst/>
                <a:cxnLst/>
                <a:rect l="l" t="t" r="r" b="b"/>
                <a:pathLst>
                  <a:path w="14979" h="13891" extrusionOk="0">
                    <a:moveTo>
                      <a:pt x="6205" y="414"/>
                    </a:moveTo>
                    <a:cubicBezTo>
                      <a:pt x="6672" y="448"/>
                      <a:pt x="7139" y="581"/>
                      <a:pt x="7540" y="781"/>
                    </a:cubicBezTo>
                    <a:cubicBezTo>
                      <a:pt x="9007" y="1448"/>
                      <a:pt x="11409" y="4017"/>
                      <a:pt x="14511" y="8187"/>
                    </a:cubicBezTo>
                    <a:lnTo>
                      <a:pt x="12109" y="13324"/>
                    </a:lnTo>
                    <a:cubicBezTo>
                      <a:pt x="10466" y="13419"/>
                      <a:pt x="8991" y="13467"/>
                      <a:pt x="7697" y="13467"/>
                    </a:cubicBezTo>
                    <a:cubicBezTo>
                      <a:pt x="4918" y="13467"/>
                      <a:pt x="2970" y="13245"/>
                      <a:pt x="1969" y="12790"/>
                    </a:cubicBezTo>
                    <a:cubicBezTo>
                      <a:pt x="1202" y="12423"/>
                      <a:pt x="768" y="12056"/>
                      <a:pt x="668" y="11589"/>
                    </a:cubicBezTo>
                    <a:cubicBezTo>
                      <a:pt x="434" y="10822"/>
                      <a:pt x="1135" y="9821"/>
                      <a:pt x="1936" y="8654"/>
                    </a:cubicBezTo>
                    <a:cubicBezTo>
                      <a:pt x="2569" y="7786"/>
                      <a:pt x="3136" y="6886"/>
                      <a:pt x="3603" y="5918"/>
                    </a:cubicBezTo>
                    <a:cubicBezTo>
                      <a:pt x="4037" y="4951"/>
                      <a:pt x="4371" y="3950"/>
                      <a:pt x="4604" y="2916"/>
                    </a:cubicBezTo>
                    <a:cubicBezTo>
                      <a:pt x="4904" y="1749"/>
                      <a:pt x="5138" y="781"/>
                      <a:pt x="5738" y="514"/>
                    </a:cubicBezTo>
                    <a:cubicBezTo>
                      <a:pt x="5872" y="448"/>
                      <a:pt x="6038" y="414"/>
                      <a:pt x="6205" y="414"/>
                    </a:cubicBezTo>
                    <a:close/>
                    <a:moveTo>
                      <a:pt x="6212" y="0"/>
                    </a:moveTo>
                    <a:cubicBezTo>
                      <a:pt x="5969" y="0"/>
                      <a:pt x="5757" y="49"/>
                      <a:pt x="5571" y="148"/>
                    </a:cubicBezTo>
                    <a:cubicBezTo>
                      <a:pt x="4771" y="514"/>
                      <a:pt x="4537" y="1515"/>
                      <a:pt x="4204" y="2816"/>
                    </a:cubicBezTo>
                    <a:cubicBezTo>
                      <a:pt x="3970" y="3817"/>
                      <a:pt x="3637" y="4818"/>
                      <a:pt x="3236" y="5752"/>
                    </a:cubicBezTo>
                    <a:cubicBezTo>
                      <a:pt x="2769" y="6686"/>
                      <a:pt x="2236" y="7586"/>
                      <a:pt x="1602" y="8420"/>
                    </a:cubicBezTo>
                    <a:cubicBezTo>
                      <a:pt x="735" y="9654"/>
                      <a:pt x="1" y="10755"/>
                      <a:pt x="268" y="11689"/>
                    </a:cubicBezTo>
                    <a:cubicBezTo>
                      <a:pt x="401" y="12290"/>
                      <a:pt x="935" y="12757"/>
                      <a:pt x="1802" y="13157"/>
                    </a:cubicBezTo>
                    <a:cubicBezTo>
                      <a:pt x="2836" y="13657"/>
                      <a:pt x="4771" y="13891"/>
                      <a:pt x="7573" y="13891"/>
                    </a:cubicBezTo>
                    <a:cubicBezTo>
                      <a:pt x="8941" y="13891"/>
                      <a:pt x="10508" y="13824"/>
                      <a:pt x="12276" y="13724"/>
                    </a:cubicBezTo>
                    <a:lnTo>
                      <a:pt x="12376" y="13724"/>
                    </a:lnTo>
                    <a:lnTo>
                      <a:pt x="14978" y="8153"/>
                    </a:lnTo>
                    <a:lnTo>
                      <a:pt x="14911" y="8053"/>
                    </a:lnTo>
                    <a:cubicBezTo>
                      <a:pt x="11676" y="3717"/>
                      <a:pt x="9274" y="1148"/>
                      <a:pt x="7740" y="414"/>
                    </a:cubicBezTo>
                    <a:cubicBezTo>
                      <a:pt x="7130" y="141"/>
                      <a:pt x="6626" y="0"/>
                      <a:pt x="621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11" name="Google Shape;6011;p31"/>
              <p:cNvSpPr/>
              <p:nvPr/>
            </p:nvSpPr>
            <p:spPr>
              <a:xfrm>
                <a:off x="1106850" y="3168044"/>
                <a:ext cx="122600" cy="128450"/>
              </a:xfrm>
              <a:custGeom>
                <a:avLst/>
                <a:gdLst/>
                <a:ahLst/>
                <a:cxnLst/>
                <a:rect l="l" t="t" r="r" b="b"/>
                <a:pathLst>
                  <a:path w="4904" h="5138" extrusionOk="0">
                    <a:moveTo>
                      <a:pt x="134" y="0"/>
                    </a:moveTo>
                    <a:lnTo>
                      <a:pt x="0" y="367"/>
                    </a:lnTo>
                    <a:cubicBezTo>
                      <a:pt x="34" y="401"/>
                      <a:pt x="3970" y="2002"/>
                      <a:pt x="4504" y="5137"/>
                    </a:cubicBezTo>
                    <a:lnTo>
                      <a:pt x="4904" y="5037"/>
                    </a:lnTo>
                    <a:cubicBezTo>
                      <a:pt x="4304" y="1702"/>
                      <a:pt x="301" y="67"/>
                      <a:pt x="134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12" name="Google Shape;6012;p31"/>
              <p:cNvSpPr/>
              <p:nvPr/>
            </p:nvSpPr>
            <p:spPr>
              <a:xfrm>
                <a:off x="1039300" y="3305644"/>
                <a:ext cx="183500" cy="43425"/>
              </a:xfrm>
              <a:custGeom>
                <a:avLst/>
                <a:gdLst/>
                <a:ahLst/>
                <a:cxnLst/>
                <a:rect l="l" t="t" r="r" b="b"/>
                <a:pathLst>
                  <a:path w="7340" h="1737" extrusionOk="0">
                    <a:moveTo>
                      <a:pt x="234" y="0"/>
                    </a:moveTo>
                    <a:lnTo>
                      <a:pt x="1" y="334"/>
                    </a:lnTo>
                    <a:cubicBezTo>
                      <a:pt x="1487" y="1239"/>
                      <a:pt x="3192" y="1736"/>
                      <a:pt x="4935" y="1736"/>
                    </a:cubicBezTo>
                    <a:cubicBezTo>
                      <a:pt x="4991" y="1736"/>
                      <a:pt x="5048" y="1736"/>
                      <a:pt x="5104" y="1735"/>
                    </a:cubicBezTo>
                    <a:cubicBezTo>
                      <a:pt x="5871" y="1735"/>
                      <a:pt x="6605" y="1668"/>
                      <a:pt x="7339" y="1501"/>
                    </a:cubicBezTo>
                    <a:lnTo>
                      <a:pt x="7272" y="1101"/>
                    </a:lnTo>
                    <a:cubicBezTo>
                      <a:pt x="6575" y="1256"/>
                      <a:pt x="5867" y="1332"/>
                      <a:pt x="5161" y="1332"/>
                    </a:cubicBezTo>
                    <a:cubicBezTo>
                      <a:pt x="3436" y="1332"/>
                      <a:pt x="1726" y="876"/>
                      <a:pt x="234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13" name="Google Shape;6013;p31"/>
              <p:cNvSpPr/>
              <p:nvPr/>
            </p:nvSpPr>
            <p:spPr>
              <a:xfrm>
                <a:off x="1095175" y="3247269"/>
                <a:ext cx="126775" cy="75900"/>
              </a:xfrm>
              <a:custGeom>
                <a:avLst/>
                <a:gdLst/>
                <a:ahLst/>
                <a:cxnLst/>
                <a:rect l="l" t="t" r="r" b="b"/>
                <a:pathLst>
                  <a:path w="5071" h="3036" extrusionOk="0">
                    <a:moveTo>
                      <a:pt x="201" y="0"/>
                    </a:moveTo>
                    <a:lnTo>
                      <a:pt x="0" y="367"/>
                    </a:lnTo>
                    <a:lnTo>
                      <a:pt x="4871" y="3036"/>
                    </a:lnTo>
                    <a:lnTo>
                      <a:pt x="5071" y="2669"/>
                    </a:lnTo>
                    <a:lnTo>
                      <a:pt x="201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14" name="Google Shape;6014;p31"/>
              <p:cNvSpPr/>
              <p:nvPr/>
            </p:nvSpPr>
            <p:spPr>
              <a:xfrm>
                <a:off x="1312000" y="3046394"/>
                <a:ext cx="406150" cy="337100"/>
              </a:xfrm>
              <a:custGeom>
                <a:avLst/>
                <a:gdLst/>
                <a:ahLst/>
                <a:cxnLst/>
                <a:rect l="l" t="t" r="r" b="b"/>
                <a:pathLst>
                  <a:path w="16246" h="13484" extrusionOk="0">
                    <a:moveTo>
                      <a:pt x="8513" y="1"/>
                    </a:moveTo>
                    <a:cubicBezTo>
                      <a:pt x="8138" y="1"/>
                      <a:pt x="7669" y="124"/>
                      <a:pt x="7072" y="397"/>
                    </a:cubicBezTo>
                    <a:cubicBezTo>
                      <a:pt x="5237" y="1264"/>
                      <a:pt x="2269" y="4866"/>
                      <a:pt x="0" y="7969"/>
                    </a:cubicBezTo>
                    <a:lnTo>
                      <a:pt x="2469" y="13306"/>
                    </a:lnTo>
                    <a:cubicBezTo>
                      <a:pt x="3961" y="13410"/>
                      <a:pt x="5580" y="13483"/>
                      <a:pt x="7111" y="13483"/>
                    </a:cubicBezTo>
                    <a:cubicBezTo>
                      <a:pt x="9515" y="13483"/>
                      <a:pt x="11702" y="13302"/>
                      <a:pt x="12843" y="12772"/>
                    </a:cubicBezTo>
                    <a:cubicBezTo>
                      <a:pt x="16245" y="11204"/>
                      <a:pt x="12876" y="9036"/>
                      <a:pt x="11308" y="5634"/>
                    </a:cubicBezTo>
                    <a:cubicBezTo>
                      <a:pt x="9985" y="2794"/>
                      <a:pt x="10302" y="1"/>
                      <a:pt x="8513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161A34"/>
                  </a:gs>
                  <a:gs pos="100000">
                    <a:srgbClr val="0B0D1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15" name="Google Shape;6015;p31"/>
              <p:cNvSpPr/>
              <p:nvPr/>
            </p:nvSpPr>
            <p:spPr>
              <a:xfrm>
                <a:off x="1306150" y="3040944"/>
                <a:ext cx="374475" cy="347275"/>
              </a:xfrm>
              <a:custGeom>
                <a:avLst/>
                <a:gdLst/>
                <a:ahLst/>
                <a:cxnLst/>
                <a:rect l="l" t="t" r="r" b="b"/>
                <a:pathLst>
                  <a:path w="14979" h="13891" extrusionOk="0">
                    <a:moveTo>
                      <a:pt x="8738" y="413"/>
                    </a:moveTo>
                    <a:cubicBezTo>
                      <a:pt x="8916" y="413"/>
                      <a:pt x="9071" y="446"/>
                      <a:pt x="9207" y="514"/>
                    </a:cubicBezTo>
                    <a:cubicBezTo>
                      <a:pt x="9808" y="781"/>
                      <a:pt x="10041" y="1749"/>
                      <a:pt x="10375" y="2916"/>
                    </a:cubicBezTo>
                    <a:cubicBezTo>
                      <a:pt x="10575" y="3950"/>
                      <a:pt x="10909" y="4951"/>
                      <a:pt x="11342" y="5918"/>
                    </a:cubicBezTo>
                    <a:cubicBezTo>
                      <a:pt x="11809" y="6886"/>
                      <a:pt x="12376" y="7786"/>
                      <a:pt x="13010" y="8654"/>
                    </a:cubicBezTo>
                    <a:cubicBezTo>
                      <a:pt x="13811" y="9821"/>
                      <a:pt x="14511" y="10822"/>
                      <a:pt x="14311" y="11589"/>
                    </a:cubicBezTo>
                    <a:cubicBezTo>
                      <a:pt x="14178" y="12056"/>
                      <a:pt x="13744" y="12456"/>
                      <a:pt x="12977" y="12790"/>
                    </a:cubicBezTo>
                    <a:cubicBezTo>
                      <a:pt x="12000" y="13244"/>
                      <a:pt x="10063" y="13482"/>
                      <a:pt x="7283" y="13482"/>
                    </a:cubicBezTo>
                    <a:cubicBezTo>
                      <a:pt x="5982" y="13482"/>
                      <a:pt x="4495" y="13430"/>
                      <a:pt x="2836" y="13324"/>
                    </a:cubicBezTo>
                    <a:lnTo>
                      <a:pt x="468" y="8187"/>
                    </a:lnTo>
                    <a:cubicBezTo>
                      <a:pt x="3570" y="4017"/>
                      <a:pt x="5938" y="1482"/>
                      <a:pt x="7406" y="781"/>
                    </a:cubicBezTo>
                    <a:cubicBezTo>
                      <a:pt x="7957" y="539"/>
                      <a:pt x="8391" y="413"/>
                      <a:pt x="8738" y="413"/>
                    </a:cubicBezTo>
                    <a:close/>
                    <a:moveTo>
                      <a:pt x="8752" y="0"/>
                    </a:moveTo>
                    <a:cubicBezTo>
                      <a:pt x="8339" y="0"/>
                      <a:pt x="7849" y="141"/>
                      <a:pt x="7239" y="414"/>
                    </a:cubicBezTo>
                    <a:cubicBezTo>
                      <a:pt x="5672" y="1148"/>
                      <a:pt x="3270" y="3717"/>
                      <a:pt x="68" y="8053"/>
                    </a:cubicBezTo>
                    <a:lnTo>
                      <a:pt x="1" y="8153"/>
                    </a:lnTo>
                    <a:lnTo>
                      <a:pt x="2569" y="13724"/>
                    </a:lnTo>
                    <a:lnTo>
                      <a:pt x="2703" y="13724"/>
                    </a:lnTo>
                    <a:cubicBezTo>
                      <a:pt x="4471" y="13857"/>
                      <a:pt x="6038" y="13891"/>
                      <a:pt x="7373" y="13891"/>
                    </a:cubicBezTo>
                    <a:cubicBezTo>
                      <a:pt x="10175" y="13891"/>
                      <a:pt x="12109" y="13657"/>
                      <a:pt x="13144" y="13190"/>
                    </a:cubicBezTo>
                    <a:cubicBezTo>
                      <a:pt x="14044" y="12757"/>
                      <a:pt x="14545" y="12290"/>
                      <a:pt x="14711" y="11722"/>
                    </a:cubicBezTo>
                    <a:cubicBezTo>
                      <a:pt x="14978" y="10755"/>
                      <a:pt x="14211" y="9654"/>
                      <a:pt x="13344" y="8420"/>
                    </a:cubicBezTo>
                    <a:cubicBezTo>
                      <a:pt x="12743" y="7586"/>
                      <a:pt x="12176" y="6686"/>
                      <a:pt x="11709" y="5752"/>
                    </a:cubicBezTo>
                    <a:cubicBezTo>
                      <a:pt x="11309" y="4818"/>
                      <a:pt x="10975" y="3817"/>
                      <a:pt x="10775" y="2816"/>
                    </a:cubicBezTo>
                    <a:cubicBezTo>
                      <a:pt x="10442" y="1549"/>
                      <a:pt x="10175" y="514"/>
                      <a:pt x="9408" y="148"/>
                    </a:cubicBezTo>
                    <a:cubicBezTo>
                      <a:pt x="9210" y="49"/>
                      <a:pt x="8994" y="0"/>
                      <a:pt x="875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16" name="Google Shape;6016;p31"/>
              <p:cNvSpPr/>
              <p:nvPr/>
            </p:nvSpPr>
            <p:spPr>
              <a:xfrm>
                <a:off x="1348700" y="3168044"/>
                <a:ext cx="122600" cy="128450"/>
              </a:xfrm>
              <a:custGeom>
                <a:avLst/>
                <a:gdLst/>
                <a:ahLst/>
                <a:cxnLst/>
                <a:rect l="l" t="t" r="r" b="b"/>
                <a:pathLst>
                  <a:path w="4904" h="5138" extrusionOk="0">
                    <a:moveTo>
                      <a:pt x="4737" y="0"/>
                    </a:moveTo>
                    <a:cubicBezTo>
                      <a:pt x="4570" y="34"/>
                      <a:pt x="567" y="1702"/>
                      <a:pt x="0" y="5037"/>
                    </a:cubicBezTo>
                    <a:lnTo>
                      <a:pt x="400" y="5137"/>
                    </a:lnTo>
                    <a:cubicBezTo>
                      <a:pt x="934" y="2002"/>
                      <a:pt x="4870" y="401"/>
                      <a:pt x="4904" y="367"/>
                    </a:cubicBezTo>
                    <a:lnTo>
                      <a:pt x="47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17" name="Google Shape;6017;p31"/>
              <p:cNvSpPr/>
              <p:nvPr/>
            </p:nvSpPr>
            <p:spPr>
              <a:xfrm>
                <a:off x="1355350" y="3304794"/>
                <a:ext cx="183500" cy="44275"/>
              </a:xfrm>
              <a:custGeom>
                <a:avLst/>
                <a:gdLst/>
                <a:ahLst/>
                <a:cxnLst/>
                <a:rect l="l" t="t" r="r" b="b"/>
                <a:pathLst>
                  <a:path w="7340" h="1771" extrusionOk="0">
                    <a:moveTo>
                      <a:pt x="7106" y="1"/>
                    </a:moveTo>
                    <a:cubicBezTo>
                      <a:pt x="5607" y="891"/>
                      <a:pt x="3926" y="1354"/>
                      <a:pt x="2227" y="1354"/>
                    </a:cubicBezTo>
                    <a:cubicBezTo>
                      <a:pt x="1506" y="1354"/>
                      <a:pt x="783" y="1271"/>
                      <a:pt x="68" y="1102"/>
                    </a:cubicBezTo>
                    <a:lnTo>
                      <a:pt x="1" y="1535"/>
                    </a:lnTo>
                    <a:cubicBezTo>
                      <a:pt x="735" y="1702"/>
                      <a:pt x="1469" y="1769"/>
                      <a:pt x="2236" y="1769"/>
                    </a:cubicBezTo>
                    <a:cubicBezTo>
                      <a:pt x="2292" y="1770"/>
                      <a:pt x="2349" y="1770"/>
                      <a:pt x="2405" y="1770"/>
                    </a:cubicBezTo>
                    <a:cubicBezTo>
                      <a:pt x="4148" y="1770"/>
                      <a:pt x="5853" y="1272"/>
                      <a:pt x="7339" y="335"/>
                    </a:cubicBezTo>
                    <a:lnTo>
                      <a:pt x="71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18" name="Google Shape;6018;p31"/>
              <p:cNvSpPr/>
              <p:nvPr/>
            </p:nvSpPr>
            <p:spPr>
              <a:xfrm>
                <a:off x="1356200" y="3247269"/>
                <a:ext cx="125950" cy="75900"/>
              </a:xfrm>
              <a:custGeom>
                <a:avLst/>
                <a:gdLst/>
                <a:ahLst/>
                <a:cxnLst/>
                <a:rect l="l" t="t" r="r" b="b"/>
                <a:pathLst>
                  <a:path w="5038" h="3036" extrusionOk="0">
                    <a:moveTo>
                      <a:pt x="4837" y="0"/>
                    </a:moveTo>
                    <a:lnTo>
                      <a:pt x="0" y="2669"/>
                    </a:lnTo>
                    <a:lnTo>
                      <a:pt x="200" y="3036"/>
                    </a:lnTo>
                    <a:lnTo>
                      <a:pt x="5037" y="367"/>
                    </a:lnTo>
                    <a:lnTo>
                      <a:pt x="48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19" name="Google Shape;6019;p31"/>
              <p:cNvSpPr/>
              <p:nvPr/>
            </p:nvSpPr>
            <p:spPr>
              <a:xfrm>
                <a:off x="1189400" y="3227244"/>
                <a:ext cx="208525" cy="170975"/>
              </a:xfrm>
              <a:custGeom>
                <a:avLst/>
                <a:gdLst/>
                <a:ahLst/>
                <a:cxnLst/>
                <a:rect l="l" t="t" r="r" b="b"/>
                <a:pathLst>
                  <a:path w="8341" h="6839" extrusionOk="0">
                    <a:moveTo>
                      <a:pt x="1835" y="1"/>
                    </a:moveTo>
                    <a:cubicBezTo>
                      <a:pt x="801" y="1"/>
                      <a:pt x="1" y="835"/>
                      <a:pt x="1" y="1835"/>
                    </a:cubicBezTo>
                    <a:lnTo>
                      <a:pt x="1" y="5004"/>
                    </a:lnTo>
                    <a:cubicBezTo>
                      <a:pt x="1" y="6038"/>
                      <a:pt x="801" y="6839"/>
                      <a:pt x="1835" y="6839"/>
                    </a:cubicBezTo>
                    <a:lnTo>
                      <a:pt x="6505" y="6839"/>
                    </a:lnTo>
                    <a:cubicBezTo>
                      <a:pt x="7506" y="6839"/>
                      <a:pt x="8340" y="6038"/>
                      <a:pt x="8340" y="5004"/>
                    </a:cubicBezTo>
                    <a:lnTo>
                      <a:pt x="8340" y="1835"/>
                    </a:lnTo>
                    <a:cubicBezTo>
                      <a:pt x="8340" y="835"/>
                      <a:pt x="7506" y="1"/>
                      <a:pt x="6505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161A34"/>
                  </a:gs>
                  <a:gs pos="100000">
                    <a:srgbClr val="0B0D1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20" name="Google Shape;6020;p31"/>
              <p:cNvSpPr/>
              <p:nvPr/>
            </p:nvSpPr>
            <p:spPr>
              <a:xfrm>
                <a:off x="1183575" y="3222244"/>
                <a:ext cx="219350" cy="181825"/>
              </a:xfrm>
              <a:custGeom>
                <a:avLst/>
                <a:gdLst/>
                <a:ahLst/>
                <a:cxnLst/>
                <a:rect l="l" t="t" r="r" b="b"/>
                <a:pathLst>
                  <a:path w="8774" h="7273" extrusionOk="0">
                    <a:moveTo>
                      <a:pt x="6738" y="401"/>
                    </a:moveTo>
                    <a:cubicBezTo>
                      <a:pt x="7639" y="401"/>
                      <a:pt x="8373" y="1135"/>
                      <a:pt x="8373" y="2035"/>
                    </a:cubicBezTo>
                    <a:lnTo>
                      <a:pt x="8373" y="5204"/>
                    </a:lnTo>
                    <a:cubicBezTo>
                      <a:pt x="8373" y="6105"/>
                      <a:pt x="7639" y="6839"/>
                      <a:pt x="6738" y="6839"/>
                    </a:cubicBezTo>
                    <a:lnTo>
                      <a:pt x="2068" y="6839"/>
                    </a:lnTo>
                    <a:cubicBezTo>
                      <a:pt x="1168" y="6839"/>
                      <a:pt x="434" y="6105"/>
                      <a:pt x="434" y="5204"/>
                    </a:cubicBezTo>
                    <a:lnTo>
                      <a:pt x="434" y="2035"/>
                    </a:lnTo>
                    <a:cubicBezTo>
                      <a:pt x="434" y="1135"/>
                      <a:pt x="1168" y="401"/>
                      <a:pt x="2068" y="401"/>
                    </a:cubicBezTo>
                    <a:close/>
                    <a:moveTo>
                      <a:pt x="2068" y="1"/>
                    </a:moveTo>
                    <a:cubicBezTo>
                      <a:pt x="934" y="1"/>
                      <a:pt x="0" y="901"/>
                      <a:pt x="0" y="2035"/>
                    </a:cubicBezTo>
                    <a:lnTo>
                      <a:pt x="0" y="5204"/>
                    </a:lnTo>
                    <a:cubicBezTo>
                      <a:pt x="0" y="6338"/>
                      <a:pt x="934" y="7272"/>
                      <a:pt x="2068" y="7272"/>
                    </a:cubicBezTo>
                    <a:lnTo>
                      <a:pt x="6738" y="7272"/>
                    </a:lnTo>
                    <a:cubicBezTo>
                      <a:pt x="7873" y="7272"/>
                      <a:pt x="8773" y="6338"/>
                      <a:pt x="8773" y="5204"/>
                    </a:cubicBezTo>
                    <a:lnTo>
                      <a:pt x="8773" y="2035"/>
                    </a:lnTo>
                    <a:cubicBezTo>
                      <a:pt x="8773" y="901"/>
                      <a:pt x="7873" y="1"/>
                      <a:pt x="673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6021" name="Google Shape;6021;p31"/>
              <p:cNvGrpSpPr/>
              <p:nvPr/>
            </p:nvGrpSpPr>
            <p:grpSpPr>
              <a:xfrm>
                <a:off x="825017" y="3407846"/>
                <a:ext cx="428678" cy="564600"/>
                <a:chOff x="825017" y="3407846"/>
                <a:chExt cx="428678" cy="564600"/>
              </a:xfrm>
            </p:grpSpPr>
            <p:sp>
              <p:nvSpPr>
                <p:cNvPr id="6022" name="Google Shape;6022;p31"/>
                <p:cNvSpPr/>
                <p:nvPr/>
              </p:nvSpPr>
              <p:spPr>
                <a:xfrm>
                  <a:off x="825017" y="3515421"/>
                  <a:ext cx="417000" cy="457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680" h="18281" extrusionOk="0">
                      <a:moveTo>
                        <a:pt x="13910" y="1"/>
                      </a:moveTo>
                      <a:lnTo>
                        <a:pt x="6805" y="935"/>
                      </a:lnTo>
                      <a:lnTo>
                        <a:pt x="1" y="12310"/>
                      </a:lnTo>
                      <a:lnTo>
                        <a:pt x="9874" y="18281"/>
                      </a:lnTo>
                      <a:lnTo>
                        <a:pt x="16679" y="6873"/>
                      </a:lnTo>
                      <a:lnTo>
                        <a:pt x="13910" y="1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700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23" name="Google Shape;6023;p31"/>
                <p:cNvSpPr/>
                <p:nvPr/>
              </p:nvSpPr>
              <p:spPr>
                <a:xfrm>
                  <a:off x="1130242" y="3407846"/>
                  <a:ext cx="123450" cy="15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38" h="6139" extrusionOk="0">
                      <a:moveTo>
                        <a:pt x="4870" y="1"/>
                      </a:moveTo>
                      <a:cubicBezTo>
                        <a:pt x="0" y="1068"/>
                        <a:pt x="601" y="6105"/>
                        <a:pt x="601" y="6139"/>
                      </a:cubicBezTo>
                      <a:lnTo>
                        <a:pt x="1034" y="6105"/>
                      </a:lnTo>
                      <a:cubicBezTo>
                        <a:pt x="1001" y="5905"/>
                        <a:pt x="467" y="1402"/>
                        <a:pt x="4937" y="434"/>
                      </a:cubicBezTo>
                      <a:lnTo>
                        <a:pt x="4870" y="1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700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24" name="Google Shape;6024;p31"/>
                <p:cNvSpPr/>
                <p:nvPr/>
              </p:nvSpPr>
              <p:spPr>
                <a:xfrm>
                  <a:off x="1146924" y="3468550"/>
                  <a:ext cx="106771" cy="94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38" h="3778" extrusionOk="0">
                      <a:moveTo>
                        <a:pt x="4470" y="0"/>
                      </a:moveTo>
                      <a:cubicBezTo>
                        <a:pt x="2282" y="0"/>
                        <a:pt x="417" y="1563"/>
                        <a:pt x="0" y="3711"/>
                      </a:cubicBezTo>
                      <a:lnTo>
                        <a:pt x="434" y="3777"/>
                      </a:lnTo>
                      <a:cubicBezTo>
                        <a:pt x="434" y="3644"/>
                        <a:pt x="968" y="442"/>
                        <a:pt x="4737" y="442"/>
                      </a:cubicBezTo>
                      <a:lnTo>
                        <a:pt x="4737" y="8"/>
                      </a:lnTo>
                      <a:cubicBezTo>
                        <a:pt x="4647" y="3"/>
                        <a:pt x="4558" y="0"/>
                        <a:pt x="4470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700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25" name="Google Shape;6025;p31"/>
                <p:cNvSpPr/>
                <p:nvPr/>
              </p:nvSpPr>
              <p:spPr>
                <a:xfrm>
                  <a:off x="1119392" y="3542146"/>
                  <a:ext cx="50600" cy="41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4" h="1667" extrusionOk="0">
                      <a:moveTo>
                        <a:pt x="1081" y="1"/>
                      </a:moveTo>
                      <a:cubicBezTo>
                        <a:pt x="1010" y="1"/>
                        <a:pt x="939" y="11"/>
                        <a:pt x="868" y="33"/>
                      </a:cubicBezTo>
                      <a:cubicBezTo>
                        <a:pt x="134" y="199"/>
                        <a:pt x="1" y="1167"/>
                        <a:pt x="634" y="1534"/>
                      </a:cubicBezTo>
                      <a:cubicBezTo>
                        <a:pt x="779" y="1625"/>
                        <a:pt x="933" y="1666"/>
                        <a:pt x="1081" y="1666"/>
                      </a:cubicBezTo>
                      <a:cubicBezTo>
                        <a:pt x="1582" y="1666"/>
                        <a:pt x="2023" y="1199"/>
                        <a:pt x="1869" y="633"/>
                      </a:cubicBezTo>
                      <a:cubicBezTo>
                        <a:pt x="1785" y="270"/>
                        <a:pt x="1444" y="1"/>
                        <a:pt x="1081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161A34"/>
                    </a:gs>
                    <a:gs pos="100000">
                      <a:srgbClr val="0B0D14"/>
                    </a:gs>
                  </a:gsLst>
                  <a:lin ang="5400700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6026" name="Google Shape;6026;p31"/>
            <p:cNvGrpSpPr/>
            <p:nvPr/>
          </p:nvGrpSpPr>
          <p:grpSpPr>
            <a:xfrm>
              <a:off x="906934" y="874018"/>
              <a:ext cx="993149" cy="1036500"/>
              <a:chOff x="1609851" y="1570464"/>
              <a:chExt cx="1473733" cy="1539433"/>
            </a:xfrm>
          </p:grpSpPr>
          <p:sp>
            <p:nvSpPr>
              <p:cNvPr id="6027" name="Google Shape;6027;p31"/>
              <p:cNvSpPr/>
              <p:nvPr/>
            </p:nvSpPr>
            <p:spPr>
              <a:xfrm>
                <a:off x="2083882" y="2441068"/>
                <a:ext cx="117373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26" extrusionOk="0">
                    <a:moveTo>
                      <a:pt x="3413" y="0"/>
                    </a:moveTo>
                    <a:lnTo>
                      <a:pt x="0" y="2389"/>
                    </a:lnTo>
                    <a:lnTo>
                      <a:pt x="68" y="2526"/>
                    </a:lnTo>
                    <a:lnTo>
                      <a:pt x="3413" y="69"/>
                    </a:lnTo>
                    <a:lnTo>
                      <a:pt x="341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28" name="Google Shape;6028;p31"/>
              <p:cNvSpPr/>
              <p:nvPr/>
            </p:nvSpPr>
            <p:spPr>
              <a:xfrm>
                <a:off x="2039291" y="2403525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2935" y="0"/>
                    </a:moveTo>
                    <a:lnTo>
                      <a:pt x="0" y="888"/>
                    </a:lnTo>
                    <a:lnTo>
                      <a:pt x="0" y="1024"/>
                    </a:lnTo>
                    <a:lnTo>
                      <a:pt x="2935" y="69"/>
                    </a:lnTo>
                    <a:lnTo>
                      <a:pt x="293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29" name="Google Shape;6029;p31"/>
              <p:cNvSpPr/>
              <p:nvPr/>
            </p:nvSpPr>
            <p:spPr>
              <a:xfrm>
                <a:off x="2151920" y="2513816"/>
                <a:ext cx="68107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26" extrusionOk="0">
                    <a:moveTo>
                      <a:pt x="1980" y="0"/>
                    </a:moveTo>
                    <a:lnTo>
                      <a:pt x="1" y="2458"/>
                    </a:lnTo>
                    <a:lnTo>
                      <a:pt x="137" y="2526"/>
                    </a:lnTo>
                    <a:lnTo>
                      <a:pt x="198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0" name="Google Shape;6030;p31"/>
              <p:cNvSpPr/>
              <p:nvPr/>
            </p:nvSpPr>
            <p:spPr>
              <a:xfrm>
                <a:off x="2241102" y="2509106"/>
                <a:ext cx="49301" cy="133807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892" extrusionOk="0">
                    <a:moveTo>
                      <a:pt x="1366" y="1"/>
                    </a:moveTo>
                    <a:lnTo>
                      <a:pt x="0" y="3892"/>
                    </a:lnTo>
                    <a:lnTo>
                      <a:pt x="69" y="3892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1" name="Google Shape;6031;p31"/>
              <p:cNvSpPr/>
              <p:nvPr/>
            </p:nvSpPr>
            <p:spPr>
              <a:xfrm>
                <a:off x="2158968" y="2074990"/>
                <a:ext cx="61059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2595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775" y="2594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2" name="Google Shape;6032;p31"/>
              <p:cNvSpPr/>
              <p:nvPr/>
            </p:nvSpPr>
            <p:spPr>
              <a:xfrm>
                <a:off x="2022858" y="2333115"/>
                <a:ext cx="145531" cy="4744"/>
              </a:xfrm>
              <a:custGeom>
                <a:avLst/>
                <a:gdLst/>
                <a:ahLst/>
                <a:cxnLst/>
                <a:rect l="l" t="t" r="r" b="b"/>
                <a:pathLst>
                  <a:path w="4233" h="138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4232" y="137"/>
                    </a:lnTo>
                    <a:lnTo>
                      <a:pt x="4232" y="69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3" name="Google Shape;6033;p31"/>
              <p:cNvSpPr/>
              <p:nvPr/>
            </p:nvSpPr>
            <p:spPr>
              <a:xfrm>
                <a:off x="2346717" y="2016303"/>
                <a:ext cx="4710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3073" extrusionOk="0">
                    <a:moveTo>
                      <a:pt x="0" y="1"/>
                    </a:moveTo>
                    <a:lnTo>
                      <a:pt x="0" y="3072"/>
                    </a:lnTo>
                    <a:lnTo>
                      <a:pt x="137" y="3072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4" name="Google Shape;6034;p31"/>
              <p:cNvSpPr/>
              <p:nvPr/>
            </p:nvSpPr>
            <p:spPr>
              <a:xfrm>
                <a:off x="2086220" y="2143028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69" y="1"/>
                    </a:moveTo>
                    <a:lnTo>
                      <a:pt x="0" y="137"/>
                    </a:lnTo>
                    <a:lnTo>
                      <a:pt x="3413" y="2595"/>
                    </a:lnTo>
                    <a:lnTo>
                      <a:pt x="3413" y="2526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5" name="Google Shape;6035;p31"/>
              <p:cNvSpPr/>
              <p:nvPr/>
            </p:nvSpPr>
            <p:spPr>
              <a:xfrm>
                <a:off x="2492179" y="2445744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69"/>
                    </a:cubicBezTo>
                    <a:lnTo>
                      <a:pt x="3277" y="2595"/>
                    </a:lnTo>
                    <a:cubicBezTo>
                      <a:pt x="3346" y="2527"/>
                      <a:pt x="3346" y="2527"/>
                      <a:pt x="3414" y="2458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6" name="Google Shape;6036;p31"/>
              <p:cNvSpPr/>
              <p:nvPr/>
            </p:nvSpPr>
            <p:spPr>
              <a:xfrm>
                <a:off x="2342007" y="2556069"/>
                <a:ext cx="4744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138" h="3072" extrusionOk="0">
                    <a:moveTo>
                      <a:pt x="69" y="0"/>
                    </a:moveTo>
                    <a:lnTo>
                      <a:pt x="1" y="3072"/>
                    </a:lnTo>
                    <a:lnTo>
                      <a:pt x="137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7" name="Google Shape;6037;p31"/>
              <p:cNvSpPr/>
              <p:nvPr/>
            </p:nvSpPr>
            <p:spPr>
              <a:xfrm>
                <a:off x="2553203" y="2241596"/>
                <a:ext cx="103278" cy="32902"/>
              </a:xfrm>
              <a:custGeom>
                <a:avLst/>
                <a:gdLst/>
                <a:ahLst/>
                <a:cxnLst/>
                <a:rect l="l" t="t" r="r" b="b"/>
                <a:pathLst>
                  <a:path w="3004" h="957" extrusionOk="0">
                    <a:moveTo>
                      <a:pt x="2936" y="1"/>
                    </a:moveTo>
                    <a:lnTo>
                      <a:pt x="1" y="888"/>
                    </a:lnTo>
                    <a:lnTo>
                      <a:pt x="1" y="956"/>
                    </a:lnTo>
                    <a:lnTo>
                      <a:pt x="3004" y="137"/>
                    </a:lnTo>
                    <a:cubicBezTo>
                      <a:pt x="3004" y="137"/>
                      <a:pt x="3004" y="1"/>
                      <a:pt x="2936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8" name="Google Shape;6038;p31"/>
              <p:cNvSpPr/>
              <p:nvPr/>
            </p:nvSpPr>
            <p:spPr>
              <a:xfrm>
                <a:off x="2527384" y="2340163"/>
                <a:ext cx="143193" cy="4710"/>
              </a:xfrm>
              <a:custGeom>
                <a:avLst/>
                <a:gdLst/>
                <a:ahLst/>
                <a:cxnLst/>
                <a:rect l="l" t="t" r="r" b="b"/>
                <a:pathLst>
                  <a:path w="4165" h="137" extrusionOk="0">
                    <a:moveTo>
                      <a:pt x="1" y="0"/>
                    </a:moveTo>
                    <a:lnTo>
                      <a:pt x="1" y="69"/>
                    </a:lnTo>
                    <a:lnTo>
                      <a:pt x="4165" y="137"/>
                    </a:lnTo>
                    <a:lnTo>
                      <a:pt x="416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9" name="Google Shape;6039;p31"/>
              <p:cNvSpPr/>
              <p:nvPr/>
            </p:nvSpPr>
            <p:spPr>
              <a:xfrm>
                <a:off x="2471070" y="2513816"/>
                <a:ext cx="65735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2595" extrusionOk="0">
                    <a:moveTo>
                      <a:pt x="1" y="0"/>
                    </a:moveTo>
                    <a:lnTo>
                      <a:pt x="1775" y="2594"/>
                    </a:lnTo>
                    <a:lnTo>
                      <a:pt x="1912" y="252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0" name="Google Shape;6040;p31"/>
              <p:cNvSpPr/>
              <p:nvPr/>
            </p:nvSpPr>
            <p:spPr>
              <a:xfrm>
                <a:off x="2400659" y="2509106"/>
                <a:ext cx="44625" cy="138517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9" extrusionOk="0">
                    <a:moveTo>
                      <a:pt x="1" y="1"/>
                    </a:moveTo>
                    <a:lnTo>
                      <a:pt x="1161" y="4028"/>
                    </a:lnTo>
                    <a:lnTo>
                      <a:pt x="1298" y="4028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1" name="Google Shape;6041;p31"/>
              <p:cNvSpPr/>
              <p:nvPr/>
            </p:nvSpPr>
            <p:spPr>
              <a:xfrm>
                <a:off x="1936048" y="2030399"/>
                <a:ext cx="145496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232" h="3209" extrusionOk="0">
                    <a:moveTo>
                      <a:pt x="137" y="0"/>
                    </a:moveTo>
                    <a:lnTo>
                      <a:pt x="0" y="137"/>
                    </a:lnTo>
                    <a:lnTo>
                      <a:pt x="4164" y="3209"/>
                    </a:lnTo>
                    <a:lnTo>
                      <a:pt x="4232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2" name="Google Shape;6042;p31"/>
              <p:cNvSpPr/>
              <p:nvPr/>
            </p:nvSpPr>
            <p:spPr>
              <a:xfrm>
                <a:off x="1860928" y="2171185"/>
                <a:ext cx="169012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4916" h="1776" extrusionOk="0">
                    <a:moveTo>
                      <a:pt x="69" y="1"/>
                    </a:moveTo>
                    <a:lnTo>
                      <a:pt x="1" y="206"/>
                    </a:lnTo>
                    <a:lnTo>
                      <a:pt x="4915" y="1776"/>
                    </a:lnTo>
                    <a:lnTo>
                      <a:pt x="4915" y="1707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3" name="Google Shape;6043;p31"/>
              <p:cNvSpPr/>
              <p:nvPr/>
            </p:nvSpPr>
            <p:spPr>
              <a:xfrm>
                <a:off x="2766772" y="2654603"/>
                <a:ext cx="79796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321" h="1844" extrusionOk="0">
                    <a:moveTo>
                      <a:pt x="137" y="1"/>
                    </a:moveTo>
                    <a:cubicBezTo>
                      <a:pt x="137" y="69"/>
                      <a:pt x="68" y="137"/>
                      <a:pt x="0" y="206"/>
                    </a:cubicBezTo>
                    <a:lnTo>
                      <a:pt x="2184" y="1844"/>
                    </a:lnTo>
                    <a:lnTo>
                      <a:pt x="2253" y="1776"/>
                    </a:lnTo>
                    <a:lnTo>
                      <a:pt x="2321" y="1639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4" name="Google Shape;6044;p31"/>
              <p:cNvSpPr/>
              <p:nvPr/>
            </p:nvSpPr>
            <p:spPr>
              <a:xfrm>
                <a:off x="1837481" y="2328440"/>
                <a:ext cx="176026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5120" h="274" extrusionOk="0">
                    <a:moveTo>
                      <a:pt x="0" y="0"/>
                    </a:moveTo>
                    <a:cubicBezTo>
                      <a:pt x="0" y="68"/>
                      <a:pt x="0" y="137"/>
                      <a:pt x="0" y="205"/>
                    </a:cubicBezTo>
                    <a:lnTo>
                      <a:pt x="5120" y="273"/>
                    </a:lnTo>
                    <a:lnTo>
                      <a:pt x="5120" y="137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5" name="Google Shape;6045;p31"/>
              <p:cNvSpPr/>
              <p:nvPr/>
            </p:nvSpPr>
            <p:spPr>
              <a:xfrm>
                <a:off x="1722479" y="2323729"/>
                <a:ext cx="93892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74" extrusionOk="0">
                    <a:moveTo>
                      <a:pt x="1" y="1"/>
                    </a:moveTo>
                    <a:lnTo>
                      <a:pt x="1" y="205"/>
                    </a:lnTo>
                    <a:lnTo>
                      <a:pt x="1" y="274"/>
                    </a:lnTo>
                    <a:lnTo>
                      <a:pt x="2731" y="274"/>
                    </a:lnTo>
                    <a:cubicBezTo>
                      <a:pt x="2731" y="205"/>
                      <a:pt x="2731" y="137"/>
                      <a:pt x="2731" y="69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6" name="Google Shape;6046;p31"/>
              <p:cNvSpPr/>
              <p:nvPr/>
            </p:nvSpPr>
            <p:spPr>
              <a:xfrm>
                <a:off x="2403032" y="2032737"/>
                <a:ext cx="49301" cy="136145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960" extrusionOk="0">
                    <a:moveTo>
                      <a:pt x="1365" y="1"/>
                    </a:moveTo>
                    <a:lnTo>
                      <a:pt x="0" y="3960"/>
                    </a:lnTo>
                    <a:lnTo>
                      <a:pt x="68" y="3960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7" name="Google Shape;6047;p31"/>
              <p:cNvSpPr/>
              <p:nvPr/>
            </p:nvSpPr>
            <p:spPr>
              <a:xfrm>
                <a:off x="2611890" y="2539636"/>
                <a:ext cx="147868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301" h="3209" extrusionOk="0">
                    <a:moveTo>
                      <a:pt x="137" y="0"/>
                    </a:moveTo>
                    <a:lnTo>
                      <a:pt x="0" y="69"/>
                    </a:lnTo>
                    <a:lnTo>
                      <a:pt x="4164" y="3208"/>
                    </a:lnTo>
                    <a:lnTo>
                      <a:pt x="4300" y="3004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8" name="Google Shape;6048;p31"/>
              <p:cNvSpPr/>
              <p:nvPr/>
            </p:nvSpPr>
            <p:spPr>
              <a:xfrm>
                <a:off x="2663494" y="2443406"/>
                <a:ext cx="171350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844" extrusionOk="0">
                    <a:moveTo>
                      <a:pt x="1" y="1"/>
                    </a:moveTo>
                    <a:cubicBezTo>
                      <a:pt x="1" y="69"/>
                      <a:pt x="1" y="69"/>
                      <a:pt x="1" y="137"/>
                    </a:cubicBezTo>
                    <a:lnTo>
                      <a:pt x="4915" y="1844"/>
                    </a:lnTo>
                    <a:lnTo>
                      <a:pt x="4984" y="1707"/>
                    </a:lnTo>
                    <a:lnTo>
                      <a:pt x="4984" y="1639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9" name="Google Shape;6049;p31"/>
              <p:cNvSpPr/>
              <p:nvPr/>
            </p:nvSpPr>
            <p:spPr>
              <a:xfrm>
                <a:off x="2851244" y="211019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80"/>
                    </a:lnTo>
                    <a:cubicBezTo>
                      <a:pt x="0" y="1980"/>
                      <a:pt x="69" y="2048"/>
                      <a:pt x="69" y="2116"/>
                    </a:cubicBezTo>
                    <a:lnTo>
                      <a:pt x="6212" y="205"/>
                    </a:lnTo>
                    <a:cubicBezTo>
                      <a:pt x="6212" y="137"/>
                      <a:pt x="6212" y="68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0" name="Google Shape;6050;p31"/>
              <p:cNvSpPr/>
              <p:nvPr/>
            </p:nvSpPr>
            <p:spPr>
              <a:xfrm>
                <a:off x="2250488" y="2030399"/>
                <a:ext cx="44625" cy="138483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8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229" y="4028"/>
                    </a:lnTo>
                    <a:lnTo>
                      <a:pt x="1297" y="4028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1" name="Google Shape;6051;p31"/>
              <p:cNvSpPr/>
              <p:nvPr/>
            </p:nvSpPr>
            <p:spPr>
              <a:xfrm>
                <a:off x="2489841" y="2150076"/>
                <a:ext cx="119711" cy="86878"/>
              </a:xfrm>
              <a:custGeom>
                <a:avLst/>
                <a:gdLst/>
                <a:ahLst/>
                <a:cxnLst/>
                <a:rect l="l" t="t" r="r" b="b"/>
                <a:pathLst>
                  <a:path w="3482" h="2527" extrusionOk="0">
                    <a:moveTo>
                      <a:pt x="3414" y="1"/>
                    </a:moveTo>
                    <a:lnTo>
                      <a:pt x="1" y="2458"/>
                    </a:lnTo>
                    <a:lnTo>
                      <a:pt x="69" y="2458"/>
                    </a:lnTo>
                    <a:lnTo>
                      <a:pt x="69" y="2526"/>
                    </a:lnTo>
                    <a:lnTo>
                      <a:pt x="3482" y="137"/>
                    </a:lnTo>
                    <a:lnTo>
                      <a:pt x="341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2" name="Google Shape;6052;p31"/>
              <p:cNvSpPr/>
              <p:nvPr/>
            </p:nvSpPr>
            <p:spPr>
              <a:xfrm>
                <a:off x="2473407" y="2077328"/>
                <a:ext cx="68107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95" extrusionOk="0">
                    <a:moveTo>
                      <a:pt x="1844" y="1"/>
                    </a:moveTo>
                    <a:lnTo>
                      <a:pt x="1" y="2526"/>
                    </a:lnTo>
                    <a:lnTo>
                      <a:pt x="69" y="2526"/>
                    </a:lnTo>
                    <a:lnTo>
                      <a:pt x="69" y="2594"/>
                    </a:lnTo>
                    <a:lnTo>
                      <a:pt x="1980" y="137"/>
                    </a:lnTo>
                    <a:lnTo>
                      <a:pt x="184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3" name="Google Shape;6053;p31"/>
              <p:cNvSpPr/>
              <p:nvPr/>
            </p:nvSpPr>
            <p:spPr>
              <a:xfrm>
                <a:off x="2041629" y="2234548"/>
                <a:ext cx="100940" cy="37577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93" extrusionOk="0">
                    <a:moveTo>
                      <a:pt x="1" y="1"/>
                    </a:moveTo>
                    <a:lnTo>
                      <a:pt x="1" y="137"/>
                    </a:lnTo>
                    <a:lnTo>
                      <a:pt x="2936" y="1093"/>
                    </a:lnTo>
                    <a:cubicBezTo>
                      <a:pt x="2936" y="1025"/>
                      <a:pt x="2936" y="1025"/>
                      <a:pt x="2936" y="1025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4" name="Google Shape;6054;p31"/>
              <p:cNvSpPr/>
              <p:nvPr/>
            </p:nvSpPr>
            <p:spPr>
              <a:xfrm>
                <a:off x="1846866" y="1959989"/>
                <a:ext cx="77458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253" h="1844" extrusionOk="0">
                    <a:moveTo>
                      <a:pt x="137" y="1"/>
                    </a:moveTo>
                    <a:lnTo>
                      <a:pt x="69" y="69"/>
                    </a:lnTo>
                    <a:cubicBezTo>
                      <a:pt x="69" y="137"/>
                      <a:pt x="0" y="137"/>
                      <a:pt x="0" y="205"/>
                    </a:cubicBezTo>
                    <a:lnTo>
                      <a:pt x="2184" y="1844"/>
                    </a:lnTo>
                    <a:lnTo>
                      <a:pt x="2253" y="170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5" name="Google Shape;6055;p31"/>
              <p:cNvSpPr/>
              <p:nvPr/>
            </p:nvSpPr>
            <p:spPr>
              <a:xfrm>
                <a:off x="2553203" y="2408201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2936" y="1025"/>
                    </a:lnTo>
                    <a:lnTo>
                      <a:pt x="2936" y="956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6" name="Google Shape;6056;p31"/>
              <p:cNvSpPr/>
              <p:nvPr/>
            </p:nvSpPr>
            <p:spPr>
              <a:xfrm>
                <a:off x="2665832" y="2182943"/>
                <a:ext cx="171350" cy="5868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7" extrusionOk="0">
                    <a:moveTo>
                      <a:pt x="4916" y="0"/>
                    </a:moveTo>
                    <a:lnTo>
                      <a:pt x="1" y="1570"/>
                    </a:lnTo>
                    <a:lnTo>
                      <a:pt x="1" y="1707"/>
                    </a:lnTo>
                    <a:lnTo>
                      <a:pt x="4984" y="137"/>
                    </a:lnTo>
                    <a:lnTo>
                      <a:pt x="491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7" name="Google Shape;6057;p31"/>
              <p:cNvSpPr/>
              <p:nvPr/>
            </p:nvSpPr>
            <p:spPr>
              <a:xfrm>
                <a:off x="1858590" y="2436358"/>
                <a:ext cx="171350" cy="58721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8" extrusionOk="0">
                    <a:moveTo>
                      <a:pt x="4915" y="1"/>
                    </a:moveTo>
                    <a:lnTo>
                      <a:pt x="1" y="1503"/>
                    </a:lnTo>
                    <a:lnTo>
                      <a:pt x="69" y="1707"/>
                    </a:lnTo>
                    <a:lnTo>
                      <a:pt x="4983" y="137"/>
                    </a:lnTo>
                    <a:cubicBezTo>
                      <a:pt x="4983" y="69"/>
                      <a:pt x="4983" y="69"/>
                      <a:pt x="4915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8" name="Google Shape;6058;p31"/>
              <p:cNvSpPr/>
              <p:nvPr/>
            </p:nvSpPr>
            <p:spPr>
              <a:xfrm>
                <a:off x="1633298" y="2096099"/>
                <a:ext cx="213603" cy="77493"/>
              </a:xfrm>
              <a:custGeom>
                <a:avLst/>
                <a:gdLst/>
                <a:ahLst/>
                <a:cxnLst/>
                <a:rect l="l" t="t" r="r" b="b"/>
                <a:pathLst>
                  <a:path w="6213" h="2254" extrusionOk="0">
                    <a:moveTo>
                      <a:pt x="69" y="1"/>
                    </a:moveTo>
                    <a:cubicBezTo>
                      <a:pt x="69" y="69"/>
                      <a:pt x="69" y="137"/>
                      <a:pt x="1" y="205"/>
                    </a:cubicBezTo>
                    <a:lnTo>
                      <a:pt x="6144" y="2185"/>
                    </a:lnTo>
                    <a:lnTo>
                      <a:pt x="6144" y="2253"/>
                    </a:lnTo>
                    <a:lnTo>
                      <a:pt x="6212" y="2048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9" name="Google Shape;6059;p31"/>
              <p:cNvSpPr/>
              <p:nvPr/>
            </p:nvSpPr>
            <p:spPr>
              <a:xfrm>
                <a:off x="2661157" y="1732359"/>
                <a:ext cx="136145" cy="183074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25" extrusionOk="0">
                    <a:moveTo>
                      <a:pt x="3755" y="1"/>
                    </a:moveTo>
                    <a:lnTo>
                      <a:pt x="0" y="5188"/>
                    </a:lnTo>
                    <a:lnTo>
                      <a:pt x="137" y="5325"/>
                    </a:lnTo>
                    <a:lnTo>
                      <a:pt x="3959" y="137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0" name="Google Shape;6060;p31"/>
              <p:cNvSpPr/>
              <p:nvPr/>
            </p:nvSpPr>
            <p:spPr>
              <a:xfrm>
                <a:off x="1907856" y="1722973"/>
                <a:ext cx="136145" cy="18544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94" extrusionOk="0">
                    <a:moveTo>
                      <a:pt x="206" y="1"/>
                    </a:moveTo>
                    <a:lnTo>
                      <a:pt x="1" y="137"/>
                    </a:lnTo>
                    <a:lnTo>
                      <a:pt x="3755" y="5393"/>
                    </a:lnTo>
                    <a:lnTo>
                      <a:pt x="3960" y="5325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1" name="Google Shape;6061;p31"/>
              <p:cNvSpPr/>
              <p:nvPr/>
            </p:nvSpPr>
            <p:spPr>
              <a:xfrm>
                <a:off x="2515660" y="1746455"/>
                <a:ext cx="37577" cy="91554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2663" extrusionOk="0">
                    <a:moveTo>
                      <a:pt x="888" y="0"/>
                    </a:moveTo>
                    <a:lnTo>
                      <a:pt x="1" y="2594"/>
                    </a:lnTo>
                    <a:lnTo>
                      <a:pt x="137" y="2662"/>
                    </a:lnTo>
                    <a:lnTo>
                      <a:pt x="1093" y="137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2" name="Google Shape;6062;p31"/>
              <p:cNvSpPr/>
              <p:nvPr/>
            </p:nvSpPr>
            <p:spPr>
              <a:xfrm>
                <a:off x="2161306" y="1741745"/>
                <a:ext cx="32902" cy="93926"/>
              </a:xfrm>
              <a:custGeom>
                <a:avLst/>
                <a:gdLst/>
                <a:ahLst/>
                <a:cxnLst/>
                <a:rect l="l" t="t" r="r" b="b"/>
                <a:pathLst>
                  <a:path w="957" h="2732" extrusionOk="0">
                    <a:moveTo>
                      <a:pt x="137" y="1"/>
                    </a:moveTo>
                    <a:lnTo>
                      <a:pt x="1" y="69"/>
                    </a:lnTo>
                    <a:lnTo>
                      <a:pt x="752" y="2731"/>
                    </a:lnTo>
                    <a:lnTo>
                      <a:pt x="956" y="266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3" name="Google Shape;6063;p31"/>
              <p:cNvSpPr/>
              <p:nvPr/>
            </p:nvSpPr>
            <p:spPr>
              <a:xfrm>
                <a:off x="1835108" y="2640541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0"/>
                    </a:moveTo>
                    <a:lnTo>
                      <a:pt x="1" y="1570"/>
                    </a:lnTo>
                    <a:lnTo>
                      <a:pt x="137" y="1775"/>
                    </a:lnTo>
                    <a:lnTo>
                      <a:pt x="2322" y="137"/>
                    </a:lnTo>
                    <a:cubicBezTo>
                      <a:pt x="2322" y="137"/>
                      <a:pt x="2253" y="69"/>
                      <a:pt x="225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4" name="Google Shape;6064;p31"/>
              <p:cNvSpPr/>
              <p:nvPr/>
            </p:nvSpPr>
            <p:spPr>
              <a:xfrm>
                <a:off x="2349055" y="1586863"/>
                <a:ext cx="9420" cy="222989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6" extrusionOk="0">
                    <a:moveTo>
                      <a:pt x="69" y="1"/>
                    </a:moveTo>
                    <a:lnTo>
                      <a:pt x="0" y="6485"/>
                    </a:lnTo>
                    <a:lnTo>
                      <a:pt x="205" y="6485"/>
                    </a:lnTo>
                    <a:lnTo>
                      <a:pt x="27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5" name="Google Shape;6065;p31"/>
              <p:cNvSpPr/>
              <p:nvPr/>
            </p:nvSpPr>
            <p:spPr>
              <a:xfrm>
                <a:off x="1628622" y="249504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12"/>
                    </a:lnTo>
                    <a:cubicBezTo>
                      <a:pt x="0" y="1980"/>
                      <a:pt x="0" y="2048"/>
                      <a:pt x="69" y="2116"/>
                    </a:cubicBezTo>
                    <a:lnTo>
                      <a:pt x="6212" y="137"/>
                    </a:lnTo>
                    <a:cubicBezTo>
                      <a:pt x="6212" y="137"/>
                      <a:pt x="6212" y="69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6" name="Google Shape;6066;p31"/>
              <p:cNvSpPr/>
              <p:nvPr/>
            </p:nvSpPr>
            <p:spPr>
              <a:xfrm>
                <a:off x="2651771" y="2769604"/>
                <a:ext cx="133807" cy="185411"/>
              </a:xfrm>
              <a:custGeom>
                <a:avLst/>
                <a:gdLst/>
                <a:ahLst/>
                <a:cxnLst/>
                <a:rect l="l" t="t" r="r" b="b"/>
                <a:pathLst>
                  <a:path w="3892" h="5393" extrusionOk="0">
                    <a:moveTo>
                      <a:pt x="69" y="0"/>
                    </a:moveTo>
                    <a:lnTo>
                      <a:pt x="0" y="137"/>
                    </a:lnTo>
                    <a:lnTo>
                      <a:pt x="3686" y="5393"/>
                    </a:lnTo>
                    <a:lnTo>
                      <a:pt x="3891" y="525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7" name="Google Shape;6067;p31"/>
              <p:cNvSpPr/>
              <p:nvPr/>
            </p:nvSpPr>
            <p:spPr>
              <a:xfrm>
                <a:off x="2499227" y="2847027"/>
                <a:ext cx="35240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5" extrusionOk="0">
                    <a:moveTo>
                      <a:pt x="1" y="1"/>
                    </a:moveTo>
                    <a:lnTo>
                      <a:pt x="820" y="2595"/>
                    </a:lnTo>
                    <a:lnTo>
                      <a:pt x="1025" y="252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8" name="Google Shape;6068;p31"/>
              <p:cNvSpPr/>
              <p:nvPr/>
            </p:nvSpPr>
            <p:spPr>
              <a:xfrm>
                <a:off x="2848906" y="2504431"/>
                <a:ext cx="213569" cy="79830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322" extrusionOk="0">
                    <a:moveTo>
                      <a:pt x="68" y="0"/>
                    </a:moveTo>
                    <a:cubicBezTo>
                      <a:pt x="0" y="69"/>
                      <a:pt x="0" y="137"/>
                      <a:pt x="0" y="205"/>
                    </a:cubicBezTo>
                    <a:lnTo>
                      <a:pt x="6075" y="2321"/>
                    </a:lnTo>
                    <a:lnTo>
                      <a:pt x="6211" y="2048"/>
                    </a:lnTo>
                    <a:lnTo>
                      <a:pt x="6211" y="1980"/>
                    </a:lnTo>
                    <a:lnTo>
                      <a:pt x="6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9" name="Google Shape;6069;p31"/>
              <p:cNvSpPr/>
              <p:nvPr/>
            </p:nvSpPr>
            <p:spPr>
              <a:xfrm>
                <a:off x="2142534" y="2840014"/>
                <a:ext cx="35240" cy="89182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4" extrusionOk="0">
                    <a:moveTo>
                      <a:pt x="888" y="0"/>
                    </a:moveTo>
                    <a:lnTo>
                      <a:pt x="1" y="2526"/>
                    </a:lnTo>
                    <a:lnTo>
                      <a:pt x="205" y="2594"/>
                    </a:lnTo>
                    <a:lnTo>
                      <a:pt x="1025" y="68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0" name="Google Shape;6070;p31"/>
              <p:cNvSpPr/>
              <p:nvPr/>
            </p:nvSpPr>
            <p:spPr>
              <a:xfrm>
                <a:off x="1896133" y="2762556"/>
                <a:ext cx="136145" cy="18073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257" extrusionOk="0">
                    <a:moveTo>
                      <a:pt x="3823" y="1"/>
                    </a:moveTo>
                    <a:lnTo>
                      <a:pt x="1" y="5120"/>
                    </a:lnTo>
                    <a:lnTo>
                      <a:pt x="137" y="5257"/>
                    </a:lnTo>
                    <a:lnTo>
                      <a:pt x="3960" y="69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1" name="Google Shape;6071;p31"/>
              <p:cNvSpPr/>
              <p:nvPr/>
            </p:nvSpPr>
            <p:spPr>
              <a:xfrm>
                <a:off x="2332621" y="2868171"/>
                <a:ext cx="9420" cy="222954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5" extrusionOk="0">
                    <a:moveTo>
                      <a:pt x="137" y="0"/>
                    </a:moveTo>
                    <a:lnTo>
                      <a:pt x="0" y="6485"/>
                    </a:lnTo>
                    <a:lnTo>
                      <a:pt x="274" y="6485"/>
                    </a:lnTo>
                    <a:lnTo>
                      <a:pt x="274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2" name="Google Shape;6072;p31"/>
              <p:cNvSpPr/>
              <p:nvPr/>
            </p:nvSpPr>
            <p:spPr>
              <a:xfrm>
                <a:off x="2349055" y="1828589"/>
                <a:ext cx="7082" cy="176026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0" extrusionOk="0">
                    <a:moveTo>
                      <a:pt x="0" y="0"/>
                    </a:moveTo>
                    <a:lnTo>
                      <a:pt x="0" y="5120"/>
                    </a:lnTo>
                    <a:lnTo>
                      <a:pt x="69" y="5120"/>
                    </a:lnTo>
                    <a:lnTo>
                      <a:pt x="20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3" name="Google Shape;6073;p31"/>
              <p:cNvSpPr/>
              <p:nvPr/>
            </p:nvSpPr>
            <p:spPr>
              <a:xfrm>
                <a:off x="2048677" y="1922446"/>
                <a:ext cx="105615" cy="147868"/>
              </a:xfrm>
              <a:custGeom>
                <a:avLst/>
                <a:gdLst/>
                <a:ahLst/>
                <a:cxnLst/>
                <a:rect l="l" t="t" r="r" b="b"/>
                <a:pathLst>
                  <a:path w="3072" h="4301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048" y="2936"/>
                    </a:lnTo>
                    <a:lnTo>
                      <a:pt x="3004" y="4301"/>
                    </a:lnTo>
                    <a:lnTo>
                      <a:pt x="3072" y="4164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4" name="Google Shape;6074;p31"/>
              <p:cNvSpPr/>
              <p:nvPr/>
            </p:nvSpPr>
            <p:spPr>
              <a:xfrm>
                <a:off x="2039291" y="260533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0" y="4164"/>
                    </a:lnTo>
                    <a:lnTo>
                      <a:pt x="137" y="4232"/>
                    </a:lnTo>
                    <a:lnTo>
                      <a:pt x="3208" y="137"/>
                    </a:lnTo>
                    <a:lnTo>
                      <a:pt x="307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5" name="Google Shape;6075;p31"/>
              <p:cNvSpPr/>
              <p:nvPr/>
            </p:nvSpPr>
            <p:spPr>
              <a:xfrm>
                <a:off x="2194173" y="1849698"/>
                <a:ext cx="56349" cy="171350"/>
              </a:xfrm>
              <a:custGeom>
                <a:avLst/>
                <a:gdLst/>
                <a:ahLst/>
                <a:cxnLst/>
                <a:rect l="l" t="t" r="r" b="b"/>
                <a:pathLst>
                  <a:path w="1639" h="4984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1502" y="4983"/>
                    </a:lnTo>
                    <a:lnTo>
                      <a:pt x="1638" y="498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6" name="Google Shape;6076;p31"/>
              <p:cNvSpPr/>
              <p:nvPr/>
            </p:nvSpPr>
            <p:spPr>
              <a:xfrm>
                <a:off x="1926628" y="2530250"/>
                <a:ext cx="147903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4302" h="3072" extrusionOk="0">
                    <a:moveTo>
                      <a:pt x="4301" y="0"/>
                    </a:moveTo>
                    <a:lnTo>
                      <a:pt x="1" y="2935"/>
                    </a:lnTo>
                    <a:lnTo>
                      <a:pt x="138" y="3072"/>
                    </a:lnTo>
                    <a:lnTo>
                      <a:pt x="4301" y="69"/>
                    </a:lnTo>
                    <a:lnTo>
                      <a:pt x="4301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7" name="Google Shape;6077;p31"/>
              <p:cNvSpPr/>
              <p:nvPr/>
            </p:nvSpPr>
            <p:spPr>
              <a:xfrm>
                <a:off x="2778496" y="1976423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1"/>
                    </a:moveTo>
                    <a:lnTo>
                      <a:pt x="0" y="1570"/>
                    </a:lnTo>
                    <a:lnTo>
                      <a:pt x="69" y="1775"/>
                    </a:lnTo>
                    <a:lnTo>
                      <a:pt x="2321" y="205"/>
                    </a:lnTo>
                    <a:lnTo>
                      <a:pt x="2253" y="69"/>
                    </a:lnTo>
                    <a:lnTo>
                      <a:pt x="225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8" name="Google Shape;6078;p31"/>
              <p:cNvSpPr/>
              <p:nvPr/>
            </p:nvSpPr>
            <p:spPr>
              <a:xfrm>
                <a:off x="2452298" y="1852036"/>
                <a:ext cx="63397" cy="169012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6" extrusionOk="0">
                    <a:moveTo>
                      <a:pt x="1639" y="1"/>
                    </a:moveTo>
                    <a:lnTo>
                      <a:pt x="1" y="4915"/>
                    </a:lnTo>
                    <a:lnTo>
                      <a:pt x="137" y="4915"/>
                    </a:lnTo>
                    <a:lnTo>
                      <a:pt x="1844" y="69"/>
                    </a:lnTo>
                    <a:lnTo>
                      <a:pt x="163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9" name="Google Shape;6079;p31"/>
              <p:cNvSpPr/>
              <p:nvPr/>
            </p:nvSpPr>
            <p:spPr>
              <a:xfrm>
                <a:off x="2618904" y="2042123"/>
                <a:ext cx="150241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4370" h="3073" extrusionOk="0">
                    <a:moveTo>
                      <a:pt x="4233" y="1"/>
                    </a:moveTo>
                    <a:lnTo>
                      <a:pt x="1" y="3004"/>
                    </a:lnTo>
                    <a:lnTo>
                      <a:pt x="69" y="3072"/>
                    </a:lnTo>
                    <a:lnTo>
                      <a:pt x="4369" y="137"/>
                    </a:lnTo>
                    <a:lnTo>
                      <a:pt x="423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0" name="Google Shape;6080;p31"/>
              <p:cNvSpPr/>
              <p:nvPr/>
            </p:nvSpPr>
            <p:spPr>
              <a:xfrm>
                <a:off x="2543818" y="192715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1" y="4164"/>
                    </a:lnTo>
                    <a:lnTo>
                      <a:pt x="137" y="4232"/>
                    </a:lnTo>
                    <a:lnTo>
                      <a:pt x="3209" y="68"/>
                    </a:lnTo>
                    <a:cubicBezTo>
                      <a:pt x="3140" y="68"/>
                      <a:pt x="3072" y="0"/>
                      <a:pt x="30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1" name="Google Shape;6081;p31"/>
              <p:cNvSpPr/>
              <p:nvPr/>
            </p:nvSpPr>
            <p:spPr>
              <a:xfrm>
                <a:off x="2682266" y="2342501"/>
                <a:ext cx="176060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5121" h="206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5120" y="205"/>
                    </a:lnTo>
                    <a:lnTo>
                      <a:pt x="512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2" name="Google Shape;6082;p31"/>
              <p:cNvSpPr/>
              <p:nvPr/>
            </p:nvSpPr>
            <p:spPr>
              <a:xfrm>
                <a:off x="2877063" y="2344839"/>
                <a:ext cx="93892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06" extrusionOk="0">
                    <a:moveTo>
                      <a:pt x="0" y="1"/>
                    </a:moveTo>
                    <a:cubicBezTo>
                      <a:pt x="0" y="69"/>
                      <a:pt x="0" y="137"/>
                      <a:pt x="0" y="206"/>
                    </a:cubicBezTo>
                    <a:lnTo>
                      <a:pt x="2730" y="206"/>
                    </a:lnTo>
                    <a:lnTo>
                      <a:pt x="27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3" name="Google Shape;6083;p31"/>
              <p:cNvSpPr/>
              <p:nvPr/>
            </p:nvSpPr>
            <p:spPr>
              <a:xfrm>
                <a:off x="2539142" y="2610012"/>
                <a:ext cx="107953" cy="147903"/>
              </a:xfrm>
              <a:custGeom>
                <a:avLst/>
                <a:gdLst/>
                <a:ahLst/>
                <a:cxnLst/>
                <a:rect l="l" t="t" r="r" b="b"/>
                <a:pathLst>
                  <a:path w="3140" h="4302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935" y="4301"/>
                    </a:lnTo>
                    <a:lnTo>
                      <a:pt x="3140" y="4165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4" name="Google Shape;6084;p31"/>
              <p:cNvSpPr/>
              <p:nvPr/>
            </p:nvSpPr>
            <p:spPr>
              <a:xfrm>
                <a:off x="2442912" y="2656975"/>
                <a:ext cx="58687" cy="171316"/>
              </a:xfrm>
              <a:custGeom>
                <a:avLst/>
                <a:gdLst/>
                <a:ahLst/>
                <a:cxnLst/>
                <a:rect l="l" t="t" r="r" b="b"/>
                <a:pathLst>
                  <a:path w="1707" h="4983" extrusionOk="0">
                    <a:moveTo>
                      <a:pt x="1" y="0"/>
                    </a:moveTo>
                    <a:lnTo>
                      <a:pt x="1502" y="4983"/>
                    </a:lnTo>
                    <a:lnTo>
                      <a:pt x="1707" y="4915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5" name="Google Shape;6085;p31"/>
              <p:cNvSpPr/>
              <p:nvPr/>
            </p:nvSpPr>
            <p:spPr>
              <a:xfrm>
                <a:off x="2177739" y="2656975"/>
                <a:ext cx="63397" cy="168978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5" extrusionOk="0">
                    <a:moveTo>
                      <a:pt x="1707" y="0"/>
                    </a:moveTo>
                    <a:lnTo>
                      <a:pt x="1" y="4846"/>
                    </a:lnTo>
                    <a:lnTo>
                      <a:pt x="205" y="4915"/>
                    </a:lnTo>
                    <a:lnTo>
                      <a:pt x="18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6" name="Google Shape;6086;p31"/>
              <p:cNvSpPr/>
              <p:nvPr/>
            </p:nvSpPr>
            <p:spPr>
              <a:xfrm>
                <a:off x="2337297" y="2673374"/>
                <a:ext cx="7082" cy="17606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1" extrusionOk="0">
                    <a:moveTo>
                      <a:pt x="138" y="1"/>
                    </a:moveTo>
                    <a:lnTo>
                      <a:pt x="1" y="5120"/>
                    </a:lnTo>
                    <a:lnTo>
                      <a:pt x="206" y="5120"/>
                    </a:lnTo>
                    <a:lnTo>
                      <a:pt x="206" y="1776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7" name="Google Shape;6087;p31"/>
              <p:cNvSpPr/>
              <p:nvPr/>
            </p:nvSpPr>
            <p:spPr>
              <a:xfrm>
                <a:off x="2333962" y="1570464"/>
                <a:ext cx="36237" cy="24788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721" extrusionOk="0">
                    <a:moveTo>
                      <a:pt x="576" y="0"/>
                    </a:moveTo>
                    <a:cubicBezTo>
                      <a:pt x="1" y="0"/>
                      <a:pt x="587" y="721"/>
                      <a:pt x="893" y="721"/>
                    </a:cubicBezTo>
                    <a:cubicBezTo>
                      <a:pt x="986" y="721"/>
                      <a:pt x="1054" y="654"/>
                      <a:pt x="1054" y="478"/>
                    </a:cubicBezTo>
                    <a:cubicBezTo>
                      <a:pt x="1054" y="205"/>
                      <a:pt x="849" y="0"/>
                      <a:pt x="5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8" name="Google Shape;6088;p31"/>
              <p:cNvSpPr/>
              <p:nvPr/>
            </p:nvSpPr>
            <p:spPr>
              <a:xfrm>
                <a:off x="2323236" y="3077030"/>
                <a:ext cx="32902" cy="32867"/>
              </a:xfrm>
              <a:custGeom>
                <a:avLst/>
                <a:gdLst/>
                <a:ahLst/>
                <a:cxnLst/>
                <a:rect l="l" t="t" r="r" b="b"/>
                <a:pathLst>
                  <a:path w="957" h="956" extrusionOk="0">
                    <a:moveTo>
                      <a:pt x="478" y="0"/>
                    </a:moveTo>
                    <a:cubicBezTo>
                      <a:pt x="205" y="0"/>
                      <a:pt x="0" y="205"/>
                      <a:pt x="0" y="478"/>
                    </a:cubicBezTo>
                    <a:cubicBezTo>
                      <a:pt x="0" y="751"/>
                      <a:pt x="205" y="956"/>
                      <a:pt x="478" y="956"/>
                    </a:cubicBezTo>
                    <a:cubicBezTo>
                      <a:pt x="751" y="956"/>
                      <a:pt x="956" y="751"/>
                      <a:pt x="956" y="478"/>
                    </a:cubicBezTo>
                    <a:cubicBezTo>
                      <a:pt x="956" y="205"/>
                      <a:pt x="751" y="0"/>
                      <a:pt x="478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9" name="Google Shape;6089;p31"/>
              <p:cNvSpPr/>
              <p:nvPr/>
            </p:nvSpPr>
            <p:spPr>
              <a:xfrm>
                <a:off x="3048344" y="2095515"/>
                <a:ext cx="35240" cy="34071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91" extrusionOk="0">
                    <a:moveTo>
                      <a:pt x="482" y="0"/>
                    </a:moveTo>
                    <a:cubicBezTo>
                      <a:pt x="436" y="0"/>
                      <a:pt x="389" y="6"/>
                      <a:pt x="342" y="18"/>
                    </a:cubicBezTo>
                    <a:cubicBezTo>
                      <a:pt x="137" y="154"/>
                      <a:pt x="1" y="359"/>
                      <a:pt x="69" y="632"/>
                    </a:cubicBezTo>
                    <a:cubicBezTo>
                      <a:pt x="126" y="858"/>
                      <a:pt x="323" y="991"/>
                      <a:pt x="544" y="991"/>
                    </a:cubicBezTo>
                    <a:cubicBezTo>
                      <a:pt x="590" y="991"/>
                      <a:pt x="637" y="985"/>
                      <a:pt x="683" y="973"/>
                    </a:cubicBezTo>
                    <a:cubicBezTo>
                      <a:pt x="888" y="837"/>
                      <a:pt x="1025" y="564"/>
                      <a:pt x="957" y="359"/>
                    </a:cubicBezTo>
                    <a:cubicBezTo>
                      <a:pt x="900" y="133"/>
                      <a:pt x="703" y="0"/>
                      <a:pt x="48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0" name="Google Shape;6090;p31"/>
              <p:cNvSpPr/>
              <p:nvPr/>
            </p:nvSpPr>
            <p:spPr>
              <a:xfrm>
                <a:off x="1609851" y="2550741"/>
                <a:ext cx="37577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24" extrusionOk="0">
                    <a:moveTo>
                      <a:pt x="524" y="1"/>
                    </a:moveTo>
                    <a:cubicBezTo>
                      <a:pt x="485" y="1"/>
                      <a:pt x="446" y="6"/>
                      <a:pt x="410" y="19"/>
                    </a:cubicBezTo>
                    <a:cubicBezTo>
                      <a:pt x="137" y="87"/>
                      <a:pt x="0" y="360"/>
                      <a:pt x="69" y="633"/>
                    </a:cubicBezTo>
                    <a:cubicBezTo>
                      <a:pt x="181" y="801"/>
                      <a:pt x="339" y="924"/>
                      <a:pt x="544" y="924"/>
                    </a:cubicBezTo>
                    <a:cubicBezTo>
                      <a:pt x="588" y="924"/>
                      <a:pt x="634" y="918"/>
                      <a:pt x="683" y="906"/>
                    </a:cubicBezTo>
                    <a:cubicBezTo>
                      <a:pt x="956" y="838"/>
                      <a:pt x="1092" y="565"/>
                      <a:pt x="1024" y="292"/>
                    </a:cubicBezTo>
                    <a:cubicBezTo>
                      <a:pt x="912" y="123"/>
                      <a:pt x="707" y="1"/>
                      <a:pt x="52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1" name="Google Shape;6091;p31"/>
              <p:cNvSpPr/>
              <p:nvPr/>
            </p:nvSpPr>
            <p:spPr>
              <a:xfrm>
                <a:off x="2764400" y="2936656"/>
                <a:ext cx="37577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7" extrusionOk="0">
                    <a:moveTo>
                      <a:pt x="578" y="1"/>
                    </a:moveTo>
                    <a:cubicBezTo>
                      <a:pt x="469" y="1"/>
                      <a:pt x="360" y="39"/>
                      <a:pt x="274" y="124"/>
                    </a:cubicBezTo>
                    <a:cubicBezTo>
                      <a:pt x="69" y="261"/>
                      <a:pt x="1" y="534"/>
                      <a:pt x="206" y="739"/>
                    </a:cubicBezTo>
                    <a:cubicBezTo>
                      <a:pt x="294" y="871"/>
                      <a:pt x="439" y="946"/>
                      <a:pt x="586" y="946"/>
                    </a:cubicBezTo>
                    <a:cubicBezTo>
                      <a:pt x="666" y="946"/>
                      <a:pt x="747" y="923"/>
                      <a:pt x="820" y="875"/>
                    </a:cubicBezTo>
                    <a:cubicBezTo>
                      <a:pt x="1025" y="739"/>
                      <a:pt x="1093" y="397"/>
                      <a:pt x="956" y="193"/>
                    </a:cubicBezTo>
                    <a:cubicBezTo>
                      <a:pt x="877" y="74"/>
                      <a:pt x="729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2" name="Google Shape;6092;p31"/>
              <p:cNvSpPr/>
              <p:nvPr/>
            </p:nvSpPr>
            <p:spPr>
              <a:xfrm>
                <a:off x="1891457" y="1710321"/>
                <a:ext cx="41187" cy="32214"/>
              </a:xfrm>
              <a:custGeom>
                <a:avLst/>
                <a:gdLst/>
                <a:ahLst/>
                <a:cxnLst/>
                <a:rect l="l" t="t" r="r" b="b"/>
                <a:pathLst>
                  <a:path w="1198" h="937" extrusionOk="0">
                    <a:moveTo>
                      <a:pt x="578" y="1"/>
                    </a:moveTo>
                    <a:cubicBezTo>
                      <a:pt x="471" y="1"/>
                      <a:pt x="365" y="34"/>
                      <a:pt x="273" y="96"/>
                    </a:cubicBezTo>
                    <a:cubicBezTo>
                      <a:pt x="68" y="232"/>
                      <a:pt x="0" y="505"/>
                      <a:pt x="205" y="710"/>
                    </a:cubicBezTo>
                    <a:cubicBezTo>
                      <a:pt x="305" y="870"/>
                      <a:pt x="440" y="936"/>
                      <a:pt x="572" y="936"/>
                    </a:cubicBezTo>
                    <a:cubicBezTo>
                      <a:pt x="892" y="936"/>
                      <a:pt x="1197" y="550"/>
                      <a:pt x="956" y="164"/>
                    </a:cubicBezTo>
                    <a:cubicBezTo>
                      <a:pt x="843" y="51"/>
                      <a:pt x="710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3" name="Google Shape;6093;p31"/>
              <p:cNvSpPr/>
              <p:nvPr/>
            </p:nvSpPr>
            <p:spPr>
              <a:xfrm>
                <a:off x="1879699" y="2928267"/>
                <a:ext cx="37577" cy="32386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2" extrusionOk="0">
                    <a:moveTo>
                      <a:pt x="492" y="0"/>
                    </a:moveTo>
                    <a:cubicBezTo>
                      <a:pt x="350" y="0"/>
                      <a:pt x="213" y="51"/>
                      <a:pt x="137" y="164"/>
                    </a:cubicBezTo>
                    <a:cubicBezTo>
                      <a:pt x="1" y="437"/>
                      <a:pt x="69" y="710"/>
                      <a:pt x="274" y="846"/>
                    </a:cubicBezTo>
                    <a:cubicBezTo>
                      <a:pt x="366" y="907"/>
                      <a:pt x="472" y="941"/>
                      <a:pt x="573" y="941"/>
                    </a:cubicBezTo>
                    <a:cubicBezTo>
                      <a:pt x="697" y="941"/>
                      <a:pt x="813" y="891"/>
                      <a:pt x="888" y="778"/>
                    </a:cubicBezTo>
                    <a:cubicBezTo>
                      <a:pt x="1093" y="505"/>
                      <a:pt x="1025" y="232"/>
                      <a:pt x="820" y="95"/>
                    </a:cubicBezTo>
                    <a:cubicBezTo>
                      <a:pt x="728" y="34"/>
                      <a:pt x="608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4" name="Google Shape;6094;p31"/>
              <p:cNvSpPr/>
              <p:nvPr/>
            </p:nvSpPr>
            <p:spPr>
              <a:xfrm>
                <a:off x="2778496" y="1718676"/>
                <a:ext cx="34689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09" h="947" extrusionOk="0">
                    <a:moveTo>
                      <a:pt x="483" y="1"/>
                    </a:moveTo>
                    <a:cubicBezTo>
                      <a:pt x="348" y="1"/>
                      <a:pt x="217" y="61"/>
                      <a:pt x="137" y="194"/>
                    </a:cubicBezTo>
                    <a:cubicBezTo>
                      <a:pt x="0" y="399"/>
                      <a:pt x="0" y="672"/>
                      <a:pt x="205" y="877"/>
                    </a:cubicBezTo>
                    <a:cubicBezTo>
                      <a:pt x="285" y="924"/>
                      <a:pt x="372" y="946"/>
                      <a:pt x="458" y="946"/>
                    </a:cubicBezTo>
                    <a:cubicBezTo>
                      <a:pt x="740" y="946"/>
                      <a:pt x="1008" y="713"/>
                      <a:pt x="956" y="399"/>
                    </a:cubicBezTo>
                    <a:cubicBezTo>
                      <a:pt x="914" y="149"/>
                      <a:pt x="695" y="1"/>
                      <a:pt x="48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5" name="Google Shape;6095;p31"/>
              <p:cNvSpPr/>
              <p:nvPr/>
            </p:nvSpPr>
            <p:spPr>
              <a:xfrm>
                <a:off x="1614526" y="2086095"/>
                <a:ext cx="35239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4" extrusionOk="0">
                    <a:moveTo>
                      <a:pt x="539" y="1"/>
                    </a:moveTo>
                    <a:cubicBezTo>
                      <a:pt x="320" y="1"/>
                      <a:pt x="125" y="123"/>
                      <a:pt x="69" y="292"/>
                    </a:cubicBezTo>
                    <a:cubicBezTo>
                      <a:pt x="1" y="565"/>
                      <a:pt x="137" y="838"/>
                      <a:pt x="410" y="906"/>
                    </a:cubicBezTo>
                    <a:cubicBezTo>
                      <a:pt x="445" y="918"/>
                      <a:pt x="483" y="923"/>
                      <a:pt x="520" y="923"/>
                    </a:cubicBezTo>
                    <a:cubicBezTo>
                      <a:pt x="703" y="923"/>
                      <a:pt x="900" y="791"/>
                      <a:pt x="956" y="565"/>
                    </a:cubicBezTo>
                    <a:cubicBezTo>
                      <a:pt x="1025" y="360"/>
                      <a:pt x="888" y="87"/>
                      <a:pt x="683" y="19"/>
                    </a:cubicBezTo>
                    <a:cubicBezTo>
                      <a:pt x="635" y="7"/>
                      <a:pt x="587" y="1"/>
                      <a:pt x="53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6" name="Google Shape;6096;p31"/>
              <p:cNvSpPr/>
              <p:nvPr/>
            </p:nvSpPr>
            <p:spPr>
              <a:xfrm>
                <a:off x="3043668" y="2562499"/>
                <a:ext cx="35240" cy="31733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3" extrusionOk="0">
                    <a:moveTo>
                      <a:pt x="539" y="0"/>
                    </a:moveTo>
                    <a:cubicBezTo>
                      <a:pt x="320" y="0"/>
                      <a:pt x="125" y="122"/>
                      <a:pt x="69" y="291"/>
                    </a:cubicBezTo>
                    <a:cubicBezTo>
                      <a:pt x="0" y="564"/>
                      <a:pt x="137" y="837"/>
                      <a:pt x="342" y="905"/>
                    </a:cubicBezTo>
                    <a:cubicBezTo>
                      <a:pt x="389" y="917"/>
                      <a:pt x="435" y="923"/>
                      <a:pt x="481" y="923"/>
                    </a:cubicBezTo>
                    <a:cubicBezTo>
                      <a:pt x="702" y="923"/>
                      <a:pt x="899" y="790"/>
                      <a:pt x="956" y="564"/>
                    </a:cubicBezTo>
                    <a:cubicBezTo>
                      <a:pt x="1024" y="359"/>
                      <a:pt x="888" y="86"/>
                      <a:pt x="683" y="18"/>
                    </a:cubicBezTo>
                    <a:cubicBezTo>
                      <a:pt x="635" y="6"/>
                      <a:pt x="586" y="0"/>
                      <a:pt x="53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7" name="Google Shape;6097;p31"/>
              <p:cNvSpPr/>
              <p:nvPr/>
            </p:nvSpPr>
            <p:spPr>
              <a:xfrm>
                <a:off x="2534432" y="1729127"/>
                <a:ext cx="30529" cy="27366"/>
              </a:xfrm>
              <a:custGeom>
                <a:avLst/>
                <a:gdLst/>
                <a:ahLst/>
                <a:cxnLst/>
                <a:rect l="l" t="t" r="r" b="b"/>
                <a:pathLst>
                  <a:path w="888" h="796" extrusionOk="0">
                    <a:moveTo>
                      <a:pt x="453" y="1"/>
                    </a:moveTo>
                    <a:cubicBezTo>
                      <a:pt x="286" y="1"/>
                      <a:pt x="120" y="78"/>
                      <a:pt x="69" y="231"/>
                    </a:cubicBezTo>
                    <a:cubicBezTo>
                      <a:pt x="1" y="436"/>
                      <a:pt x="137" y="709"/>
                      <a:pt x="342" y="777"/>
                    </a:cubicBezTo>
                    <a:cubicBezTo>
                      <a:pt x="378" y="789"/>
                      <a:pt x="414" y="795"/>
                      <a:pt x="450" y="795"/>
                    </a:cubicBezTo>
                    <a:cubicBezTo>
                      <a:pt x="615" y="795"/>
                      <a:pt x="764" y="673"/>
                      <a:pt x="820" y="504"/>
                    </a:cubicBezTo>
                    <a:cubicBezTo>
                      <a:pt x="888" y="300"/>
                      <a:pt x="820" y="95"/>
                      <a:pt x="615" y="26"/>
                    </a:cubicBezTo>
                    <a:cubicBezTo>
                      <a:pt x="564" y="9"/>
                      <a:pt x="508" y="1"/>
                      <a:pt x="45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8" name="Google Shape;6098;p31"/>
              <p:cNvSpPr/>
              <p:nvPr/>
            </p:nvSpPr>
            <p:spPr>
              <a:xfrm>
                <a:off x="2132392" y="2923729"/>
                <a:ext cx="26610" cy="22931"/>
              </a:xfrm>
              <a:custGeom>
                <a:avLst/>
                <a:gdLst/>
                <a:ahLst/>
                <a:cxnLst/>
                <a:rect l="l" t="t" r="r" b="b"/>
                <a:pathLst>
                  <a:path w="774" h="667" extrusionOk="0">
                    <a:moveTo>
                      <a:pt x="316" y="0"/>
                    </a:moveTo>
                    <a:cubicBezTo>
                      <a:pt x="1" y="0"/>
                      <a:pt x="308" y="667"/>
                      <a:pt x="545" y="667"/>
                    </a:cubicBezTo>
                    <a:cubicBezTo>
                      <a:pt x="607" y="667"/>
                      <a:pt x="665" y="620"/>
                      <a:pt x="705" y="500"/>
                    </a:cubicBezTo>
                    <a:cubicBezTo>
                      <a:pt x="773" y="296"/>
                      <a:pt x="637" y="91"/>
                      <a:pt x="432" y="22"/>
                    </a:cubicBezTo>
                    <a:cubicBezTo>
                      <a:pt x="386" y="7"/>
                      <a:pt x="348" y="0"/>
                      <a:pt x="31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9" name="Google Shape;6099;p31"/>
              <p:cNvSpPr/>
              <p:nvPr/>
            </p:nvSpPr>
            <p:spPr>
              <a:xfrm>
                <a:off x="2961707" y="2340438"/>
                <a:ext cx="30358" cy="20869"/>
              </a:xfrm>
              <a:custGeom>
                <a:avLst/>
                <a:gdLst/>
                <a:ahLst/>
                <a:cxnLst/>
                <a:rect l="l" t="t" r="r" b="b"/>
                <a:pathLst>
                  <a:path w="883" h="607" extrusionOk="0">
                    <a:moveTo>
                      <a:pt x="752" y="1"/>
                    </a:moveTo>
                    <a:cubicBezTo>
                      <a:pt x="497" y="1"/>
                      <a:pt x="1" y="607"/>
                      <a:pt x="473" y="607"/>
                    </a:cubicBezTo>
                    <a:cubicBezTo>
                      <a:pt x="678" y="607"/>
                      <a:pt x="883" y="402"/>
                      <a:pt x="883" y="197"/>
                    </a:cubicBezTo>
                    <a:cubicBezTo>
                      <a:pt x="883" y="55"/>
                      <a:pt x="828" y="1"/>
                      <a:pt x="75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0" name="Google Shape;6100;p31"/>
              <p:cNvSpPr/>
              <p:nvPr/>
            </p:nvSpPr>
            <p:spPr>
              <a:xfrm>
                <a:off x="1701370" y="2316235"/>
                <a:ext cx="28192" cy="26301"/>
              </a:xfrm>
              <a:custGeom>
                <a:avLst/>
                <a:gdLst/>
                <a:ahLst/>
                <a:cxnLst/>
                <a:rect l="l" t="t" r="r" b="b"/>
                <a:pathLst>
                  <a:path w="820" h="765" extrusionOk="0">
                    <a:moveTo>
                      <a:pt x="492" y="0"/>
                    </a:moveTo>
                    <a:cubicBezTo>
                      <a:pt x="465" y="0"/>
                      <a:pt x="437" y="5"/>
                      <a:pt x="410" y="14"/>
                    </a:cubicBezTo>
                    <a:cubicBezTo>
                      <a:pt x="205" y="14"/>
                      <a:pt x="0" y="150"/>
                      <a:pt x="0" y="355"/>
                    </a:cubicBezTo>
                    <a:cubicBezTo>
                      <a:pt x="0" y="560"/>
                      <a:pt x="205" y="765"/>
                      <a:pt x="410" y="765"/>
                    </a:cubicBezTo>
                    <a:cubicBezTo>
                      <a:pt x="615" y="765"/>
                      <a:pt x="819" y="560"/>
                      <a:pt x="819" y="355"/>
                    </a:cubicBezTo>
                    <a:cubicBezTo>
                      <a:pt x="819" y="178"/>
                      <a:pt x="666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1" name="Google Shape;6101;p31"/>
              <p:cNvSpPr/>
              <p:nvPr/>
            </p:nvSpPr>
            <p:spPr>
              <a:xfrm>
                <a:off x="2517998" y="2928611"/>
                <a:ext cx="36030" cy="27298"/>
              </a:xfrm>
              <a:custGeom>
                <a:avLst/>
                <a:gdLst/>
                <a:ahLst/>
                <a:cxnLst/>
                <a:rect l="l" t="t" r="r" b="b"/>
                <a:pathLst>
                  <a:path w="1048" h="794" extrusionOk="0">
                    <a:moveTo>
                      <a:pt x="456" y="0"/>
                    </a:moveTo>
                    <a:cubicBezTo>
                      <a:pt x="420" y="0"/>
                      <a:pt x="382" y="6"/>
                      <a:pt x="342" y="17"/>
                    </a:cubicBezTo>
                    <a:cubicBezTo>
                      <a:pt x="137" y="85"/>
                      <a:pt x="1" y="358"/>
                      <a:pt x="69" y="563"/>
                    </a:cubicBezTo>
                    <a:cubicBezTo>
                      <a:pt x="120" y="717"/>
                      <a:pt x="248" y="793"/>
                      <a:pt x="395" y="793"/>
                    </a:cubicBezTo>
                    <a:cubicBezTo>
                      <a:pt x="444" y="793"/>
                      <a:pt x="496" y="785"/>
                      <a:pt x="547" y="768"/>
                    </a:cubicBezTo>
                    <a:cubicBezTo>
                      <a:pt x="1048" y="643"/>
                      <a:pt x="859" y="0"/>
                      <a:pt x="45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2" name="Google Shape;6102;p31"/>
              <p:cNvSpPr/>
              <p:nvPr/>
            </p:nvSpPr>
            <p:spPr>
              <a:xfrm>
                <a:off x="2145010" y="1732600"/>
                <a:ext cx="33108" cy="17121"/>
              </a:xfrm>
              <a:custGeom>
                <a:avLst/>
                <a:gdLst/>
                <a:ahLst/>
                <a:cxnLst/>
                <a:rect l="l" t="t" r="r" b="b"/>
                <a:pathLst>
                  <a:path w="963" h="498" extrusionOk="0">
                    <a:moveTo>
                      <a:pt x="214" y="1"/>
                    </a:moveTo>
                    <a:cubicBezTo>
                      <a:pt x="86" y="1"/>
                      <a:pt x="0" y="72"/>
                      <a:pt x="65" y="267"/>
                    </a:cubicBezTo>
                    <a:cubicBezTo>
                      <a:pt x="116" y="420"/>
                      <a:pt x="244" y="497"/>
                      <a:pt x="392" y="497"/>
                    </a:cubicBezTo>
                    <a:cubicBezTo>
                      <a:pt x="441" y="497"/>
                      <a:pt x="492" y="489"/>
                      <a:pt x="543" y="472"/>
                    </a:cubicBezTo>
                    <a:cubicBezTo>
                      <a:pt x="963" y="332"/>
                      <a:pt x="491" y="1"/>
                      <a:pt x="21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3" name="Google Shape;6103;p31"/>
              <p:cNvSpPr/>
              <p:nvPr/>
            </p:nvSpPr>
            <p:spPr>
              <a:xfrm>
                <a:off x="1816337" y="2689601"/>
                <a:ext cx="30564" cy="2747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799" extrusionOk="0">
                    <a:moveTo>
                      <a:pt x="407" y="1"/>
                    </a:moveTo>
                    <a:cubicBezTo>
                      <a:pt x="330" y="1"/>
                      <a:pt x="258" y="23"/>
                      <a:pt x="206" y="75"/>
                    </a:cubicBezTo>
                    <a:cubicBezTo>
                      <a:pt x="1" y="212"/>
                      <a:pt x="1" y="485"/>
                      <a:pt x="137" y="621"/>
                    </a:cubicBezTo>
                    <a:cubicBezTo>
                      <a:pt x="181" y="751"/>
                      <a:pt x="306" y="798"/>
                      <a:pt x="445" y="798"/>
                    </a:cubicBezTo>
                    <a:cubicBezTo>
                      <a:pt x="524" y="798"/>
                      <a:pt x="609" y="783"/>
                      <a:pt x="683" y="758"/>
                    </a:cubicBezTo>
                    <a:cubicBezTo>
                      <a:pt x="820" y="621"/>
                      <a:pt x="888" y="348"/>
                      <a:pt x="752" y="143"/>
                    </a:cubicBezTo>
                    <a:cubicBezTo>
                      <a:pt x="667" y="59"/>
                      <a:pt x="531" y="1"/>
                      <a:pt x="407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4" name="Google Shape;6104;p31"/>
              <p:cNvSpPr/>
              <p:nvPr/>
            </p:nvSpPr>
            <p:spPr>
              <a:xfrm>
                <a:off x="2848906" y="1962258"/>
                <a:ext cx="30529" cy="28363"/>
              </a:xfrm>
              <a:custGeom>
                <a:avLst/>
                <a:gdLst/>
                <a:ahLst/>
                <a:cxnLst/>
                <a:rect l="l" t="t" r="r" b="b"/>
                <a:pathLst>
                  <a:path w="888" h="825" extrusionOk="0">
                    <a:moveTo>
                      <a:pt x="389" y="0"/>
                    </a:moveTo>
                    <a:cubicBezTo>
                      <a:pt x="319" y="0"/>
                      <a:pt x="253" y="23"/>
                      <a:pt x="205" y="71"/>
                    </a:cubicBezTo>
                    <a:cubicBezTo>
                      <a:pt x="0" y="208"/>
                      <a:pt x="0" y="481"/>
                      <a:pt x="68" y="617"/>
                    </a:cubicBezTo>
                    <a:cubicBezTo>
                      <a:pt x="156" y="750"/>
                      <a:pt x="302" y="825"/>
                      <a:pt x="430" y="825"/>
                    </a:cubicBezTo>
                    <a:cubicBezTo>
                      <a:pt x="501" y="825"/>
                      <a:pt x="566" y="802"/>
                      <a:pt x="614" y="754"/>
                    </a:cubicBezTo>
                    <a:cubicBezTo>
                      <a:pt x="819" y="617"/>
                      <a:pt x="887" y="344"/>
                      <a:pt x="751" y="208"/>
                    </a:cubicBezTo>
                    <a:cubicBezTo>
                      <a:pt x="663" y="76"/>
                      <a:pt x="518" y="0"/>
                      <a:pt x="38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5" name="Google Shape;6105;p31"/>
              <p:cNvSpPr/>
              <p:nvPr/>
            </p:nvSpPr>
            <p:spPr>
              <a:xfrm>
                <a:off x="1826857" y="1949675"/>
                <a:ext cx="34242" cy="15333"/>
              </a:xfrm>
              <a:custGeom>
                <a:avLst/>
                <a:gdLst/>
                <a:ahLst/>
                <a:cxnLst/>
                <a:rect l="l" t="t" r="r" b="b"/>
                <a:pathLst>
                  <a:path w="996" h="446" extrusionOk="0">
                    <a:moveTo>
                      <a:pt x="449" y="1"/>
                    </a:moveTo>
                    <a:cubicBezTo>
                      <a:pt x="344" y="1"/>
                      <a:pt x="248" y="51"/>
                      <a:pt x="173" y="164"/>
                    </a:cubicBezTo>
                    <a:cubicBezTo>
                      <a:pt x="0" y="365"/>
                      <a:pt x="154" y="445"/>
                      <a:pt x="355" y="445"/>
                    </a:cubicBezTo>
                    <a:cubicBezTo>
                      <a:pt x="631" y="445"/>
                      <a:pt x="995" y="294"/>
                      <a:pt x="719" y="96"/>
                    </a:cubicBezTo>
                    <a:cubicBezTo>
                      <a:pt x="627" y="35"/>
                      <a:pt x="535" y="1"/>
                      <a:pt x="44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6" name="Google Shape;6106;p31"/>
              <p:cNvSpPr/>
              <p:nvPr/>
            </p:nvSpPr>
            <p:spPr>
              <a:xfrm>
                <a:off x="2832816" y="2703044"/>
                <a:ext cx="39193" cy="27573"/>
              </a:xfrm>
              <a:custGeom>
                <a:avLst/>
                <a:gdLst/>
                <a:ahLst/>
                <a:cxnLst/>
                <a:rect l="l" t="t" r="r" b="b"/>
                <a:pathLst>
                  <a:path w="1140" h="802" extrusionOk="0">
                    <a:moveTo>
                      <a:pt x="572" y="0"/>
                    </a:moveTo>
                    <a:cubicBezTo>
                      <a:pt x="249" y="0"/>
                      <a:pt x="1" y="487"/>
                      <a:pt x="332" y="708"/>
                    </a:cubicBezTo>
                    <a:cubicBezTo>
                      <a:pt x="424" y="774"/>
                      <a:pt x="513" y="801"/>
                      <a:pt x="595" y="801"/>
                    </a:cubicBezTo>
                    <a:cubicBezTo>
                      <a:pt x="937" y="801"/>
                      <a:pt x="1140" y="314"/>
                      <a:pt x="809" y="94"/>
                    </a:cubicBezTo>
                    <a:cubicBezTo>
                      <a:pt x="730" y="28"/>
                      <a:pt x="649" y="0"/>
                      <a:pt x="5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107" name="Google Shape;6107;p31"/>
            <p:cNvGrpSpPr/>
            <p:nvPr/>
          </p:nvGrpSpPr>
          <p:grpSpPr>
            <a:xfrm>
              <a:off x="1583692" y="1504343"/>
              <a:ext cx="692802" cy="723072"/>
              <a:chOff x="1609851" y="1570464"/>
              <a:chExt cx="1473733" cy="1539433"/>
            </a:xfrm>
          </p:grpSpPr>
          <p:sp>
            <p:nvSpPr>
              <p:cNvPr id="6108" name="Google Shape;6108;p31"/>
              <p:cNvSpPr/>
              <p:nvPr/>
            </p:nvSpPr>
            <p:spPr>
              <a:xfrm>
                <a:off x="2083882" y="2441068"/>
                <a:ext cx="117373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26" extrusionOk="0">
                    <a:moveTo>
                      <a:pt x="3413" y="0"/>
                    </a:moveTo>
                    <a:lnTo>
                      <a:pt x="0" y="2389"/>
                    </a:lnTo>
                    <a:lnTo>
                      <a:pt x="68" y="2526"/>
                    </a:lnTo>
                    <a:lnTo>
                      <a:pt x="3413" y="69"/>
                    </a:lnTo>
                    <a:lnTo>
                      <a:pt x="341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9" name="Google Shape;6109;p31"/>
              <p:cNvSpPr/>
              <p:nvPr/>
            </p:nvSpPr>
            <p:spPr>
              <a:xfrm>
                <a:off x="2039291" y="2403525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2935" y="0"/>
                    </a:moveTo>
                    <a:lnTo>
                      <a:pt x="0" y="888"/>
                    </a:lnTo>
                    <a:lnTo>
                      <a:pt x="0" y="1024"/>
                    </a:lnTo>
                    <a:lnTo>
                      <a:pt x="2935" y="69"/>
                    </a:lnTo>
                    <a:lnTo>
                      <a:pt x="293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0" name="Google Shape;6110;p31"/>
              <p:cNvSpPr/>
              <p:nvPr/>
            </p:nvSpPr>
            <p:spPr>
              <a:xfrm>
                <a:off x="2151920" y="2513816"/>
                <a:ext cx="68107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26" extrusionOk="0">
                    <a:moveTo>
                      <a:pt x="1980" y="0"/>
                    </a:moveTo>
                    <a:lnTo>
                      <a:pt x="1" y="2458"/>
                    </a:lnTo>
                    <a:lnTo>
                      <a:pt x="137" y="2526"/>
                    </a:lnTo>
                    <a:lnTo>
                      <a:pt x="198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1" name="Google Shape;6111;p31"/>
              <p:cNvSpPr/>
              <p:nvPr/>
            </p:nvSpPr>
            <p:spPr>
              <a:xfrm>
                <a:off x="2241102" y="2509106"/>
                <a:ext cx="49301" cy="133807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892" extrusionOk="0">
                    <a:moveTo>
                      <a:pt x="1366" y="1"/>
                    </a:moveTo>
                    <a:lnTo>
                      <a:pt x="0" y="3892"/>
                    </a:lnTo>
                    <a:lnTo>
                      <a:pt x="69" y="3892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2" name="Google Shape;6112;p31"/>
              <p:cNvSpPr/>
              <p:nvPr/>
            </p:nvSpPr>
            <p:spPr>
              <a:xfrm>
                <a:off x="2158968" y="2074990"/>
                <a:ext cx="61059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2595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775" y="2594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3" name="Google Shape;6113;p31"/>
              <p:cNvSpPr/>
              <p:nvPr/>
            </p:nvSpPr>
            <p:spPr>
              <a:xfrm>
                <a:off x="2022858" y="2333115"/>
                <a:ext cx="145531" cy="4744"/>
              </a:xfrm>
              <a:custGeom>
                <a:avLst/>
                <a:gdLst/>
                <a:ahLst/>
                <a:cxnLst/>
                <a:rect l="l" t="t" r="r" b="b"/>
                <a:pathLst>
                  <a:path w="4233" h="138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4232" y="137"/>
                    </a:lnTo>
                    <a:lnTo>
                      <a:pt x="4232" y="69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4" name="Google Shape;6114;p31"/>
              <p:cNvSpPr/>
              <p:nvPr/>
            </p:nvSpPr>
            <p:spPr>
              <a:xfrm>
                <a:off x="2346717" y="2016303"/>
                <a:ext cx="4710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3073" extrusionOk="0">
                    <a:moveTo>
                      <a:pt x="0" y="1"/>
                    </a:moveTo>
                    <a:lnTo>
                      <a:pt x="0" y="3072"/>
                    </a:lnTo>
                    <a:lnTo>
                      <a:pt x="137" y="3072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5" name="Google Shape;6115;p31"/>
              <p:cNvSpPr/>
              <p:nvPr/>
            </p:nvSpPr>
            <p:spPr>
              <a:xfrm>
                <a:off x="2086220" y="2143028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69" y="1"/>
                    </a:moveTo>
                    <a:lnTo>
                      <a:pt x="0" y="137"/>
                    </a:lnTo>
                    <a:lnTo>
                      <a:pt x="3413" y="2595"/>
                    </a:lnTo>
                    <a:lnTo>
                      <a:pt x="3413" y="2526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6" name="Google Shape;6116;p31"/>
              <p:cNvSpPr/>
              <p:nvPr/>
            </p:nvSpPr>
            <p:spPr>
              <a:xfrm>
                <a:off x="2492179" y="2445744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69"/>
                    </a:cubicBezTo>
                    <a:lnTo>
                      <a:pt x="3277" y="2595"/>
                    </a:lnTo>
                    <a:cubicBezTo>
                      <a:pt x="3346" y="2527"/>
                      <a:pt x="3346" y="2527"/>
                      <a:pt x="3414" y="2458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7" name="Google Shape;6117;p31"/>
              <p:cNvSpPr/>
              <p:nvPr/>
            </p:nvSpPr>
            <p:spPr>
              <a:xfrm>
                <a:off x="2342007" y="2556069"/>
                <a:ext cx="4744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138" h="3072" extrusionOk="0">
                    <a:moveTo>
                      <a:pt x="69" y="0"/>
                    </a:moveTo>
                    <a:lnTo>
                      <a:pt x="1" y="3072"/>
                    </a:lnTo>
                    <a:lnTo>
                      <a:pt x="137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8" name="Google Shape;6118;p31"/>
              <p:cNvSpPr/>
              <p:nvPr/>
            </p:nvSpPr>
            <p:spPr>
              <a:xfrm>
                <a:off x="2553203" y="2241596"/>
                <a:ext cx="103278" cy="32902"/>
              </a:xfrm>
              <a:custGeom>
                <a:avLst/>
                <a:gdLst/>
                <a:ahLst/>
                <a:cxnLst/>
                <a:rect l="l" t="t" r="r" b="b"/>
                <a:pathLst>
                  <a:path w="3004" h="957" extrusionOk="0">
                    <a:moveTo>
                      <a:pt x="2936" y="1"/>
                    </a:moveTo>
                    <a:lnTo>
                      <a:pt x="1" y="888"/>
                    </a:lnTo>
                    <a:lnTo>
                      <a:pt x="1" y="956"/>
                    </a:lnTo>
                    <a:lnTo>
                      <a:pt x="3004" y="137"/>
                    </a:lnTo>
                    <a:cubicBezTo>
                      <a:pt x="3004" y="137"/>
                      <a:pt x="3004" y="1"/>
                      <a:pt x="2936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9" name="Google Shape;6119;p31"/>
              <p:cNvSpPr/>
              <p:nvPr/>
            </p:nvSpPr>
            <p:spPr>
              <a:xfrm>
                <a:off x="2527384" y="2340163"/>
                <a:ext cx="143193" cy="4710"/>
              </a:xfrm>
              <a:custGeom>
                <a:avLst/>
                <a:gdLst/>
                <a:ahLst/>
                <a:cxnLst/>
                <a:rect l="l" t="t" r="r" b="b"/>
                <a:pathLst>
                  <a:path w="4165" h="137" extrusionOk="0">
                    <a:moveTo>
                      <a:pt x="1" y="0"/>
                    </a:moveTo>
                    <a:lnTo>
                      <a:pt x="1" y="69"/>
                    </a:lnTo>
                    <a:lnTo>
                      <a:pt x="4165" y="137"/>
                    </a:lnTo>
                    <a:lnTo>
                      <a:pt x="416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0" name="Google Shape;6120;p31"/>
              <p:cNvSpPr/>
              <p:nvPr/>
            </p:nvSpPr>
            <p:spPr>
              <a:xfrm>
                <a:off x="2471070" y="2513816"/>
                <a:ext cx="65735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2595" extrusionOk="0">
                    <a:moveTo>
                      <a:pt x="1" y="0"/>
                    </a:moveTo>
                    <a:lnTo>
                      <a:pt x="1775" y="2594"/>
                    </a:lnTo>
                    <a:lnTo>
                      <a:pt x="1912" y="252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1" name="Google Shape;6121;p31"/>
              <p:cNvSpPr/>
              <p:nvPr/>
            </p:nvSpPr>
            <p:spPr>
              <a:xfrm>
                <a:off x="2400659" y="2509106"/>
                <a:ext cx="44625" cy="138517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9" extrusionOk="0">
                    <a:moveTo>
                      <a:pt x="1" y="1"/>
                    </a:moveTo>
                    <a:lnTo>
                      <a:pt x="1161" y="4028"/>
                    </a:lnTo>
                    <a:lnTo>
                      <a:pt x="1298" y="4028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2" name="Google Shape;6122;p31"/>
              <p:cNvSpPr/>
              <p:nvPr/>
            </p:nvSpPr>
            <p:spPr>
              <a:xfrm>
                <a:off x="1936048" y="2030399"/>
                <a:ext cx="145496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232" h="3209" extrusionOk="0">
                    <a:moveTo>
                      <a:pt x="137" y="0"/>
                    </a:moveTo>
                    <a:lnTo>
                      <a:pt x="0" y="137"/>
                    </a:lnTo>
                    <a:lnTo>
                      <a:pt x="4164" y="3209"/>
                    </a:lnTo>
                    <a:lnTo>
                      <a:pt x="4232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3" name="Google Shape;6123;p31"/>
              <p:cNvSpPr/>
              <p:nvPr/>
            </p:nvSpPr>
            <p:spPr>
              <a:xfrm>
                <a:off x="1860928" y="2171185"/>
                <a:ext cx="169012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4916" h="1776" extrusionOk="0">
                    <a:moveTo>
                      <a:pt x="69" y="1"/>
                    </a:moveTo>
                    <a:lnTo>
                      <a:pt x="1" y="206"/>
                    </a:lnTo>
                    <a:lnTo>
                      <a:pt x="4915" y="1776"/>
                    </a:lnTo>
                    <a:lnTo>
                      <a:pt x="4915" y="1707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4" name="Google Shape;6124;p31"/>
              <p:cNvSpPr/>
              <p:nvPr/>
            </p:nvSpPr>
            <p:spPr>
              <a:xfrm>
                <a:off x="2766772" y="2654603"/>
                <a:ext cx="79796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321" h="1844" extrusionOk="0">
                    <a:moveTo>
                      <a:pt x="137" y="1"/>
                    </a:moveTo>
                    <a:cubicBezTo>
                      <a:pt x="137" y="69"/>
                      <a:pt x="68" y="137"/>
                      <a:pt x="0" y="206"/>
                    </a:cubicBezTo>
                    <a:lnTo>
                      <a:pt x="2184" y="1844"/>
                    </a:lnTo>
                    <a:lnTo>
                      <a:pt x="2253" y="1776"/>
                    </a:lnTo>
                    <a:lnTo>
                      <a:pt x="2321" y="1639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5" name="Google Shape;6125;p31"/>
              <p:cNvSpPr/>
              <p:nvPr/>
            </p:nvSpPr>
            <p:spPr>
              <a:xfrm>
                <a:off x="1837481" y="2328440"/>
                <a:ext cx="176026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5120" h="274" extrusionOk="0">
                    <a:moveTo>
                      <a:pt x="0" y="0"/>
                    </a:moveTo>
                    <a:cubicBezTo>
                      <a:pt x="0" y="68"/>
                      <a:pt x="0" y="137"/>
                      <a:pt x="0" y="205"/>
                    </a:cubicBezTo>
                    <a:lnTo>
                      <a:pt x="5120" y="273"/>
                    </a:lnTo>
                    <a:lnTo>
                      <a:pt x="5120" y="137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6" name="Google Shape;6126;p31"/>
              <p:cNvSpPr/>
              <p:nvPr/>
            </p:nvSpPr>
            <p:spPr>
              <a:xfrm>
                <a:off x="1722479" y="2323729"/>
                <a:ext cx="93892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74" extrusionOk="0">
                    <a:moveTo>
                      <a:pt x="1" y="1"/>
                    </a:moveTo>
                    <a:lnTo>
                      <a:pt x="1" y="205"/>
                    </a:lnTo>
                    <a:lnTo>
                      <a:pt x="1" y="274"/>
                    </a:lnTo>
                    <a:lnTo>
                      <a:pt x="2731" y="274"/>
                    </a:lnTo>
                    <a:cubicBezTo>
                      <a:pt x="2731" y="205"/>
                      <a:pt x="2731" y="137"/>
                      <a:pt x="2731" y="69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7" name="Google Shape;6127;p31"/>
              <p:cNvSpPr/>
              <p:nvPr/>
            </p:nvSpPr>
            <p:spPr>
              <a:xfrm>
                <a:off x="2403032" y="2032737"/>
                <a:ext cx="49301" cy="136145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960" extrusionOk="0">
                    <a:moveTo>
                      <a:pt x="1365" y="1"/>
                    </a:moveTo>
                    <a:lnTo>
                      <a:pt x="0" y="3960"/>
                    </a:lnTo>
                    <a:lnTo>
                      <a:pt x="68" y="3960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8" name="Google Shape;6128;p31"/>
              <p:cNvSpPr/>
              <p:nvPr/>
            </p:nvSpPr>
            <p:spPr>
              <a:xfrm>
                <a:off x="2611890" y="2539636"/>
                <a:ext cx="147868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301" h="3209" extrusionOk="0">
                    <a:moveTo>
                      <a:pt x="137" y="0"/>
                    </a:moveTo>
                    <a:lnTo>
                      <a:pt x="0" y="69"/>
                    </a:lnTo>
                    <a:lnTo>
                      <a:pt x="4164" y="3208"/>
                    </a:lnTo>
                    <a:lnTo>
                      <a:pt x="4300" y="3004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9" name="Google Shape;6129;p31"/>
              <p:cNvSpPr/>
              <p:nvPr/>
            </p:nvSpPr>
            <p:spPr>
              <a:xfrm>
                <a:off x="2663494" y="2443406"/>
                <a:ext cx="171350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844" extrusionOk="0">
                    <a:moveTo>
                      <a:pt x="1" y="1"/>
                    </a:moveTo>
                    <a:cubicBezTo>
                      <a:pt x="1" y="69"/>
                      <a:pt x="1" y="69"/>
                      <a:pt x="1" y="137"/>
                    </a:cubicBezTo>
                    <a:lnTo>
                      <a:pt x="4915" y="1844"/>
                    </a:lnTo>
                    <a:lnTo>
                      <a:pt x="4984" y="1707"/>
                    </a:lnTo>
                    <a:lnTo>
                      <a:pt x="4984" y="1639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0" name="Google Shape;6130;p31"/>
              <p:cNvSpPr/>
              <p:nvPr/>
            </p:nvSpPr>
            <p:spPr>
              <a:xfrm>
                <a:off x="2851244" y="211019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80"/>
                    </a:lnTo>
                    <a:cubicBezTo>
                      <a:pt x="0" y="1980"/>
                      <a:pt x="69" y="2048"/>
                      <a:pt x="69" y="2116"/>
                    </a:cubicBezTo>
                    <a:lnTo>
                      <a:pt x="6212" y="205"/>
                    </a:lnTo>
                    <a:cubicBezTo>
                      <a:pt x="6212" y="137"/>
                      <a:pt x="6212" y="68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1" name="Google Shape;6131;p31"/>
              <p:cNvSpPr/>
              <p:nvPr/>
            </p:nvSpPr>
            <p:spPr>
              <a:xfrm>
                <a:off x="2250488" y="2030399"/>
                <a:ext cx="44625" cy="138483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8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229" y="4028"/>
                    </a:lnTo>
                    <a:lnTo>
                      <a:pt x="1297" y="4028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2" name="Google Shape;6132;p31"/>
              <p:cNvSpPr/>
              <p:nvPr/>
            </p:nvSpPr>
            <p:spPr>
              <a:xfrm>
                <a:off x="2489841" y="2150076"/>
                <a:ext cx="119711" cy="86878"/>
              </a:xfrm>
              <a:custGeom>
                <a:avLst/>
                <a:gdLst/>
                <a:ahLst/>
                <a:cxnLst/>
                <a:rect l="l" t="t" r="r" b="b"/>
                <a:pathLst>
                  <a:path w="3482" h="2527" extrusionOk="0">
                    <a:moveTo>
                      <a:pt x="3414" y="1"/>
                    </a:moveTo>
                    <a:lnTo>
                      <a:pt x="1" y="2458"/>
                    </a:lnTo>
                    <a:lnTo>
                      <a:pt x="69" y="2458"/>
                    </a:lnTo>
                    <a:lnTo>
                      <a:pt x="69" y="2526"/>
                    </a:lnTo>
                    <a:lnTo>
                      <a:pt x="3482" y="137"/>
                    </a:lnTo>
                    <a:lnTo>
                      <a:pt x="341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3" name="Google Shape;6133;p31"/>
              <p:cNvSpPr/>
              <p:nvPr/>
            </p:nvSpPr>
            <p:spPr>
              <a:xfrm>
                <a:off x="2473407" y="2077328"/>
                <a:ext cx="68107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95" extrusionOk="0">
                    <a:moveTo>
                      <a:pt x="1844" y="1"/>
                    </a:moveTo>
                    <a:lnTo>
                      <a:pt x="1" y="2526"/>
                    </a:lnTo>
                    <a:lnTo>
                      <a:pt x="69" y="2526"/>
                    </a:lnTo>
                    <a:lnTo>
                      <a:pt x="69" y="2594"/>
                    </a:lnTo>
                    <a:lnTo>
                      <a:pt x="1980" y="137"/>
                    </a:lnTo>
                    <a:lnTo>
                      <a:pt x="184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4" name="Google Shape;6134;p31"/>
              <p:cNvSpPr/>
              <p:nvPr/>
            </p:nvSpPr>
            <p:spPr>
              <a:xfrm>
                <a:off x="2041629" y="2234548"/>
                <a:ext cx="100940" cy="37577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93" extrusionOk="0">
                    <a:moveTo>
                      <a:pt x="1" y="1"/>
                    </a:moveTo>
                    <a:lnTo>
                      <a:pt x="1" y="137"/>
                    </a:lnTo>
                    <a:lnTo>
                      <a:pt x="2936" y="1093"/>
                    </a:lnTo>
                    <a:cubicBezTo>
                      <a:pt x="2936" y="1025"/>
                      <a:pt x="2936" y="1025"/>
                      <a:pt x="2936" y="1025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5" name="Google Shape;6135;p31"/>
              <p:cNvSpPr/>
              <p:nvPr/>
            </p:nvSpPr>
            <p:spPr>
              <a:xfrm>
                <a:off x="1846866" y="1959989"/>
                <a:ext cx="77458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253" h="1844" extrusionOk="0">
                    <a:moveTo>
                      <a:pt x="137" y="1"/>
                    </a:moveTo>
                    <a:lnTo>
                      <a:pt x="69" y="69"/>
                    </a:lnTo>
                    <a:cubicBezTo>
                      <a:pt x="69" y="137"/>
                      <a:pt x="0" y="137"/>
                      <a:pt x="0" y="205"/>
                    </a:cubicBezTo>
                    <a:lnTo>
                      <a:pt x="2184" y="1844"/>
                    </a:lnTo>
                    <a:lnTo>
                      <a:pt x="2253" y="170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6" name="Google Shape;6136;p31"/>
              <p:cNvSpPr/>
              <p:nvPr/>
            </p:nvSpPr>
            <p:spPr>
              <a:xfrm>
                <a:off x="2553203" y="2408201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2936" y="1025"/>
                    </a:lnTo>
                    <a:lnTo>
                      <a:pt x="2936" y="956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7" name="Google Shape;6137;p31"/>
              <p:cNvSpPr/>
              <p:nvPr/>
            </p:nvSpPr>
            <p:spPr>
              <a:xfrm>
                <a:off x="2665832" y="2182943"/>
                <a:ext cx="171350" cy="5868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7" extrusionOk="0">
                    <a:moveTo>
                      <a:pt x="4916" y="0"/>
                    </a:moveTo>
                    <a:lnTo>
                      <a:pt x="1" y="1570"/>
                    </a:lnTo>
                    <a:lnTo>
                      <a:pt x="1" y="1707"/>
                    </a:lnTo>
                    <a:lnTo>
                      <a:pt x="4984" y="137"/>
                    </a:lnTo>
                    <a:lnTo>
                      <a:pt x="491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8" name="Google Shape;6138;p31"/>
              <p:cNvSpPr/>
              <p:nvPr/>
            </p:nvSpPr>
            <p:spPr>
              <a:xfrm>
                <a:off x="1858590" y="2436358"/>
                <a:ext cx="171350" cy="58721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8" extrusionOk="0">
                    <a:moveTo>
                      <a:pt x="4915" y="1"/>
                    </a:moveTo>
                    <a:lnTo>
                      <a:pt x="1" y="1503"/>
                    </a:lnTo>
                    <a:lnTo>
                      <a:pt x="69" y="1707"/>
                    </a:lnTo>
                    <a:lnTo>
                      <a:pt x="4983" y="137"/>
                    </a:lnTo>
                    <a:cubicBezTo>
                      <a:pt x="4983" y="69"/>
                      <a:pt x="4983" y="69"/>
                      <a:pt x="4915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9" name="Google Shape;6139;p31"/>
              <p:cNvSpPr/>
              <p:nvPr/>
            </p:nvSpPr>
            <p:spPr>
              <a:xfrm>
                <a:off x="1633298" y="2096099"/>
                <a:ext cx="213603" cy="77493"/>
              </a:xfrm>
              <a:custGeom>
                <a:avLst/>
                <a:gdLst/>
                <a:ahLst/>
                <a:cxnLst/>
                <a:rect l="l" t="t" r="r" b="b"/>
                <a:pathLst>
                  <a:path w="6213" h="2254" extrusionOk="0">
                    <a:moveTo>
                      <a:pt x="69" y="1"/>
                    </a:moveTo>
                    <a:cubicBezTo>
                      <a:pt x="69" y="69"/>
                      <a:pt x="69" y="137"/>
                      <a:pt x="1" y="205"/>
                    </a:cubicBezTo>
                    <a:lnTo>
                      <a:pt x="6144" y="2185"/>
                    </a:lnTo>
                    <a:lnTo>
                      <a:pt x="6144" y="2253"/>
                    </a:lnTo>
                    <a:lnTo>
                      <a:pt x="6212" y="2048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0" name="Google Shape;6140;p31"/>
              <p:cNvSpPr/>
              <p:nvPr/>
            </p:nvSpPr>
            <p:spPr>
              <a:xfrm>
                <a:off x="2661157" y="1732359"/>
                <a:ext cx="136145" cy="183074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25" extrusionOk="0">
                    <a:moveTo>
                      <a:pt x="3755" y="1"/>
                    </a:moveTo>
                    <a:lnTo>
                      <a:pt x="0" y="5188"/>
                    </a:lnTo>
                    <a:lnTo>
                      <a:pt x="137" y="5325"/>
                    </a:lnTo>
                    <a:lnTo>
                      <a:pt x="3959" y="137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1" name="Google Shape;6141;p31"/>
              <p:cNvSpPr/>
              <p:nvPr/>
            </p:nvSpPr>
            <p:spPr>
              <a:xfrm>
                <a:off x="1907856" y="1722973"/>
                <a:ext cx="136145" cy="18544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94" extrusionOk="0">
                    <a:moveTo>
                      <a:pt x="206" y="1"/>
                    </a:moveTo>
                    <a:lnTo>
                      <a:pt x="1" y="137"/>
                    </a:lnTo>
                    <a:lnTo>
                      <a:pt x="3755" y="5393"/>
                    </a:lnTo>
                    <a:lnTo>
                      <a:pt x="3960" y="5325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2" name="Google Shape;6142;p31"/>
              <p:cNvSpPr/>
              <p:nvPr/>
            </p:nvSpPr>
            <p:spPr>
              <a:xfrm>
                <a:off x="2515660" y="1746455"/>
                <a:ext cx="37577" cy="91554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2663" extrusionOk="0">
                    <a:moveTo>
                      <a:pt x="888" y="0"/>
                    </a:moveTo>
                    <a:lnTo>
                      <a:pt x="1" y="2594"/>
                    </a:lnTo>
                    <a:lnTo>
                      <a:pt x="137" y="2662"/>
                    </a:lnTo>
                    <a:lnTo>
                      <a:pt x="1093" y="137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3" name="Google Shape;6143;p31"/>
              <p:cNvSpPr/>
              <p:nvPr/>
            </p:nvSpPr>
            <p:spPr>
              <a:xfrm>
                <a:off x="2161306" y="1741745"/>
                <a:ext cx="32902" cy="93926"/>
              </a:xfrm>
              <a:custGeom>
                <a:avLst/>
                <a:gdLst/>
                <a:ahLst/>
                <a:cxnLst/>
                <a:rect l="l" t="t" r="r" b="b"/>
                <a:pathLst>
                  <a:path w="957" h="2732" extrusionOk="0">
                    <a:moveTo>
                      <a:pt x="137" y="1"/>
                    </a:moveTo>
                    <a:lnTo>
                      <a:pt x="1" y="69"/>
                    </a:lnTo>
                    <a:lnTo>
                      <a:pt x="752" y="2731"/>
                    </a:lnTo>
                    <a:lnTo>
                      <a:pt x="956" y="266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4" name="Google Shape;6144;p31"/>
              <p:cNvSpPr/>
              <p:nvPr/>
            </p:nvSpPr>
            <p:spPr>
              <a:xfrm>
                <a:off x="1835108" y="2640541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0"/>
                    </a:moveTo>
                    <a:lnTo>
                      <a:pt x="1" y="1570"/>
                    </a:lnTo>
                    <a:lnTo>
                      <a:pt x="137" y="1775"/>
                    </a:lnTo>
                    <a:lnTo>
                      <a:pt x="2322" y="137"/>
                    </a:lnTo>
                    <a:cubicBezTo>
                      <a:pt x="2322" y="137"/>
                      <a:pt x="2253" y="69"/>
                      <a:pt x="225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5" name="Google Shape;6145;p31"/>
              <p:cNvSpPr/>
              <p:nvPr/>
            </p:nvSpPr>
            <p:spPr>
              <a:xfrm>
                <a:off x="2349055" y="1586863"/>
                <a:ext cx="9420" cy="222989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6" extrusionOk="0">
                    <a:moveTo>
                      <a:pt x="69" y="1"/>
                    </a:moveTo>
                    <a:lnTo>
                      <a:pt x="0" y="6485"/>
                    </a:lnTo>
                    <a:lnTo>
                      <a:pt x="205" y="6485"/>
                    </a:lnTo>
                    <a:lnTo>
                      <a:pt x="27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6" name="Google Shape;6146;p31"/>
              <p:cNvSpPr/>
              <p:nvPr/>
            </p:nvSpPr>
            <p:spPr>
              <a:xfrm>
                <a:off x="1628622" y="249504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12"/>
                    </a:lnTo>
                    <a:cubicBezTo>
                      <a:pt x="0" y="1980"/>
                      <a:pt x="0" y="2048"/>
                      <a:pt x="69" y="2116"/>
                    </a:cubicBezTo>
                    <a:lnTo>
                      <a:pt x="6212" y="137"/>
                    </a:lnTo>
                    <a:cubicBezTo>
                      <a:pt x="6212" y="137"/>
                      <a:pt x="6212" y="69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7" name="Google Shape;6147;p31"/>
              <p:cNvSpPr/>
              <p:nvPr/>
            </p:nvSpPr>
            <p:spPr>
              <a:xfrm>
                <a:off x="2651771" y="2769604"/>
                <a:ext cx="133807" cy="185411"/>
              </a:xfrm>
              <a:custGeom>
                <a:avLst/>
                <a:gdLst/>
                <a:ahLst/>
                <a:cxnLst/>
                <a:rect l="l" t="t" r="r" b="b"/>
                <a:pathLst>
                  <a:path w="3892" h="5393" extrusionOk="0">
                    <a:moveTo>
                      <a:pt x="69" y="0"/>
                    </a:moveTo>
                    <a:lnTo>
                      <a:pt x="0" y="137"/>
                    </a:lnTo>
                    <a:lnTo>
                      <a:pt x="3686" y="5393"/>
                    </a:lnTo>
                    <a:lnTo>
                      <a:pt x="3891" y="525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8" name="Google Shape;6148;p31"/>
              <p:cNvSpPr/>
              <p:nvPr/>
            </p:nvSpPr>
            <p:spPr>
              <a:xfrm>
                <a:off x="2499227" y="2847027"/>
                <a:ext cx="35240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5" extrusionOk="0">
                    <a:moveTo>
                      <a:pt x="1" y="1"/>
                    </a:moveTo>
                    <a:lnTo>
                      <a:pt x="820" y="2595"/>
                    </a:lnTo>
                    <a:lnTo>
                      <a:pt x="1025" y="252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9" name="Google Shape;6149;p31"/>
              <p:cNvSpPr/>
              <p:nvPr/>
            </p:nvSpPr>
            <p:spPr>
              <a:xfrm>
                <a:off x="2848906" y="2504431"/>
                <a:ext cx="213569" cy="79830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322" extrusionOk="0">
                    <a:moveTo>
                      <a:pt x="68" y="0"/>
                    </a:moveTo>
                    <a:cubicBezTo>
                      <a:pt x="0" y="69"/>
                      <a:pt x="0" y="137"/>
                      <a:pt x="0" y="205"/>
                    </a:cubicBezTo>
                    <a:lnTo>
                      <a:pt x="6075" y="2321"/>
                    </a:lnTo>
                    <a:lnTo>
                      <a:pt x="6211" y="2048"/>
                    </a:lnTo>
                    <a:lnTo>
                      <a:pt x="6211" y="1980"/>
                    </a:lnTo>
                    <a:lnTo>
                      <a:pt x="6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0" name="Google Shape;6150;p31"/>
              <p:cNvSpPr/>
              <p:nvPr/>
            </p:nvSpPr>
            <p:spPr>
              <a:xfrm>
                <a:off x="2142534" y="2840014"/>
                <a:ext cx="35240" cy="89182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4" extrusionOk="0">
                    <a:moveTo>
                      <a:pt x="888" y="0"/>
                    </a:moveTo>
                    <a:lnTo>
                      <a:pt x="1" y="2526"/>
                    </a:lnTo>
                    <a:lnTo>
                      <a:pt x="205" y="2594"/>
                    </a:lnTo>
                    <a:lnTo>
                      <a:pt x="1025" y="68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1" name="Google Shape;6151;p31"/>
              <p:cNvSpPr/>
              <p:nvPr/>
            </p:nvSpPr>
            <p:spPr>
              <a:xfrm>
                <a:off x="1896133" y="2762556"/>
                <a:ext cx="136145" cy="18073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257" extrusionOk="0">
                    <a:moveTo>
                      <a:pt x="3823" y="1"/>
                    </a:moveTo>
                    <a:lnTo>
                      <a:pt x="1" y="5120"/>
                    </a:lnTo>
                    <a:lnTo>
                      <a:pt x="137" y="5257"/>
                    </a:lnTo>
                    <a:lnTo>
                      <a:pt x="3960" y="69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2" name="Google Shape;6152;p31"/>
              <p:cNvSpPr/>
              <p:nvPr/>
            </p:nvSpPr>
            <p:spPr>
              <a:xfrm>
                <a:off x="2332621" y="2868171"/>
                <a:ext cx="9420" cy="222954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5" extrusionOk="0">
                    <a:moveTo>
                      <a:pt x="137" y="0"/>
                    </a:moveTo>
                    <a:lnTo>
                      <a:pt x="0" y="6485"/>
                    </a:lnTo>
                    <a:lnTo>
                      <a:pt x="274" y="6485"/>
                    </a:lnTo>
                    <a:lnTo>
                      <a:pt x="274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3" name="Google Shape;6153;p31"/>
              <p:cNvSpPr/>
              <p:nvPr/>
            </p:nvSpPr>
            <p:spPr>
              <a:xfrm>
                <a:off x="2349055" y="1828589"/>
                <a:ext cx="7082" cy="176026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0" extrusionOk="0">
                    <a:moveTo>
                      <a:pt x="0" y="0"/>
                    </a:moveTo>
                    <a:lnTo>
                      <a:pt x="0" y="5120"/>
                    </a:lnTo>
                    <a:lnTo>
                      <a:pt x="69" y="5120"/>
                    </a:lnTo>
                    <a:lnTo>
                      <a:pt x="20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4" name="Google Shape;6154;p31"/>
              <p:cNvSpPr/>
              <p:nvPr/>
            </p:nvSpPr>
            <p:spPr>
              <a:xfrm>
                <a:off x="2048677" y="1922446"/>
                <a:ext cx="105615" cy="147868"/>
              </a:xfrm>
              <a:custGeom>
                <a:avLst/>
                <a:gdLst/>
                <a:ahLst/>
                <a:cxnLst/>
                <a:rect l="l" t="t" r="r" b="b"/>
                <a:pathLst>
                  <a:path w="3072" h="4301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048" y="2936"/>
                    </a:lnTo>
                    <a:lnTo>
                      <a:pt x="3004" y="4301"/>
                    </a:lnTo>
                    <a:lnTo>
                      <a:pt x="3072" y="4164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5" name="Google Shape;6155;p31"/>
              <p:cNvSpPr/>
              <p:nvPr/>
            </p:nvSpPr>
            <p:spPr>
              <a:xfrm>
                <a:off x="2039291" y="260533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0" y="4164"/>
                    </a:lnTo>
                    <a:lnTo>
                      <a:pt x="137" y="4232"/>
                    </a:lnTo>
                    <a:lnTo>
                      <a:pt x="3208" y="137"/>
                    </a:lnTo>
                    <a:lnTo>
                      <a:pt x="307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6" name="Google Shape;6156;p31"/>
              <p:cNvSpPr/>
              <p:nvPr/>
            </p:nvSpPr>
            <p:spPr>
              <a:xfrm>
                <a:off x="2194173" y="1849698"/>
                <a:ext cx="56349" cy="171350"/>
              </a:xfrm>
              <a:custGeom>
                <a:avLst/>
                <a:gdLst/>
                <a:ahLst/>
                <a:cxnLst/>
                <a:rect l="l" t="t" r="r" b="b"/>
                <a:pathLst>
                  <a:path w="1639" h="4984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1502" y="4983"/>
                    </a:lnTo>
                    <a:lnTo>
                      <a:pt x="1638" y="498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7" name="Google Shape;6157;p31"/>
              <p:cNvSpPr/>
              <p:nvPr/>
            </p:nvSpPr>
            <p:spPr>
              <a:xfrm>
                <a:off x="1926628" y="2530250"/>
                <a:ext cx="147903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4302" h="3072" extrusionOk="0">
                    <a:moveTo>
                      <a:pt x="4301" y="0"/>
                    </a:moveTo>
                    <a:lnTo>
                      <a:pt x="1" y="2935"/>
                    </a:lnTo>
                    <a:lnTo>
                      <a:pt x="138" y="3072"/>
                    </a:lnTo>
                    <a:lnTo>
                      <a:pt x="4301" y="69"/>
                    </a:lnTo>
                    <a:lnTo>
                      <a:pt x="4301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8" name="Google Shape;6158;p31"/>
              <p:cNvSpPr/>
              <p:nvPr/>
            </p:nvSpPr>
            <p:spPr>
              <a:xfrm>
                <a:off x="2778496" y="1976423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1"/>
                    </a:moveTo>
                    <a:lnTo>
                      <a:pt x="0" y="1570"/>
                    </a:lnTo>
                    <a:lnTo>
                      <a:pt x="69" y="1775"/>
                    </a:lnTo>
                    <a:lnTo>
                      <a:pt x="2321" y="205"/>
                    </a:lnTo>
                    <a:lnTo>
                      <a:pt x="2253" y="69"/>
                    </a:lnTo>
                    <a:lnTo>
                      <a:pt x="225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9" name="Google Shape;6159;p31"/>
              <p:cNvSpPr/>
              <p:nvPr/>
            </p:nvSpPr>
            <p:spPr>
              <a:xfrm>
                <a:off x="2452298" y="1852036"/>
                <a:ext cx="63397" cy="169012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6" extrusionOk="0">
                    <a:moveTo>
                      <a:pt x="1639" y="1"/>
                    </a:moveTo>
                    <a:lnTo>
                      <a:pt x="1" y="4915"/>
                    </a:lnTo>
                    <a:lnTo>
                      <a:pt x="137" y="4915"/>
                    </a:lnTo>
                    <a:lnTo>
                      <a:pt x="1844" y="69"/>
                    </a:lnTo>
                    <a:lnTo>
                      <a:pt x="163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0" name="Google Shape;6160;p31"/>
              <p:cNvSpPr/>
              <p:nvPr/>
            </p:nvSpPr>
            <p:spPr>
              <a:xfrm>
                <a:off x="2618904" y="2042123"/>
                <a:ext cx="150241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4370" h="3073" extrusionOk="0">
                    <a:moveTo>
                      <a:pt x="4233" y="1"/>
                    </a:moveTo>
                    <a:lnTo>
                      <a:pt x="1" y="3004"/>
                    </a:lnTo>
                    <a:lnTo>
                      <a:pt x="69" y="3072"/>
                    </a:lnTo>
                    <a:lnTo>
                      <a:pt x="4369" y="137"/>
                    </a:lnTo>
                    <a:lnTo>
                      <a:pt x="423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1" name="Google Shape;6161;p31"/>
              <p:cNvSpPr/>
              <p:nvPr/>
            </p:nvSpPr>
            <p:spPr>
              <a:xfrm>
                <a:off x="2543818" y="192715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1" y="4164"/>
                    </a:lnTo>
                    <a:lnTo>
                      <a:pt x="137" y="4232"/>
                    </a:lnTo>
                    <a:lnTo>
                      <a:pt x="3209" y="68"/>
                    </a:lnTo>
                    <a:cubicBezTo>
                      <a:pt x="3140" y="68"/>
                      <a:pt x="3072" y="0"/>
                      <a:pt x="30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2" name="Google Shape;6162;p31"/>
              <p:cNvSpPr/>
              <p:nvPr/>
            </p:nvSpPr>
            <p:spPr>
              <a:xfrm>
                <a:off x="2682266" y="2342501"/>
                <a:ext cx="176060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5121" h="206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5120" y="205"/>
                    </a:lnTo>
                    <a:lnTo>
                      <a:pt x="512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3" name="Google Shape;6163;p31"/>
              <p:cNvSpPr/>
              <p:nvPr/>
            </p:nvSpPr>
            <p:spPr>
              <a:xfrm>
                <a:off x="2877063" y="2344839"/>
                <a:ext cx="93892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06" extrusionOk="0">
                    <a:moveTo>
                      <a:pt x="0" y="1"/>
                    </a:moveTo>
                    <a:cubicBezTo>
                      <a:pt x="0" y="69"/>
                      <a:pt x="0" y="137"/>
                      <a:pt x="0" y="206"/>
                    </a:cubicBezTo>
                    <a:lnTo>
                      <a:pt x="2730" y="206"/>
                    </a:lnTo>
                    <a:lnTo>
                      <a:pt x="27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4" name="Google Shape;6164;p31"/>
              <p:cNvSpPr/>
              <p:nvPr/>
            </p:nvSpPr>
            <p:spPr>
              <a:xfrm>
                <a:off x="2539142" y="2610012"/>
                <a:ext cx="107953" cy="147903"/>
              </a:xfrm>
              <a:custGeom>
                <a:avLst/>
                <a:gdLst/>
                <a:ahLst/>
                <a:cxnLst/>
                <a:rect l="l" t="t" r="r" b="b"/>
                <a:pathLst>
                  <a:path w="3140" h="4302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935" y="4301"/>
                    </a:lnTo>
                    <a:lnTo>
                      <a:pt x="3140" y="4165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5" name="Google Shape;6165;p31"/>
              <p:cNvSpPr/>
              <p:nvPr/>
            </p:nvSpPr>
            <p:spPr>
              <a:xfrm>
                <a:off x="2442912" y="2656975"/>
                <a:ext cx="58687" cy="171316"/>
              </a:xfrm>
              <a:custGeom>
                <a:avLst/>
                <a:gdLst/>
                <a:ahLst/>
                <a:cxnLst/>
                <a:rect l="l" t="t" r="r" b="b"/>
                <a:pathLst>
                  <a:path w="1707" h="4983" extrusionOk="0">
                    <a:moveTo>
                      <a:pt x="1" y="0"/>
                    </a:moveTo>
                    <a:lnTo>
                      <a:pt x="1502" y="4983"/>
                    </a:lnTo>
                    <a:lnTo>
                      <a:pt x="1707" y="4915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6" name="Google Shape;6166;p31"/>
              <p:cNvSpPr/>
              <p:nvPr/>
            </p:nvSpPr>
            <p:spPr>
              <a:xfrm>
                <a:off x="2177739" y="2656975"/>
                <a:ext cx="63397" cy="168978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5" extrusionOk="0">
                    <a:moveTo>
                      <a:pt x="1707" y="0"/>
                    </a:moveTo>
                    <a:lnTo>
                      <a:pt x="1" y="4846"/>
                    </a:lnTo>
                    <a:lnTo>
                      <a:pt x="205" y="4915"/>
                    </a:lnTo>
                    <a:lnTo>
                      <a:pt x="18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7" name="Google Shape;6167;p31"/>
              <p:cNvSpPr/>
              <p:nvPr/>
            </p:nvSpPr>
            <p:spPr>
              <a:xfrm>
                <a:off x="2337297" y="2673374"/>
                <a:ext cx="7082" cy="17606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1" extrusionOk="0">
                    <a:moveTo>
                      <a:pt x="138" y="1"/>
                    </a:moveTo>
                    <a:lnTo>
                      <a:pt x="1" y="5120"/>
                    </a:lnTo>
                    <a:lnTo>
                      <a:pt x="206" y="5120"/>
                    </a:lnTo>
                    <a:lnTo>
                      <a:pt x="206" y="1776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8" name="Google Shape;6168;p31"/>
              <p:cNvSpPr/>
              <p:nvPr/>
            </p:nvSpPr>
            <p:spPr>
              <a:xfrm>
                <a:off x="2333962" y="1570464"/>
                <a:ext cx="36237" cy="24788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721" extrusionOk="0">
                    <a:moveTo>
                      <a:pt x="576" y="0"/>
                    </a:moveTo>
                    <a:cubicBezTo>
                      <a:pt x="1" y="0"/>
                      <a:pt x="587" y="721"/>
                      <a:pt x="893" y="721"/>
                    </a:cubicBezTo>
                    <a:cubicBezTo>
                      <a:pt x="986" y="721"/>
                      <a:pt x="1054" y="654"/>
                      <a:pt x="1054" y="478"/>
                    </a:cubicBezTo>
                    <a:cubicBezTo>
                      <a:pt x="1054" y="205"/>
                      <a:pt x="849" y="0"/>
                      <a:pt x="5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9" name="Google Shape;6169;p31"/>
              <p:cNvSpPr/>
              <p:nvPr/>
            </p:nvSpPr>
            <p:spPr>
              <a:xfrm>
                <a:off x="2323236" y="3077030"/>
                <a:ext cx="32902" cy="32867"/>
              </a:xfrm>
              <a:custGeom>
                <a:avLst/>
                <a:gdLst/>
                <a:ahLst/>
                <a:cxnLst/>
                <a:rect l="l" t="t" r="r" b="b"/>
                <a:pathLst>
                  <a:path w="957" h="956" extrusionOk="0">
                    <a:moveTo>
                      <a:pt x="478" y="0"/>
                    </a:moveTo>
                    <a:cubicBezTo>
                      <a:pt x="205" y="0"/>
                      <a:pt x="0" y="205"/>
                      <a:pt x="0" y="478"/>
                    </a:cubicBezTo>
                    <a:cubicBezTo>
                      <a:pt x="0" y="751"/>
                      <a:pt x="205" y="956"/>
                      <a:pt x="478" y="956"/>
                    </a:cubicBezTo>
                    <a:cubicBezTo>
                      <a:pt x="751" y="956"/>
                      <a:pt x="956" y="751"/>
                      <a:pt x="956" y="478"/>
                    </a:cubicBezTo>
                    <a:cubicBezTo>
                      <a:pt x="956" y="205"/>
                      <a:pt x="751" y="0"/>
                      <a:pt x="478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0" name="Google Shape;6170;p31"/>
              <p:cNvSpPr/>
              <p:nvPr/>
            </p:nvSpPr>
            <p:spPr>
              <a:xfrm>
                <a:off x="3048344" y="2095515"/>
                <a:ext cx="35240" cy="34071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91" extrusionOk="0">
                    <a:moveTo>
                      <a:pt x="482" y="0"/>
                    </a:moveTo>
                    <a:cubicBezTo>
                      <a:pt x="436" y="0"/>
                      <a:pt x="389" y="6"/>
                      <a:pt x="342" y="18"/>
                    </a:cubicBezTo>
                    <a:cubicBezTo>
                      <a:pt x="137" y="154"/>
                      <a:pt x="1" y="359"/>
                      <a:pt x="69" y="632"/>
                    </a:cubicBezTo>
                    <a:cubicBezTo>
                      <a:pt x="126" y="858"/>
                      <a:pt x="323" y="991"/>
                      <a:pt x="544" y="991"/>
                    </a:cubicBezTo>
                    <a:cubicBezTo>
                      <a:pt x="590" y="991"/>
                      <a:pt x="637" y="985"/>
                      <a:pt x="683" y="973"/>
                    </a:cubicBezTo>
                    <a:cubicBezTo>
                      <a:pt x="888" y="837"/>
                      <a:pt x="1025" y="564"/>
                      <a:pt x="957" y="359"/>
                    </a:cubicBezTo>
                    <a:cubicBezTo>
                      <a:pt x="900" y="133"/>
                      <a:pt x="703" y="0"/>
                      <a:pt x="48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1" name="Google Shape;6171;p31"/>
              <p:cNvSpPr/>
              <p:nvPr/>
            </p:nvSpPr>
            <p:spPr>
              <a:xfrm>
                <a:off x="1609851" y="2550741"/>
                <a:ext cx="37577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24" extrusionOk="0">
                    <a:moveTo>
                      <a:pt x="524" y="1"/>
                    </a:moveTo>
                    <a:cubicBezTo>
                      <a:pt x="485" y="1"/>
                      <a:pt x="446" y="6"/>
                      <a:pt x="410" y="19"/>
                    </a:cubicBezTo>
                    <a:cubicBezTo>
                      <a:pt x="137" y="87"/>
                      <a:pt x="0" y="360"/>
                      <a:pt x="69" y="633"/>
                    </a:cubicBezTo>
                    <a:cubicBezTo>
                      <a:pt x="181" y="801"/>
                      <a:pt x="339" y="924"/>
                      <a:pt x="544" y="924"/>
                    </a:cubicBezTo>
                    <a:cubicBezTo>
                      <a:pt x="588" y="924"/>
                      <a:pt x="634" y="918"/>
                      <a:pt x="683" y="906"/>
                    </a:cubicBezTo>
                    <a:cubicBezTo>
                      <a:pt x="956" y="838"/>
                      <a:pt x="1092" y="565"/>
                      <a:pt x="1024" y="292"/>
                    </a:cubicBezTo>
                    <a:cubicBezTo>
                      <a:pt x="912" y="123"/>
                      <a:pt x="707" y="1"/>
                      <a:pt x="52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2" name="Google Shape;6172;p31"/>
              <p:cNvSpPr/>
              <p:nvPr/>
            </p:nvSpPr>
            <p:spPr>
              <a:xfrm>
                <a:off x="2764400" y="2936656"/>
                <a:ext cx="37577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7" extrusionOk="0">
                    <a:moveTo>
                      <a:pt x="578" y="1"/>
                    </a:moveTo>
                    <a:cubicBezTo>
                      <a:pt x="469" y="1"/>
                      <a:pt x="360" y="39"/>
                      <a:pt x="274" y="124"/>
                    </a:cubicBezTo>
                    <a:cubicBezTo>
                      <a:pt x="69" y="261"/>
                      <a:pt x="1" y="534"/>
                      <a:pt x="206" y="739"/>
                    </a:cubicBezTo>
                    <a:cubicBezTo>
                      <a:pt x="294" y="871"/>
                      <a:pt x="439" y="946"/>
                      <a:pt x="586" y="946"/>
                    </a:cubicBezTo>
                    <a:cubicBezTo>
                      <a:pt x="666" y="946"/>
                      <a:pt x="747" y="923"/>
                      <a:pt x="820" y="875"/>
                    </a:cubicBezTo>
                    <a:cubicBezTo>
                      <a:pt x="1025" y="739"/>
                      <a:pt x="1093" y="397"/>
                      <a:pt x="956" y="193"/>
                    </a:cubicBezTo>
                    <a:cubicBezTo>
                      <a:pt x="877" y="74"/>
                      <a:pt x="729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3" name="Google Shape;6173;p31"/>
              <p:cNvSpPr/>
              <p:nvPr/>
            </p:nvSpPr>
            <p:spPr>
              <a:xfrm>
                <a:off x="1891457" y="1710321"/>
                <a:ext cx="41187" cy="32214"/>
              </a:xfrm>
              <a:custGeom>
                <a:avLst/>
                <a:gdLst/>
                <a:ahLst/>
                <a:cxnLst/>
                <a:rect l="l" t="t" r="r" b="b"/>
                <a:pathLst>
                  <a:path w="1198" h="937" extrusionOk="0">
                    <a:moveTo>
                      <a:pt x="578" y="1"/>
                    </a:moveTo>
                    <a:cubicBezTo>
                      <a:pt x="471" y="1"/>
                      <a:pt x="365" y="34"/>
                      <a:pt x="273" y="96"/>
                    </a:cubicBezTo>
                    <a:cubicBezTo>
                      <a:pt x="68" y="232"/>
                      <a:pt x="0" y="505"/>
                      <a:pt x="205" y="710"/>
                    </a:cubicBezTo>
                    <a:cubicBezTo>
                      <a:pt x="305" y="870"/>
                      <a:pt x="440" y="936"/>
                      <a:pt x="572" y="936"/>
                    </a:cubicBezTo>
                    <a:cubicBezTo>
                      <a:pt x="892" y="936"/>
                      <a:pt x="1197" y="550"/>
                      <a:pt x="956" y="164"/>
                    </a:cubicBezTo>
                    <a:cubicBezTo>
                      <a:pt x="843" y="51"/>
                      <a:pt x="710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4" name="Google Shape;6174;p31"/>
              <p:cNvSpPr/>
              <p:nvPr/>
            </p:nvSpPr>
            <p:spPr>
              <a:xfrm>
                <a:off x="1879699" y="2928267"/>
                <a:ext cx="37577" cy="32386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2" extrusionOk="0">
                    <a:moveTo>
                      <a:pt x="492" y="0"/>
                    </a:moveTo>
                    <a:cubicBezTo>
                      <a:pt x="350" y="0"/>
                      <a:pt x="213" y="51"/>
                      <a:pt x="137" y="164"/>
                    </a:cubicBezTo>
                    <a:cubicBezTo>
                      <a:pt x="1" y="437"/>
                      <a:pt x="69" y="710"/>
                      <a:pt x="274" y="846"/>
                    </a:cubicBezTo>
                    <a:cubicBezTo>
                      <a:pt x="366" y="907"/>
                      <a:pt x="472" y="941"/>
                      <a:pt x="573" y="941"/>
                    </a:cubicBezTo>
                    <a:cubicBezTo>
                      <a:pt x="697" y="941"/>
                      <a:pt x="813" y="891"/>
                      <a:pt x="888" y="778"/>
                    </a:cubicBezTo>
                    <a:cubicBezTo>
                      <a:pt x="1093" y="505"/>
                      <a:pt x="1025" y="232"/>
                      <a:pt x="820" y="95"/>
                    </a:cubicBezTo>
                    <a:cubicBezTo>
                      <a:pt x="728" y="34"/>
                      <a:pt x="608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5" name="Google Shape;6175;p31"/>
              <p:cNvSpPr/>
              <p:nvPr/>
            </p:nvSpPr>
            <p:spPr>
              <a:xfrm>
                <a:off x="2778496" y="1718676"/>
                <a:ext cx="34689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09" h="947" extrusionOk="0">
                    <a:moveTo>
                      <a:pt x="483" y="1"/>
                    </a:moveTo>
                    <a:cubicBezTo>
                      <a:pt x="348" y="1"/>
                      <a:pt x="217" y="61"/>
                      <a:pt x="137" y="194"/>
                    </a:cubicBezTo>
                    <a:cubicBezTo>
                      <a:pt x="0" y="399"/>
                      <a:pt x="0" y="672"/>
                      <a:pt x="205" y="877"/>
                    </a:cubicBezTo>
                    <a:cubicBezTo>
                      <a:pt x="285" y="924"/>
                      <a:pt x="372" y="946"/>
                      <a:pt x="458" y="946"/>
                    </a:cubicBezTo>
                    <a:cubicBezTo>
                      <a:pt x="740" y="946"/>
                      <a:pt x="1008" y="713"/>
                      <a:pt x="956" y="399"/>
                    </a:cubicBezTo>
                    <a:cubicBezTo>
                      <a:pt x="914" y="149"/>
                      <a:pt x="695" y="1"/>
                      <a:pt x="48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6" name="Google Shape;6176;p31"/>
              <p:cNvSpPr/>
              <p:nvPr/>
            </p:nvSpPr>
            <p:spPr>
              <a:xfrm>
                <a:off x="1614526" y="2086095"/>
                <a:ext cx="35239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4" extrusionOk="0">
                    <a:moveTo>
                      <a:pt x="539" y="1"/>
                    </a:moveTo>
                    <a:cubicBezTo>
                      <a:pt x="320" y="1"/>
                      <a:pt x="125" y="123"/>
                      <a:pt x="69" y="292"/>
                    </a:cubicBezTo>
                    <a:cubicBezTo>
                      <a:pt x="1" y="565"/>
                      <a:pt x="137" y="838"/>
                      <a:pt x="410" y="906"/>
                    </a:cubicBezTo>
                    <a:cubicBezTo>
                      <a:pt x="445" y="918"/>
                      <a:pt x="483" y="923"/>
                      <a:pt x="520" y="923"/>
                    </a:cubicBezTo>
                    <a:cubicBezTo>
                      <a:pt x="703" y="923"/>
                      <a:pt x="900" y="791"/>
                      <a:pt x="956" y="565"/>
                    </a:cubicBezTo>
                    <a:cubicBezTo>
                      <a:pt x="1025" y="360"/>
                      <a:pt x="888" y="87"/>
                      <a:pt x="683" y="19"/>
                    </a:cubicBezTo>
                    <a:cubicBezTo>
                      <a:pt x="635" y="7"/>
                      <a:pt x="587" y="1"/>
                      <a:pt x="53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7" name="Google Shape;6177;p31"/>
              <p:cNvSpPr/>
              <p:nvPr/>
            </p:nvSpPr>
            <p:spPr>
              <a:xfrm>
                <a:off x="3043668" y="2562499"/>
                <a:ext cx="35240" cy="31733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3" extrusionOk="0">
                    <a:moveTo>
                      <a:pt x="539" y="0"/>
                    </a:moveTo>
                    <a:cubicBezTo>
                      <a:pt x="320" y="0"/>
                      <a:pt x="125" y="122"/>
                      <a:pt x="69" y="291"/>
                    </a:cubicBezTo>
                    <a:cubicBezTo>
                      <a:pt x="0" y="564"/>
                      <a:pt x="137" y="837"/>
                      <a:pt x="342" y="905"/>
                    </a:cubicBezTo>
                    <a:cubicBezTo>
                      <a:pt x="389" y="917"/>
                      <a:pt x="435" y="923"/>
                      <a:pt x="481" y="923"/>
                    </a:cubicBezTo>
                    <a:cubicBezTo>
                      <a:pt x="702" y="923"/>
                      <a:pt x="899" y="790"/>
                      <a:pt x="956" y="564"/>
                    </a:cubicBezTo>
                    <a:cubicBezTo>
                      <a:pt x="1024" y="359"/>
                      <a:pt x="888" y="86"/>
                      <a:pt x="683" y="18"/>
                    </a:cubicBezTo>
                    <a:cubicBezTo>
                      <a:pt x="635" y="6"/>
                      <a:pt x="586" y="0"/>
                      <a:pt x="53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8" name="Google Shape;6178;p31"/>
              <p:cNvSpPr/>
              <p:nvPr/>
            </p:nvSpPr>
            <p:spPr>
              <a:xfrm>
                <a:off x="2534432" y="1729127"/>
                <a:ext cx="30529" cy="27366"/>
              </a:xfrm>
              <a:custGeom>
                <a:avLst/>
                <a:gdLst/>
                <a:ahLst/>
                <a:cxnLst/>
                <a:rect l="l" t="t" r="r" b="b"/>
                <a:pathLst>
                  <a:path w="888" h="796" extrusionOk="0">
                    <a:moveTo>
                      <a:pt x="453" y="1"/>
                    </a:moveTo>
                    <a:cubicBezTo>
                      <a:pt x="286" y="1"/>
                      <a:pt x="120" y="78"/>
                      <a:pt x="69" y="231"/>
                    </a:cubicBezTo>
                    <a:cubicBezTo>
                      <a:pt x="1" y="436"/>
                      <a:pt x="137" y="709"/>
                      <a:pt x="342" y="777"/>
                    </a:cubicBezTo>
                    <a:cubicBezTo>
                      <a:pt x="378" y="789"/>
                      <a:pt x="414" y="795"/>
                      <a:pt x="450" y="795"/>
                    </a:cubicBezTo>
                    <a:cubicBezTo>
                      <a:pt x="615" y="795"/>
                      <a:pt x="764" y="673"/>
                      <a:pt x="820" y="504"/>
                    </a:cubicBezTo>
                    <a:cubicBezTo>
                      <a:pt x="888" y="300"/>
                      <a:pt x="820" y="95"/>
                      <a:pt x="615" y="26"/>
                    </a:cubicBezTo>
                    <a:cubicBezTo>
                      <a:pt x="564" y="9"/>
                      <a:pt x="508" y="1"/>
                      <a:pt x="45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9" name="Google Shape;6179;p31"/>
              <p:cNvSpPr/>
              <p:nvPr/>
            </p:nvSpPr>
            <p:spPr>
              <a:xfrm>
                <a:off x="2132392" y="2923729"/>
                <a:ext cx="26610" cy="22931"/>
              </a:xfrm>
              <a:custGeom>
                <a:avLst/>
                <a:gdLst/>
                <a:ahLst/>
                <a:cxnLst/>
                <a:rect l="l" t="t" r="r" b="b"/>
                <a:pathLst>
                  <a:path w="774" h="667" extrusionOk="0">
                    <a:moveTo>
                      <a:pt x="316" y="0"/>
                    </a:moveTo>
                    <a:cubicBezTo>
                      <a:pt x="1" y="0"/>
                      <a:pt x="308" y="667"/>
                      <a:pt x="545" y="667"/>
                    </a:cubicBezTo>
                    <a:cubicBezTo>
                      <a:pt x="607" y="667"/>
                      <a:pt x="665" y="620"/>
                      <a:pt x="705" y="500"/>
                    </a:cubicBezTo>
                    <a:cubicBezTo>
                      <a:pt x="773" y="296"/>
                      <a:pt x="637" y="91"/>
                      <a:pt x="432" y="22"/>
                    </a:cubicBezTo>
                    <a:cubicBezTo>
                      <a:pt x="386" y="7"/>
                      <a:pt x="348" y="0"/>
                      <a:pt x="31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0" name="Google Shape;6180;p31"/>
              <p:cNvSpPr/>
              <p:nvPr/>
            </p:nvSpPr>
            <p:spPr>
              <a:xfrm>
                <a:off x="2961707" y="2340438"/>
                <a:ext cx="30358" cy="20869"/>
              </a:xfrm>
              <a:custGeom>
                <a:avLst/>
                <a:gdLst/>
                <a:ahLst/>
                <a:cxnLst/>
                <a:rect l="l" t="t" r="r" b="b"/>
                <a:pathLst>
                  <a:path w="883" h="607" extrusionOk="0">
                    <a:moveTo>
                      <a:pt x="752" y="1"/>
                    </a:moveTo>
                    <a:cubicBezTo>
                      <a:pt x="497" y="1"/>
                      <a:pt x="1" y="607"/>
                      <a:pt x="473" y="607"/>
                    </a:cubicBezTo>
                    <a:cubicBezTo>
                      <a:pt x="678" y="607"/>
                      <a:pt x="883" y="402"/>
                      <a:pt x="883" y="197"/>
                    </a:cubicBezTo>
                    <a:cubicBezTo>
                      <a:pt x="883" y="55"/>
                      <a:pt x="828" y="1"/>
                      <a:pt x="75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1" name="Google Shape;6181;p31"/>
              <p:cNvSpPr/>
              <p:nvPr/>
            </p:nvSpPr>
            <p:spPr>
              <a:xfrm>
                <a:off x="1701370" y="2316235"/>
                <a:ext cx="28192" cy="26301"/>
              </a:xfrm>
              <a:custGeom>
                <a:avLst/>
                <a:gdLst/>
                <a:ahLst/>
                <a:cxnLst/>
                <a:rect l="l" t="t" r="r" b="b"/>
                <a:pathLst>
                  <a:path w="820" h="765" extrusionOk="0">
                    <a:moveTo>
                      <a:pt x="492" y="0"/>
                    </a:moveTo>
                    <a:cubicBezTo>
                      <a:pt x="465" y="0"/>
                      <a:pt x="437" y="5"/>
                      <a:pt x="410" y="14"/>
                    </a:cubicBezTo>
                    <a:cubicBezTo>
                      <a:pt x="205" y="14"/>
                      <a:pt x="0" y="150"/>
                      <a:pt x="0" y="355"/>
                    </a:cubicBezTo>
                    <a:cubicBezTo>
                      <a:pt x="0" y="560"/>
                      <a:pt x="205" y="765"/>
                      <a:pt x="410" y="765"/>
                    </a:cubicBezTo>
                    <a:cubicBezTo>
                      <a:pt x="615" y="765"/>
                      <a:pt x="819" y="560"/>
                      <a:pt x="819" y="355"/>
                    </a:cubicBezTo>
                    <a:cubicBezTo>
                      <a:pt x="819" y="178"/>
                      <a:pt x="666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2" name="Google Shape;6182;p31"/>
              <p:cNvSpPr/>
              <p:nvPr/>
            </p:nvSpPr>
            <p:spPr>
              <a:xfrm>
                <a:off x="2517998" y="2928611"/>
                <a:ext cx="36030" cy="27298"/>
              </a:xfrm>
              <a:custGeom>
                <a:avLst/>
                <a:gdLst/>
                <a:ahLst/>
                <a:cxnLst/>
                <a:rect l="l" t="t" r="r" b="b"/>
                <a:pathLst>
                  <a:path w="1048" h="794" extrusionOk="0">
                    <a:moveTo>
                      <a:pt x="456" y="0"/>
                    </a:moveTo>
                    <a:cubicBezTo>
                      <a:pt x="420" y="0"/>
                      <a:pt x="382" y="6"/>
                      <a:pt x="342" y="17"/>
                    </a:cubicBezTo>
                    <a:cubicBezTo>
                      <a:pt x="137" y="85"/>
                      <a:pt x="1" y="358"/>
                      <a:pt x="69" y="563"/>
                    </a:cubicBezTo>
                    <a:cubicBezTo>
                      <a:pt x="120" y="717"/>
                      <a:pt x="248" y="793"/>
                      <a:pt x="395" y="793"/>
                    </a:cubicBezTo>
                    <a:cubicBezTo>
                      <a:pt x="444" y="793"/>
                      <a:pt x="496" y="785"/>
                      <a:pt x="547" y="768"/>
                    </a:cubicBezTo>
                    <a:cubicBezTo>
                      <a:pt x="1048" y="643"/>
                      <a:pt x="859" y="0"/>
                      <a:pt x="45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3" name="Google Shape;6183;p31"/>
              <p:cNvSpPr/>
              <p:nvPr/>
            </p:nvSpPr>
            <p:spPr>
              <a:xfrm>
                <a:off x="2145010" y="1732600"/>
                <a:ext cx="33108" cy="17121"/>
              </a:xfrm>
              <a:custGeom>
                <a:avLst/>
                <a:gdLst/>
                <a:ahLst/>
                <a:cxnLst/>
                <a:rect l="l" t="t" r="r" b="b"/>
                <a:pathLst>
                  <a:path w="963" h="498" extrusionOk="0">
                    <a:moveTo>
                      <a:pt x="214" y="1"/>
                    </a:moveTo>
                    <a:cubicBezTo>
                      <a:pt x="86" y="1"/>
                      <a:pt x="0" y="72"/>
                      <a:pt x="65" y="267"/>
                    </a:cubicBezTo>
                    <a:cubicBezTo>
                      <a:pt x="116" y="420"/>
                      <a:pt x="244" y="497"/>
                      <a:pt x="392" y="497"/>
                    </a:cubicBezTo>
                    <a:cubicBezTo>
                      <a:pt x="441" y="497"/>
                      <a:pt x="492" y="489"/>
                      <a:pt x="543" y="472"/>
                    </a:cubicBezTo>
                    <a:cubicBezTo>
                      <a:pt x="963" y="332"/>
                      <a:pt x="491" y="1"/>
                      <a:pt x="21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4" name="Google Shape;6184;p31"/>
              <p:cNvSpPr/>
              <p:nvPr/>
            </p:nvSpPr>
            <p:spPr>
              <a:xfrm>
                <a:off x="1816337" y="2689601"/>
                <a:ext cx="30564" cy="2747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799" extrusionOk="0">
                    <a:moveTo>
                      <a:pt x="407" y="1"/>
                    </a:moveTo>
                    <a:cubicBezTo>
                      <a:pt x="330" y="1"/>
                      <a:pt x="258" y="23"/>
                      <a:pt x="206" y="75"/>
                    </a:cubicBezTo>
                    <a:cubicBezTo>
                      <a:pt x="1" y="212"/>
                      <a:pt x="1" y="485"/>
                      <a:pt x="137" y="621"/>
                    </a:cubicBezTo>
                    <a:cubicBezTo>
                      <a:pt x="181" y="751"/>
                      <a:pt x="306" y="798"/>
                      <a:pt x="445" y="798"/>
                    </a:cubicBezTo>
                    <a:cubicBezTo>
                      <a:pt x="524" y="798"/>
                      <a:pt x="609" y="783"/>
                      <a:pt x="683" y="758"/>
                    </a:cubicBezTo>
                    <a:cubicBezTo>
                      <a:pt x="820" y="621"/>
                      <a:pt x="888" y="348"/>
                      <a:pt x="752" y="143"/>
                    </a:cubicBezTo>
                    <a:cubicBezTo>
                      <a:pt x="667" y="59"/>
                      <a:pt x="531" y="1"/>
                      <a:pt x="407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5" name="Google Shape;6185;p31"/>
              <p:cNvSpPr/>
              <p:nvPr/>
            </p:nvSpPr>
            <p:spPr>
              <a:xfrm>
                <a:off x="2848906" y="1962258"/>
                <a:ext cx="30529" cy="28363"/>
              </a:xfrm>
              <a:custGeom>
                <a:avLst/>
                <a:gdLst/>
                <a:ahLst/>
                <a:cxnLst/>
                <a:rect l="l" t="t" r="r" b="b"/>
                <a:pathLst>
                  <a:path w="888" h="825" extrusionOk="0">
                    <a:moveTo>
                      <a:pt x="389" y="0"/>
                    </a:moveTo>
                    <a:cubicBezTo>
                      <a:pt x="319" y="0"/>
                      <a:pt x="253" y="23"/>
                      <a:pt x="205" y="71"/>
                    </a:cubicBezTo>
                    <a:cubicBezTo>
                      <a:pt x="0" y="208"/>
                      <a:pt x="0" y="481"/>
                      <a:pt x="68" y="617"/>
                    </a:cubicBezTo>
                    <a:cubicBezTo>
                      <a:pt x="156" y="750"/>
                      <a:pt x="302" y="825"/>
                      <a:pt x="430" y="825"/>
                    </a:cubicBezTo>
                    <a:cubicBezTo>
                      <a:pt x="501" y="825"/>
                      <a:pt x="566" y="802"/>
                      <a:pt x="614" y="754"/>
                    </a:cubicBezTo>
                    <a:cubicBezTo>
                      <a:pt x="819" y="617"/>
                      <a:pt x="887" y="344"/>
                      <a:pt x="751" y="208"/>
                    </a:cubicBezTo>
                    <a:cubicBezTo>
                      <a:pt x="663" y="76"/>
                      <a:pt x="518" y="0"/>
                      <a:pt x="38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6" name="Google Shape;6186;p31"/>
              <p:cNvSpPr/>
              <p:nvPr/>
            </p:nvSpPr>
            <p:spPr>
              <a:xfrm>
                <a:off x="1826857" y="1949675"/>
                <a:ext cx="34242" cy="15333"/>
              </a:xfrm>
              <a:custGeom>
                <a:avLst/>
                <a:gdLst/>
                <a:ahLst/>
                <a:cxnLst/>
                <a:rect l="l" t="t" r="r" b="b"/>
                <a:pathLst>
                  <a:path w="996" h="446" extrusionOk="0">
                    <a:moveTo>
                      <a:pt x="449" y="1"/>
                    </a:moveTo>
                    <a:cubicBezTo>
                      <a:pt x="344" y="1"/>
                      <a:pt x="248" y="51"/>
                      <a:pt x="173" y="164"/>
                    </a:cubicBezTo>
                    <a:cubicBezTo>
                      <a:pt x="0" y="365"/>
                      <a:pt x="154" y="445"/>
                      <a:pt x="355" y="445"/>
                    </a:cubicBezTo>
                    <a:cubicBezTo>
                      <a:pt x="631" y="445"/>
                      <a:pt x="995" y="294"/>
                      <a:pt x="719" y="96"/>
                    </a:cubicBezTo>
                    <a:cubicBezTo>
                      <a:pt x="627" y="35"/>
                      <a:pt x="535" y="1"/>
                      <a:pt x="44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7" name="Google Shape;6187;p31"/>
              <p:cNvSpPr/>
              <p:nvPr/>
            </p:nvSpPr>
            <p:spPr>
              <a:xfrm>
                <a:off x="2832816" y="2703044"/>
                <a:ext cx="39193" cy="27573"/>
              </a:xfrm>
              <a:custGeom>
                <a:avLst/>
                <a:gdLst/>
                <a:ahLst/>
                <a:cxnLst/>
                <a:rect l="l" t="t" r="r" b="b"/>
                <a:pathLst>
                  <a:path w="1140" h="802" extrusionOk="0">
                    <a:moveTo>
                      <a:pt x="572" y="0"/>
                    </a:moveTo>
                    <a:cubicBezTo>
                      <a:pt x="249" y="0"/>
                      <a:pt x="1" y="487"/>
                      <a:pt x="332" y="708"/>
                    </a:cubicBezTo>
                    <a:cubicBezTo>
                      <a:pt x="424" y="774"/>
                      <a:pt x="513" y="801"/>
                      <a:pt x="595" y="801"/>
                    </a:cubicBezTo>
                    <a:cubicBezTo>
                      <a:pt x="937" y="801"/>
                      <a:pt x="1140" y="314"/>
                      <a:pt x="809" y="94"/>
                    </a:cubicBezTo>
                    <a:cubicBezTo>
                      <a:pt x="730" y="28"/>
                      <a:pt x="649" y="0"/>
                      <a:pt x="5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188" name="Google Shape;6188;p31"/>
            <p:cNvGrpSpPr/>
            <p:nvPr/>
          </p:nvGrpSpPr>
          <p:grpSpPr>
            <a:xfrm rot="6112576">
              <a:off x="1576327" y="1989563"/>
              <a:ext cx="305688" cy="358802"/>
              <a:chOff x="1399963" y="545100"/>
              <a:chExt cx="305686" cy="358800"/>
            </a:xfrm>
          </p:grpSpPr>
          <p:sp>
            <p:nvSpPr>
              <p:cNvPr id="6189" name="Google Shape;6189;p31"/>
              <p:cNvSpPr/>
              <p:nvPr/>
            </p:nvSpPr>
            <p:spPr>
              <a:xfrm>
                <a:off x="1618396" y="884214"/>
                <a:ext cx="13680" cy="19686"/>
              </a:xfrm>
              <a:custGeom>
                <a:avLst/>
                <a:gdLst/>
                <a:ahLst/>
                <a:cxnLst/>
                <a:rect l="l" t="t" r="r" b="b"/>
                <a:pathLst>
                  <a:path w="508" h="731" extrusionOk="0">
                    <a:moveTo>
                      <a:pt x="254" y="1"/>
                    </a:moveTo>
                    <a:cubicBezTo>
                      <a:pt x="127" y="1"/>
                      <a:pt x="1" y="89"/>
                      <a:pt x="1" y="265"/>
                    </a:cubicBezTo>
                    <a:lnTo>
                      <a:pt x="1" y="476"/>
                    </a:lnTo>
                    <a:cubicBezTo>
                      <a:pt x="1" y="610"/>
                      <a:pt x="102" y="731"/>
                      <a:pt x="233" y="731"/>
                    </a:cubicBezTo>
                    <a:cubicBezTo>
                      <a:pt x="240" y="731"/>
                      <a:pt x="247" y="730"/>
                      <a:pt x="254" y="730"/>
                    </a:cubicBezTo>
                    <a:cubicBezTo>
                      <a:pt x="261" y="730"/>
                      <a:pt x="269" y="731"/>
                      <a:pt x="276" y="731"/>
                    </a:cubicBezTo>
                    <a:cubicBezTo>
                      <a:pt x="406" y="731"/>
                      <a:pt x="508" y="610"/>
                      <a:pt x="508" y="476"/>
                    </a:cubicBezTo>
                    <a:lnTo>
                      <a:pt x="508" y="265"/>
                    </a:lnTo>
                    <a:cubicBezTo>
                      <a:pt x="508" y="89"/>
                      <a:pt x="381" y="1"/>
                      <a:pt x="25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0" name="Google Shape;6190;p31"/>
              <p:cNvSpPr/>
              <p:nvPr/>
            </p:nvSpPr>
            <p:spPr>
              <a:xfrm>
                <a:off x="1614599" y="545100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5" y="1028"/>
                      <a:pt x="1325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1" name="Google Shape;6191;p31"/>
              <p:cNvSpPr/>
              <p:nvPr/>
            </p:nvSpPr>
            <p:spPr>
              <a:xfrm>
                <a:off x="1628252" y="738895"/>
                <a:ext cx="35682" cy="27684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8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2" name="Google Shape;6192;p31"/>
              <p:cNvSpPr/>
              <p:nvPr/>
            </p:nvSpPr>
            <p:spPr>
              <a:xfrm>
                <a:off x="1399963" y="649000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3" name="Google Shape;6193;p31"/>
              <p:cNvSpPr/>
              <p:nvPr/>
            </p:nvSpPr>
            <p:spPr>
              <a:xfrm>
                <a:off x="1669967" y="628155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4" name="Google Shape;6194;p31"/>
              <p:cNvSpPr/>
              <p:nvPr/>
            </p:nvSpPr>
            <p:spPr>
              <a:xfrm>
                <a:off x="1531572" y="649000"/>
                <a:ext cx="35655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029" extrusionOk="0">
                    <a:moveTo>
                      <a:pt x="662" y="1"/>
                    </a:moveTo>
                    <a:cubicBezTo>
                      <a:pt x="0" y="1"/>
                      <a:pt x="0" y="1029"/>
                      <a:pt x="662" y="1029"/>
                    </a:cubicBezTo>
                    <a:cubicBezTo>
                      <a:pt x="1324" y="1029"/>
                      <a:pt x="1324" y="1"/>
                      <a:pt x="66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195" name="Google Shape;6195;p31"/>
            <p:cNvGrpSpPr/>
            <p:nvPr/>
          </p:nvGrpSpPr>
          <p:grpSpPr>
            <a:xfrm rot="-7357421">
              <a:off x="1889997" y="1281543"/>
              <a:ext cx="305676" cy="221471"/>
              <a:chOff x="1399963" y="545100"/>
              <a:chExt cx="305686" cy="221479"/>
            </a:xfrm>
          </p:grpSpPr>
          <p:sp>
            <p:nvSpPr>
              <p:cNvPr id="6196" name="Google Shape;6196;p31"/>
              <p:cNvSpPr/>
              <p:nvPr/>
            </p:nvSpPr>
            <p:spPr>
              <a:xfrm>
                <a:off x="1614599" y="545100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5" y="1028"/>
                      <a:pt x="1325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7" name="Google Shape;6197;p31"/>
              <p:cNvSpPr/>
              <p:nvPr/>
            </p:nvSpPr>
            <p:spPr>
              <a:xfrm>
                <a:off x="1628252" y="738895"/>
                <a:ext cx="35682" cy="27684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8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8" name="Google Shape;6198;p31"/>
              <p:cNvSpPr/>
              <p:nvPr/>
            </p:nvSpPr>
            <p:spPr>
              <a:xfrm>
                <a:off x="1399963" y="649000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9" name="Google Shape;6199;p31"/>
              <p:cNvSpPr/>
              <p:nvPr/>
            </p:nvSpPr>
            <p:spPr>
              <a:xfrm>
                <a:off x="1669967" y="628155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0" name="Google Shape;6200;p31"/>
              <p:cNvSpPr/>
              <p:nvPr/>
            </p:nvSpPr>
            <p:spPr>
              <a:xfrm>
                <a:off x="1531572" y="649000"/>
                <a:ext cx="35655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029" extrusionOk="0">
                    <a:moveTo>
                      <a:pt x="662" y="1"/>
                    </a:moveTo>
                    <a:cubicBezTo>
                      <a:pt x="0" y="1"/>
                      <a:pt x="0" y="1029"/>
                      <a:pt x="662" y="1029"/>
                    </a:cubicBezTo>
                    <a:cubicBezTo>
                      <a:pt x="1324" y="1029"/>
                      <a:pt x="1324" y="1"/>
                      <a:pt x="66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201" name="Google Shape;6201;p31"/>
            <p:cNvGrpSpPr/>
            <p:nvPr/>
          </p:nvGrpSpPr>
          <p:grpSpPr>
            <a:xfrm>
              <a:off x="5608725" y="499170"/>
              <a:ext cx="2822050" cy="4099930"/>
              <a:chOff x="5608725" y="499170"/>
              <a:chExt cx="2822050" cy="4099930"/>
            </a:xfrm>
          </p:grpSpPr>
          <p:grpSp>
            <p:nvGrpSpPr>
              <p:cNvPr id="6202" name="Google Shape;6202;p31"/>
              <p:cNvGrpSpPr/>
              <p:nvPr/>
            </p:nvGrpSpPr>
            <p:grpSpPr>
              <a:xfrm>
                <a:off x="5608725" y="4146650"/>
                <a:ext cx="2822050" cy="452450"/>
                <a:chOff x="5608725" y="4151650"/>
                <a:chExt cx="2822050" cy="452450"/>
              </a:xfrm>
            </p:grpSpPr>
            <p:sp>
              <p:nvSpPr>
                <p:cNvPr id="6203" name="Google Shape;6203;p31"/>
                <p:cNvSpPr/>
                <p:nvPr/>
              </p:nvSpPr>
              <p:spPr>
                <a:xfrm>
                  <a:off x="7891863" y="4298000"/>
                  <a:ext cx="256875" cy="29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75" h="11843" extrusionOk="0">
                      <a:moveTo>
                        <a:pt x="5137" y="835"/>
                      </a:moveTo>
                      <a:lnTo>
                        <a:pt x="7405" y="4804"/>
                      </a:lnTo>
                      <a:lnTo>
                        <a:pt x="6638" y="4804"/>
                      </a:lnTo>
                      <a:lnTo>
                        <a:pt x="8473" y="7973"/>
                      </a:lnTo>
                      <a:lnTo>
                        <a:pt x="7539" y="7973"/>
                      </a:lnTo>
                      <a:lnTo>
                        <a:pt x="9540" y="11409"/>
                      </a:lnTo>
                      <a:lnTo>
                        <a:pt x="734" y="11409"/>
                      </a:lnTo>
                      <a:lnTo>
                        <a:pt x="2735" y="7973"/>
                      </a:lnTo>
                      <a:lnTo>
                        <a:pt x="1801" y="7973"/>
                      </a:lnTo>
                      <a:lnTo>
                        <a:pt x="3636" y="4804"/>
                      </a:lnTo>
                      <a:lnTo>
                        <a:pt x="2869" y="4804"/>
                      </a:lnTo>
                      <a:lnTo>
                        <a:pt x="5137" y="835"/>
                      </a:lnTo>
                      <a:close/>
                      <a:moveTo>
                        <a:pt x="5137" y="1"/>
                      </a:moveTo>
                      <a:lnTo>
                        <a:pt x="2135" y="5205"/>
                      </a:lnTo>
                      <a:lnTo>
                        <a:pt x="2902" y="5205"/>
                      </a:lnTo>
                      <a:lnTo>
                        <a:pt x="1068" y="8407"/>
                      </a:lnTo>
                      <a:lnTo>
                        <a:pt x="2002" y="8407"/>
                      </a:lnTo>
                      <a:lnTo>
                        <a:pt x="0" y="11843"/>
                      </a:lnTo>
                      <a:lnTo>
                        <a:pt x="10274" y="11843"/>
                      </a:lnTo>
                      <a:lnTo>
                        <a:pt x="8273" y="8407"/>
                      </a:lnTo>
                      <a:lnTo>
                        <a:pt x="9207" y="8407"/>
                      </a:lnTo>
                      <a:lnTo>
                        <a:pt x="7372" y="5205"/>
                      </a:lnTo>
                      <a:lnTo>
                        <a:pt x="8139" y="5205"/>
                      </a:lnTo>
                      <a:lnTo>
                        <a:pt x="5137" y="1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700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04" name="Google Shape;6204;p31"/>
                <p:cNvSpPr/>
                <p:nvPr/>
              </p:nvSpPr>
              <p:spPr>
                <a:xfrm>
                  <a:off x="7544738" y="4396000"/>
                  <a:ext cx="171825" cy="19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73" h="7873" extrusionOk="0">
                      <a:moveTo>
                        <a:pt x="3470" y="834"/>
                      </a:moveTo>
                      <a:lnTo>
                        <a:pt x="4804" y="3169"/>
                      </a:lnTo>
                      <a:lnTo>
                        <a:pt x="4304" y="3169"/>
                      </a:lnTo>
                      <a:lnTo>
                        <a:pt x="5438" y="5238"/>
                      </a:lnTo>
                      <a:lnTo>
                        <a:pt x="4838" y="5238"/>
                      </a:lnTo>
                      <a:lnTo>
                        <a:pt x="6139" y="7439"/>
                      </a:lnTo>
                      <a:lnTo>
                        <a:pt x="701" y="7439"/>
                      </a:lnTo>
                      <a:lnTo>
                        <a:pt x="2002" y="5238"/>
                      </a:lnTo>
                      <a:lnTo>
                        <a:pt x="1402" y="5238"/>
                      </a:lnTo>
                      <a:lnTo>
                        <a:pt x="2603" y="3169"/>
                      </a:lnTo>
                      <a:lnTo>
                        <a:pt x="2102" y="3169"/>
                      </a:lnTo>
                      <a:lnTo>
                        <a:pt x="3470" y="834"/>
                      </a:lnTo>
                      <a:close/>
                      <a:moveTo>
                        <a:pt x="3470" y="0"/>
                      </a:moveTo>
                      <a:lnTo>
                        <a:pt x="1369" y="3570"/>
                      </a:lnTo>
                      <a:lnTo>
                        <a:pt x="1869" y="3570"/>
                      </a:lnTo>
                      <a:lnTo>
                        <a:pt x="668" y="5638"/>
                      </a:lnTo>
                      <a:lnTo>
                        <a:pt x="1268" y="5638"/>
                      </a:lnTo>
                      <a:lnTo>
                        <a:pt x="1" y="7873"/>
                      </a:lnTo>
                      <a:lnTo>
                        <a:pt x="6872" y="7873"/>
                      </a:lnTo>
                      <a:lnTo>
                        <a:pt x="5638" y="5638"/>
                      </a:lnTo>
                      <a:lnTo>
                        <a:pt x="6239" y="5638"/>
                      </a:lnTo>
                      <a:lnTo>
                        <a:pt x="5038" y="3570"/>
                      </a:lnTo>
                      <a:lnTo>
                        <a:pt x="5538" y="3570"/>
                      </a:lnTo>
                      <a:lnTo>
                        <a:pt x="3470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700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05" name="Google Shape;6205;p31"/>
                <p:cNvSpPr/>
                <p:nvPr/>
              </p:nvSpPr>
              <p:spPr>
                <a:xfrm>
                  <a:off x="7710338" y="4369300"/>
                  <a:ext cx="189325" cy="223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73" h="8941" extrusionOk="0">
                      <a:moveTo>
                        <a:pt x="3769" y="1"/>
                      </a:moveTo>
                      <a:lnTo>
                        <a:pt x="1668" y="3670"/>
                      </a:lnTo>
                      <a:lnTo>
                        <a:pt x="2302" y="3670"/>
                      </a:lnTo>
                      <a:lnTo>
                        <a:pt x="834" y="6172"/>
                      </a:lnTo>
                      <a:lnTo>
                        <a:pt x="1568" y="6172"/>
                      </a:lnTo>
                      <a:lnTo>
                        <a:pt x="0" y="8941"/>
                      </a:lnTo>
                      <a:lnTo>
                        <a:pt x="7572" y="8941"/>
                      </a:lnTo>
                      <a:lnTo>
                        <a:pt x="5971" y="6172"/>
                      </a:lnTo>
                      <a:lnTo>
                        <a:pt x="6738" y="6172"/>
                      </a:lnTo>
                      <a:lnTo>
                        <a:pt x="5271" y="3670"/>
                      </a:lnTo>
                      <a:lnTo>
                        <a:pt x="5871" y="3670"/>
                      </a:lnTo>
                      <a:lnTo>
                        <a:pt x="3769" y="1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700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06" name="Google Shape;6206;p31"/>
                <p:cNvSpPr/>
                <p:nvPr/>
              </p:nvSpPr>
              <p:spPr>
                <a:xfrm>
                  <a:off x="5890763" y="4278400"/>
                  <a:ext cx="266875" cy="31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75" h="12577" extrusionOk="0">
                      <a:moveTo>
                        <a:pt x="5337" y="1"/>
                      </a:moveTo>
                      <a:lnTo>
                        <a:pt x="2369" y="5138"/>
                      </a:lnTo>
                      <a:lnTo>
                        <a:pt x="3236" y="5138"/>
                      </a:lnTo>
                      <a:lnTo>
                        <a:pt x="1201" y="8707"/>
                      </a:lnTo>
                      <a:lnTo>
                        <a:pt x="2235" y="8707"/>
                      </a:lnTo>
                      <a:lnTo>
                        <a:pt x="0" y="12577"/>
                      </a:lnTo>
                      <a:lnTo>
                        <a:pt x="10674" y="12577"/>
                      </a:lnTo>
                      <a:lnTo>
                        <a:pt x="8440" y="8707"/>
                      </a:lnTo>
                      <a:lnTo>
                        <a:pt x="9507" y="8707"/>
                      </a:lnTo>
                      <a:lnTo>
                        <a:pt x="7439" y="5138"/>
                      </a:lnTo>
                      <a:lnTo>
                        <a:pt x="8306" y="5138"/>
                      </a:lnTo>
                      <a:lnTo>
                        <a:pt x="5337" y="1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700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07" name="Google Shape;6207;p31"/>
                <p:cNvSpPr/>
                <p:nvPr/>
              </p:nvSpPr>
              <p:spPr>
                <a:xfrm>
                  <a:off x="6492163" y="4151650"/>
                  <a:ext cx="375275" cy="441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11" h="17647" extrusionOk="0">
                      <a:moveTo>
                        <a:pt x="7506" y="0"/>
                      </a:moveTo>
                      <a:lnTo>
                        <a:pt x="3336" y="7239"/>
                      </a:lnTo>
                      <a:lnTo>
                        <a:pt x="4537" y="7239"/>
                      </a:lnTo>
                      <a:lnTo>
                        <a:pt x="1668" y="12242"/>
                      </a:lnTo>
                      <a:lnTo>
                        <a:pt x="3136" y="12242"/>
                      </a:lnTo>
                      <a:lnTo>
                        <a:pt x="0" y="17646"/>
                      </a:lnTo>
                      <a:lnTo>
                        <a:pt x="15011" y="17646"/>
                      </a:lnTo>
                      <a:lnTo>
                        <a:pt x="11875" y="12242"/>
                      </a:lnTo>
                      <a:lnTo>
                        <a:pt x="13343" y="12242"/>
                      </a:lnTo>
                      <a:lnTo>
                        <a:pt x="10441" y="7239"/>
                      </a:lnTo>
                      <a:lnTo>
                        <a:pt x="11675" y="7239"/>
                      </a:lnTo>
                      <a:lnTo>
                        <a:pt x="7506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700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08" name="Google Shape;6208;p31"/>
                <p:cNvSpPr/>
                <p:nvPr/>
              </p:nvSpPr>
              <p:spPr>
                <a:xfrm>
                  <a:off x="6339488" y="4408925"/>
                  <a:ext cx="161800" cy="185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72" h="7406" extrusionOk="0">
                      <a:moveTo>
                        <a:pt x="3236" y="834"/>
                      </a:moveTo>
                      <a:lnTo>
                        <a:pt x="4503" y="2969"/>
                      </a:lnTo>
                      <a:lnTo>
                        <a:pt x="4036" y="2969"/>
                      </a:lnTo>
                      <a:lnTo>
                        <a:pt x="5137" y="4904"/>
                      </a:lnTo>
                      <a:lnTo>
                        <a:pt x="4570" y="4904"/>
                      </a:lnTo>
                      <a:lnTo>
                        <a:pt x="5771" y="6972"/>
                      </a:lnTo>
                      <a:lnTo>
                        <a:pt x="734" y="6972"/>
                      </a:lnTo>
                      <a:lnTo>
                        <a:pt x="1902" y="4904"/>
                      </a:lnTo>
                      <a:lnTo>
                        <a:pt x="1335" y="4904"/>
                      </a:lnTo>
                      <a:lnTo>
                        <a:pt x="2469" y="2969"/>
                      </a:lnTo>
                      <a:lnTo>
                        <a:pt x="2002" y="2969"/>
                      </a:lnTo>
                      <a:lnTo>
                        <a:pt x="3236" y="834"/>
                      </a:lnTo>
                      <a:close/>
                      <a:moveTo>
                        <a:pt x="3236" y="0"/>
                      </a:moveTo>
                      <a:lnTo>
                        <a:pt x="1301" y="3403"/>
                      </a:lnTo>
                      <a:lnTo>
                        <a:pt x="1768" y="3403"/>
                      </a:lnTo>
                      <a:lnTo>
                        <a:pt x="634" y="5304"/>
                      </a:lnTo>
                      <a:lnTo>
                        <a:pt x="1201" y="5304"/>
                      </a:lnTo>
                      <a:lnTo>
                        <a:pt x="0" y="7406"/>
                      </a:lnTo>
                      <a:lnTo>
                        <a:pt x="6472" y="7406"/>
                      </a:lnTo>
                      <a:lnTo>
                        <a:pt x="5271" y="5304"/>
                      </a:lnTo>
                      <a:lnTo>
                        <a:pt x="5838" y="5304"/>
                      </a:lnTo>
                      <a:lnTo>
                        <a:pt x="4737" y="3403"/>
                      </a:lnTo>
                      <a:lnTo>
                        <a:pt x="5204" y="3403"/>
                      </a:lnTo>
                      <a:lnTo>
                        <a:pt x="3236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700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09" name="Google Shape;6209;p31"/>
                <p:cNvSpPr/>
                <p:nvPr/>
              </p:nvSpPr>
              <p:spPr>
                <a:xfrm>
                  <a:off x="6155163" y="4381000"/>
                  <a:ext cx="184325" cy="211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73" h="8473" extrusionOk="0">
                      <a:moveTo>
                        <a:pt x="3670" y="867"/>
                      </a:moveTo>
                      <a:lnTo>
                        <a:pt x="5171" y="3436"/>
                      </a:lnTo>
                      <a:lnTo>
                        <a:pt x="4637" y="3436"/>
                      </a:lnTo>
                      <a:lnTo>
                        <a:pt x="5905" y="5637"/>
                      </a:lnTo>
                      <a:lnTo>
                        <a:pt x="5271" y="5637"/>
                      </a:lnTo>
                      <a:lnTo>
                        <a:pt x="6639" y="8039"/>
                      </a:lnTo>
                      <a:lnTo>
                        <a:pt x="701" y="8039"/>
                      </a:lnTo>
                      <a:lnTo>
                        <a:pt x="2102" y="5671"/>
                      </a:lnTo>
                      <a:lnTo>
                        <a:pt x="1435" y="5671"/>
                      </a:lnTo>
                      <a:lnTo>
                        <a:pt x="2736" y="3436"/>
                      </a:lnTo>
                      <a:lnTo>
                        <a:pt x="2169" y="3436"/>
                      </a:lnTo>
                      <a:lnTo>
                        <a:pt x="3670" y="867"/>
                      </a:lnTo>
                      <a:close/>
                      <a:moveTo>
                        <a:pt x="3670" y="0"/>
                      </a:moveTo>
                      <a:lnTo>
                        <a:pt x="1468" y="3836"/>
                      </a:lnTo>
                      <a:lnTo>
                        <a:pt x="2002" y="3836"/>
                      </a:lnTo>
                      <a:lnTo>
                        <a:pt x="735" y="6071"/>
                      </a:lnTo>
                      <a:lnTo>
                        <a:pt x="1368" y="6071"/>
                      </a:lnTo>
                      <a:lnTo>
                        <a:pt x="1" y="8473"/>
                      </a:lnTo>
                      <a:lnTo>
                        <a:pt x="7373" y="8473"/>
                      </a:lnTo>
                      <a:lnTo>
                        <a:pt x="5972" y="6071"/>
                      </a:lnTo>
                      <a:lnTo>
                        <a:pt x="6639" y="6071"/>
                      </a:lnTo>
                      <a:lnTo>
                        <a:pt x="5338" y="3836"/>
                      </a:lnTo>
                      <a:lnTo>
                        <a:pt x="5905" y="3836"/>
                      </a:lnTo>
                      <a:lnTo>
                        <a:pt x="3670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700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10" name="Google Shape;6210;p31"/>
                <p:cNvSpPr/>
                <p:nvPr/>
              </p:nvSpPr>
              <p:spPr>
                <a:xfrm>
                  <a:off x="6846638" y="4381000"/>
                  <a:ext cx="184325" cy="211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73" h="8473" extrusionOk="0">
                      <a:moveTo>
                        <a:pt x="3670" y="867"/>
                      </a:moveTo>
                      <a:lnTo>
                        <a:pt x="5171" y="3436"/>
                      </a:lnTo>
                      <a:lnTo>
                        <a:pt x="4638" y="3436"/>
                      </a:lnTo>
                      <a:lnTo>
                        <a:pt x="5905" y="5637"/>
                      </a:lnTo>
                      <a:lnTo>
                        <a:pt x="5271" y="5637"/>
                      </a:lnTo>
                      <a:lnTo>
                        <a:pt x="6639" y="8039"/>
                      </a:lnTo>
                      <a:lnTo>
                        <a:pt x="701" y="8039"/>
                      </a:lnTo>
                      <a:lnTo>
                        <a:pt x="2102" y="5671"/>
                      </a:lnTo>
                      <a:lnTo>
                        <a:pt x="1435" y="5671"/>
                      </a:lnTo>
                      <a:lnTo>
                        <a:pt x="2736" y="3436"/>
                      </a:lnTo>
                      <a:lnTo>
                        <a:pt x="2169" y="3436"/>
                      </a:lnTo>
                      <a:lnTo>
                        <a:pt x="3670" y="867"/>
                      </a:lnTo>
                      <a:close/>
                      <a:moveTo>
                        <a:pt x="3670" y="0"/>
                      </a:moveTo>
                      <a:lnTo>
                        <a:pt x="1469" y="3836"/>
                      </a:lnTo>
                      <a:lnTo>
                        <a:pt x="2002" y="3836"/>
                      </a:lnTo>
                      <a:lnTo>
                        <a:pt x="735" y="6071"/>
                      </a:lnTo>
                      <a:lnTo>
                        <a:pt x="1369" y="6071"/>
                      </a:lnTo>
                      <a:lnTo>
                        <a:pt x="1" y="8473"/>
                      </a:lnTo>
                      <a:lnTo>
                        <a:pt x="7373" y="8473"/>
                      </a:lnTo>
                      <a:lnTo>
                        <a:pt x="5972" y="6071"/>
                      </a:lnTo>
                      <a:lnTo>
                        <a:pt x="6639" y="6071"/>
                      </a:lnTo>
                      <a:lnTo>
                        <a:pt x="5338" y="3836"/>
                      </a:lnTo>
                      <a:lnTo>
                        <a:pt x="5905" y="3836"/>
                      </a:lnTo>
                      <a:lnTo>
                        <a:pt x="3670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700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11" name="Google Shape;6211;p31"/>
                <p:cNvSpPr/>
                <p:nvPr/>
              </p:nvSpPr>
              <p:spPr>
                <a:xfrm>
                  <a:off x="7211338" y="4451475"/>
                  <a:ext cx="125125" cy="147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05" h="5905" extrusionOk="0">
                      <a:moveTo>
                        <a:pt x="2503" y="0"/>
                      </a:moveTo>
                      <a:lnTo>
                        <a:pt x="1102" y="2402"/>
                      </a:lnTo>
                      <a:lnTo>
                        <a:pt x="1502" y="2402"/>
                      </a:lnTo>
                      <a:lnTo>
                        <a:pt x="568" y="4070"/>
                      </a:lnTo>
                      <a:lnTo>
                        <a:pt x="1035" y="4070"/>
                      </a:lnTo>
                      <a:lnTo>
                        <a:pt x="1" y="5905"/>
                      </a:lnTo>
                      <a:lnTo>
                        <a:pt x="5004" y="5905"/>
                      </a:lnTo>
                      <a:lnTo>
                        <a:pt x="3937" y="4070"/>
                      </a:lnTo>
                      <a:lnTo>
                        <a:pt x="4437" y="4070"/>
                      </a:lnTo>
                      <a:lnTo>
                        <a:pt x="3470" y="2402"/>
                      </a:lnTo>
                      <a:lnTo>
                        <a:pt x="3870" y="2402"/>
                      </a:lnTo>
                      <a:lnTo>
                        <a:pt x="2503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700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12" name="Google Shape;6212;p31"/>
                <p:cNvSpPr/>
                <p:nvPr/>
              </p:nvSpPr>
              <p:spPr>
                <a:xfrm>
                  <a:off x="7061138" y="4403925"/>
                  <a:ext cx="165975" cy="190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39" h="7606" extrusionOk="0">
                      <a:moveTo>
                        <a:pt x="3303" y="834"/>
                      </a:moveTo>
                      <a:lnTo>
                        <a:pt x="4571" y="3069"/>
                      </a:lnTo>
                      <a:lnTo>
                        <a:pt x="4070" y="3069"/>
                      </a:lnTo>
                      <a:lnTo>
                        <a:pt x="5238" y="5037"/>
                      </a:lnTo>
                      <a:lnTo>
                        <a:pt x="4637" y="5037"/>
                      </a:lnTo>
                      <a:lnTo>
                        <a:pt x="5905" y="7172"/>
                      </a:lnTo>
                      <a:lnTo>
                        <a:pt x="701" y="7172"/>
                      </a:lnTo>
                      <a:lnTo>
                        <a:pt x="1969" y="5037"/>
                      </a:lnTo>
                      <a:lnTo>
                        <a:pt x="1335" y="5037"/>
                      </a:lnTo>
                      <a:lnTo>
                        <a:pt x="2469" y="3069"/>
                      </a:lnTo>
                      <a:lnTo>
                        <a:pt x="2002" y="3069"/>
                      </a:lnTo>
                      <a:lnTo>
                        <a:pt x="3303" y="834"/>
                      </a:lnTo>
                      <a:close/>
                      <a:moveTo>
                        <a:pt x="3337" y="0"/>
                      </a:moveTo>
                      <a:lnTo>
                        <a:pt x="1302" y="3503"/>
                      </a:lnTo>
                      <a:lnTo>
                        <a:pt x="1802" y="3503"/>
                      </a:lnTo>
                      <a:lnTo>
                        <a:pt x="668" y="5471"/>
                      </a:lnTo>
                      <a:lnTo>
                        <a:pt x="1235" y="5471"/>
                      </a:lnTo>
                      <a:lnTo>
                        <a:pt x="1" y="7606"/>
                      </a:lnTo>
                      <a:lnTo>
                        <a:pt x="6639" y="7606"/>
                      </a:lnTo>
                      <a:lnTo>
                        <a:pt x="5405" y="5471"/>
                      </a:lnTo>
                      <a:lnTo>
                        <a:pt x="5972" y="5471"/>
                      </a:lnTo>
                      <a:lnTo>
                        <a:pt x="4838" y="3503"/>
                      </a:lnTo>
                      <a:lnTo>
                        <a:pt x="5338" y="3503"/>
                      </a:lnTo>
                      <a:lnTo>
                        <a:pt x="3337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700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13" name="Google Shape;6213;p31"/>
                <p:cNvSpPr/>
                <p:nvPr/>
              </p:nvSpPr>
              <p:spPr>
                <a:xfrm>
                  <a:off x="5608725" y="4592825"/>
                  <a:ext cx="2822050" cy="11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882" h="1269" extrusionOk="0">
                      <a:moveTo>
                        <a:pt x="1" y="1"/>
                      </a:moveTo>
                      <a:lnTo>
                        <a:pt x="1" y="1268"/>
                      </a:lnTo>
                      <a:lnTo>
                        <a:pt x="112881" y="1268"/>
                      </a:lnTo>
                      <a:lnTo>
                        <a:pt x="112881" y="1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700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214" name="Google Shape;6214;p31"/>
              <p:cNvGrpSpPr/>
              <p:nvPr/>
            </p:nvGrpSpPr>
            <p:grpSpPr>
              <a:xfrm>
                <a:off x="5746663" y="499170"/>
                <a:ext cx="2613363" cy="3993565"/>
                <a:chOff x="5746663" y="499170"/>
                <a:chExt cx="2613363" cy="3993565"/>
              </a:xfrm>
            </p:grpSpPr>
            <p:grpSp>
              <p:nvGrpSpPr>
                <p:cNvPr id="6215" name="Google Shape;6215;p31"/>
                <p:cNvGrpSpPr/>
                <p:nvPr/>
              </p:nvGrpSpPr>
              <p:grpSpPr>
                <a:xfrm>
                  <a:off x="5746663" y="3553944"/>
                  <a:ext cx="2613363" cy="938790"/>
                  <a:chOff x="5746663" y="3553944"/>
                  <a:chExt cx="2613363" cy="938790"/>
                </a:xfrm>
              </p:grpSpPr>
              <p:sp>
                <p:nvSpPr>
                  <p:cNvPr id="6216" name="Google Shape;6216;p31"/>
                  <p:cNvSpPr/>
                  <p:nvPr/>
                </p:nvSpPr>
                <p:spPr>
                  <a:xfrm rot="6112646">
                    <a:off x="6104834" y="4072643"/>
                    <a:ext cx="13680" cy="1968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08" h="731" extrusionOk="0">
                        <a:moveTo>
                          <a:pt x="254" y="1"/>
                        </a:moveTo>
                        <a:cubicBezTo>
                          <a:pt x="127" y="1"/>
                          <a:pt x="1" y="89"/>
                          <a:pt x="1" y="265"/>
                        </a:cubicBezTo>
                        <a:lnTo>
                          <a:pt x="1" y="476"/>
                        </a:lnTo>
                        <a:cubicBezTo>
                          <a:pt x="1" y="610"/>
                          <a:pt x="102" y="731"/>
                          <a:pt x="233" y="731"/>
                        </a:cubicBezTo>
                        <a:cubicBezTo>
                          <a:pt x="240" y="731"/>
                          <a:pt x="247" y="730"/>
                          <a:pt x="254" y="730"/>
                        </a:cubicBezTo>
                        <a:cubicBezTo>
                          <a:pt x="261" y="730"/>
                          <a:pt x="269" y="731"/>
                          <a:pt x="276" y="731"/>
                        </a:cubicBezTo>
                        <a:cubicBezTo>
                          <a:pt x="406" y="731"/>
                          <a:pt x="508" y="610"/>
                          <a:pt x="508" y="476"/>
                        </a:cubicBezTo>
                        <a:lnTo>
                          <a:pt x="508" y="265"/>
                        </a:lnTo>
                        <a:cubicBezTo>
                          <a:pt x="508" y="89"/>
                          <a:pt x="381" y="1"/>
                          <a:pt x="254" y="1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chemeClr val="accent3"/>
                      </a:gs>
                      <a:gs pos="100000">
                        <a:schemeClr val="accent4"/>
                      </a:gs>
                    </a:gsLst>
                    <a:lin ang="5400012" scaled="0"/>
                  </a:gra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217" name="Google Shape;6217;p31"/>
                  <p:cNvSpPr/>
                  <p:nvPr/>
                </p:nvSpPr>
                <p:spPr>
                  <a:xfrm rot="6112646">
                    <a:off x="6513182" y="4033144"/>
                    <a:ext cx="35681" cy="2771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25" h="1029" extrusionOk="0">
                        <a:moveTo>
                          <a:pt x="663" y="0"/>
                        </a:moveTo>
                        <a:cubicBezTo>
                          <a:pt x="1" y="0"/>
                          <a:pt x="1" y="1028"/>
                          <a:pt x="663" y="1028"/>
                        </a:cubicBezTo>
                        <a:cubicBezTo>
                          <a:pt x="1325" y="1028"/>
                          <a:pt x="1325" y="0"/>
                          <a:pt x="663" y="0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chemeClr val="accent3"/>
                      </a:gs>
                      <a:gs pos="100000">
                        <a:schemeClr val="accent4"/>
                      </a:gs>
                    </a:gsLst>
                    <a:lin ang="5400012" scaled="0"/>
                  </a:gra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218" name="Google Shape;6218;p31"/>
                  <p:cNvSpPr/>
                  <p:nvPr/>
                </p:nvSpPr>
                <p:spPr>
                  <a:xfrm rot="6112646">
                    <a:off x="6227837" y="4118138"/>
                    <a:ext cx="35681" cy="2768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25" h="1028" extrusionOk="0">
                        <a:moveTo>
                          <a:pt x="663" y="0"/>
                        </a:moveTo>
                        <a:cubicBezTo>
                          <a:pt x="1" y="0"/>
                          <a:pt x="1" y="1028"/>
                          <a:pt x="663" y="1028"/>
                        </a:cubicBezTo>
                        <a:cubicBezTo>
                          <a:pt x="1324" y="1028"/>
                          <a:pt x="1324" y="0"/>
                          <a:pt x="663" y="0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chemeClr val="accent3"/>
                      </a:gs>
                      <a:gs pos="100000">
                        <a:schemeClr val="accent4"/>
                      </a:gs>
                    </a:gsLst>
                    <a:lin ang="5400012" scaled="0"/>
                  </a:gra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219" name="Google Shape;6219;p31"/>
                  <p:cNvSpPr/>
                  <p:nvPr/>
                </p:nvSpPr>
                <p:spPr>
                  <a:xfrm rot="6112646">
                    <a:off x="6362778" y="3913219"/>
                    <a:ext cx="35681" cy="2771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25" h="1029" extrusionOk="0">
                        <a:moveTo>
                          <a:pt x="663" y="1"/>
                        </a:moveTo>
                        <a:cubicBezTo>
                          <a:pt x="1" y="1"/>
                          <a:pt x="1" y="1029"/>
                          <a:pt x="663" y="1029"/>
                        </a:cubicBezTo>
                        <a:cubicBezTo>
                          <a:pt x="1324" y="1029"/>
                          <a:pt x="1324" y="1"/>
                          <a:pt x="663" y="1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chemeClr val="accent3"/>
                      </a:gs>
                      <a:gs pos="100000">
                        <a:schemeClr val="accent4"/>
                      </a:gs>
                    </a:gsLst>
                    <a:lin ang="5400012" scaled="0"/>
                  </a:gra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220" name="Google Shape;6220;p31"/>
                  <p:cNvSpPr/>
                  <p:nvPr/>
                </p:nvSpPr>
                <p:spPr>
                  <a:xfrm rot="6112646">
                    <a:off x="6440434" y="4203710"/>
                    <a:ext cx="35681" cy="2771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25" h="1029" extrusionOk="0">
                        <a:moveTo>
                          <a:pt x="663" y="0"/>
                        </a:moveTo>
                        <a:cubicBezTo>
                          <a:pt x="1" y="0"/>
                          <a:pt x="1" y="1028"/>
                          <a:pt x="663" y="1028"/>
                        </a:cubicBezTo>
                        <a:cubicBezTo>
                          <a:pt x="1324" y="1028"/>
                          <a:pt x="1324" y="0"/>
                          <a:pt x="663" y="0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chemeClr val="accent3"/>
                      </a:gs>
                      <a:gs pos="100000">
                        <a:schemeClr val="accent4"/>
                      </a:gs>
                    </a:gsLst>
                    <a:lin ang="5400012" scaled="0"/>
                  </a:gra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221" name="Google Shape;6221;p31"/>
                  <p:cNvSpPr/>
                  <p:nvPr/>
                </p:nvSpPr>
                <p:spPr>
                  <a:xfrm rot="6112646">
                    <a:off x="6362784" y="4033148"/>
                    <a:ext cx="35654" cy="2771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24" h="1029" extrusionOk="0">
                        <a:moveTo>
                          <a:pt x="662" y="1"/>
                        </a:moveTo>
                        <a:cubicBezTo>
                          <a:pt x="0" y="1"/>
                          <a:pt x="0" y="1029"/>
                          <a:pt x="662" y="1029"/>
                        </a:cubicBezTo>
                        <a:cubicBezTo>
                          <a:pt x="1324" y="1029"/>
                          <a:pt x="1324" y="1"/>
                          <a:pt x="662" y="1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chemeClr val="accent3"/>
                      </a:gs>
                      <a:gs pos="100000">
                        <a:schemeClr val="accent4"/>
                      </a:gs>
                    </a:gsLst>
                    <a:lin ang="5400012" scaled="0"/>
                  </a:gra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222" name="Google Shape;6222;p31"/>
                  <p:cNvSpPr/>
                  <p:nvPr/>
                </p:nvSpPr>
                <p:spPr>
                  <a:xfrm rot="-7357402">
                    <a:off x="6739056" y="4053788"/>
                    <a:ext cx="35680" cy="2770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25" h="1029" extrusionOk="0">
                        <a:moveTo>
                          <a:pt x="663" y="0"/>
                        </a:moveTo>
                        <a:cubicBezTo>
                          <a:pt x="1" y="0"/>
                          <a:pt x="1" y="1028"/>
                          <a:pt x="663" y="1028"/>
                        </a:cubicBezTo>
                        <a:cubicBezTo>
                          <a:pt x="1325" y="1028"/>
                          <a:pt x="1325" y="0"/>
                          <a:pt x="663" y="0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chemeClr val="accent3"/>
                      </a:gs>
                      <a:gs pos="100000">
                        <a:schemeClr val="accent4"/>
                      </a:gs>
                    </a:gsLst>
                    <a:lin ang="5400012" scaled="0"/>
                  </a:gra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223" name="Google Shape;6223;p31"/>
                  <p:cNvSpPr/>
                  <p:nvPr/>
                </p:nvSpPr>
                <p:spPr>
                  <a:xfrm rot="-7357402">
                    <a:off x="6655973" y="3745484"/>
                    <a:ext cx="35680" cy="2768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25" h="1028" extrusionOk="0">
                        <a:moveTo>
                          <a:pt x="663" y="0"/>
                        </a:moveTo>
                        <a:cubicBezTo>
                          <a:pt x="1" y="0"/>
                          <a:pt x="1" y="1028"/>
                          <a:pt x="663" y="1028"/>
                        </a:cubicBezTo>
                        <a:cubicBezTo>
                          <a:pt x="1324" y="1028"/>
                          <a:pt x="1324" y="0"/>
                          <a:pt x="663" y="0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chemeClr val="accent3"/>
                      </a:gs>
                      <a:gs pos="100000">
                        <a:schemeClr val="accent4"/>
                      </a:gs>
                    </a:gsLst>
                    <a:lin ang="5400012" scaled="0"/>
                  </a:gra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224" name="Google Shape;6224;p31"/>
                  <p:cNvSpPr/>
                  <p:nvPr/>
                </p:nvSpPr>
                <p:spPr>
                  <a:xfrm rot="-7357402">
                    <a:off x="6955545" y="3964241"/>
                    <a:ext cx="35680" cy="2770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25" h="1029" extrusionOk="0">
                        <a:moveTo>
                          <a:pt x="663" y="1"/>
                        </a:moveTo>
                        <a:cubicBezTo>
                          <a:pt x="1" y="1"/>
                          <a:pt x="1" y="1029"/>
                          <a:pt x="663" y="1029"/>
                        </a:cubicBezTo>
                        <a:cubicBezTo>
                          <a:pt x="1324" y="1029"/>
                          <a:pt x="1324" y="1"/>
                          <a:pt x="663" y="1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chemeClr val="accent3"/>
                      </a:gs>
                      <a:gs pos="100000">
                        <a:schemeClr val="accent4"/>
                      </a:gs>
                    </a:gsLst>
                    <a:lin ang="5400012" scaled="0"/>
                  </a:gra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225" name="Google Shape;6225;p31"/>
                  <p:cNvSpPr/>
                  <p:nvPr/>
                </p:nvSpPr>
                <p:spPr>
                  <a:xfrm rot="-7357402">
                    <a:off x="6575705" y="3907419"/>
                    <a:ext cx="35680" cy="2770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25" h="1029" extrusionOk="0">
                        <a:moveTo>
                          <a:pt x="663" y="0"/>
                        </a:moveTo>
                        <a:cubicBezTo>
                          <a:pt x="1" y="0"/>
                          <a:pt x="1" y="1028"/>
                          <a:pt x="663" y="1028"/>
                        </a:cubicBezTo>
                        <a:cubicBezTo>
                          <a:pt x="1324" y="1028"/>
                          <a:pt x="1324" y="0"/>
                          <a:pt x="663" y="0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chemeClr val="accent3"/>
                      </a:gs>
                      <a:gs pos="100000">
                        <a:schemeClr val="accent4"/>
                      </a:gs>
                    </a:gsLst>
                    <a:lin ang="5400012" scaled="0"/>
                  </a:gra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226" name="Google Shape;6226;p31"/>
                  <p:cNvSpPr/>
                  <p:nvPr/>
                </p:nvSpPr>
                <p:spPr>
                  <a:xfrm rot="-7357402">
                    <a:off x="6840915" y="3806174"/>
                    <a:ext cx="35653" cy="2770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24" h="1029" extrusionOk="0">
                        <a:moveTo>
                          <a:pt x="662" y="1"/>
                        </a:moveTo>
                        <a:cubicBezTo>
                          <a:pt x="0" y="1"/>
                          <a:pt x="0" y="1029"/>
                          <a:pt x="662" y="1029"/>
                        </a:cubicBezTo>
                        <a:cubicBezTo>
                          <a:pt x="1324" y="1029"/>
                          <a:pt x="1324" y="1"/>
                          <a:pt x="662" y="1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chemeClr val="accent3"/>
                      </a:gs>
                      <a:gs pos="100000">
                        <a:schemeClr val="accent4"/>
                      </a:gs>
                    </a:gsLst>
                    <a:lin ang="5400012" scaled="0"/>
                  </a:gra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227" name="Google Shape;6227;p31"/>
                  <p:cNvSpPr/>
                  <p:nvPr/>
                </p:nvSpPr>
                <p:spPr>
                  <a:xfrm rot="307765">
                    <a:off x="8248913" y="4087786"/>
                    <a:ext cx="35679" cy="2770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25" h="1029" extrusionOk="0">
                        <a:moveTo>
                          <a:pt x="663" y="0"/>
                        </a:moveTo>
                        <a:cubicBezTo>
                          <a:pt x="1" y="0"/>
                          <a:pt x="1" y="1028"/>
                          <a:pt x="663" y="1028"/>
                        </a:cubicBezTo>
                        <a:cubicBezTo>
                          <a:pt x="1325" y="1028"/>
                          <a:pt x="1325" y="0"/>
                          <a:pt x="663" y="0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chemeClr val="accent3"/>
                      </a:gs>
                      <a:gs pos="100000">
                        <a:schemeClr val="accent4"/>
                      </a:gs>
                    </a:gsLst>
                    <a:lin ang="5400012" scaled="0"/>
                  </a:gra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228" name="Google Shape;6228;p31"/>
                  <p:cNvSpPr/>
                  <p:nvPr/>
                </p:nvSpPr>
                <p:spPr>
                  <a:xfrm rot="307765">
                    <a:off x="8286911" y="4404782"/>
                    <a:ext cx="35679" cy="2768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25" h="1028" extrusionOk="0">
                        <a:moveTo>
                          <a:pt x="663" y="0"/>
                        </a:moveTo>
                        <a:cubicBezTo>
                          <a:pt x="1" y="0"/>
                          <a:pt x="1" y="1028"/>
                          <a:pt x="663" y="1028"/>
                        </a:cubicBezTo>
                        <a:cubicBezTo>
                          <a:pt x="1324" y="1028"/>
                          <a:pt x="1324" y="0"/>
                          <a:pt x="663" y="0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chemeClr val="accent3"/>
                      </a:gs>
                      <a:gs pos="100000">
                        <a:schemeClr val="accent4"/>
                      </a:gs>
                    </a:gsLst>
                    <a:lin ang="5400012" scaled="0"/>
                  </a:gra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229" name="Google Shape;6229;p31"/>
                  <p:cNvSpPr/>
                  <p:nvPr/>
                </p:nvSpPr>
                <p:spPr>
                  <a:xfrm rot="307765">
                    <a:off x="8115469" y="4087784"/>
                    <a:ext cx="35679" cy="2770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25" h="1029" extrusionOk="0">
                        <a:moveTo>
                          <a:pt x="663" y="1"/>
                        </a:moveTo>
                        <a:cubicBezTo>
                          <a:pt x="1" y="1"/>
                          <a:pt x="1" y="1029"/>
                          <a:pt x="663" y="1029"/>
                        </a:cubicBezTo>
                        <a:cubicBezTo>
                          <a:pt x="1324" y="1029"/>
                          <a:pt x="1324" y="1"/>
                          <a:pt x="663" y="1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chemeClr val="accent3"/>
                      </a:gs>
                      <a:gs pos="100000">
                        <a:schemeClr val="accent4"/>
                      </a:gs>
                    </a:gsLst>
                    <a:lin ang="5400012" scaled="0"/>
                  </a:gra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230" name="Google Shape;6230;p31"/>
                  <p:cNvSpPr/>
                  <p:nvPr/>
                </p:nvSpPr>
                <p:spPr>
                  <a:xfrm rot="307765">
                    <a:off x="8323179" y="3907425"/>
                    <a:ext cx="35679" cy="2770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25" h="1029" extrusionOk="0">
                        <a:moveTo>
                          <a:pt x="663" y="0"/>
                        </a:moveTo>
                        <a:cubicBezTo>
                          <a:pt x="1" y="0"/>
                          <a:pt x="1" y="1028"/>
                          <a:pt x="663" y="1028"/>
                        </a:cubicBezTo>
                        <a:cubicBezTo>
                          <a:pt x="1324" y="1028"/>
                          <a:pt x="1324" y="0"/>
                          <a:pt x="663" y="0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chemeClr val="accent3"/>
                      </a:gs>
                      <a:gs pos="100000">
                        <a:schemeClr val="accent4"/>
                      </a:gs>
                    </a:gsLst>
                    <a:lin ang="5400012" scaled="0"/>
                  </a:gra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231" name="Google Shape;6231;p31"/>
                  <p:cNvSpPr/>
                  <p:nvPr/>
                </p:nvSpPr>
                <p:spPr>
                  <a:xfrm rot="307765">
                    <a:off x="8173863" y="4320111"/>
                    <a:ext cx="35652" cy="2770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24" h="1029" extrusionOk="0">
                        <a:moveTo>
                          <a:pt x="662" y="1"/>
                        </a:moveTo>
                        <a:cubicBezTo>
                          <a:pt x="0" y="1"/>
                          <a:pt x="0" y="1029"/>
                          <a:pt x="662" y="1029"/>
                        </a:cubicBezTo>
                        <a:cubicBezTo>
                          <a:pt x="1324" y="1029"/>
                          <a:pt x="1324" y="1"/>
                          <a:pt x="662" y="1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chemeClr val="accent3"/>
                      </a:gs>
                      <a:gs pos="100000">
                        <a:schemeClr val="accent4"/>
                      </a:gs>
                    </a:gsLst>
                    <a:lin ang="5400012" scaled="0"/>
                  </a:gra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232" name="Google Shape;6232;p31"/>
                  <p:cNvSpPr/>
                  <p:nvPr/>
                </p:nvSpPr>
                <p:spPr>
                  <a:xfrm rot="-7357402">
                    <a:off x="7228248" y="4241647"/>
                    <a:ext cx="35680" cy="2768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25" h="1028" extrusionOk="0">
                        <a:moveTo>
                          <a:pt x="663" y="0"/>
                        </a:moveTo>
                        <a:cubicBezTo>
                          <a:pt x="1" y="0"/>
                          <a:pt x="1" y="1028"/>
                          <a:pt x="663" y="1028"/>
                        </a:cubicBezTo>
                        <a:cubicBezTo>
                          <a:pt x="1324" y="1028"/>
                          <a:pt x="1324" y="0"/>
                          <a:pt x="663" y="0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chemeClr val="accent3"/>
                      </a:gs>
                      <a:gs pos="100000">
                        <a:schemeClr val="accent4"/>
                      </a:gs>
                    </a:gsLst>
                    <a:lin ang="5400012" scaled="0"/>
                  </a:gra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233" name="Google Shape;6233;p31"/>
                  <p:cNvSpPr/>
                  <p:nvPr/>
                </p:nvSpPr>
                <p:spPr>
                  <a:xfrm rot="-7357402">
                    <a:off x="7445211" y="4344484"/>
                    <a:ext cx="35680" cy="2768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25" h="1028" extrusionOk="0">
                        <a:moveTo>
                          <a:pt x="663" y="0"/>
                        </a:moveTo>
                        <a:cubicBezTo>
                          <a:pt x="1" y="0"/>
                          <a:pt x="1" y="1028"/>
                          <a:pt x="663" y="1028"/>
                        </a:cubicBezTo>
                        <a:cubicBezTo>
                          <a:pt x="1324" y="1028"/>
                          <a:pt x="1324" y="0"/>
                          <a:pt x="663" y="0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chemeClr val="accent3"/>
                      </a:gs>
                      <a:gs pos="100000">
                        <a:schemeClr val="accent4"/>
                      </a:gs>
                    </a:gsLst>
                    <a:lin ang="5400012" scaled="0"/>
                  </a:gra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234" name="Google Shape;6234;p31"/>
                  <p:cNvSpPr/>
                  <p:nvPr/>
                </p:nvSpPr>
                <p:spPr>
                  <a:xfrm rot="5121709">
                    <a:off x="7581654" y="4118145"/>
                    <a:ext cx="35680" cy="2768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25" h="1028" extrusionOk="0">
                        <a:moveTo>
                          <a:pt x="663" y="0"/>
                        </a:moveTo>
                        <a:cubicBezTo>
                          <a:pt x="1" y="0"/>
                          <a:pt x="1" y="1028"/>
                          <a:pt x="663" y="1028"/>
                        </a:cubicBezTo>
                        <a:cubicBezTo>
                          <a:pt x="1324" y="1028"/>
                          <a:pt x="1324" y="0"/>
                          <a:pt x="663" y="0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chemeClr val="accent3"/>
                      </a:gs>
                      <a:gs pos="100000">
                        <a:schemeClr val="accent4"/>
                      </a:gs>
                    </a:gsLst>
                    <a:lin ang="5400012" scaled="0"/>
                  </a:gra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235" name="Google Shape;6235;p31"/>
                  <p:cNvSpPr/>
                  <p:nvPr/>
                </p:nvSpPr>
                <p:spPr>
                  <a:xfrm rot="5121709">
                    <a:off x="7358768" y="4068649"/>
                    <a:ext cx="35680" cy="2768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25" h="1028" extrusionOk="0">
                        <a:moveTo>
                          <a:pt x="663" y="0"/>
                        </a:moveTo>
                        <a:cubicBezTo>
                          <a:pt x="1" y="0"/>
                          <a:pt x="1" y="1028"/>
                          <a:pt x="663" y="1028"/>
                        </a:cubicBezTo>
                        <a:cubicBezTo>
                          <a:pt x="1324" y="1028"/>
                          <a:pt x="1324" y="0"/>
                          <a:pt x="663" y="0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chemeClr val="accent3"/>
                      </a:gs>
                      <a:gs pos="100000">
                        <a:schemeClr val="accent4"/>
                      </a:gs>
                    </a:gsLst>
                    <a:lin ang="5400012" scaled="0"/>
                  </a:gra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236" name="Google Shape;6236;p31"/>
                  <p:cNvSpPr/>
                  <p:nvPr/>
                </p:nvSpPr>
                <p:spPr>
                  <a:xfrm rot="-1743090">
                    <a:off x="7369765" y="3783912"/>
                    <a:ext cx="13681" cy="1968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08" h="731" extrusionOk="0">
                        <a:moveTo>
                          <a:pt x="254" y="1"/>
                        </a:moveTo>
                        <a:cubicBezTo>
                          <a:pt x="127" y="1"/>
                          <a:pt x="1" y="89"/>
                          <a:pt x="1" y="265"/>
                        </a:cubicBezTo>
                        <a:lnTo>
                          <a:pt x="1" y="476"/>
                        </a:lnTo>
                        <a:cubicBezTo>
                          <a:pt x="1" y="610"/>
                          <a:pt x="102" y="731"/>
                          <a:pt x="233" y="731"/>
                        </a:cubicBezTo>
                        <a:cubicBezTo>
                          <a:pt x="240" y="731"/>
                          <a:pt x="247" y="730"/>
                          <a:pt x="254" y="730"/>
                        </a:cubicBezTo>
                        <a:cubicBezTo>
                          <a:pt x="261" y="730"/>
                          <a:pt x="269" y="731"/>
                          <a:pt x="276" y="731"/>
                        </a:cubicBezTo>
                        <a:cubicBezTo>
                          <a:pt x="406" y="731"/>
                          <a:pt x="508" y="610"/>
                          <a:pt x="508" y="476"/>
                        </a:cubicBezTo>
                        <a:lnTo>
                          <a:pt x="508" y="265"/>
                        </a:lnTo>
                        <a:cubicBezTo>
                          <a:pt x="508" y="89"/>
                          <a:pt x="381" y="1"/>
                          <a:pt x="254" y="1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chemeClr val="accent3"/>
                      </a:gs>
                      <a:gs pos="100000">
                        <a:schemeClr val="accent4"/>
                      </a:gs>
                    </a:gsLst>
                    <a:lin ang="5400012" scaled="0"/>
                  </a:gra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237" name="Google Shape;6237;p31"/>
                  <p:cNvSpPr/>
                  <p:nvPr/>
                </p:nvSpPr>
                <p:spPr>
                  <a:xfrm rot="-1743090">
                    <a:off x="6932598" y="4203718"/>
                    <a:ext cx="35683" cy="2771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25" h="1029" extrusionOk="0">
                        <a:moveTo>
                          <a:pt x="663" y="0"/>
                        </a:moveTo>
                        <a:cubicBezTo>
                          <a:pt x="1" y="0"/>
                          <a:pt x="1" y="1028"/>
                          <a:pt x="663" y="1028"/>
                        </a:cubicBezTo>
                        <a:cubicBezTo>
                          <a:pt x="1325" y="1028"/>
                          <a:pt x="1325" y="0"/>
                          <a:pt x="663" y="0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chemeClr val="accent3"/>
                      </a:gs>
                      <a:gs pos="100000">
                        <a:schemeClr val="accent4"/>
                      </a:gs>
                    </a:gsLst>
                    <a:lin ang="5400012" scaled="0"/>
                  </a:gra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238" name="Google Shape;6238;p31"/>
                  <p:cNvSpPr/>
                  <p:nvPr/>
                </p:nvSpPr>
                <p:spPr>
                  <a:xfrm rot="-1743090">
                    <a:off x="7119535" y="4033155"/>
                    <a:ext cx="35683" cy="2768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25" h="1028" extrusionOk="0">
                        <a:moveTo>
                          <a:pt x="663" y="0"/>
                        </a:moveTo>
                        <a:cubicBezTo>
                          <a:pt x="1" y="0"/>
                          <a:pt x="1" y="1028"/>
                          <a:pt x="663" y="1028"/>
                        </a:cubicBezTo>
                        <a:cubicBezTo>
                          <a:pt x="1324" y="1028"/>
                          <a:pt x="1324" y="0"/>
                          <a:pt x="663" y="0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chemeClr val="accent3"/>
                      </a:gs>
                      <a:gs pos="100000">
                        <a:schemeClr val="accent4"/>
                      </a:gs>
                    </a:gsLst>
                    <a:lin ang="5400012" scaled="0"/>
                  </a:gra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239" name="Google Shape;6239;p31"/>
                  <p:cNvSpPr/>
                  <p:nvPr/>
                </p:nvSpPr>
                <p:spPr>
                  <a:xfrm rot="-1743090">
                    <a:off x="7186993" y="3806161"/>
                    <a:ext cx="35683" cy="2771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25" h="1029" extrusionOk="0">
                        <a:moveTo>
                          <a:pt x="663" y="1"/>
                        </a:moveTo>
                        <a:cubicBezTo>
                          <a:pt x="1" y="1"/>
                          <a:pt x="1" y="1029"/>
                          <a:pt x="663" y="1029"/>
                        </a:cubicBezTo>
                        <a:cubicBezTo>
                          <a:pt x="1324" y="1029"/>
                          <a:pt x="1324" y="1"/>
                          <a:pt x="663" y="1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chemeClr val="accent3"/>
                      </a:gs>
                      <a:gs pos="100000">
                        <a:schemeClr val="accent4"/>
                      </a:gs>
                    </a:gsLst>
                    <a:lin ang="5400012" scaled="0"/>
                  </a:gra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240" name="Google Shape;6240;p31"/>
                  <p:cNvSpPr/>
                  <p:nvPr/>
                </p:nvSpPr>
                <p:spPr>
                  <a:xfrm rot="-1743090">
                    <a:off x="7525501" y="3891034"/>
                    <a:ext cx="35683" cy="2771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25" h="1029" extrusionOk="0">
                        <a:moveTo>
                          <a:pt x="663" y="0"/>
                        </a:moveTo>
                        <a:cubicBezTo>
                          <a:pt x="1" y="0"/>
                          <a:pt x="1" y="1028"/>
                          <a:pt x="663" y="1028"/>
                        </a:cubicBezTo>
                        <a:cubicBezTo>
                          <a:pt x="1324" y="1028"/>
                          <a:pt x="1324" y="0"/>
                          <a:pt x="663" y="0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chemeClr val="accent3"/>
                      </a:gs>
                      <a:gs pos="100000">
                        <a:schemeClr val="accent4"/>
                      </a:gs>
                    </a:gsLst>
                    <a:lin ang="5400012" scaled="0"/>
                  </a:gra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241" name="Google Shape;6241;p31"/>
                  <p:cNvSpPr/>
                  <p:nvPr/>
                </p:nvSpPr>
                <p:spPr>
                  <a:xfrm rot="-1743090">
                    <a:off x="7020222" y="3652658"/>
                    <a:ext cx="35656" cy="2771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24" h="1029" extrusionOk="0">
                        <a:moveTo>
                          <a:pt x="662" y="1"/>
                        </a:moveTo>
                        <a:cubicBezTo>
                          <a:pt x="0" y="1"/>
                          <a:pt x="0" y="1029"/>
                          <a:pt x="662" y="1029"/>
                        </a:cubicBezTo>
                        <a:cubicBezTo>
                          <a:pt x="1324" y="1029"/>
                          <a:pt x="1324" y="1"/>
                          <a:pt x="662" y="1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chemeClr val="accent3"/>
                      </a:gs>
                      <a:gs pos="100000">
                        <a:schemeClr val="accent4"/>
                      </a:gs>
                    </a:gsLst>
                    <a:lin ang="5400012" scaled="0"/>
                  </a:gra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242" name="Google Shape;6242;p31"/>
                  <p:cNvSpPr/>
                  <p:nvPr/>
                </p:nvSpPr>
                <p:spPr>
                  <a:xfrm rot="6064076">
                    <a:off x="7731496" y="3769903"/>
                    <a:ext cx="13681" cy="1968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08" h="731" extrusionOk="0">
                        <a:moveTo>
                          <a:pt x="254" y="1"/>
                        </a:moveTo>
                        <a:cubicBezTo>
                          <a:pt x="127" y="1"/>
                          <a:pt x="1" y="89"/>
                          <a:pt x="1" y="265"/>
                        </a:cubicBezTo>
                        <a:lnTo>
                          <a:pt x="1" y="476"/>
                        </a:lnTo>
                        <a:cubicBezTo>
                          <a:pt x="1" y="610"/>
                          <a:pt x="102" y="731"/>
                          <a:pt x="233" y="731"/>
                        </a:cubicBezTo>
                        <a:cubicBezTo>
                          <a:pt x="240" y="731"/>
                          <a:pt x="247" y="730"/>
                          <a:pt x="254" y="730"/>
                        </a:cubicBezTo>
                        <a:cubicBezTo>
                          <a:pt x="261" y="730"/>
                          <a:pt x="269" y="731"/>
                          <a:pt x="276" y="731"/>
                        </a:cubicBezTo>
                        <a:cubicBezTo>
                          <a:pt x="406" y="731"/>
                          <a:pt x="508" y="610"/>
                          <a:pt x="508" y="476"/>
                        </a:cubicBezTo>
                        <a:lnTo>
                          <a:pt x="508" y="265"/>
                        </a:lnTo>
                        <a:cubicBezTo>
                          <a:pt x="508" y="89"/>
                          <a:pt x="381" y="1"/>
                          <a:pt x="254" y="1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chemeClr val="accent3"/>
                      </a:gs>
                      <a:gs pos="100000">
                        <a:schemeClr val="accent4"/>
                      </a:gs>
                    </a:gsLst>
                    <a:lin ang="5400012" scaled="0"/>
                  </a:gra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243" name="Google Shape;6243;p31"/>
                  <p:cNvSpPr/>
                  <p:nvPr/>
                </p:nvSpPr>
                <p:spPr>
                  <a:xfrm rot="6064076">
                    <a:off x="7720493" y="3932000"/>
                    <a:ext cx="35683" cy="2771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25" h="1029" extrusionOk="0">
                        <a:moveTo>
                          <a:pt x="663" y="0"/>
                        </a:moveTo>
                        <a:cubicBezTo>
                          <a:pt x="1" y="0"/>
                          <a:pt x="1" y="1028"/>
                          <a:pt x="663" y="1028"/>
                        </a:cubicBezTo>
                        <a:cubicBezTo>
                          <a:pt x="1325" y="1028"/>
                          <a:pt x="1325" y="0"/>
                          <a:pt x="663" y="0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chemeClr val="accent3"/>
                      </a:gs>
                      <a:gs pos="100000">
                        <a:schemeClr val="accent4"/>
                      </a:gs>
                    </a:gsLst>
                    <a:lin ang="5400012" scaled="0"/>
                  </a:gra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244" name="Google Shape;6244;p31"/>
                  <p:cNvSpPr/>
                  <p:nvPr/>
                </p:nvSpPr>
                <p:spPr>
                  <a:xfrm rot="6064076">
                    <a:off x="7961957" y="4006932"/>
                    <a:ext cx="35683" cy="2768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25" h="1028" extrusionOk="0">
                        <a:moveTo>
                          <a:pt x="663" y="0"/>
                        </a:moveTo>
                        <a:cubicBezTo>
                          <a:pt x="1" y="0"/>
                          <a:pt x="1" y="1028"/>
                          <a:pt x="663" y="1028"/>
                        </a:cubicBezTo>
                        <a:cubicBezTo>
                          <a:pt x="1324" y="1028"/>
                          <a:pt x="1324" y="0"/>
                          <a:pt x="663" y="0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chemeClr val="accent3"/>
                      </a:gs>
                      <a:gs pos="100000">
                        <a:schemeClr val="accent4"/>
                      </a:gs>
                    </a:gsLst>
                    <a:lin ang="5400012" scaled="0"/>
                  </a:gra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245" name="Google Shape;6245;p31"/>
                  <p:cNvSpPr/>
                  <p:nvPr/>
                </p:nvSpPr>
                <p:spPr>
                  <a:xfrm rot="6064076">
                    <a:off x="7961949" y="3745483"/>
                    <a:ext cx="35683" cy="2771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25" h="1029" extrusionOk="0">
                        <a:moveTo>
                          <a:pt x="663" y="1"/>
                        </a:moveTo>
                        <a:cubicBezTo>
                          <a:pt x="1" y="1"/>
                          <a:pt x="1" y="1029"/>
                          <a:pt x="663" y="1029"/>
                        </a:cubicBezTo>
                        <a:cubicBezTo>
                          <a:pt x="1324" y="1029"/>
                          <a:pt x="1324" y="1"/>
                          <a:pt x="663" y="1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chemeClr val="accent3"/>
                      </a:gs>
                      <a:gs pos="100000">
                        <a:schemeClr val="accent4"/>
                      </a:gs>
                    </a:gsLst>
                    <a:lin ang="5400012" scaled="0"/>
                  </a:gra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246" name="Google Shape;6246;p31"/>
                  <p:cNvSpPr/>
                  <p:nvPr/>
                </p:nvSpPr>
                <p:spPr>
                  <a:xfrm rot="6064076">
                    <a:off x="7799890" y="4203717"/>
                    <a:ext cx="35683" cy="2771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25" h="1029" extrusionOk="0">
                        <a:moveTo>
                          <a:pt x="663" y="0"/>
                        </a:moveTo>
                        <a:cubicBezTo>
                          <a:pt x="1" y="0"/>
                          <a:pt x="1" y="1028"/>
                          <a:pt x="663" y="1028"/>
                        </a:cubicBezTo>
                        <a:cubicBezTo>
                          <a:pt x="1324" y="1028"/>
                          <a:pt x="1324" y="0"/>
                          <a:pt x="663" y="0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chemeClr val="accent3"/>
                      </a:gs>
                      <a:gs pos="100000">
                        <a:schemeClr val="accent4"/>
                      </a:gs>
                    </a:gsLst>
                    <a:lin ang="5400012" scaled="0"/>
                  </a:gra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247" name="Google Shape;6247;p31"/>
                  <p:cNvSpPr/>
                  <p:nvPr/>
                </p:nvSpPr>
                <p:spPr>
                  <a:xfrm rot="6064076">
                    <a:off x="8137846" y="3891043"/>
                    <a:ext cx="35657" cy="2771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24" h="1029" extrusionOk="0">
                        <a:moveTo>
                          <a:pt x="662" y="1"/>
                        </a:moveTo>
                        <a:cubicBezTo>
                          <a:pt x="0" y="1"/>
                          <a:pt x="0" y="1029"/>
                          <a:pt x="662" y="1029"/>
                        </a:cubicBezTo>
                        <a:cubicBezTo>
                          <a:pt x="1324" y="1029"/>
                          <a:pt x="1324" y="1"/>
                          <a:pt x="662" y="1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chemeClr val="accent3"/>
                      </a:gs>
                      <a:gs pos="100000">
                        <a:schemeClr val="accent4"/>
                      </a:gs>
                    </a:gsLst>
                    <a:lin ang="5400012" scaled="0"/>
                  </a:gra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248" name="Google Shape;6248;p31"/>
                  <p:cNvSpPr/>
                  <p:nvPr/>
                </p:nvSpPr>
                <p:spPr>
                  <a:xfrm rot="6112646">
                    <a:off x="6154587" y="4284438"/>
                    <a:ext cx="35681" cy="2768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25" h="1028" extrusionOk="0">
                        <a:moveTo>
                          <a:pt x="663" y="0"/>
                        </a:moveTo>
                        <a:cubicBezTo>
                          <a:pt x="1" y="0"/>
                          <a:pt x="1" y="1028"/>
                          <a:pt x="663" y="1028"/>
                        </a:cubicBezTo>
                        <a:cubicBezTo>
                          <a:pt x="1324" y="1028"/>
                          <a:pt x="1324" y="0"/>
                          <a:pt x="663" y="0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chemeClr val="accent3"/>
                      </a:gs>
                      <a:gs pos="100000">
                        <a:schemeClr val="accent4"/>
                      </a:gs>
                    </a:gsLst>
                    <a:lin ang="5400012" scaled="0"/>
                  </a:gra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249" name="Google Shape;6249;p31"/>
                  <p:cNvSpPr/>
                  <p:nvPr/>
                </p:nvSpPr>
                <p:spPr>
                  <a:xfrm rot="6064076">
                    <a:off x="7809549" y="3560258"/>
                    <a:ext cx="35683" cy="2771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25" h="1029" extrusionOk="0">
                        <a:moveTo>
                          <a:pt x="663" y="1"/>
                        </a:moveTo>
                        <a:cubicBezTo>
                          <a:pt x="1" y="1"/>
                          <a:pt x="1" y="1029"/>
                          <a:pt x="663" y="1029"/>
                        </a:cubicBezTo>
                        <a:cubicBezTo>
                          <a:pt x="1324" y="1029"/>
                          <a:pt x="1324" y="1"/>
                          <a:pt x="663" y="1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chemeClr val="accent3"/>
                      </a:gs>
                      <a:gs pos="100000">
                        <a:schemeClr val="accent4"/>
                      </a:gs>
                    </a:gsLst>
                    <a:lin ang="5400012" scaled="0"/>
                  </a:gra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250" name="Google Shape;6250;p31"/>
                  <p:cNvSpPr/>
                  <p:nvPr/>
                </p:nvSpPr>
                <p:spPr>
                  <a:xfrm rot="6064076">
                    <a:off x="8227174" y="3724458"/>
                    <a:ext cx="35683" cy="2771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25" h="1029" extrusionOk="0">
                        <a:moveTo>
                          <a:pt x="663" y="1"/>
                        </a:moveTo>
                        <a:cubicBezTo>
                          <a:pt x="1" y="1"/>
                          <a:pt x="1" y="1029"/>
                          <a:pt x="663" y="1029"/>
                        </a:cubicBezTo>
                        <a:cubicBezTo>
                          <a:pt x="1324" y="1029"/>
                          <a:pt x="1324" y="1"/>
                          <a:pt x="663" y="1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chemeClr val="accent3"/>
                      </a:gs>
                      <a:gs pos="100000">
                        <a:schemeClr val="accent4"/>
                      </a:gs>
                    </a:gsLst>
                    <a:lin ang="5400012" scaled="0"/>
                  </a:gra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251" name="Google Shape;6251;p31"/>
                  <p:cNvSpPr/>
                  <p:nvPr/>
                </p:nvSpPr>
                <p:spPr>
                  <a:xfrm rot="307765">
                    <a:off x="6141629" y="3891050"/>
                    <a:ext cx="35679" cy="2770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25" h="1029" extrusionOk="0">
                        <a:moveTo>
                          <a:pt x="663" y="0"/>
                        </a:moveTo>
                        <a:cubicBezTo>
                          <a:pt x="1" y="0"/>
                          <a:pt x="1" y="1028"/>
                          <a:pt x="663" y="1028"/>
                        </a:cubicBezTo>
                        <a:cubicBezTo>
                          <a:pt x="1324" y="1028"/>
                          <a:pt x="1324" y="0"/>
                          <a:pt x="663" y="0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chemeClr val="accent3"/>
                      </a:gs>
                      <a:gs pos="100000">
                        <a:schemeClr val="accent4"/>
                      </a:gs>
                    </a:gsLst>
                    <a:lin ang="5400012" scaled="0"/>
                  </a:gra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252" name="Google Shape;6252;p31"/>
                  <p:cNvSpPr/>
                  <p:nvPr/>
                </p:nvSpPr>
                <p:spPr>
                  <a:xfrm rot="307765">
                    <a:off x="6456629" y="3688825"/>
                    <a:ext cx="35679" cy="2770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25" h="1029" extrusionOk="0">
                        <a:moveTo>
                          <a:pt x="663" y="0"/>
                        </a:moveTo>
                        <a:cubicBezTo>
                          <a:pt x="1" y="0"/>
                          <a:pt x="1" y="1028"/>
                          <a:pt x="663" y="1028"/>
                        </a:cubicBezTo>
                        <a:cubicBezTo>
                          <a:pt x="1324" y="1028"/>
                          <a:pt x="1324" y="0"/>
                          <a:pt x="663" y="0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chemeClr val="accent3"/>
                      </a:gs>
                      <a:gs pos="100000">
                        <a:schemeClr val="accent4"/>
                      </a:gs>
                    </a:gsLst>
                    <a:lin ang="5400012" scaled="0"/>
                  </a:gra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253" name="Google Shape;6253;p31"/>
                  <p:cNvSpPr/>
                  <p:nvPr/>
                </p:nvSpPr>
                <p:spPr>
                  <a:xfrm rot="6112646">
                    <a:off x="6243078" y="3667419"/>
                    <a:ext cx="35681" cy="2771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25" h="1029" extrusionOk="0">
                        <a:moveTo>
                          <a:pt x="663" y="1"/>
                        </a:moveTo>
                        <a:cubicBezTo>
                          <a:pt x="1" y="1"/>
                          <a:pt x="1" y="1029"/>
                          <a:pt x="663" y="1029"/>
                        </a:cubicBezTo>
                        <a:cubicBezTo>
                          <a:pt x="1324" y="1029"/>
                          <a:pt x="1324" y="1"/>
                          <a:pt x="663" y="1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chemeClr val="accent3"/>
                      </a:gs>
                      <a:gs pos="100000">
                        <a:schemeClr val="accent4"/>
                      </a:gs>
                    </a:gsLst>
                    <a:lin ang="5400012" scaled="0"/>
                  </a:gra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254" name="Google Shape;6254;p31"/>
                  <p:cNvSpPr/>
                  <p:nvPr/>
                </p:nvSpPr>
                <p:spPr>
                  <a:xfrm rot="6112646">
                    <a:off x="5927828" y="4158744"/>
                    <a:ext cx="35681" cy="2771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25" h="1029" extrusionOk="0">
                        <a:moveTo>
                          <a:pt x="663" y="1"/>
                        </a:moveTo>
                        <a:cubicBezTo>
                          <a:pt x="1" y="1"/>
                          <a:pt x="1" y="1029"/>
                          <a:pt x="663" y="1029"/>
                        </a:cubicBezTo>
                        <a:cubicBezTo>
                          <a:pt x="1324" y="1029"/>
                          <a:pt x="1324" y="1"/>
                          <a:pt x="663" y="1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chemeClr val="accent3"/>
                      </a:gs>
                      <a:gs pos="100000">
                        <a:schemeClr val="accent4"/>
                      </a:gs>
                    </a:gsLst>
                    <a:lin ang="5400012" scaled="0"/>
                  </a:gra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255" name="Google Shape;6255;p31"/>
                  <p:cNvSpPr/>
                  <p:nvPr/>
                </p:nvSpPr>
                <p:spPr>
                  <a:xfrm rot="6112646">
                    <a:off x="5941103" y="4006919"/>
                    <a:ext cx="35681" cy="2771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25" h="1029" extrusionOk="0">
                        <a:moveTo>
                          <a:pt x="663" y="1"/>
                        </a:moveTo>
                        <a:cubicBezTo>
                          <a:pt x="1" y="1"/>
                          <a:pt x="1" y="1029"/>
                          <a:pt x="663" y="1029"/>
                        </a:cubicBezTo>
                        <a:cubicBezTo>
                          <a:pt x="1324" y="1029"/>
                          <a:pt x="1324" y="1"/>
                          <a:pt x="663" y="1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chemeClr val="accent3"/>
                      </a:gs>
                      <a:gs pos="100000">
                        <a:schemeClr val="accent4"/>
                      </a:gs>
                    </a:gsLst>
                    <a:lin ang="5400012" scaled="0"/>
                  </a:gra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256" name="Google Shape;6256;p31"/>
                  <p:cNvSpPr/>
                  <p:nvPr/>
                </p:nvSpPr>
                <p:spPr>
                  <a:xfrm rot="6112646">
                    <a:off x="5746053" y="4458569"/>
                    <a:ext cx="35681" cy="2771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25" h="1029" extrusionOk="0">
                        <a:moveTo>
                          <a:pt x="663" y="1"/>
                        </a:moveTo>
                        <a:cubicBezTo>
                          <a:pt x="1" y="1"/>
                          <a:pt x="1" y="1029"/>
                          <a:pt x="663" y="1029"/>
                        </a:cubicBezTo>
                        <a:cubicBezTo>
                          <a:pt x="1324" y="1029"/>
                          <a:pt x="1324" y="1"/>
                          <a:pt x="663" y="1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chemeClr val="accent3"/>
                      </a:gs>
                      <a:gs pos="100000">
                        <a:schemeClr val="accent4"/>
                      </a:gs>
                    </a:gsLst>
                    <a:lin ang="5400012" scaled="0"/>
                  </a:gra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257" name="Google Shape;6257;p31"/>
                  <p:cNvSpPr/>
                  <p:nvPr/>
                </p:nvSpPr>
                <p:spPr>
                  <a:xfrm rot="6112646">
                    <a:off x="5871903" y="4344482"/>
                    <a:ext cx="35681" cy="2771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25" h="1029" extrusionOk="0">
                        <a:moveTo>
                          <a:pt x="663" y="1"/>
                        </a:moveTo>
                        <a:cubicBezTo>
                          <a:pt x="1" y="1"/>
                          <a:pt x="1" y="1029"/>
                          <a:pt x="663" y="1029"/>
                        </a:cubicBezTo>
                        <a:cubicBezTo>
                          <a:pt x="1324" y="1029"/>
                          <a:pt x="1324" y="1"/>
                          <a:pt x="663" y="1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chemeClr val="accent3"/>
                      </a:gs>
                      <a:gs pos="100000">
                        <a:schemeClr val="accent4"/>
                      </a:gs>
                    </a:gsLst>
                    <a:lin ang="5400012" scaled="0"/>
                  </a:gra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258" name="Google Shape;6258;p31"/>
                  <p:cNvSpPr/>
                  <p:nvPr/>
                </p:nvSpPr>
                <p:spPr>
                  <a:xfrm rot="6112646">
                    <a:off x="5780503" y="4182894"/>
                    <a:ext cx="35681" cy="2771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25" h="1029" extrusionOk="0">
                        <a:moveTo>
                          <a:pt x="663" y="1"/>
                        </a:moveTo>
                        <a:cubicBezTo>
                          <a:pt x="1" y="1"/>
                          <a:pt x="1" y="1029"/>
                          <a:pt x="663" y="1029"/>
                        </a:cubicBezTo>
                        <a:cubicBezTo>
                          <a:pt x="1324" y="1029"/>
                          <a:pt x="1324" y="1"/>
                          <a:pt x="663" y="1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chemeClr val="accent3"/>
                      </a:gs>
                      <a:gs pos="100000">
                        <a:schemeClr val="accent4"/>
                      </a:gs>
                    </a:gsLst>
                    <a:lin ang="5400012" scaled="0"/>
                  </a:gra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259" name="Google Shape;6259;p31"/>
                  <p:cNvSpPr/>
                  <p:nvPr/>
                </p:nvSpPr>
                <p:spPr>
                  <a:xfrm rot="6112646">
                    <a:off x="5927828" y="3806169"/>
                    <a:ext cx="35681" cy="2771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25" h="1029" extrusionOk="0">
                        <a:moveTo>
                          <a:pt x="663" y="1"/>
                        </a:moveTo>
                        <a:cubicBezTo>
                          <a:pt x="1" y="1"/>
                          <a:pt x="1" y="1029"/>
                          <a:pt x="663" y="1029"/>
                        </a:cubicBezTo>
                        <a:cubicBezTo>
                          <a:pt x="1324" y="1029"/>
                          <a:pt x="1324" y="1"/>
                          <a:pt x="663" y="1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chemeClr val="accent3"/>
                      </a:gs>
                      <a:gs pos="100000">
                        <a:schemeClr val="accent4"/>
                      </a:gs>
                    </a:gsLst>
                    <a:lin ang="5400012" scaled="0"/>
                  </a:gra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260" name="Google Shape;6260;p31"/>
                  <p:cNvSpPr/>
                  <p:nvPr/>
                </p:nvSpPr>
                <p:spPr>
                  <a:xfrm rot="6112646">
                    <a:off x="6093828" y="3745482"/>
                    <a:ext cx="35681" cy="2771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25" h="1029" extrusionOk="0">
                        <a:moveTo>
                          <a:pt x="663" y="1"/>
                        </a:moveTo>
                        <a:cubicBezTo>
                          <a:pt x="1" y="1"/>
                          <a:pt x="1" y="1029"/>
                          <a:pt x="663" y="1029"/>
                        </a:cubicBezTo>
                        <a:cubicBezTo>
                          <a:pt x="1324" y="1029"/>
                          <a:pt x="1324" y="1"/>
                          <a:pt x="663" y="1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chemeClr val="accent3"/>
                      </a:gs>
                      <a:gs pos="100000">
                        <a:schemeClr val="accent4"/>
                      </a:gs>
                    </a:gsLst>
                    <a:lin ang="5400012" scaled="0"/>
                  </a:gra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sp>
              <p:nvSpPr>
                <p:cNvPr id="6261" name="Google Shape;6261;p31"/>
                <p:cNvSpPr/>
                <p:nvPr/>
              </p:nvSpPr>
              <p:spPr>
                <a:xfrm rot="-4687354">
                  <a:off x="7988175" y="3039950"/>
                  <a:ext cx="13680" cy="196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731" extrusionOk="0">
                      <a:moveTo>
                        <a:pt x="254" y="1"/>
                      </a:moveTo>
                      <a:cubicBezTo>
                        <a:pt x="127" y="1"/>
                        <a:pt x="1" y="89"/>
                        <a:pt x="1" y="265"/>
                      </a:cubicBezTo>
                      <a:lnTo>
                        <a:pt x="1" y="476"/>
                      </a:lnTo>
                      <a:cubicBezTo>
                        <a:pt x="1" y="610"/>
                        <a:pt x="102" y="731"/>
                        <a:pt x="233" y="731"/>
                      </a:cubicBezTo>
                      <a:cubicBezTo>
                        <a:pt x="240" y="731"/>
                        <a:pt x="247" y="730"/>
                        <a:pt x="254" y="730"/>
                      </a:cubicBezTo>
                      <a:cubicBezTo>
                        <a:pt x="261" y="730"/>
                        <a:pt x="269" y="731"/>
                        <a:pt x="276" y="731"/>
                      </a:cubicBezTo>
                      <a:cubicBezTo>
                        <a:pt x="406" y="731"/>
                        <a:pt x="508" y="610"/>
                        <a:pt x="508" y="476"/>
                      </a:cubicBezTo>
                      <a:lnTo>
                        <a:pt x="508" y="265"/>
                      </a:lnTo>
                      <a:cubicBezTo>
                        <a:pt x="508" y="89"/>
                        <a:pt x="381" y="1"/>
                        <a:pt x="254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62" name="Google Shape;6262;p31"/>
                <p:cNvSpPr/>
                <p:nvPr/>
              </p:nvSpPr>
              <p:spPr>
                <a:xfrm rot="-4687354">
                  <a:off x="7481626" y="3604825"/>
                  <a:ext cx="35681" cy="277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5" y="1028"/>
                        <a:pt x="1325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63" name="Google Shape;6263;p31"/>
                <p:cNvSpPr/>
                <p:nvPr/>
              </p:nvSpPr>
              <p:spPr>
                <a:xfrm rot="-4687354">
                  <a:off x="7843171" y="2986457"/>
                  <a:ext cx="35681" cy="276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8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64" name="Google Shape;6264;p31"/>
                <p:cNvSpPr/>
                <p:nvPr/>
              </p:nvSpPr>
              <p:spPr>
                <a:xfrm rot="-4687354">
                  <a:off x="7708230" y="3191349"/>
                  <a:ext cx="35681" cy="277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65" name="Google Shape;6265;p31"/>
                <p:cNvSpPr/>
                <p:nvPr/>
              </p:nvSpPr>
              <p:spPr>
                <a:xfrm rot="-4687354">
                  <a:off x="7630573" y="2900859"/>
                  <a:ext cx="35681" cy="277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66" name="Google Shape;6266;p31"/>
                <p:cNvSpPr/>
                <p:nvPr/>
              </p:nvSpPr>
              <p:spPr>
                <a:xfrm rot="-4687354">
                  <a:off x="8165451" y="3071420"/>
                  <a:ext cx="35654" cy="277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1"/>
                      </a:moveTo>
                      <a:cubicBezTo>
                        <a:pt x="0" y="1"/>
                        <a:pt x="0" y="1029"/>
                        <a:pt x="662" y="1029"/>
                      </a:cubicBezTo>
                      <a:cubicBezTo>
                        <a:pt x="1324" y="1029"/>
                        <a:pt x="1324" y="1"/>
                        <a:pt x="662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67" name="Google Shape;6267;p31"/>
                <p:cNvSpPr/>
                <p:nvPr/>
              </p:nvSpPr>
              <p:spPr>
                <a:xfrm rot="3442598">
                  <a:off x="7331953" y="3050781"/>
                  <a:ext cx="35680" cy="277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5" y="1028"/>
                        <a:pt x="1325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68" name="Google Shape;6268;p31"/>
                <p:cNvSpPr/>
                <p:nvPr/>
              </p:nvSpPr>
              <p:spPr>
                <a:xfrm rot="3442598">
                  <a:off x="7415036" y="3359112"/>
                  <a:ext cx="35680" cy="276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8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69" name="Google Shape;6269;p31"/>
                <p:cNvSpPr/>
                <p:nvPr/>
              </p:nvSpPr>
              <p:spPr>
                <a:xfrm rot="3442598">
                  <a:off x="7115464" y="3140328"/>
                  <a:ext cx="35680" cy="277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70" name="Google Shape;6270;p31"/>
                <p:cNvSpPr/>
                <p:nvPr/>
              </p:nvSpPr>
              <p:spPr>
                <a:xfrm rot="3442598">
                  <a:off x="7495303" y="3197151"/>
                  <a:ext cx="35680" cy="277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71" name="Google Shape;6271;p31"/>
                <p:cNvSpPr/>
                <p:nvPr/>
              </p:nvSpPr>
              <p:spPr>
                <a:xfrm rot="3442598">
                  <a:off x="7230120" y="3298395"/>
                  <a:ext cx="35653" cy="277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1"/>
                      </a:moveTo>
                      <a:cubicBezTo>
                        <a:pt x="0" y="1"/>
                        <a:pt x="0" y="1029"/>
                        <a:pt x="662" y="1029"/>
                      </a:cubicBezTo>
                      <a:cubicBezTo>
                        <a:pt x="1324" y="1029"/>
                        <a:pt x="1324" y="1"/>
                        <a:pt x="662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72" name="Google Shape;6272;p31"/>
                <p:cNvSpPr/>
                <p:nvPr/>
              </p:nvSpPr>
              <p:spPr>
                <a:xfrm rot="-10492235">
                  <a:off x="7001909" y="912584"/>
                  <a:ext cx="35679" cy="277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5" y="1028"/>
                        <a:pt x="1325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73" name="Google Shape;6273;p31"/>
                <p:cNvSpPr/>
                <p:nvPr/>
              </p:nvSpPr>
              <p:spPr>
                <a:xfrm rot="-10492235">
                  <a:off x="7879386" y="1969165"/>
                  <a:ext cx="35679" cy="276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8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74" name="Google Shape;6274;p31"/>
                <p:cNvSpPr/>
                <p:nvPr/>
              </p:nvSpPr>
              <p:spPr>
                <a:xfrm rot="-10492235">
                  <a:off x="6746491" y="780186"/>
                  <a:ext cx="35679" cy="277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75" name="Google Shape;6275;p31"/>
                <p:cNvSpPr/>
                <p:nvPr/>
              </p:nvSpPr>
              <p:spPr>
                <a:xfrm rot="-10492235">
                  <a:off x="5900230" y="3654344"/>
                  <a:ext cx="35679" cy="277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76" name="Google Shape;6276;p31"/>
                <p:cNvSpPr/>
                <p:nvPr/>
              </p:nvSpPr>
              <p:spPr>
                <a:xfrm rot="-10492235">
                  <a:off x="6811573" y="2632059"/>
                  <a:ext cx="35652" cy="277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1"/>
                      </a:moveTo>
                      <a:cubicBezTo>
                        <a:pt x="0" y="1"/>
                        <a:pt x="0" y="1029"/>
                        <a:pt x="662" y="1029"/>
                      </a:cubicBezTo>
                      <a:cubicBezTo>
                        <a:pt x="1324" y="1029"/>
                        <a:pt x="1324" y="1"/>
                        <a:pt x="662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77" name="Google Shape;6277;p31"/>
                <p:cNvSpPr/>
                <p:nvPr/>
              </p:nvSpPr>
              <p:spPr>
                <a:xfrm rot="3442598">
                  <a:off x="6842761" y="2862949"/>
                  <a:ext cx="35680" cy="276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8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78" name="Google Shape;6278;p31"/>
                <p:cNvSpPr/>
                <p:nvPr/>
              </p:nvSpPr>
              <p:spPr>
                <a:xfrm rot="3442598">
                  <a:off x="6625798" y="2760112"/>
                  <a:ext cx="35680" cy="276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8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79" name="Google Shape;6279;p31"/>
                <p:cNvSpPr/>
                <p:nvPr/>
              </p:nvSpPr>
              <p:spPr>
                <a:xfrm rot="-5678291">
                  <a:off x="6489355" y="2986452"/>
                  <a:ext cx="35680" cy="276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8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80" name="Google Shape;6280;p31"/>
                <p:cNvSpPr/>
                <p:nvPr/>
              </p:nvSpPr>
              <p:spPr>
                <a:xfrm rot="-5678291">
                  <a:off x="6712241" y="3035948"/>
                  <a:ext cx="35680" cy="276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8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81" name="Google Shape;6281;p31"/>
                <p:cNvSpPr/>
                <p:nvPr/>
              </p:nvSpPr>
              <p:spPr>
                <a:xfrm rot="9056910">
                  <a:off x="6723243" y="3328680"/>
                  <a:ext cx="13681" cy="196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731" extrusionOk="0">
                      <a:moveTo>
                        <a:pt x="254" y="1"/>
                      </a:moveTo>
                      <a:cubicBezTo>
                        <a:pt x="127" y="1"/>
                        <a:pt x="1" y="89"/>
                        <a:pt x="1" y="265"/>
                      </a:cubicBezTo>
                      <a:lnTo>
                        <a:pt x="1" y="476"/>
                      </a:lnTo>
                      <a:cubicBezTo>
                        <a:pt x="1" y="610"/>
                        <a:pt x="102" y="731"/>
                        <a:pt x="233" y="731"/>
                      </a:cubicBezTo>
                      <a:cubicBezTo>
                        <a:pt x="240" y="731"/>
                        <a:pt x="247" y="730"/>
                        <a:pt x="254" y="730"/>
                      </a:cubicBezTo>
                      <a:cubicBezTo>
                        <a:pt x="261" y="730"/>
                        <a:pt x="269" y="731"/>
                        <a:pt x="276" y="731"/>
                      </a:cubicBezTo>
                      <a:cubicBezTo>
                        <a:pt x="406" y="731"/>
                        <a:pt x="508" y="610"/>
                        <a:pt x="508" y="476"/>
                      </a:cubicBezTo>
                      <a:lnTo>
                        <a:pt x="508" y="265"/>
                      </a:lnTo>
                      <a:cubicBezTo>
                        <a:pt x="508" y="89"/>
                        <a:pt x="381" y="1"/>
                        <a:pt x="254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82" name="Google Shape;6282;p31"/>
                <p:cNvSpPr/>
                <p:nvPr/>
              </p:nvSpPr>
              <p:spPr>
                <a:xfrm rot="9056910">
                  <a:off x="7138407" y="2900849"/>
                  <a:ext cx="35683" cy="277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5" y="1028"/>
                        <a:pt x="1325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83" name="Google Shape;6283;p31"/>
                <p:cNvSpPr/>
                <p:nvPr/>
              </p:nvSpPr>
              <p:spPr>
                <a:xfrm rot="9056910">
                  <a:off x="6951471" y="3071439"/>
                  <a:ext cx="35683" cy="276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8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84" name="Google Shape;6284;p31"/>
                <p:cNvSpPr/>
                <p:nvPr/>
              </p:nvSpPr>
              <p:spPr>
                <a:xfrm rot="9056910">
                  <a:off x="6884013" y="3298406"/>
                  <a:ext cx="35683" cy="277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85" name="Google Shape;6285;p31"/>
                <p:cNvSpPr/>
                <p:nvPr/>
              </p:nvSpPr>
              <p:spPr>
                <a:xfrm rot="9056910">
                  <a:off x="6545504" y="3213533"/>
                  <a:ext cx="35683" cy="277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86" name="Google Shape;6286;p31"/>
                <p:cNvSpPr/>
                <p:nvPr/>
              </p:nvSpPr>
              <p:spPr>
                <a:xfrm rot="9056910">
                  <a:off x="7050810" y="3451909"/>
                  <a:ext cx="35656" cy="277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1"/>
                      </a:moveTo>
                      <a:cubicBezTo>
                        <a:pt x="0" y="1"/>
                        <a:pt x="0" y="1029"/>
                        <a:pt x="662" y="1029"/>
                      </a:cubicBezTo>
                      <a:cubicBezTo>
                        <a:pt x="1324" y="1029"/>
                        <a:pt x="1324" y="1"/>
                        <a:pt x="662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87" name="Google Shape;6287;p31"/>
                <p:cNvSpPr/>
                <p:nvPr/>
              </p:nvSpPr>
              <p:spPr>
                <a:xfrm rot="-4735924">
                  <a:off x="6437712" y="3495089"/>
                  <a:ext cx="13681" cy="196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731" extrusionOk="0">
                      <a:moveTo>
                        <a:pt x="254" y="1"/>
                      </a:moveTo>
                      <a:cubicBezTo>
                        <a:pt x="127" y="1"/>
                        <a:pt x="1" y="89"/>
                        <a:pt x="1" y="265"/>
                      </a:cubicBezTo>
                      <a:lnTo>
                        <a:pt x="1" y="476"/>
                      </a:lnTo>
                      <a:cubicBezTo>
                        <a:pt x="1" y="610"/>
                        <a:pt x="102" y="731"/>
                        <a:pt x="233" y="731"/>
                      </a:cubicBezTo>
                      <a:cubicBezTo>
                        <a:pt x="240" y="731"/>
                        <a:pt x="247" y="730"/>
                        <a:pt x="254" y="730"/>
                      </a:cubicBezTo>
                      <a:cubicBezTo>
                        <a:pt x="261" y="730"/>
                        <a:pt x="269" y="731"/>
                        <a:pt x="276" y="731"/>
                      </a:cubicBezTo>
                      <a:cubicBezTo>
                        <a:pt x="406" y="731"/>
                        <a:pt x="508" y="610"/>
                        <a:pt x="508" y="476"/>
                      </a:cubicBezTo>
                      <a:lnTo>
                        <a:pt x="508" y="265"/>
                      </a:lnTo>
                      <a:cubicBezTo>
                        <a:pt x="508" y="89"/>
                        <a:pt x="381" y="1"/>
                        <a:pt x="254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88" name="Google Shape;6288;p31"/>
                <p:cNvSpPr/>
                <p:nvPr/>
              </p:nvSpPr>
              <p:spPr>
                <a:xfrm rot="-4735924">
                  <a:off x="6350512" y="3324967"/>
                  <a:ext cx="35683" cy="277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5" y="1028"/>
                        <a:pt x="1325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89" name="Google Shape;6289;p31"/>
                <p:cNvSpPr/>
                <p:nvPr/>
              </p:nvSpPr>
              <p:spPr>
                <a:xfrm rot="-4735924">
                  <a:off x="6032848" y="3097662"/>
                  <a:ext cx="35683" cy="276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8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90" name="Google Shape;6290;p31"/>
                <p:cNvSpPr/>
                <p:nvPr/>
              </p:nvSpPr>
              <p:spPr>
                <a:xfrm rot="-4735924">
                  <a:off x="6109057" y="3359083"/>
                  <a:ext cx="35683" cy="277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91" name="Google Shape;6291;p31"/>
                <p:cNvSpPr/>
                <p:nvPr/>
              </p:nvSpPr>
              <p:spPr>
                <a:xfrm rot="-4735924">
                  <a:off x="6271116" y="2900849"/>
                  <a:ext cx="35683" cy="277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92" name="Google Shape;6292;p31"/>
                <p:cNvSpPr/>
                <p:nvPr/>
              </p:nvSpPr>
              <p:spPr>
                <a:xfrm rot="-4735924">
                  <a:off x="6618987" y="3518323"/>
                  <a:ext cx="35657" cy="277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1"/>
                      </a:moveTo>
                      <a:cubicBezTo>
                        <a:pt x="0" y="1"/>
                        <a:pt x="0" y="1029"/>
                        <a:pt x="662" y="1029"/>
                      </a:cubicBezTo>
                      <a:cubicBezTo>
                        <a:pt x="1324" y="1029"/>
                        <a:pt x="1324" y="1"/>
                        <a:pt x="662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93" name="Google Shape;6293;p31"/>
                <p:cNvSpPr/>
                <p:nvPr/>
              </p:nvSpPr>
              <p:spPr>
                <a:xfrm rot="-4687354">
                  <a:off x="8068821" y="2820157"/>
                  <a:ext cx="35681" cy="276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8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94" name="Google Shape;6294;p31"/>
                <p:cNvSpPr/>
                <p:nvPr/>
              </p:nvSpPr>
              <p:spPr>
                <a:xfrm rot="-4735924">
                  <a:off x="6109057" y="3620508"/>
                  <a:ext cx="35683" cy="277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95" name="Google Shape;6295;p31"/>
                <p:cNvSpPr/>
                <p:nvPr/>
              </p:nvSpPr>
              <p:spPr>
                <a:xfrm rot="-4735924">
                  <a:off x="6301032" y="2618108"/>
                  <a:ext cx="35683" cy="277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96" name="Google Shape;6296;p31"/>
                <p:cNvSpPr/>
                <p:nvPr/>
              </p:nvSpPr>
              <p:spPr>
                <a:xfrm rot="-10492235">
                  <a:off x="7929380" y="3213519"/>
                  <a:ext cx="35679" cy="277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97" name="Google Shape;6297;p31"/>
                <p:cNvSpPr/>
                <p:nvPr/>
              </p:nvSpPr>
              <p:spPr>
                <a:xfrm rot="-10492235">
                  <a:off x="7614380" y="3415744"/>
                  <a:ext cx="35679" cy="277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98" name="Google Shape;6298;p31"/>
                <p:cNvSpPr/>
                <p:nvPr/>
              </p:nvSpPr>
              <p:spPr>
                <a:xfrm rot="-4687354">
                  <a:off x="7827930" y="3437149"/>
                  <a:ext cx="35681" cy="277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99" name="Google Shape;6299;p31"/>
                <p:cNvSpPr/>
                <p:nvPr/>
              </p:nvSpPr>
              <p:spPr>
                <a:xfrm rot="-4687354">
                  <a:off x="7983355" y="3359074"/>
                  <a:ext cx="35681" cy="277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00" name="Google Shape;6300;p31"/>
                <p:cNvSpPr/>
                <p:nvPr/>
              </p:nvSpPr>
              <p:spPr>
                <a:xfrm rot="-4687354">
                  <a:off x="7001905" y="704162"/>
                  <a:ext cx="35681" cy="277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01" name="Google Shape;6301;p31"/>
                <p:cNvSpPr/>
                <p:nvPr/>
              </p:nvSpPr>
              <p:spPr>
                <a:xfrm rot="-4687354">
                  <a:off x="7299905" y="2693074"/>
                  <a:ext cx="35681" cy="277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02" name="Google Shape;6302;p31"/>
                <p:cNvSpPr/>
                <p:nvPr/>
              </p:nvSpPr>
              <p:spPr>
                <a:xfrm rot="-4687354">
                  <a:off x="8129580" y="3587687"/>
                  <a:ext cx="35681" cy="277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03" name="Google Shape;6303;p31"/>
                <p:cNvSpPr/>
                <p:nvPr/>
              </p:nvSpPr>
              <p:spPr>
                <a:xfrm rot="-4687354">
                  <a:off x="8084050" y="2134363"/>
                  <a:ext cx="13680" cy="196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731" extrusionOk="0">
                      <a:moveTo>
                        <a:pt x="254" y="1"/>
                      </a:moveTo>
                      <a:cubicBezTo>
                        <a:pt x="127" y="1"/>
                        <a:pt x="1" y="89"/>
                        <a:pt x="1" y="265"/>
                      </a:cubicBezTo>
                      <a:lnTo>
                        <a:pt x="1" y="476"/>
                      </a:lnTo>
                      <a:cubicBezTo>
                        <a:pt x="1" y="610"/>
                        <a:pt x="102" y="731"/>
                        <a:pt x="233" y="731"/>
                      </a:cubicBezTo>
                      <a:cubicBezTo>
                        <a:pt x="240" y="731"/>
                        <a:pt x="247" y="730"/>
                        <a:pt x="254" y="730"/>
                      </a:cubicBezTo>
                      <a:cubicBezTo>
                        <a:pt x="261" y="730"/>
                        <a:pt x="269" y="731"/>
                        <a:pt x="276" y="731"/>
                      </a:cubicBezTo>
                      <a:cubicBezTo>
                        <a:pt x="406" y="731"/>
                        <a:pt x="508" y="610"/>
                        <a:pt x="508" y="476"/>
                      </a:cubicBezTo>
                      <a:lnTo>
                        <a:pt x="508" y="265"/>
                      </a:lnTo>
                      <a:cubicBezTo>
                        <a:pt x="508" y="89"/>
                        <a:pt x="381" y="1"/>
                        <a:pt x="254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04" name="Google Shape;6304;p31"/>
                <p:cNvSpPr/>
                <p:nvPr/>
              </p:nvSpPr>
              <p:spPr>
                <a:xfrm rot="-4687354">
                  <a:off x="7481626" y="2538025"/>
                  <a:ext cx="35681" cy="277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5" y="1028"/>
                        <a:pt x="1325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05" name="Google Shape;6305;p31"/>
                <p:cNvSpPr/>
                <p:nvPr/>
              </p:nvSpPr>
              <p:spPr>
                <a:xfrm rot="-4687354">
                  <a:off x="7708233" y="1650532"/>
                  <a:ext cx="35681" cy="276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8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06" name="Google Shape;6306;p31"/>
                <p:cNvSpPr/>
                <p:nvPr/>
              </p:nvSpPr>
              <p:spPr>
                <a:xfrm rot="-4687354">
                  <a:off x="7453548" y="1693309"/>
                  <a:ext cx="35681" cy="277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07" name="Google Shape;6307;p31"/>
                <p:cNvSpPr/>
                <p:nvPr/>
              </p:nvSpPr>
              <p:spPr>
                <a:xfrm rot="-4687354">
                  <a:off x="7598751" y="1852033"/>
                  <a:ext cx="35654" cy="277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1"/>
                      </a:moveTo>
                      <a:cubicBezTo>
                        <a:pt x="0" y="1"/>
                        <a:pt x="0" y="1029"/>
                        <a:pt x="662" y="1029"/>
                      </a:cubicBezTo>
                      <a:cubicBezTo>
                        <a:pt x="1324" y="1029"/>
                        <a:pt x="1324" y="1"/>
                        <a:pt x="662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08" name="Google Shape;6308;p31"/>
                <p:cNvSpPr/>
                <p:nvPr/>
              </p:nvSpPr>
              <p:spPr>
                <a:xfrm rot="3442598">
                  <a:off x="7331953" y="1983981"/>
                  <a:ext cx="35680" cy="277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5" y="1028"/>
                        <a:pt x="1325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09" name="Google Shape;6309;p31"/>
                <p:cNvSpPr/>
                <p:nvPr/>
              </p:nvSpPr>
              <p:spPr>
                <a:xfrm rot="3442598">
                  <a:off x="7415036" y="2292312"/>
                  <a:ext cx="35680" cy="276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8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10" name="Google Shape;6310;p31"/>
                <p:cNvSpPr/>
                <p:nvPr/>
              </p:nvSpPr>
              <p:spPr>
                <a:xfrm rot="3442598">
                  <a:off x="7115464" y="2073528"/>
                  <a:ext cx="35680" cy="277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11" name="Google Shape;6311;p31"/>
                <p:cNvSpPr/>
                <p:nvPr/>
              </p:nvSpPr>
              <p:spPr>
                <a:xfrm rot="3442598">
                  <a:off x="7495303" y="2130351"/>
                  <a:ext cx="35680" cy="277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12" name="Google Shape;6312;p31"/>
                <p:cNvSpPr/>
                <p:nvPr/>
              </p:nvSpPr>
              <p:spPr>
                <a:xfrm rot="3442598">
                  <a:off x="7095445" y="2637495"/>
                  <a:ext cx="35653" cy="277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1"/>
                      </a:moveTo>
                      <a:cubicBezTo>
                        <a:pt x="0" y="1"/>
                        <a:pt x="0" y="1029"/>
                        <a:pt x="662" y="1029"/>
                      </a:cubicBezTo>
                      <a:cubicBezTo>
                        <a:pt x="1324" y="1029"/>
                        <a:pt x="1324" y="1"/>
                        <a:pt x="662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13" name="Google Shape;6313;p31"/>
                <p:cNvSpPr/>
                <p:nvPr/>
              </p:nvSpPr>
              <p:spPr>
                <a:xfrm rot="-10492235">
                  <a:off x="7035511" y="1125665"/>
                  <a:ext cx="35679" cy="276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8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14" name="Google Shape;6314;p31"/>
                <p:cNvSpPr/>
                <p:nvPr/>
              </p:nvSpPr>
              <p:spPr>
                <a:xfrm rot="-10492235">
                  <a:off x="7299916" y="1352661"/>
                  <a:ext cx="35679" cy="277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15" name="Google Shape;6315;p31"/>
                <p:cNvSpPr/>
                <p:nvPr/>
              </p:nvSpPr>
              <p:spPr>
                <a:xfrm rot="-10492235">
                  <a:off x="6811555" y="1026044"/>
                  <a:ext cx="35679" cy="277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16" name="Google Shape;6316;p31"/>
                <p:cNvSpPr/>
                <p:nvPr/>
              </p:nvSpPr>
              <p:spPr>
                <a:xfrm rot="3442598">
                  <a:off x="6842761" y="1796149"/>
                  <a:ext cx="35680" cy="276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8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17" name="Google Shape;6317;p31"/>
                <p:cNvSpPr/>
                <p:nvPr/>
              </p:nvSpPr>
              <p:spPr>
                <a:xfrm rot="3442598">
                  <a:off x="6625798" y="1693312"/>
                  <a:ext cx="35680" cy="276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8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18" name="Google Shape;6318;p31"/>
                <p:cNvSpPr/>
                <p:nvPr/>
              </p:nvSpPr>
              <p:spPr>
                <a:xfrm rot="-5678291">
                  <a:off x="6336955" y="1919652"/>
                  <a:ext cx="35680" cy="276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8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19" name="Google Shape;6319;p31"/>
                <p:cNvSpPr/>
                <p:nvPr/>
              </p:nvSpPr>
              <p:spPr>
                <a:xfrm rot="-5678291">
                  <a:off x="6712241" y="1969148"/>
                  <a:ext cx="35680" cy="276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8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20" name="Google Shape;6320;p31"/>
                <p:cNvSpPr/>
                <p:nvPr/>
              </p:nvSpPr>
              <p:spPr>
                <a:xfrm rot="9056910">
                  <a:off x="6723243" y="2261880"/>
                  <a:ext cx="13681" cy="196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731" extrusionOk="0">
                      <a:moveTo>
                        <a:pt x="254" y="1"/>
                      </a:moveTo>
                      <a:cubicBezTo>
                        <a:pt x="127" y="1"/>
                        <a:pt x="1" y="89"/>
                        <a:pt x="1" y="265"/>
                      </a:cubicBezTo>
                      <a:lnTo>
                        <a:pt x="1" y="476"/>
                      </a:lnTo>
                      <a:cubicBezTo>
                        <a:pt x="1" y="610"/>
                        <a:pt x="102" y="731"/>
                        <a:pt x="233" y="731"/>
                      </a:cubicBezTo>
                      <a:cubicBezTo>
                        <a:pt x="240" y="731"/>
                        <a:pt x="247" y="730"/>
                        <a:pt x="254" y="730"/>
                      </a:cubicBezTo>
                      <a:cubicBezTo>
                        <a:pt x="261" y="730"/>
                        <a:pt x="269" y="731"/>
                        <a:pt x="276" y="731"/>
                      </a:cubicBezTo>
                      <a:cubicBezTo>
                        <a:pt x="406" y="731"/>
                        <a:pt x="508" y="610"/>
                        <a:pt x="508" y="476"/>
                      </a:cubicBezTo>
                      <a:lnTo>
                        <a:pt x="508" y="265"/>
                      </a:lnTo>
                      <a:cubicBezTo>
                        <a:pt x="508" y="89"/>
                        <a:pt x="381" y="1"/>
                        <a:pt x="254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21" name="Google Shape;6321;p31"/>
                <p:cNvSpPr/>
                <p:nvPr/>
              </p:nvSpPr>
              <p:spPr>
                <a:xfrm rot="9056910">
                  <a:off x="6949432" y="1444899"/>
                  <a:ext cx="35683" cy="277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5" y="1028"/>
                        <a:pt x="1325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22" name="Google Shape;6322;p31"/>
                <p:cNvSpPr/>
                <p:nvPr/>
              </p:nvSpPr>
              <p:spPr>
                <a:xfrm rot="9056910">
                  <a:off x="7115471" y="1769014"/>
                  <a:ext cx="35683" cy="276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8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23" name="Google Shape;6323;p31"/>
                <p:cNvSpPr/>
                <p:nvPr/>
              </p:nvSpPr>
              <p:spPr>
                <a:xfrm rot="9056910">
                  <a:off x="6884013" y="2231606"/>
                  <a:ext cx="35683" cy="277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24" name="Google Shape;6324;p31"/>
                <p:cNvSpPr/>
                <p:nvPr/>
              </p:nvSpPr>
              <p:spPr>
                <a:xfrm rot="9056910">
                  <a:off x="6393104" y="2146733"/>
                  <a:ext cx="35683" cy="277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25" name="Google Shape;6325;p31"/>
                <p:cNvSpPr/>
                <p:nvPr/>
              </p:nvSpPr>
              <p:spPr>
                <a:xfrm rot="9056910">
                  <a:off x="7050810" y="2385109"/>
                  <a:ext cx="35656" cy="277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1"/>
                      </a:moveTo>
                      <a:cubicBezTo>
                        <a:pt x="0" y="1"/>
                        <a:pt x="0" y="1029"/>
                        <a:pt x="662" y="1029"/>
                      </a:cubicBezTo>
                      <a:cubicBezTo>
                        <a:pt x="1324" y="1029"/>
                        <a:pt x="1324" y="1"/>
                        <a:pt x="662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26" name="Google Shape;6326;p31"/>
                <p:cNvSpPr/>
                <p:nvPr/>
              </p:nvSpPr>
              <p:spPr>
                <a:xfrm rot="-4735924">
                  <a:off x="6285312" y="2428289"/>
                  <a:ext cx="13681" cy="196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731" extrusionOk="0">
                      <a:moveTo>
                        <a:pt x="254" y="1"/>
                      </a:moveTo>
                      <a:cubicBezTo>
                        <a:pt x="127" y="1"/>
                        <a:pt x="1" y="89"/>
                        <a:pt x="1" y="265"/>
                      </a:cubicBezTo>
                      <a:lnTo>
                        <a:pt x="1" y="476"/>
                      </a:lnTo>
                      <a:cubicBezTo>
                        <a:pt x="1" y="610"/>
                        <a:pt x="102" y="731"/>
                        <a:pt x="233" y="731"/>
                      </a:cubicBezTo>
                      <a:cubicBezTo>
                        <a:pt x="240" y="731"/>
                        <a:pt x="247" y="730"/>
                        <a:pt x="254" y="730"/>
                      </a:cubicBezTo>
                      <a:cubicBezTo>
                        <a:pt x="261" y="730"/>
                        <a:pt x="269" y="731"/>
                        <a:pt x="276" y="731"/>
                      </a:cubicBezTo>
                      <a:cubicBezTo>
                        <a:pt x="406" y="731"/>
                        <a:pt x="508" y="610"/>
                        <a:pt x="508" y="476"/>
                      </a:cubicBezTo>
                      <a:lnTo>
                        <a:pt x="508" y="265"/>
                      </a:lnTo>
                      <a:cubicBezTo>
                        <a:pt x="508" y="89"/>
                        <a:pt x="381" y="1"/>
                        <a:pt x="254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27" name="Google Shape;6327;p31"/>
                <p:cNvSpPr/>
                <p:nvPr/>
              </p:nvSpPr>
              <p:spPr>
                <a:xfrm rot="-4735924">
                  <a:off x="7533612" y="1210167"/>
                  <a:ext cx="35683" cy="277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5" y="1028"/>
                        <a:pt x="1325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28" name="Google Shape;6328;p31"/>
                <p:cNvSpPr/>
                <p:nvPr/>
              </p:nvSpPr>
              <p:spPr>
                <a:xfrm rot="-4735924">
                  <a:off x="7515873" y="1470349"/>
                  <a:ext cx="35683" cy="276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8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29" name="Google Shape;6329;p31"/>
                <p:cNvSpPr/>
                <p:nvPr/>
              </p:nvSpPr>
              <p:spPr>
                <a:xfrm rot="-4735924">
                  <a:off x="7138407" y="505483"/>
                  <a:ext cx="35683" cy="277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30" name="Google Shape;6330;p31"/>
                <p:cNvSpPr/>
                <p:nvPr/>
              </p:nvSpPr>
              <p:spPr>
                <a:xfrm rot="-4735924">
                  <a:off x="6618987" y="2451523"/>
                  <a:ext cx="35657" cy="277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1"/>
                      </a:moveTo>
                      <a:cubicBezTo>
                        <a:pt x="0" y="1"/>
                        <a:pt x="0" y="1029"/>
                        <a:pt x="662" y="1029"/>
                      </a:cubicBezTo>
                      <a:cubicBezTo>
                        <a:pt x="1324" y="1029"/>
                        <a:pt x="1324" y="1"/>
                        <a:pt x="662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31" name="Google Shape;6331;p31"/>
                <p:cNvSpPr/>
                <p:nvPr/>
              </p:nvSpPr>
              <p:spPr>
                <a:xfrm rot="-4687354">
                  <a:off x="7741408" y="1269682"/>
                  <a:ext cx="35681" cy="276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8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32" name="Google Shape;6332;p31"/>
                <p:cNvSpPr/>
                <p:nvPr/>
              </p:nvSpPr>
              <p:spPr>
                <a:xfrm rot="-4735924">
                  <a:off x="6702332" y="1269671"/>
                  <a:ext cx="35683" cy="277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33" name="Google Shape;6333;p31"/>
                <p:cNvSpPr/>
                <p:nvPr/>
              </p:nvSpPr>
              <p:spPr>
                <a:xfrm rot="-4735924">
                  <a:off x="6625807" y="1470333"/>
                  <a:ext cx="35683" cy="277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34" name="Google Shape;6334;p31"/>
                <p:cNvSpPr/>
                <p:nvPr/>
              </p:nvSpPr>
              <p:spPr>
                <a:xfrm rot="-10492235">
                  <a:off x="8016555" y="2469407"/>
                  <a:ext cx="35679" cy="277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35" name="Google Shape;6335;p31"/>
                <p:cNvSpPr/>
                <p:nvPr/>
              </p:nvSpPr>
              <p:spPr>
                <a:xfrm rot="-10492235">
                  <a:off x="7708230" y="2605457"/>
                  <a:ext cx="35679" cy="277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36" name="Google Shape;6336;p31"/>
                <p:cNvSpPr/>
                <p:nvPr/>
              </p:nvSpPr>
              <p:spPr>
                <a:xfrm rot="-4687354">
                  <a:off x="7741405" y="2231599"/>
                  <a:ext cx="35681" cy="277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37" name="Google Shape;6337;p31"/>
                <p:cNvSpPr/>
                <p:nvPr/>
              </p:nvSpPr>
              <p:spPr>
                <a:xfrm rot="-4687354">
                  <a:off x="7299905" y="953199"/>
                  <a:ext cx="35681" cy="277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38" name="Google Shape;6338;p31"/>
                <p:cNvSpPr/>
                <p:nvPr/>
              </p:nvSpPr>
              <p:spPr>
                <a:xfrm rot="-4687354">
                  <a:off x="7495293" y="953199"/>
                  <a:ext cx="35681" cy="277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39" name="Google Shape;6339;p31"/>
                <p:cNvSpPr/>
                <p:nvPr/>
              </p:nvSpPr>
              <p:spPr>
                <a:xfrm rot="-4687354">
                  <a:off x="7453543" y="655862"/>
                  <a:ext cx="35681" cy="277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40" name="Google Shape;6340;p31"/>
                <p:cNvSpPr/>
                <p:nvPr/>
              </p:nvSpPr>
              <p:spPr>
                <a:xfrm rot="-4687354">
                  <a:off x="7299905" y="1626274"/>
                  <a:ext cx="35681" cy="277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41" name="Google Shape;6341;p31"/>
                <p:cNvSpPr/>
                <p:nvPr/>
              </p:nvSpPr>
              <p:spPr>
                <a:xfrm rot="-4687354">
                  <a:off x="7708230" y="902812"/>
                  <a:ext cx="35681" cy="277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42" name="Google Shape;6342;p31"/>
                <p:cNvSpPr/>
                <p:nvPr/>
              </p:nvSpPr>
              <p:spPr>
                <a:xfrm rot="-4687354">
                  <a:off x="7299905" y="678687"/>
                  <a:ext cx="35681" cy="277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sp>
        <p:nvSpPr>
          <p:cNvPr id="6343" name="Google Shape;6343;p31"/>
          <p:cNvSpPr txBox="1">
            <a:spLocks noGrp="1"/>
          </p:cNvSpPr>
          <p:nvPr>
            <p:ph type="subTitle" idx="1"/>
          </p:nvPr>
        </p:nvSpPr>
        <p:spPr>
          <a:xfrm>
            <a:off x="3397363" y="3064050"/>
            <a:ext cx="2349300" cy="581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3000" b="1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9pPr>
          </a:lstStyle>
          <a:p>
            <a:endParaRPr/>
          </a:p>
        </p:txBody>
      </p:sp>
      <p:sp>
        <p:nvSpPr>
          <p:cNvPr id="6344" name="Google Shape;6344;p31"/>
          <p:cNvSpPr txBox="1">
            <a:spLocks noGrp="1"/>
          </p:cNvSpPr>
          <p:nvPr>
            <p:ph type="subTitle" idx="2"/>
          </p:nvPr>
        </p:nvSpPr>
        <p:spPr>
          <a:xfrm>
            <a:off x="3397363" y="3565750"/>
            <a:ext cx="2349300" cy="519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Roboto Light"/>
              <a:buNone/>
              <a:defRPr sz="1400">
                <a:solidFill>
                  <a:schemeClr val="lt1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345" name="Google Shape;6345;p31"/>
          <p:cNvSpPr txBox="1">
            <a:spLocks noGrp="1"/>
          </p:cNvSpPr>
          <p:nvPr>
            <p:ph type="title" hasCustomPrompt="1"/>
          </p:nvPr>
        </p:nvSpPr>
        <p:spPr>
          <a:xfrm>
            <a:off x="3770700" y="1701775"/>
            <a:ext cx="1602600" cy="876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76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3">
  <p:cSld name="CUSTOM_29">
    <p:spTree>
      <p:nvGrpSpPr>
        <p:cNvPr id="1" name="Shape 63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47" name="Google Shape;6347;p32"/>
          <p:cNvGrpSpPr/>
          <p:nvPr/>
        </p:nvGrpSpPr>
        <p:grpSpPr>
          <a:xfrm>
            <a:off x="237195" y="237553"/>
            <a:ext cx="8669501" cy="4668503"/>
            <a:chOff x="237195" y="237553"/>
            <a:chExt cx="8669501" cy="4668503"/>
          </a:xfrm>
        </p:grpSpPr>
        <p:sp>
          <p:nvSpPr>
            <p:cNvPr id="6348" name="Google Shape;6348;p32"/>
            <p:cNvSpPr/>
            <p:nvPr/>
          </p:nvSpPr>
          <p:spPr>
            <a:xfrm rot="5400000">
              <a:off x="8738903" y="241642"/>
              <a:ext cx="171881" cy="163703"/>
            </a:xfrm>
            <a:custGeom>
              <a:avLst/>
              <a:gdLst/>
              <a:ahLst/>
              <a:cxnLst/>
              <a:rect l="l" t="t" r="r" b="b"/>
              <a:pathLst>
                <a:path w="5444" h="5185" extrusionOk="0">
                  <a:moveTo>
                    <a:pt x="518" y="4191"/>
                  </a:moveTo>
                  <a:lnTo>
                    <a:pt x="518" y="4191"/>
                  </a:lnTo>
                  <a:lnTo>
                    <a:pt x="518" y="4191"/>
                  </a:lnTo>
                  <a:close/>
                  <a:moveTo>
                    <a:pt x="1887" y="0"/>
                  </a:moveTo>
                  <a:lnTo>
                    <a:pt x="2247" y="1930"/>
                  </a:lnTo>
                  <a:lnTo>
                    <a:pt x="518" y="994"/>
                  </a:lnTo>
                  <a:lnTo>
                    <a:pt x="1944" y="2333"/>
                  </a:lnTo>
                  <a:lnTo>
                    <a:pt x="0" y="2592"/>
                  </a:lnTo>
                  <a:lnTo>
                    <a:pt x="1944" y="2837"/>
                  </a:lnTo>
                  <a:lnTo>
                    <a:pt x="518" y="4191"/>
                  </a:lnTo>
                  <a:lnTo>
                    <a:pt x="2247" y="3255"/>
                  </a:lnTo>
                  <a:lnTo>
                    <a:pt x="1887" y="5185"/>
                  </a:lnTo>
                  <a:lnTo>
                    <a:pt x="2722" y="3413"/>
                  </a:lnTo>
                  <a:lnTo>
                    <a:pt x="3572" y="5185"/>
                  </a:lnTo>
                  <a:lnTo>
                    <a:pt x="3197" y="3255"/>
                  </a:lnTo>
                  <a:lnTo>
                    <a:pt x="4925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5" y="994"/>
                  </a:lnTo>
                  <a:lnTo>
                    <a:pt x="3197" y="1930"/>
                  </a:lnTo>
                  <a:lnTo>
                    <a:pt x="3572" y="0"/>
                  </a:lnTo>
                  <a:lnTo>
                    <a:pt x="2722" y="1771"/>
                  </a:lnTo>
                  <a:lnTo>
                    <a:pt x="188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9" name="Google Shape;6349;p32"/>
            <p:cNvSpPr/>
            <p:nvPr/>
          </p:nvSpPr>
          <p:spPr>
            <a:xfrm rot="5400000">
              <a:off x="8738887" y="4726518"/>
              <a:ext cx="171912" cy="163703"/>
            </a:xfrm>
            <a:custGeom>
              <a:avLst/>
              <a:gdLst/>
              <a:ahLst/>
              <a:cxnLst/>
              <a:rect l="l" t="t" r="r" b="b"/>
              <a:pathLst>
                <a:path w="5445" h="5185" extrusionOk="0">
                  <a:moveTo>
                    <a:pt x="3558" y="0"/>
                  </a:moveTo>
                  <a:lnTo>
                    <a:pt x="3558" y="0"/>
                  </a:lnTo>
                  <a:lnTo>
                    <a:pt x="3558" y="0"/>
                  </a:lnTo>
                  <a:close/>
                  <a:moveTo>
                    <a:pt x="519" y="4191"/>
                  </a:moveTo>
                  <a:lnTo>
                    <a:pt x="519" y="4191"/>
                  </a:lnTo>
                  <a:lnTo>
                    <a:pt x="519" y="4191"/>
                  </a:lnTo>
                  <a:close/>
                  <a:moveTo>
                    <a:pt x="1873" y="0"/>
                  </a:moveTo>
                  <a:lnTo>
                    <a:pt x="2247" y="1930"/>
                  </a:lnTo>
                  <a:lnTo>
                    <a:pt x="519" y="994"/>
                  </a:lnTo>
                  <a:lnTo>
                    <a:pt x="1945" y="2333"/>
                  </a:lnTo>
                  <a:lnTo>
                    <a:pt x="0" y="2592"/>
                  </a:lnTo>
                  <a:lnTo>
                    <a:pt x="1945" y="2837"/>
                  </a:lnTo>
                  <a:lnTo>
                    <a:pt x="519" y="4191"/>
                  </a:lnTo>
                  <a:lnTo>
                    <a:pt x="2247" y="3255"/>
                  </a:lnTo>
                  <a:lnTo>
                    <a:pt x="1873" y="5185"/>
                  </a:lnTo>
                  <a:lnTo>
                    <a:pt x="2722" y="3413"/>
                  </a:lnTo>
                  <a:lnTo>
                    <a:pt x="3558" y="5185"/>
                  </a:lnTo>
                  <a:lnTo>
                    <a:pt x="3197" y="3255"/>
                  </a:lnTo>
                  <a:lnTo>
                    <a:pt x="4926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6" y="994"/>
                  </a:lnTo>
                  <a:lnTo>
                    <a:pt x="3197" y="1930"/>
                  </a:lnTo>
                  <a:lnTo>
                    <a:pt x="3558" y="0"/>
                  </a:lnTo>
                  <a:lnTo>
                    <a:pt x="2722" y="1771"/>
                  </a:lnTo>
                  <a:lnTo>
                    <a:pt x="1873" y="0"/>
                  </a:lnTo>
                  <a:close/>
                  <a:moveTo>
                    <a:pt x="1873" y="5185"/>
                  </a:moveTo>
                  <a:lnTo>
                    <a:pt x="1873" y="5185"/>
                  </a:lnTo>
                  <a:lnTo>
                    <a:pt x="1873" y="5185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0" name="Google Shape;6350;p32"/>
            <p:cNvSpPr/>
            <p:nvPr/>
          </p:nvSpPr>
          <p:spPr>
            <a:xfrm rot="5400000">
              <a:off x="232906" y="241847"/>
              <a:ext cx="171881" cy="163293"/>
            </a:xfrm>
            <a:custGeom>
              <a:avLst/>
              <a:gdLst/>
              <a:ahLst/>
              <a:cxnLst/>
              <a:rect l="l" t="t" r="r" b="b"/>
              <a:pathLst>
                <a:path w="5444" h="5172" extrusionOk="0">
                  <a:moveTo>
                    <a:pt x="3572" y="1"/>
                  </a:moveTo>
                  <a:lnTo>
                    <a:pt x="2722" y="1772"/>
                  </a:lnTo>
                  <a:lnTo>
                    <a:pt x="1887" y="1"/>
                  </a:lnTo>
                  <a:lnTo>
                    <a:pt x="1887" y="1"/>
                  </a:lnTo>
                  <a:lnTo>
                    <a:pt x="2247" y="1916"/>
                  </a:lnTo>
                  <a:lnTo>
                    <a:pt x="518" y="980"/>
                  </a:lnTo>
                  <a:lnTo>
                    <a:pt x="518" y="980"/>
                  </a:lnTo>
                  <a:lnTo>
                    <a:pt x="1944" y="2334"/>
                  </a:lnTo>
                  <a:lnTo>
                    <a:pt x="0" y="2579"/>
                  </a:lnTo>
                  <a:lnTo>
                    <a:pt x="1944" y="2838"/>
                  </a:lnTo>
                  <a:lnTo>
                    <a:pt x="518" y="4177"/>
                  </a:lnTo>
                  <a:lnTo>
                    <a:pt x="2247" y="3241"/>
                  </a:lnTo>
                  <a:lnTo>
                    <a:pt x="1887" y="5171"/>
                  </a:lnTo>
                  <a:lnTo>
                    <a:pt x="2722" y="3400"/>
                  </a:lnTo>
                  <a:lnTo>
                    <a:pt x="3572" y="5171"/>
                  </a:lnTo>
                  <a:lnTo>
                    <a:pt x="3197" y="3241"/>
                  </a:lnTo>
                  <a:lnTo>
                    <a:pt x="4925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5" y="980"/>
                  </a:lnTo>
                  <a:lnTo>
                    <a:pt x="3197" y="1916"/>
                  </a:lnTo>
                  <a:lnTo>
                    <a:pt x="3572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1" name="Google Shape;6351;p32"/>
            <p:cNvSpPr/>
            <p:nvPr/>
          </p:nvSpPr>
          <p:spPr>
            <a:xfrm rot="5400000">
              <a:off x="232890" y="4738449"/>
              <a:ext cx="171912" cy="163293"/>
            </a:xfrm>
            <a:custGeom>
              <a:avLst/>
              <a:gdLst/>
              <a:ahLst/>
              <a:cxnLst/>
              <a:rect l="l" t="t" r="r" b="b"/>
              <a:pathLst>
                <a:path w="5445" h="5172" extrusionOk="0">
                  <a:moveTo>
                    <a:pt x="1873" y="1"/>
                  </a:moveTo>
                  <a:lnTo>
                    <a:pt x="2247" y="1916"/>
                  </a:lnTo>
                  <a:lnTo>
                    <a:pt x="519" y="980"/>
                  </a:lnTo>
                  <a:lnTo>
                    <a:pt x="519" y="980"/>
                  </a:lnTo>
                  <a:lnTo>
                    <a:pt x="1945" y="2334"/>
                  </a:lnTo>
                  <a:lnTo>
                    <a:pt x="0" y="2579"/>
                  </a:lnTo>
                  <a:lnTo>
                    <a:pt x="1945" y="2838"/>
                  </a:lnTo>
                  <a:lnTo>
                    <a:pt x="519" y="4177"/>
                  </a:lnTo>
                  <a:lnTo>
                    <a:pt x="2247" y="3241"/>
                  </a:lnTo>
                  <a:lnTo>
                    <a:pt x="1873" y="5171"/>
                  </a:lnTo>
                  <a:lnTo>
                    <a:pt x="2722" y="3400"/>
                  </a:lnTo>
                  <a:lnTo>
                    <a:pt x="3558" y="5171"/>
                  </a:lnTo>
                  <a:lnTo>
                    <a:pt x="3197" y="3241"/>
                  </a:lnTo>
                  <a:lnTo>
                    <a:pt x="3197" y="3241"/>
                  </a:lnTo>
                  <a:lnTo>
                    <a:pt x="4926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6" y="980"/>
                  </a:lnTo>
                  <a:lnTo>
                    <a:pt x="4926" y="980"/>
                  </a:lnTo>
                  <a:lnTo>
                    <a:pt x="3197" y="1916"/>
                  </a:lnTo>
                  <a:lnTo>
                    <a:pt x="3558" y="1"/>
                  </a:lnTo>
                  <a:lnTo>
                    <a:pt x="2722" y="1772"/>
                  </a:lnTo>
                  <a:lnTo>
                    <a:pt x="18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352" name="Google Shape;6352;p32"/>
            <p:cNvGrpSpPr/>
            <p:nvPr/>
          </p:nvGrpSpPr>
          <p:grpSpPr>
            <a:xfrm rot="5400000">
              <a:off x="2237697" y="-1762942"/>
              <a:ext cx="4668496" cy="8669501"/>
              <a:chOff x="2402975" y="240825"/>
              <a:chExt cx="2813025" cy="5223850"/>
            </a:xfrm>
          </p:grpSpPr>
          <p:sp>
            <p:nvSpPr>
              <p:cNvPr id="6353" name="Google Shape;6353;p32"/>
              <p:cNvSpPr/>
              <p:nvPr/>
            </p:nvSpPr>
            <p:spPr>
              <a:xfrm>
                <a:off x="2470125" y="328325"/>
                <a:ext cx="2678725" cy="5048525"/>
              </a:xfrm>
              <a:custGeom>
                <a:avLst/>
                <a:gdLst/>
                <a:ahLst/>
                <a:cxnLst/>
                <a:rect l="l" t="t" r="r" b="b"/>
                <a:pathLst>
                  <a:path w="107149" h="201941" fill="none" extrusionOk="0">
                    <a:moveTo>
                      <a:pt x="107149" y="197071"/>
                    </a:moveTo>
                    <a:lnTo>
                      <a:pt x="107149" y="4884"/>
                    </a:lnTo>
                    <a:cubicBezTo>
                      <a:pt x="104450" y="4884"/>
                      <a:pt x="102266" y="2700"/>
                      <a:pt x="102266" y="0"/>
                    </a:cubicBezTo>
                    <a:lnTo>
                      <a:pt x="5087" y="0"/>
                    </a:lnTo>
                    <a:cubicBezTo>
                      <a:pt x="5087" y="2808"/>
                      <a:pt x="2808" y="5087"/>
                      <a:pt x="0" y="5087"/>
                    </a:cubicBezTo>
                    <a:lnTo>
                      <a:pt x="0" y="196854"/>
                    </a:lnTo>
                    <a:cubicBezTo>
                      <a:pt x="2808" y="196854"/>
                      <a:pt x="5087" y="199132"/>
                      <a:pt x="5087" y="201940"/>
                    </a:cubicBezTo>
                    <a:lnTo>
                      <a:pt x="102266" y="201940"/>
                    </a:lnTo>
                    <a:cubicBezTo>
                      <a:pt x="102266" y="199255"/>
                      <a:pt x="104450" y="197071"/>
                      <a:pt x="107149" y="197071"/>
                    </a:cubicBezTo>
                    <a:close/>
                  </a:path>
                </a:pathLst>
              </a:custGeom>
              <a:noFill/>
              <a:ln w="507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4" name="Google Shape;6354;p32"/>
              <p:cNvSpPr/>
              <p:nvPr/>
            </p:nvSpPr>
            <p:spPr>
              <a:xfrm>
                <a:off x="2402975" y="240825"/>
                <a:ext cx="2813025" cy="5223850"/>
              </a:xfrm>
              <a:custGeom>
                <a:avLst/>
                <a:gdLst/>
                <a:ahLst/>
                <a:cxnLst/>
                <a:rect l="l" t="t" r="r" b="b"/>
                <a:pathLst>
                  <a:path w="112521" h="208954" fill="none" extrusionOk="0">
                    <a:moveTo>
                      <a:pt x="112521" y="197315"/>
                    </a:moveTo>
                    <a:lnTo>
                      <a:pt x="112521" y="11639"/>
                    </a:lnTo>
                    <a:cubicBezTo>
                      <a:pt x="106091" y="11639"/>
                      <a:pt x="100882" y="6430"/>
                      <a:pt x="100882" y="1"/>
                    </a:cubicBezTo>
                    <a:lnTo>
                      <a:pt x="11639" y="1"/>
                    </a:lnTo>
                    <a:cubicBezTo>
                      <a:pt x="11639" y="6430"/>
                      <a:pt x="6430" y="11639"/>
                      <a:pt x="1" y="11639"/>
                    </a:cubicBezTo>
                    <a:lnTo>
                      <a:pt x="1" y="197315"/>
                    </a:lnTo>
                    <a:cubicBezTo>
                      <a:pt x="6430" y="197315"/>
                      <a:pt x="11639" y="202524"/>
                      <a:pt x="11639" y="208954"/>
                    </a:cubicBezTo>
                    <a:lnTo>
                      <a:pt x="100882" y="208954"/>
                    </a:lnTo>
                    <a:cubicBezTo>
                      <a:pt x="100882" y="202524"/>
                      <a:pt x="106091" y="197315"/>
                      <a:pt x="112521" y="197315"/>
                    </a:cubicBezTo>
                    <a:close/>
                  </a:path>
                </a:pathLst>
              </a:custGeom>
              <a:noFill/>
              <a:ln w="542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6355" name="Google Shape;6355;p32"/>
          <p:cNvGrpSpPr/>
          <p:nvPr/>
        </p:nvGrpSpPr>
        <p:grpSpPr>
          <a:xfrm rot="10800000" flipH="1">
            <a:off x="7781340" y="2863449"/>
            <a:ext cx="673349" cy="702751"/>
            <a:chOff x="1609851" y="1570464"/>
            <a:chExt cx="1473733" cy="1539433"/>
          </a:xfrm>
        </p:grpSpPr>
        <p:sp>
          <p:nvSpPr>
            <p:cNvPr id="6356" name="Google Shape;6356;p32"/>
            <p:cNvSpPr/>
            <p:nvPr/>
          </p:nvSpPr>
          <p:spPr>
            <a:xfrm>
              <a:off x="2083882" y="2441068"/>
              <a:ext cx="117373" cy="86844"/>
            </a:xfrm>
            <a:custGeom>
              <a:avLst/>
              <a:gdLst/>
              <a:ahLst/>
              <a:cxnLst/>
              <a:rect l="l" t="t" r="r" b="b"/>
              <a:pathLst>
                <a:path w="3414" h="2526" extrusionOk="0">
                  <a:moveTo>
                    <a:pt x="3413" y="0"/>
                  </a:moveTo>
                  <a:lnTo>
                    <a:pt x="0" y="2389"/>
                  </a:lnTo>
                  <a:lnTo>
                    <a:pt x="68" y="2526"/>
                  </a:lnTo>
                  <a:lnTo>
                    <a:pt x="3413" y="69"/>
                  </a:lnTo>
                  <a:lnTo>
                    <a:pt x="341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7" name="Google Shape;6357;p32"/>
            <p:cNvSpPr/>
            <p:nvPr/>
          </p:nvSpPr>
          <p:spPr>
            <a:xfrm>
              <a:off x="2039291" y="2403525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2935" y="0"/>
                  </a:moveTo>
                  <a:lnTo>
                    <a:pt x="0" y="888"/>
                  </a:lnTo>
                  <a:lnTo>
                    <a:pt x="0" y="1024"/>
                  </a:lnTo>
                  <a:lnTo>
                    <a:pt x="2935" y="69"/>
                  </a:lnTo>
                  <a:lnTo>
                    <a:pt x="293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8" name="Google Shape;6358;p32"/>
            <p:cNvSpPr/>
            <p:nvPr/>
          </p:nvSpPr>
          <p:spPr>
            <a:xfrm>
              <a:off x="2151920" y="2513816"/>
              <a:ext cx="68107" cy="86844"/>
            </a:xfrm>
            <a:custGeom>
              <a:avLst/>
              <a:gdLst/>
              <a:ahLst/>
              <a:cxnLst/>
              <a:rect l="l" t="t" r="r" b="b"/>
              <a:pathLst>
                <a:path w="1981" h="2526" extrusionOk="0">
                  <a:moveTo>
                    <a:pt x="1980" y="0"/>
                  </a:moveTo>
                  <a:lnTo>
                    <a:pt x="1" y="2458"/>
                  </a:lnTo>
                  <a:lnTo>
                    <a:pt x="137" y="2526"/>
                  </a:lnTo>
                  <a:lnTo>
                    <a:pt x="198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9" name="Google Shape;6359;p32"/>
            <p:cNvSpPr/>
            <p:nvPr/>
          </p:nvSpPr>
          <p:spPr>
            <a:xfrm>
              <a:off x="2241102" y="2509106"/>
              <a:ext cx="49301" cy="133807"/>
            </a:xfrm>
            <a:custGeom>
              <a:avLst/>
              <a:gdLst/>
              <a:ahLst/>
              <a:cxnLst/>
              <a:rect l="l" t="t" r="r" b="b"/>
              <a:pathLst>
                <a:path w="1434" h="3892" extrusionOk="0">
                  <a:moveTo>
                    <a:pt x="1366" y="1"/>
                  </a:moveTo>
                  <a:lnTo>
                    <a:pt x="0" y="3892"/>
                  </a:lnTo>
                  <a:lnTo>
                    <a:pt x="69" y="3892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0" name="Google Shape;6360;p32"/>
            <p:cNvSpPr/>
            <p:nvPr/>
          </p:nvSpPr>
          <p:spPr>
            <a:xfrm>
              <a:off x="2158968" y="2074990"/>
              <a:ext cx="61059" cy="89216"/>
            </a:xfrm>
            <a:custGeom>
              <a:avLst/>
              <a:gdLst/>
              <a:ahLst/>
              <a:cxnLst/>
              <a:rect l="l" t="t" r="r" b="b"/>
              <a:pathLst>
                <a:path w="1776" h="2595" extrusionOk="0">
                  <a:moveTo>
                    <a:pt x="69" y="0"/>
                  </a:moveTo>
                  <a:lnTo>
                    <a:pt x="0" y="69"/>
                  </a:lnTo>
                  <a:lnTo>
                    <a:pt x="1775" y="2594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1" name="Google Shape;6361;p32"/>
            <p:cNvSpPr/>
            <p:nvPr/>
          </p:nvSpPr>
          <p:spPr>
            <a:xfrm>
              <a:off x="2022858" y="2333115"/>
              <a:ext cx="145531" cy="4744"/>
            </a:xfrm>
            <a:custGeom>
              <a:avLst/>
              <a:gdLst/>
              <a:ahLst/>
              <a:cxnLst/>
              <a:rect l="l" t="t" r="r" b="b"/>
              <a:pathLst>
                <a:path w="4233" h="138" extrusionOk="0">
                  <a:moveTo>
                    <a:pt x="1" y="1"/>
                  </a:moveTo>
                  <a:lnTo>
                    <a:pt x="1" y="69"/>
                  </a:lnTo>
                  <a:lnTo>
                    <a:pt x="4232" y="137"/>
                  </a:lnTo>
                  <a:lnTo>
                    <a:pt x="4232" y="69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2" name="Google Shape;6362;p32"/>
            <p:cNvSpPr/>
            <p:nvPr/>
          </p:nvSpPr>
          <p:spPr>
            <a:xfrm>
              <a:off x="2346717" y="2016303"/>
              <a:ext cx="4710" cy="105650"/>
            </a:xfrm>
            <a:custGeom>
              <a:avLst/>
              <a:gdLst/>
              <a:ahLst/>
              <a:cxnLst/>
              <a:rect l="l" t="t" r="r" b="b"/>
              <a:pathLst>
                <a:path w="137" h="3073" extrusionOk="0">
                  <a:moveTo>
                    <a:pt x="0" y="1"/>
                  </a:moveTo>
                  <a:lnTo>
                    <a:pt x="0" y="3072"/>
                  </a:lnTo>
                  <a:lnTo>
                    <a:pt x="137" y="3072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3" name="Google Shape;6363;p32"/>
            <p:cNvSpPr/>
            <p:nvPr/>
          </p:nvSpPr>
          <p:spPr>
            <a:xfrm>
              <a:off x="2086220" y="2143028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69" y="1"/>
                  </a:moveTo>
                  <a:lnTo>
                    <a:pt x="0" y="137"/>
                  </a:lnTo>
                  <a:lnTo>
                    <a:pt x="3413" y="2595"/>
                  </a:lnTo>
                  <a:lnTo>
                    <a:pt x="3413" y="2526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4" name="Google Shape;6364;p32"/>
            <p:cNvSpPr/>
            <p:nvPr/>
          </p:nvSpPr>
          <p:spPr>
            <a:xfrm>
              <a:off x="2492179" y="2445744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1" y="1"/>
                  </a:moveTo>
                  <a:cubicBezTo>
                    <a:pt x="1" y="1"/>
                    <a:pt x="1" y="1"/>
                    <a:pt x="1" y="69"/>
                  </a:cubicBezTo>
                  <a:lnTo>
                    <a:pt x="3277" y="2595"/>
                  </a:lnTo>
                  <a:cubicBezTo>
                    <a:pt x="3346" y="2527"/>
                    <a:pt x="3346" y="2527"/>
                    <a:pt x="3414" y="2458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5" name="Google Shape;6365;p32"/>
            <p:cNvSpPr/>
            <p:nvPr/>
          </p:nvSpPr>
          <p:spPr>
            <a:xfrm>
              <a:off x="2342007" y="2556069"/>
              <a:ext cx="4744" cy="105615"/>
            </a:xfrm>
            <a:custGeom>
              <a:avLst/>
              <a:gdLst/>
              <a:ahLst/>
              <a:cxnLst/>
              <a:rect l="l" t="t" r="r" b="b"/>
              <a:pathLst>
                <a:path w="138" h="3072" extrusionOk="0">
                  <a:moveTo>
                    <a:pt x="69" y="0"/>
                  </a:moveTo>
                  <a:lnTo>
                    <a:pt x="1" y="3072"/>
                  </a:lnTo>
                  <a:lnTo>
                    <a:pt x="137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6" name="Google Shape;6366;p32"/>
            <p:cNvSpPr/>
            <p:nvPr/>
          </p:nvSpPr>
          <p:spPr>
            <a:xfrm>
              <a:off x="2553203" y="2241596"/>
              <a:ext cx="103278" cy="32902"/>
            </a:xfrm>
            <a:custGeom>
              <a:avLst/>
              <a:gdLst/>
              <a:ahLst/>
              <a:cxnLst/>
              <a:rect l="l" t="t" r="r" b="b"/>
              <a:pathLst>
                <a:path w="3004" h="957" extrusionOk="0">
                  <a:moveTo>
                    <a:pt x="2936" y="1"/>
                  </a:moveTo>
                  <a:lnTo>
                    <a:pt x="1" y="888"/>
                  </a:lnTo>
                  <a:lnTo>
                    <a:pt x="1" y="956"/>
                  </a:lnTo>
                  <a:lnTo>
                    <a:pt x="3004" y="137"/>
                  </a:lnTo>
                  <a:cubicBezTo>
                    <a:pt x="3004" y="137"/>
                    <a:pt x="3004" y="1"/>
                    <a:pt x="2936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7" name="Google Shape;6367;p32"/>
            <p:cNvSpPr/>
            <p:nvPr/>
          </p:nvSpPr>
          <p:spPr>
            <a:xfrm>
              <a:off x="2527384" y="2340163"/>
              <a:ext cx="143193" cy="4710"/>
            </a:xfrm>
            <a:custGeom>
              <a:avLst/>
              <a:gdLst/>
              <a:ahLst/>
              <a:cxnLst/>
              <a:rect l="l" t="t" r="r" b="b"/>
              <a:pathLst>
                <a:path w="4165" h="137" extrusionOk="0">
                  <a:moveTo>
                    <a:pt x="1" y="0"/>
                  </a:moveTo>
                  <a:lnTo>
                    <a:pt x="1" y="69"/>
                  </a:lnTo>
                  <a:lnTo>
                    <a:pt x="4165" y="137"/>
                  </a:lnTo>
                  <a:lnTo>
                    <a:pt x="416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8" name="Google Shape;6368;p32"/>
            <p:cNvSpPr/>
            <p:nvPr/>
          </p:nvSpPr>
          <p:spPr>
            <a:xfrm>
              <a:off x="2471070" y="2513816"/>
              <a:ext cx="65735" cy="89216"/>
            </a:xfrm>
            <a:custGeom>
              <a:avLst/>
              <a:gdLst/>
              <a:ahLst/>
              <a:cxnLst/>
              <a:rect l="l" t="t" r="r" b="b"/>
              <a:pathLst>
                <a:path w="1912" h="2595" extrusionOk="0">
                  <a:moveTo>
                    <a:pt x="1" y="0"/>
                  </a:moveTo>
                  <a:lnTo>
                    <a:pt x="1775" y="2594"/>
                  </a:lnTo>
                  <a:lnTo>
                    <a:pt x="1912" y="252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9" name="Google Shape;6369;p32"/>
            <p:cNvSpPr/>
            <p:nvPr/>
          </p:nvSpPr>
          <p:spPr>
            <a:xfrm>
              <a:off x="2400659" y="2509106"/>
              <a:ext cx="44625" cy="138517"/>
            </a:xfrm>
            <a:custGeom>
              <a:avLst/>
              <a:gdLst/>
              <a:ahLst/>
              <a:cxnLst/>
              <a:rect l="l" t="t" r="r" b="b"/>
              <a:pathLst>
                <a:path w="1298" h="4029" extrusionOk="0">
                  <a:moveTo>
                    <a:pt x="1" y="1"/>
                  </a:moveTo>
                  <a:lnTo>
                    <a:pt x="1161" y="4028"/>
                  </a:lnTo>
                  <a:lnTo>
                    <a:pt x="1298" y="4028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0" name="Google Shape;6370;p32"/>
            <p:cNvSpPr/>
            <p:nvPr/>
          </p:nvSpPr>
          <p:spPr>
            <a:xfrm>
              <a:off x="1936048" y="2030399"/>
              <a:ext cx="145496" cy="110325"/>
            </a:xfrm>
            <a:custGeom>
              <a:avLst/>
              <a:gdLst/>
              <a:ahLst/>
              <a:cxnLst/>
              <a:rect l="l" t="t" r="r" b="b"/>
              <a:pathLst>
                <a:path w="4232" h="3209" extrusionOk="0">
                  <a:moveTo>
                    <a:pt x="137" y="0"/>
                  </a:moveTo>
                  <a:lnTo>
                    <a:pt x="0" y="137"/>
                  </a:lnTo>
                  <a:lnTo>
                    <a:pt x="4164" y="3209"/>
                  </a:lnTo>
                  <a:lnTo>
                    <a:pt x="4232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1" name="Google Shape;6371;p32"/>
            <p:cNvSpPr/>
            <p:nvPr/>
          </p:nvSpPr>
          <p:spPr>
            <a:xfrm>
              <a:off x="1860928" y="2171185"/>
              <a:ext cx="169012" cy="61059"/>
            </a:xfrm>
            <a:custGeom>
              <a:avLst/>
              <a:gdLst/>
              <a:ahLst/>
              <a:cxnLst/>
              <a:rect l="l" t="t" r="r" b="b"/>
              <a:pathLst>
                <a:path w="4916" h="1776" extrusionOk="0">
                  <a:moveTo>
                    <a:pt x="69" y="1"/>
                  </a:moveTo>
                  <a:lnTo>
                    <a:pt x="1" y="206"/>
                  </a:lnTo>
                  <a:lnTo>
                    <a:pt x="4915" y="1776"/>
                  </a:lnTo>
                  <a:lnTo>
                    <a:pt x="4915" y="1707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2" name="Google Shape;6372;p32"/>
            <p:cNvSpPr/>
            <p:nvPr/>
          </p:nvSpPr>
          <p:spPr>
            <a:xfrm>
              <a:off x="2766772" y="2654603"/>
              <a:ext cx="79796" cy="63397"/>
            </a:xfrm>
            <a:custGeom>
              <a:avLst/>
              <a:gdLst/>
              <a:ahLst/>
              <a:cxnLst/>
              <a:rect l="l" t="t" r="r" b="b"/>
              <a:pathLst>
                <a:path w="2321" h="1844" extrusionOk="0">
                  <a:moveTo>
                    <a:pt x="137" y="1"/>
                  </a:moveTo>
                  <a:cubicBezTo>
                    <a:pt x="137" y="69"/>
                    <a:pt x="68" y="137"/>
                    <a:pt x="0" y="206"/>
                  </a:cubicBezTo>
                  <a:lnTo>
                    <a:pt x="2184" y="1844"/>
                  </a:lnTo>
                  <a:lnTo>
                    <a:pt x="2253" y="1776"/>
                  </a:lnTo>
                  <a:lnTo>
                    <a:pt x="2321" y="1639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3" name="Google Shape;6373;p32"/>
            <p:cNvSpPr/>
            <p:nvPr/>
          </p:nvSpPr>
          <p:spPr>
            <a:xfrm>
              <a:off x="1837481" y="2328440"/>
              <a:ext cx="176026" cy="9420"/>
            </a:xfrm>
            <a:custGeom>
              <a:avLst/>
              <a:gdLst/>
              <a:ahLst/>
              <a:cxnLst/>
              <a:rect l="l" t="t" r="r" b="b"/>
              <a:pathLst>
                <a:path w="5120" h="274" extrusionOk="0">
                  <a:moveTo>
                    <a:pt x="0" y="0"/>
                  </a:moveTo>
                  <a:cubicBezTo>
                    <a:pt x="0" y="68"/>
                    <a:pt x="0" y="137"/>
                    <a:pt x="0" y="205"/>
                  </a:cubicBezTo>
                  <a:lnTo>
                    <a:pt x="5120" y="273"/>
                  </a:lnTo>
                  <a:lnTo>
                    <a:pt x="5120" y="137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4" name="Google Shape;6374;p32"/>
            <p:cNvSpPr/>
            <p:nvPr/>
          </p:nvSpPr>
          <p:spPr>
            <a:xfrm>
              <a:off x="1722479" y="2323729"/>
              <a:ext cx="93892" cy="9420"/>
            </a:xfrm>
            <a:custGeom>
              <a:avLst/>
              <a:gdLst/>
              <a:ahLst/>
              <a:cxnLst/>
              <a:rect l="l" t="t" r="r" b="b"/>
              <a:pathLst>
                <a:path w="2731" h="274" extrusionOk="0">
                  <a:moveTo>
                    <a:pt x="1" y="1"/>
                  </a:moveTo>
                  <a:lnTo>
                    <a:pt x="1" y="205"/>
                  </a:lnTo>
                  <a:lnTo>
                    <a:pt x="1" y="274"/>
                  </a:lnTo>
                  <a:lnTo>
                    <a:pt x="2731" y="274"/>
                  </a:lnTo>
                  <a:cubicBezTo>
                    <a:pt x="2731" y="205"/>
                    <a:pt x="2731" y="137"/>
                    <a:pt x="2731" y="69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5" name="Google Shape;6375;p32"/>
            <p:cNvSpPr/>
            <p:nvPr/>
          </p:nvSpPr>
          <p:spPr>
            <a:xfrm>
              <a:off x="2403032" y="2032737"/>
              <a:ext cx="49301" cy="136145"/>
            </a:xfrm>
            <a:custGeom>
              <a:avLst/>
              <a:gdLst/>
              <a:ahLst/>
              <a:cxnLst/>
              <a:rect l="l" t="t" r="r" b="b"/>
              <a:pathLst>
                <a:path w="1434" h="3960" extrusionOk="0">
                  <a:moveTo>
                    <a:pt x="1365" y="1"/>
                  </a:moveTo>
                  <a:lnTo>
                    <a:pt x="0" y="3960"/>
                  </a:lnTo>
                  <a:lnTo>
                    <a:pt x="68" y="3960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6" name="Google Shape;6376;p32"/>
            <p:cNvSpPr/>
            <p:nvPr/>
          </p:nvSpPr>
          <p:spPr>
            <a:xfrm>
              <a:off x="2611890" y="2539636"/>
              <a:ext cx="147868" cy="110325"/>
            </a:xfrm>
            <a:custGeom>
              <a:avLst/>
              <a:gdLst/>
              <a:ahLst/>
              <a:cxnLst/>
              <a:rect l="l" t="t" r="r" b="b"/>
              <a:pathLst>
                <a:path w="4301" h="3209" extrusionOk="0">
                  <a:moveTo>
                    <a:pt x="137" y="0"/>
                  </a:moveTo>
                  <a:lnTo>
                    <a:pt x="0" y="69"/>
                  </a:lnTo>
                  <a:lnTo>
                    <a:pt x="4164" y="3208"/>
                  </a:lnTo>
                  <a:lnTo>
                    <a:pt x="4300" y="3004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7" name="Google Shape;6377;p32"/>
            <p:cNvSpPr/>
            <p:nvPr/>
          </p:nvSpPr>
          <p:spPr>
            <a:xfrm>
              <a:off x="2663494" y="2443406"/>
              <a:ext cx="171350" cy="63397"/>
            </a:xfrm>
            <a:custGeom>
              <a:avLst/>
              <a:gdLst/>
              <a:ahLst/>
              <a:cxnLst/>
              <a:rect l="l" t="t" r="r" b="b"/>
              <a:pathLst>
                <a:path w="4984" h="1844" extrusionOk="0">
                  <a:moveTo>
                    <a:pt x="1" y="1"/>
                  </a:moveTo>
                  <a:cubicBezTo>
                    <a:pt x="1" y="69"/>
                    <a:pt x="1" y="69"/>
                    <a:pt x="1" y="137"/>
                  </a:cubicBezTo>
                  <a:lnTo>
                    <a:pt x="4915" y="1844"/>
                  </a:lnTo>
                  <a:lnTo>
                    <a:pt x="4984" y="1707"/>
                  </a:lnTo>
                  <a:lnTo>
                    <a:pt x="4984" y="1639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8" name="Google Shape;6378;p32"/>
            <p:cNvSpPr/>
            <p:nvPr/>
          </p:nvSpPr>
          <p:spPr>
            <a:xfrm>
              <a:off x="2851244" y="211019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80"/>
                  </a:lnTo>
                  <a:cubicBezTo>
                    <a:pt x="0" y="1980"/>
                    <a:pt x="69" y="2048"/>
                    <a:pt x="69" y="2116"/>
                  </a:cubicBezTo>
                  <a:lnTo>
                    <a:pt x="6212" y="205"/>
                  </a:lnTo>
                  <a:cubicBezTo>
                    <a:pt x="6212" y="137"/>
                    <a:pt x="6212" y="68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9" name="Google Shape;6379;p32"/>
            <p:cNvSpPr/>
            <p:nvPr/>
          </p:nvSpPr>
          <p:spPr>
            <a:xfrm>
              <a:off x="2250488" y="2030399"/>
              <a:ext cx="44625" cy="138483"/>
            </a:xfrm>
            <a:custGeom>
              <a:avLst/>
              <a:gdLst/>
              <a:ahLst/>
              <a:cxnLst/>
              <a:rect l="l" t="t" r="r" b="b"/>
              <a:pathLst>
                <a:path w="1298" h="4028" extrusionOk="0">
                  <a:moveTo>
                    <a:pt x="69" y="0"/>
                  </a:moveTo>
                  <a:lnTo>
                    <a:pt x="0" y="69"/>
                  </a:lnTo>
                  <a:lnTo>
                    <a:pt x="1229" y="4028"/>
                  </a:lnTo>
                  <a:lnTo>
                    <a:pt x="1297" y="4028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0" name="Google Shape;6380;p32"/>
            <p:cNvSpPr/>
            <p:nvPr/>
          </p:nvSpPr>
          <p:spPr>
            <a:xfrm>
              <a:off x="2489841" y="2150076"/>
              <a:ext cx="119711" cy="86878"/>
            </a:xfrm>
            <a:custGeom>
              <a:avLst/>
              <a:gdLst/>
              <a:ahLst/>
              <a:cxnLst/>
              <a:rect l="l" t="t" r="r" b="b"/>
              <a:pathLst>
                <a:path w="3482" h="2527" extrusionOk="0">
                  <a:moveTo>
                    <a:pt x="3414" y="1"/>
                  </a:moveTo>
                  <a:lnTo>
                    <a:pt x="1" y="2458"/>
                  </a:lnTo>
                  <a:lnTo>
                    <a:pt x="69" y="2458"/>
                  </a:lnTo>
                  <a:lnTo>
                    <a:pt x="69" y="2526"/>
                  </a:lnTo>
                  <a:lnTo>
                    <a:pt x="3482" y="137"/>
                  </a:lnTo>
                  <a:lnTo>
                    <a:pt x="341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1" name="Google Shape;6381;p32"/>
            <p:cNvSpPr/>
            <p:nvPr/>
          </p:nvSpPr>
          <p:spPr>
            <a:xfrm>
              <a:off x="2473407" y="2077328"/>
              <a:ext cx="68107" cy="89216"/>
            </a:xfrm>
            <a:custGeom>
              <a:avLst/>
              <a:gdLst/>
              <a:ahLst/>
              <a:cxnLst/>
              <a:rect l="l" t="t" r="r" b="b"/>
              <a:pathLst>
                <a:path w="1981" h="2595" extrusionOk="0">
                  <a:moveTo>
                    <a:pt x="1844" y="1"/>
                  </a:moveTo>
                  <a:lnTo>
                    <a:pt x="1" y="2526"/>
                  </a:lnTo>
                  <a:lnTo>
                    <a:pt x="69" y="2526"/>
                  </a:lnTo>
                  <a:lnTo>
                    <a:pt x="69" y="2594"/>
                  </a:lnTo>
                  <a:lnTo>
                    <a:pt x="1980" y="137"/>
                  </a:lnTo>
                  <a:lnTo>
                    <a:pt x="184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2" name="Google Shape;6382;p32"/>
            <p:cNvSpPr/>
            <p:nvPr/>
          </p:nvSpPr>
          <p:spPr>
            <a:xfrm>
              <a:off x="2041629" y="2234548"/>
              <a:ext cx="100940" cy="37577"/>
            </a:xfrm>
            <a:custGeom>
              <a:avLst/>
              <a:gdLst/>
              <a:ahLst/>
              <a:cxnLst/>
              <a:rect l="l" t="t" r="r" b="b"/>
              <a:pathLst>
                <a:path w="2936" h="1093" extrusionOk="0">
                  <a:moveTo>
                    <a:pt x="1" y="1"/>
                  </a:moveTo>
                  <a:lnTo>
                    <a:pt x="1" y="137"/>
                  </a:lnTo>
                  <a:lnTo>
                    <a:pt x="2936" y="1093"/>
                  </a:lnTo>
                  <a:cubicBezTo>
                    <a:pt x="2936" y="1025"/>
                    <a:pt x="2936" y="1025"/>
                    <a:pt x="2936" y="1025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3" name="Google Shape;6383;p32"/>
            <p:cNvSpPr/>
            <p:nvPr/>
          </p:nvSpPr>
          <p:spPr>
            <a:xfrm>
              <a:off x="1846866" y="1959989"/>
              <a:ext cx="77458" cy="63397"/>
            </a:xfrm>
            <a:custGeom>
              <a:avLst/>
              <a:gdLst/>
              <a:ahLst/>
              <a:cxnLst/>
              <a:rect l="l" t="t" r="r" b="b"/>
              <a:pathLst>
                <a:path w="2253" h="1844" extrusionOk="0">
                  <a:moveTo>
                    <a:pt x="137" y="1"/>
                  </a:moveTo>
                  <a:lnTo>
                    <a:pt x="69" y="69"/>
                  </a:lnTo>
                  <a:cubicBezTo>
                    <a:pt x="69" y="137"/>
                    <a:pt x="0" y="137"/>
                    <a:pt x="0" y="205"/>
                  </a:cubicBezTo>
                  <a:lnTo>
                    <a:pt x="2184" y="1844"/>
                  </a:lnTo>
                  <a:lnTo>
                    <a:pt x="2253" y="170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4" name="Google Shape;6384;p32"/>
            <p:cNvSpPr/>
            <p:nvPr/>
          </p:nvSpPr>
          <p:spPr>
            <a:xfrm>
              <a:off x="2553203" y="2408201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1" y="1"/>
                  </a:moveTo>
                  <a:lnTo>
                    <a:pt x="1" y="69"/>
                  </a:lnTo>
                  <a:lnTo>
                    <a:pt x="2936" y="1025"/>
                  </a:lnTo>
                  <a:lnTo>
                    <a:pt x="2936" y="956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5" name="Google Shape;6385;p32"/>
            <p:cNvSpPr/>
            <p:nvPr/>
          </p:nvSpPr>
          <p:spPr>
            <a:xfrm>
              <a:off x="2665832" y="2182943"/>
              <a:ext cx="171350" cy="58687"/>
            </a:xfrm>
            <a:custGeom>
              <a:avLst/>
              <a:gdLst/>
              <a:ahLst/>
              <a:cxnLst/>
              <a:rect l="l" t="t" r="r" b="b"/>
              <a:pathLst>
                <a:path w="4984" h="1707" extrusionOk="0">
                  <a:moveTo>
                    <a:pt x="4916" y="0"/>
                  </a:moveTo>
                  <a:lnTo>
                    <a:pt x="1" y="1570"/>
                  </a:lnTo>
                  <a:lnTo>
                    <a:pt x="1" y="1707"/>
                  </a:lnTo>
                  <a:lnTo>
                    <a:pt x="4984" y="137"/>
                  </a:lnTo>
                  <a:lnTo>
                    <a:pt x="4916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6" name="Google Shape;6386;p32"/>
            <p:cNvSpPr/>
            <p:nvPr/>
          </p:nvSpPr>
          <p:spPr>
            <a:xfrm>
              <a:off x="1858590" y="2436358"/>
              <a:ext cx="171350" cy="58721"/>
            </a:xfrm>
            <a:custGeom>
              <a:avLst/>
              <a:gdLst/>
              <a:ahLst/>
              <a:cxnLst/>
              <a:rect l="l" t="t" r="r" b="b"/>
              <a:pathLst>
                <a:path w="4984" h="1708" extrusionOk="0">
                  <a:moveTo>
                    <a:pt x="4915" y="1"/>
                  </a:moveTo>
                  <a:lnTo>
                    <a:pt x="1" y="1503"/>
                  </a:lnTo>
                  <a:lnTo>
                    <a:pt x="69" y="1707"/>
                  </a:lnTo>
                  <a:lnTo>
                    <a:pt x="4983" y="137"/>
                  </a:lnTo>
                  <a:cubicBezTo>
                    <a:pt x="4983" y="69"/>
                    <a:pt x="4983" y="69"/>
                    <a:pt x="4915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7" name="Google Shape;6387;p32"/>
            <p:cNvSpPr/>
            <p:nvPr/>
          </p:nvSpPr>
          <p:spPr>
            <a:xfrm>
              <a:off x="1633298" y="2096099"/>
              <a:ext cx="213603" cy="77493"/>
            </a:xfrm>
            <a:custGeom>
              <a:avLst/>
              <a:gdLst/>
              <a:ahLst/>
              <a:cxnLst/>
              <a:rect l="l" t="t" r="r" b="b"/>
              <a:pathLst>
                <a:path w="6213" h="2254" extrusionOk="0">
                  <a:moveTo>
                    <a:pt x="69" y="1"/>
                  </a:moveTo>
                  <a:cubicBezTo>
                    <a:pt x="69" y="69"/>
                    <a:pt x="69" y="137"/>
                    <a:pt x="1" y="205"/>
                  </a:cubicBezTo>
                  <a:lnTo>
                    <a:pt x="6144" y="2185"/>
                  </a:lnTo>
                  <a:lnTo>
                    <a:pt x="6144" y="2253"/>
                  </a:lnTo>
                  <a:lnTo>
                    <a:pt x="6212" y="2048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8" name="Google Shape;6388;p32"/>
            <p:cNvSpPr/>
            <p:nvPr/>
          </p:nvSpPr>
          <p:spPr>
            <a:xfrm>
              <a:off x="2661157" y="1732359"/>
              <a:ext cx="136145" cy="183074"/>
            </a:xfrm>
            <a:custGeom>
              <a:avLst/>
              <a:gdLst/>
              <a:ahLst/>
              <a:cxnLst/>
              <a:rect l="l" t="t" r="r" b="b"/>
              <a:pathLst>
                <a:path w="3960" h="5325" extrusionOk="0">
                  <a:moveTo>
                    <a:pt x="3755" y="1"/>
                  </a:moveTo>
                  <a:lnTo>
                    <a:pt x="0" y="5188"/>
                  </a:lnTo>
                  <a:lnTo>
                    <a:pt x="137" y="5325"/>
                  </a:lnTo>
                  <a:lnTo>
                    <a:pt x="3959" y="137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9" name="Google Shape;6389;p32"/>
            <p:cNvSpPr/>
            <p:nvPr/>
          </p:nvSpPr>
          <p:spPr>
            <a:xfrm>
              <a:off x="1907856" y="1722973"/>
              <a:ext cx="136145" cy="185446"/>
            </a:xfrm>
            <a:custGeom>
              <a:avLst/>
              <a:gdLst/>
              <a:ahLst/>
              <a:cxnLst/>
              <a:rect l="l" t="t" r="r" b="b"/>
              <a:pathLst>
                <a:path w="3960" h="5394" extrusionOk="0">
                  <a:moveTo>
                    <a:pt x="206" y="1"/>
                  </a:moveTo>
                  <a:lnTo>
                    <a:pt x="1" y="137"/>
                  </a:lnTo>
                  <a:lnTo>
                    <a:pt x="3755" y="5393"/>
                  </a:lnTo>
                  <a:lnTo>
                    <a:pt x="3960" y="5325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0" name="Google Shape;6390;p32"/>
            <p:cNvSpPr/>
            <p:nvPr/>
          </p:nvSpPr>
          <p:spPr>
            <a:xfrm>
              <a:off x="2515660" y="1746455"/>
              <a:ext cx="37577" cy="91554"/>
            </a:xfrm>
            <a:custGeom>
              <a:avLst/>
              <a:gdLst/>
              <a:ahLst/>
              <a:cxnLst/>
              <a:rect l="l" t="t" r="r" b="b"/>
              <a:pathLst>
                <a:path w="1093" h="2663" extrusionOk="0">
                  <a:moveTo>
                    <a:pt x="888" y="0"/>
                  </a:moveTo>
                  <a:lnTo>
                    <a:pt x="1" y="2594"/>
                  </a:lnTo>
                  <a:lnTo>
                    <a:pt x="137" y="2662"/>
                  </a:lnTo>
                  <a:lnTo>
                    <a:pt x="1093" y="137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1" name="Google Shape;6391;p32"/>
            <p:cNvSpPr/>
            <p:nvPr/>
          </p:nvSpPr>
          <p:spPr>
            <a:xfrm>
              <a:off x="2161306" y="1741745"/>
              <a:ext cx="32902" cy="93926"/>
            </a:xfrm>
            <a:custGeom>
              <a:avLst/>
              <a:gdLst/>
              <a:ahLst/>
              <a:cxnLst/>
              <a:rect l="l" t="t" r="r" b="b"/>
              <a:pathLst>
                <a:path w="957" h="2732" extrusionOk="0">
                  <a:moveTo>
                    <a:pt x="137" y="1"/>
                  </a:moveTo>
                  <a:lnTo>
                    <a:pt x="1" y="69"/>
                  </a:lnTo>
                  <a:lnTo>
                    <a:pt x="752" y="2731"/>
                  </a:lnTo>
                  <a:lnTo>
                    <a:pt x="956" y="266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2" name="Google Shape;6392;p32"/>
            <p:cNvSpPr/>
            <p:nvPr/>
          </p:nvSpPr>
          <p:spPr>
            <a:xfrm>
              <a:off x="1835108" y="2640541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0"/>
                  </a:moveTo>
                  <a:lnTo>
                    <a:pt x="1" y="1570"/>
                  </a:lnTo>
                  <a:lnTo>
                    <a:pt x="137" y="1775"/>
                  </a:lnTo>
                  <a:lnTo>
                    <a:pt x="2322" y="137"/>
                  </a:lnTo>
                  <a:cubicBezTo>
                    <a:pt x="2322" y="137"/>
                    <a:pt x="2253" y="69"/>
                    <a:pt x="225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3" name="Google Shape;6393;p32"/>
            <p:cNvSpPr/>
            <p:nvPr/>
          </p:nvSpPr>
          <p:spPr>
            <a:xfrm>
              <a:off x="2349055" y="1586863"/>
              <a:ext cx="9420" cy="222989"/>
            </a:xfrm>
            <a:custGeom>
              <a:avLst/>
              <a:gdLst/>
              <a:ahLst/>
              <a:cxnLst/>
              <a:rect l="l" t="t" r="r" b="b"/>
              <a:pathLst>
                <a:path w="274" h="6486" extrusionOk="0">
                  <a:moveTo>
                    <a:pt x="69" y="1"/>
                  </a:moveTo>
                  <a:lnTo>
                    <a:pt x="0" y="6485"/>
                  </a:lnTo>
                  <a:lnTo>
                    <a:pt x="205" y="6485"/>
                  </a:lnTo>
                  <a:lnTo>
                    <a:pt x="2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4" name="Google Shape;6394;p32"/>
            <p:cNvSpPr/>
            <p:nvPr/>
          </p:nvSpPr>
          <p:spPr>
            <a:xfrm>
              <a:off x="1628622" y="249504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12"/>
                  </a:lnTo>
                  <a:cubicBezTo>
                    <a:pt x="0" y="1980"/>
                    <a:pt x="0" y="2048"/>
                    <a:pt x="69" y="2116"/>
                  </a:cubicBezTo>
                  <a:lnTo>
                    <a:pt x="6212" y="137"/>
                  </a:lnTo>
                  <a:cubicBezTo>
                    <a:pt x="6212" y="137"/>
                    <a:pt x="6212" y="69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5" name="Google Shape;6395;p32"/>
            <p:cNvSpPr/>
            <p:nvPr/>
          </p:nvSpPr>
          <p:spPr>
            <a:xfrm>
              <a:off x="2651771" y="2769604"/>
              <a:ext cx="133807" cy="185411"/>
            </a:xfrm>
            <a:custGeom>
              <a:avLst/>
              <a:gdLst/>
              <a:ahLst/>
              <a:cxnLst/>
              <a:rect l="l" t="t" r="r" b="b"/>
              <a:pathLst>
                <a:path w="3892" h="5393" extrusionOk="0">
                  <a:moveTo>
                    <a:pt x="69" y="0"/>
                  </a:moveTo>
                  <a:lnTo>
                    <a:pt x="0" y="137"/>
                  </a:lnTo>
                  <a:lnTo>
                    <a:pt x="3686" y="5393"/>
                  </a:lnTo>
                  <a:lnTo>
                    <a:pt x="3891" y="525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6" name="Google Shape;6396;p32"/>
            <p:cNvSpPr/>
            <p:nvPr/>
          </p:nvSpPr>
          <p:spPr>
            <a:xfrm>
              <a:off x="2499227" y="2847027"/>
              <a:ext cx="35240" cy="89216"/>
            </a:xfrm>
            <a:custGeom>
              <a:avLst/>
              <a:gdLst/>
              <a:ahLst/>
              <a:cxnLst/>
              <a:rect l="l" t="t" r="r" b="b"/>
              <a:pathLst>
                <a:path w="1025" h="2595" extrusionOk="0">
                  <a:moveTo>
                    <a:pt x="1" y="1"/>
                  </a:moveTo>
                  <a:lnTo>
                    <a:pt x="820" y="2595"/>
                  </a:lnTo>
                  <a:lnTo>
                    <a:pt x="1025" y="252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7" name="Google Shape;6397;p32"/>
            <p:cNvSpPr/>
            <p:nvPr/>
          </p:nvSpPr>
          <p:spPr>
            <a:xfrm>
              <a:off x="2848906" y="2504431"/>
              <a:ext cx="213569" cy="79830"/>
            </a:xfrm>
            <a:custGeom>
              <a:avLst/>
              <a:gdLst/>
              <a:ahLst/>
              <a:cxnLst/>
              <a:rect l="l" t="t" r="r" b="b"/>
              <a:pathLst>
                <a:path w="6212" h="2322" extrusionOk="0">
                  <a:moveTo>
                    <a:pt x="68" y="0"/>
                  </a:moveTo>
                  <a:cubicBezTo>
                    <a:pt x="0" y="69"/>
                    <a:pt x="0" y="137"/>
                    <a:pt x="0" y="205"/>
                  </a:cubicBezTo>
                  <a:lnTo>
                    <a:pt x="6075" y="2321"/>
                  </a:lnTo>
                  <a:lnTo>
                    <a:pt x="6211" y="2048"/>
                  </a:lnTo>
                  <a:lnTo>
                    <a:pt x="6211" y="1980"/>
                  </a:lnTo>
                  <a:lnTo>
                    <a:pt x="6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8" name="Google Shape;6398;p32"/>
            <p:cNvSpPr/>
            <p:nvPr/>
          </p:nvSpPr>
          <p:spPr>
            <a:xfrm>
              <a:off x="2142534" y="2840014"/>
              <a:ext cx="35240" cy="89182"/>
            </a:xfrm>
            <a:custGeom>
              <a:avLst/>
              <a:gdLst/>
              <a:ahLst/>
              <a:cxnLst/>
              <a:rect l="l" t="t" r="r" b="b"/>
              <a:pathLst>
                <a:path w="1025" h="2594" extrusionOk="0">
                  <a:moveTo>
                    <a:pt x="888" y="0"/>
                  </a:moveTo>
                  <a:lnTo>
                    <a:pt x="1" y="2526"/>
                  </a:lnTo>
                  <a:lnTo>
                    <a:pt x="205" y="2594"/>
                  </a:lnTo>
                  <a:lnTo>
                    <a:pt x="1025" y="68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9" name="Google Shape;6399;p32"/>
            <p:cNvSpPr/>
            <p:nvPr/>
          </p:nvSpPr>
          <p:spPr>
            <a:xfrm>
              <a:off x="1896133" y="2762556"/>
              <a:ext cx="136145" cy="180736"/>
            </a:xfrm>
            <a:custGeom>
              <a:avLst/>
              <a:gdLst/>
              <a:ahLst/>
              <a:cxnLst/>
              <a:rect l="l" t="t" r="r" b="b"/>
              <a:pathLst>
                <a:path w="3960" h="5257" extrusionOk="0">
                  <a:moveTo>
                    <a:pt x="3823" y="1"/>
                  </a:moveTo>
                  <a:lnTo>
                    <a:pt x="1" y="5120"/>
                  </a:lnTo>
                  <a:lnTo>
                    <a:pt x="137" y="5257"/>
                  </a:lnTo>
                  <a:lnTo>
                    <a:pt x="3960" y="69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0" name="Google Shape;6400;p32"/>
            <p:cNvSpPr/>
            <p:nvPr/>
          </p:nvSpPr>
          <p:spPr>
            <a:xfrm>
              <a:off x="2332621" y="2868171"/>
              <a:ext cx="9420" cy="222954"/>
            </a:xfrm>
            <a:custGeom>
              <a:avLst/>
              <a:gdLst/>
              <a:ahLst/>
              <a:cxnLst/>
              <a:rect l="l" t="t" r="r" b="b"/>
              <a:pathLst>
                <a:path w="274" h="6485" extrusionOk="0">
                  <a:moveTo>
                    <a:pt x="137" y="0"/>
                  </a:moveTo>
                  <a:lnTo>
                    <a:pt x="0" y="6485"/>
                  </a:lnTo>
                  <a:lnTo>
                    <a:pt x="274" y="6485"/>
                  </a:lnTo>
                  <a:lnTo>
                    <a:pt x="274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1" name="Google Shape;6401;p32"/>
            <p:cNvSpPr/>
            <p:nvPr/>
          </p:nvSpPr>
          <p:spPr>
            <a:xfrm>
              <a:off x="2349055" y="1828589"/>
              <a:ext cx="7082" cy="176026"/>
            </a:xfrm>
            <a:custGeom>
              <a:avLst/>
              <a:gdLst/>
              <a:ahLst/>
              <a:cxnLst/>
              <a:rect l="l" t="t" r="r" b="b"/>
              <a:pathLst>
                <a:path w="206" h="5120" extrusionOk="0">
                  <a:moveTo>
                    <a:pt x="0" y="0"/>
                  </a:moveTo>
                  <a:lnTo>
                    <a:pt x="0" y="5120"/>
                  </a:lnTo>
                  <a:lnTo>
                    <a:pt x="69" y="5120"/>
                  </a:lnTo>
                  <a:lnTo>
                    <a:pt x="20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2" name="Google Shape;6402;p32"/>
            <p:cNvSpPr/>
            <p:nvPr/>
          </p:nvSpPr>
          <p:spPr>
            <a:xfrm>
              <a:off x="2048677" y="1922446"/>
              <a:ext cx="105615" cy="147868"/>
            </a:xfrm>
            <a:custGeom>
              <a:avLst/>
              <a:gdLst/>
              <a:ahLst/>
              <a:cxnLst/>
              <a:rect l="l" t="t" r="r" b="b"/>
              <a:pathLst>
                <a:path w="3072" h="4301" extrusionOk="0">
                  <a:moveTo>
                    <a:pt x="137" y="1"/>
                  </a:moveTo>
                  <a:lnTo>
                    <a:pt x="0" y="69"/>
                  </a:lnTo>
                  <a:lnTo>
                    <a:pt x="2048" y="2936"/>
                  </a:lnTo>
                  <a:lnTo>
                    <a:pt x="3004" y="4301"/>
                  </a:lnTo>
                  <a:lnTo>
                    <a:pt x="3072" y="4164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3" name="Google Shape;6403;p32"/>
            <p:cNvSpPr/>
            <p:nvPr/>
          </p:nvSpPr>
          <p:spPr>
            <a:xfrm>
              <a:off x="2039291" y="260533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0" y="4164"/>
                  </a:lnTo>
                  <a:lnTo>
                    <a:pt x="137" y="4232"/>
                  </a:lnTo>
                  <a:lnTo>
                    <a:pt x="3208" y="137"/>
                  </a:lnTo>
                  <a:lnTo>
                    <a:pt x="3072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4" name="Google Shape;6404;p32"/>
            <p:cNvSpPr/>
            <p:nvPr/>
          </p:nvSpPr>
          <p:spPr>
            <a:xfrm>
              <a:off x="2194173" y="1849698"/>
              <a:ext cx="56349" cy="171350"/>
            </a:xfrm>
            <a:custGeom>
              <a:avLst/>
              <a:gdLst/>
              <a:ahLst/>
              <a:cxnLst/>
              <a:rect l="l" t="t" r="r" b="b"/>
              <a:pathLst>
                <a:path w="1639" h="4984" extrusionOk="0">
                  <a:moveTo>
                    <a:pt x="137" y="1"/>
                  </a:moveTo>
                  <a:lnTo>
                    <a:pt x="0" y="69"/>
                  </a:lnTo>
                  <a:lnTo>
                    <a:pt x="1502" y="4983"/>
                  </a:lnTo>
                  <a:lnTo>
                    <a:pt x="1638" y="498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5" name="Google Shape;6405;p32"/>
            <p:cNvSpPr/>
            <p:nvPr/>
          </p:nvSpPr>
          <p:spPr>
            <a:xfrm>
              <a:off x="1926628" y="2530250"/>
              <a:ext cx="147903" cy="105615"/>
            </a:xfrm>
            <a:custGeom>
              <a:avLst/>
              <a:gdLst/>
              <a:ahLst/>
              <a:cxnLst/>
              <a:rect l="l" t="t" r="r" b="b"/>
              <a:pathLst>
                <a:path w="4302" h="3072" extrusionOk="0">
                  <a:moveTo>
                    <a:pt x="4301" y="0"/>
                  </a:moveTo>
                  <a:lnTo>
                    <a:pt x="1" y="2935"/>
                  </a:lnTo>
                  <a:lnTo>
                    <a:pt x="138" y="3072"/>
                  </a:lnTo>
                  <a:lnTo>
                    <a:pt x="4301" y="69"/>
                  </a:lnTo>
                  <a:lnTo>
                    <a:pt x="4301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6" name="Google Shape;6406;p32"/>
            <p:cNvSpPr/>
            <p:nvPr/>
          </p:nvSpPr>
          <p:spPr>
            <a:xfrm>
              <a:off x="2778496" y="1976423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1"/>
                  </a:moveTo>
                  <a:lnTo>
                    <a:pt x="0" y="1570"/>
                  </a:lnTo>
                  <a:lnTo>
                    <a:pt x="69" y="1775"/>
                  </a:lnTo>
                  <a:lnTo>
                    <a:pt x="2321" y="205"/>
                  </a:lnTo>
                  <a:lnTo>
                    <a:pt x="2253" y="69"/>
                  </a:lnTo>
                  <a:lnTo>
                    <a:pt x="225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7" name="Google Shape;6407;p32"/>
            <p:cNvSpPr/>
            <p:nvPr/>
          </p:nvSpPr>
          <p:spPr>
            <a:xfrm>
              <a:off x="2452298" y="1852036"/>
              <a:ext cx="63397" cy="169012"/>
            </a:xfrm>
            <a:custGeom>
              <a:avLst/>
              <a:gdLst/>
              <a:ahLst/>
              <a:cxnLst/>
              <a:rect l="l" t="t" r="r" b="b"/>
              <a:pathLst>
                <a:path w="1844" h="4916" extrusionOk="0">
                  <a:moveTo>
                    <a:pt x="1639" y="1"/>
                  </a:moveTo>
                  <a:lnTo>
                    <a:pt x="1" y="4915"/>
                  </a:lnTo>
                  <a:lnTo>
                    <a:pt x="137" y="4915"/>
                  </a:lnTo>
                  <a:lnTo>
                    <a:pt x="1844" y="69"/>
                  </a:lnTo>
                  <a:lnTo>
                    <a:pt x="163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8" name="Google Shape;6408;p32"/>
            <p:cNvSpPr/>
            <p:nvPr/>
          </p:nvSpPr>
          <p:spPr>
            <a:xfrm>
              <a:off x="2618904" y="2042123"/>
              <a:ext cx="150241" cy="105650"/>
            </a:xfrm>
            <a:custGeom>
              <a:avLst/>
              <a:gdLst/>
              <a:ahLst/>
              <a:cxnLst/>
              <a:rect l="l" t="t" r="r" b="b"/>
              <a:pathLst>
                <a:path w="4370" h="3073" extrusionOk="0">
                  <a:moveTo>
                    <a:pt x="4233" y="1"/>
                  </a:moveTo>
                  <a:lnTo>
                    <a:pt x="1" y="3004"/>
                  </a:lnTo>
                  <a:lnTo>
                    <a:pt x="69" y="3072"/>
                  </a:lnTo>
                  <a:lnTo>
                    <a:pt x="4369" y="137"/>
                  </a:lnTo>
                  <a:lnTo>
                    <a:pt x="423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9" name="Google Shape;6409;p32"/>
            <p:cNvSpPr/>
            <p:nvPr/>
          </p:nvSpPr>
          <p:spPr>
            <a:xfrm>
              <a:off x="2543818" y="192715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1" y="4164"/>
                  </a:lnTo>
                  <a:lnTo>
                    <a:pt x="137" y="4232"/>
                  </a:lnTo>
                  <a:lnTo>
                    <a:pt x="3209" y="68"/>
                  </a:lnTo>
                  <a:cubicBezTo>
                    <a:pt x="3140" y="68"/>
                    <a:pt x="3072" y="0"/>
                    <a:pt x="30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0" name="Google Shape;6410;p32"/>
            <p:cNvSpPr/>
            <p:nvPr/>
          </p:nvSpPr>
          <p:spPr>
            <a:xfrm>
              <a:off x="2682266" y="2342501"/>
              <a:ext cx="176060" cy="7082"/>
            </a:xfrm>
            <a:custGeom>
              <a:avLst/>
              <a:gdLst/>
              <a:ahLst/>
              <a:cxnLst/>
              <a:rect l="l" t="t" r="r" b="b"/>
              <a:pathLst>
                <a:path w="5121" h="206" extrusionOk="0">
                  <a:moveTo>
                    <a:pt x="1" y="1"/>
                  </a:moveTo>
                  <a:lnTo>
                    <a:pt x="1" y="69"/>
                  </a:lnTo>
                  <a:lnTo>
                    <a:pt x="5120" y="205"/>
                  </a:lnTo>
                  <a:lnTo>
                    <a:pt x="512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1" name="Google Shape;6411;p32"/>
            <p:cNvSpPr/>
            <p:nvPr/>
          </p:nvSpPr>
          <p:spPr>
            <a:xfrm>
              <a:off x="2877063" y="2344839"/>
              <a:ext cx="93892" cy="7082"/>
            </a:xfrm>
            <a:custGeom>
              <a:avLst/>
              <a:gdLst/>
              <a:ahLst/>
              <a:cxnLst/>
              <a:rect l="l" t="t" r="r" b="b"/>
              <a:pathLst>
                <a:path w="2731" h="206" extrusionOk="0">
                  <a:moveTo>
                    <a:pt x="0" y="1"/>
                  </a:moveTo>
                  <a:cubicBezTo>
                    <a:pt x="0" y="69"/>
                    <a:pt x="0" y="137"/>
                    <a:pt x="0" y="206"/>
                  </a:cubicBezTo>
                  <a:lnTo>
                    <a:pt x="2730" y="206"/>
                  </a:lnTo>
                  <a:lnTo>
                    <a:pt x="273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2" name="Google Shape;6412;p32"/>
            <p:cNvSpPr/>
            <p:nvPr/>
          </p:nvSpPr>
          <p:spPr>
            <a:xfrm>
              <a:off x="2539142" y="2610012"/>
              <a:ext cx="107953" cy="147903"/>
            </a:xfrm>
            <a:custGeom>
              <a:avLst/>
              <a:gdLst/>
              <a:ahLst/>
              <a:cxnLst/>
              <a:rect l="l" t="t" r="r" b="b"/>
              <a:pathLst>
                <a:path w="3140" h="4302" extrusionOk="0">
                  <a:moveTo>
                    <a:pt x="137" y="1"/>
                  </a:moveTo>
                  <a:lnTo>
                    <a:pt x="0" y="69"/>
                  </a:lnTo>
                  <a:lnTo>
                    <a:pt x="2935" y="4301"/>
                  </a:lnTo>
                  <a:lnTo>
                    <a:pt x="3140" y="4165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3" name="Google Shape;6413;p32"/>
            <p:cNvSpPr/>
            <p:nvPr/>
          </p:nvSpPr>
          <p:spPr>
            <a:xfrm>
              <a:off x="2442912" y="2656975"/>
              <a:ext cx="58687" cy="171316"/>
            </a:xfrm>
            <a:custGeom>
              <a:avLst/>
              <a:gdLst/>
              <a:ahLst/>
              <a:cxnLst/>
              <a:rect l="l" t="t" r="r" b="b"/>
              <a:pathLst>
                <a:path w="1707" h="4983" extrusionOk="0">
                  <a:moveTo>
                    <a:pt x="1" y="0"/>
                  </a:moveTo>
                  <a:lnTo>
                    <a:pt x="1502" y="4983"/>
                  </a:lnTo>
                  <a:lnTo>
                    <a:pt x="1707" y="4915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4" name="Google Shape;6414;p32"/>
            <p:cNvSpPr/>
            <p:nvPr/>
          </p:nvSpPr>
          <p:spPr>
            <a:xfrm>
              <a:off x="2177739" y="2656975"/>
              <a:ext cx="63397" cy="168978"/>
            </a:xfrm>
            <a:custGeom>
              <a:avLst/>
              <a:gdLst/>
              <a:ahLst/>
              <a:cxnLst/>
              <a:rect l="l" t="t" r="r" b="b"/>
              <a:pathLst>
                <a:path w="1844" h="4915" extrusionOk="0">
                  <a:moveTo>
                    <a:pt x="1707" y="0"/>
                  </a:moveTo>
                  <a:lnTo>
                    <a:pt x="1" y="4846"/>
                  </a:lnTo>
                  <a:lnTo>
                    <a:pt x="205" y="4915"/>
                  </a:lnTo>
                  <a:lnTo>
                    <a:pt x="184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5" name="Google Shape;6415;p32"/>
            <p:cNvSpPr/>
            <p:nvPr/>
          </p:nvSpPr>
          <p:spPr>
            <a:xfrm>
              <a:off x="2337297" y="2673374"/>
              <a:ext cx="7082" cy="176060"/>
            </a:xfrm>
            <a:custGeom>
              <a:avLst/>
              <a:gdLst/>
              <a:ahLst/>
              <a:cxnLst/>
              <a:rect l="l" t="t" r="r" b="b"/>
              <a:pathLst>
                <a:path w="206" h="5121" extrusionOk="0">
                  <a:moveTo>
                    <a:pt x="138" y="1"/>
                  </a:moveTo>
                  <a:lnTo>
                    <a:pt x="1" y="5120"/>
                  </a:lnTo>
                  <a:lnTo>
                    <a:pt x="206" y="5120"/>
                  </a:lnTo>
                  <a:lnTo>
                    <a:pt x="206" y="1776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6" name="Google Shape;6416;p32"/>
            <p:cNvSpPr/>
            <p:nvPr/>
          </p:nvSpPr>
          <p:spPr>
            <a:xfrm>
              <a:off x="2333962" y="1570464"/>
              <a:ext cx="36237" cy="24788"/>
            </a:xfrm>
            <a:custGeom>
              <a:avLst/>
              <a:gdLst/>
              <a:ahLst/>
              <a:cxnLst/>
              <a:rect l="l" t="t" r="r" b="b"/>
              <a:pathLst>
                <a:path w="1054" h="721" extrusionOk="0">
                  <a:moveTo>
                    <a:pt x="576" y="0"/>
                  </a:moveTo>
                  <a:cubicBezTo>
                    <a:pt x="1" y="0"/>
                    <a:pt x="587" y="721"/>
                    <a:pt x="893" y="721"/>
                  </a:cubicBezTo>
                  <a:cubicBezTo>
                    <a:pt x="986" y="721"/>
                    <a:pt x="1054" y="654"/>
                    <a:pt x="1054" y="478"/>
                  </a:cubicBezTo>
                  <a:cubicBezTo>
                    <a:pt x="1054" y="205"/>
                    <a:pt x="849" y="0"/>
                    <a:pt x="57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7" name="Google Shape;6417;p32"/>
            <p:cNvSpPr/>
            <p:nvPr/>
          </p:nvSpPr>
          <p:spPr>
            <a:xfrm>
              <a:off x="2323236" y="3077030"/>
              <a:ext cx="32902" cy="32867"/>
            </a:xfrm>
            <a:custGeom>
              <a:avLst/>
              <a:gdLst/>
              <a:ahLst/>
              <a:cxnLst/>
              <a:rect l="l" t="t" r="r" b="b"/>
              <a:pathLst>
                <a:path w="957" h="956" extrusionOk="0">
                  <a:moveTo>
                    <a:pt x="478" y="0"/>
                  </a:moveTo>
                  <a:cubicBezTo>
                    <a:pt x="205" y="0"/>
                    <a:pt x="0" y="205"/>
                    <a:pt x="0" y="478"/>
                  </a:cubicBezTo>
                  <a:cubicBezTo>
                    <a:pt x="0" y="751"/>
                    <a:pt x="205" y="956"/>
                    <a:pt x="478" y="956"/>
                  </a:cubicBezTo>
                  <a:cubicBezTo>
                    <a:pt x="751" y="956"/>
                    <a:pt x="956" y="751"/>
                    <a:pt x="956" y="478"/>
                  </a:cubicBezTo>
                  <a:cubicBezTo>
                    <a:pt x="956" y="205"/>
                    <a:pt x="751" y="0"/>
                    <a:pt x="478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8" name="Google Shape;6418;p32"/>
            <p:cNvSpPr/>
            <p:nvPr/>
          </p:nvSpPr>
          <p:spPr>
            <a:xfrm>
              <a:off x="3048344" y="2095515"/>
              <a:ext cx="35240" cy="34071"/>
            </a:xfrm>
            <a:custGeom>
              <a:avLst/>
              <a:gdLst/>
              <a:ahLst/>
              <a:cxnLst/>
              <a:rect l="l" t="t" r="r" b="b"/>
              <a:pathLst>
                <a:path w="1025" h="991" extrusionOk="0">
                  <a:moveTo>
                    <a:pt x="482" y="0"/>
                  </a:moveTo>
                  <a:cubicBezTo>
                    <a:pt x="436" y="0"/>
                    <a:pt x="389" y="6"/>
                    <a:pt x="342" y="18"/>
                  </a:cubicBezTo>
                  <a:cubicBezTo>
                    <a:pt x="137" y="154"/>
                    <a:pt x="1" y="359"/>
                    <a:pt x="69" y="632"/>
                  </a:cubicBezTo>
                  <a:cubicBezTo>
                    <a:pt x="126" y="858"/>
                    <a:pt x="323" y="991"/>
                    <a:pt x="544" y="991"/>
                  </a:cubicBezTo>
                  <a:cubicBezTo>
                    <a:pt x="590" y="991"/>
                    <a:pt x="637" y="985"/>
                    <a:pt x="683" y="973"/>
                  </a:cubicBezTo>
                  <a:cubicBezTo>
                    <a:pt x="888" y="837"/>
                    <a:pt x="1025" y="564"/>
                    <a:pt x="957" y="359"/>
                  </a:cubicBezTo>
                  <a:cubicBezTo>
                    <a:pt x="900" y="133"/>
                    <a:pt x="703" y="0"/>
                    <a:pt x="48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9" name="Google Shape;6419;p32"/>
            <p:cNvSpPr/>
            <p:nvPr/>
          </p:nvSpPr>
          <p:spPr>
            <a:xfrm>
              <a:off x="1609851" y="2550741"/>
              <a:ext cx="37577" cy="31767"/>
            </a:xfrm>
            <a:custGeom>
              <a:avLst/>
              <a:gdLst/>
              <a:ahLst/>
              <a:cxnLst/>
              <a:rect l="l" t="t" r="r" b="b"/>
              <a:pathLst>
                <a:path w="1093" h="924" extrusionOk="0">
                  <a:moveTo>
                    <a:pt x="524" y="1"/>
                  </a:moveTo>
                  <a:cubicBezTo>
                    <a:pt x="485" y="1"/>
                    <a:pt x="446" y="6"/>
                    <a:pt x="410" y="19"/>
                  </a:cubicBezTo>
                  <a:cubicBezTo>
                    <a:pt x="137" y="87"/>
                    <a:pt x="0" y="360"/>
                    <a:pt x="69" y="633"/>
                  </a:cubicBezTo>
                  <a:cubicBezTo>
                    <a:pt x="181" y="801"/>
                    <a:pt x="339" y="924"/>
                    <a:pt x="544" y="924"/>
                  </a:cubicBezTo>
                  <a:cubicBezTo>
                    <a:pt x="588" y="924"/>
                    <a:pt x="634" y="918"/>
                    <a:pt x="683" y="906"/>
                  </a:cubicBezTo>
                  <a:cubicBezTo>
                    <a:pt x="956" y="838"/>
                    <a:pt x="1092" y="565"/>
                    <a:pt x="1024" y="292"/>
                  </a:cubicBezTo>
                  <a:cubicBezTo>
                    <a:pt x="912" y="123"/>
                    <a:pt x="707" y="1"/>
                    <a:pt x="52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0" name="Google Shape;6420;p32"/>
            <p:cNvSpPr/>
            <p:nvPr/>
          </p:nvSpPr>
          <p:spPr>
            <a:xfrm>
              <a:off x="2764400" y="2936656"/>
              <a:ext cx="37577" cy="32558"/>
            </a:xfrm>
            <a:custGeom>
              <a:avLst/>
              <a:gdLst/>
              <a:ahLst/>
              <a:cxnLst/>
              <a:rect l="l" t="t" r="r" b="b"/>
              <a:pathLst>
                <a:path w="1093" h="947" extrusionOk="0">
                  <a:moveTo>
                    <a:pt x="578" y="1"/>
                  </a:moveTo>
                  <a:cubicBezTo>
                    <a:pt x="469" y="1"/>
                    <a:pt x="360" y="39"/>
                    <a:pt x="274" y="124"/>
                  </a:cubicBezTo>
                  <a:cubicBezTo>
                    <a:pt x="69" y="261"/>
                    <a:pt x="1" y="534"/>
                    <a:pt x="206" y="739"/>
                  </a:cubicBezTo>
                  <a:cubicBezTo>
                    <a:pt x="294" y="871"/>
                    <a:pt x="439" y="946"/>
                    <a:pt x="586" y="946"/>
                  </a:cubicBezTo>
                  <a:cubicBezTo>
                    <a:pt x="666" y="946"/>
                    <a:pt x="747" y="923"/>
                    <a:pt x="820" y="875"/>
                  </a:cubicBezTo>
                  <a:cubicBezTo>
                    <a:pt x="1025" y="739"/>
                    <a:pt x="1093" y="397"/>
                    <a:pt x="956" y="193"/>
                  </a:cubicBezTo>
                  <a:cubicBezTo>
                    <a:pt x="877" y="74"/>
                    <a:pt x="729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1" name="Google Shape;6421;p32"/>
            <p:cNvSpPr/>
            <p:nvPr/>
          </p:nvSpPr>
          <p:spPr>
            <a:xfrm>
              <a:off x="1891457" y="1710321"/>
              <a:ext cx="41187" cy="32214"/>
            </a:xfrm>
            <a:custGeom>
              <a:avLst/>
              <a:gdLst/>
              <a:ahLst/>
              <a:cxnLst/>
              <a:rect l="l" t="t" r="r" b="b"/>
              <a:pathLst>
                <a:path w="1198" h="937" extrusionOk="0">
                  <a:moveTo>
                    <a:pt x="578" y="1"/>
                  </a:moveTo>
                  <a:cubicBezTo>
                    <a:pt x="471" y="1"/>
                    <a:pt x="365" y="34"/>
                    <a:pt x="273" y="96"/>
                  </a:cubicBezTo>
                  <a:cubicBezTo>
                    <a:pt x="68" y="232"/>
                    <a:pt x="0" y="505"/>
                    <a:pt x="205" y="710"/>
                  </a:cubicBezTo>
                  <a:cubicBezTo>
                    <a:pt x="305" y="870"/>
                    <a:pt x="440" y="936"/>
                    <a:pt x="572" y="936"/>
                  </a:cubicBezTo>
                  <a:cubicBezTo>
                    <a:pt x="892" y="936"/>
                    <a:pt x="1197" y="550"/>
                    <a:pt x="956" y="164"/>
                  </a:cubicBezTo>
                  <a:cubicBezTo>
                    <a:pt x="843" y="51"/>
                    <a:pt x="710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2" name="Google Shape;6422;p32"/>
            <p:cNvSpPr/>
            <p:nvPr/>
          </p:nvSpPr>
          <p:spPr>
            <a:xfrm>
              <a:off x="1879699" y="2928267"/>
              <a:ext cx="37577" cy="32386"/>
            </a:xfrm>
            <a:custGeom>
              <a:avLst/>
              <a:gdLst/>
              <a:ahLst/>
              <a:cxnLst/>
              <a:rect l="l" t="t" r="r" b="b"/>
              <a:pathLst>
                <a:path w="1093" h="942" extrusionOk="0">
                  <a:moveTo>
                    <a:pt x="492" y="0"/>
                  </a:moveTo>
                  <a:cubicBezTo>
                    <a:pt x="350" y="0"/>
                    <a:pt x="213" y="51"/>
                    <a:pt x="137" y="164"/>
                  </a:cubicBezTo>
                  <a:cubicBezTo>
                    <a:pt x="1" y="437"/>
                    <a:pt x="69" y="710"/>
                    <a:pt x="274" y="846"/>
                  </a:cubicBezTo>
                  <a:cubicBezTo>
                    <a:pt x="366" y="907"/>
                    <a:pt x="472" y="941"/>
                    <a:pt x="573" y="941"/>
                  </a:cubicBezTo>
                  <a:cubicBezTo>
                    <a:pt x="697" y="941"/>
                    <a:pt x="813" y="891"/>
                    <a:pt x="888" y="778"/>
                  </a:cubicBezTo>
                  <a:cubicBezTo>
                    <a:pt x="1093" y="505"/>
                    <a:pt x="1025" y="232"/>
                    <a:pt x="820" y="95"/>
                  </a:cubicBezTo>
                  <a:cubicBezTo>
                    <a:pt x="728" y="34"/>
                    <a:pt x="608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3" name="Google Shape;6423;p32"/>
            <p:cNvSpPr/>
            <p:nvPr/>
          </p:nvSpPr>
          <p:spPr>
            <a:xfrm>
              <a:off x="2778496" y="1718676"/>
              <a:ext cx="34689" cy="32558"/>
            </a:xfrm>
            <a:custGeom>
              <a:avLst/>
              <a:gdLst/>
              <a:ahLst/>
              <a:cxnLst/>
              <a:rect l="l" t="t" r="r" b="b"/>
              <a:pathLst>
                <a:path w="1009" h="947" extrusionOk="0">
                  <a:moveTo>
                    <a:pt x="483" y="1"/>
                  </a:moveTo>
                  <a:cubicBezTo>
                    <a:pt x="348" y="1"/>
                    <a:pt x="217" y="61"/>
                    <a:pt x="137" y="194"/>
                  </a:cubicBezTo>
                  <a:cubicBezTo>
                    <a:pt x="0" y="399"/>
                    <a:pt x="0" y="672"/>
                    <a:pt x="205" y="877"/>
                  </a:cubicBezTo>
                  <a:cubicBezTo>
                    <a:pt x="285" y="924"/>
                    <a:pt x="372" y="946"/>
                    <a:pt x="458" y="946"/>
                  </a:cubicBezTo>
                  <a:cubicBezTo>
                    <a:pt x="740" y="946"/>
                    <a:pt x="1008" y="713"/>
                    <a:pt x="956" y="399"/>
                  </a:cubicBezTo>
                  <a:cubicBezTo>
                    <a:pt x="914" y="149"/>
                    <a:pt x="695" y="1"/>
                    <a:pt x="48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4" name="Google Shape;6424;p32"/>
            <p:cNvSpPr/>
            <p:nvPr/>
          </p:nvSpPr>
          <p:spPr>
            <a:xfrm>
              <a:off x="1614526" y="2086095"/>
              <a:ext cx="35239" cy="31767"/>
            </a:xfrm>
            <a:custGeom>
              <a:avLst/>
              <a:gdLst/>
              <a:ahLst/>
              <a:cxnLst/>
              <a:rect l="l" t="t" r="r" b="b"/>
              <a:pathLst>
                <a:path w="1025" h="924" extrusionOk="0">
                  <a:moveTo>
                    <a:pt x="539" y="1"/>
                  </a:moveTo>
                  <a:cubicBezTo>
                    <a:pt x="320" y="1"/>
                    <a:pt x="125" y="123"/>
                    <a:pt x="69" y="292"/>
                  </a:cubicBezTo>
                  <a:cubicBezTo>
                    <a:pt x="1" y="565"/>
                    <a:pt x="137" y="838"/>
                    <a:pt x="410" y="906"/>
                  </a:cubicBezTo>
                  <a:cubicBezTo>
                    <a:pt x="445" y="918"/>
                    <a:pt x="483" y="923"/>
                    <a:pt x="520" y="923"/>
                  </a:cubicBezTo>
                  <a:cubicBezTo>
                    <a:pt x="703" y="923"/>
                    <a:pt x="900" y="791"/>
                    <a:pt x="956" y="565"/>
                  </a:cubicBezTo>
                  <a:cubicBezTo>
                    <a:pt x="1025" y="360"/>
                    <a:pt x="888" y="87"/>
                    <a:pt x="683" y="19"/>
                  </a:cubicBezTo>
                  <a:cubicBezTo>
                    <a:pt x="635" y="7"/>
                    <a:pt x="587" y="1"/>
                    <a:pt x="53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5" name="Google Shape;6425;p32"/>
            <p:cNvSpPr/>
            <p:nvPr/>
          </p:nvSpPr>
          <p:spPr>
            <a:xfrm>
              <a:off x="3043668" y="2562499"/>
              <a:ext cx="35240" cy="31733"/>
            </a:xfrm>
            <a:custGeom>
              <a:avLst/>
              <a:gdLst/>
              <a:ahLst/>
              <a:cxnLst/>
              <a:rect l="l" t="t" r="r" b="b"/>
              <a:pathLst>
                <a:path w="1025" h="923" extrusionOk="0">
                  <a:moveTo>
                    <a:pt x="539" y="0"/>
                  </a:moveTo>
                  <a:cubicBezTo>
                    <a:pt x="320" y="0"/>
                    <a:pt x="125" y="122"/>
                    <a:pt x="69" y="291"/>
                  </a:cubicBezTo>
                  <a:cubicBezTo>
                    <a:pt x="0" y="564"/>
                    <a:pt x="137" y="837"/>
                    <a:pt x="342" y="905"/>
                  </a:cubicBezTo>
                  <a:cubicBezTo>
                    <a:pt x="389" y="917"/>
                    <a:pt x="435" y="923"/>
                    <a:pt x="481" y="923"/>
                  </a:cubicBezTo>
                  <a:cubicBezTo>
                    <a:pt x="702" y="923"/>
                    <a:pt x="899" y="790"/>
                    <a:pt x="956" y="564"/>
                  </a:cubicBezTo>
                  <a:cubicBezTo>
                    <a:pt x="1024" y="359"/>
                    <a:pt x="888" y="86"/>
                    <a:pt x="683" y="18"/>
                  </a:cubicBezTo>
                  <a:cubicBezTo>
                    <a:pt x="635" y="6"/>
                    <a:pt x="586" y="0"/>
                    <a:pt x="53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6" name="Google Shape;6426;p32"/>
            <p:cNvSpPr/>
            <p:nvPr/>
          </p:nvSpPr>
          <p:spPr>
            <a:xfrm>
              <a:off x="2534432" y="1729127"/>
              <a:ext cx="30529" cy="27366"/>
            </a:xfrm>
            <a:custGeom>
              <a:avLst/>
              <a:gdLst/>
              <a:ahLst/>
              <a:cxnLst/>
              <a:rect l="l" t="t" r="r" b="b"/>
              <a:pathLst>
                <a:path w="888" h="796" extrusionOk="0">
                  <a:moveTo>
                    <a:pt x="453" y="1"/>
                  </a:moveTo>
                  <a:cubicBezTo>
                    <a:pt x="286" y="1"/>
                    <a:pt x="120" y="78"/>
                    <a:pt x="69" y="231"/>
                  </a:cubicBezTo>
                  <a:cubicBezTo>
                    <a:pt x="1" y="436"/>
                    <a:pt x="137" y="709"/>
                    <a:pt x="342" y="777"/>
                  </a:cubicBezTo>
                  <a:cubicBezTo>
                    <a:pt x="378" y="789"/>
                    <a:pt x="414" y="795"/>
                    <a:pt x="450" y="795"/>
                  </a:cubicBezTo>
                  <a:cubicBezTo>
                    <a:pt x="615" y="795"/>
                    <a:pt x="764" y="673"/>
                    <a:pt x="820" y="504"/>
                  </a:cubicBezTo>
                  <a:cubicBezTo>
                    <a:pt x="888" y="300"/>
                    <a:pt x="820" y="95"/>
                    <a:pt x="615" y="26"/>
                  </a:cubicBezTo>
                  <a:cubicBezTo>
                    <a:pt x="564" y="9"/>
                    <a:pt x="508" y="1"/>
                    <a:pt x="45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7" name="Google Shape;6427;p32"/>
            <p:cNvSpPr/>
            <p:nvPr/>
          </p:nvSpPr>
          <p:spPr>
            <a:xfrm>
              <a:off x="2132392" y="2923729"/>
              <a:ext cx="26610" cy="22931"/>
            </a:xfrm>
            <a:custGeom>
              <a:avLst/>
              <a:gdLst/>
              <a:ahLst/>
              <a:cxnLst/>
              <a:rect l="l" t="t" r="r" b="b"/>
              <a:pathLst>
                <a:path w="774" h="667" extrusionOk="0">
                  <a:moveTo>
                    <a:pt x="316" y="0"/>
                  </a:moveTo>
                  <a:cubicBezTo>
                    <a:pt x="1" y="0"/>
                    <a:pt x="308" y="667"/>
                    <a:pt x="545" y="667"/>
                  </a:cubicBezTo>
                  <a:cubicBezTo>
                    <a:pt x="607" y="667"/>
                    <a:pt x="665" y="620"/>
                    <a:pt x="705" y="500"/>
                  </a:cubicBezTo>
                  <a:cubicBezTo>
                    <a:pt x="773" y="296"/>
                    <a:pt x="637" y="91"/>
                    <a:pt x="432" y="22"/>
                  </a:cubicBezTo>
                  <a:cubicBezTo>
                    <a:pt x="386" y="7"/>
                    <a:pt x="348" y="0"/>
                    <a:pt x="31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8" name="Google Shape;6428;p32"/>
            <p:cNvSpPr/>
            <p:nvPr/>
          </p:nvSpPr>
          <p:spPr>
            <a:xfrm>
              <a:off x="2961707" y="2340438"/>
              <a:ext cx="30358" cy="20869"/>
            </a:xfrm>
            <a:custGeom>
              <a:avLst/>
              <a:gdLst/>
              <a:ahLst/>
              <a:cxnLst/>
              <a:rect l="l" t="t" r="r" b="b"/>
              <a:pathLst>
                <a:path w="883" h="607" extrusionOk="0">
                  <a:moveTo>
                    <a:pt x="752" y="1"/>
                  </a:moveTo>
                  <a:cubicBezTo>
                    <a:pt x="497" y="1"/>
                    <a:pt x="1" y="607"/>
                    <a:pt x="473" y="607"/>
                  </a:cubicBezTo>
                  <a:cubicBezTo>
                    <a:pt x="678" y="607"/>
                    <a:pt x="883" y="402"/>
                    <a:pt x="883" y="197"/>
                  </a:cubicBezTo>
                  <a:cubicBezTo>
                    <a:pt x="883" y="55"/>
                    <a:pt x="828" y="1"/>
                    <a:pt x="752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9" name="Google Shape;6429;p32"/>
            <p:cNvSpPr/>
            <p:nvPr/>
          </p:nvSpPr>
          <p:spPr>
            <a:xfrm>
              <a:off x="1701370" y="2316235"/>
              <a:ext cx="28192" cy="26301"/>
            </a:xfrm>
            <a:custGeom>
              <a:avLst/>
              <a:gdLst/>
              <a:ahLst/>
              <a:cxnLst/>
              <a:rect l="l" t="t" r="r" b="b"/>
              <a:pathLst>
                <a:path w="820" h="765" extrusionOk="0">
                  <a:moveTo>
                    <a:pt x="492" y="0"/>
                  </a:moveTo>
                  <a:cubicBezTo>
                    <a:pt x="465" y="0"/>
                    <a:pt x="437" y="5"/>
                    <a:pt x="410" y="14"/>
                  </a:cubicBezTo>
                  <a:cubicBezTo>
                    <a:pt x="205" y="14"/>
                    <a:pt x="0" y="150"/>
                    <a:pt x="0" y="355"/>
                  </a:cubicBezTo>
                  <a:cubicBezTo>
                    <a:pt x="0" y="560"/>
                    <a:pt x="205" y="765"/>
                    <a:pt x="410" y="765"/>
                  </a:cubicBezTo>
                  <a:cubicBezTo>
                    <a:pt x="615" y="765"/>
                    <a:pt x="819" y="560"/>
                    <a:pt x="819" y="355"/>
                  </a:cubicBezTo>
                  <a:cubicBezTo>
                    <a:pt x="819" y="178"/>
                    <a:pt x="666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0" name="Google Shape;6430;p32"/>
            <p:cNvSpPr/>
            <p:nvPr/>
          </p:nvSpPr>
          <p:spPr>
            <a:xfrm>
              <a:off x="2517998" y="2928611"/>
              <a:ext cx="36030" cy="27298"/>
            </a:xfrm>
            <a:custGeom>
              <a:avLst/>
              <a:gdLst/>
              <a:ahLst/>
              <a:cxnLst/>
              <a:rect l="l" t="t" r="r" b="b"/>
              <a:pathLst>
                <a:path w="1048" h="794" extrusionOk="0">
                  <a:moveTo>
                    <a:pt x="456" y="0"/>
                  </a:moveTo>
                  <a:cubicBezTo>
                    <a:pt x="420" y="0"/>
                    <a:pt x="382" y="6"/>
                    <a:pt x="342" y="17"/>
                  </a:cubicBezTo>
                  <a:cubicBezTo>
                    <a:pt x="137" y="85"/>
                    <a:pt x="1" y="358"/>
                    <a:pt x="69" y="563"/>
                  </a:cubicBezTo>
                  <a:cubicBezTo>
                    <a:pt x="120" y="717"/>
                    <a:pt x="248" y="793"/>
                    <a:pt x="395" y="793"/>
                  </a:cubicBezTo>
                  <a:cubicBezTo>
                    <a:pt x="444" y="793"/>
                    <a:pt x="496" y="785"/>
                    <a:pt x="547" y="768"/>
                  </a:cubicBezTo>
                  <a:cubicBezTo>
                    <a:pt x="1048" y="643"/>
                    <a:pt x="859" y="0"/>
                    <a:pt x="45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1" name="Google Shape;6431;p32"/>
            <p:cNvSpPr/>
            <p:nvPr/>
          </p:nvSpPr>
          <p:spPr>
            <a:xfrm>
              <a:off x="2145010" y="1732600"/>
              <a:ext cx="33108" cy="17121"/>
            </a:xfrm>
            <a:custGeom>
              <a:avLst/>
              <a:gdLst/>
              <a:ahLst/>
              <a:cxnLst/>
              <a:rect l="l" t="t" r="r" b="b"/>
              <a:pathLst>
                <a:path w="963" h="498" extrusionOk="0">
                  <a:moveTo>
                    <a:pt x="214" y="1"/>
                  </a:moveTo>
                  <a:cubicBezTo>
                    <a:pt x="86" y="1"/>
                    <a:pt x="0" y="72"/>
                    <a:pt x="65" y="267"/>
                  </a:cubicBezTo>
                  <a:cubicBezTo>
                    <a:pt x="116" y="420"/>
                    <a:pt x="244" y="497"/>
                    <a:pt x="392" y="497"/>
                  </a:cubicBezTo>
                  <a:cubicBezTo>
                    <a:pt x="441" y="497"/>
                    <a:pt x="492" y="489"/>
                    <a:pt x="543" y="472"/>
                  </a:cubicBezTo>
                  <a:cubicBezTo>
                    <a:pt x="963" y="332"/>
                    <a:pt x="491" y="1"/>
                    <a:pt x="21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2" name="Google Shape;6432;p32"/>
            <p:cNvSpPr/>
            <p:nvPr/>
          </p:nvSpPr>
          <p:spPr>
            <a:xfrm>
              <a:off x="1816337" y="2689601"/>
              <a:ext cx="30564" cy="27470"/>
            </a:xfrm>
            <a:custGeom>
              <a:avLst/>
              <a:gdLst/>
              <a:ahLst/>
              <a:cxnLst/>
              <a:rect l="l" t="t" r="r" b="b"/>
              <a:pathLst>
                <a:path w="889" h="799" extrusionOk="0">
                  <a:moveTo>
                    <a:pt x="407" y="1"/>
                  </a:moveTo>
                  <a:cubicBezTo>
                    <a:pt x="330" y="1"/>
                    <a:pt x="258" y="23"/>
                    <a:pt x="206" y="75"/>
                  </a:cubicBezTo>
                  <a:cubicBezTo>
                    <a:pt x="1" y="212"/>
                    <a:pt x="1" y="485"/>
                    <a:pt x="137" y="621"/>
                  </a:cubicBezTo>
                  <a:cubicBezTo>
                    <a:pt x="181" y="751"/>
                    <a:pt x="306" y="798"/>
                    <a:pt x="445" y="798"/>
                  </a:cubicBezTo>
                  <a:cubicBezTo>
                    <a:pt x="524" y="798"/>
                    <a:pt x="609" y="783"/>
                    <a:pt x="683" y="758"/>
                  </a:cubicBezTo>
                  <a:cubicBezTo>
                    <a:pt x="820" y="621"/>
                    <a:pt x="888" y="348"/>
                    <a:pt x="752" y="143"/>
                  </a:cubicBezTo>
                  <a:cubicBezTo>
                    <a:pt x="667" y="59"/>
                    <a:pt x="531" y="1"/>
                    <a:pt x="407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3" name="Google Shape;6433;p32"/>
            <p:cNvSpPr/>
            <p:nvPr/>
          </p:nvSpPr>
          <p:spPr>
            <a:xfrm>
              <a:off x="2848906" y="1962258"/>
              <a:ext cx="30529" cy="28363"/>
            </a:xfrm>
            <a:custGeom>
              <a:avLst/>
              <a:gdLst/>
              <a:ahLst/>
              <a:cxnLst/>
              <a:rect l="l" t="t" r="r" b="b"/>
              <a:pathLst>
                <a:path w="888" h="825" extrusionOk="0">
                  <a:moveTo>
                    <a:pt x="389" y="0"/>
                  </a:moveTo>
                  <a:cubicBezTo>
                    <a:pt x="319" y="0"/>
                    <a:pt x="253" y="23"/>
                    <a:pt x="205" y="71"/>
                  </a:cubicBezTo>
                  <a:cubicBezTo>
                    <a:pt x="0" y="208"/>
                    <a:pt x="0" y="481"/>
                    <a:pt x="68" y="617"/>
                  </a:cubicBezTo>
                  <a:cubicBezTo>
                    <a:pt x="156" y="750"/>
                    <a:pt x="302" y="825"/>
                    <a:pt x="430" y="825"/>
                  </a:cubicBezTo>
                  <a:cubicBezTo>
                    <a:pt x="501" y="825"/>
                    <a:pt x="566" y="802"/>
                    <a:pt x="614" y="754"/>
                  </a:cubicBezTo>
                  <a:cubicBezTo>
                    <a:pt x="819" y="617"/>
                    <a:pt x="887" y="344"/>
                    <a:pt x="751" y="208"/>
                  </a:cubicBezTo>
                  <a:cubicBezTo>
                    <a:pt x="663" y="76"/>
                    <a:pt x="518" y="0"/>
                    <a:pt x="38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4" name="Google Shape;6434;p32"/>
            <p:cNvSpPr/>
            <p:nvPr/>
          </p:nvSpPr>
          <p:spPr>
            <a:xfrm>
              <a:off x="1826857" y="1949675"/>
              <a:ext cx="34242" cy="15333"/>
            </a:xfrm>
            <a:custGeom>
              <a:avLst/>
              <a:gdLst/>
              <a:ahLst/>
              <a:cxnLst/>
              <a:rect l="l" t="t" r="r" b="b"/>
              <a:pathLst>
                <a:path w="996" h="446" extrusionOk="0">
                  <a:moveTo>
                    <a:pt x="449" y="1"/>
                  </a:moveTo>
                  <a:cubicBezTo>
                    <a:pt x="344" y="1"/>
                    <a:pt x="248" y="51"/>
                    <a:pt x="173" y="164"/>
                  </a:cubicBezTo>
                  <a:cubicBezTo>
                    <a:pt x="0" y="365"/>
                    <a:pt x="154" y="445"/>
                    <a:pt x="355" y="445"/>
                  </a:cubicBezTo>
                  <a:cubicBezTo>
                    <a:pt x="631" y="445"/>
                    <a:pt x="995" y="294"/>
                    <a:pt x="719" y="96"/>
                  </a:cubicBezTo>
                  <a:cubicBezTo>
                    <a:pt x="627" y="35"/>
                    <a:pt x="535" y="1"/>
                    <a:pt x="44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5" name="Google Shape;6435;p32"/>
            <p:cNvSpPr/>
            <p:nvPr/>
          </p:nvSpPr>
          <p:spPr>
            <a:xfrm>
              <a:off x="2832816" y="2703044"/>
              <a:ext cx="39193" cy="27573"/>
            </a:xfrm>
            <a:custGeom>
              <a:avLst/>
              <a:gdLst/>
              <a:ahLst/>
              <a:cxnLst/>
              <a:rect l="l" t="t" r="r" b="b"/>
              <a:pathLst>
                <a:path w="1140" h="802" extrusionOk="0">
                  <a:moveTo>
                    <a:pt x="572" y="0"/>
                  </a:moveTo>
                  <a:cubicBezTo>
                    <a:pt x="249" y="0"/>
                    <a:pt x="1" y="487"/>
                    <a:pt x="332" y="708"/>
                  </a:cubicBezTo>
                  <a:cubicBezTo>
                    <a:pt x="424" y="774"/>
                    <a:pt x="513" y="801"/>
                    <a:pt x="595" y="801"/>
                  </a:cubicBezTo>
                  <a:cubicBezTo>
                    <a:pt x="937" y="801"/>
                    <a:pt x="1140" y="314"/>
                    <a:pt x="809" y="94"/>
                  </a:cubicBezTo>
                  <a:cubicBezTo>
                    <a:pt x="730" y="28"/>
                    <a:pt x="649" y="0"/>
                    <a:pt x="5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436" name="Google Shape;6436;p32"/>
          <p:cNvGrpSpPr/>
          <p:nvPr/>
        </p:nvGrpSpPr>
        <p:grpSpPr>
          <a:xfrm rot="10800000" flipH="1">
            <a:off x="6249587" y="3120176"/>
            <a:ext cx="1320023" cy="1377639"/>
            <a:chOff x="1609851" y="1570464"/>
            <a:chExt cx="1473733" cy="1539433"/>
          </a:xfrm>
        </p:grpSpPr>
        <p:sp>
          <p:nvSpPr>
            <p:cNvPr id="6437" name="Google Shape;6437;p32"/>
            <p:cNvSpPr/>
            <p:nvPr/>
          </p:nvSpPr>
          <p:spPr>
            <a:xfrm>
              <a:off x="2083882" y="2441068"/>
              <a:ext cx="117373" cy="86844"/>
            </a:xfrm>
            <a:custGeom>
              <a:avLst/>
              <a:gdLst/>
              <a:ahLst/>
              <a:cxnLst/>
              <a:rect l="l" t="t" r="r" b="b"/>
              <a:pathLst>
                <a:path w="3414" h="2526" extrusionOk="0">
                  <a:moveTo>
                    <a:pt x="3413" y="0"/>
                  </a:moveTo>
                  <a:lnTo>
                    <a:pt x="0" y="2389"/>
                  </a:lnTo>
                  <a:lnTo>
                    <a:pt x="68" y="2526"/>
                  </a:lnTo>
                  <a:lnTo>
                    <a:pt x="3413" y="69"/>
                  </a:lnTo>
                  <a:lnTo>
                    <a:pt x="341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8" name="Google Shape;6438;p32"/>
            <p:cNvSpPr/>
            <p:nvPr/>
          </p:nvSpPr>
          <p:spPr>
            <a:xfrm>
              <a:off x="2039291" y="2403525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2935" y="0"/>
                  </a:moveTo>
                  <a:lnTo>
                    <a:pt x="0" y="888"/>
                  </a:lnTo>
                  <a:lnTo>
                    <a:pt x="0" y="1024"/>
                  </a:lnTo>
                  <a:lnTo>
                    <a:pt x="2935" y="69"/>
                  </a:lnTo>
                  <a:lnTo>
                    <a:pt x="293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9" name="Google Shape;6439;p32"/>
            <p:cNvSpPr/>
            <p:nvPr/>
          </p:nvSpPr>
          <p:spPr>
            <a:xfrm>
              <a:off x="2151920" y="2513816"/>
              <a:ext cx="68107" cy="86844"/>
            </a:xfrm>
            <a:custGeom>
              <a:avLst/>
              <a:gdLst/>
              <a:ahLst/>
              <a:cxnLst/>
              <a:rect l="l" t="t" r="r" b="b"/>
              <a:pathLst>
                <a:path w="1981" h="2526" extrusionOk="0">
                  <a:moveTo>
                    <a:pt x="1980" y="0"/>
                  </a:moveTo>
                  <a:lnTo>
                    <a:pt x="1" y="2458"/>
                  </a:lnTo>
                  <a:lnTo>
                    <a:pt x="137" y="2526"/>
                  </a:lnTo>
                  <a:lnTo>
                    <a:pt x="198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0" name="Google Shape;6440;p32"/>
            <p:cNvSpPr/>
            <p:nvPr/>
          </p:nvSpPr>
          <p:spPr>
            <a:xfrm>
              <a:off x="2241102" y="2509106"/>
              <a:ext cx="49301" cy="133807"/>
            </a:xfrm>
            <a:custGeom>
              <a:avLst/>
              <a:gdLst/>
              <a:ahLst/>
              <a:cxnLst/>
              <a:rect l="l" t="t" r="r" b="b"/>
              <a:pathLst>
                <a:path w="1434" h="3892" extrusionOk="0">
                  <a:moveTo>
                    <a:pt x="1366" y="1"/>
                  </a:moveTo>
                  <a:lnTo>
                    <a:pt x="0" y="3892"/>
                  </a:lnTo>
                  <a:lnTo>
                    <a:pt x="69" y="3892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1" name="Google Shape;6441;p32"/>
            <p:cNvSpPr/>
            <p:nvPr/>
          </p:nvSpPr>
          <p:spPr>
            <a:xfrm>
              <a:off x="2158968" y="2074990"/>
              <a:ext cx="61059" cy="89216"/>
            </a:xfrm>
            <a:custGeom>
              <a:avLst/>
              <a:gdLst/>
              <a:ahLst/>
              <a:cxnLst/>
              <a:rect l="l" t="t" r="r" b="b"/>
              <a:pathLst>
                <a:path w="1776" h="2595" extrusionOk="0">
                  <a:moveTo>
                    <a:pt x="69" y="0"/>
                  </a:moveTo>
                  <a:lnTo>
                    <a:pt x="0" y="69"/>
                  </a:lnTo>
                  <a:lnTo>
                    <a:pt x="1775" y="2594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2" name="Google Shape;6442;p32"/>
            <p:cNvSpPr/>
            <p:nvPr/>
          </p:nvSpPr>
          <p:spPr>
            <a:xfrm>
              <a:off x="2022858" y="2333115"/>
              <a:ext cx="145531" cy="4744"/>
            </a:xfrm>
            <a:custGeom>
              <a:avLst/>
              <a:gdLst/>
              <a:ahLst/>
              <a:cxnLst/>
              <a:rect l="l" t="t" r="r" b="b"/>
              <a:pathLst>
                <a:path w="4233" h="138" extrusionOk="0">
                  <a:moveTo>
                    <a:pt x="1" y="1"/>
                  </a:moveTo>
                  <a:lnTo>
                    <a:pt x="1" y="69"/>
                  </a:lnTo>
                  <a:lnTo>
                    <a:pt x="4232" y="137"/>
                  </a:lnTo>
                  <a:lnTo>
                    <a:pt x="4232" y="69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3" name="Google Shape;6443;p32"/>
            <p:cNvSpPr/>
            <p:nvPr/>
          </p:nvSpPr>
          <p:spPr>
            <a:xfrm>
              <a:off x="2346717" y="2016303"/>
              <a:ext cx="4710" cy="105650"/>
            </a:xfrm>
            <a:custGeom>
              <a:avLst/>
              <a:gdLst/>
              <a:ahLst/>
              <a:cxnLst/>
              <a:rect l="l" t="t" r="r" b="b"/>
              <a:pathLst>
                <a:path w="137" h="3073" extrusionOk="0">
                  <a:moveTo>
                    <a:pt x="0" y="1"/>
                  </a:moveTo>
                  <a:lnTo>
                    <a:pt x="0" y="3072"/>
                  </a:lnTo>
                  <a:lnTo>
                    <a:pt x="137" y="3072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4" name="Google Shape;6444;p32"/>
            <p:cNvSpPr/>
            <p:nvPr/>
          </p:nvSpPr>
          <p:spPr>
            <a:xfrm>
              <a:off x="2086220" y="2143028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69" y="1"/>
                  </a:moveTo>
                  <a:lnTo>
                    <a:pt x="0" y="137"/>
                  </a:lnTo>
                  <a:lnTo>
                    <a:pt x="3413" y="2595"/>
                  </a:lnTo>
                  <a:lnTo>
                    <a:pt x="3413" y="2526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5" name="Google Shape;6445;p32"/>
            <p:cNvSpPr/>
            <p:nvPr/>
          </p:nvSpPr>
          <p:spPr>
            <a:xfrm>
              <a:off x="2492179" y="2445744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1" y="1"/>
                  </a:moveTo>
                  <a:cubicBezTo>
                    <a:pt x="1" y="1"/>
                    <a:pt x="1" y="1"/>
                    <a:pt x="1" y="69"/>
                  </a:cubicBezTo>
                  <a:lnTo>
                    <a:pt x="3277" y="2595"/>
                  </a:lnTo>
                  <a:cubicBezTo>
                    <a:pt x="3346" y="2527"/>
                    <a:pt x="3346" y="2527"/>
                    <a:pt x="3414" y="2458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6" name="Google Shape;6446;p32"/>
            <p:cNvSpPr/>
            <p:nvPr/>
          </p:nvSpPr>
          <p:spPr>
            <a:xfrm>
              <a:off x="2342007" y="2556069"/>
              <a:ext cx="4744" cy="105615"/>
            </a:xfrm>
            <a:custGeom>
              <a:avLst/>
              <a:gdLst/>
              <a:ahLst/>
              <a:cxnLst/>
              <a:rect l="l" t="t" r="r" b="b"/>
              <a:pathLst>
                <a:path w="138" h="3072" extrusionOk="0">
                  <a:moveTo>
                    <a:pt x="69" y="0"/>
                  </a:moveTo>
                  <a:lnTo>
                    <a:pt x="1" y="3072"/>
                  </a:lnTo>
                  <a:lnTo>
                    <a:pt x="137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7" name="Google Shape;6447;p32"/>
            <p:cNvSpPr/>
            <p:nvPr/>
          </p:nvSpPr>
          <p:spPr>
            <a:xfrm>
              <a:off x="2553203" y="2241596"/>
              <a:ext cx="103278" cy="32902"/>
            </a:xfrm>
            <a:custGeom>
              <a:avLst/>
              <a:gdLst/>
              <a:ahLst/>
              <a:cxnLst/>
              <a:rect l="l" t="t" r="r" b="b"/>
              <a:pathLst>
                <a:path w="3004" h="957" extrusionOk="0">
                  <a:moveTo>
                    <a:pt x="2936" y="1"/>
                  </a:moveTo>
                  <a:lnTo>
                    <a:pt x="1" y="888"/>
                  </a:lnTo>
                  <a:lnTo>
                    <a:pt x="1" y="956"/>
                  </a:lnTo>
                  <a:lnTo>
                    <a:pt x="3004" y="137"/>
                  </a:lnTo>
                  <a:cubicBezTo>
                    <a:pt x="3004" y="137"/>
                    <a:pt x="3004" y="1"/>
                    <a:pt x="2936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8" name="Google Shape;6448;p32"/>
            <p:cNvSpPr/>
            <p:nvPr/>
          </p:nvSpPr>
          <p:spPr>
            <a:xfrm>
              <a:off x="2527384" y="2340163"/>
              <a:ext cx="143193" cy="4710"/>
            </a:xfrm>
            <a:custGeom>
              <a:avLst/>
              <a:gdLst/>
              <a:ahLst/>
              <a:cxnLst/>
              <a:rect l="l" t="t" r="r" b="b"/>
              <a:pathLst>
                <a:path w="4165" h="137" extrusionOk="0">
                  <a:moveTo>
                    <a:pt x="1" y="0"/>
                  </a:moveTo>
                  <a:lnTo>
                    <a:pt x="1" y="69"/>
                  </a:lnTo>
                  <a:lnTo>
                    <a:pt x="4165" y="137"/>
                  </a:lnTo>
                  <a:lnTo>
                    <a:pt x="416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9" name="Google Shape;6449;p32"/>
            <p:cNvSpPr/>
            <p:nvPr/>
          </p:nvSpPr>
          <p:spPr>
            <a:xfrm>
              <a:off x="2471070" y="2513816"/>
              <a:ext cx="65735" cy="89216"/>
            </a:xfrm>
            <a:custGeom>
              <a:avLst/>
              <a:gdLst/>
              <a:ahLst/>
              <a:cxnLst/>
              <a:rect l="l" t="t" r="r" b="b"/>
              <a:pathLst>
                <a:path w="1912" h="2595" extrusionOk="0">
                  <a:moveTo>
                    <a:pt x="1" y="0"/>
                  </a:moveTo>
                  <a:lnTo>
                    <a:pt x="1775" y="2594"/>
                  </a:lnTo>
                  <a:lnTo>
                    <a:pt x="1912" y="252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0" name="Google Shape;6450;p32"/>
            <p:cNvSpPr/>
            <p:nvPr/>
          </p:nvSpPr>
          <p:spPr>
            <a:xfrm>
              <a:off x="2400659" y="2509106"/>
              <a:ext cx="44625" cy="138517"/>
            </a:xfrm>
            <a:custGeom>
              <a:avLst/>
              <a:gdLst/>
              <a:ahLst/>
              <a:cxnLst/>
              <a:rect l="l" t="t" r="r" b="b"/>
              <a:pathLst>
                <a:path w="1298" h="4029" extrusionOk="0">
                  <a:moveTo>
                    <a:pt x="1" y="1"/>
                  </a:moveTo>
                  <a:lnTo>
                    <a:pt x="1161" y="4028"/>
                  </a:lnTo>
                  <a:lnTo>
                    <a:pt x="1298" y="4028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1" name="Google Shape;6451;p32"/>
            <p:cNvSpPr/>
            <p:nvPr/>
          </p:nvSpPr>
          <p:spPr>
            <a:xfrm>
              <a:off x="1936048" y="2030399"/>
              <a:ext cx="145496" cy="110325"/>
            </a:xfrm>
            <a:custGeom>
              <a:avLst/>
              <a:gdLst/>
              <a:ahLst/>
              <a:cxnLst/>
              <a:rect l="l" t="t" r="r" b="b"/>
              <a:pathLst>
                <a:path w="4232" h="3209" extrusionOk="0">
                  <a:moveTo>
                    <a:pt x="137" y="0"/>
                  </a:moveTo>
                  <a:lnTo>
                    <a:pt x="0" y="137"/>
                  </a:lnTo>
                  <a:lnTo>
                    <a:pt x="4164" y="3209"/>
                  </a:lnTo>
                  <a:lnTo>
                    <a:pt x="4232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2" name="Google Shape;6452;p32"/>
            <p:cNvSpPr/>
            <p:nvPr/>
          </p:nvSpPr>
          <p:spPr>
            <a:xfrm>
              <a:off x="1860928" y="2171185"/>
              <a:ext cx="169012" cy="61059"/>
            </a:xfrm>
            <a:custGeom>
              <a:avLst/>
              <a:gdLst/>
              <a:ahLst/>
              <a:cxnLst/>
              <a:rect l="l" t="t" r="r" b="b"/>
              <a:pathLst>
                <a:path w="4916" h="1776" extrusionOk="0">
                  <a:moveTo>
                    <a:pt x="69" y="1"/>
                  </a:moveTo>
                  <a:lnTo>
                    <a:pt x="1" y="206"/>
                  </a:lnTo>
                  <a:lnTo>
                    <a:pt x="4915" y="1776"/>
                  </a:lnTo>
                  <a:lnTo>
                    <a:pt x="4915" y="1707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3" name="Google Shape;6453;p32"/>
            <p:cNvSpPr/>
            <p:nvPr/>
          </p:nvSpPr>
          <p:spPr>
            <a:xfrm>
              <a:off x="2766772" y="2654603"/>
              <a:ext cx="79796" cy="63397"/>
            </a:xfrm>
            <a:custGeom>
              <a:avLst/>
              <a:gdLst/>
              <a:ahLst/>
              <a:cxnLst/>
              <a:rect l="l" t="t" r="r" b="b"/>
              <a:pathLst>
                <a:path w="2321" h="1844" extrusionOk="0">
                  <a:moveTo>
                    <a:pt x="137" y="1"/>
                  </a:moveTo>
                  <a:cubicBezTo>
                    <a:pt x="137" y="69"/>
                    <a:pt x="68" y="137"/>
                    <a:pt x="0" y="206"/>
                  </a:cubicBezTo>
                  <a:lnTo>
                    <a:pt x="2184" y="1844"/>
                  </a:lnTo>
                  <a:lnTo>
                    <a:pt x="2253" y="1776"/>
                  </a:lnTo>
                  <a:lnTo>
                    <a:pt x="2321" y="1639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4" name="Google Shape;6454;p32"/>
            <p:cNvSpPr/>
            <p:nvPr/>
          </p:nvSpPr>
          <p:spPr>
            <a:xfrm>
              <a:off x="1837481" y="2328440"/>
              <a:ext cx="176026" cy="9420"/>
            </a:xfrm>
            <a:custGeom>
              <a:avLst/>
              <a:gdLst/>
              <a:ahLst/>
              <a:cxnLst/>
              <a:rect l="l" t="t" r="r" b="b"/>
              <a:pathLst>
                <a:path w="5120" h="274" extrusionOk="0">
                  <a:moveTo>
                    <a:pt x="0" y="0"/>
                  </a:moveTo>
                  <a:cubicBezTo>
                    <a:pt x="0" y="68"/>
                    <a:pt x="0" y="137"/>
                    <a:pt x="0" y="205"/>
                  </a:cubicBezTo>
                  <a:lnTo>
                    <a:pt x="5120" y="273"/>
                  </a:lnTo>
                  <a:lnTo>
                    <a:pt x="5120" y="137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5" name="Google Shape;6455;p32"/>
            <p:cNvSpPr/>
            <p:nvPr/>
          </p:nvSpPr>
          <p:spPr>
            <a:xfrm>
              <a:off x="1722479" y="2323729"/>
              <a:ext cx="93892" cy="9420"/>
            </a:xfrm>
            <a:custGeom>
              <a:avLst/>
              <a:gdLst/>
              <a:ahLst/>
              <a:cxnLst/>
              <a:rect l="l" t="t" r="r" b="b"/>
              <a:pathLst>
                <a:path w="2731" h="274" extrusionOk="0">
                  <a:moveTo>
                    <a:pt x="1" y="1"/>
                  </a:moveTo>
                  <a:lnTo>
                    <a:pt x="1" y="205"/>
                  </a:lnTo>
                  <a:lnTo>
                    <a:pt x="1" y="274"/>
                  </a:lnTo>
                  <a:lnTo>
                    <a:pt x="2731" y="274"/>
                  </a:lnTo>
                  <a:cubicBezTo>
                    <a:pt x="2731" y="205"/>
                    <a:pt x="2731" y="137"/>
                    <a:pt x="2731" y="69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6" name="Google Shape;6456;p32"/>
            <p:cNvSpPr/>
            <p:nvPr/>
          </p:nvSpPr>
          <p:spPr>
            <a:xfrm>
              <a:off x="2403032" y="2032737"/>
              <a:ext cx="49301" cy="136145"/>
            </a:xfrm>
            <a:custGeom>
              <a:avLst/>
              <a:gdLst/>
              <a:ahLst/>
              <a:cxnLst/>
              <a:rect l="l" t="t" r="r" b="b"/>
              <a:pathLst>
                <a:path w="1434" h="3960" extrusionOk="0">
                  <a:moveTo>
                    <a:pt x="1365" y="1"/>
                  </a:moveTo>
                  <a:lnTo>
                    <a:pt x="0" y="3960"/>
                  </a:lnTo>
                  <a:lnTo>
                    <a:pt x="68" y="3960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7" name="Google Shape;6457;p32"/>
            <p:cNvSpPr/>
            <p:nvPr/>
          </p:nvSpPr>
          <p:spPr>
            <a:xfrm>
              <a:off x="2611890" y="2539636"/>
              <a:ext cx="147868" cy="110325"/>
            </a:xfrm>
            <a:custGeom>
              <a:avLst/>
              <a:gdLst/>
              <a:ahLst/>
              <a:cxnLst/>
              <a:rect l="l" t="t" r="r" b="b"/>
              <a:pathLst>
                <a:path w="4301" h="3209" extrusionOk="0">
                  <a:moveTo>
                    <a:pt x="137" y="0"/>
                  </a:moveTo>
                  <a:lnTo>
                    <a:pt x="0" y="69"/>
                  </a:lnTo>
                  <a:lnTo>
                    <a:pt x="4164" y="3208"/>
                  </a:lnTo>
                  <a:lnTo>
                    <a:pt x="4300" y="3004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8" name="Google Shape;6458;p32"/>
            <p:cNvSpPr/>
            <p:nvPr/>
          </p:nvSpPr>
          <p:spPr>
            <a:xfrm>
              <a:off x="2663494" y="2443406"/>
              <a:ext cx="171350" cy="63397"/>
            </a:xfrm>
            <a:custGeom>
              <a:avLst/>
              <a:gdLst/>
              <a:ahLst/>
              <a:cxnLst/>
              <a:rect l="l" t="t" r="r" b="b"/>
              <a:pathLst>
                <a:path w="4984" h="1844" extrusionOk="0">
                  <a:moveTo>
                    <a:pt x="1" y="1"/>
                  </a:moveTo>
                  <a:cubicBezTo>
                    <a:pt x="1" y="69"/>
                    <a:pt x="1" y="69"/>
                    <a:pt x="1" y="137"/>
                  </a:cubicBezTo>
                  <a:lnTo>
                    <a:pt x="4915" y="1844"/>
                  </a:lnTo>
                  <a:lnTo>
                    <a:pt x="4984" y="1707"/>
                  </a:lnTo>
                  <a:lnTo>
                    <a:pt x="4984" y="1639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9" name="Google Shape;6459;p32"/>
            <p:cNvSpPr/>
            <p:nvPr/>
          </p:nvSpPr>
          <p:spPr>
            <a:xfrm>
              <a:off x="2851244" y="211019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80"/>
                  </a:lnTo>
                  <a:cubicBezTo>
                    <a:pt x="0" y="1980"/>
                    <a:pt x="69" y="2048"/>
                    <a:pt x="69" y="2116"/>
                  </a:cubicBezTo>
                  <a:lnTo>
                    <a:pt x="6212" y="205"/>
                  </a:lnTo>
                  <a:cubicBezTo>
                    <a:pt x="6212" y="137"/>
                    <a:pt x="6212" y="68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0" name="Google Shape;6460;p32"/>
            <p:cNvSpPr/>
            <p:nvPr/>
          </p:nvSpPr>
          <p:spPr>
            <a:xfrm>
              <a:off x="2250488" y="2030399"/>
              <a:ext cx="44625" cy="138483"/>
            </a:xfrm>
            <a:custGeom>
              <a:avLst/>
              <a:gdLst/>
              <a:ahLst/>
              <a:cxnLst/>
              <a:rect l="l" t="t" r="r" b="b"/>
              <a:pathLst>
                <a:path w="1298" h="4028" extrusionOk="0">
                  <a:moveTo>
                    <a:pt x="69" y="0"/>
                  </a:moveTo>
                  <a:lnTo>
                    <a:pt x="0" y="69"/>
                  </a:lnTo>
                  <a:lnTo>
                    <a:pt x="1229" y="4028"/>
                  </a:lnTo>
                  <a:lnTo>
                    <a:pt x="1297" y="4028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1" name="Google Shape;6461;p32"/>
            <p:cNvSpPr/>
            <p:nvPr/>
          </p:nvSpPr>
          <p:spPr>
            <a:xfrm>
              <a:off x="2489841" y="2150076"/>
              <a:ext cx="119711" cy="86878"/>
            </a:xfrm>
            <a:custGeom>
              <a:avLst/>
              <a:gdLst/>
              <a:ahLst/>
              <a:cxnLst/>
              <a:rect l="l" t="t" r="r" b="b"/>
              <a:pathLst>
                <a:path w="3482" h="2527" extrusionOk="0">
                  <a:moveTo>
                    <a:pt x="3414" y="1"/>
                  </a:moveTo>
                  <a:lnTo>
                    <a:pt x="1" y="2458"/>
                  </a:lnTo>
                  <a:lnTo>
                    <a:pt x="69" y="2458"/>
                  </a:lnTo>
                  <a:lnTo>
                    <a:pt x="69" y="2526"/>
                  </a:lnTo>
                  <a:lnTo>
                    <a:pt x="3482" y="137"/>
                  </a:lnTo>
                  <a:lnTo>
                    <a:pt x="341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2" name="Google Shape;6462;p32"/>
            <p:cNvSpPr/>
            <p:nvPr/>
          </p:nvSpPr>
          <p:spPr>
            <a:xfrm>
              <a:off x="2473407" y="2077328"/>
              <a:ext cx="68107" cy="89216"/>
            </a:xfrm>
            <a:custGeom>
              <a:avLst/>
              <a:gdLst/>
              <a:ahLst/>
              <a:cxnLst/>
              <a:rect l="l" t="t" r="r" b="b"/>
              <a:pathLst>
                <a:path w="1981" h="2595" extrusionOk="0">
                  <a:moveTo>
                    <a:pt x="1844" y="1"/>
                  </a:moveTo>
                  <a:lnTo>
                    <a:pt x="1" y="2526"/>
                  </a:lnTo>
                  <a:lnTo>
                    <a:pt x="69" y="2526"/>
                  </a:lnTo>
                  <a:lnTo>
                    <a:pt x="69" y="2594"/>
                  </a:lnTo>
                  <a:lnTo>
                    <a:pt x="1980" y="137"/>
                  </a:lnTo>
                  <a:lnTo>
                    <a:pt x="184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3" name="Google Shape;6463;p32"/>
            <p:cNvSpPr/>
            <p:nvPr/>
          </p:nvSpPr>
          <p:spPr>
            <a:xfrm>
              <a:off x="2041629" y="2234548"/>
              <a:ext cx="100940" cy="37577"/>
            </a:xfrm>
            <a:custGeom>
              <a:avLst/>
              <a:gdLst/>
              <a:ahLst/>
              <a:cxnLst/>
              <a:rect l="l" t="t" r="r" b="b"/>
              <a:pathLst>
                <a:path w="2936" h="1093" extrusionOk="0">
                  <a:moveTo>
                    <a:pt x="1" y="1"/>
                  </a:moveTo>
                  <a:lnTo>
                    <a:pt x="1" y="137"/>
                  </a:lnTo>
                  <a:lnTo>
                    <a:pt x="2936" y="1093"/>
                  </a:lnTo>
                  <a:cubicBezTo>
                    <a:pt x="2936" y="1025"/>
                    <a:pt x="2936" y="1025"/>
                    <a:pt x="2936" y="1025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4" name="Google Shape;6464;p32"/>
            <p:cNvSpPr/>
            <p:nvPr/>
          </p:nvSpPr>
          <p:spPr>
            <a:xfrm>
              <a:off x="1846866" y="1959989"/>
              <a:ext cx="77458" cy="63397"/>
            </a:xfrm>
            <a:custGeom>
              <a:avLst/>
              <a:gdLst/>
              <a:ahLst/>
              <a:cxnLst/>
              <a:rect l="l" t="t" r="r" b="b"/>
              <a:pathLst>
                <a:path w="2253" h="1844" extrusionOk="0">
                  <a:moveTo>
                    <a:pt x="137" y="1"/>
                  </a:moveTo>
                  <a:lnTo>
                    <a:pt x="69" y="69"/>
                  </a:lnTo>
                  <a:cubicBezTo>
                    <a:pt x="69" y="137"/>
                    <a:pt x="0" y="137"/>
                    <a:pt x="0" y="205"/>
                  </a:cubicBezTo>
                  <a:lnTo>
                    <a:pt x="2184" y="1844"/>
                  </a:lnTo>
                  <a:lnTo>
                    <a:pt x="2253" y="170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5" name="Google Shape;6465;p32"/>
            <p:cNvSpPr/>
            <p:nvPr/>
          </p:nvSpPr>
          <p:spPr>
            <a:xfrm>
              <a:off x="2553203" y="2408201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1" y="1"/>
                  </a:moveTo>
                  <a:lnTo>
                    <a:pt x="1" y="69"/>
                  </a:lnTo>
                  <a:lnTo>
                    <a:pt x="2936" y="1025"/>
                  </a:lnTo>
                  <a:lnTo>
                    <a:pt x="2936" y="956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6" name="Google Shape;6466;p32"/>
            <p:cNvSpPr/>
            <p:nvPr/>
          </p:nvSpPr>
          <p:spPr>
            <a:xfrm>
              <a:off x="2665832" y="2182943"/>
              <a:ext cx="171350" cy="58687"/>
            </a:xfrm>
            <a:custGeom>
              <a:avLst/>
              <a:gdLst/>
              <a:ahLst/>
              <a:cxnLst/>
              <a:rect l="l" t="t" r="r" b="b"/>
              <a:pathLst>
                <a:path w="4984" h="1707" extrusionOk="0">
                  <a:moveTo>
                    <a:pt x="4916" y="0"/>
                  </a:moveTo>
                  <a:lnTo>
                    <a:pt x="1" y="1570"/>
                  </a:lnTo>
                  <a:lnTo>
                    <a:pt x="1" y="1707"/>
                  </a:lnTo>
                  <a:lnTo>
                    <a:pt x="4984" y="137"/>
                  </a:lnTo>
                  <a:lnTo>
                    <a:pt x="4916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7" name="Google Shape;6467;p32"/>
            <p:cNvSpPr/>
            <p:nvPr/>
          </p:nvSpPr>
          <p:spPr>
            <a:xfrm>
              <a:off x="1858590" y="2436358"/>
              <a:ext cx="171350" cy="58721"/>
            </a:xfrm>
            <a:custGeom>
              <a:avLst/>
              <a:gdLst/>
              <a:ahLst/>
              <a:cxnLst/>
              <a:rect l="l" t="t" r="r" b="b"/>
              <a:pathLst>
                <a:path w="4984" h="1708" extrusionOk="0">
                  <a:moveTo>
                    <a:pt x="4915" y="1"/>
                  </a:moveTo>
                  <a:lnTo>
                    <a:pt x="1" y="1503"/>
                  </a:lnTo>
                  <a:lnTo>
                    <a:pt x="69" y="1707"/>
                  </a:lnTo>
                  <a:lnTo>
                    <a:pt x="4983" y="137"/>
                  </a:lnTo>
                  <a:cubicBezTo>
                    <a:pt x="4983" y="69"/>
                    <a:pt x="4983" y="69"/>
                    <a:pt x="4915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8" name="Google Shape;6468;p32"/>
            <p:cNvSpPr/>
            <p:nvPr/>
          </p:nvSpPr>
          <p:spPr>
            <a:xfrm>
              <a:off x="1633298" y="2096099"/>
              <a:ext cx="213603" cy="77493"/>
            </a:xfrm>
            <a:custGeom>
              <a:avLst/>
              <a:gdLst/>
              <a:ahLst/>
              <a:cxnLst/>
              <a:rect l="l" t="t" r="r" b="b"/>
              <a:pathLst>
                <a:path w="6213" h="2254" extrusionOk="0">
                  <a:moveTo>
                    <a:pt x="69" y="1"/>
                  </a:moveTo>
                  <a:cubicBezTo>
                    <a:pt x="69" y="69"/>
                    <a:pt x="69" y="137"/>
                    <a:pt x="1" y="205"/>
                  </a:cubicBezTo>
                  <a:lnTo>
                    <a:pt x="6144" y="2185"/>
                  </a:lnTo>
                  <a:lnTo>
                    <a:pt x="6144" y="2253"/>
                  </a:lnTo>
                  <a:lnTo>
                    <a:pt x="6212" y="2048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9" name="Google Shape;6469;p32"/>
            <p:cNvSpPr/>
            <p:nvPr/>
          </p:nvSpPr>
          <p:spPr>
            <a:xfrm>
              <a:off x="2661157" y="1732359"/>
              <a:ext cx="136145" cy="183074"/>
            </a:xfrm>
            <a:custGeom>
              <a:avLst/>
              <a:gdLst/>
              <a:ahLst/>
              <a:cxnLst/>
              <a:rect l="l" t="t" r="r" b="b"/>
              <a:pathLst>
                <a:path w="3960" h="5325" extrusionOk="0">
                  <a:moveTo>
                    <a:pt x="3755" y="1"/>
                  </a:moveTo>
                  <a:lnTo>
                    <a:pt x="0" y="5188"/>
                  </a:lnTo>
                  <a:lnTo>
                    <a:pt x="137" y="5325"/>
                  </a:lnTo>
                  <a:lnTo>
                    <a:pt x="3959" y="137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0" name="Google Shape;6470;p32"/>
            <p:cNvSpPr/>
            <p:nvPr/>
          </p:nvSpPr>
          <p:spPr>
            <a:xfrm>
              <a:off x="1907856" y="1722973"/>
              <a:ext cx="136145" cy="185446"/>
            </a:xfrm>
            <a:custGeom>
              <a:avLst/>
              <a:gdLst/>
              <a:ahLst/>
              <a:cxnLst/>
              <a:rect l="l" t="t" r="r" b="b"/>
              <a:pathLst>
                <a:path w="3960" h="5394" extrusionOk="0">
                  <a:moveTo>
                    <a:pt x="206" y="1"/>
                  </a:moveTo>
                  <a:lnTo>
                    <a:pt x="1" y="137"/>
                  </a:lnTo>
                  <a:lnTo>
                    <a:pt x="3755" y="5393"/>
                  </a:lnTo>
                  <a:lnTo>
                    <a:pt x="3960" y="5325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1" name="Google Shape;6471;p32"/>
            <p:cNvSpPr/>
            <p:nvPr/>
          </p:nvSpPr>
          <p:spPr>
            <a:xfrm>
              <a:off x="2515660" y="1746455"/>
              <a:ext cx="37577" cy="91554"/>
            </a:xfrm>
            <a:custGeom>
              <a:avLst/>
              <a:gdLst/>
              <a:ahLst/>
              <a:cxnLst/>
              <a:rect l="l" t="t" r="r" b="b"/>
              <a:pathLst>
                <a:path w="1093" h="2663" extrusionOk="0">
                  <a:moveTo>
                    <a:pt x="888" y="0"/>
                  </a:moveTo>
                  <a:lnTo>
                    <a:pt x="1" y="2594"/>
                  </a:lnTo>
                  <a:lnTo>
                    <a:pt x="137" y="2662"/>
                  </a:lnTo>
                  <a:lnTo>
                    <a:pt x="1093" y="137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2" name="Google Shape;6472;p32"/>
            <p:cNvSpPr/>
            <p:nvPr/>
          </p:nvSpPr>
          <p:spPr>
            <a:xfrm>
              <a:off x="2161306" y="1741745"/>
              <a:ext cx="32902" cy="93926"/>
            </a:xfrm>
            <a:custGeom>
              <a:avLst/>
              <a:gdLst/>
              <a:ahLst/>
              <a:cxnLst/>
              <a:rect l="l" t="t" r="r" b="b"/>
              <a:pathLst>
                <a:path w="957" h="2732" extrusionOk="0">
                  <a:moveTo>
                    <a:pt x="137" y="1"/>
                  </a:moveTo>
                  <a:lnTo>
                    <a:pt x="1" y="69"/>
                  </a:lnTo>
                  <a:lnTo>
                    <a:pt x="752" y="2731"/>
                  </a:lnTo>
                  <a:lnTo>
                    <a:pt x="956" y="266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3" name="Google Shape;6473;p32"/>
            <p:cNvSpPr/>
            <p:nvPr/>
          </p:nvSpPr>
          <p:spPr>
            <a:xfrm>
              <a:off x="1835108" y="2640541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0"/>
                  </a:moveTo>
                  <a:lnTo>
                    <a:pt x="1" y="1570"/>
                  </a:lnTo>
                  <a:lnTo>
                    <a:pt x="137" y="1775"/>
                  </a:lnTo>
                  <a:lnTo>
                    <a:pt x="2322" y="137"/>
                  </a:lnTo>
                  <a:cubicBezTo>
                    <a:pt x="2322" y="137"/>
                    <a:pt x="2253" y="69"/>
                    <a:pt x="225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4" name="Google Shape;6474;p32"/>
            <p:cNvSpPr/>
            <p:nvPr/>
          </p:nvSpPr>
          <p:spPr>
            <a:xfrm>
              <a:off x="2349055" y="1586863"/>
              <a:ext cx="9420" cy="222989"/>
            </a:xfrm>
            <a:custGeom>
              <a:avLst/>
              <a:gdLst/>
              <a:ahLst/>
              <a:cxnLst/>
              <a:rect l="l" t="t" r="r" b="b"/>
              <a:pathLst>
                <a:path w="274" h="6486" extrusionOk="0">
                  <a:moveTo>
                    <a:pt x="69" y="1"/>
                  </a:moveTo>
                  <a:lnTo>
                    <a:pt x="0" y="6485"/>
                  </a:lnTo>
                  <a:lnTo>
                    <a:pt x="205" y="6485"/>
                  </a:lnTo>
                  <a:lnTo>
                    <a:pt x="2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5" name="Google Shape;6475;p32"/>
            <p:cNvSpPr/>
            <p:nvPr/>
          </p:nvSpPr>
          <p:spPr>
            <a:xfrm>
              <a:off x="1628622" y="249504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12"/>
                  </a:lnTo>
                  <a:cubicBezTo>
                    <a:pt x="0" y="1980"/>
                    <a:pt x="0" y="2048"/>
                    <a:pt x="69" y="2116"/>
                  </a:cubicBezTo>
                  <a:lnTo>
                    <a:pt x="6212" y="137"/>
                  </a:lnTo>
                  <a:cubicBezTo>
                    <a:pt x="6212" y="137"/>
                    <a:pt x="6212" y="69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6" name="Google Shape;6476;p32"/>
            <p:cNvSpPr/>
            <p:nvPr/>
          </p:nvSpPr>
          <p:spPr>
            <a:xfrm>
              <a:off x="2651771" y="2769604"/>
              <a:ext cx="133807" cy="185411"/>
            </a:xfrm>
            <a:custGeom>
              <a:avLst/>
              <a:gdLst/>
              <a:ahLst/>
              <a:cxnLst/>
              <a:rect l="l" t="t" r="r" b="b"/>
              <a:pathLst>
                <a:path w="3892" h="5393" extrusionOk="0">
                  <a:moveTo>
                    <a:pt x="69" y="0"/>
                  </a:moveTo>
                  <a:lnTo>
                    <a:pt x="0" y="137"/>
                  </a:lnTo>
                  <a:lnTo>
                    <a:pt x="3686" y="5393"/>
                  </a:lnTo>
                  <a:lnTo>
                    <a:pt x="3891" y="525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7" name="Google Shape;6477;p32"/>
            <p:cNvSpPr/>
            <p:nvPr/>
          </p:nvSpPr>
          <p:spPr>
            <a:xfrm>
              <a:off x="2499227" y="2847027"/>
              <a:ext cx="35240" cy="89216"/>
            </a:xfrm>
            <a:custGeom>
              <a:avLst/>
              <a:gdLst/>
              <a:ahLst/>
              <a:cxnLst/>
              <a:rect l="l" t="t" r="r" b="b"/>
              <a:pathLst>
                <a:path w="1025" h="2595" extrusionOk="0">
                  <a:moveTo>
                    <a:pt x="1" y="1"/>
                  </a:moveTo>
                  <a:lnTo>
                    <a:pt x="820" y="2595"/>
                  </a:lnTo>
                  <a:lnTo>
                    <a:pt x="1025" y="252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8" name="Google Shape;6478;p32"/>
            <p:cNvSpPr/>
            <p:nvPr/>
          </p:nvSpPr>
          <p:spPr>
            <a:xfrm>
              <a:off x="2848906" y="2504431"/>
              <a:ext cx="213569" cy="79830"/>
            </a:xfrm>
            <a:custGeom>
              <a:avLst/>
              <a:gdLst/>
              <a:ahLst/>
              <a:cxnLst/>
              <a:rect l="l" t="t" r="r" b="b"/>
              <a:pathLst>
                <a:path w="6212" h="2322" extrusionOk="0">
                  <a:moveTo>
                    <a:pt x="68" y="0"/>
                  </a:moveTo>
                  <a:cubicBezTo>
                    <a:pt x="0" y="69"/>
                    <a:pt x="0" y="137"/>
                    <a:pt x="0" y="205"/>
                  </a:cubicBezTo>
                  <a:lnTo>
                    <a:pt x="6075" y="2321"/>
                  </a:lnTo>
                  <a:lnTo>
                    <a:pt x="6211" y="2048"/>
                  </a:lnTo>
                  <a:lnTo>
                    <a:pt x="6211" y="1980"/>
                  </a:lnTo>
                  <a:lnTo>
                    <a:pt x="6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9" name="Google Shape;6479;p32"/>
            <p:cNvSpPr/>
            <p:nvPr/>
          </p:nvSpPr>
          <p:spPr>
            <a:xfrm>
              <a:off x="2142534" y="2840014"/>
              <a:ext cx="35240" cy="89182"/>
            </a:xfrm>
            <a:custGeom>
              <a:avLst/>
              <a:gdLst/>
              <a:ahLst/>
              <a:cxnLst/>
              <a:rect l="l" t="t" r="r" b="b"/>
              <a:pathLst>
                <a:path w="1025" h="2594" extrusionOk="0">
                  <a:moveTo>
                    <a:pt x="888" y="0"/>
                  </a:moveTo>
                  <a:lnTo>
                    <a:pt x="1" y="2526"/>
                  </a:lnTo>
                  <a:lnTo>
                    <a:pt x="205" y="2594"/>
                  </a:lnTo>
                  <a:lnTo>
                    <a:pt x="1025" y="68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0" name="Google Shape;6480;p32"/>
            <p:cNvSpPr/>
            <p:nvPr/>
          </p:nvSpPr>
          <p:spPr>
            <a:xfrm>
              <a:off x="1896133" y="2762556"/>
              <a:ext cx="136145" cy="180736"/>
            </a:xfrm>
            <a:custGeom>
              <a:avLst/>
              <a:gdLst/>
              <a:ahLst/>
              <a:cxnLst/>
              <a:rect l="l" t="t" r="r" b="b"/>
              <a:pathLst>
                <a:path w="3960" h="5257" extrusionOk="0">
                  <a:moveTo>
                    <a:pt x="3823" y="1"/>
                  </a:moveTo>
                  <a:lnTo>
                    <a:pt x="1" y="5120"/>
                  </a:lnTo>
                  <a:lnTo>
                    <a:pt x="137" y="5257"/>
                  </a:lnTo>
                  <a:lnTo>
                    <a:pt x="3960" y="69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1" name="Google Shape;6481;p32"/>
            <p:cNvSpPr/>
            <p:nvPr/>
          </p:nvSpPr>
          <p:spPr>
            <a:xfrm>
              <a:off x="2332621" y="2868171"/>
              <a:ext cx="9420" cy="222954"/>
            </a:xfrm>
            <a:custGeom>
              <a:avLst/>
              <a:gdLst/>
              <a:ahLst/>
              <a:cxnLst/>
              <a:rect l="l" t="t" r="r" b="b"/>
              <a:pathLst>
                <a:path w="274" h="6485" extrusionOk="0">
                  <a:moveTo>
                    <a:pt x="137" y="0"/>
                  </a:moveTo>
                  <a:lnTo>
                    <a:pt x="0" y="6485"/>
                  </a:lnTo>
                  <a:lnTo>
                    <a:pt x="274" y="6485"/>
                  </a:lnTo>
                  <a:lnTo>
                    <a:pt x="274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2" name="Google Shape;6482;p32"/>
            <p:cNvSpPr/>
            <p:nvPr/>
          </p:nvSpPr>
          <p:spPr>
            <a:xfrm>
              <a:off x="2349055" y="1828589"/>
              <a:ext cx="7082" cy="176026"/>
            </a:xfrm>
            <a:custGeom>
              <a:avLst/>
              <a:gdLst/>
              <a:ahLst/>
              <a:cxnLst/>
              <a:rect l="l" t="t" r="r" b="b"/>
              <a:pathLst>
                <a:path w="206" h="5120" extrusionOk="0">
                  <a:moveTo>
                    <a:pt x="0" y="0"/>
                  </a:moveTo>
                  <a:lnTo>
                    <a:pt x="0" y="5120"/>
                  </a:lnTo>
                  <a:lnTo>
                    <a:pt x="69" y="5120"/>
                  </a:lnTo>
                  <a:lnTo>
                    <a:pt x="20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3" name="Google Shape;6483;p32"/>
            <p:cNvSpPr/>
            <p:nvPr/>
          </p:nvSpPr>
          <p:spPr>
            <a:xfrm>
              <a:off x="2048677" y="1922446"/>
              <a:ext cx="105615" cy="147868"/>
            </a:xfrm>
            <a:custGeom>
              <a:avLst/>
              <a:gdLst/>
              <a:ahLst/>
              <a:cxnLst/>
              <a:rect l="l" t="t" r="r" b="b"/>
              <a:pathLst>
                <a:path w="3072" h="4301" extrusionOk="0">
                  <a:moveTo>
                    <a:pt x="137" y="1"/>
                  </a:moveTo>
                  <a:lnTo>
                    <a:pt x="0" y="69"/>
                  </a:lnTo>
                  <a:lnTo>
                    <a:pt x="2048" y="2936"/>
                  </a:lnTo>
                  <a:lnTo>
                    <a:pt x="3004" y="4301"/>
                  </a:lnTo>
                  <a:lnTo>
                    <a:pt x="3072" y="4164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4" name="Google Shape;6484;p32"/>
            <p:cNvSpPr/>
            <p:nvPr/>
          </p:nvSpPr>
          <p:spPr>
            <a:xfrm>
              <a:off x="2039291" y="260533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0" y="4164"/>
                  </a:lnTo>
                  <a:lnTo>
                    <a:pt x="137" y="4232"/>
                  </a:lnTo>
                  <a:lnTo>
                    <a:pt x="3208" y="137"/>
                  </a:lnTo>
                  <a:lnTo>
                    <a:pt x="3072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5" name="Google Shape;6485;p32"/>
            <p:cNvSpPr/>
            <p:nvPr/>
          </p:nvSpPr>
          <p:spPr>
            <a:xfrm>
              <a:off x="2194173" y="1849698"/>
              <a:ext cx="56349" cy="171350"/>
            </a:xfrm>
            <a:custGeom>
              <a:avLst/>
              <a:gdLst/>
              <a:ahLst/>
              <a:cxnLst/>
              <a:rect l="l" t="t" r="r" b="b"/>
              <a:pathLst>
                <a:path w="1639" h="4984" extrusionOk="0">
                  <a:moveTo>
                    <a:pt x="137" y="1"/>
                  </a:moveTo>
                  <a:lnTo>
                    <a:pt x="0" y="69"/>
                  </a:lnTo>
                  <a:lnTo>
                    <a:pt x="1502" y="4983"/>
                  </a:lnTo>
                  <a:lnTo>
                    <a:pt x="1638" y="498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6" name="Google Shape;6486;p32"/>
            <p:cNvSpPr/>
            <p:nvPr/>
          </p:nvSpPr>
          <p:spPr>
            <a:xfrm>
              <a:off x="1926628" y="2530250"/>
              <a:ext cx="147903" cy="105615"/>
            </a:xfrm>
            <a:custGeom>
              <a:avLst/>
              <a:gdLst/>
              <a:ahLst/>
              <a:cxnLst/>
              <a:rect l="l" t="t" r="r" b="b"/>
              <a:pathLst>
                <a:path w="4302" h="3072" extrusionOk="0">
                  <a:moveTo>
                    <a:pt x="4301" y="0"/>
                  </a:moveTo>
                  <a:lnTo>
                    <a:pt x="1" y="2935"/>
                  </a:lnTo>
                  <a:lnTo>
                    <a:pt x="138" y="3072"/>
                  </a:lnTo>
                  <a:lnTo>
                    <a:pt x="4301" y="69"/>
                  </a:lnTo>
                  <a:lnTo>
                    <a:pt x="4301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7" name="Google Shape;6487;p32"/>
            <p:cNvSpPr/>
            <p:nvPr/>
          </p:nvSpPr>
          <p:spPr>
            <a:xfrm>
              <a:off x="2778496" y="1976423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1"/>
                  </a:moveTo>
                  <a:lnTo>
                    <a:pt x="0" y="1570"/>
                  </a:lnTo>
                  <a:lnTo>
                    <a:pt x="69" y="1775"/>
                  </a:lnTo>
                  <a:lnTo>
                    <a:pt x="2321" y="205"/>
                  </a:lnTo>
                  <a:lnTo>
                    <a:pt x="2253" y="69"/>
                  </a:lnTo>
                  <a:lnTo>
                    <a:pt x="225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8" name="Google Shape;6488;p32"/>
            <p:cNvSpPr/>
            <p:nvPr/>
          </p:nvSpPr>
          <p:spPr>
            <a:xfrm>
              <a:off x="2452298" y="1852036"/>
              <a:ext cx="63397" cy="169012"/>
            </a:xfrm>
            <a:custGeom>
              <a:avLst/>
              <a:gdLst/>
              <a:ahLst/>
              <a:cxnLst/>
              <a:rect l="l" t="t" r="r" b="b"/>
              <a:pathLst>
                <a:path w="1844" h="4916" extrusionOk="0">
                  <a:moveTo>
                    <a:pt x="1639" y="1"/>
                  </a:moveTo>
                  <a:lnTo>
                    <a:pt x="1" y="4915"/>
                  </a:lnTo>
                  <a:lnTo>
                    <a:pt x="137" y="4915"/>
                  </a:lnTo>
                  <a:lnTo>
                    <a:pt x="1844" y="69"/>
                  </a:lnTo>
                  <a:lnTo>
                    <a:pt x="163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9" name="Google Shape;6489;p32"/>
            <p:cNvSpPr/>
            <p:nvPr/>
          </p:nvSpPr>
          <p:spPr>
            <a:xfrm>
              <a:off x="2618904" y="2042123"/>
              <a:ext cx="150241" cy="105650"/>
            </a:xfrm>
            <a:custGeom>
              <a:avLst/>
              <a:gdLst/>
              <a:ahLst/>
              <a:cxnLst/>
              <a:rect l="l" t="t" r="r" b="b"/>
              <a:pathLst>
                <a:path w="4370" h="3073" extrusionOk="0">
                  <a:moveTo>
                    <a:pt x="4233" y="1"/>
                  </a:moveTo>
                  <a:lnTo>
                    <a:pt x="1" y="3004"/>
                  </a:lnTo>
                  <a:lnTo>
                    <a:pt x="69" y="3072"/>
                  </a:lnTo>
                  <a:lnTo>
                    <a:pt x="4369" y="137"/>
                  </a:lnTo>
                  <a:lnTo>
                    <a:pt x="423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0" name="Google Shape;6490;p32"/>
            <p:cNvSpPr/>
            <p:nvPr/>
          </p:nvSpPr>
          <p:spPr>
            <a:xfrm>
              <a:off x="2543818" y="192715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1" y="4164"/>
                  </a:lnTo>
                  <a:lnTo>
                    <a:pt x="137" y="4232"/>
                  </a:lnTo>
                  <a:lnTo>
                    <a:pt x="3209" y="68"/>
                  </a:lnTo>
                  <a:cubicBezTo>
                    <a:pt x="3140" y="68"/>
                    <a:pt x="3072" y="0"/>
                    <a:pt x="30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1" name="Google Shape;6491;p32"/>
            <p:cNvSpPr/>
            <p:nvPr/>
          </p:nvSpPr>
          <p:spPr>
            <a:xfrm>
              <a:off x="2682266" y="2342501"/>
              <a:ext cx="176060" cy="7082"/>
            </a:xfrm>
            <a:custGeom>
              <a:avLst/>
              <a:gdLst/>
              <a:ahLst/>
              <a:cxnLst/>
              <a:rect l="l" t="t" r="r" b="b"/>
              <a:pathLst>
                <a:path w="5121" h="206" extrusionOk="0">
                  <a:moveTo>
                    <a:pt x="1" y="1"/>
                  </a:moveTo>
                  <a:lnTo>
                    <a:pt x="1" y="69"/>
                  </a:lnTo>
                  <a:lnTo>
                    <a:pt x="5120" y="205"/>
                  </a:lnTo>
                  <a:lnTo>
                    <a:pt x="512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2" name="Google Shape;6492;p32"/>
            <p:cNvSpPr/>
            <p:nvPr/>
          </p:nvSpPr>
          <p:spPr>
            <a:xfrm>
              <a:off x="2877063" y="2344839"/>
              <a:ext cx="93892" cy="7082"/>
            </a:xfrm>
            <a:custGeom>
              <a:avLst/>
              <a:gdLst/>
              <a:ahLst/>
              <a:cxnLst/>
              <a:rect l="l" t="t" r="r" b="b"/>
              <a:pathLst>
                <a:path w="2731" h="206" extrusionOk="0">
                  <a:moveTo>
                    <a:pt x="0" y="1"/>
                  </a:moveTo>
                  <a:cubicBezTo>
                    <a:pt x="0" y="69"/>
                    <a:pt x="0" y="137"/>
                    <a:pt x="0" y="206"/>
                  </a:cubicBezTo>
                  <a:lnTo>
                    <a:pt x="2730" y="206"/>
                  </a:lnTo>
                  <a:lnTo>
                    <a:pt x="273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3" name="Google Shape;6493;p32"/>
            <p:cNvSpPr/>
            <p:nvPr/>
          </p:nvSpPr>
          <p:spPr>
            <a:xfrm>
              <a:off x="2539142" y="2610012"/>
              <a:ext cx="107953" cy="147903"/>
            </a:xfrm>
            <a:custGeom>
              <a:avLst/>
              <a:gdLst/>
              <a:ahLst/>
              <a:cxnLst/>
              <a:rect l="l" t="t" r="r" b="b"/>
              <a:pathLst>
                <a:path w="3140" h="4302" extrusionOk="0">
                  <a:moveTo>
                    <a:pt x="137" y="1"/>
                  </a:moveTo>
                  <a:lnTo>
                    <a:pt x="0" y="69"/>
                  </a:lnTo>
                  <a:lnTo>
                    <a:pt x="2935" y="4301"/>
                  </a:lnTo>
                  <a:lnTo>
                    <a:pt x="3140" y="4165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4" name="Google Shape;6494;p32"/>
            <p:cNvSpPr/>
            <p:nvPr/>
          </p:nvSpPr>
          <p:spPr>
            <a:xfrm>
              <a:off x="2442912" y="2656975"/>
              <a:ext cx="58687" cy="171316"/>
            </a:xfrm>
            <a:custGeom>
              <a:avLst/>
              <a:gdLst/>
              <a:ahLst/>
              <a:cxnLst/>
              <a:rect l="l" t="t" r="r" b="b"/>
              <a:pathLst>
                <a:path w="1707" h="4983" extrusionOk="0">
                  <a:moveTo>
                    <a:pt x="1" y="0"/>
                  </a:moveTo>
                  <a:lnTo>
                    <a:pt x="1502" y="4983"/>
                  </a:lnTo>
                  <a:lnTo>
                    <a:pt x="1707" y="4915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5" name="Google Shape;6495;p32"/>
            <p:cNvSpPr/>
            <p:nvPr/>
          </p:nvSpPr>
          <p:spPr>
            <a:xfrm>
              <a:off x="2177739" y="2656975"/>
              <a:ext cx="63397" cy="168978"/>
            </a:xfrm>
            <a:custGeom>
              <a:avLst/>
              <a:gdLst/>
              <a:ahLst/>
              <a:cxnLst/>
              <a:rect l="l" t="t" r="r" b="b"/>
              <a:pathLst>
                <a:path w="1844" h="4915" extrusionOk="0">
                  <a:moveTo>
                    <a:pt x="1707" y="0"/>
                  </a:moveTo>
                  <a:lnTo>
                    <a:pt x="1" y="4846"/>
                  </a:lnTo>
                  <a:lnTo>
                    <a:pt x="205" y="4915"/>
                  </a:lnTo>
                  <a:lnTo>
                    <a:pt x="184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6" name="Google Shape;6496;p32"/>
            <p:cNvSpPr/>
            <p:nvPr/>
          </p:nvSpPr>
          <p:spPr>
            <a:xfrm>
              <a:off x="2337297" y="2673374"/>
              <a:ext cx="7082" cy="176060"/>
            </a:xfrm>
            <a:custGeom>
              <a:avLst/>
              <a:gdLst/>
              <a:ahLst/>
              <a:cxnLst/>
              <a:rect l="l" t="t" r="r" b="b"/>
              <a:pathLst>
                <a:path w="206" h="5121" extrusionOk="0">
                  <a:moveTo>
                    <a:pt x="138" y="1"/>
                  </a:moveTo>
                  <a:lnTo>
                    <a:pt x="1" y="5120"/>
                  </a:lnTo>
                  <a:lnTo>
                    <a:pt x="206" y="5120"/>
                  </a:lnTo>
                  <a:lnTo>
                    <a:pt x="206" y="1776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7" name="Google Shape;6497;p32"/>
            <p:cNvSpPr/>
            <p:nvPr/>
          </p:nvSpPr>
          <p:spPr>
            <a:xfrm>
              <a:off x="2333962" y="1570464"/>
              <a:ext cx="36237" cy="24788"/>
            </a:xfrm>
            <a:custGeom>
              <a:avLst/>
              <a:gdLst/>
              <a:ahLst/>
              <a:cxnLst/>
              <a:rect l="l" t="t" r="r" b="b"/>
              <a:pathLst>
                <a:path w="1054" h="721" extrusionOk="0">
                  <a:moveTo>
                    <a:pt x="576" y="0"/>
                  </a:moveTo>
                  <a:cubicBezTo>
                    <a:pt x="1" y="0"/>
                    <a:pt x="587" y="721"/>
                    <a:pt x="893" y="721"/>
                  </a:cubicBezTo>
                  <a:cubicBezTo>
                    <a:pt x="986" y="721"/>
                    <a:pt x="1054" y="654"/>
                    <a:pt x="1054" y="478"/>
                  </a:cubicBezTo>
                  <a:cubicBezTo>
                    <a:pt x="1054" y="205"/>
                    <a:pt x="849" y="0"/>
                    <a:pt x="57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8" name="Google Shape;6498;p32"/>
            <p:cNvSpPr/>
            <p:nvPr/>
          </p:nvSpPr>
          <p:spPr>
            <a:xfrm>
              <a:off x="2323236" y="3077030"/>
              <a:ext cx="32902" cy="32867"/>
            </a:xfrm>
            <a:custGeom>
              <a:avLst/>
              <a:gdLst/>
              <a:ahLst/>
              <a:cxnLst/>
              <a:rect l="l" t="t" r="r" b="b"/>
              <a:pathLst>
                <a:path w="957" h="956" extrusionOk="0">
                  <a:moveTo>
                    <a:pt x="478" y="0"/>
                  </a:moveTo>
                  <a:cubicBezTo>
                    <a:pt x="205" y="0"/>
                    <a:pt x="0" y="205"/>
                    <a:pt x="0" y="478"/>
                  </a:cubicBezTo>
                  <a:cubicBezTo>
                    <a:pt x="0" y="751"/>
                    <a:pt x="205" y="956"/>
                    <a:pt x="478" y="956"/>
                  </a:cubicBezTo>
                  <a:cubicBezTo>
                    <a:pt x="751" y="956"/>
                    <a:pt x="956" y="751"/>
                    <a:pt x="956" y="478"/>
                  </a:cubicBezTo>
                  <a:cubicBezTo>
                    <a:pt x="956" y="205"/>
                    <a:pt x="751" y="0"/>
                    <a:pt x="478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9" name="Google Shape;6499;p32"/>
            <p:cNvSpPr/>
            <p:nvPr/>
          </p:nvSpPr>
          <p:spPr>
            <a:xfrm>
              <a:off x="3048344" y="2095515"/>
              <a:ext cx="35240" cy="34071"/>
            </a:xfrm>
            <a:custGeom>
              <a:avLst/>
              <a:gdLst/>
              <a:ahLst/>
              <a:cxnLst/>
              <a:rect l="l" t="t" r="r" b="b"/>
              <a:pathLst>
                <a:path w="1025" h="991" extrusionOk="0">
                  <a:moveTo>
                    <a:pt x="482" y="0"/>
                  </a:moveTo>
                  <a:cubicBezTo>
                    <a:pt x="436" y="0"/>
                    <a:pt x="389" y="6"/>
                    <a:pt x="342" y="18"/>
                  </a:cubicBezTo>
                  <a:cubicBezTo>
                    <a:pt x="137" y="154"/>
                    <a:pt x="1" y="359"/>
                    <a:pt x="69" y="632"/>
                  </a:cubicBezTo>
                  <a:cubicBezTo>
                    <a:pt x="126" y="858"/>
                    <a:pt x="323" y="991"/>
                    <a:pt x="544" y="991"/>
                  </a:cubicBezTo>
                  <a:cubicBezTo>
                    <a:pt x="590" y="991"/>
                    <a:pt x="637" y="985"/>
                    <a:pt x="683" y="973"/>
                  </a:cubicBezTo>
                  <a:cubicBezTo>
                    <a:pt x="888" y="837"/>
                    <a:pt x="1025" y="564"/>
                    <a:pt x="957" y="359"/>
                  </a:cubicBezTo>
                  <a:cubicBezTo>
                    <a:pt x="900" y="133"/>
                    <a:pt x="703" y="0"/>
                    <a:pt x="48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0" name="Google Shape;6500;p32"/>
            <p:cNvSpPr/>
            <p:nvPr/>
          </p:nvSpPr>
          <p:spPr>
            <a:xfrm>
              <a:off x="1609851" y="2550741"/>
              <a:ext cx="37577" cy="31767"/>
            </a:xfrm>
            <a:custGeom>
              <a:avLst/>
              <a:gdLst/>
              <a:ahLst/>
              <a:cxnLst/>
              <a:rect l="l" t="t" r="r" b="b"/>
              <a:pathLst>
                <a:path w="1093" h="924" extrusionOk="0">
                  <a:moveTo>
                    <a:pt x="524" y="1"/>
                  </a:moveTo>
                  <a:cubicBezTo>
                    <a:pt x="485" y="1"/>
                    <a:pt x="446" y="6"/>
                    <a:pt x="410" y="19"/>
                  </a:cubicBezTo>
                  <a:cubicBezTo>
                    <a:pt x="137" y="87"/>
                    <a:pt x="0" y="360"/>
                    <a:pt x="69" y="633"/>
                  </a:cubicBezTo>
                  <a:cubicBezTo>
                    <a:pt x="181" y="801"/>
                    <a:pt x="339" y="924"/>
                    <a:pt x="544" y="924"/>
                  </a:cubicBezTo>
                  <a:cubicBezTo>
                    <a:pt x="588" y="924"/>
                    <a:pt x="634" y="918"/>
                    <a:pt x="683" y="906"/>
                  </a:cubicBezTo>
                  <a:cubicBezTo>
                    <a:pt x="956" y="838"/>
                    <a:pt x="1092" y="565"/>
                    <a:pt x="1024" y="292"/>
                  </a:cubicBezTo>
                  <a:cubicBezTo>
                    <a:pt x="912" y="123"/>
                    <a:pt x="707" y="1"/>
                    <a:pt x="52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1" name="Google Shape;6501;p32"/>
            <p:cNvSpPr/>
            <p:nvPr/>
          </p:nvSpPr>
          <p:spPr>
            <a:xfrm>
              <a:off x="2764400" y="2936656"/>
              <a:ext cx="37577" cy="32558"/>
            </a:xfrm>
            <a:custGeom>
              <a:avLst/>
              <a:gdLst/>
              <a:ahLst/>
              <a:cxnLst/>
              <a:rect l="l" t="t" r="r" b="b"/>
              <a:pathLst>
                <a:path w="1093" h="947" extrusionOk="0">
                  <a:moveTo>
                    <a:pt x="578" y="1"/>
                  </a:moveTo>
                  <a:cubicBezTo>
                    <a:pt x="469" y="1"/>
                    <a:pt x="360" y="39"/>
                    <a:pt x="274" y="124"/>
                  </a:cubicBezTo>
                  <a:cubicBezTo>
                    <a:pt x="69" y="261"/>
                    <a:pt x="1" y="534"/>
                    <a:pt x="206" y="739"/>
                  </a:cubicBezTo>
                  <a:cubicBezTo>
                    <a:pt x="294" y="871"/>
                    <a:pt x="439" y="946"/>
                    <a:pt x="586" y="946"/>
                  </a:cubicBezTo>
                  <a:cubicBezTo>
                    <a:pt x="666" y="946"/>
                    <a:pt x="747" y="923"/>
                    <a:pt x="820" y="875"/>
                  </a:cubicBezTo>
                  <a:cubicBezTo>
                    <a:pt x="1025" y="739"/>
                    <a:pt x="1093" y="397"/>
                    <a:pt x="956" y="193"/>
                  </a:cubicBezTo>
                  <a:cubicBezTo>
                    <a:pt x="877" y="74"/>
                    <a:pt x="729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2" name="Google Shape;6502;p32"/>
            <p:cNvSpPr/>
            <p:nvPr/>
          </p:nvSpPr>
          <p:spPr>
            <a:xfrm>
              <a:off x="1891457" y="1710321"/>
              <a:ext cx="41187" cy="32214"/>
            </a:xfrm>
            <a:custGeom>
              <a:avLst/>
              <a:gdLst/>
              <a:ahLst/>
              <a:cxnLst/>
              <a:rect l="l" t="t" r="r" b="b"/>
              <a:pathLst>
                <a:path w="1198" h="937" extrusionOk="0">
                  <a:moveTo>
                    <a:pt x="578" y="1"/>
                  </a:moveTo>
                  <a:cubicBezTo>
                    <a:pt x="471" y="1"/>
                    <a:pt x="365" y="34"/>
                    <a:pt x="273" y="96"/>
                  </a:cubicBezTo>
                  <a:cubicBezTo>
                    <a:pt x="68" y="232"/>
                    <a:pt x="0" y="505"/>
                    <a:pt x="205" y="710"/>
                  </a:cubicBezTo>
                  <a:cubicBezTo>
                    <a:pt x="305" y="870"/>
                    <a:pt x="440" y="936"/>
                    <a:pt x="572" y="936"/>
                  </a:cubicBezTo>
                  <a:cubicBezTo>
                    <a:pt x="892" y="936"/>
                    <a:pt x="1197" y="550"/>
                    <a:pt x="956" y="164"/>
                  </a:cubicBezTo>
                  <a:cubicBezTo>
                    <a:pt x="843" y="51"/>
                    <a:pt x="710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3" name="Google Shape;6503;p32"/>
            <p:cNvSpPr/>
            <p:nvPr/>
          </p:nvSpPr>
          <p:spPr>
            <a:xfrm>
              <a:off x="1879699" y="2928267"/>
              <a:ext cx="37577" cy="32386"/>
            </a:xfrm>
            <a:custGeom>
              <a:avLst/>
              <a:gdLst/>
              <a:ahLst/>
              <a:cxnLst/>
              <a:rect l="l" t="t" r="r" b="b"/>
              <a:pathLst>
                <a:path w="1093" h="942" extrusionOk="0">
                  <a:moveTo>
                    <a:pt x="492" y="0"/>
                  </a:moveTo>
                  <a:cubicBezTo>
                    <a:pt x="350" y="0"/>
                    <a:pt x="213" y="51"/>
                    <a:pt x="137" y="164"/>
                  </a:cubicBezTo>
                  <a:cubicBezTo>
                    <a:pt x="1" y="437"/>
                    <a:pt x="69" y="710"/>
                    <a:pt x="274" y="846"/>
                  </a:cubicBezTo>
                  <a:cubicBezTo>
                    <a:pt x="366" y="907"/>
                    <a:pt x="472" y="941"/>
                    <a:pt x="573" y="941"/>
                  </a:cubicBezTo>
                  <a:cubicBezTo>
                    <a:pt x="697" y="941"/>
                    <a:pt x="813" y="891"/>
                    <a:pt x="888" y="778"/>
                  </a:cubicBezTo>
                  <a:cubicBezTo>
                    <a:pt x="1093" y="505"/>
                    <a:pt x="1025" y="232"/>
                    <a:pt x="820" y="95"/>
                  </a:cubicBezTo>
                  <a:cubicBezTo>
                    <a:pt x="728" y="34"/>
                    <a:pt x="608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4" name="Google Shape;6504;p32"/>
            <p:cNvSpPr/>
            <p:nvPr/>
          </p:nvSpPr>
          <p:spPr>
            <a:xfrm>
              <a:off x="2778496" y="1718676"/>
              <a:ext cx="34689" cy="32558"/>
            </a:xfrm>
            <a:custGeom>
              <a:avLst/>
              <a:gdLst/>
              <a:ahLst/>
              <a:cxnLst/>
              <a:rect l="l" t="t" r="r" b="b"/>
              <a:pathLst>
                <a:path w="1009" h="947" extrusionOk="0">
                  <a:moveTo>
                    <a:pt x="483" y="1"/>
                  </a:moveTo>
                  <a:cubicBezTo>
                    <a:pt x="348" y="1"/>
                    <a:pt x="217" y="61"/>
                    <a:pt x="137" y="194"/>
                  </a:cubicBezTo>
                  <a:cubicBezTo>
                    <a:pt x="0" y="399"/>
                    <a:pt x="0" y="672"/>
                    <a:pt x="205" y="877"/>
                  </a:cubicBezTo>
                  <a:cubicBezTo>
                    <a:pt x="285" y="924"/>
                    <a:pt x="372" y="946"/>
                    <a:pt x="458" y="946"/>
                  </a:cubicBezTo>
                  <a:cubicBezTo>
                    <a:pt x="740" y="946"/>
                    <a:pt x="1008" y="713"/>
                    <a:pt x="956" y="399"/>
                  </a:cubicBezTo>
                  <a:cubicBezTo>
                    <a:pt x="914" y="149"/>
                    <a:pt x="695" y="1"/>
                    <a:pt x="48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5" name="Google Shape;6505;p32"/>
            <p:cNvSpPr/>
            <p:nvPr/>
          </p:nvSpPr>
          <p:spPr>
            <a:xfrm>
              <a:off x="1614526" y="2086095"/>
              <a:ext cx="35239" cy="31767"/>
            </a:xfrm>
            <a:custGeom>
              <a:avLst/>
              <a:gdLst/>
              <a:ahLst/>
              <a:cxnLst/>
              <a:rect l="l" t="t" r="r" b="b"/>
              <a:pathLst>
                <a:path w="1025" h="924" extrusionOk="0">
                  <a:moveTo>
                    <a:pt x="539" y="1"/>
                  </a:moveTo>
                  <a:cubicBezTo>
                    <a:pt x="320" y="1"/>
                    <a:pt x="125" y="123"/>
                    <a:pt x="69" y="292"/>
                  </a:cubicBezTo>
                  <a:cubicBezTo>
                    <a:pt x="1" y="565"/>
                    <a:pt x="137" y="838"/>
                    <a:pt x="410" y="906"/>
                  </a:cubicBezTo>
                  <a:cubicBezTo>
                    <a:pt x="445" y="918"/>
                    <a:pt x="483" y="923"/>
                    <a:pt x="520" y="923"/>
                  </a:cubicBezTo>
                  <a:cubicBezTo>
                    <a:pt x="703" y="923"/>
                    <a:pt x="900" y="791"/>
                    <a:pt x="956" y="565"/>
                  </a:cubicBezTo>
                  <a:cubicBezTo>
                    <a:pt x="1025" y="360"/>
                    <a:pt x="888" y="87"/>
                    <a:pt x="683" y="19"/>
                  </a:cubicBezTo>
                  <a:cubicBezTo>
                    <a:pt x="635" y="7"/>
                    <a:pt x="587" y="1"/>
                    <a:pt x="53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6" name="Google Shape;6506;p32"/>
            <p:cNvSpPr/>
            <p:nvPr/>
          </p:nvSpPr>
          <p:spPr>
            <a:xfrm>
              <a:off x="3043668" y="2562499"/>
              <a:ext cx="35240" cy="31733"/>
            </a:xfrm>
            <a:custGeom>
              <a:avLst/>
              <a:gdLst/>
              <a:ahLst/>
              <a:cxnLst/>
              <a:rect l="l" t="t" r="r" b="b"/>
              <a:pathLst>
                <a:path w="1025" h="923" extrusionOk="0">
                  <a:moveTo>
                    <a:pt x="539" y="0"/>
                  </a:moveTo>
                  <a:cubicBezTo>
                    <a:pt x="320" y="0"/>
                    <a:pt x="125" y="122"/>
                    <a:pt x="69" y="291"/>
                  </a:cubicBezTo>
                  <a:cubicBezTo>
                    <a:pt x="0" y="564"/>
                    <a:pt x="137" y="837"/>
                    <a:pt x="342" y="905"/>
                  </a:cubicBezTo>
                  <a:cubicBezTo>
                    <a:pt x="389" y="917"/>
                    <a:pt x="435" y="923"/>
                    <a:pt x="481" y="923"/>
                  </a:cubicBezTo>
                  <a:cubicBezTo>
                    <a:pt x="702" y="923"/>
                    <a:pt x="899" y="790"/>
                    <a:pt x="956" y="564"/>
                  </a:cubicBezTo>
                  <a:cubicBezTo>
                    <a:pt x="1024" y="359"/>
                    <a:pt x="888" y="86"/>
                    <a:pt x="683" y="18"/>
                  </a:cubicBezTo>
                  <a:cubicBezTo>
                    <a:pt x="635" y="6"/>
                    <a:pt x="586" y="0"/>
                    <a:pt x="53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7" name="Google Shape;6507;p32"/>
            <p:cNvSpPr/>
            <p:nvPr/>
          </p:nvSpPr>
          <p:spPr>
            <a:xfrm>
              <a:off x="2534432" y="1729127"/>
              <a:ext cx="30529" cy="27366"/>
            </a:xfrm>
            <a:custGeom>
              <a:avLst/>
              <a:gdLst/>
              <a:ahLst/>
              <a:cxnLst/>
              <a:rect l="l" t="t" r="r" b="b"/>
              <a:pathLst>
                <a:path w="888" h="796" extrusionOk="0">
                  <a:moveTo>
                    <a:pt x="453" y="1"/>
                  </a:moveTo>
                  <a:cubicBezTo>
                    <a:pt x="286" y="1"/>
                    <a:pt x="120" y="78"/>
                    <a:pt x="69" y="231"/>
                  </a:cubicBezTo>
                  <a:cubicBezTo>
                    <a:pt x="1" y="436"/>
                    <a:pt x="137" y="709"/>
                    <a:pt x="342" y="777"/>
                  </a:cubicBezTo>
                  <a:cubicBezTo>
                    <a:pt x="378" y="789"/>
                    <a:pt x="414" y="795"/>
                    <a:pt x="450" y="795"/>
                  </a:cubicBezTo>
                  <a:cubicBezTo>
                    <a:pt x="615" y="795"/>
                    <a:pt x="764" y="673"/>
                    <a:pt x="820" y="504"/>
                  </a:cubicBezTo>
                  <a:cubicBezTo>
                    <a:pt x="888" y="300"/>
                    <a:pt x="820" y="95"/>
                    <a:pt x="615" y="26"/>
                  </a:cubicBezTo>
                  <a:cubicBezTo>
                    <a:pt x="564" y="9"/>
                    <a:pt x="508" y="1"/>
                    <a:pt x="45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8" name="Google Shape;6508;p32"/>
            <p:cNvSpPr/>
            <p:nvPr/>
          </p:nvSpPr>
          <p:spPr>
            <a:xfrm>
              <a:off x="2132392" y="2923729"/>
              <a:ext cx="26610" cy="22931"/>
            </a:xfrm>
            <a:custGeom>
              <a:avLst/>
              <a:gdLst/>
              <a:ahLst/>
              <a:cxnLst/>
              <a:rect l="l" t="t" r="r" b="b"/>
              <a:pathLst>
                <a:path w="774" h="667" extrusionOk="0">
                  <a:moveTo>
                    <a:pt x="316" y="0"/>
                  </a:moveTo>
                  <a:cubicBezTo>
                    <a:pt x="1" y="0"/>
                    <a:pt x="308" y="667"/>
                    <a:pt x="545" y="667"/>
                  </a:cubicBezTo>
                  <a:cubicBezTo>
                    <a:pt x="607" y="667"/>
                    <a:pt x="665" y="620"/>
                    <a:pt x="705" y="500"/>
                  </a:cubicBezTo>
                  <a:cubicBezTo>
                    <a:pt x="773" y="296"/>
                    <a:pt x="637" y="91"/>
                    <a:pt x="432" y="22"/>
                  </a:cubicBezTo>
                  <a:cubicBezTo>
                    <a:pt x="386" y="7"/>
                    <a:pt x="348" y="0"/>
                    <a:pt x="31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9" name="Google Shape;6509;p32"/>
            <p:cNvSpPr/>
            <p:nvPr/>
          </p:nvSpPr>
          <p:spPr>
            <a:xfrm>
              <a:off x="2961707" y="2340438"/>
              <a:ext cx="30358" cy="20869"/>
            </a:xfrm>
            <a:custGeom>
              <a:avLst/>
              <a:gdLst/>
              <a:ahLst/>
              <a:cxnLst/>
              <a:rect l="l" t="t" r="r" b="b"/>
              <a:pathLst>
                <a:path w="883" h="607" extrusionOk="0">
                  <a:moveTo>
                    <a:pt x="752" y="1"/>
                  </a:moveTo>
                  <a:cubicBezTo>
                    <a:pt x="497" y="1"/>
                    <a:pt x="1" y="607"/>
                    <a:pt x="473" y="607"/>
                  </a:cubicBezTo>
                  <a:cubicBezTo>
                    <a:pt x="678" y="607"/>
                    <a:pt x="883" y="402"/>
                    <a:pt x="883" y="197"/>
                  </a:cubicBezTo>
                  <a:cubicBezTo>
                    <a:pt x="883" y="55"/>
                    <a:pt x="828" y="1"/>
                    <a:pt x="752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0" name="Google Shape;6510;p32"/>
            <p:cNvSpPr/>
            <p:nvPr/>
          </p:nvSpPr>
          <p:spPr>
            <a:xfrm>
              <a:off x="1701370" y="2316235"/>
              <a:ext cx="28192" cy="26301"/>
            </a:xfrm>
            <a:custGeom>
              <a:avLst/>
              <a:gdLst/>
              <a:ahLst/>
              <a:cxnLst/>
              <a:rect l="l" t="t" r="r" b="b"/>
              <a:pathLst>
                <a:path w="820" h="765" extrusionOk="0">
                  <a:moveTo>
                    <a:pt x="492" y="0"/>
                  </a:moveTo>
                  <a:cubicBezTo>
                    <a:pt x="465" y="0"/>
                    <a:pt x="437" y="5"/>
                    <a:pt x="410" y="14"/>
                  </a:cubicBezTo>
                  <a:cubicBezTo>
                    <a:pt x="205" y="14"/>
                    <a:pt x="0" y="150"/>
                    <a:pt x="0" y="355"/>
                  </a:cubicBezTo>
                  <a:cubicBezTo>
                    <a:pt x="0" y="560"/>
                    <a:pt x="205" y="765"/>
                    <a:pt x="410" y="765"/>
                  </a:cubicBezTo>
                  <a:cubicBezTo>
                    <a:pt x="615" y="765"/>
                    <a:pt x="819" y="560"/>
                    <a:pt x="819" y="355"/>
                  </a:cubicBezTo>
                  <a:cubicBezTo>
                    <a:pt x="819" y="178"/>
                    <a:pt x="666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1" name="Google Shape;6511;p32"/>
            <p:cNvSpPr/>
            <p:nvPr/>
          </p:nvSpPr>
          <p:spPr>
            <a:xfrm>
              <a:off x="2517998" y="2928611"/>
              <a:ext cx="36030" cy="27298"/>
            </a:xfrm>
            <a:custGeom>
              <a:avLst/>
              <a:gdLst/>
              <a:ahLst/>
              <a:cxnLst/>
              <a:rect l="l" t="t" r="r" b="b"/>
              <a:pathLst>
                <a:path w="1048" h="794" extrusionOk="0">
                  <a:moveTo>
                    <a:pt x="456" y="0"/>
                  </a:moveTo>
                  <a:cubicBezTo>
                    <a:pt x="420" y="0"/>
                    <a:pt x="382" y="6"/>
                    <a:pt x="342" y="17"/>
                  </a:cubicBezTo>
                  <a:cubicBezTo>
                    <a:pt x="137" y="85"/>
                    <a:pt x="1" y="358"/>
                    <a:pt x="69" y="563"/>
                  </a:cubicBezTo>
                  <a:cubicBezTo>
                    <a:pt x="120" y="717"/>
                    <a:pt x="248" y="793"/>
                    <a:pt x="395" y="793"/>
                  </a:cubicBezTo>
                  <a:cubicBezTo>
                    <a:pt x="444" y="793"/>
                    <a:pt x="496" y="785"/>
                    <a:pt x="547" y="768"/>
                  </a:cubicBezTo>
                  <a:cubicBezTo>
                    <a:pt x="1048" y="643"/>
                    <a:pt x="859" y="0"/>
                    <a:pt x="45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2" name="Google Shape;6512;p32"/>
            <p:cNvSpPr/>
            <p:nvPr/>
          </p:nvSpPr>
          <p:spPr>
            <a:xfrm>
              <a:off x="2145010" y="1732600"/>
              <a:ext cx="33108" cy="17121"/>
            </a:xfrm>
            <a:custGeom>
              <a:avLst/>
              <a:gdLst/>
              <a:ahLst/>
              <a:cxnLst/>
              <a:rect l="l" t="t" r="r" b="b"/>
              <a:pathLst>
                <a:path w="963" h="498" extrusionOk="0">
                  <a:moveTo>
                    <a:pt x="214" y="1"/>
                  </a:moveTo>
                  <a:cubicBezTo>
                    <a:pt x="86" y="1"/>
                    <a:pt x="0" y="72"/>
                    <a:pt x="65" y="267"/>
                  </a:cubicBezTo>
                  <a:cubicBezTo>
                    <a:pt x="116" y="420"/>
                    <a:pt x="244" y="497"/>
                    <a:pt x="392" y="497"/>
                  </a:cubicBezTo>
                  <a:cubicBezTo>
                    <a:pt x="441" y="497"/>
                    <a:pt x="492" y="489"/>
                    <a:pt x="543" y="472"/>
                  </a:cubicBezTo>
                  <a:cubicBezTo>
                    <a:pt x="963" y="332"/>
                    <a:pt x="491" y="1"/>
                    <a:pt x="21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3" name="Google Shape;6513;p32"/>
            <p:cNvSpPr/>
            <p:nvPr/>
          </p:nvSpPr>
          <p:spPr>
            <a:xfrm>
              <a:off x="1816337" y="2689601"/>
              <a:ext cx="30564" cy="27470"/>
            </a:xfrm>
            <a:custGeom>
              <a:avLst/>
              <a:gdLst/>
              <a:ahLst/>
              <a:cxnLst/>
              <a:rect l="l" t="t" r="r" b="b"/>
              <a:pathLst>
                <a:path w="889" h="799" extrusionOk="0">
                  <a:moveTo>
                    <a:pt x="407" y="1"/>
                  </a:moveTo>
                  <a:cubicBezTo>
                    <a:pt x="330" y="1"/>
                    <a:pt x="258" y="23"/>
                    <a:pt x="206" y="75"/>
                  </a:cubicBezTo>
                  <a:cubicBezTo>
                    <a:pt x="1" y="212"/>
                    <a:pt x="1" y="485"/>
                    <a:pt x="137" y="621"/>
                  </a:cubicBezTo>
                  <a:cubicBezTo>
                    <a:pt x="181" y="751"/>
                    <a:pt x="306" y="798"/>
                    <a:pt x="445" y="798"/>
                  </a:cubicBezTo>
                  <a:cubicBezTo>
                    <a:pt x="524" y="798"/>
                    <a:pt x="609" y="783"/>
                    <a:pt x="683" y="758"/>
                  </a:cubicBezTo>
                  <a:cubicBezTo>
                    <a:pt x="820" y="621"/>
                    <a:pt x="888" y="348"/>
                    <a:pt x="752" y="143"/>
                  </a:cubicBezTo>
                  <a:cubicBezTo>
                    <a:pt x="667" y="59"/>
                    <a:pt x="531" y="1"/>
                    <a:pt x="407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4" name="Google Shape;6514;p32"/>
            <p:cNvSpPr/>
            <p:nvPr/>
          </p:nvSpPr>
          <p:spPr>
            <a:xfrm>
              <a:off x="2848906" y="1962258"/>
              <a:ext cx="30529" cy="28363"/>
            </a:xfrm>
            <a:custGeom>
              <a:avLst/>
              <a:gdLst/>
              <a:ahLst/>
              <a:cxnLst/>
              <a:rect l="l" t="t" r="r" b="b"/>
              <a:pathLst>
                <a:path w="888" h="825" extrusionOk="0">
                  <a:moveTo>
                    <a:pt x="389" y="0"/>
                  </a:moveTo>
                  <a:cubicBezTo>
                    <a:pt x="319" y="0"/>
                    <a:pt x="253" y="23"/>
                    <a:pt x="205" y="71"/>
                  </a:cubicBezTo>
                  <a:cubicBezTo>
                    <a:pt x="0" y="208"/>
                    <a:pt x="0" y="481"/>
                    <a:pt x="68" y="617"/>
                  </a:cubicBezTo>
                  <a:cubicBezTo>
                    <a:pt x="156" y="750"/>
                    <a:pt x="302" y="825"/>
                    <a:pt x="430" y="825"/>
                  </a:cubicBezTo>
                  <a:cubicBezTo>
                    <a:pt x="501" y="825"/>
                    <a:pt x="566" y="802"/>
                    <a:pt x="614" y="754"/>
                  </a:cubicBezTo>
                  <a:cubicBezTo>
                    <a:pt x="819" y="617"/>
                    <a:pt x="887" y="344"/>
                    <a:pt x="751" y="208"/>
                  </a:cubicBezTo>
                  <a:cubicBezTo>
                    <a:pt x="663" y="76"/>
                    <a:pt x="518" y="0"/>
                    <a:pt x="38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5" name="Google Shape;6515;p32"/>
            <p:cNvSpPr/>
            <p:nvPr/>
          </p:nvSpPr>
          <p:spPr>
            <a:xfrm>
              <a:off x="1826857" y="1949675"/>
              <a:ext cx="34242" cy="15333"/>
            </a:xfrm>
            <a:custGeom>
              <a:avLst/>
              <a:gdLst/>
              <a:ahLst/>
              <a:cxnLst/>
              <a:rect l="l" t="t" r="r" b="b"/>
              <a:pathLst>
                <a:path w="996" h="446" extrusionOk="0">
                  <a:moveTo>
                    <a:pt x="449" y="1"/>
                  </a:moveTo>
                  <a:cubicBezTo>
                    <a:pt x="344" y="1"/>
                    <a:pt x="248" y="51"/>
                    <a:pt x="173" y="164"/>
                  </a:cubicBezTo>
                  <a:cubicBezTo>
                    <a:pt x="0" y="365"/>
                    <a:pt x="154" y="445"/>
                    <a:pt x="355" y="445"/>
                  </a:cubicBezTo>
                  <a:cubicBezTo>
                    <a:pt x="631" y="445"/>
                    <a:pt x="995" y="294"/>
                    <a:pt x="719" y="96"/>
                  </a:cubicBezTo>
                  <a:cubicBezTo>
                    <a:pt x="627" y="35"/>
                    <a:pt x="535" y="1"/>
                    <a:pt x="44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6" name="Google Shape;6516;p32"/>
            <p:cNvSpPr/>
            <p:nvPr/>
          </p:nvSpPr>
          <p:spPr>
            <a:xfrm>
              <a:off x="2832816" y="2703044"/>
              <a:ext cx="39193" cy="27573"/>
            </a:xfrm>
            <a:custGeom>
              <a:avLst/>
              <a:gdLst/>
              <a:ahLst/>
              <a:cxnLst/>
              <a:rect l="l" t="t" r="r" b="b"/>
              <a:pathLst>
                <a:path w="1140" h="802" extrusionOk="0">
                  <a:moveTo>
                    <a:pt x="572" y="0"/>
                  </a:moveTo>
                  <a:cubicBezTo>
                    <a:pt x="249" y="0"/>
                    <a:pt x="1" y="487"/>
                    <a:pt x="332" y="708"/>
                  </a:cubicBezTo>
                  <a:cubicBezTo>
                    <a:pt x="424" y="774"/>
                    <a:pt x="513" y="801"/>
                    <a:pt x="595" y="801"/>
                  </a:cubicBezTo>
                  <a:cubicBezTo>
                    <a:pt x="937" y="801"/>
                    <a:pt x="1140" y="314"/>
                    <a:pt x="809" y="94"/>
                  </a:cubicBezTo>
                  <a:cubicBezTo>
                    <a:pt x="730" y="28"/>
                    <a:pt x="649" y="0"/>
                    <a:pt x="5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517" name="Google Shape;6517;p32"/>
          <p:cNvGrpSpPr/>
          <p:nvPr/>
        </p:nvGrpSpPr>
        <p:grpSpPr>
          <a:xfrm rot="4687424" flipH="1">
            <a:off x="7835494" y="3839631"/>
            <a:ext cx="305688" cy="358802"/>
            <a:chOff x="1399963" y="545100"/>
            <a:chExt cx="305686" cy="358800"/>
          </a:xfrm>
        </p:grpSpPr>
        <p:sp>
          <p:nvSpPr>
            <p:cNvPr id="6518" name="Google Shape;6518;p32"/>
            <p:cNvSpPr/>
            <p:nvPr/>
          </p:nvSpPr>
          <p:spPr>
            <a:xfrm>
              <a:off x="1618396" y="884214"/>
              <a:ext cx="13680" cy="19686"/>
            </a:xfrm>
            <a:custGeom>
              <a:avLst/>
              <a:gdLst/>
              <a:ahLst/>
              <a:cxnLst/>
              <a:rect l="l" t="t" r="r" b="b"/>
              <a:pathLst>
                <a:path w="508" h="731" extrusionOk="0">
                  <a:moveTo>
                    <a:pt x="254" y="1"/>
                  </a:moveTo>
                  <a:cubicBezTo>
                    <a:pt x="127" y="1"/>
                    <a:pt x="1" y="89"/>
                    <a:pt x="1" y="265"/>
                  </a:cubicBezTo>
                  <a:lnTo>
                    <a:pt x="1" y="476"/>
                  </a:lnTo>
                  <a:cubicBezTo>
                    <a:pt x="1" y="610"/>
                    <a:pt x="102" y="731"/>
                    <a:pt x="233" y="731"/>
                  </a:cubicBezTo>
                  <a:cubicBezTo>
                    <a:pt x="240" y="731"/>
                    <a:pt x="247" y="730"/>
                    <a:pt x="254" y="730"/>
                  </a:cubicBezTo>
                  <a:cubicBezTo>
                    <a:pt x="261" y="730"/>
                    <a:pt x="269" y="731"/>
                    <a:pt x="276" y="731"/>
                  </a:cubicBezTo>
                  <a:cubicBezTo>
                    <a:pt x="406" y="731"/>
                    <a:pt x="508" y="610"/>
                    <a:pt x="508" y="476"/>
                  </a:cubicBezTo>
                  <a:lnTo>
                    <a:pt x="508" y="265"/>
                  </a:lnTo>
                  <a:cubicBezTo>
                    <a:pt x="508" y="89"/>
                    <a:pt x="381" y="1"/>
                    <a:pt x="25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9" name="Google Shape;6519;p32"/>
            <p:cNvSpPr/>
            <p:nvPr/>
          </p:nvSpPr>
          <p:spPr>
            <a:xfrm>
              <a:off x="1614599" y="545100"/>
              <a:ext cx="35682" cy="27711"/>
            </a:xfrm>
            <a:custGeom>
              <a:avLst/>
              <a:gdLst/>
              <a:ahLst/>
              <a:cxnLst/>
              <a:rect l="l" t="t" r="r" b="b"/>
              <a:pathLst>
                <a:path w="1325" h="1029" extrusionOk="0">
                  <a:moveTo>
                    <a:pt x="663" y="0"/>
                  </a:moveTo>
                  <a:cubicBezTo>
                    <a:pt x="1" y="0"/>
                    <a:pt x="1" y="1028"/>
                    <a:pt x="663" y="1028"/>
                  </a:cubicBezTo>
                  <a:cubicBezTo>
                    <a:pt x="1325" y="1028"/>
                    <a:pt x="1325" y="0"/>
                    <a:pt x="66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0" name="Google Shape;6520;p32"/>
            <p:cNvSpPr/>
            <p:nvPr/>
          </p:nvSpPr>
          <p:spPr>
            <a:xfrm>
              <a:off x="1628252" y="738895"/>
              <a:ext cx="35682" cy="27684"/>
            </a:xfrm>
            <a:custGeom>
              <a:avLst/>
              <a:gdLst/>
              <a:ahLst/>
              <a:cxnLst/>
              <a:rect l="l" t="t" r="r" b="b"/>
              <a:pathLst>
                <a:path w="1325" h="1028" extrusionOk="0">
                  <a:moveTo>
                    <a:pt x="663" y="0"/>
                  </a:moveTo>
                  <a:cubicBezTo>
                    <a:pt x="1" y="0"/>
                    <a:pt x="1" y="1028"/>
                    <a:pt x="663" y="1028"/>
                  </a:cubicBezTo>
                  <a:cubicBezTo>
                    <a:pt x="1324" y="1028"/>
                    <a:pt x="1324" y="0"/>
                    <a:pt x="66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1" name="Google Shape;6521;p32"/>
            <p:cNvSpPr/>
            <p:nvPr/>
          </p:nvSpPr>
          <p:spPr>
            <a:xfrm>
              <a:off x="1399963" y="649000"/>
              <a:ext cx="35682" cy="27711"/>
            </a:xfrm>
            <a:custGeom>
              <a:avLst/>
              <a:gdLst/>
              <a:ahLst/>
              <a:cxnLst/>
              <a:rect l="l" t="t" r="r" b="b"/>
              <a:pathLst>
                <a:path w="1325" h="1029" extrusionOk="0">
                  <a:moveTo>
                    <a:pt x="663" y="1"/>
                  </a:moveTo>
                  <a:cubicBezTo>
                    <a:pt x="1" y="1"/>
                    <a:pt x="1" y="1029"/>
                    <a:pt x="663" y="1029"/>
                  </a:cubicBezTo>
                  <a:cubicBezTo>
                    <a:pt x="1324" y="1029"/>
                    <a:pt x="1324" y="1"/>
                    <a:pt x="66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2" name="Google Shape;6522;p32"/>
            <p:cNvSpPr/>
            <p:nvPr/>
          </p:nvSpPr>
          <p:spPr>
            <a:xfrm>
              <a:off x="1669967" y="628155"/>
              <a:ext cx="35682" cy="27711"/>
            </a:xfrm>
            <a:custGeom>
              <a:avLst/>
              <a:gdLst/>
              <a:ahLst/>
              <a:cxnLst/>
              <a:rect l="l" t="t" r="r" b="b"/>
              <a:pathLst>
                <a:path w="1325" h="1029" extrusionOk="0">
                  <a:moveTo>
                    <a:pt x="663" y="0"/>
                  </a:moveTo>
                  <a:cubicBezTo>
                    <a:pt x="1" y="0"/>
                    <a:pt x="1" y="1028"/>
                    <a:pt x="663" y="1028"/>
                  </a:cubicBezTo>
                  <a:cubicBezTo>
                    <a:pt x="1324" y="1028"/>
                    <a:pt x="1324" y="0"/>
                    <a:pt x="66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3" name="Google Shape;6523;p32"/>
            <p:cNvSpPr/>
            <p:nvPr/>
          </p:nvSpPr>
          <p:spPr>
            <a:xfrm>
              <a:off x="1531572" y="649000"/>
              <a:ext cx="35655" cy="27711"/>
            </a:xfrm>
            <a:custGeom>
              <a:avLst/>
              <a:gdLst/>
              <a:ahLst/>
              <a:cxnLst/>
              <a:rect l="l" t="t" r="r" b="b"/>
              <a:pathLst>
                <a:path w="1324" h="1029" extrusionOk="0">
                  <a:moveTo>
                    <a:pt x="662" y="1"/>
                  </a:moveTo>
                  <a:cubicBezTo>
                    <a:pt x="0" y="1"/>
                    <a:pt x="0" y="1029"/>
                    <a:pt x="662" y="1029"/>
                  </a:cubicBezTo>
                  <a:cubicBezTo>
                    <a:pt x="1324" y="1029"/>
                    <a:pt x="1324" y="1"/>
                    <a:pt x="662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524" name="Google Shape;6524;p32"/>
          <p:cNvSpPr/>
          <p:nvPr/>
        </p:nvSpPr>
        <p:spPr>
          <a:xfrm>
            <a:off x="4982130" y="1395555"/>
            <a:ext cx="572884" cy="1790892"/>
          </a:xfrm>
          <a:custGeom>
            <a:avLst/>
            <a:gdLst/>
            <a:ahLst/>
            <a:cxnLst/>
            <a:rect l="l" t="t" r="r" b="b"/>
            <a:pathLst>
              <a:path w="26186" h="81860" extrusionOk="0">
                <a:moveTo>
                  <a:pt x="21483" y="71919"/>
                </a:moveTo>
                <a:cubicBezTo>
                  <a:pt x="21716" y="71552"/>
                  <a:pt x="21916" y="71219"/>
                  <a:pt x="22116" y="70885"/>
                </a:cubicBezTo>
                <a:lnTo>
                  <a:pt x="22116" y="70885"/>
                </a:lnTo>
                <a:cubicBezTo>
                  <a:pt x="24818" y="66549"/>
                  <a:pt x="26186" y="62913"/>
                  <a:pt x="26186" y="60111"/>
                </a:cubicBezTo>
                <a:cubicBezTo>
                  <a:pt x="26186" y="58042"/>
                  <a:pt x="25819" y="56008"/>
                  <a:pt x="25185" y="54073"/>
                </a:cubicBezTo>
                <a:lnTo>
                  <a:pt x="25185" y="54040"/>
                </a:lnTo>
                <a:cubicBezTo>
                  <a:pt x="23484" y="49203"/>
                  <a:pt x="19815" y="45600"/>
                  <a:pt x="15412" y="44633"/>
                </a:cubicBezTo>
                <a:cubicBezTo>
                  <a:pt x="15412" y="44633"/>
                  <a:pt x="15412" y="44599"/>
                  <a:pt x="15412" y="44599"/>
                </a:cubicBezTo>
                <a:lnTo>
                  <a:pt x="14578" y="41931"/>
                </a:lnTo>
                <a:cubicBezTo>
                  <a:pt x="16045" y="42131"/>
                  <a:pt x="17446" y="42798"/>
                  <a:pt x="18581" y="43799"/>
                </a:cubicBezTo>
                <a:cubicBezTo>
                  <a:pt x="18614" y="43832"/>
                  <a:pt x="18647" y="43866"/>
                  <a:pt x="18714" y="43899"/>
                </a:cubicBezTo>
                <a:cubicBezTo>
                  <a:pt x="18747" y="43932"/>
                  <a:pt x="18781" y="43932"/>
                  <a:pt x="18814" y="43932"/>
                </a:cubicBezTo>
                <a:cubicBezTo>
                  <a:pt x="19081" y="43966"/>
                  <a:pt x="19181" y="43599"/>
                  <a:pt x="18947" y="43499"/>
                </a:cubicBezTo>
                <a:lnTo>
                  <a:pt x="18847" y="43465"/>
                </a:lnTo>
                <a:cubicBezTo>
                  <a:pt x="17713" y="42431"/>
                  <a:pt x="16279" y="41764"/>
                  <a:pt x="14744" y="41497"/>
                </a:cubicBezTo>
                <a:cubicBezTo>
                  <a:pt x="15678" y="41230"/>
                  <a:pt x="16546" y="40830"/>
                  <a:pt x="17346" y="40330"/>
                </a:cubicBezTo>
                <a:cubicBezTo>
                  <a:pt x="18881" y="39196"/>
                  <a:pt x="19515" y="38128"/>
                  <a:pt x="19014" y="37428"/>
                </a:cubicBezTo>
                <a:cubicBezTo>
                  <a:pt x="18881" y="37228"/>
                  <a:pt x="18514" y="36927"/>
                  <a:pt x="17747" y="37094"/>
                </a:cubicBezTo>
                <a:cubicBezTo>
                  <a:pt x="17013" y="37261"/>
                  <a:pt x="16346" y="37628"/>
                  <a:pt x="15745" y="38095"/>
                </a:cubicBezTo>
                <a:cubicBezTo>
                  <a:pt x="14744" y="38862"/>
                  <a:pt x="13944" y="39796"/>
                  <a:pt x="13310" y="40863"/>
                </a:cubicBezTo>
                <a:lnTo>
                  <a:pt x="13310" y="201"/>
                </a:lnTo>
                <a:cubicBezTo>
                  <a:pt x="13243" y="1"/>
                  <a:pt x="12943" y="1"/>
                  <a:pt x="12876" y="201"/>
                </a:cubicBezTo>
                <a:lnTo>
                  <a:pt x="12876" y="40863"/>
                </a:lnTo>
                <a:cubicBezTo>
                  <a:pt x="12243" y="39796"/>
                  <a:pt x="11442" y="38829"/>
                  <a:pt x="10441" y="38061"/>
                </a:cubicBezTo>
                <a:cubicBezTo>
                  <a:pt x="8907" y="36961"/>
                  <a:pt x="7673" y="36727"/>
                  <a:pt x="7172" y="37428"/>
                </a:cubicBezTo>
                <a:cubicBezTo>
                  <a:pt x="6672" y="38128"/>
                  <a:pt x="7306" y="39196"/>
                  <a:pt x="8840" y="40296"/>
                </a:cubicBezTo>
                <a:cubicBezTo>
                  <a:pt x="9641" y="40830"/>
                  <a:pt x="10508" y="41230"/>
                  <a:pt x="11442" y="41497"/>
                </a:cubicBezTo>
                <a:cubicBezTo>
                  <a:pt x="9908" y="41731"/>
                  <a:pt x="8473" y="42431"/>
                  <a:pt x="7339" y="43432"/>
                </a:cubicBezTo>
                <a:lnTo>
                  <a:pt x="7272" y="43499"/>
                </a:lnTo>
                <a:cubicBezTo>
                  <a:pt x="7172" y="43565"/>
                  <a:pt x="7139" y="43699"/>
                  <a:pt x="7172" y="43799"/>
                </a:cubicBezTo>
                <a:cubicBezTo>
                  <a:pt x="7239" y="43866"/>
                  <a:pt x="7306" y="43899"/>
                  <a:pt x="7373" y="43899"/>
                </a:cubicBezTo>
                <a:cubicBezTo>
                  <a:pt x="7406" y="43899"/>
                  <a:pt x="7439" y="43899"/>
                  <a:pt x="7473" y="43866"/>
                </a:cubicBezTo>
                <a:cubicBezTo>
                  <a:pt x="7539" y="43866"/>
                  <a:pt x="7573" y="43832"/>
                  <a:pt x="7606" y="43766"/>
                </a:cubicBezTo>
                <a:cubicBezTo>
                  <a:pt x="8740" y="42765"/>
                  <a:pt x="10141" y="42131"/>
                  <a:pt x="11609" y="41898"/>
                </a:cubicBezTo>
                <a:lnTo>
                  <a:pt x="10775" y="44566"/>
                </a:lnTo>
                <a:cubicBezTo>
                  <a:pt x="10775" y="44566"/>
                  <a:pt x="10775" y="44599"/>
                  <a:pt x="10775" y="44599"/>
                </a:cubicBezTo>
                <a:cubicBezTo>
                  <a:pt x="8874" y="45033"/>
                  <a:pt x="7072" y="45934"/>
                  <a:pt x="5571" y="47235"/>
                </a:cubicBezTo>
                <a:cubicBezTo>
                  <a:pt x="5505" y="47268"/>
                  <a:pt x="5505" y="47301"/>
                  <a:pt x="5471" y="47335"/>
                </a:cubicBezTo>
                <a:cubicBezTo>
                  <a:pt x="4804" y="47902"/>
                  <a:pt x="4204" y="48536"/>
                  <a:pt x="3670" y="49203"/>
                </a:cubicBezTo>
                <a:cubicBezTo>
                  <a:pt x="3603" y="49236"/>
                  <a:pt x="3570" y="49269"/>
                  <a:pt x="3536" y="49336"/>
                </a:cubicBezTo>
                <a:lnTo>
                  <a:pt x="3536" y="49336"/>
                </a:lnTo>
                <a:cubicBezTo>
                  <a:pt x="2469" y="50737"/>
                  <a:pt x="1602" y="52338"/>
                  <a:pt x="1001" y="54040"/>
                </a:cubicBezTo>
                <a:lnTo>
                  <a:pt x="1001" y="54073"/>
                </a:lnTo>
                <a:lnTo>
                  <a:pt x="1001" y="54073"/>
                </a:lnTo>
                <a:cubicBezTo>
                  <a:pt x="334" y="56008"/>
                  <a:pt x="1" y="58042"/>
                  <a:pt x="1" y="60077"/>
                </a:cubicBezTo>
                <a:cubicBezTo>
                  <a:pt x="34" y="61078"/>
                  <a:pt x="167" y="62079"/>
                  <a:pt x="434" y="63079"/>
                </a:cubicBezTo>
                <a:lnTo>
                  <a:pt x="434" y="63079"/>
                </a:lnTo>
                <a:lnTo>
                  <a:pt x="434" y="63113"/>
                </a:lnTo>
                <a:cubicBezTo>
                  <a:pt x="434" y="63179"/>
                  <a:pt x="468" y="63280"/>
                  <a:pt x="501" y="63380"/>
                </a:cubicBezTo>
                <a:cubicBezTo>
                  <a:pt x="534" y="63513"/>
                  <a:pt x="601" y="63680"/>
                  <a:pt x="634" y="63847"/>
                </a:cubicBezTo>
                <a:lnTo>
                  <a:pt x="634" y="63913"/>
                </a:lnTo>
                <a:cubicBezTo>
                  <a:pt x="768" y="64314"/>
                  <a:pt x="901" y="64681"/>
                  <a:pt x="1068" y="65047"/>
                </a:cubicBezTo>
                <a:cubicBezTo>
                  <a:pt x="2035" y="67449"/>
                  <a:pt x="3236" y="69751"/>
                  <a:pt x="4671" y="71886"/>
                </a:cubicBezTo>
                <a:cubicBezTo>
                  <a:pt x="6805" y="75121"/>
                  <a:pt x="9174" y="78157"/>
                  <a:pt x="11742" y="81059"/>
                </a:cubicBezTo>
                <a:cubicBezTo>
                  <a:pt x="12443" y="81859"/>
                  <a:pt x="13710" y="81859"/>
                  <a:pt x="14411" y="81059"/>
                </a:cubicBezTo>
                <a:cubicBezTo>
                  <a:pt x="16479" y="78691"/>
                  <a:pt x="18447" y="76222"/>
                  <a:pt x="20282" y="73654"/>
                </a:cubicBezTo>
                <a:lnTo>
                  <a:pt x="20282" y="73654"/>
                </a:lnTo>
                <a:cubicBezTo>
                  <a:pt x="20682" y="73087"/>
                  <a:pt x="21082" y="72519"/>
                  <a:pt x="21483" y="71919"/>
                </a:cubicBezTo>
                <a:close/>
                <a:moveTo>
                  <a:pt x="5838" y="47568"/>
                </a:moveTo>
                <a:cubicBezTo>
                  <a:pt x="6472" y="47001"/>
                  <a:pt x="7172" y="46534"/>
                  <a:pt x="7940" y="46134"/>
                </a:cubicBezTo>
                <a:cubicBezTo>
                  <a:pt x="7773" y="47135"/>
                  <a:pt x="7773" y="48469"/>
                  <a:pt x="8673" y="49603"/>
                </a:cubicBezTo>
                <a:cubicBezTo>
                  <a:pt x="9841" y="51071"/>
                  <a:pt x="12243" y="51871"/>
                  <a:pt x="16012" y="52071"/>
                </a:cubicBezTo>
                <a:cubicBezTo>
                  <a:pt x="18747" y="52205"/>
                  <a:pt x="21316" y="53473"/>
                  <a:pt x="23084" y="55574"/>
                </a:cubicBezTo>
                <a:cubicBezTo>
                  <a:pt x="24852" y="57609"/>
                  <a:pt x="25652" y="60277"/>
                  <a:pt x="25319" y="62979"/>
                </a:cubicBezTo>
                <a:cubicBezTo>
                  <a:pt x="25052" y="64013"/>
                  <a:pt x="24685" y="65014"/>
                  <a:pt x="24251" y="66015"/>
                </a:cubicBezTo>
                <a:cubicBezTo>
                  <a:pt x="24718" y="63480"/>
                  <a:pt x="24385" y="61412"/>
                  <a:pt x="23284" y="59877"/>
                </a:cubicBezTo>
                <a:cubicBezTo>
                  <a:pt x="21716" y="57709"/>
                  <a:pt x="18647" y="56641"/>
                  <a:pt x="14177" y="56641"/>
                </a:cubicBezTo>
                <a:cubicBezTo>
                  <a:pt x="10908" y="56641"/>
                  <a:pt x="8540" y="55841"/>
                  <a:pt x="7172" y="54206"/>
                </a:cubicBezTo>
                <a:cubicBezTo>
                  <a:pt x="5838" y="52705"/>
                  <a:pt x="5404" y="50470"/>
                  <a:pt x="5838" y="47568"/>
                </a:cubicBezTo>
                <a:close/>
                <a:moveTo>
                  <a:pt x="25719" y="60478"/>
                </a:moveTo>
                <a:cubicBezTo>
                  <a:pt x="25485" y="58576"/>
                  <a:pt x="24685" y="56742"/>
                  <a:pt x="23417" y="55274"/>
                </a:cubicBezTo>
                <a:cubicBezTo>
                  <a:pt x="21549" y="53106"/>
                  <a:pt x="18881" y="51805"/>
                  <a:pt x="16045" y="51671"/>
                </a:cubicBezTo>
                <a:cubicBezTo>
                  <a:pt x="12443" y="51471"/>
                  <a:pt x="10074" y="50704"/>
                  <a:pt x="9007" y="49370"/>
                </a:cubicBezTo>
                <a:cubicBezTo>
                  <a:pt x="8340" y="48536"/>
                  <a:pt x="8140" y="47401"/>
                  <a:pt x="8407" y="45900"/>
                </a:cubicBezTo>
                <a:cubicBezTo>
                  <a:pt x="9341" y="45467"/>
                  <a:pt x="10341" y="45133"/>
                  <a:pt x="11342" y="44966"/>
                </a:cubicBezTo>
                <a:cubicBezTo>
                  <a:pt x="11442" y="46067"/>
                  <a:pt x="12243" y="47735"/>
                  <a:pt x="15912" y="48202"/>
                </a:cubicBezTo>
                <a:cubicBezTo>
                  <a:pt x="21116" y="48869"/>
                  <a:pt x="23584" y="51805"/>
                  <a:pt x="24752" y="54206"/>
                </a:cubicBezTo>
                <a:cubicBezTo>
                  <a:pt x="25419" y="56108"/>
                  <a:pt x="25752" y="58109"/>
                  <a:pt x="25752" y="60111"/>
                </a:cubicBezTo>
                <a:cubicBezTo>
                  <a:pt x="25752" y="60211"/>
                  <a:pt x="25752" y="60344"/>
                  <a:pt x="25719" y="60478"/>
                </a:cubicBezTo>
                <a:close/>
                <a:moveTo>
                  <a:pt x="23651" y="51705"/>
                </a:moveTo>
                <a:cubicBezTo>
                  <a:pt x="21816" y="49536"/>
                  <a:pt x="19148" y="48169"/>
                  <a:pt x="15945" y="47735"/>
                </a:cubicBezTo>
                <a:cubicBezTo>
                  <a:pt x="12543" y="47335"/>
                  <a:pt x="11842" y="45834"/>
                  <a:pt x="11776" y="44900"/>
                </a:cubicBezTo>
                <a:cubicBezTo>
                  <a:pt x="12209" y="44833"/>
                  <a:pt x="12643" y="44800"/>
                  <a:pt x="13077" y="44800"/>
                </a:cubicBezTo>
                <a:cubicBezTo>
                  <a:pt x="17480" y="44800"/>
                  <a:pt x="21383" y="47535"/>
                  <a:pt x="23651" y="51705"/>
                </a:cubicBezTo>
                <a:close/>
                <a:moveTo>
                  <a:pt x="15979" y="38428"/>
                </a:moveTo>
                <a:cubicBezTo>
                  <a:pt x="16512" y="37995"/>
                  <a:pt x="17146" y="37695"/>
                  <a:pt x="17847" y="37494"/>
                </a:cubicBezTo>
                <a:cubicBezTo>
                  <a:pt x="17947" y="37494"/>
                  <a:pt x="18047" y="37461"/>
                  <a:pt x="18147" y="37461"/>
                </a:cubicBezTo>
                <a:cubicBezTo>
                  <a:pt x="18347" y="37461"/>
                  <a:pt x="18514" y="37528"/>
                  <a:pt x="18647" y="37695"/>
                </a:cubicBezTo>
                <a:cubicBezTo>
                  <a:pt x="18914" y="38028"/>
                  <a:pt x="18647" y="38829"/>
                  <a:pt x="17079" y="39963"/>
                </a:cubicBezTo>
                <a:cubicBezTo>
                  <a:pt x="15979" y="40630"/>
                  <a:pt x="14778" y="41130"/>
                  <a:pt x="13510" y="41364"/>
                </a:cubicBezTo>
                <a:cubicBezTo>
                  <a:pt x="14144" y="40230"/>
                  <a:pt x="14978" y="39229"/>
                  <a:pt x="15979" y="38428"/>
                </a:cubicBezTo>
                <a:close/>
                <a:moveTo>
                  <a:pt x="7506" y="37695"/>
                </a:moveTo>
                <a:cubicBezTo>
                  <a:pt x="7639" y="37528"/>
                  <a:pt x="7840" y="37461"/>
                  <a:pt x="8040" y="37461"/>
                </a:cubicBezTo>
                <a:cubicBezTo>
                  <a:pt x="8473" y="37461"/>
                  <a:pt x="9174" y="37728"/>
                  <a:pt x="10175" y="38428"/>
                </a:cubicBezTo>
                <a:cubicBezTo>
                  <a:pt x="11175" y="39229"/>
                  <a:pt x="12009" y="40230"/>
                  <a:pt x="12643" y="41364"/>
                </a:cubicBezTo>
                <a:cubicBezTo>
                  <a:pt x="11375" y="41130"/>
                  <a:pt x="10175" y="40630"/>
                  <a:pt x="9074" y="39963"/>
                </a:cubicBezTo>
                <a:cubicBezTo>
                  <a:pt x="7506" y="38829"/>
                  <a:pt x="7272" y="38028"/>
                  <a:pt x="7506" y="37695"/>
                </a:cubicBezTo>
                <a:close/>
                <a:moveTo>
                  <a:pt x="12043" y="41964"/>
                </a:moveTo>
                <a:lnTo>
                  <a:pt x="14111" y="41964"/>
                </a:lnTo>
                <a:lnTo>
                  <a:pt x="14911" y="44533"/>
                </a:lnTo>
                <a:cubicBezTo>
                  <a:pt x="14311" y="44433"/>
                  <a:pt x="13677" y="44366"/>
                  <a:pt x="13077" y="44366"/>
                </a:cubicBezTo>
                <a:cubicBezTo>
                  <a:pt x="12576" y="44366"/>
                  <a:pt x="12076" y="44399"/>
                  <a:pt x="11576" y="44466"/>
                </a:cubicBezTo>
                <a:lnTo>
                  <a:pt x="11576" y="44466"/>
                </a:lnTo>
                <a:lnTo>
                  <a:pt x="11509" y="44466"/>
                </a:lnTo>
                <a:lnTo>
                  <a:pt x="11242" y="44533"/>
                </a:lnTo>
                <a:close/>
                <a:moveTo>
                  <a:pt x="5338" y="48002"/>
                </a:moveTo>
                <a:cubicBezTo>
                  <a:pt x="5004" y="50804"/>
                  <a:pt x="5505" y="52972"/>
                  <a:pt x="6805" y="54507"/>
                </a:cubicBezTo>
                <a:cubicBezTo>
                  <a:pt x="8273" y="56208"/>
                  <a:pt x="10775" y="57075"/>
                  <a:pt x="14177" y="57075"/>
                </a:cubicBezTo>
                <a:cubicBezTo>
                  <a:pt x="18480" y="57075"/>
                  <a:pt x="21416" y="58109"/>
                  <a:pt x="22917" y="60111"/>
                </a:cubicBezTo>
                <a:cubicBezTo>
                  <a:pt x="24218" y="61945"/>
                  <a:pt x="24351" y="64580"/>
                  <a:pt x="23284" y="67950"/>
                </a:cubicBezTo>
                <a:cubicBezTo>
                  <a:pt x="23017" y="68450"/>
                  <a:pt x="22750" y="68950"/>
                  <a:pt x="22450" y="69451"/>
                </a:cubicBezTo>
                <a:cubicBezTo>
                  <a:pt x="22884" y="67116"/>
                  <a:pt x="22550" y="65314"/>
                  <a:pt x="21483" y="64047"/>
                </a:cubicBezTo>
                <a:cubicBezTo>
                  <a:pt x="19348" y="61478"/>
                  <a:pt x="14611" y="61545"/>
                  <a:pt x="11209" y="61812"/>
                </a:cubicBezTo>
                <a:cubicBezTo>
                  <a:pt x="8607" y="62012"/>
                  <a:pt x="6472" y="61211"/>
                  <a:pt x="5104" y="59477"/>
                </a:cubicBezTo>
                <a:cubicBezTo>
                  <a:pt x="3236" y="57175"/>
                  <a:pt x="2803" y="53272"/>
                  <a:pt x="3937" y="49536"/>
                </a:cubicBezTo>
                <a:cubicBezTo>
                  <a:pt x="4370" y="49003"/>
                  <a:pt x="4837" y="48469"/>
                  <a:pt x="5338" y="48002"/>
                </a:cubicBezTo>
                <a:close/>
                <a:moveTo>
                  <a:pt x="4771" y="59744"/>
                </a:moveTo>
                <a:cubicBezTo>
                  <a:pt x="6238" y="61612"/>
                  <a:pt x="8507" y="62446"/>
                  <a:pt x="11275" y="62245"/>
                </a:cubicBezTo>
                <a:cubicBezTo>
                  <a:pt x="16479" y="61845"/>
                  <a:pt x="19648" y="62512"/>
                  <a:pt x="21149" y="64347"/>
                </a:cubicBezTo>
                <a:cubicBezTo>
                  <a:pt x="22317" y="65715"/>
                  <a:pt x="22517" y="67849"/>
                  <a:pt x="21749" y="70618"/>
                </a:cubicBezTo>
                <a:cubicBezTo>
                  <a:pt x="21349" y="71285"/>
                  <a:pt x="20916" y="71952"/>
                  <a:pt x="20482" y="72586"/>
                </a:cubicBezTo>
                <a:cubicBezTo>
                  <a:pt x="20682" y="71018"/>
                  <a:pt x="20348" y="69751"/>
                  <a:pt x="19481" y="68783"/>
                </a:cubicBezTo>
                <a:cubicBezTo>
                  <a:pt x="18013" y="67082"/>
                  <a:pt x="15045" y="66415"/>
                  <a:pt x="10875" y="66815"/>
                </a:cubicBezTo>
                <a:cubicBezTo>
                  <a:pt x="7940" y="67082"/>
                  <a:pt x="5471" y="66248"/>
                  <a:pt x="3737" y="64414"/>
                </a:cubicBezTo>
                <a:cubicBezTo>
                  <a:pt x="1602" y="62145"/>
                  <a:pt x="734" y="58443"/>
                  <a:pt x="1402" y="54206"/>
                </a:cubicBezTo>
                <a:cubicBezTo>
                  <a:pt x="1835" y="52905"/>
                  <a:pt x="2469" y="51638"/>
                  <a:pt x="3236" y="50504"/>
                </a:cubicBezTo>
                <a:cubicBezTo>
                  <a:pt x="2469" y="54040"/>
                  <a:pt x="3003" y="57575"/>
                  <a:pt x="4771" y="59744"/>
                </a:cubicBezTo>
                <a:close/>
                <a:moveTo>
                  <a:pt x="768" y="56608"/>
                </a:moveTo>
                <a:cubicBezTo>
                  <a:pt x="701" y="59944"/>
                  <a:pt x="1602" y="62813"/>
                  <a:pt x="3403" y="64714"/>
                </a:cubicBezTo>
                <a:cubicBezTo>
                  <a:pt x="5204" y="66615"/>
                  <a:pt x="7840" y="67516"/>
                  <a:pt x="10908" y="67216"/>
                </a:cubicBezTo>
                <a:cubicBezTo>
                  <a:pt x="14945" y="66849"/>
                  <a:pt x="17780" y="67483"/>
                  <a:pt x="19148" y="69050"/>
                </a:cubicBezTo>
                <a:cubicBezTo>
                  <a:pt x="20048" y="70118"/>
                  <a:pt x="20315" y="71585"/>
                  <a:pt x="19881" y="73420"/>
                </a:cubicBezTo>
                <a:cubicBezTo>
                  <a:pt x="19548" y="73920"/>
                  <a:pt x="19214" y="74387"/>
                  <a:pt x="18847" y="74854"/>
                </a:cubicBezTo>
                <a:cubicBezTo>
                  <a:pt x="18947" y="74287"/>
                  <a:pt x="18814" y="73720"/>
                  <a:pt x="18547" y="73253"/>
                </a:cubicBezTo>
                <a:cubicBezTo>
                  <a:pt x="17713" y="71919"/>
                  <a:pt x="15412" y="71219"/>
                  <a:pt x="12243" y="71352"/>
                </a:cubicBezTo>
                <a:cubicBezTo>
                  <a:pt x="6939" y="71552"/>
                  <a:pt x="3403" y="69517"/>
                  <a:pt x="1568" y="65148"/>
                </a:cubicBezTo>
                <a:cubicBezTo>
                  <a:pt x="868" y="63546"/>
                  <a:pt x="468" y="61812"/>
                  <a:pt x="401" y="60077"/>
                </a:cubicBezTo>
                <a:cubicBezTo>
                  <a:pt x="401" y="58910"/>
                  <a:pt x="534" y="57742"/>
                  <a:pt x="768" y="56608"/>
                </a:cubicBezTo>
                <a:close/>
                <a:moveTo>
                  <a:pt x="3270" y="68650"/>
                </a:moveTo>
                <a:cubicBezTo>
                  <a:pt x="5338" y="70918"/>
                  <a:pt x="8340" y="71952"/>
                  <a:pt x="12276" y="71819"/>
                </a:cubicBezTo>
                <a:cubicBezTo>
                  <a:pt x="15245" y="71686"/>
                  <a:pt x="17446" y="72319"/>
                  <a:pt x="18180" y="73520"/>
                </a:cubicBezTo>
                <a:cubicBezTo>
                  <a:pt x="18614" y="74154"/>
                  <a:pt x="18547" y="74988"/>
                  <a:pt x="18047" y="75955"/>
                </a:cubicBezTo>
                <a:cubicBezTo>
                  <a:pt x="17446" y="76789"/>
                  <a:pt x="16813" y="77556"/>
                  <a:pt x="16279" y="78224"/>
                </a:cubicBezTo>
                <a:cubicBezTo>
                  <a:pt x="16246" y="77556"/>
                  <a:pt x="16012" y="76889"/>
                  <a:pt x="15612" y="76356"/>
                </a:cubicBezTo>
                <a:cubicBezTo>
                  <a:pt x="14945" y="75422"/>
                  <a:pt x="13777" y="75055"/>
                  <a:pt x="12710" y="75422"/>
                </a:cubicBezTo>
                <a:cubicBezTo>
                  <a:pt x="9908" y="76189"/>
                  <a:pt x="8673" y="75922"/>
                  <a:pt x="6772" y="74154"/>
                </a:cubicBezTo>
                <a:cubicBezTo>
                  <a:pt x="5471" y="72386"/>
                  <a:pt x="4304" y="70551"/>
                  <a:pt x="3236" y="68650"/>
                </a:cubicBezTo>
                <a:close/>
                <a:moveTo>
                  <a:pt x="14111" y="80792"/>
                </a:moveTo>
                <a:cubicBezTo>
                  <a:pt x="13577" y="81426"/>
                  <a:pt x="12610" y="81426"/>
                  <a:pt x="12076" y="80792"/>
                </a:cubicBezTo>
                <a:cubicBezTo>
                  <a:pt x="11175" y="79758"/>
                  <a:pt x="9507" y="77823"/>
                  <a:pt x="7773" y="75488"/>
                </a:cubicBezTo>
                <a:cubicBezTo>
                  <a:pt x="9207" y="76422"/>
                  <a:pt x="10541" y="76456"/>
                  <a:pt x="12843" y="75822"/>
                </a:cubicBezTo>
                <a:cubicBezTo>
                  <a:pt x="13710" y="75522"/>
                  <a:pt x="14711" y="75855"/>
                  <a:pt x="15278" y="76589"/>
                </a:cubicBezTo>
                <a:cubicBezTo>
                  <a:pt x="15879" y="77390"/>
                  <a:pt x="15979" y="78457"/>
                  <a:pt x="15678" y="78957"/>
                </a:cubicBezTo>
                <a:cubicBezTo>
                  <a:pt x="15045" y="79691"/>
                  <a:pt x="14478" y="80325"/>
                  <a:pt x="14077" y="80792"/>
                </a:cubicBezTo>
                <a:close/>
              </a:path>
            </a:pathLst>
          </a:custGeom>
          <a:gradFill>
            <a:gsLst>
              <a:gs pos="0">
                <a:schemeClr val="accent3"/>
              </a:gs>
              <a:gs pos="100000">
                <a:schemeClr val="accent4"/>
              </a:gs>
            </a:gsLst>
            <a:lin ang="5400700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25" name="Google Shape;6525;p32"/>
          <p:cNvSpPr/>
          <p:nvPr/>
        </p:nvSpPr>
        <p:spPr>
          <a:xfrm>
            <a:off x="5616129" y="346925"/>
            <a:ext cx="633463" cy="1850005"/>
          </a:xfrm>
          <a:custGeom>
            <a:avLst/>
            <a:gdLst/>
            <a:ahLst/>
            <a:cxnLst/>
            <a:rect l="l" t="t" r="r" b="b"/>
            <a:pathLst>
              <a:path w="28955" h="84562" extrusionOk="0">
                <a:moveTo>
                  <a:pt x="16546" y="56608"/>
                </a:moveTo>
                <a:lnTo>
                  <a:pt x="15812" y="54307"/>
                </a:lnTo>
                <a:cubicBezTo>
                  <a:pt x="17113" y="54540"/>
                  <a:pt x="18347" y="55107"/>
                  <a:pt x="19314" y="55974"/>
                </a:cubicBezTo>
                <a:cubicBezTo>
                  <a:pt x="19348" y="56008"/>
                  <a:pt x="19414" y="56041"/>
                  <a:pt x="19448" y="56074"/>
                </a:cubicBezTo>
                <a:cubicBezTo>
                  <a:pt x="19481" y="56108"/>
                  <a:pt x="19515" y="56108"/>
                  <a:pt x="19548" y="56108"/>
                </a:cubicBezTo>
                <a:cubicBezTo>
                  <a:pt x="19615" y="56108"/>
                  <a:pt x="19715" y="56074"/>
                  <a:pt x="19748" y="56008"/>
                </a:cubicBezTo>
                <a:cubicBezTo>
                  <a:pt x="19815" y="55908"/>
                  <a:pt x="19781" y="55774"/>
                  <a:pt x="19681" y="55708"/>
                </a:cubicBezTo>
                <a:lnTo>
                  <a:pt x="19615" y="55674"/>
                </a:lnTo>
                <a:cubicBezTo>
                  <a:pt x="18614" y="54774"/>
                  <a:pt x="17380" y="54173"/>
                  <a:pt x="16045" y="53940"/>
                </a:cubicBezTo>
                <a:cubicBezTo>
                  <a:pt x="16846" y="53706"/>
                  <a:pt x="17580" y="53372"/>
                  <a:pt x="18247" y="52905"/>
                </a:cubicBezTo>
                <a:cubicBezTo>
                  <a:pt x="20248" y="51471"/>
                  <a:pt x="19982" y="50637"/>
                  <a:pt x="19748" y="50304"/>
                </a:cubicBezTo>
                <a:cubicBezTo>
                  <a:pt x="19481" y="49970"/>
                  <a:pt x="19048" y="49837"/>
                  <a:pt x="18614" y="50003"/>
                </a:cubicBezTo>
                <a:cubicBezTo>
                  <a:pt x="17980" y="50170"/>
                  <a:pt x="17346" y="50470"/>
                  <a:pt x="16813" y="50904"/>
                </a:cubicBezTo>
                <a:cubicBezTo>
                  <a:pt x="15979" y="51538"/>
                  <a:pt x="15245" y="52372"/>
                  <a:pt x="14711" y="53272"/>
                </a:cubicBezTo>
                <a:lnTo>
                  <a:pt x="14711" y="234"/>
                </a:lnTo>
                <a:cubicBezTo>
                  <a:pt x="14711" y="101"/>
                  <a:pt x="14611" y="1"/>
                  <a:pt x="14478" y="1"/>
                </a:cubicBezTo>
                <a:cubicBezTo>
                  <a:pt x="14344" y="1"/>
                  <a:pt x="14277" y="101"/>
                  <a:pt x="14244" y="234"/>
                </a:cubicBezTo>
                <a:lnTo>
                  <a:pt x="14244" y="53272"/>
                </a:lnTo>
                <a:cubicBezTo>
                  <a:pt x="13710" y="52372"/>
                  <a:pt x="12977" y="51538"/>
                  <a:pt x="12143" y="50871"/>
                </a:cubicBezTo>
                <a:cubicBezTo>
                  <a:pt x="11609" y="50470"/>
                  <a:pt x="10975" y="50170"/>
                  <a:pt x="10341" y="49970"/>
                </a:cubicBezTo>
                <a:cubicBezTo>
                  <a:pt x="9908" y="49837"/>
                  <a:pt x="9474" y="49970"/>
                  <a:pt x="9207" y="50304"/>
                </a:cubicBezTo>
                <a:cubicBezTo>
                  <a:pt x="8974" y="50604"/>
                  <a:pt x="8707" y="51471"/>
                  <a:pt x="10708" y="52905"/>
                </a:cubicBezTo>
                <a:cubicBezTo>
                  <a:pt x="11375" y="53339"/>
                  <a:pt x="12109" y="53706"/>
                  <a:pt x="12910" y="53906"/>
                </a:cubicBezTo>
                <a:cubicBezTo>
                  <a:pt x="11576" y="54173"/>
                  <a:pt x="10341" y="54774"/>
                  <a:pt x="9341" y="55641"/>
                </a:cubicBezTo>
                <a:lnTo>
                  <a:pt x="9274" y="55708"/>
                </a:lnTo>
                <a:cubicBezTo>
                  <a:pt x="9207" y="55774"/>
                  <a:pt x="9174" y="55874"/>
                  <a:pt x="9207" y="55974"/>
                </a:cubicBezTo>
                <a:cubicBezTo>
                  <a:pt x="9274" y="56041"/>
                  <a:pt x="9341" y="56108"/>
                  <a:pt x="9407" y="56108"/>
                </a:cubicBezTo>
                <a:cubicBezTo>
                  <a:pt x="9441" y="56108"/>
                  <a:pt x="9474" y="56074"/>
                  <a:pt x="9507" y="56074"/>
                </a:cubicBezTo>
                <a:cubicBezTo>
                  <a:pt x="9574" y="56041"/>
                  <a:pt x="9607" y="56008"/>
                  <a:pt x="9641" y="55974"/>
                </a:cubicBezTo>
                <a:cubicBezTo>
                  <a:pt x="10608" y="55107"/>
                  <a:pt x="11842" y="54507"/>
                  <a:pt x="13143" y="54307"/>
                </a:cubicBezTo>
                <a:lnTo>
                  <a:pt x="12443" y="56608"/>
                </a:lnTo>
                <a:cubicBezTo>
                  <a:pt x="5204" y="57676"/>
                  <a:pt x="1" y="64147"/>
                  <a:pt x="534" y="71452"/>
                </a:cubicBezTo>
                <a:cubicBezTo>
                  <a:pt x="1068" y="78757"/>
                  <a:pt x="7172" y="84395"/>
                  <a:pt x="14478" y="84395"/>
                </a:cubicBezTo>
                <a:cubicBezTo>
                  <a:pt x="21816" y="84395"/>
                  <a:pt x="27887" y="78757"/>
                  <a:pt x="28421" y="71452"/>
                </a:cubicBezTo>
                <a:cubicBezTo>
                  <a:pt x="28955" y="64147"/>
                  <a:pt x="23784" y="57676"/>
                  <a:pt x="16512" y="56608"/>
                </a:cubicBezTo>
                <a:close/>
                <a:moveTo>
                  <a:pt x="26786" y="76055"/>
                </a:moveTo>
                <a:lnTo>
                  <a:pt x="2169" y="76055"/>
                </a:lnTo>
                <a:cubicBezTo>
                  <a:pt x="1402" y="74354"/>
                  <a:pt x="968" y="72553"/>
                  <a:pt x="935" y="70685"/>
                </a:cubicBezTo>
                <a:lnTo>
                  <a:pt x="28021" y="70652"/>
                </a:lnTo>
                <a:cubicBezTo>
                  <a:pt x="27987" y="72520"/>
                  <a:pt x="27587" y="74354"/>
                  <a:pt x="26786" y="76055"/>
                </a:cubicBezTo>
                <a:close/>
                <a:moveTo>
                  <a:pt x="2135" y="64914"/>
                </a:moveTo>
                <a:lnTo>
                  <a:pt x="26820" y="64914"/>
                </a:lnTo>
                <a:cubicBezTo>
                  <a:pt x="27587" y="66582"/>
                  <a:pt x="27987" y="68383"/>
                  <a:pt x="28021" y="70251"/>
                </a:cubicBezTo>
                <a:lnTo>
                  <a:pt x="935" y="70285"/>
                </a:lnTo>
                <a:cubicBezTo>
                  <a:pt x="968" y="68417"/>
                  <a:pt x="1368" y="66582"/>
                  <a:pt x="2135" y="64914"/>
                </a:cubicBezTo>
                <a:close/>
                <a:moveTo>
                  <a:pt x="14478" y="56908"/>
                </a:moveTo>
                <a:cubicBezTo>
                  <a:pt x="16813" y="56908"/>
                  <a:pt x="19114" y="57509"/>
                  <a:pt x="21149" y="58676"/>
                </a:cubicBezTo>
                <a:lnTo>
                  <a:pt x="7840" y="58676"/>
                </a:lnTo>
                <a:cubicBezTo>
                  <a:pt x="9841" y="57509"/>
                  <a:pt x="12143" y="56908"/>
                  <a:pt x="14478" y="56908"/>
                </a:cubicBezTo>
                <a:close/>
                <a:moveTo>
                  <a:pt x="17079" y="51238"/>
                </a:moveTo>
                <a:cubicBezTo>
                  <a:pt x="17546" y="50871"/>
                  <a:pt x="18114" y="50570"/>
                  <a:pt x="18714" y="50404"/>
                </a:cubicBezTo>
                <a:cubicBezTo>
                  <a:pt x="18781" y="50404"/>
                  <a:pt x="18881" y="50404"/>
                  <a:pt x="18981" y="50370"/>
                </a:cubicBezTo>
                <a:cubicBezTo>
                  <a:pt x="19148" y="50370"/>
                  <a:pt x="19281" y="50437"/>
                  <a:pt x="19381" y="50570"/>
                </a:cubicBezTo>
                <a:cubicBezTo>
                  <a:pt x="19615" y="50871"/>
                  <a:pt x="19381" y="51571"/>
                  <a:pt x="17980" y="52572"/>
                </a:cubicBezTo>
                <a:cubicBezTo>
                  <a:pt x="17046" y="53139"/>
                  <a:pt x="15979" y="53573"/>
                  <a:pt x="14878" y="53773"/>
                </a:cubicBezTo>
                <a:cubicBezTo>
                  <a:pt x="15445" y="52805"/>
                  <a:pt x="16179" y="51938"/>
                  <a:pt x="17079" y="51238"/>
                </a:cubicBezTo>
                <a:close/>
                <a:moveTo>
                  <a:pt x="9574" y="50570"/>
                </a:moveTo>
                <a:cubicBezTo>
                  <a:pt x="9674" y="50437"/>
                  <a:pt x="9808" y="50404"/>
                  <a:pt x="9974" y="50404"/>
                </a:cubicBezTo>
                <a:cubicBezTo>
                  <a:pt x="10074" y="50404"/>
                  <a:pt x="10141" y="50404"/>
                  <a:pt x="10241" y="50437"/>
                </a:cubicBezTo>
                <a:cubicBezTo>
                  <a:pt x="10842" y="50604"/>
                  <a:pt x="11409" y="50871"/>
                  <a:pt x="11876" y="51271"/>
                </a:cubicBezTo>
                <a:cubicBezTo>
                  <a:pt x="12743" y="51971"/>
                  <a:pt x="13477" y="52805"/>
                  <a:pt x="14044" y="53806"/>
                </a:cubicBezTo>
                <a:cubicBezTo>
                  <a:pt x="12943" y="53573"/>
                  <a:pt x="11909" y="53172"/>
                  <a:pt x="10942" y="52572"/>
                </a:cubicBezTo>
                <a:cubicBezTo>
                  <a:pt x="9574" y="51571"/>
                  <a:pt x="9341" y="50871"/>
                  <a:pt x="9541" y="50570"/>
                </a:cubicBezTo>
                <a:close/>
                <a:moveTo>
                  <a:pt x="13610" y="54373"/>
                </a:moveTo>
                <a:lnTo>
                  <a:pt x="15378" y="54373"/>
                </a:lnTo>
                <a:lnTo>
                  <a:pt x="16079" y="56575"/>
                </a:lnTo>
                <a:cubicBezTo>
                  <a:pt x="15011" y="56441"/>
                  <a:pt x="13944" y="56441"/>
                  <a:pt x="12910" y="56575"/>
                </a:cubicBezTo>
                <a:close/>
                <a:moveTo>
                  <a:pt x="7139" y="59077"/>
                </a:moveTo>
                <a:cubicBezTo>
                  <a:pt x="7172" y="59077"/>
                  <a:pt x="7206" y="59077"/>
                  <a:pt x="7239" y="59077"/>
                </a:cubicBezTo>
                <a:lnTo>
                  <a:pt x="21649" y="59077"/>
                </a:lnTo>
                <a:cubicBezTo>
                  <a:pt x="21683" y="59077"/>
                  <a:pt x="21716" y="59077"/>
                  <a:pt x="21783" y="59043"/>
                </a:cubicBezTo>
                <a:cubicBezTo>
                  <a:pt x="23851" y="60378"/>
                  <a:pt x="25519" y="62246"/>
                  <a:pt x="26620" y="64447"/>
                </a:cubicBezTo>
                <a:lnTo>
                  <a:pt x="2336" y="64447"/>
                </a:lnTo>
                <a:cubicBezTo>
                  <a:pt x="3436" y="62246"/>
                  <a:pt x="5104" y="60378"/>
                  <a:pt x="7139" y="59077"/>
                </a:cubicBezTo>
                <a:close/>
                <a:moveTo>
                  <a:pt x="7906" y="82260"/>
                </a:moveTo>
                <a:lnTo>
                  <a:pt x="21082" y="82260"/>
                </a:lnTo>
                <a:cubicBezTo>
                  <a:pt x="16979" y="84561"/>
                  <a:pt x="12009" y="84561"/>
                  <a:pt x="7906" y="82260"/>
                </a:cubicBezTo>
                <a:close/>
                <a:moveTo>
                  <a:pt x="21749" y="81860"/>
                </a:moveTo>
                <a:cubicBezTo>
                  <a:pt x="21716" y="81826"/>
                  <a:pt x="21683" y="81826"/>
                  <a:pt x="21649" y="81826"/>
                </a:cubicBezTo>
                <a:lnTo>
                  <a:pt x="7239" y="81826"/>
                </a:lnTo>
                <a:lnTo>
                  <a:pt x="7206" y="81826"/>
                </a:lnTo>
                <a:cubicBezTo>
                  <a:pt x="5138" y="80492"/>
                  <a:pt x="3470" y="78657"/>
                  <a:pt x="2369" y="76456"/>
                </a:cubicBezTo>
                <a:lnTo>
                  <a:pt x="26586" y="76456"/>
                </a:lnTo>
                <a:cubicBezTo>
                  <a:pt x="25485" y="78657"/>
                  <a:pt x="23818" y="80525"/>
                  <a:pt x="21749" y="81860"/>
                </a:cubicBezTo>
                <a:close/>
              </a:path>
            </a:pathLst>
          </a:custGeom>
          <a:gradFill>
            <a:gsLst>
              <a:gs pos="0">
                <a:schemeClr val="accent3"/>
              </a:gs>
              <a:gs pos="100000">
                <a:schemeClr val="accent4"/>
              </a:gs>
            </a:gsLst>
            <a:lin ang="5400700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526" name="Google Shape;6526;p32"/>
          <p:cNvGrpSpPr/>
          <p:nvPr/>
        </p:nvGrpSpPr>
        <p:grpSpPr>
          <a:xfrm>
            <a:off x="3525279" y="346937"/>
            <a:ext cx="245947" cy="559018"/>
            <a:chOff x="1788920" y="1273404"/>
            <a:chExt cx="245947" cy="559018"/>
          </a:xfrm>
        </p:grpSpPr>
        <p:sp>
          <p:nvSpPr>
            <p:cNvPr id="6527" name="Google Shape;6527;p32"/>
            <p:cNvSpPr/>
            <p:nvPr/>
          </p:nvSpPr>
          <p:spPr>
            <a:xfrm>
              <a:off x="1900563" y="1570418"/>
              <a:ext cx="56225" cy="43077"/>
            </a:xfrm>
            <a:custGeom>
              <a:avLst/>
              <a:gdLst/>
              <a:ahLst/>
              <a:cxnLst/>
              <a:rect l="l" t="t" r="r" b="b"/>
              <a:pathLst>
                <a:path w="2570" h="1969" extrusionOk="0">
                  <a:moveTo>
                    <a:pt x="2336" y="1869"/>
                  </a:moveTo>
                  <a:cubicBezTo>
                    <a:pt x="2236" y="1869"/>
                    <a:pt x="2169" y="1802"/>
                    <a:pt x="2136" y="1702"/>
                  </a:cubicBezTo>
                  <a:lnTo>
                    <a:pt x="1735" y="434"/>
                  </a:lnTo>
                  <a:lnTo>
                    <a:pt x="901" y="434"/>
                  </a:lnTo>
                  <a:lnTo>
                    <a:pt x="501" y="1702"/>
                  </a:lnTo>
                  <a:cubicBezTo>
                    <a:pt x="434" y="1969"/>
                    <a:pt x="1" y="1835"/>
                    <a:pt x="101" y="1568"/>
                  </a:cubicBezTo>
                  <a:lnTo>
                    <a:pt x="535" y="167"/>
                  </a:lnTo>
                  <a:cubicBezTo>
                    <a:pt x="568" y="67"/>
                    <a:pt x="635" y="1"/>
                    <a:pt x="735" y="1"/>
                  </a:cubicBezTo>
                  <a:lnTo>
                    <a:pt x="1902" y="1"/>
                  </a:lnTo>
                  <a:cubicBezTo>
                    <a:pt x="1969" y="1"/>
                    <a:pt x="2069" y="67"/>
                    <a:pt x="2102" y="167"/>
                  </a:cubicBezTo>
                  <a:lnTo>
                    <a:pt x="2536" y="1568"/>
                  </a:lnTo>
                  <a:cubicBezTo>
                    <a:pt x="2569" y="1668"/>
                    <a:pt x="2503" y="1802"/>
                    <a:pt x="2403" y="1835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8" name="Google Shape;6528;p32"/>
            <p:cNvSpPr/>
            <p:nvPr/>
          </p:nvSpPr>
          <p:spPr>
            <a:xfrm>
              <a:off x="1857508" y="1521521"/>
              <a:ext cx="78103" cy="57669"/>
            </a:xfrm>
            <a:custGeom>
              <a:avLst/>
              <a:gdLst/>
              <a:ahLst/>
              <a:cxnLst/>
              <a:rect l="l" t="t" r="r" b="b"/>
              <a:pathLst>
                <a:path w="3570" h="2636" extrusionOk="0">
                  <a:moveTo>
                    <a:pt x="3303" y="2636"/>
                  </a:moveTo>
                  <a:lnTo>
                    <a:pt x="3270" y="2636"/>
                  </a:lnTo>
                  <a:cubicBezTo>
                    <a:pt x="2503" y="2502"/>
                    <a:pt x="1802" y="2236"/>
                    <a:pt x="1168" y="1869"/>
                  </a:cubicBezTo>
                  <a:cubicBezTo>
                    <a:pt x="1" y="1035"/>
                    <a:pt x="168" y="468"/>
                    <a:pt x="334" y="301"/>
                  </a:cubicBezTo>
                  <a:cubicBezTo>
                    <a:pt x="501" y="67"/>
                    <a:pt x="801" y="1"/>
                    <a:pt x="1068" y="67"/>
                  </a:cubicBezTo>
                  <a:cubicBezTo>
                    <a:pt x="1435" y="167"/>
                    <a:pt x="1769" y="334"/>
                    <a:pt x="2069" y="568"/>
                  </a:cubicBezTo>
                  <a:lnTo>
                    <a:pt x="2069" y="568"/>
                  </a:lnTo>
                  <a:cubicBezTo>
                    <a:pt x="2669" y="1068"/>
                    <a:pt x="3136" y="1635"/>
                    <a:pt x="3503" y="2302"/>
                  </a:cubicBezTo>
                  <a:cubicBezTo>
                    <a:pt x="3570" y="2469"/>
                    <a:pt x="3470" y="2636"/>
                    <a:pt x="3303" y="2636"/>
                  </a:cubicBezTo>
                  <a:close/>
                  <a:moveTo>
                    <a:pt x="835" y="468"/>
                  </a:moveTo>
                  <a:cubicBezTo>
                    <a:pt x="768" y="468"/>
                    <a:pt x="701" y="501"/>
                    <a:pt x="668" y="534"/>
                  </a:cubicBezTo>
                  <a:cubicBezTo>
                    <a:pt x="601" y="634"/>
                    <a:pt x="735" y="1001"/>
                    <a:pt x="1402" y="1502"/>
                  </a:cubicBezTo>
                  <a:cubicBezTo>
                    <a:pt x="1835" y="1769"/>
                    <a:pt x="2336" y="1969"/>
                    <a:pt x="2836" y="2102"/>
                  </a:cubicBezTo>
                  <a:cubicBezTo>
                    <a:pt x="2569" y="1669"/>
                    <a:pt x="2202" y="1268"/>
                    <a:pt x="1802" y="935"/>
                  </a:cubicBezTo>
                  <a:lnTo>
                    <a:pt x="1802" y="935"/>
                  </a:lnTo>
                  <a:cubicBezTo>
                    <a:pt x="1535" y="735"/>
                    <a:pt x="1268" y="601"/>
                    <a:pt x="935" y="501"/>
                  </a:cubicBezTo>
                  <a:cubicBezTo>
                    <a:pt x="901" y="501"/>
                    <a:pt x="868" y="501"/>
                    <a:pt x="835" y="468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9" name="Google Shape;6529;p32"/>
            <p:cNvSpPr/>
            <p:nvPr/>
          </p:nvSpPr>
          <p:spPr>
            <a:xfrm>
              <a:off x="1863349" y="1568230"/>
              <a:ext cx="72261" cy="32860"/>
            </a:xfrm>
            <a:custGeom>
              <a:avLst/>
              <a:gdLst/>
              <a:ahLst/>
              <a:cxnLst/>
              <a:rect l="l" t="t" r="r" b="b"/>
              <a:pathLst>
                <a:path w="3303" h="1502" extrusionOk="0">
                  <a:moveTo>
                    <a:pt x="234" y="1502"/>
                  </a:moveTo>
                  <a:cubicBezTo>
                    <a:pt x="167" y="1502"/>
                    <a:pt x="101" y="1435"/>
                    <a:pt x="34" y="1368"/>
                  </a:cubicBezTo>
                  <a:cubicBezTo>
                    <a:pt x="1" y="1268"/>
                    <a:pt x="34" y="1168"/>
                    <a:pt x="101" y="1101"/>
                  </a:cubicBezTo>
                  <a:lnTo>
                    <a:pt x="134" y="1068"/>
                  </a:lnTo>
                  <a:cubicBezTo>
                    <a:pt x="935" y="367"/>
                    <a:pt x="1969" y="1"/>
                    <a:pt x="3036" y="67"/>
                  </a:cubicBezTo>
                  <a:cubicBezTo>
                    <a:pt x="3303" y="1"/>
                    <a:pt x="3236" y="568"/>
                    <a:pt x="3003" y="468"/>
                  </a:cubicBezTo>
                  <a:cubicBezTo>
                    <a:pt x="2035" y="434"/>
                    <a:pt x="1135" y="734"/>
                    <a:pt x="434" y="1402"/>
                  </a:cubicBezTo>
                  <a:lnTo>
                    <a:pt x="334" y="1435"/>
                  </a:lnTo>
                  <a:cubicBezTo>
                    <a:pt x="301" y="1468"/>
                    <a:pt x="267" y="1502"/>
                    <a:pt x="234" y="1502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0" name="Google Shape;6530;p32"/>
            <p:cNvSpPr/>
            <p:nvPr/>
          </p:nvSpPr>
          <p:spPr>
            <a:xfrm>
              <a:off x="1924651" y="1521521"/>
              <a:ext cx="77381" cy="57669"/>
            </a:xfrm>
            <a:custGeom>
              <a:avLst/>
              <a:gdLst/>
              <a:ahLst/>
              <a:cxnLst/>
              <a:rect l="l" t="t" r="r" b="b"/>
              <a:pathLst>
                <a:path w="3537" h="2636" extrusionOk="0">
                  <a:moveTo>
                    <a:pt x="234" y="2636"/>
                  </a:moveTo>
                  <a:cubicBezTo>
                    <a:pt x="134" y="2636"/>
                    <a:pt x="67" y="2603"/>
                    <a:pt x="34" y="2536"/>
                  </a:cubicBezTo>
                  <a:cubicBezTo>
                    <a:pt x="1" y="2469"/>
                    <a:pt x="1" y="2369"/>
                    <a:pt x="34" y="2302"/>
                  </a:cubicBezTo>
                  <a:cubicBezTo>
                    <a:pt x="401" y="1635"/>
                    <a:pt x="868" y="1068"/>
                    <a:pt x="1468" y="568"/>
                  </a:cubicBezTo>
                  <a:cubicBezTo>
                    <a:pt x="1769" y="334"/>
                    <a:pt x="2102" y="167"/>
                    <a:pt x="2502" y="67"/>
                  </a:cubicBezTo>
                  <a:cubicBezTo>
                    <a:pt x="2736" y="1"/>
                    <a:pt x="3036" y="67"/>
                    <a:pt x="3203" y="301"/>
                  </a:cubicBezTo>
                  <a:cubicBezTo>
                    <a:pt x="3336" y="468"/>
                    <a:pt x="3536" y="1001"/>
                    <a:pt x="2369" y="1835"/>
                  </a:cubicBezTo>
                  <a:cubicBezTo>
                    <a:pt x="1735" y="2236"/>
                    <a:pt x="1035" y="2502"/>
                    <a:pt x="301" y="2636"/>
                  </a:cubicBezTo>
                  <a:close/>
                  <a:moveTo>
                    <a:pt x="2669" y="468"/>
                  </a:moveTo>
                  <a:cubicBezTo>
                    <a:pt x="2636" y="468"/>
                    <a:pt x="2602" y="468"/>
                    <a:pt x="2569" y="468"/>
                  </a:cubicBezTo>
                  <a:cubicBezTo>
                    <a:pt x="2236" y="568"/>
                    <a:pt x="1935" y="701"/>
                    <a:pt x="1702" y="901"/>
                  </a:cubicBezTo>
                  <a:lnTo>
                    <a:pt x="1702" y="901"/>
                  </a:lnTo>
                  <a:cubicBezTo>
                    <a:pt x="1268" y="1235"/>
                    <a:pt x="935" y="1635"/>
                    <a:pt x="668" y="2069"/>
                  </a:cubicBezTo>
                  <a:cubicBezTo>
                    <a:pt x="1168" y="1935"/>
                    <a:pt x="1668" y="1735"/>
                    <a:pt x="2102" y="1468"/>
                  </a:cubicBezTo>
                  <a:cubicBezTo>
                    <a:pt x="2769" y="968"/>
                    <a:pt x="2936" y="634"/>
                    <a:pt x="2836" y="501"/>
                  </a:cubicBezTo>
                  <a:cubicBezTo>
                    <a:pt x="2803" y="468"/>
                    <a:pt x="2736" y="468"/>
                    <a:pt x="2669" y="468"/>
                  </a:cubicBezTo>
                  <a:close/>
                  <a:moveTo>
                    <a:pt x="1602" y="768"/>
                  </a:move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1" name="Google Shape;6531;p32"/>
            <p:cNvSpPr/>
            <p:nvPr/>
          </p:nvSpPr>
          <p:spPr>
            <a:xfrm>
              <a:off x="1924651" y="1567508"/>
              <a:ext cx="71539" cy="33582"/>
            </a:xfrm>
            <a:custGeom>
              <a:avLst/>
              <a:gdLst/>
              <a:ahLst/>
              <a:cxnLst/>
              <a:rect l="l" t="t" r="r" b="b"/>
              <a:pathLst>
                <a:path w="3270" h="1535" extrusionOk="0">
                  <a:moveTo>
                    <a:pt x="3003" y="1535"/>
                  </a:moveTo>
                  <a:cubicBezTo>
                    <a:pt x="2969" y="1535"/>
                    <a:pt x="2936" y="1501"/>
                    <a:pt x="2903" y="1501"/>
                  </a:cubicBezTo>
                  <a:lnTo>
                    <a:pt x="2803" y="1435"/>
                  </a:lnTo>
                  <a:cubicBezTo>
                    <a:pt x="2102" y="801"/>
                    <a:pt x="1168" y="467"/>
                    <a:pt x="234" y="534"/>
                  </a:cubicBezTo>
                  <a:cubicBezTo>
                    <a:pt x="101" y="534"/>
                    <a:pt x="1" y="434"/>
                    <a:pt x="1" y="334"/>
                  </a:cubicBezTo>
                  <a:cubicBezTo>
                    <a:pt x="1" y="200"/>
                    <a:pt x="67" y="100"/>
                    <a:pt x="201" y="100"/>
                  </a:cubicBezTo>
                  <a:cubicBezTo>
                    <a:pt x="1268" y="0"/>
                    <a:pt x="2336" y="367"/>
                    <a:pt x="3103" y="1101"/>
                  </a:cubicBezTo>
                  <a:lnTo>
                    <a:pt x="3136" y="1134"/>
                  </a:lnTo>
                  <a:cubicBezTo>
                    <a:pt x="3236" y="1201"/>
                    <a:pt x="3270" y="1301"/>
                    <a:pt x="3203" y="1401"/>
                  </a:cubicBezTo>
                  <a:cubicBezTo>
                    <a:pt x="3170" y="1501"/>
                    <a:pt x="3069" y="1535"/>
                    <a:pt x="3003" y="1535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2" name="Google Shape;6532;p32"/>
            <p:cNvSpPr/>
            <p:nvPr/>
          </p:nvSpPr>
          <p:spPr>
            <a:xfrm>
              <a:off x="1924651" y="1273404"/>
              <a:ext cx="9517" cy="305782"/>
            </a:xfrm>
            <a:custGeom>
              <a:avLst/>
              <a:gdLst/>
              <a:ahLst/>
              <a:cxnLst/>
              <a:rect l="l" t="t" r="r" b="b"/>
              <a:pathLst>
                <a:path w="435" h="13977" extrusionOk="0">
                  <a:moveTo>
                    <a:pt x="234" y="13977"/>
                  </a:moveTo>
                  <a:cubicBezTo>
                    <a:pt x="101" y="13977"/>
                    <a:pt x="1" y="13877"/>
                    <a:pt x="1" y="13743"/>
                  </a:cubicBezTo>
                  <a:lnTo>
                    <a:pt x="1" y="234"/>
                  </a:lnTo>
                  <a:cubicBezTo>
                    <a:pt x="1" y="100"/>
                    <a:pt x="101" y="0"/>
                    <a:pt x="234" y="0"/>
                  </a:cubicBezTo>
                  <a:cubicBezTo>
                    <a:pt x="334" y="0"/>
                    <a:pt x="434" y="100"/>
                    <a:pt x="434" y="234"/>
                  </a:cubicBezTo>
                  <a:lnTo>
                    <a:pt x="434" y="13777"/>
                  </a:lnTo>
                  <a:cubicBezTo>
                    <a:pt x="434" y="13877"/>
                    <a:pt x="334" y="13977"/>
                    <a:pt x="234" y="13977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3" name="Google Shape;6533;p32"/>
            <p:cNvSpPr/>
            <p:nvPr/>
          </p:nvSpPr>
          <p:spPr>
            <a:xfrm>
              <a:off x="1788920" y="1563854"/>
              <a:ext cx="245947" cy="268568"/>
            </a:xfrm>
            <a:custGeom>
              <a:avLst/>
              <a:gdLst/>
              <a:ahLst/>
              <a:cxnLst/>
              <a:rect l="l" t="t" r="r" b="b"/>
              <a:pathLst>
                <a:path w="11242" h="12276" extrusionOk="0">
                  <a:moveTo>
                    <a:pt x="6438" y="11242"/>
                  </a:moveTo>
                  <a:cubicBezTo>
                    <a:pt x="2135" y="11242"/>
                    <a:pt x="0" y="6071"/>
                    <a:pt x="3036" y="3036"/>
                  </a:cubicBezTo>
                  <a:cubicBezTo>
                    <a:pt x="6038" y="0"/>
                    <a:pt x="11242" y="2169"/>
                    <a:pt x="11242" y="6438"/>
                  </a:cubicBezTo>
                  <a:cubicBezTo>
                    <a:pt x="11208" y="9074"/>
                    <a:pt x="9073" y="11242"/>
                    <a:pt x="6438" y="11242"/>
                  </a:cubicBezTo>
                  <a:close/>
                  <a:moveTo>
                    <a:pt x="6438" y="2069"/>
                  </a:moveTo>
                  <a:cubicBezTo>
                    <a:pt x="2535" y="2069"/>
                    <a:pt x="567" y="6772"/>
                    <a:pt x="3336" y="9541"/>
                  </a:cubicBezTo>
                  <a:cubicBezTo>
                    <a:pt x="6071" y="12276"/>
                    <a:pt x="10808" y="10341"/>
                    <a:pt x="10808" y="6438"/>
                  </a:cubicBezTo>
                  <a:cubicBezTo>
                    <a:pt x="10775" y="4037"/>
                    <a:pt x="8840" y="2069"/>
                    <a:pt x="6438" y="2069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534" name="Google Shape;6534;p32"/>
          <p:cNvGrpSpPr/>
          <p:nvPr/>
        </p:nvGrpSpPr>
        <p:grpSpPr>
          <a:xfrm>
            <a:off x="5506480" y="1170425"/>
            <a:ext cx="133450" cy="133450"/>
            <a:chOff x="2964800" y="2114450"/>
            <a:chExt cx="133450" cy="133450"/>
          </a:xfrm>
        </p:grpSpPr>
        <p:sp>
          <p:nvSpPr>
            <p:cNvPr id="6535" name="Google Shape;6535;p32"/>
            <p:cNvSpPr/>
            <p:nvPr/>
          </p:nvSpPr>
          <p:spPr>
            <a:xfrm>
              <a:off x="3059025" y="2175325"/>
              <a:ext cx="39225" cy="10875"/>
            </a:xfrm>
            <a:custGeom>
              <a:avLst/>
              <a:gdLst/>
              <a:ahLst/>
              <a:cxnLst/>
              <a:rect l="l" t="t" r="r" b="b"/>
              <a:pathLst>
                <a:path w="1569" h="435" extrusionOk="0">
                  <a:moveTo>
                    <a:pt x="1368" y="434"/>
                  </a:moveTo>
                  <a:lnTo>
                    <a:pt x="234" y="434"/>
                  </a:lnTo>
                  <a:cubicBezTo>
                    <a:pt x="100" y="434"/>
                    <a:pt x="0" y="334"/>
                    <a:pt x="0" y="234"/>
                  </a:cubicBezTo>
                  <a:cubicBezTo>
                    <a:pt x="0" y="101"/>
                    <a:pt x="100" y="1"/>
                    <a:pt x="234" y="1"/>
                  </a:cubicBezTo>
                  <a:lnTo>
                    <a:pt x="1368" y="1"/>
                  </a:lnTo>
                  <a:cubicBezTo>
                    <a:pt x="1468" y="1"/>
                    <a:pt x="1568" y="101"/>
                    <a:pt x="1568" y="234"/>
                  </a:cubicBezTo>
                  <a:cubicBezTo>
                    <a:pt x="1568" y="334"/>
                    <a:pt x="1468" y="434"/>
                    <a:pt x="1368" y="434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6" name="Google Shape;6536;p32"/>
            <p:cNvSpPr/>
            <p:nvPr/>
          </p:nvSpPr>
          <p:spPr>
            <a:xfrm>
              <a:off x="2964800" y="2175325"/>
              <a:ext cx="39200" cy="10875"/>
            </a:xfrm>
            <a:custGeom>
              <a:avLst/>
              <a:gdLst/>
              <a:ahLst/>
              <a:cxnLst/>
              <a:rect l="l" t="t" r="r" b="b"/>
              <a:pathLst>
                <a:path w="1568" h="435" extrusionOk="0">
                  <a:moveTo>
                    <a:pt x="1368" y="434"/>
                  </a:moveTo>
                  <a:lnTo>
                    <a:pt x="234" y="434"/>
                  </a:lnTo>
                  <a:cubicBezTo>
                    <a:pt x="100" y="434"/>
                    <a:pt x="0" y="334"/>
                    <a:pt x="0" y="234"/>
                  </a:cubicBezTo>
                  <a:cubicBezTo>
                    <a:pt x="0" y="101"/>
                    <a:pt x="100" y="1"/>
                    <a:pt x="234" y="1"/>
                  </a:cubicBezTo>
                  <a:lnTo>
                    <a:pt x="1368" y="1"/>
                  </a:lnTo>
                  <a:cubicBezTo>
                    <a:pt x="1468" y="1"/>
                    <a:pt x="1568" y="101"/>
                    <a:pt x="1568" y="234"/>
                  </a:cubicBezTo>
                  <a:cubicBezTo>
                    <a:pt x="1568" y="334"/>
                    <a:pt x="1468" y="434"/>
                    <a:pt x="1368" y="434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7" name="Google Shape;6537;p32"/>
            <p:cNvSpPr/>
            <p:nvPr/>
          </p:nvSpPr>
          <p:spPr>
            <a:xfrm>
              <a:off x="3026500" y="2208700"/>
              <a:ext cx="10025" cy="39200"/>
            </a:xfrm>
            <a:custGeom>
              <a:avLst/>
              <a:gdLst/>
              <a:ahLst/>
              <a:cxnLst/>
              <a:rect l="l" t="t" r="r" b="b"/>
              <a:pathLst>
                <a:path w="401" h="1568" extrusionOk="0">
                  <a:moveTo>
                    <a:pt x="201" y="1568"/>
                  </a:moveTo>
                  <a:cubicBezTo>
                    <a:pt x="101" y="1568"/>
                    <a:pt x="0" y="1468"/>
                    <a:pt x="0" y="1334"/>
                  </a:cubicBezTo>
                  <a:lnTo>
                    <a:pt x="0" y="200"/>
                  </a:lnTo>
                  <a:cubicBezTo>
                    <a:pt x="34" y="0"/>
                    <a:pt x="334" y="0"/>
                    <a:pt x="401" y="200"/>
                  </a:cubicBezTo>
                  <a:lnTo>
                    <a:pt x="401" y="1334"/>
                  </a:lnTo>
                  <a:cubicBezTo>
                    <a:pt x="401" y="1468"/>
                    <a:pt x="334" y="1568"/>
                    <a:pt x="201" y="1568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8" name="Google Shape;6538;p32"/>
            <p:cNvSpPr/>
            <p:nvPr/>
          </p:nvSpPr>
          <p:spPr>
            <a:xfrm>
              <a:off x="3026500" y="2114450"/>
              <a:ext cx="10025" cy="39225"/>
            </a:xfrm>
            <a:custGeom>
              <a:avLst/>
              <a:gdLst/>
              <a:ahLst/>
              <a:cxnLst/>
              <a:rect l="l" t="t" r="r" b="b"/>
              <a:pathLst>
                <a:path w="401" h="1569" extrusionOk="0">
                  <a:moveTo>
                    <a:pt x="201" y="1569"/>
                  </a:moveTo>
                  <a:cubicBezTo>
                    <a:pt x="101" y="1569"/>
                    <a:pt x="0" y="1468"/>
                    <a:pt x="0" y="1335"/>
                  </a:cubicBezTo>
                  <a:lnTo>
                    <a:pt x="0" y="201"/>
                  </a:lnTo>
                  <a:cubicBezTo>
                    <a:pt x="34" y="1"/>
                    <a:pt x="334" y="1"/>
                    <a:pt x="401" y="201"/>
                  </a:cubicBezTo>
                  <a:lnTo>
                    <a:pt x="401" y="1335"/>
                  </a:lnTo>
                  <a:cubicBezTo>
                    <a:pt x="401" y="1468"/>
                    <a:pt x="334" y="1569"/>
                    <a:pt x="201" y="1569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9" name="Google Shape;6539;p32"/>
            <p:cNvSpPr/>
            <p:nvPr/>
          </p:nvSpPr>
          <p:spPr>
            <a:xfrm>
              <a:off x="3036500" y="2186175"/>
              <a:ext cx="20875" cy="20050"/>
            </a:xfrm>
            <a:custGeom>
              <a:avLst/>
              <a:gdLst/>
              <a:ahLst/>
              <a:cxnLst/>
              <a:rect l="l" t="t" r="r" b="b"/>
              <a:pathLst>
                <a:path w="835" h="802" extrusionOk="0">
                  <a:moveTo>
                    <a:pt x="601" y="801"/>
                  </a:moveTo>
                  <a:cubicBezTo>
                    <a:pt x="568" y="801"/>
                    <a:pt x="501" y="801"/>
                    <a:pt x="468" y="768"/>
                  </a:cubicBezTo>
                  <a:lnTo>
                    <a:pt x="101" y="367"/>
                  </a:lnTo>
                  <a:cubicBezTo>
                    <a:pt x="1" y="301"/>
                    <a:pt x="1" y="167"/>
                    <a:pt x="101" y="67"/>
                  </a:cubicBezTo>
                  <a:cubicBezTo>
                    <a:pt x="168" y="0"/>
                    <a:pt x="301" y="0"/>
                    <a:pt x="401" y="67"/>
                  </a:cubicBezTo>
                  <a:lnTo>
                    <a:pt x="768" y="434"/>
                  </a:lnTo>
                  <a:cubicBezTo>
                    <a:pt x="835" y="534"/>
                    <a:pt x="835" y="668"/>
                    <a:pt x="768" y="768"/>
                  </a:cubicBezTo>
                  <a:cubicBezTo>
                    <a:pt x="735" y="801"/>
                    <a:pt x="668" y="801"/>
                    <a:pt x="601" y="80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0" name="Google Shape;6540;p32"/>
            <p:cNvSpPr/>
            <p:nvPr/>
          </p:nvSpPr>
          <p:spPr>
            <a:xfrm>
              <a:off x="3005650" y="2155325"/>
              <a:ext cx="20875" cy="20025"/>
            </a:xfrm>
            <a:custGeom>
              <a:avLst/>
              <a:gdLst/>
              <a:ahLst/>
              <a:cxnLst/>
              <a:rect l="l" t="t" r="r" b="b"/>
              <a:pathLst>
                <a:path w="835" h="801" extrusionOk="0">
                  <a:moveTo>
                    <a:pt x="601" y="801"/>
                  </a:moveTo>
                  <a:cubicBezTo>
                    <a:pt x="568" y="801"/>
                    <a:pt x="501" y="801"/>
                    <a:pt x="468" y="767"/>
                  </a:cubicBezTo>
                  <a:lnTo>
                    <a:pt x="101" y="367"/>
                  </a:lnTo>
                  <a:cubicBezTo>
                    <a:pt x="1" y="300"/>
                    <a:pt x="1" y="167"/>
                    <a:pt x="101" y="67"/>
                  </a:cubicBezTo>
                  <a:cubicBezTo>
                    <a:pt x="167" y="0"/>
                    <a:pt x="301" y="0"/>
                    <a:pt x="401" y="67"/>
                  </a:cubicBezTo>
                  <a:lnTo>
                    <a:pt x="768" y="434"/>
                  </a:lnTo>
                  <a:cubicBezTo>
                    <a:pt x="834" y="534"/>
                    <a:pt x="834" y="667"/>
                    <a:pt x="768" y="767"/>
                  </a:cubicBezTo>
                  <a:cubicBezTo>
                    <a:pt x="734" y="801"/>
                    <a:pt x="668" y="801"/>
                    <a:pt x="601" y="80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1" name="Google Shape;6541;p32"/>
            <p:cNvSpPr/>
            <p:nvPr/>
          </p:nvSpPr>
          <p:spPr>
            <a:xfrm>
              <a:off x="3003975" y="2182850"/>
              <a:ext cx="25875" cy="23375"/>
            </a:xfrm>
            <a:custGeom>
              <a:avLst/>
              <a:gdLst/>
              <a:ahLst/>
              <a:cxnLst/>
              <a:rect l="l" t="t" r="r" b="b"/>
              <a:pathLst>
                <a:path w="1035" h="935" extrusionOk="0">
                  <a:moveTo>
                    <a:pt x="301" y="934"/>
                  </a:moveTo>
                  <a:cubicBezTo>
                    <a:pt x="101" y="934"/>
                    <a:pt x="1" y="701"/>
                    <a:pt x="168" y="567"/>
                  </a:cubicBezTo>
                  <a:lnTo>
                    <a:pt x="535" y="200"/>
                  </a:lnTo>
                  <a:cubicBezTo>
                    <a:pt x="735" y="0"/>
                    <a:pt x="1035" y="300"/>
                    <a:pt x="835" y="500"/>
                  </a:cubicBezTo>
                  <a:lnTo>
                    <a:pt x="468" y="901"/>
                  </a:lnTo>
                  <a:cubicBezTo>
                    <a:pt x="401" y="934"/>
                    <a:pt x="368" y="934"/>
                    <a:pt x="301" y="934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2" name="Google Shape;6542;p32"/>
            <p:cNvSpPr/>
            <p:nvPr/>
          </p:nvSpPr>
          <p:spPr>
            <a:xfrm>
              <a:off x="3036500" y="2151975"/>
              <a:ext cx="24225" cy="23375"/>
            </a:xfrm>
            <a:custGeom>
              <a:avLst/>
              <a:gdLst/>
              <a:ahLst/>
              <a:cxnLst/>
              <a:rect l="l" t="t" r="r" b="b"/>
              <a:pathLst>
                <a:path w="969" h="935" extrusionOk="0">
                  <a:moveTo>
                    <a:pt x="234" y="935"/>
                  </a:moveTo>
                  <a:cubicBezTo>
                    <a:pt x="168" y="935"/>
                    <a:pt x="134" y="935"/>
                    <a:pt x="101" y="901"/>
                  </a:cubicBezTo>
                  <a:cubicBezTo>
                    <a:pt x="1" y="801"/>
                    <a:pt x="1" y="668"/>
                    <a:pt x="101" y="568"/>
                  </a:cubicBezTo>
                  <a:lnTo>
                    <a:pt x="468" y="201"/>
                  </a:lnTo>
                  <a:cubicBezTo>
                    <a:pt x="668" y="1"/>
                    <a:pt x="968" y="301"/>
                    <a:pt x="768" y="501"/>
                  </a:cubicBezTo>
                  <a:lnTo>
                    <a:pt x="401" y="901"/>
                  </a:lnTo>
                  <a:cubicBezTo>
                    <a:pt x="334" y="935"/>
                    <a:pt x="301" y="935"/>
                    <a:pt x="234" y="935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6543" name="Google Shape;6543;p32"/>
          <p:cNvCxnSpPr/>
          <p:nvPr/>
        </p:nvCxnSpPr>
        <p:spPr>
          <a:xfrm>
            <a:off x="5268568" y="350257"/>
            <a:ext cx="0" cy="1931400"/>
          </a:xfrm>
          <a:prstGeom prst="straightConnector1">
            <a:avLst/>
          </a:prstGeom>
          <a:noFill/>
          <a:ln w="9525" cap="flat" cmpd="sng">
            <a:solidFill>
              <a:schemeClr val="accent3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6544" name="Google Shape;6544;p32"/>
          <p:cNvGrpSpPr/>
          <p:nvPr/>
        </p:nvGrpSpPr>
        <p:grpSpPr>
          <a:xfrm>
            <a:off x="6047355" y="1109925"/>
            <a:ext cx="133450" cy="133450"/>
            <a:chOff x="2964800" y="2114450"/>
            <a:chExt cx="133450" cy="133450"/>
          </a:xfrm>
        </p:grpSpPr>
        <p:sp>
          <p:nvSpPr>
            <p:cNvPr id="6545" name="Google Shape;6545;p32"/>
            <p:cNvSpPr/>
            <p:nvPr/>
          </p:nvSpPr>
          <p:spPr>
            <a:xfrm>
              <a:off x="3059025" y="2175325"/>
              <a:ext cx="39225" cy="10875"/>
            </a:xfrm>
            <a:custGeom>
              <a:avLst/>
              <a:gdLst/>
              <a:ahLst/>
              <a:cxnLst/>
              <a:rect l="l" t="t" r="r" b="b"/>
              <a:pathLst>
                <a:path w="1569" h="435" extrusionOk="0">
                  <a:moveTo>
                    <a:pt x="1368" y="434"/>
                  </a:moveTo>
                  <a:lnTo>
                    <a:pt x="234" y="434"/>
                  </a:lnTo>
                  <a:cubicBezTo>
                    <a:pt x="100" y="434"/>
                    <a:pt x="0" y="334"/>
                    <a:pt x="0" y="234"/>
                  </a:cubicBezTo>
                  <a:cubicBezTo>
                    <a:pt x="0" y="101"/>
                    <a:pt x="100" y="1"/>
                    <a:pt x="234" y="1"/>
                  </a:cubicBezTo>
                  <a:lnTo>
                    <a:pt x="1368" y="1"/>
                  </a:lnTo>
                  <a:cubicBezTo>
                    <a:pt x="1468" y="1"/>
                    <a:pt x="1568" y="101"/>
                    <a:pt x="1568" y="234"/>
                  </a:cubicBezTo>
                  <a:cubicBezTo>
                    <a:pt x="1568" y="334"/>
                    <a:pt x="1468" y="434"/>
                    <a:pt x="1368" y="434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6" name="Google Shape;6546;p32"/>
            <p:cNvSpPr/>
            <p:nvPr/>
          </p:nvSpPr>
          <p:spPr>
            <a:xfrm>
              <a:off x="2964800" y="2175325"/>
              <a:ext cx="39200" cy="10875"/>
            </a:xfrm>
            <a:custGeom>
              <a:avLst/>
              <a:gdLst/>
              <a:ahLst/>
              <a:cxnLst/>
              <a:rect l="l" t="t" r="r" b="b"/>
              <a:pathLst>
                <a:path w="1568" h="435" extrusionOk="0">
                  <a:moveTo>
                    <a:pt x="1368" y="434"/>
                  </a:moveTo>
                  <a:lnTo>
                    <a:pt x="234" y="434"/>
                  </a:lnTo>
                  <a:cubicBezTo>
                    <a:pt x="100" y="434"/>
                    <a:pt x="0" y="334"/>
                    <a:pt x="0" y="234"/>
                  </a:cubicBezTo>
                  <a:cubicBezTo>
                    <a:pt x="0" y="101"/>
                    <a:pt x="100" y="1"/>
                    <a:pt x="234" y="1"/>
                  </a:cubicBezTo>
                  <a:lnTo>
                    <a:pt x="1368" y="1"/>
                  </a:lnTo>
                  <a:cubicBezTo>
                    <a:pt x="1468" y="1"/>
                    <a:pt x="1568" y="101"/>
                    <a:pt x="1568" y="234"/>
                  </a:cubicBezTo>
                  <a:cubicBezTo>
                    <a:pt x="1568" y="334"/>
                    <a:pt x="1468" y="434"/>
                    <a:pt x="1368" y="434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7" name="Google Shape;6547;p32"/>
            <p:cNvSpPr/>
            <p:nvPr/>
          </p:nvSpPr>
          <p:spPr>
            <a:xfrm>
              <a:off x="3026500" y="2208700"/>
              <a:ext cx="10025" cy="39200"/>
            </a:xfrm>
            <a:custGeom>
              <a:avLst/>
              <a:gdLst/>
              <a:ahLst/>
              <a:cxnLst/>
              <a:rect l="l" t="t" r="r" b="b"/>
              <a:pathLst>
                <a:path w="401" h="1568" extrusionOk="0">
                  <a:moveTo>
                    <a:pt x="201" y="1568"/>
                  </a:moveTo>
                  <a:cubicBezTo>
                    <a:pt x="101" y="1568"/>
                    <a:pt x="0" y="1468"/>
                    <a:pt x="0" y="1334"/>
                  </a:cubicBezTo>
                  <a:lnTo>
                    <a:pt x="0" y="200"/>
                  </a:lnTo>
                  <a:cubicBezTo>
                    <a:pt x="34" y="0"/>
                    <a:pt x="334" y="0"/>
                    <a:pt x="401" y="200"/>
                  </a:cubicBezTo>
                  <a:lnTo>
                    <a:pt x="401" y="1334"/>
                  </a:lnTo>
                  <a:cubicBezTo>
                    <a:pt x="401" y="1468"/>
                    <a:pt x="334" y="1568"/>
                    <a:pt x="201" y="1568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8" name="Google Shape;6548;p32"/>
            <p:cNvSpPr/>
            <p:nvPr/>
          </p:nvSpPr>
          <p:spPr>
            <a:xfrm>
              <a:off x="3026500" y="2114450"/>
              <a:ext cx="10025" cy="39225"/>
            </a:xfrm>
            <a:custGeom>
              <a:avLst/>
              <a:gdLst/>
              <a:ahLst/>
              <a:cxnLst/>
              <a:rect l="l" t="t" r="r" b="b"/>
              <a:pathLst>
                <a:path w="401" h="1569" extrusionOk="0">
                  <a:moveTo>
                    <a:pt x="201" y="1569"/>
                  </a:moveTo>
                  <a:cubicBezTo>
                    <a:pt x="101" y="1569"/>
                    <a:pt x="0" y="1468"/>
                    <a:pt x="0" y="1335"/>
                  </a:cubicBezTo>
                  <a:lnTo>
                    <a:pt x="0" y="201"/>
                  </a:lnTo>
                  <a:cubicBezTo>
                    <a:pt x="34" y="1"/>
                    <a:pt x="334" y="1"/>
                    <a:pt x="401" y="201"/>
                  </a:cubicBezTo>
                  <a:lnTo>
                    <a:pt x="401" y="1335"/>
                  </a:lnTo>
                  <a:cubicBezTo>
                    <a:pt x="401" y="1468"/>
                    <a:pt x="334" y="1569"/>
                    <a:pt x="201" y="1569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9" name="Google Shape;6549;p32"/>
            <p:cNvSpPr/>
            <p:nvPr/>
          </p:nvSpPr>
          <p:spPr>
            <a:xfrm>
              <a:off x="3036500" y="2186175"/>
              <a:ext cx="20875" cy="20050"/>
            </a:xfrm>
            <a:custGeom>
              <a:avLst/>
              <a:gdLst/>
              <a:ahLst/>
              <a:cxnLst/>
              <a:rect l="l" t="t" r="r" b="b"/>
              <a:pathLst>
                <a:path w="835" h="802" extrusionOk="0">
                  <a:moveTo>
                    <a:pt x="601" y="801"/>
                  </a:moveTo>
                  <a:cubicBezTo>
                    <a:pt x="568" y="801"/>
                    <a:pt x="501" y="801"/>
                    <a:pt x="468" y="768"/>
                  </a:cubicBezTo>
                  <a:lnTo>
                    <a:pt x="101" y="367"/>
                  </a:lnTo>
                  <a:cubicBezTo>
                    <a:pt x="1" y="301"/>
                    <a:pt x="1" y="167"/>
                    <a:pt x="101" y="67"/>
                  </a:cubicBezTo>
                  <a:cubicBezTo>
                    <a:pt x="168" y="0"/>
                    <a:pt x="301" y="0"/>
                    <a:pt x="401" y="67"/>
                  </a:cubicBezTo>
                  <a:lnTo>
                    <a:pt x="768" y="434"/>
                  </a:lnTo>
                  <a:cubicBezTo>
                    <a:pt x="835" y="534"/>
                    <a:pt x="835" y="668"/>
                    <a:pt x="768" y="768"/>
                  </a:cubicBezTo>
                  <a:cubicBezTo>
                    <a:pt x="735" y="801"/>
                    <a:pt x="668" y="801"/>
                    <a:pt x="601" y="80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0" name="Google Shape;6550;p32"/>
            <p:cNvSpPr/>
            <p:nvPr/>
          </p:nvSpPr>
          <p:spPr>
            <a:xfrm>
              <a:off x="3005650" y="2155325"/>
              <a:ext cx="20875" cy="20025"/>
            </a:xfrm>
            <a:custGeom>
              <a:avLst/>
              <a:gdLst/>
              <a:ahLst/>
              <a:cxnLst/>
              <a:rect l="l" t="t" r="r" b="b"/>
              <a:pathLst>
                <a:path w="835" h="801" extrusionOk="0">
                  <a:moveTo>
                    <a:pt x="601" y="801"/>
                  </a:moveTo>
                  <a:cubicBezTo>
                    <a:pt x="568" y="801"/>
                    <a:pt x="501" y="801"/>
                    <a:pt x="468" y="767"/>
                  </a:cubicBezTo>
                  <a:lnTo>
                    <a:pt x="101" y="367"/>
                  </a:lnTo>
                  <a:cubicBezTo>
                    <a:pt x="1" y="300"/>
                    <a:pt x="1" y="167"/>
                    <a:pt x="101" y="67"/>
                  </a:cubicBezTo>
                  <a:cubicBezTo>
                    <a:pt x="167" y="0"/>
                    <a:pt x="301" y="0"/>
                    <a:pt x="401" y="67"/>
                  </a:cubicBezTo>
                  <a:lnTo>
                    <a:pt x="768" y="434"/>
                  </a:lnTo>
                  <a:cubicBezTo>
                    <a:pt x="834" y="534"/>
                    <a:pt x="834" y="667"/>
                    <a:pt x="768" y="767"/>
                  </a:cubicBezTo>
                  <a:cubicBezTo>
                    <a:pt x="734" y="801"/>
                    <a:pt x="668" y="801"/>
                    <a:pt x="601" y="80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1" name="Google Shape;6551;p32"/>
            <p:cNvSpPr/>
            <p:nvPr/>
          </p:nvSpPr>
          <p:spPr>
            <a:xfrm>
              <a:off x="3003975" y="2182850"/>
              <a:ext cx="25875" cy="23375"/>
            </a:xfrm>
            <a:custGeom>
              <a:avLst/>
              <a:gdLst/>
              <a:ahLst/>
              <a:cxnLst/>
              <a:rect l="l" t="t" r="r" b="b"/>
              <a:pathLst>
                <a:path w="1035" h="935" extrusionOk="0">
                  <a:moveTo>
                    <a:pt x="301" y="934"/>
                  </a:moveTo>
                  <a:cubicBezTo>
                    <a:pt x="101" y="934"/>
                    <a:pt x="1" y="701"/>
                    <a:pt x="168" y="567"/>
                  </a:cubicBezTo>
                  <a:lnTo>
                    <a:pt x="535" y="200"/>
                  </a:lnTo>
                  <a:cubicBezTo>
                    <a:pt x="735" y="0"/>
                    <a:pt x="1035" y="300"/>
                    <a:pt x="835" y="500"/>
                  </a:cubicBezTo>
                  <a:lnTo>
                    <a:pt x="468" y="901"/>
                  </a:lnTo>
                  <a:cubicBezTo>
                    <a:pt x="401" y="934"/>
                    <a:pt x="368" y="934"/>
                    <a:pt x="301" y="934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2" name="Google Shape;6552;p32"/>
            <p:cNvSpPr/>
            <p:nvPr/>
          </p:nvSpPr>
          <p:spPr>
            <a:xfrm>
              <a:off x="3036500" y="2151975"/>
              <a:ext cx="24225" cy="23375"/>
            </a:xfrm>
            <a:custGeom>
              <a:avLst/>
              <a:gdLst/>
              <a:ahLst/>
              <a:cxnLst/>
              <a:rect l="l" t="t" r="r" b="b"/>
              <a:pathLst>
                <a:path w="969" h="935" extrusionOk="0">
                  <a:moveTo>
                    <a:pt x="234" y="935"/>
                  </a:moveTo>
                  <a:cubicBezTo>
                    <a:pt x="168" y="935"/>
                    <a:pt x="134" y="935"/>
                    <a:pt x="101" y="901"/>
                  </a:cubicBezTo>
                  <a:cubicBezTo>
                    <a:pt x="1" y="801"/>
                    <a:pt x="1" y="668"/>
                    <a:pt x="101" y="568"/>
                  </a:cubicBezTo>
                  <a:lnTo>
                    <a:pt x="468" y="201"/>
                  </a:lnTo>
                  <a:cubicBezTo>
                    <a:pt x="668" y="1"/>
                    <a:pt x="968" y="301"/>
                    <a:pt x="768" y="501"/>
                  </a:cubicBezTo>
                  <a:lnTo>
                    <a:pt x="401" y="901"/>
                  </a:lnTo>
                  <a:cubicBezTo>
                    <a:pt x="334" y="935"/>
                    <a:pt x="301" y="935"/>
                    <a:pt x="234" y="935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553" name="Google Shape;6553;p32"/>
          <p:cNvGrpSpPr/>
          <p:nvPr/>
        </p:nvGrpSpPr>
        <p:grpSpPr>
          <a:xfrm>
            <a:off x="5375630" y="1561700"/>
            <a:ext cx="133450" cy="133450"/>
            <a:chOff x="2964800" y="2114450"/>
            <a:chExt cx="133450" cy="133450"/>
          </a:xfrm>
        </p:grpSpPr>
        <p:sp>
          <p:nvSpPr>
            <p:cNvPr id="6554" name="Google Shape;6554;p32"/>
            <p:cNvSpPr/>
            <p:nvPr/>
          </p:nvSpPr>
          <p:spPr>
            <a:xfrm>
              <a:off x="3059025" y="2175325"/>
              <a:ext cx="39225" cy="10875"/>
            </a:xfrm>
            <a:custGeom>
              <a:avLst/>
              <a:gdLst/>
              <a:ahLst/>
              <a:cxnLst/>
              <a:rect l="l" t="t" r="r" b="b"/>
              <a:pathLst>
                <a:path w="1569" h="435" extrusionOk="0">
                  <a:moveTo>
                    <a:pt x="1368" y="434"/>
                  </a:moveTo>
                  <a:lnTo>
                    <a:pt x="234" y="434"/>
                  </a:lnTo>
                  <a:cubicBezTo>
                    <a:pt x="100" y="434"/>
                    <a:pt x="0" y="334"/>
                    <a:pt x="0" y="234"/>
                  </a:cubicBezTo>
                  <a:cubicBezTo>
                    <a:pt x="0" y="101"/>
                    <a:pt x="100" y="1"/>
                    <a:pt x="234" y="1"/>
                  </a:cubicBezTo>
                  <a:lnTo>
                    <a:pt x="1368" y="1"/>
                  </a:lnTo>
                  <a:cubicBezTo>
                    <a:pt x="1468" y="1"/>
                    <a:pt x="1568" y="101"/>
                    <a:pt x="1568" y="234"/>
                  </a:cubicBezTo>
                  <a:cubicBezTo>
                    <a:pt x="1568" y="334"/>
                    <a:pt x="1468" y="434"/>
                    <a:pt x="1368" y="434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5" name="Google Shape;6555;p32"/>
            <p:cNvSpPr/>
            <p:nvPr/>
          </p:nvSpPr>
          <p:spPr>
            <a:xfrm>
              <a:off x="2964800" y="2175325"/>
              <a:ext cx="39200" cy="10875"/>
            </a:xfrm>
            <a:custGeom>
              <a:avLst/>
              <a:gdLst/>
              <a:ahLst/>
              <a:cxnLst/>
              <a:rect l="l" t="t" r="r" b="b"/>
              <a:pathLst>
                <a:path w="1568" h="435" extrusionOk="0">
                  <a:moveTo>
                    <a:pt x="1368" y="434"/>
                  </a:moveTo>
                  <a:lnTo>
                    <a:pt x="234" y="434"/>
                  </a:lnTo>
                  <a:cubicBezTo>
                    <a:pt x="100" y="434"/>
                    <a:pt x="0" y="334"/>
                    <a:pt x="0" y="234"/>
                  </a:cubicBezTo>
                  <a:cubicBezTo>
                    <a:pt x="0" y="101"/>
                    <a:pt x="100" y="1"/>
                    <a:pt x="234" y="1"/>
                  </a:cubicBezTo>
                  <a:lnTo>
                    <a:pt x="1368" y="1"/>
                  </a:lnTo>
                  <a:cubicBezTo>
                    <a:pt x="1468" y="1"/>
                    <a:pt x="1568" y="101"/>
                    <a:pt x="1568" y="234"/>
                  </a:cubicBezTo>
                  <a:cubicBezTo>
                    <a:pt x="1568" y="334"/>
                    <a:pt x="1468" y="434"/>
                    <a:pt x="1368" y="434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6" name="Google Shape;6556;p32"/>
            <p:cNvSpPr/>
            <p:nvPr/>
          </p:nvSpPr>
          <p:spPr>
            <a:xfrm>
              <a:off x="3026500" y="2208700"/>
              <a:ext cx="10025" cy="39200"/>
            </a:xfrm>
            <a:custGeom>
              <a:avLst/>
              <a:gdLst/>
              <a:ahLst/>
              <a:cxnLst/>
              <a:rect l="l" t="t" r="r" b="b"/>
              <a:pathLst>
                <a:path w="401" h="1568" extrusionOk="0">
                  <a:moveTo>
                    <a:pt x="201" y="1568"/>
                  </a:moveTo>
                  <a:cubicBezTo>
                    <a:pt x="101" y="1568"/>
                    <a:pt x="0" y="1468"/>
                    <a:pt x="0" y="1334"/>
                  </a:cubicBezTo>
                  <a:lnTo>
                    <a:pt x="0" y="200"/>
                  </a:lnTo>
                  <a:cubicBezTo>
                    <a:pt x="34" y="0"/>
                    <a:pt x="334" y="0"/>
                    <a:pt x="401" y="200"/>
                  </a:cubicBezTo>
                  <a:lnTo>
                    <a:pt x="401" y="1334"/>
                  </a:lnTo>
                  <a:cubicBezTo>
                    <a:pt x="401" y="1468"/>
                    <a:pt x="334" y="1568"/>
                    <a:pt x="201" y="1568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7" name="Google Shape;6557;p32"/>
            <p:cNvSpPr/>
            <p:nvPr/>
          </p:nvSpPr>
          <p:spPr>
            <a:xfrm>
              <a:off x="3026500" y="2114450"/>
              <a:ext cx="10025" cy="39225"/>
            </a:xfrm>
            <a:custGeom>
              <a:avLst/>
              <a:gdLst/>
              <a:ahLst/>
              <a:cxnLst/>
              <a:rect l="l" t="t" r="r" b="b"/>
              <a:pathLst>
                <a:path w="401" h="1569" extrusionOk="0">
                  <a:moveTo>
                    <a:pt x="201" y="1569"/>
                  </a:moveTo>
                  <a:cubicBezTo>
                    <a:pt x="101" y="1569"/>
                    <a:pt x="0" y="1468"/>
                    <a:pt x="0" y="1335"/>
                  </a:cubicBezTo>
                  <a:lnTo>
                    <a:pt x="0" y="201"/>
                  </a:lnTo>
                  <a:cubicBezTo>
                    <a:pt x="34" y="1"/>
                    <a:pt x="334" y="1"/>
                    <a:pt x="401" y="201"/>
                  </a:cubicBezTo>
                  <a:lnTo>
                    <a:pt x="401" y="1335"/>
                  </a:lnTo>
                  <a:cubicBezTo>
                    <a:pt x="401" y="1468"/>
                    <a:pt x="334" y="1569"/>
                    <a:pt x="201" y="1569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8" name="Google Shape;6558;p32"/>
            <p:cNvSpPr/>
            <p:nvPr/>
          </p:nvSpPr>
          <p:spPr>
            <a:xfrm>
              <a:off x="3036500" y="2186175"/>
              <a:ext cx="20875" cy="20050"/>
            </a:xfrm>
            <a:custGeom>
              <a:avLst/>
              <a:gdLst/>
              <a:ahLst/>
              <a:cxnLst/>
              <a:rect l="l" t="t" r="r" b="b"/>
              <a:pathLst>
                <a:path w="835" h="802" extrusionOk="0">
                  <a:moveTo>
                    <a:pt x="601" y="801"/>
                  </a:moveTo>
                  <a:cubicBezTo>
                    <a:pt x="568" y="801"/>
                    <a:pt x="501" y="801"/>
                    <a:pt x="468" y="768"/>
                  </a:cubicBezTo>
                  <a:lnTo>
                    <a:pt x="101" y="367"/>
                  </a:lnTo>
                  <a:cubicBezTo>
                    <a:pt x="1" y="301"/>
                    <a:pt x="1" y="167"/>
                    <a:pt x="101" y="67"/>
                  </a:cubicBezTo>
                  <a:cubicBezTo>
                    <a:pt x="168" y="0"/>
                    <a:pt x="301" y="0"/>
                    <a:pt x="401" y="67"/>
                  </a:cubicBezTo>
                  <a:lnTo>
                    <a:pt x="768" y="434"/>
                  </a:lnTo>
                  <a:cubicBezTo>
                    <a:pt x="835" y="534"/>
                    <a:pt x="835" y="668"/>
                    <a:pt x="768" y="768"/>
                  </a:cubicBezTo>
                  <a:cubicBezTo>
                    <a:pt x="735" y="801"/>
                    <a:pt x="668" y="801"/>
                    <a:pt x="601" y="80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9" name="Google Shape;6559;p32"/>
            <p:cNvSpPr/>
            <p:nvPr/>
          </p:nvSpPr>
          <p:spPr>
            <a:xfrm>
              <a:off x="3005650" y="2155325"/>
              <a:ext cx="20875" cy="20025"/>
            </a:xfrm>
            <a:custGeom>
              <a:avLst/>
              <a:gdLst/>
              <a:ahLst/>
              <a:cxnLst/>
              <a:rect l="l" t="t" r="r" b="b"/>
              <a:pathLst>
                <a:path w="835" h="801" extrusionOk="0">
                  <a:moveTo>
                    <a:pt x="601" y="801"/>
                  </a:moveTo>
                  <a:cubicBezTo>
                    <a:pt x="568" y="801"/>
                    <a:pt x="501" y="801"/>
                    <a:pt x="468" y="767"/>
                  </a:cubicBezTo>
                  <a:lnTo>
                    <a:pt x="101" y="367"/>
                  </a:lnTo>
                  <a:cubicBezTo>
                    <a:pt x="1" y="300"/>
                    <a:pt x="1" y="167"/>
                    <a:pt x="101" y="67"/>
                  </a:cubicBezTo>
                  <a:cubicBezTo>
                    <a:pt x="167" y="0"/>
                    <a:pt x="301" y="0"/>
                    <a:pt x="401" y="67"/>
                  </a:cubicBezTo>
                  <a:lnTo>
                    <a:pt x="768" y="434"/>
                  </a:lnTo>
                  <a:cubicBezTo>
                    <a:pt x="834" y="534"/>
                    <a:pt x="834" y="667"/>
                    <a:pt x="768" y="767"/>
                  </a:cubicBezTo>
                  <a:cubicBezTo>
                    <a:pt x="734" y="801"/>
                    <a:pt x="668" y="801"/>
                    <a:pt x="601" y="80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0" name="Google Shape;6560;p32"/>
            <p:cNvSpPr/>
            <p:nvPr/>
          </p:nvSpPr>
          <p:spPr>
            <a:xfrm>
              <a:off x="3003975" y="2182850"/>
              <a:ext cx="25875" cy="23375"/>
            </a:xfrm>
            <a:custGeom>
              <a:avLst/>
              <a:gdLst/>
              <a:ahLst/>
              <a:cxnLst/>
              <a:rect l="l" t="t" r="r" b="b"/>
              <a:pathLst>
                <a:path w="1035" h="935" extrusionOk="0">
                  <a:moveTo>
                    <a:pt x="301" y="934"/>
                  </a:moveTo>
                  <a:cubicBezTo>
                    <a:pt x="101" y="934"/>
                    <a:pt x="1" y="701"/>
                    <a:pt x="168" y="567"/>
                  </a:cubicBezTo>
                  <a:lnTo>
                    <a:pt x="535" y="200"/>
                  </a:lnTo>
                  <a:cubicBezTo>
                    <a:pt x="735" y="0"/>
                    <a:pt x="1035" y="300"/>
                    <a:pt x="835" y="500"/>
                  </a:cubicBezTo>
                  <a:lnTo>
                    <a:pt x="468" y="901"/>
                  </a:lnTo>
                  <a:cubicBezTo>
                    <a:pt x="401" y="934"/>
                    <a:pt x="368" y="934"/>
                    <a:pt x="301" y="934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1" name="Google Shape;6561;p32"/>
            <p:cNvSpPr/>
            <p:nvPr/>
          </p:nvSpPr>
          <p:spPr>
            <a:xfrm>
              <a:off x="3036500" y="2151975"/>
              <a:ext cx="24225" cy="23375"/>
            </a:xfrm>
            <a:custGeom>
              <a:avLst/>
              <a:gdLst/>
              <a:ahLst/>
              <a:cxnLst/>
              <a:rect l="l" t="t" r="r" b="b"/>
              <a:pathLst>
                <a:path w="969" h="935" extrusionOk="0">
                  <a:moveTo>
                    <a:pt x="234" y="935"/>
                  </a:moveTo>
                  <a:cubicBezTo>
                    <a:pt x="168" y="935"/>
                    <a:pt x="134" y="935"/>
                    <a:pt x="101" y="901"/>
                  </a:cubicBezTo>
                  <a:cubicBezTo>
                    <a:pt x="1" y="801"/>
                    <a:pt x="1" y="668"/>
                    <a:pt x="101" y="568"/>
                  </a:cubicBezTo>
                  <a:lnTo>
                    <a:pt x="468" y="201"/>
                  </a:lnTo>
                  <a:cubicBezTo>
                    <a:pt x="668" y="1"/>
                    <a:pt x="968" y="301"/>
                    <a:pt x="768" y="501"/>
                  </a:cubicBezTo>
                  <a:lnTo>
                    <a:pt x="401" y="901"/>
                  </a:lnTo>
                  <a:cubicBezTo>
                    <a:pt x="334" y="935"/>
                    <a:pt x="301" y="935"/>
                    <a:pt x="234" y="935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562" name="Google Shape;6562;p32"/>
          <p:cNvGrpSpPr/>
          <p:nvPr/>
        </p:nvGrpSpPr>
        <p:grpSpPr>
          <a:xfrm>
            <a:off x="4982130" y="1913500"/>
            <a:ext cx="133450" cy="133450"/>
            <a:chOff x="2964800" y="2114450"/>
            <a:chExt cx="133450" cy="133450"/>
          </a:xfrm>
        </p:grpSpPr>
        <p:sp>
          <p:nvSpPr>
            <p:cNvPr id="6563" name="Google Shape;6563;p32"/>
            <p:cNvSpPr/>
            <p:nvPr/>
          </p:nvSpPr>
          <p:spPr>
            <a:xfrm>
              <a:off x="3059025" y="2175325"/>
              <a:ext cx="39225" cy="10875"/>
            </a:xfrm>
            <a:custGeom>
              <a:avLst/>
              <a:gdLst/>
              <a:ahLst/>
              <a:cxnLst/>
              <a:rect l="l" t="t" r="r" b="b"/>
              <a:pathLst>
                <a:path w="1569" h="435" extrusionOk="0">
                  <a:moveTo>
                    <a:pt x="1368" y="434"/>
                  </a:moveTo>
                  <a:lnTo>
                    <a:pt x="234" y="434"/>
                  </a:lnTo>
                  <a:cubicBezTo>
                    <a:pt x="100" y="434"/>
                    <a:pt x="0" y="334"/>
                    <a:pt x="0" y="234"/>
                  </a:cubicBezTo>
                  <a:cubicBezTo>
                    <a:pt x="0" y="101"/>
                    <a:pt x="100" y="1"/>
                    <a:pt x="234" y="1"/>
                  </a:cubicBezTo>
                  <a:lnTo>
                    <a:pt x="1368" y="1"/>
                  </a:lnTo>
                  <a:cubicBezTo>
                    <a:pt x="1468" y="1"/>
                    <a:pt x="1568" y="101"/>
                    <a:pt x="1568" y="234"/>
                  </a:cubicBezTo>
                  <a:cubicBezTo>
                    <a:pt x="1568" y="334"/>
                    <a:pt x="1468" y="434"/>
                    <a:pt x="1368" y="434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4" name="Google Shape;6564;p32"/>
            <p:cNvSpPr/>
            <p:nvPr/>
          </p:nvSpPr>
          <p:spPr>
            <a:xfrm>
              <a:off x="2964800" y="2175325"/>
              <a:ext cx="39200" cy="10875"/>
            </a:xfrm>
            <a:custGeom>
              <a:avLst/>
              <a:gdLst/>
              <a:ahLst/>
              <a:cxnLst/>
              <a:rect l="l" t="t" r="r" b="b"/>
              <a:pathLst>
                <a:path w="1568" h="435" extrusionOk="0">
                  <a:moveTo>
                    <a:pt x="1368" y="434"/>
                  </a:moveTo>
                  <a:lnTo>
                    <a:pt x="234" y="434"/>
                  </a:lnTo>
                  <a:cubicBezTo>
                    <a:pt x="100" y="434"/>
                    <a:pt x="0" y="334"/>
                    <a:pt x="0" y="234"/>
                  </a:cubicBezTo>
                  <a:cubicBezTo>
                    <a:pt x="0" y="101"/>
                    <a:pt x="100" y="1"/>
                    <a:pt x="234" y="1"/>
                  </a:cubicBezTo>
                  <a:lnTo>
                    <a:pt x="1368" y="1"/>
                  </a:lnTo>
                  <a:cubicBezTo>
                    <a:pt x="1468" y="1"/>
                    <a:pt x="1568" y="101"/>
                    <a:pt x="1568" y="234"/>
                  </a:cubicBezTo>
                  <a:cubicBezTo>
                    <a:pt x="1568" y="334"/>
                    <a:pt x="1468" y="434"/>
                    <a:pt x="1368" y="434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5" name="Google Shape;6565;p32"/>
            <p:cNvSpPr/>
            <p:nvPr/>
          </p:nvSpPr>
          <p:spPr>
            <a:xfrm>
              <a:off x="3026500" y="2208700"/>
              <a:ext cx="10025" cy="39200"/>
            </a:xfrm>
            <a:custGeom>
              <a:avLst/>
              <a:gdLst/>
              <a:ahLst/>
              <a:cxnLst/>
              <a:rect l="l" t="t" r="r" b="b"/>
              <a:pathLst>
                <a:path w="401" h="1568" extrusionOk="0">
                  <a:moveTo>
                    <a:pt x="201" y="1568"/>
                  </a:moveTo>
                  <a:cubicBezTo>
                    <a:pt x="101" y="1568"/>
                    <a:pt x="0" y="1468"/>
                    <a:pt x="0" y="1334"/>
                  </a:cubicBezTo>
                  <a:lnTo>
                    <a:pt x="0" y="200"/>
                  </a:lnTo>
                  <a:cubicBezTo>
                    <a:pt x="34" y="0"/>
                    <a:pt x="334" y="0"/>
                    <a:pt x="401" y="200"/>
                  </a:cubicBezTo>
                  <a:lnTo>
                    <a:pt x="401" y="1334"/>
                  </a:lnTo>
                  <a:cubicBezTo>
                    <a:pt x="401" y="1468"/>
                    <a:pt x="334" y="1568"/>
                    <a:pt x="201" y="1568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6" name="Google Shape;6566;p32"/>
            <p:cNvSpPr/>
            <p:nvPr/>
          </p:nvSpPr>
          <p:spPr>
            <a:xfrm>
              <a:off x="3026500" y="2114450"/>
              <a:ext cx="10025" cy="39225"/>
            </a:xfrm>
            <a:custGeom>
              <a:avLst/>
              <a:gdLst/>
              <a:ahLst/>
              <a:cxnLst/>
              <a:rect l="l" t="t" r="r" b="b"/>
              <a:pathLst>
                <a:path w="401" h="1569" extrusionOk="0">
                  <a:moveTo>
                    <a:pt x="201" y="1569"/>
                  </a:moveTo>
                  <a:cubicBezTo>
                    <a:pt x="101" y="1569"/>
                    <a:pt x="0" y="1468"/>
                    <a:pt x="0" y="1335"/>
                  </a:cubicBezTo>
                  <a:lnTo>
                    <a:pt x="0" y="201"/>
                  </a:lnTo>
                  <a:cubicBezTo>
                    <a:pt x="34" y="1"/>
                    <a:pt x="334" y="1"/>
                    <a:pt x="401" y="201"/>
                  </a:cubicBezTo>
                  <a:lnTo>
                    <a:pt x="401" y="1335"/>
                  </a:lnTo>
                  <a:cubicBezTo>
                    <a:pt x="401" y="1468"/>
                    <a:pt x="334" y="1569"/>
                    <a:pt x="201" y="1569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7" name="Google Shape;6567;p32"/>
            <p:cNvSpPr/>
            <p:nvPr/>
          </p:nvSpPr>
          <p:spPr>
            <a:xfrm>
              <a:off x="3036500" y="2186175"/>
              <a:ext cx="20875" cy="20050"/>
            </a:xfrm>
            <a:custGeom>
              <a:avLst/>
              <a:gdLst/>
              <a:ahLst/>
              <a:cxnLst/>
              <a:rect l="l" t="t" r="r" b="b"/>
              <a:pathLst>
                <a:path w="835" h="802" extrusionOk="0">
                  <a:moveTo>
                    <a:pt x="601" y="801"/>
                  </a:moveTo>
                  <a:cubicBezTo>
                    <a:pt x="568" y="801"/>
                    <a:pt x="501" y="801"/>
                    <a:pt x="468" y="768"/>
                  </a:cubicBezTo>
                  <a:lnTo>
                    <a:pt x="101" y="367"/>
                  </a:lnTo>
                  <a:cubicBezTo>
                    <a:pt x="1" y="301"/>
                    <a:pt x="1" y="167"/>
                    <a:pt x="101" y="67"/>
                  </a:cubicBezTo>
                  <a:cubicBezTo>
                    <a:pt x="168" y="0"/>
                    <a:pt x="301" y="0"/>
                    <a:pt x="401" y="67"/>
                  </a:cubicBezTo>
                  <a:lnTo>
                    <a:pt x="768" y="434"/>
                  </a:lnTo>
                  <a:cubicBezTo>
                    <a:pt x="835" y="534"/>
                    <a:pt x="835" y="668"/>
                    <a:pt x="768" y="768"/>
                  </a:cubicBezTo>
                  <a:cubicBezTo>
                    <a:pt x="735" y="801"/>
                    <a:pt x="668" y="801"/>
                    <a:pt x="601" y="80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8" name="Google Shape;6568;p32"/>
            <p:cNvSpPr/>
            <p:nvPr/>
          </p:nvSpPr>
          <p:spPr>
            <a:xfrm>
              <a:off x="3005650" y="2155325"/>
              <a:ext cx="20875" cy="20025"/>
            </a:xfrm>
            <a:custGeom>
              <a:avLst/>
              <a:gdLst/>
              <a:ahLst/>
              <a:cxnLst/>
              <a:rect l="l" t="t" r="r" b="b"/>
              <a:pathLst>
                <a:path w="835" h="801" extrusionOk="0">
                  <a:moveTo>
                    <a:pt x="601" y="801"/>
                  </a:moveTo>
                  <a:cubicBezTo>
                    <a:pt x="568" y="801"/>
                    <a:pt x="501" y="801"/>
                    <a:pt x="468" y="767"/>
                  </a:cubicBezTo>
                  <a:lnTo>
                    <a:pt x="101" y="367"/>
                  </a:lnTo>
                  <a:cubicBezTo>
                    <a:pt x="1" y="300"/>
                    <a:pt x="1" y="167"/>
                    <a:pt x="101" y="67"/>
                  </a:cubicBezTo>
                  <a:cubicBezTo>
                    <a:pt x="167" y="0"/>
                    <a:pt x="301" y="0"/>
                    <a:pt x="401" y="67"/>
                  </a:cubicBezTo>
                  <a:lnTo>
                    <a:pt x="768" y="434"/>
                  </a:lnTo>
                  <a:cubicBezTo>
                    <a:pt x="834" y="534"/>
                    <a:pt x="834" y="667"/>
                    <a:pt x="768" y="767"/>
                  </a:cubicBezTo>
                  <a:cubicBezTo>
                    <a:pt x="734" y="801"/>
                    <a:pt x="668" y="801"/>
                    <a:pt x="601" y="80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9" name="Google Shape;6569;p32"/>
            <p:cNvSpPr/>
            <p:nvPr/>
          </p:nvSpPr>
          <p:spPr>
            <a:xfrm>
              <a:off x="3003975" y="2182850"/>
              <a:ext cx="25875" cy="23375"/>
            </a:xfrm>
            <a:custGeom>
              <a:avLst/>
              <a:gdLst/>
              <a:ahLst/>
              <a:cxnLst/>
              <a:rect l="l" t="t" r="r" b="b"/>
              <a:pathLst>
                <a:path w="1035" h="935" extrusionOk="0">
                  <a:moveTo>
                    <a:pt x="301" y="934"/>
                  </a:moveTo>
                  <a:cubicBezTo>
                    <a:pt x="101" y="934"/>
                    <a:pt x="1" y="701"/>
                    <a:pt x="168" y="567"/>
                  </a:cubicBezTo>
                  <a:lnTo>
                    <a:pt x="535" y="200"/>
                  </a:lnTo>
                  <a:cubicBezTo>
                    <a:pt x="735" y="0"/>
                    <a:pt x="1035" y="300"/>
                    <a:pt x="835" y="500"/>
                  </a:cubicBezTo>
                  <a:lnTo>
                    <a:pt x="468" y="901"/>
                  </a:lnTo>
                  <a:cubicBezTo>
                    <a:pt x="401" y="934"/>
                    <a:pt x="368" y="934"/>
                    <a:pt x="301" y="934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0" name="Google Shape;6570;p32"/>
            <p:cNvSpPr/>
            <p:nvPr/>
          </p:nvSpPr>
          <p:spPr>
            <a:xfrm>
              <a:off x="3036500" y="2151975"/>
              <a:ext cx="24225" cy="23375"/>
            </a:xfrm>
            <a:custGeom>
              <a:avLst/>
              <a:gdLst/>
              <a:ahLst/>
              <a:cxnLst/>
              <a:rect l="l" t="t" r="r" b="b"/>
              <a:pathLst>
                <a:path w="969" h="935" extrusionOk="0">
                  <a:moveTo>
                    <a:pt x="234" y="935"/>
                  </a:moveTo>
                  <a:cubicBezTo>
                    <a:pt x="168" y="935"/>
                    <a:pt x="134" y="935"/>
                    <a:pt x="101" y="901"/>
                  </a:cubicBezTo>
                  <a:cubicBezTo>
                    <a:pt x="1" y="801"/>
                    <a:pt x="1" y="668"/>
                    <a:pt x="101" y="568"/>
                  </a:cubicBezTo>
                  <a:lnTo>
                    <a:pt x="468" y="201"/>
                  </a:lnTo>
                  <a:cubicBezTo>
                    <a:pt x="668" y="1"/>
                    <a:pt x="968" y="301"/>
                    <a:pt x="768" y="501"/>
                  </a:cubicBezTo>
                  <a:lnTo>
                    <a:pt x="401" y="901"/>
                  </a:lnTo>
                  <a:cubicBezTo>
                    <a:pt x="334" y="935"/>
                    <a:pt x="301" y="935"/>
                    <a:pt x="234" y="935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571" name="Google Shape;6571;p32"/>
          <p:cNvGrpSpPr/>
          <p:nvPr/>
        </p:nvGrpSpPr>
        <p:grpSpPr>
          <a:xfrm rot="10800000" flipH="1">
            <a:off x="6750126" y="1833069"/>
            <a:ext cx="870239" cy="908112"/>
            <a:chOff x="1609851" y="1570464"/>
            <a:chExt cx="1473733" cy="1539433"/>
          </a:xfrm>
        </p:grpSpPr>
        <p:sp>
          <p:nvSpPr>
            <p:cNvPr id="6572" name="Google Shape;6572;p32"/>
            <p:cNvSpPr/>
            <p:nvPr/>
          </p:nvSpPr>
          <p:spPr>
            <a:xfrm>
              <a:off x="2083882" y="2441068"/>
              <a:ext cx="117373" cy="86844"/>
            </a:xfrm>
            <a:custGeom>
              <a:avLst/>
              <a:gdLst/>
              <a:ahLst/>
              <a:cxnLst/>
              <a:rect l="l" t="t" r="r" b="b"/>
              <a:pathLst>
                <a:path w="3414" h="2526" extrusionOk="0">
                  <a:moveTo>
                    <a:pt x="3413" y="0"/>
                  </a:moveTo>
                  <a:lnTo>
                    <a:pt x="0" y="2389"/>
                  </a:lnTo>
                  <a:lnTo>
                    <a:pt x="68" y="2526"/>
                  </a:lnTo>
                  <a:lnTo>
                    <a:pt x="3413" y="69"/>
                  </a:lnTo>
                  <a:lnTo>
                    <a:pt x="341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3" name="Google Shape;6573;p32"/>
            <p:cNvSpPr/>
            <p:nvPr/>
          </p:nvSpPr>
          <p:spPr>
            <a:xfrm>
              <a:off x="2039291" y="2403525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2935" y="0"/>
                  </a:moveTo>
                  <a:lnTo>
                    <a:pt x="0" y="888"/>
                  </a:lnTo>
                  <a:lnTo>
                    <a:pt x="0" y="1024"/>
                  </a:lnTo>
                  <a:lnTo>
                    <a:pt x="2935" y="69"/>
                  </a:lnTo>
                  <a:lnTo>
                    <a:pt x="293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4" name="Google Shape;6574;p32"/>
            <p:cNvSpPr/>
            <p:nvPr/>
          </p:nvSpPr>
          <p:spPr>
            <a:xfrm>
              <a:off x="2151920" y="2513816"/>
              <a:ext cx="68107" cy="86844"/>
            </a:xfrm>
            <a:custGeom>
              <a:avLst/>
              <a:gdLst/>
              <a:ahLst/>
              <a:cxnLst/>
              <a:rect l="l" t="t" r="r" b="b"/>
              <a:pathLst>
                <a:path w="1981" h="2526" extrusionOk="0">
                  <a:moveTo>
                    <a:pt x="1980" y="0"/>
                  </a:moveTo>
                  <a:lnTo>
                    <a:pt x="1" y="2458"/>
                  </a:lnTo>
                  <a:lnTo>
                    <a:pt x="137" y="2526"/>
                  </a:lnTo>
                  <a:lnTo>
                    <a:pt x="198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5" name="Google Shape;6575;p32"/>
            <p:cNvSpPr/>
            <p:nvPr/>
          </p:nvSpPr>
          <p:spPr>
            <a:xfrm>
              <a:off x="2241102" y="2509106"/>
              <a:ext cx="49301" cy="133807"/>
            </a:xfrm>
            <a:custGeom>
              <a:avLst/>
              <a:gdLst/>
              <a:ahLst/>
              <a:cxnLst/>
              <a:rect l="l" t="t" r="r" b="b"/>
              <a:pathLst>
                <a:path w="1434" h="3892" extrusionOk="0">
                  <a:moveTo>
                    <a:pt x="1366" y="1"/>
                  </a:moveTo>
                  <a:lnTo>
                    <a:pt x="0" y="3892"/>
                  </a:lnTo>
                  <a:lnTo>
                    <a:pt x="69" y="3892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6" name="Google Shape;6576;p32"/>
            <p:cNvSpPr/>
            <p:nvPr/>
          </p:nvSpPr>
          <p:spPr>
            <a:xfrm>
              <a:off x="2158968" y="2074990"/>
              <a:ext cx="61059" cy="89216"/>
            </a:xfrm>
            <a:custGeom>
              <a:avLst/>
              <a:gdLst/>
              <a:ahLst/>
              <a:cxnLst/>
              <a:rect l="l" t="t" r="r" b="b"/>
              <a:pathLst>
                <a:path w="1776" h="2595" extrusionOk="0">
                  <a:moveTo>
                    <a:pt x="69" y="0"/>
                  </a:moveTo>
                  <a:lnTo>
                    <a:pt x="0" y="69"/>
                  </a:lnTo>
                  <a:lnTo>
                    <a:pt x="1775" y="2594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7" name="Google Shape;6577;p32"/>
            <p:cNvSpPr/>
            <p:nvPr/>
          </p:nvSpPr>
          <p:spPr>
            <a:xfrm>
              <a:off x="2022858" y="2333115"/>
              <a:ext cx="145531" cy="4744"/>
            </a:xfrm>
            <a:custGeom>
              <a:avLst/>
              <a:gdLst/>
              <a:ahLst/>
              <a:cxnLst/>
              <a:rect l="l" t="t" r="r" b="b"/>
              <a:pathLst>
                <a:path w="4233" h="138" extrusionOk="0">
                  <a:moveTo>
                    <a:pt x="1" y="1"/>
                  </a:moveTo>
                  <a:lnTo>
                    <a:pt x="1" y="69"/>
                  </a:lnTo>
                  <a:lnTo>
                    <a:pt x="4232" y="137"/>
                  </a:lnTo>
                  <a:lnTo>
                    <a:pt x="4232" y="69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8" name="Google Shape;6578;p32"/>
            <p:cNvSpPr/>
            <p:nvPr/>
          </p:nvSpPr>
          <p:spPr>
            <a:xfrm>
              <a:off x="2346717" y="2016303"/>
              <a:ext cx="4710" cy="105650"/>
            </a:xfrm>
            <a:custGeom>
              <a:avLst/>
              <a:gdLst/>
              <a:ahLst/>
              <a:cxnLst/>
              <a:rect l="l" t="t" r="r" b="b"/>
              <a:pathLst>
                <a:path w="137" h="3073" extrusionOk="0">
                  <a:moveTo>
                    <a:pt x="0" y="1"/>
                  </a:moveTo>
                  <a:lnTo>
                    <a:pt x="0" y="3072"/>
                  </a:lnTo>
                  <a:lnTo>
                    <a:pt x="137" y="3072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9" name="Google Shape;6579;p32"/>
            <p:cNvSpPr/>
            <p:nvPr/>
          </p:nvSpPr>
          <p:spPr>
            <a:xfrm>
              <a:off x="2086220" y="2143028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69" y="1"/>
                  </a:moveTo>
                  <a:lnTo>
                    <a:pt x="0" y="137"/>
                  </a:lnTo>
                  <a:lnTo>
                    <a:pt x="3413" y="2595"/>
                  </a:lnTo>
                  <a:lnTo>
                    <a:pt x="3413" y="2526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0" name="Google Shape;6580;p32"/>
            <p:cNvSpPr/>
            <p:nvPr/>
          </p:nvSpPr>
          <p:spPr>
            <a:xfrm>
              <a:off x="2492179" y="2445744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1" y="1"/>
                  </a:moveTo>
                  <a:cubicBezTo>
                    <a:pt x="1" y="1"/>
                    <a:pt x="1" y="1"/>
                    <a:pt x="1" y="69"/>
                  </a:cubicBezTo>
                  <a:lnTo>
                    <a:pt x="3277" y="2595"/>
                  </a:lnTo>
                  <a:cubicBezTo>
                    <a:pt x="3346" y="2527"/>
                    <a:pt x="3346" y="2527"/>
                    <a:pt x="3414" y="2458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1" name="Google Shape;6581;p32"/>
            <p:cNvSpPr/>
            <p:nvPr/>
          </p:nvSpPr>
          <p:spPr>
            <a:xfrm>
              <a:off x="2342007" y="2556069"/>
              <a:ext cx="4744" cy="105615"/>
            </a:xfrm>
            <a:custGeom>
              <a:avLst/>
              <a:gdLst/>
              <a:ahLst/>
              <a:cxnLst/>
              <a:rect l="l" t="t" r="r" b="b"/>
              <a:pathLst>
                <a:path w="138" h="3072" extrusionOk="0">
                  <a:moveTo>
                    <a:pt x="69" y="0"/>
                  </a:moveTo>
                  <a:lnTo>
                    <a:pt x="1" y="3072"/>
                  </a:lnTo>
                  <a:lnTo>
                    <a:pt x="137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2" name="Google Shape;6582;p32"/>
            <p:cNvSpPr/>
            <p:nvPr/>
          </p:nvSpPr>
          <p:spPr>
            <a:xfrm>
              <a:off x="2553203" y="2241596"/>
              <a:ext cx="103278" cy="32902"/>
            </a:xfrm>
            <a:custGeom>
              <a:avLst/>
              <a:gdLst/>
              <a:ahLst/>
              <a:cxnLst/>
              <a:rect l="l" t="t" r="r" b="b"/>
              <a:pathLst>
                <a:path w="3004" h="957" extrusionOk="0">
                  <a:moveTo>
                    <a:pt x="2936" y="1"/>
                  </a:moveTo>
                  <a:lnTo>
                    <a:pt x="1" y="888"/>
                  </a:lnTo>
                  <a:lnTo>
                    <a:pt x="1" y="956"/>
                  </a:lnTo>
                  <a:lnTo>
                    <a:pt x="3004" y="137"/>
                  </a:lnTo>
                  <a:cubicBezTo>
                    <a:pt x="3004" y="137"/>
                    <a:pt x="3004" y="1"/>
                    <a:pt x="2936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3" name="Google Shape;6583;p32"/>
            <p:cNvSpPr/>
            <p:nvPr/>
          </p:nvSpPr>
          <p:spPr>
            <a:xfrm>
              <a:off x="2527384" y="2340163"/>
              <a:ext cx="143193" cy="4710"/>
            </a:xfrm>
            <a:custGeom>
              <a:avLst/>
              <a:gdLst/>
              <a:ahLst/>
              <a:cxnLst/>
              <a:rect l="l" t="t" r="r" b="b"/>
              <a:pathLst>
                <a:path w="4165" h="137" extrusionOk="0">
                  <a:moveTo>
                    <a:pt x="1" y="0"/>
                  </a:moveTo>
                  <a:lnTo>
                    <a:pt x="1" y="69"/>
                  </a:lnTo>
                  <a:lnTo>
                    <a:pt x="4165" y="137"/>
                  </a:lnTo>
                  <a:lnTo>
                    <a:pt x="416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4" name="Google Shape;6584;p32"/>
            <p:cNvSpPr/>
            <p:nvPr/>
          </p:nvSpPr>
          <p:spPr>
            <a:xfrm>
              <a:off x="2471070" y="2513816"/>
              <a:ext cx="65735" cy="89216"/>
            </a:xfrm>
            <a:custGeom>
              <a:avLst/>
              <a:gdLst/>
              <a:ahLst/>
              <a:cxnLst/>
              <a:rect l="l" t="t" r="r" b="b"/>
              <a:pathLst>
                <a:path w="1912" h="2595" extrusionOk="0">
                  <a:moveTo>
                    <a:pt x="1" y="0"/>
                  </a:moveTo>
                  <a:lnTo>
                    <a:pt x="1775" y="2594"/>
                  </a:lnTo>
                  <a:lnTo>
                    <a:pt x="1912" y="252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5" name="Google Shape;6585;p32"/>
            <p:cNvSpPr/>
            <p:nvPr/>
          </p:nvSpPr>
          <p:spPr>
            <a:xfrm>
              <a:off x="2400659" y="2509106"/>
              <a:ext cx="44625" cy="138517"/>
            </a:xfrm>
            <a:custGeom>
              <a:avLst/>
              <a:gdLst/>
              <a:ahLst/>
              <a:cxnLst/>
              <a:rect l="l" t="t" r="r" b="b"/>
              <a:pathLst>
                <a:path w="1298" h="4029" extrusionOk="0">
                  <a:moveTo>
                    <a:pt x="1" y="1"/>
                  </a:moveTo>
                  <a:lnTo>
                    <a:pt x="1161" y="4028"/>
                  </a:lnTo>
                  <a:lnTo>
                    <a:pt x="1298" y="4028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6" name="Google Shape;6586;p32"/>
            <p:cNvSpPr/>
            <p:nvPr/>
          </p:nvSpPr>
          <p:spPr>
            <a:xfrm>
              <a:off x="1936048" y="2030399"/>
              <a:ext cx="145496" cy="110325"/>
            </a:xfrm>
            <a:custGeom>
              <a:avLst/>
              <a:gdLst/>
              <a:ahLst/>
              <a:cxnLst/>
              <a:rect l="l" t="t" r="r" b="b"/>
              <a:pathLst>
                <a:path w="4232" h="3209" extrusionOk="0">
                  <a:moveTo>
                    <a:pt x="137" y="0"/>
                  </a:moveTo>
                  <a:lnTo>
                    <a:pt x="0" y="137"/>
                  </a:lnTo>
                  <a:lnTo>
                    <a:pt x="4164" y="3209"/>
                  </a:lnTo>
                  <a:lnTo>
                    <a:pt x="4232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7" name="Google Shape;6587;p32"/>
            <p:cNvSpPr/>
            <p:nvPr/>
          </p:nvSpPr>
          <p:spPr>
            <a:xfrm>
              <a:off x="1860928" y="2171185"/>
              <a:ext cx="169012" cy="61059"/>
            </a:xfrm>
            <a:custGeom>
              <a:avLst/>
              <a:gdLst/>
              <a:ahLst/>
              <a:cxnLst/>
              <a:rect l="l" t="t" r="r" b="b"/>
              <a:pathLst>
                <a:path w="4916" h="1776" extrusionOk="0">
                  <a:moveTo>
                    <a:pt x="69" y="1"/>
                  </a:moveTo>
                  <a:lnTo>
                    <a:pt x="1" y="206"/>
                  </a:lnTo>
                  <a:lnTo>
                    <a:pt x="4915" y="1776"/>
                  </a:lnTo>
                  <a:lnTo>
                    <a:pt x="4915" y="1707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8" name="Google Shape;6588;p32"/>
            <p:cNvSpPr/>
            <p:nvPr/>
          </p:nvSpPr>
          <p:spPr>
            <a:xfrm>
              <a:off x="2766772" y="2654603"/>
              <a:ext cx="79796" cy="63397"/>
            </a:xfrm>
            <a:custGeom>
              <a:avLst/>
              <a:gdLst/>
              <a:ahLst/>
              <a:cxnLst/>
              <a:rect l="l" t="t" r="r" b="b"/>
              <a:pathLst>
                <a:path w="2321" h="1844" extrusionOk="0">
                  <a:moveTo>
                    <a:pt x="137" y="1"/>
                  </a:moveTo>
                  <a:cubicBezTo>
                    <a:pt x="137" y="69"/>
                    <a:pt x="68" y="137"/>
                    <a:pt x="0" y="206"/>
                  </a:cubicBezTo>
                  <a:lnTo>
                    <a:pt x="2184" y="1844"/>
                  </a:lnTo>
                  <a:lnTo>
                    <a:pt x="2253" y="1776"/>
                  </a:lnTo>
                  <a:lnTo>
                    <a:pt x="2321" y="1639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9" name="Google Shape;6589;p32"/>
            <p:cNvSpPr/>
            <p:nvPr/>
          </p:nvSpPr>
          <p:spPr>
            <a:xfrm>
              <a:off x="1837481" y="2328440"/>
              <a:ext cx="176026" cy="9420"/>
            </a:xfrm>
            <a:custGeom>
              <a:avLst/>
              <a:gdLst/>
              <a:ahLst/>
              <a:cxnLst/>
              <a:rect l="l" t="t" r="r" b="b"/>
              <a:pathLst>
                <a:path w="5120" h="274" extrusionOk="0">
                  <a:moveTo>
                    <a:pt x="0" y="0"/>
                  </a:moveTo>
                  <a:cubicBezTo>
                    <a:pt x="0" y="68"/>
                    <a:pt x="0" y="137"/>
                    <a:pt x="0" y="205"/>
                  </a:cubicBezTo>
                  <a:lnTo>
                    <a:pt x="5120" y="273"/>
                  </a:lnTo>
                  <a:lnTo>
                    <a:pt x="5120" y="137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0" name="Google Shape;6590;p32"/>
            <p:cNvSpPr/>
            <p:nvPr/>
          </p:nvSpPr>
          <p:spPr>
            <a:xfrm>
              <a:off x="1722479" y="2323729"/>
              <a:ext cx="93892" cy="9420"/>
            </a:xfrm>
            <a:custGeom>
              <a:avLst/>
              <a:gdLst/>
              <a:ahLst/>
              <a:cxnLst/>
              <a:rect l="l" t="t" r="r" b="b"/>
              <a:pathLst>
                <a:path w="2731" h="274" extrusionOk="0">
                  <a:moveTo>
                    <a:pt x="1" y="1"/>
                  </a:moveTo>
                  <a:lnTo>
                    <a:pt x="1" y="205"/>
                  </a:lnTo>
                  <a:lnTo>
                    <a:pt x="1" y="274"/>
                  </a:lnTo>
                  <a:lnTo>
                    <a:pt x="2731" y="274"/>
                  </a:lnTo>
                  <a:cubicBezTo>
                    <a:pt x="2731" y="205"/>
                    <a:pt x="2731" y="137"/>
                    <a:pt x="2731" y="69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1" name="Google Shape;6591;p32"/>
            <p:cNvSpPr/>
            <p:nvPr/>
          </p:nvSpPr>
          <p:spPr>
            <a:xfrm>
              <a:off x="2403032" y="2032737"/>
              <a:ext cx="49301" cy="136145"/>
            </a:xfrm>
            <a:custGeom>
              <a:avLst/>
              <a:gdLst/>
              <a:ahLst/>
              <a:cxnLst/>
              <a:rect l="l" t="t" r="r" b="b"/>
              <a:pathLst>
                <a:path w="1434" h="3960" extrusionOk="0">
                  <a:moveTo>
                    <a:pt x="1365" y="1"/>
                  </a:moveTo>
                  <a:lnTo>
                    <a:pt x="0" y="3960"/>
                  </a:lnTo>
                  <a:lnTo>
                    <a:pt x="68" y="3960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2" name="Google Shape;6592;p32"/>
            <p:cNvSpPr/>
            <p:nvPr/>
          </p:nvSpPr>
          <p:spPr>
            <a:xfrm>
              <a:off x="2611890" y="2539636"/>
              <a:ext cx="147868" cy="110325"/>
            </a:xfrm>
            <a:custGeom>
              <a:avLst/>
              <a:gdLst/>
              <a:ahLst/>
              <a:cxnLst/>
              <a:rect l="l" t="t" r="r" b="b"/>
              <a:pathLst>
                <a:path w="4301" h="3209" extrusionOk="0">
                  <a:moveTo>
                    <a:pt x="137" y="0"/>
                  </a:moveTo>
                  <a:lnTo>
                    <a:pt x="0" y="69"/>
                  </a:lnTo>
                  <a:lnTo>
                    <a:pt x="4164" y="3208"/>
                  </a:lnTo>
                  <a:lnTo>
                    <a:pt x="4300" y="3004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3" name="Google Shape;6593;p32"/>
            <p:cNvSpPr/>
            <p:nvPr/>
          </p:nvSpPr>
          <p:spPr>
            <a:xfrm>
              <a:off x="2663494" y="2443406"/>
              <a:ext cx="171350" cy="63397"/>
            </a:xfrm>
            <a:custGeom>
              <a:avLst/>
              <a:gdLst/>
              <a:ahLst/>
              <a:cxnLst/>
              <a:rect l="l" t="t" r="r" b="b"/>
              <a:pathLst>
                <a:path w="4984" h="1844" extrusionOk="0">
                  <a:moveTo>
                    <a:pt x="1" y="1"/>
                  </a:moveTo>
                  <a:cubicBezTo>
                    <a:pt x="1" y="69"/>
                    <a:pt x="1" y="69"/>
                    <a:pt x="1" y="137"/>
                  </a:cubicBezTo>
                  <a:lnTo>
                    <a:pt x="4915" y="1844"/>
                  </a:lnTo>
                  <a:lnTo>
                    <a:pt x="4984" y="1707"/>
                  </a:lnTo>
                  <a:lnTo>
                    <a:pt x="4984" y="1639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4" name="Google Shape;6594;p32"/>
            <p:cNvSpPr/>
            <p:nvPr/>
          </p:nvSpPr>
          <p:spPr>
            <a:xfrm>
              <a:off x="2851244" y="211019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80"/>
                  </a:lnTo>
                  <a:cubicBezTo>
                    <a:pt x="0" y="1980"/>
                    <a:pt x="69" y="2048"/>
                    <a:pt x="69" y="2116"/>
                  </a:cubicBezTo>
                  <a:lnTo>
                    <a:pt x="6212" y="205"/>
                  </a:lnTo>
                  <a:cubicBezTo>
                    <a:pt x="6212" y="137"/>
                    <a:pt x="6212" y="68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5" name="Google Shape;6595;p32"/>
            <p:cNvSpPr/>
            <p:nvPr/>
          </p:nvSpPr>
          <p:spPr>
            <a:xfrm>
              <a:off x="2250488" y="2030399"/>
              <a:ext cx="44625" cy="138483"/>
            </a:xfrm>
            <a:custGeom>
              <a:avLst/>
              <a:gdLst/>
              <a:ahLst/>
              <a:cxnLst/>
              <a:rect l="l" t="t" r="r" b="b"/>
              <a:pathLst>
                <a:path w="1298" h="4028" extrusionOk="0">
                  <a:moveTo>
                    <a:pt x="69" y="0"/>
                  </a:moveTo>
                  <a:lnTo>
                    <a:pt x="0" y="69"/>
                  </a:lnTo>
                  <a:lnTo>
                    <a:pt x="1229" y="4028"/>
                  </a:lnTo>
                  <a:lnTo>
                    <a:pt x="1297" y="4028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6" name="Google Shape;6596;p32"/>
            <p:cNvSpPr/>
            <p:nvPr/>
          </p:nvSpPr>
          <p:spPr>
            <a:xfrm>
              <a:off x="2489841" y="2150076"/>
              <a:ext cx="119711" cy="86878"/>
            </a:xfrm>
            <a:custGeom>
              <a:avLst/>
              <a:gdLst/>
              <a:ahLst/>
              <a:cxnLst/>
              <a:rect l="l" t="t" r="r" b="b"/>
              <a:pathLst>
                <a:path w="3482" h="2527" extrusionOk="0">
                  <a:moveTo>
                    <a:pt x="3414" y="1"/>
                  </a:moveTo>
                  <a:lnTo>
                    <a:pt x="1" y="2458"/>
                  </a:lnTo>
                  <a:lnTo>
                    <a:pt x="69" y="2458"/>
                  </a:lnTo>
                  <a:lnTo>
                    <a:pt x="69" y="2526"/>
                  </a:lnTo>
                  <a:lnTo>
                    <a:pt x="3482" y="137"/>
                  </a:lnTo>
                  <a:lnTo>
                    <a:pt x="341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7" name="Google Shape;6597;p32"/>
            <p:cNvSpPr/>
            <p:nvPr/>
          </p:nvSpPr>
          <p:spPr>
            <a:xfrm>
              <a:off x="2473407" y="2077328"/>
              <a:ext cx="68107" cy="89216"/>
            </a:xfrm>
            <a:custGeom>
              <a:avLst/>
              <a:gdLst/>
              <a:ahLst/>
              <a:cxnLst/>
              <a:rect l="l" t="t" r="r" b="b"/>
              <a:pathLst>
                <a:path w="1981" h="2595" extrusionOk="0">
                  <a:moveTo>
                    <a:pt x="1844" y="1"/>
                  </a:moveTo>
                  <a:lnTo>
                    <a:pt x="1" y="2526"/>
                  </a:lnTo>
                  <a:lnTo>
                    <a:pt x="69" y="2526"/>
                  </a:lnTo>
                  <a:lnTo>
                    <a:pt x="69" y="2594"/>
                  </a:lnTo>
                  <a:lnTo>
                    <a:pt x="1980" y="137"/>
                  </a:lnTo>
                  <a:lnTo>
                    <a:pt x="184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8" name="Google Shape;6598;p32"/>
            <p:cNvSpPr/>
            <p:nvPr/>
          </p:nvSpPr>
          <p:spPr>
            <a:xfrm>
              <a:off x="2041629" y="2234548"/>
              <a:ext cx="100940" cy="37577"/>
            </a:xfrm>
            <a:custGeom>
              <a:avLst/>
              <a:gdLst/>
              <a:ahLst/>
              <a:cxnLst/>
              <a:rect l="l" t="t" r="r" b="b"/>
              <a:pathLst>
                <a:path w="2936" h="1093" extrusionOk="0">
                  <a:moveTo>
                    <a:pt x="1" y="1"/>
                  </a:moveTo>
                  <a:lnTo>
                    <a:pt x="1" y="137"/>
                  </a:lnTo>
                  <a:lnTo>
                    <a:pt x="2936" y="1093"/>
                  </a:lnTo>
                  <a:cubicBezTo>
                    <a:pt x="2936" y="1025"/>
                    <a:pt x="2936" y="1025"/>
                    <a:pt x="2936" y="1025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9" name="Google Shape;6599;p32"/>
            <p:cNvSpPr/>
            <p:nvPr/>
          </p:nvSpPr>
          <p:spPr>
            <a:xfrm>
              <a:off x="1846866" y="1959989"/>
              <a:ext cx="77458" cy="63397"/>
            </a:xfrm>
            <a:custGeom>
              <a:avLst/>
              <a:gdLst/>
              <a:ahLst/>
              <a:cxnLst/>
              <a:rect l="l" t="t" r="r" b="b"/>
              <a:pathLst>
                <a:path w="2253" h="1844" extrusionOk="0">
                  <a:moveTo>
                    <a:pt x="137" y="1"/>
                  </a:moveTo>
                  <a:lnTo>
                    <a:pt x="69" y="69"/>
                  </a:lnTo>
                  <a:cubicBezTo>
                    <a:pt x="69" y="137"/>
                    <a:pt x="0" y="137"/>
                    <a:pt x="0" y="205"/>
                  </a:cubicBezTo>
                  <a:lnTo>
                    <a:pt x="2184" y="1844"/>
                  </a:lnTo>
                  <a:lnTo>
                    <a:pt x="2253" y="170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0" name="Google Shape;6600;p32"/>
            <p:cNvSpPr/>
            <p:nvPr/>
          </p:nvSpPr>
          <p:spPr>
            <a:xfrm>
              <a:off x="2553203" y="2408201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1" y="1"/>
                  </a:moveTo>
                  <a:lnTo>
                    <a:pt x="1" y="69"/>
                  </a:lnTo>
                  <a:lnTo>
                    <a:pt x="2936" y="1025"/>
                  </a:lnTo>
                  <a:lnTo>
                    <a:pt x="2936" y="956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1" name="Google Shape;6601;p32"/>
            <p:cNvSpPr/>
            <p:nvPr/>
          </p:nvSpPr>
          <p:spPr>
            <a:xfrm>
              <a:off x="2665832" y="2182943"/>
              <a:ext cx="171350" cy="58687"/>
            </a:xfrm>
            <a:custGeom>
              <a:avLst/>
              <a:gdLst/>
              <a:ahLst/>
              <a:cxnLst/>
              <a:rect l="l" t="t" r="r" b="b"/>
              <a:pathLst>
                <a:path w="4984" h="1707" extrusionOk="0">
                  <a:moveTo>
                    <a:pt x="4916" y="0"/>
                  </a:moveTo>
                  <a:lnTo>
                    <a:pt x="1" y="1570"/>
                  </a:lnTo>
                  <a:lnTo>
                    <a:pt x="1" y="1707"/>
                  </a:lnTo>
                  <a:lnTo>
                    <a:pt x="4984" y="137"/>
                  </a:lnTo>
                  <a:lnTo>
                    <a:pt x="4916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2" name="Google Shape;6602;p32"/>
            <p:cNvSpPr/>
            <p:nvPr/>
          </p:nvSpPr>
          <p:spPr>
            <a:xfrm>
              <a:off x="1858590" y="2436358"/>
              <a:ext cx="171350" cy="58721"/>
            </a:xfrm>
            <a:custGeom>
              <a:avLst/>
              <a:gdLst/>
              <a:ahLst/>
              <a:cxnLst/>
              <a:rect l="l" t="t" r="r" b="b"/>
              <a:pathLst>
                <a:path w="4984" h="1708" extrusionOk="0">
                  <a:moveTo>
                    <a:pt x="4915" y="1"/>
                  </a:moveTo>
                  <a:lnTo>
                    <a:pt x="1" y="1503"/>
                  </a:lnTo>
                  <a:lnTo>
                    <a:pt x="69" y="1707"/>
                  </a:lnTo>
                  <a:lnTo>
                    <a:pt x="4983" y="137"/>
                  </a:lnTo>
                  <a:cubicBezTo>
                    <a:pt x="4983" y="69"/>
                    <a:pt x="4983" y="69"/>
                    <a:pt x="4915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3" name="Google Shape;6603;p32"/>
            <p:cNvSpPr/>
            <p:nvPr/>
          </p:nvSpPr>
          <p:spPr>
            <a:xfrm>
              <a:off x="1633298" y="2096099"/>
              <a:ext cx="213603" cy="77493"/>
            </a:xfrm>
            <a:custGeom>
              <a:avLst/>
              <a:gdLst/>
              <a:ahLst/>
              <a:cxnLst/>
              <a:rect l="l" t="t" r="r" b="b"/>
              <a:pathLst>
                <a:path w="6213" h="2254" extrusionOk="0">
                  <a:moveTo>
                    <a:pt x="69" y="1"/>
                  </a:moveTo>
                  <a:cubicBezTo>
                    <a:pt x="69" y="69"/>
                    <a:pt x="69" y="137"/>
                    <a:pt x="1" y="205"/>
                  </a:cubicBezTo>
                  <a:lnTo>
                    <a:pt x="6144" y="2185"/>
                  </a:lnTo>
                  <a:lnTo>
                    <a:pt x="6144" y="2253"/>
                  </a:lnTo>
                  <a:lnTo>
                    <a:pt x="6212" y="2048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4" name="Google Shape;6604;p32"/>
            <p:cNvSpPr/>
            <p:nvPr/>
          </p:nvSpPr>
          <p:spPr>
            <a:xfrm>
              <a:off x="2661157" y="1732359"/>
              <a:ext cx="136145" cy="183074"/>
            </a:xfrm>
            <a:custGeom>
              <a:avLst/>
              <a:gdLst/>
              <a:ahLst/>
              <a:cxnLst/>
              <a:rect l="l" t="t" r="r" b="b"/>
              <a:pathLst>
                <a:path w="3960" h="5325" extrusionOk="0">
                  <a:moveTo>
                    <a:pt x="3755" y="1"/>
                  </a:moveTo>
                  <a:lnTo>
                    <a:pt x="0" y="5188"/>
                  </a:lnTo>
                  <a:lnTo>
                    <a:pt x="137" y="5325"/>
                  </a:lnTo>
                  <a:lnTo>
                    <a:pt x="3959" y="137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5" name="Google Shape;6605;p32"/>
            <p:cNvSpPr/>
            <p:nvPr/>
          </p:nvSpPr>
          <p:spPr>
            <a:xfrm>
              <a:off x="1907856" y="1722973"/>
              <a:ext cx="136145" cy="185446"/>
            </a:xfrm>
            <a:custGeom>
              <a:avLst/>
              <a:gdLst/>
              <a:ahLst/>
              <a:cxnLst/>
              <a:rect l="l" t="t" r="r" b="b"/>
              <a:pathLst>
                <a:path w="3960" h="5394" extrusionOk="0">
                  <a:moveTo>
                    <a:pt x="206" y="1"/>
                  </a:moveTo>
                  <a:lnTo>
                    <a:pt x="1" y="137"/>
                  </a:lnTo>
                  <a:lnTo>
                    <a:pt x="3755" y="5393"/>
                  </a:lnTo>
                  <a:lnTo>
                    <a:pt x="3960" y="5325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6" name="Google Shape;6606;p32"/>
            <p:cNvSpPr/>
            <p:nvPr/>
          </p:nvSpPr>
          <p:spPr>
            <a:xfrm>
              <a:off x="2515660" y="1746455"/>
              <a:ext cx="37577" cy="91554"/>
            </a:xfrm>
            <a:custGeom>
              <a:avLst/>
              <a:gdLst/>
              <a:ahLst/>
              <a:cxnLst/>
              <a:rect l="l" t="t" r="r" b="b"/>
              <a:pathLst>
                <a:path w="1093" h="2663" extrusionOk="0">
                  <a:moveTo>
                    <a:pt x="888" y="0"/>
                  </a:moveTo>
                  <a:lnTo>
                    <a:pt x="1" y="2594"/>
                  </a:lnTo>
                  <a:lnTo>
                    <a:pt x="137" y="2662"/>
                  </a:lnTo>
                  <a:lnTo>
                    <a:pt x="1093" y="137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7" name="Google Shape;6607;p32"/>
            <p:cNvSpPr/>
            <p:nvPr/>
          </p:nvSpPr>
          <p:spPr>
            <a:xfrm>
              <a:off x="2161306" y="1741745"/>
              <a:ext cx="32902" cy="93926"/>
            </a:xfrm>
            <a:custGeom>
              <a:avLst/>
              <a:gdLst/>
              <a:ahLst/>
              <a:cxnLst/>
              <a:rect l="l" t="t" r="r" b="b"/>
              <a:pathLst>
                <a:path w="957" h="2732" extrusionOk="0">
                  <a:moveTo>
                    <a:pt x="137" y="1"/>
                  </a:moveTo>
                  <a:lnTo>
                    <a:pt x="1" y="69"/>
                  </a:lnTo>
                  <a:lnTo>
                    <a:pt x="752" y="2731"/>
                  </a:lnTo>
                  <a:lnTo>
                    <a:pt x="956" y="266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8" name="Google Shape;6608;p32"/>
            <p:cNvSpPr/>
            <p:nvPr/>
          </p:nvSpPr>
          <p:spPr>
            <a:xfrm>
              <a:off x="1835108" y="2640541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0"/>
                  </a:moveTo>
                  <a:lnTo>
                    <a:pt x="1" y="1570"/>
                  </a:lnTo>
                  <a:lnTo>
                    <a:pt x="137" y="1775"/>
                  </a:lnTo>
                  <a:lnTo>
                    <a:pt x="2322" y="137"/>
                  </a:lnTo>
                  <a:cubicBezTo>
                    <a:pt x="2322" y="137"/>
                    <a:pt x="2253" y="69"/>
                    <a:pt x="225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9" name="Google Shape;6609;p32"/>
            <p:cNvSpPr/>
            <p:nvPr/>
          </p:nvSpPr>
          <p:spPr>
            <a:xfrm>
              <a:off x="2349055" y="1586863"/>
              <a:ext cx="9420" cy="222989"/>
            </a:xfrm>
            <a:custGeom>
              <a:avLst/>
              <a:gdLst/>
              <a:ahLst/>
              <a:cxnLst/>
              <a:rect l="l" t="t" r="r" b="b"/>
              <a:pathLst>
                <a:path w="274" h="6486" extrusionOk="0">
                  <a:moveTo>
                    <a:pt x="69" y="1"/>
                  </a:moveTo>
                  <a:lnTo>
                    <a:pt x="0" y="6485"/>
                  </a:lnTo>
                  <a:lnTo>
                    <a:pt x="205" y="6485"/>
                  </a:lnTo>
                  <a:lnTo>
                    <a:pt x="2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0" name="Google Shape;6610;p32"/>
            <p:cNvSpPr/>
            <p:nvPr/>
          </p:nvSpPr>
          <p:spPr>
            <a:xfrm>
              <a:off x="1628622" y="249504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12"/>
                  </a:lnTo>
                  <a:cubicBezTo>
                    <a:pt x="0" y="1980"/>
                    <a:pt x="0" y="2048"/>
                    <a:pt x="69" y="2116"/>
                  </a:cubicBezTo>
                  <a:lnTo>
                    <a:pt x="6212" y="137"/>
                  </a:lnTo>
                  <a:cubicBezTo>
                    <a:pt x="6212" y="137"/>
                    <a:pt x="6212" y="69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1" name="Google Shape;6611;p32"/>
            <p:cNvSpPr/>
            <p:nvPr/>
          </p:nvSpPr>
          <p:spPr>
            <a:xfrm>
              <a:off x="2651771" y="2769604"/>
              <a:ext cx="133807" cy="185411"/>
            </a:xfrm>
            <a:custGeom>
              <a:avLst/>
              <a:gdLst/>
              <a:ahLst/>
              <a:cxnLst/>
              <a:rect l="l" t="t" r="r" b="b"/>
              <a:pathLst>
                <a:path w="3892" h="5393" extrusionOk="0">
                  <a:moveTo>
                    <a:pt x="69" y="0"/>
                  </a:moveTo>
                  <a:lnTo>
                    <a:pt x="0" y="137"/>
                  </a:lnTo>
                  <a:lnTo>
                    <a:pt x="3686" y="5393"/>
                  </a:lnTo>
                  <a:lnTo>
                    <a:pt x="3891" y="525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2" name="Google Shape;6612;p32"/>
            <p:cNvSpPr/>
            <p:nvPr/>
          </p:nvSpPr>
          <p:spPr>
            <a:xfrm>
              <a:off x="2499227" y="2847027"/>
              <a:ext cx="35240" cy="89216"/>
            </a:xfrm>
            <a:custGeom>
              <a:avLst/>
              <a:gdLst/>
              <a:ahLst/>
              <a:cxnLst/>
              <a:rect l="l" t="t" r="r" b="b"/>
              <a:pathLst>
                <a:path w="1025" h="2595" extrusionOk="0">
                  <a:moveTo>
                    <a:pt x="1" y="1"/>
                  </a:moveTo>
                  <a:lnTo>
                    <a:pt x="820" y="2595"/>
                  </a:lnTo>
                  <a:lnTo>
                    <a:pt x="1025" y="252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3" name="Google Shape;6613;p32"/>
            <p:cNvSpPr/>
            <p:nvPr/>
          </p:nvSpPr>
          <p:spPr>
            <a:xfrm>
              <a:off x="2848906" y="2504431"/>
              <a:ext cx="213569" cy="79830"/>
            </a:xfrm>
            <a:custGeom>
              <a:avLst/>
              <a:gdLst/>
              <a:ahLst/>
              <a:cxnLst/>
              <a:rect l="l" t="t" r="r" b="b"/>
              <a:pathLst>
                <a:path w="6212" h="2322" extrusionOk="0">
                  <a:moveTo>
                    <a:pt x="68" y="0"/>
                  </a:moveTo>
                  <a:cubicBezTo>
                    <a:pt x="0" y="69"/>
                    <a:pt x="0" y="137"/>
                    <a:pt x="0" y="205"/>
                  </a:cubicBezTo>
                  <a:lnTo>
                    <a:pt x="6075" y="2321"/>
                  </a:lnTo>
                  <a:lnTo>
                    <a:pt x="6211" y="2048"/>
                  </a:lnTo>
                  <a:lnTo>
                    <a:pt x="6211" y="1980"/>
                  </a:lnTo>
                  <a:lnTo>
                    <a:pt x="6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4" name="Google Shape;6614;p32"/>
            <p:cNvSpPr/>
            <p:nvPr/>
          </p:nvSpPr>
          <p:spPr>
            <a:xfrm>
              <a:off x="2142534" y="2840014"/>
              <a:ext cx="35240" cy="89182"/>
            </a:xfrm>
            <a:custGeom>
              <a:avLst/>
              <a:gdLst/>
              <a:ahLst/>
              <a:cxnLst/>
              <a:rect l="l" t="t" r="r" b="b"/>
              <a:pathLst>
                <a:path w="1025" h="2594" extrusionOk="0">
                  <a:moveTo>
                    <a:pt x="888" y="0"/>
                  </a:moveTo>
                  <a:lnTo>
                    <a:pt x="1" y="2526"/>
                  </a:lnTo>
                  <a:lnTo>
                    <a:pt x="205" y="2594"/>
                  </a:lnTo>
                  <a:lnTo>
                    <a:pt x="1025" y="68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5" name="Google Shape;6615;p32"/>
            <p:cNvSpPr/>
            <p:nvPr/>
          </p:nvSpPr>
          <p:spPr>
            <a:xfrm>
              <a:off x="1896133" y="2762556"/>
              <a:ext cx="136145" cy="180736"/>
            </a:xfrm>
            <a:custGeom>
              <a:avLst/>
              <a:gdLst/>
              <a:ahLst/>
              <a:cxnLst/>
              <a:rect l="l" t="t" r="r" b="b"/>
              <a:pathLst>
                <a:path w="3960" h="5257" extrusionOk="0">
                  <a:moveTo>
                    <a:pt x="3823" y="1"/>
                  </a:moveTo>
                  <a:lnTo>
                    <a:pt x="1" y="5120"/>
                  </a:lnTo>
                  <a:lnTo>
                    <a:pt x="137" y="5257"/>
                  </a:lnTo>
                  <a:lnTo>
                    <a:pt x="3960" y="69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6" name="Google Shape;6616;p32"/>
            <p:cNvSpPr/>
            <p:nvPr/>
          </p:nvSpPr>
          <p:spPr>
            <a:xfrm>
              <a:off x="2332621" y="2868171"/>
              <a:ext cx="9420" cy="222954"/>
            </a:xfrm>
            <a:custGeom>
              <a:avLst/>
              <a:gdLst/>
              <a:ahLst/>
              <a:cxnLst/>
              <a:rect l="l" t="t" r="r" b="b"/>
              <a:pathLst>
                <a:path w="274" h="6485" extrusionOk="0">
                  <a:moveTo>
                    <a:pt x="137" y="0"/>
                  </a:moveTo>
                  <a:lnTo>
                    <a:pt x="0" y="6485"/>
                  </a:lnTo>
                  <a:lnTo>
                    <a:pt x="274" y="6485"/>
                  </a:lnTo>
                  <a:lnTo>
                    <a:pt x="274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7" name="Google Shape;6617;p32"/>
            <p:cNvSpPr/>
            <p:nvPr/>
          </p:nvSpPr>
          <p:spPr>
            <a:xfrm>
              <a:off x="2349055" y="1828589"/>
              <a:ext cx="7082" cy="176026"/>
            </a:xfrm>
            <a:custGeom>
              <a:avLst/>
              <a:gdLst/>
              <a:ahLst/>
              <a:cxnLst/>
              <a:rect l="l" t="t" r="r" b="b"/>
              <a:pathLst>
                <a:path w="206" h="5120" extrusionOk="0">
                  <a:moveTo>
                    <a:pt x="0" y="0"/>
                  </a:moveTo>
                  <a:lnTo>
                    <a:pt x="0" y="5120"/>
                  </a:lnTo>
                  <a:lnTo>
                    <a:pt x="69" y="5120"/>
                  </a:lnTo>
                  <a:lnTo>
                    <a:pt x="20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8" name="Google Shape;6618;p32"/>
            <p:cNvSpPr/>
            <p:nvPr/>
          </p:nvSpPr>
          <p:spPr>
            <a:xfrm>
              <a:off x="2048677" y="1922446"/>
              <a:ext cx="105615" cy="147868"/>
            </a:xfrm>
            <a:custGeom>
              <a:avLst/>
              <a:gdLst/>
              <a:ahLst/>
              <a:cxnLst/>
              <a:rect l="l" t="t" r="r" b="b"/>
              <a:pathLst>
                <a:path w="3072" h="4301" extrusionOk="0">
                  <a:moveTo>
                    <a:pt x="137" y="1"/>
                  </a:moveTo>
                  <a:lnTo>
                    <a:pt x="0" y="69"/>
                  </a:lnTo>
                  <a:lnTo>
                    <a:pt x="2048" y="2936"/>
                  </a:lnTo>
                  <a:lnTo>
                    <a:pt x="3004" y="4301"/>
                  </a:lnTo>
                  <a:lnTo>
                    <a:pt x="3072" y="4164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9" name="Google Shape;6619;p32"/>
            <p:cNvSpPr/>
            <p:nvPr/>
          </p:nvSpPr>
          <p:spPr>
            <a:xfrm>
              <a:off x="2039291" y="260533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0" y="4164"/>
                  </a:lnTo>
                  <a:lnTo>
                    <a:pt x="137" y="4232"/>
                  </a:lnTo>
                  <a:lnTo>
                    <a:pt x="3208" y="137"/>
                  </a:lnTo>
                  <a:lnTo>
                    <a:pt x="3072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0" name="Google Shape;6620;p32"/>
            <p:cNvSpPr/>
            <p:nvPr/>
          </p:nvSpPr>
          <p:spPr>
            <a:xfrm>
              <a:off x="2194173" y="1849698"/>
              <a:ext cx="56349" cy="171350"/>
            </a:xfrm>
            <a:custGeom>
              <a:avLst/>
              <a:gdLst/>
              <a:ahLst/>
              <a:cxnLst/>
              <a:rect l="l" t="t" r="r" b="b"/>
              <a:pathLst>
                <a:path w="1639" h="4984" extrusionOk="0">
                  <a:moveTo>
                    <a:pt x="137" y="1"/>
                  </a:moveTo>
                  <a:lnTo>
                    <a:pt x="0" y="69"/>
                  </a:lnTo>
                  <a:lnTo>
                    <a:pt x="1502" y="4983"/>
                  </a:lnTo>
                  <a:lnTo>
                    <a:pt x="1638" y="498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1" name="Google Shape;6621;p32"/>
            <p:cNvSpPr/>
            <p:nvPr/>
          </p:nvSpPr>
          <p:spPr>
            <a:xfrm>
              <a:off x="1926628" y="2530250"/>
              <a:ext cx="147903" cy="105615"/>
            </a:xfrm>
            <a:custGeom>
              <a:avLst/>
              <a:gdLst/>
              <a:ahLst/>
              <a:cxnLst/>
              <a:rect l="l" t="t" r="r" b="b"/>
              <a:pathLst>
                <a:path w="4302" h="3072" extrusionOk="0">
                  <a:moveTo>
                    <a:pt x="4301" y="0"/>
                  </a:moveTo>
                  <a:lnTo>
                    <a:pt x="1" y="2935"/>
                  </a:lnTo>
                  <a:lnTo>
                    <a:pt x="138" y="3072"/>
                  </a:lnTo>
                  <a:lnTo>
                    <a:pt x="4301" y="69"/>
                  </a:lnTo>
                  <a:lnTo>
                    <a:pt x="4301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2" name="Google Shape;6622;p32"/>
            <p:cNvSpPr/>
            <p:nvPr/>
          </p:nvSpPr>
          <p:spPr>
            <a:xfrm>
              <a:off x="2778496" y="1976423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1"/>
                  </a:moveTo>
                  <a:lnTo>
                    <a:pt x="0" y="1570"/>
                  </a:lnTo>
                  <a:lnTo>
                    <a:pt x="69" y="1775"/>
                  </a:lnTo>
                  <a:lnTo>
                    <a:pt x="2321" y="205"/>
                  </a:lnTo>
                  <a:lnTo>
                    <a:pt x="2253" y="69"/>
                  </a:lnTo>
                  <a:lnTo>
                    <a:pt x="225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3" name="Google Shape;6623;p32"/>
            <p:cNvSpPr/>
            <p:nvPr/>
          </p:nvSpPr>
          <p:spPr>
            <a:xfrm>
              <a:off x="2452298" y="1852036"/>
              <a:ext cx="63397" cy="169012"/>
            </a:xfrm>
            <a:custGeom>
              <a:avLst/>
              <a:gdLst/>
              <a:ahLst/>
              <a:cxnLst/>
              <a:rect l="l" t="t" r="r" b="b"/>
              <a:pathLst>
                <a:path w="1844" h="4916" extrusionOk="0">
                  <a:moveTo>
                    <a:pt x="1639" y="1"/>
                  </a:moveTo>
                  <a:lnTo>
                    <a:pt x="1" y="4915"/>
                  </a:lnTo>
                  <a:lnTo>
                    <a:pt x="137" y="4915"/>
                  </a:lnTo>
                  <a:lnTo>
                    <a:pt x="1844" y="69"/>
                  </a:lnTo>
                  <a:lnTo>
                    <a:pt x="163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4" name="Google Shape;6624;p32"/>
            <p:cNvSpPr/>
            <p:nvPr/>
          </p:nvSpPr>
          <p:spPr>
            <a:xfrm>
              <a:off x="2618904" y="2042123"/>
              <a:ext cx="150241" cy="105650"/>
            </a:xfrm>
            <a:custGeom>
              <a:avLst/>
              <a:gdLst/>
              <a:ahLst/>
              <a:cxnLst/>
              <a:rect l="l" t="t" r="r" b="b"/>
              <a:pathLst>
                <a:path w="4370" h="3073" extrusionOk="0">
                  <a:moveTo>
                    <a:pt x="4233" y="1"/>
                  </a:moveTo>
                  <a:lnTo>
                    <a:pt x="1" y="3004"/>
                  </a:lnTo>
                  <a:lnTo>
                    <a:pt x="69" y="3072"/>
                  </a:lnTo>
                  <a:lnTo>
                    <a:pt x="4369" y="137"/>
                  </a:lnTo>
                  <a:lnTo>
                    <a:pt x="423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5" name="Google Shape;6625;p32"/>
            <p:cNvSpPr/>
            <p:nvPr/>
          </p:nvSpPr>
          <p:spPr>
            <a:xfrm>
              <a:off x="2543818" y="192715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1" y="4164"/>
                  </a:lnTo>
                  <a:lnTo>
                    <a:pt x="137" y="4232"/>
                  </a:lnTo>
                  <a:lnTo>
                    <a:pt x="3209" y="68"/>
                  </a:lnTo>
                  <a:cubicBezTo>
                    <a:pt x="3140" y="68"/>
                    <a:pt x="3072" y="0"/>
                    <a:pt x="30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6" name="Google Shape;6626;p32"/>
            <p:cNvSpPr/>
            <p:nvPr/>
          </p:nvSpPr>
          <p:spPr>
            <a:xfrm>
              <a:off x="2682266" y="2342501"/>
              <a:ext cx="176060" cy="7082"/>
            </a:xfrm>
            <a:custGeom>
              <a:avLst/>
              <a:gdLst/>
              <a:ahLst/>
              <a:cxnLst/>
              <a:rect l="l" t="t" r="r" b="b"/>
              <a:pathLst>
                <a:path w="5121" h="206" extrusionOk="0">
                  <a:moveTo>
                    <a:pt x="1" y="1"/>
                  </a:moveTo>
                  <a:lnTo>
                    <a:pt x="1" y="69"/>
                  </a:lnTo>
                  <a:lnTo>
                    <a:pt x="5120" y="205"/>
                  </a:lnTo>
                  <a:lnTo>
                    <a:pt x="512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7" name="Google Shape;6627;p32"/>
            <p:cNvSpPr/>
            <p:nvPr/>
          </p:nvSpPr>
          <p:spPr>
            <a:xfrm>
              <a:off x="2877063" y="2344839"/>
              <a:ext cx="93892" cy="7082"/>
            </a:xfrm>
            <a:custGeom>
              <a:avLst/>
              <a:gdLst/>
              <a:ahLst/>
              <a:cxnLst/>
              <a:rect l="l" t="t" r="r" b="b"/>
              <a:pathLst>
                <a:path w="2731" h="206" extrusionOk="0">
                  <a:moveTo>
                    <a:pt x="0" y="1"/>
                  </a:moveTo>
                  <a:cubicBezTo>
                    <a:pt x="0" y="69"/>
                    <a:pt x="0" y="137"/>
                    <a:pt x="0" y="206"/>
                  </a:cubicBezTo>
                  <a:lnTo>
                    <a:pt x="2730" y="206"/>
                  </a:lnTo>
                  <a:lnTo>
                    <a:pt x="273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8" name="Google Shape;6628;p32"/>
            <p:cNvSpPr/>
            <p:nvPr/>
          </p:nvSpPr>
          <p:spPr>
            <a:xfrm>
              <a:off x="2539142" y="2610012"/>
              <a:ext cx="107953" cy="147903"/>
            </a:xfrm>
            <a:custGeom>
              <a:avLst/>
              <a:gdLst/>
              <a:ahLst/>
              <a:cxnLst/>
              <a:rect l="l" t="t" r="r" b="b"/>
              <a:pathLst>
                <a:path w="3140" h="4302" extrusionOk="0">
                  <a:moveTo>
                    <a:pt x="137" y="1"/>
                  </a:moveTo>
                  <a:lnTo>
                    <a:pt x="0" y="69"/>
                  </a:lnTo>
                  <a:lnTo>
                    <a:pt x="2935" y="4301"/>
                  </a:lnTo>
                  <a:lnTo>
                    <a:pt x="3140" y="4165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9" name="Google Shape;6629;p32"/>
            <p:cNvSpPr/>
            <p:nvPr/>
          </p:nvSpPr>
          <p:spPr>
            <a:xfrm>
              <a:off x="2442912" y="2656975"/>
              <a:ext cx="58687" cy="171316"/>
            </a:xfrm>
            <a:custGeom>
              <a:avLst/>
              <a:gdLst/>
              <a:ahLst/>
              <a:cxnLst/>
              <a:rect l="l" t="t" r="r" b="b"/>
              <a:pathLst>
                <a:path w="1707" h="4983" extrusionOk="0">
                  <a:moveTo>
                    <a:pt x="1" y="0"/>
                  </a:moveTo>
                  <a:lnTo>
                    <a:pt x="1502" y="4983"/>
                  </a:lnTo>
                  <a:lnTo>
                    <a:pt x="1707" y="4915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0" name="Google Shape;6630;p32"/>
            <p:cNvSpPr/>
            <p:nvPr/>
          </p:nvSpPr>
          <p:spPr>
            <a:xfrm>
              <a:off x="2177739" y="2656975"/>
              <a:ext cx="63397" cy="168978"/>
            </a:xfrm>
            <a:custGeom>
              <a:avLst/>
              <a:gdLst/>
              <a:ahLst/>
              <a:cxnLst/>
              <a:rect l="l" t="t" r="r" b="b"/>
              <a:pathLst>
                <a:path w="1844" h="4915" extrusionOk="0">
                  <a:moveTo>
                    <a:pt x="1707" y="0"/>
                  </a:moveTo>
                  <a:lnTo>
                    <a:pt x="1" y="4846"/>
                  </a:lnTo>
                  <a:lnTo>
                    <a:pt x="205" y="4915"/>
                  </a:lnTo>
                  <a:lnTo>
                    <a:pt x="184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1" name="Google Shape;6631;p32"/>
            <p:cNvSpPr/>
            <p:nvPr/>
          </p:nvSpPr>
          <p:spPr>
            <a:xfrm>
              <a:off x="2337297" y="2673374"/>
              <a:ext cx="7082" cy="176060"/>
            </a:xfrm>
            <a:custGeom>
              <a:avLst/>
              <a:gdLst/>
              <a:ahLst/>
              <a:cxnLst/>
              <a:rect l="l" t="t" r="r" b="b"/>
              <a:pathLst>
                <a:path w="206" h="5121" extrusionOk="0">
                  <a:moveTo>
                    <a:pt x="138" y="1"/>
                  </a:moveTo>
                  <a:lnTo>
                    <a:pt x="1" y="5120"/>
                  </a:lnTo>
                  <a:lnTo>
                    <a:pt x="206" y="5120"/>
                  </a:lnTo>
                  <a:lnTo>
                    <a:pt x="206" y="1776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2" name="Google Shape;6632;p32"/>
            <p:cNvSpPr/>
            <p:nvPr/>
          </p:nvSpPr>
          <p:spPr>
            <a:xfrm>
              <a:off x="2333962" y="1570464"/>
              <a:ext cx="36237" cy="24788"/>
            </a:xfrm>
            <a:custGeom>
              <a:avLst/>
              <a:gdLst/>
              <a:ahLst/>
              <a:cxnLst/>
              <a:rect l="l" t="t" r="r" b="b"/>
              <a:pathLst>
                <a:path w="1054" h="721" extrusionOk="0">
                  <a:moveTo>
                    <a:pt x="576" y="0"/>
                  </a:moveTo>
                  <a:cubicBezTo>
                    <a:pt x="1" y="0"/>
                    <a:pt x="587" y="721"/>
                    <a:pt x="893" y="721"/>
                  </a:cubicBezTo>
                  <a:cubicBezTo>
                    <a:pt x="986" y="721"/>
                    <a:pt x="1054" y="654"/>
                    <a:pt x="1054" y="478"/>
                  </a:cubicBezTo>
                  <a:cubicBezTo>
                    <a:pt x="1054" y="205"/>
                    <a:pt x="849" y="0"/>
                    <a:pt x="57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3" name="Google Shape;6633;p32"/>
            <p:cNvSpPr/>
            <p:nvPr/>
          </p:nvSpPr>
          <p:spPr>
            <a:xfrm>
              <a:off x="2323236" y="3077030"/>
              <a:ext cx="32902" cy="32867"/>
            </a:xfrm>
            <a:custGeom>
              <a:avLst/>
              <a:gdLst/>
              <a:ahLst/>
              <a:cxnLst/>
              <a:rect l="l" t="t" r="r" b="b"/>
              <a:pathLst>
                <a:path w="957" h="956" extrusionOk="0">
                  <a:moveTo>
                    <a:pt x="478" y="0"/>
                  </a:moveTo>
                  <a:cubicBezTo>
                    <a:pt x="205" y="0"/>
                    <a:pt x="0" y="205"/>
                    <a:pt x="0" y="478"/>
                  </a:cubicBezTo>
                  <a:cubicBezTo>
                    <a:pt x="0" y="751"/>
                    <a:pt x="205" y="956"/>
                    <a:pt x="478" y="956"/>
                  </a:cubicBezTo>
                  <a:cubicBezTo>
                    <a:pt x="751" y="956"/>
                    <a:pt x="956" y="751"/>
                    <a:pt x="956" y="478"/>
                  </a:cubicBezTo>
                  <a:cubicBezTo>
                    <a:pt x="956" y="205"/>
                    <a:pt x="751" y="0"/>
                    <a:pt x="478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4" name="Google Shape;6634;p32"/>
            <p:cNvSpPr/>
            <p:nvPr/>
          </p:nvSpPr>
          <p:spPr>
            <a:xfrm>
              <a:off x="3048344" y="2095515"/>
              <a:ext cx="35240" cy="34071"/>
            </a:xfrm>
            <a:custGeom>
              <a:avLst/>
              <a:gdLst/>
              <a:ahLst/>
              <a:cxnLst/>
              <a:rect l="l" t="t" r="r" b="b"/>
              <a:pathLst>
                <a:path w="1025" h="991" extrusionOk="0">
                  <a:moveTo>
                    <a:pt x="482" y="0"/>
                  </a:moveTo>
                  <a:cubicBezTo>
                    <a:pt x="436" y="0"/>
                    <a:pt x="389" y="6"/>
                    <a:pt x="342" y="18"/>
                  </a:cubicBezTo>
                  <a:cubicBezTo>
                    <a:pt x="137" y="154"/>
                    <a:pt x="1" y="359"/>
                    <a:pt x="69" y="632"/>
                  </a:cubicBezTo>
                  <a:cubicBezTo>
                    <a:pt x="126" y="858"/>
                    <a:pt x="323" y="991"/>
                    <a:pt x="544" y="991"/>
                  </a:cubicBezTo>
                  <a:cubicBezTo>
                    <a:pt x="590" y="991"/>
                    <a:pt x="637" y="985"/>
                    <a:pt x="683" y="973"/>
                  </a:cubicBezTo>
                  <a:cubicBezTo>
                    <a:pt x="888" y="837"/>
                    <a:pt x="1025" y="564"/>
                    <a:pt x="957" y="359"/>
                  </a:cubicBezTo>
                  <a:cubicBezTo>
                    <a:pt x="900" y="133"/>
                    <a:pt x="703" y="0"/>
                    <a:pt x="48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5" name="Google Shape;6635;p32"/>
            <p:cNvSpPr/>
            <p:nvPr/>
          </p:nvSpPr>
          <p:spPr>
            <a:xfrm>
              <a:off x="1609851" y="2550741"/>
              <a:ext cx="37577" cy="31767"/>
            </a:xfrm>
            <a:custGeom>
              <a:avLst/>
              <a:gdLst/>
              <a:ahLst/>
              <a:cxnLst/>
              <a:rect l="l" t="t" r="r" b="b"/>
              <a:pathLst>
                <a:path w="1093" h="924" extrusionOk="0">
                  <a:moveTo>
                    <a:pt x="524" y="1"/>
                  </a:moveTo>
                  <a:cubicBezTo>
                    <a:pt x="485" y="1"/>
                    <a:pt x="446" y="6"/>
                    <a:pt x="410" y="19"/>
                  </a:cubicBezTo>
                  <a:cubicBezTo>
                    <a:pt x="137" y="87"/>
                    <a:pt x="0" y="360"/>
                    <a:pt x="69" y="633"/>
                  </a:cubicBezTo>
                  <a:cubicBezTo>
                    <a:pt x="181" y="801"/>
                    <a:pt x="339" y="924"/>
                    <a:pt x="544" y="924"/>
                  </a:cubicBezTo>
                  <a:cubicBezTo>
                    <a:pt x="588" y="924"/>
                    <a:pt x="634" y="918"/>
                    <a:pt x="683" y="906"/>
                  </a:cubicBezTo>
                  <a:cubicBezTo>
                    <a:pt x="956" y="838"/>
                    <a:pt x="1092" y="565"/>
                    <a:pt x="1024" y="292"/>
                  </a:cubicBezTo>
                  <a:cubicBezTo>
                    <a:pt x="912" y="123"/>
                    <a:pt x="707" y="1"/>
                    <a:pt x="52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6" name="Google Shape;6636;p32"/>
            <p:cNvSpPr/>
            <p:nvPr/>
          </p:nvSpPr>
          <p:spPr>
            <a:xfrm>
              <a:off x="2764400" y="2936656"/>
              <a:ext cx="37577" cy="32558"/>
            </a:xfrm>
            <a:custGeom>
              <a:avLst/>
              <a:gdLst/>
              <a:ahLst/>
              <a:cxnLst/>
              <a:rect l="l" t="t" r="r" b="b"/>
              <a:pathLst>
                <a:path w="1093" h="947" extrusionOk="0">
                  <a:moveTo>
                    <a:pt x="578" y="1"/>
                  </a:moveTo>
                  <a:cubicBezTo>
                    <a:pt x="469" y="1"/>
                    <a:pt x="360" y="39"/>
                    <a:pt x="274" y="124"/>
                  </a:cubicBezTo>
                  <a:cubicBezTo>
                    <a:pt x="69" y="261"/>
                    <a:pt x="1" y="534"/>
                    <a:pt x="206" y="739"/>
                  </a:cubicBezTo>
                  <a:cubicBezTo>
                    <a:pt x="294" y="871"/>
                    <a:pt x="439" y="946"/>
                    <a:pt x="586" y="946"/>
                  </a:cubicBezTo>
                  <a:cubicBezTo>
                    <a:pt x="666" y="946"/>
                    <a:pt x="747" y="923"/>
                    <a:pt x="820" y="875"/>
                  </a:cubicBezTo>
                  <a:cubicBezTo>
                    <a:pt x="1025" y="739"/>
                    <a:pt x="1093" y="397"/>
                    <a:pt x="956" y="193"/>
                  </a:cubicBezTo>
                  <a:cubicBezTo>
                    <a:pt x="877" y="74"/>
                    <a:pt x="729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7" name="Google Shape;6637;p32"/>
            <p:cNvSpPr/>
            <p:nvPr/>
          </p:nvSpPr>
          <p:spPr>
            <a:xfrm>
              <a:off x="1891457" y="1710321"/>
              <a:ext cx="41187" cy="32214"/>
            </a:xfrm>
            <a:custGeom>
              <a:avLst/>
              <a:gdLst/>
              <a:ahLst/>
              <a:cxnLst/>
              <a:rect l="l" t="t" r="r" b="b"/>
              <a:pathLst>
                <a:path w="1198" h="937" extrusionOk="0">
                  <a:moveTo>
                    <a:pt x="578" y="1"/>
                  </a:moveTo>
                  <a:cubicBezTo>
                    <a:pt x="471" y="1"/>
                    <a:pt x="365" y="34"/>
                    <a:pt x="273" y="96"/>
                  </a:cubicBezTo>
                  <a:cubicBezTo>
                    <a:pt x="68" y="232"/>
                    <a:pt x="0" y="505"/>
                    <a:pt x="205" y="710"/>
                  </a:cubicBezTo>
                  <a:cubicBezTo>
                    <a:pt x="305" y="870"/>
                    <a:pt x="440" y="936"/>
                    <a:pt x="572" y="936"/>
                  </a:cubicBezTo>
                  <a:cubicBezTo>
                    <a:pt x="892" y="936"/>
                    <a:pt x="1197" y="550"/>
                    <a:pt x="956" y="164"/>
                  </a:cubicBezTo>
                  <a:cubicBezTo>
                    <a:pt x="843" y="51"/>
                    <a:pt x="710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8" name="Google Shape;6638;p32"/>
            <p:cNvSpPr/>
            <p:nvPr/>
          </p:nvSpPr>
          <p:spPr>
            <a:xfrm>
              <a:off x="1879699" y="2928267"/>
              <a:ext cx="37577" cy="32386"/>
            </a:xfrm>
            <a:custGeom>
              <a:avLst/>
              <a:gdLst/>
              <a:ahLst/>
              <a:cxnLst/>
              <a:rect l="l" t="t" r="r" b="b"/>
              <a:pathLst>
                <a:path w="1093" h="942" extrusionOk="0">
                  <a:moveTo>
                    <a:pt x="492" y="0"/>
                  </a:moveTo>
                  <a:cubicBezTo>
                    <a:pt x="350" y="0"/>
                    <a:pt x="213" y="51"/>
                    <a:pt x="137" y="164"/>
                  </a:cubicBezTo>
                  <a:cubicBezTo>
                    <a:pt x="1" y="437"/>
                    <a:pt x="69" y="710"/>
                    <a:pt x="274" y="846"/>
                  </a:cubicBezTo>
                  <a:cubicBezTo>
                    <a:pt x="366" y="907"/>
                    <a:pt x="472" y="941"/>
                    <a:pt x="573" y="941"/>
                  </a:cubicBezTo>
                  <a:cubicBezTo>
                    <a:pt x="697" y="941"/>
                    <a:pt x="813" y="891"/>
                    <a:pt x="888" y="778"/>
                  </a:cubicBezTo>
                  <a:cubicBezTo>
                    <a:pt x="1093" y="505"/>
                    <a:pt x="1025" y="232"/>
                    <a:pt x="820" y="95"/>
                  </a:cubicBezTo>
                  <a:cubicBezTo>
                    <a:pt x="728" y="34"/>
                    <a:pt x="608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9" name="Google Shape;6639;p32"/>
            <p:cNvSpPr/>
            <p:nvPr/>
          </p:nvSpPr>
          <p:spPr>
            <a:xfrm>
              <a:off x="2778496" y="1718676"/>
              <a:ext cx="34689" cy="32558"/>
            </a:xfrm>
            <a:custGeom>
              <a:avLst/>
              <a:gdLst/>
              <a:ahLst/>
              <a:cxnLst/>
              <a:rect l="l" t="t" r="r" b="b"/>
              <a:pathLst>
                <a:path w="1009" h="947" extrusionOk="0">
                  <a:moveTo>
                    <a:pt x="483" y="1"/>
                  </a:moveTo>
                  <a:cubicBezTo>
                    <a:pt x="348" y="1"/>
                    <a:pt x="217" y="61"/>
                    <a:pt x="137" y="194"/>
                  </a:cubicBezTo>
                  <a:cubicBezTo>
                    <a:pt x="0" y="399"/>
                    <a:pt x="0" y="672"/>
                    <a:pt x="205" y="877"/>
                  </a:cubicBezTo>
                  <a:cubicBezTo>
                    <a:pt x="285" y="924"/>
                    <a:pt x="372" y="946"/>
                    <a:pt x="458" y="946"/>
                  </a:cubicBezTo>
                  <a:cubicBezTo>
                    <a:pt x="740" y="946"/>
                    <a:pt x="1008" y="713"/>
                    <a:pt x="956" y="399"/>
                  </a:cubicBezTo>
                  <a:cubicBezTo>
                    <a:pt x="914" y="149"/>
                    <a:pt x="695" y="1"/>
                    <a:pt x="48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0" name="Google Shape;6640;p32"/>
            <p:cNvSpPr/>
            <p:nvPr/>
          </p:nvSpPr>
          <p:spPr>
            <a:xfrm>
              <a:off x="1614526" y="2086095"/>
              <a:ext cx="35239" cy="31767"/>
            </a:xfrm>
            <a:custGeom>
              <a:avLst/>
              <a:gdLst/>
              <a:ahLst/>
              <a:cxnLst/>
              <a:rect l="l" t="t" r="r" b="b"/>
              <a:pathLst>
                <a:path w="1025" h="924" extrusionOk="0">
                  <a:moveTo>
                    <a:pt x="539" y="1"/>
                  </a:moveTo>
                  <a:cubicBezTo>
                    <a:pt x="320" y="1"/>
                    <a:pt x="125" y="123"/>
                    <a:pt x="69" y="292"/>
                  </a:cubicBezTo>
                  <a:cubicBezTo>
                    <a:pt x="1" y="565"/>
                    <a:pt x="137" y="838"/>
                    <a:pt x="410" y="906"/>
                  </a:cubicBezTo>
                  <a:cubicBezTo>
                    <a:pt x="445" y="918"/>
                    <a:pt x="483" y="923"/>
                    <a:pt x="520" y="923"/>
                  </a:cubicBezTo>
                  <a:cubicBezTo>
                    <a:pt x="703" y="923"/>
                    <a:pt x="900" y="791"/>
                    <a:pt x="956" y="565"/>
                  </a:cubicBezTo>
                  <a:cubicBezTo>
                    <a:pt x="1025" y="360"/>
                    <a:pt x="888" y="87"/>
                    <a:pt x="683" y="19"/>
                  </a:cubicBezTo>
                  <a:cubicBezTo>
                    <a:pt x="635" y="7"/>
                    <a:pt x="587" y="1"/>
                    <a:pt x="53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1" name="Google Shape;6641;p32"/>
            <p:cNvSpPr/>
            <p:nvPr/>
          </p:nvSpPr>
          <p:spPr>
            <a:xfrm>
              <a:off x="3043668" y="2562499"/>
              <a:ext cx="35240" cy="31733"/>
            </a:xfrm>
            <a:custGeom>
              <a:avLst/>
              <a:gdLst/>
              <a:ahLst/>
              <a:cxnLst/>
              <a:rect l="l" t="t" r="r" b="b"/>
              <a:pathLst>
                <a:path w="1025" h="923" extrusionOk="0">
                  <a:moveTo>
                    <a:pt x="539" y="0"/>
                  </a:moveTo>
                  <a:cubicBezTo>
                    <a:pt x="320" y="0"/>
                    <a:pt x="125" y="122"/>
                    <a:pt x="69" y="291"/>
                  </a:cubicBezTo>
                  <a:cubicBezTo>
                    <a:pt x="0" y="564"/>
                    <a:pt x="137" y="837"/>
                    <a:pt x="342" y="905"/>
                  </a:cubicBezTo>
                  <a:cubicBezTo>
                    <a:pt x="389" y="917"/>
                    <a:pt x="435" y="923"/>
                    <a:pt x="481" y="923"/>
                  </a:cubicBezTo>
                  <a:cubicBezTo>
                    <a:pt x="702" y="923"/>
                    <a:pt x="899" y="790"/>
                    <a:pt x="956" y="564"/>
                  </a:cubicBezTo>
                  <a:cubicBezTo>
                    <a:pt x="1024" y="359"/>
                    <a:pt x="888" y="86"/>
                    <a:pt x="683" y="18"/>
                  </a:cubicBezTo>
                  <a:cubicBezTo>
                    <a:pt x="635" y="6"/>
                    <a:pt x="586" y="0"/>
                    <a:pt x="53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2" name="Google Shape;6642;p32"/>
            <p:cNvSpPr/>
            <p:nvPr/>
          </p:nvSpPr>
          <p:spPr>
            <a:xfrm>
              <a:off x="2534432" y="1729127"/>
              <a:ext cx="30529" cy="27366"/>
            </a:xfrm>
            <a:custGeom>
              <a:avLst/>
              <a:gdLst/>
              <a:ahLst/>
              <a:cxnLst/>
              <a:rect l="l" t="t" r="r" b="b"/>
              <a:pathLst>
                <a:path w="888" h="796" extrusionOk="0">
                  <a:moveTo>
                    <a:pt x="453" y="1"/>
                  </a:moveTo>
                  <a:cubicBezTo>
                    <a:pt x="286" y="1"/>
                    <a:pt x="120" y="78"/>
                    <a:pt x="69" y="231"/>
                  </a:cubicBezTo>
                  <a:cubicBezTo>
                    <a:pt x="1" y="436"/>
                    <a:pt x="137" y="709"/>
                    <a:pt x="342" y="777"/>
                  </a:cubicBezTo>
                  <a:cubicBezTo>
                    <a:pt x="378" y="789"/>
                    <a:pt x="414" y="795"/>
                    <a:pt x="450" y="795"/>
                  </a:cubicBezTo>
                  <a:cubicBezTo>
                    <a:pt x="615" y="795"/>
                    <a:pt x="764" y="673"/>
                    <a:pt x="820" y="504"/>
                  </a:cubicBezTo>
                  <a:cubicBezTo>
                    <a:pt x="888" y="300"/>
                    <a:pt x="820" y="95"/>
                    <a:pt x="615" y="26"/>
                  </a:cubicBezTo>
                  <a:cubicBezTo>
                    <a:pt x="564" y="9"/>
                    <a:pt x="508" y="1"/>
                    <a:pt x="45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3" name="Google Shape;6643;p32"/>
            <p:cNvSpPr/>
            <p:nvPr/>
          </p:nvSpPr>
          <p:spPr>
            <a:xfrm>
              <a:off x="2132392" y="2923729"/>
              <a:ext cx="26610" cy="22931"/>
            </a:xfrm>
            <a:custGeom>
              <a:avLst/>
              <a:gdLst/>
              <a:ahLst/>
              <a:cxnLst/>
              <a:rect l="l" t="t" r="r" b="b"/>
              <a:pathLst>
                <a:path w="774" h="667" extrusionOk="0">
                  <a:moveTo>
                    <a:pt x="316" y="0"/>
                  </a:moveTo>
                  <a:cubicBezTo>
                    <a:pt x="1" y="0"/>
                    <a:pt x="308" y="667"/>
                    <a:pt x="545" y="667"/>
                  </a:cubicBezTo>
                  <a:cubicBezTo>
                    <a:pt x="607" y="667"/>
                    <a:pt x="665" y="620"/>
                    <a:pt x="705" y="500"/>
                  </a:cubicBezTo>
                  <a:cubicBezTo>
                    <a:pt x="773" y="296"/>
                    <a:pt x="637" y="91"/>
                    <a:pt x="432" y="22"/>
                  </a:cubicBezTo>
                  <a:cubicBezTo>
                    <a:pt x="386" y="7"/>
                    <a:pt x="348" y="0"/>
                    <a:pt x="31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4" name="Google Shape;6644;p32"/>
            <p:cNvSpPr/>
            <p:nvPr/>
          </p:nvSpPr>
          <p:spPr>
            <a:xfrm>
              <a:off x="2961707" y="2340438"/>
              <a:ext cx="30358" cy="20869"/>
            </a:xfrm>
            <a:custGeom>
              <a:avLst/>
              <a:gdLst/>
              <a:ahLst/>
              <a:cxnLst/>
              <a:rect l="l" t="t" r="r" b="b"/>
              <a:pathLst>
                <a:path w="883" h="607" extrusionOk="0">
                  <a:moveTo>
                    <a:pt x="752" y="1"/>
                  </a:moveTo>
                  <a:cubicBezTo>
                    <a:pt x="497" y="1"/>
                    <a:pt x="1" y="607"/>
                    <a:pt x="473" y="607"/>
                  </a:cubicBezTo>
                  <a:cubicBezTo>
                    <a:pt x="678" y="607"/>
                    <a:pt x="883" y="402"/>
                    <a:pt x="883" y="197"/>
                  </a:cubicBezTo>
                  <a:cubicBezTo>
                    <a:pt x="883" y="55"/>
                    <a:pt x="828" y="1"/>
                    <a:pt x="752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5" name="Google Shape;6645;p32"/>
            <p:cNvSpPr/>
            <p:nvPr/>
          </p:nvSpPr>
          <p:spPr>
            <a:xfrm>
              <a:off x="1701370" y="2316235"/>
              <a:ext cx="28192" cy="26301"/>
            </a:xfrm>
            <a:custGeom>
              <a:avLst/>
              <a:gdLst/>
              <a:ahLst/>
              <a:cxnLst/>
              <a:rect l="l" t="t" r="r" b="b"/>
              <a:pathLst>
                <a:path w="820" h="765" extrusionOk="0">
                  <a:moveTo>
                    <a:pt x="492" y="0"/>
                  </a:moveTo>
                  <a:cubicBezTo>
                    <a:pt x="465" y="0"/>
                    <a:pt x="437" y="5"/>
                    <a:pt x="410" y="14"/>
                  </a:cubicBezTo>
                  <a:cubicBezTo>
                    <a:pt x="205" y="14"/>
                    <a:pt x="0" y="150"/>
                    <a:pt x="0" y="355"/>
                  </a:cubicBezTo>
                  <a:cubicBezTo>
                    <a:pt x="0" y="560"/>
                    <a:pt x="205" y="765"/>
                    <a:pt x="410" y="765"/>
                  </a:cubicBezTo>
                  <a:cubicBezTo>
                    <a:pt x="615" y="765"/>
                    <a:pt x="819" y="560"/>
                    <a:pt x="819" y="355"/>
                  </a:cubicBezTo>
                  <a:cubicBezTo>
                    <a:pt x="819" y="178"/>
                    <a:pt x="666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6" name="Google Shape;6646;p32"/>
            <p:cNvSpPr/>
            <p:nvPr/>
          </p:nvSpPr>
          <p:spPr>
            <a:xfrm>
              <a:off x="2517998" y="2928611"/>
              <a:ext cx="36030" cy="27298"/>
            </a:xfrm>
            <a:custGeom>
              <a:avLst/>
              <a:gdLst/>
              <a:ahLst/>
              <a:cxnLst/>
              <a:rect l="l" t="t" r="r" b="b"/>
              <a:pathLst>
                <a:path w="1048" h="794" extrusionOk="0">
                  <a:moveTo>
                    <a:pt x="456" y="0"/>
                  </a:moveTo>
                  <a:cubicBezTo>
                    <a:pt x="420" y="0"/>
                    <a:pt x="382" y="6"/>
                    <a:pt x="342" y="17"/>
                  </a:cubicBezTo>
                  <a:cubicBezTo>
                    <a:pt x="137" y="85"/>
                    <a:pt x="1" y="358"/>
                    <a:pt x="69" y="563"/>
                  </a:cubicBezTo>
                  <a:cubicBezTo>
                    <a:pt x="120" y="717"/>
                    <a:pt x="248" y="793"/>
                    <a:pt x="395" y="793"/>
                  </a:cubicBezTo>
                  <a:cubicBezTo>
                    <a:pt x="444" y="793"/>
                    <a:pt x="496" y="785"/>
                    <a:pt x="547" y="768"/>
                  </a:cubicBezTo>
                  <a:cubicBezTo>
                    <a:pt x="1048" y="643"/>
                    <a:pt x="859" y="0"/>
                    <a:pt x="45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7" name="Google Shape;6647;p32"/>
            <p:cNvSpPr/>
            <p:nvPr/>
          </p:nvSpPr>
          <p:spPr>
            <a:xfrm>
              <a:off x="2145010" y="1732600"/>
              <a:ext cx="33108" cy="17121"/>
            </a:xfrm>
            <a:custGeom>
              <a:avLst/>
              <a:gdLst/>
              <a:ahLst/>
              <a:cxnLst/>
              <a:rect l="l" t="t" r="r" b="b"/>
              <a:pathLst>
                <a:path w="963" h="498" extrusionOk="0">
                  <a:moveTo>
                    <a:pt x="214" y="1"/>
                  </a:moveTo>
                  <a:cubicBezTo>
                    <a:pt x="86" y="1"/>
                    <a:pt x="0" y="72"/>
                    <a:pt x="65" y="267"/>
                  </a:cubicBezTo>
                  <a:cubicBezTo>
                    <a:pt x="116" y="420"/>
                    <a:pt x="244" y="497"/>
                    <a:pt x="392" y="497"/>
                  </a:cubicBezTo>
                  <a:cubicBezTo>
                    <a:pt x="441" y="497"/>
                    <a:pt x="492" y="489"/>
                    <a:pt x="543" y="472"/>
                  </a:cubicBezTo>
                  <a:cubicBezTo>
                    <a:pt x="963" y="332"/>
                    <a:pt x="491" y="1"/>
                    <a:pt x="21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8" name="Google Shape;6648;p32"/>
            <p:cNvSpPr/>
            <p:nvPr/>
          </p:nvSpPr>
          <p:spPr>
            <a:xfrm>
              <a:off x="1816337" y="2689601"/>
              <a:ext cx="30564" cy="27470"/>
            </a:xfrm>
            <a:custGeom>
              <a:avLst/>
              <a:gdLst/>
              <a:ahLst/>
              <a:cxnLst/>
              <a:rect l="l" t="t" r="r" b="b"/>
              <a:pathLst>
                <a:path w="889" h="799" extrusionOk="0">
                  <a:moveTo>
                    <a:pt x="407" y="1"/>
                  </a:moveTo>
                  <a:cubicBezTo>
                    <a:pt x="330" y="1"/>
                    <a:pt x="258" y="23"/>
                    <a:pt x="206" y="75"/>
                  </a:cubicBezTo>
                  <a:cubicBezTo>
                    <a:pt x="1" y="212"/>
                    <a:pt x="1" y="485"/>
                    <a:pt x="137" y="621"/>
                  </a:cubicBezTo>
                  <a:cubicBezTo>
                    <a:pt x="181" y="751"/>
                    <a:pt x="306" y="798"/>
                    <a:pt x="445" y="798"/>
                  </a:cubicBezTo>
                  <a:cubicBezTo>
                    <a:pt x="524" y="798"/>
                    <a:pt x="609" y="783"/>
                    <a:pt x="683" y="758"/>
                  </a:cubicBezTo>
                  <a:cubicBezTo>
                    <a:pt x="820" y="621"/>
                    <a:pt x="888" y="348"/>
                    <a:pt x="752" y="143"/>
                  </a:cubicBezTo>
                  <a:cubicBezTo>
                    <a:pt x="667" y="59"/>
                    <a:pt x="531" y="1"/>
                    <a:pt x="407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9" name="Google Shape;6649;p32"/>
            <p:cNvSpPr/>
            <p:nvPr/>
          </p:nvSpPr>
          <p:spPr>
            <a:xfrm>
              <a:off x="2848906" y="1962258"/>
              <a:ext cx="30529" cy="28363"/>
            </a:xfrm>
            <a:custGeom>
              <a:avLst/>
              <a:gdLst/>
              <a:ahLst/>
              <a:cxnLst/>
              <a:rect l="l" t="t" r="r" b="b"/>
              <a:pathLst>
                <a:path w="888" h="825" extrusionOk="0">
                  <a:moveTo>
                    <a:pt x="389" y="0"/>
                  </a:moveTo>
                  <a:cubicBezTo>
                    <a:pt x="319" y="0"/>
                    <a:pt x="253" y="23"/>
                    <a:pt x="205" y="71"/>
                  </a:cubicBezTo>
                  <a:cubicBezTo>
                    <a:pt x="0" y="208"/>
                    <a:pt x="0" y="481"/>
                    <a:pt x="68" y="617"/>
                  </a:cubicBezTo>
                  <a:cubicBezTo>
                    <a:pt x="156" y="750"/>
                    <a:pt x="302" y="825"/>
                    <a:pt x="430" y="825"/>
                  </a:cubicBezTo>
                  <a:cubicBezTo>
                    <a:pt x="501" y="825"/>
                    <a:pt x="566" y="802"/>
                    <a:pt x="614" y="754"/>
                  </a:cubicBezTo>
                  <a:cubicBezTo>
                    <a:pt x="819" y="617"/>
                    <a:pt x="887" y="344"/>
                    <a:pt x="751" y="208"/>
                  </a:cubicBezTo>
                  <a:cubicBezTo>
                    <a:pt x="663" y="76"/>
                    <a:pt x="518" y="0"/>
                    <a:pt x="38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0" name="Google Shape;6650;p32"/>
            <p:cNvSpPr/>
            <p:nvPr/>
          </p:nvSpPr>
          <p:spPr>
            <a:xfrm>
              <a:off x="1826857" y="1949675"/>
              <a:ext cx="34242" cy="15333"/>
            </a:xfrm>
            <a:custGeom>
              <a:avLst/>
              <a:gdLst/>
              <a:ahLst/>
              <a:cxnLst/>
              <a:rect l="l" t="t" r="r" b="b"/>
              <a:pathLst>
                <a:path w="996" h="446" extrusionOk="0">
                  <a:moveTo>
                    <a:pt x="449" y="1"/>
                  </a:moveTo>
                  <a:cubicBezTo>
                    <a:pt x="344" y="1"/>
                    <a:pt x="248" y="51"/>
                    <a:pt x="173" y="164"/>
                  </a:cubicBezTo>
                  <a:cubicBezTo>
                    <a:pt x="0" y="365"/>
                    <a:pt x="154" y="445"/>
                    <a:pt x="355" y="445"/>
                  </a:cubicBezTo>
                  <a:cubicBezTo>
                    <a:pt x="631" y="445"/>
                    <a:pt x="995" y="294"/>
                    <a:pt x="719" y="96"/>
                  </a:cubicBezTo>
                  <a:cubicBezTo>
                    <a:pt x="627" y="35"/>
                    <a:pt x="535" y="1"/>
                    <a:pt x="44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1" name="Google Shape;6651;p32"/>
            <p:cNvSpPr/>
            <p:nvPr/>
          </p:nvSpPr>
          <p:spPr>
            <a:xfrm>
              <a:off x="2832816" y="2703044"/>
              <a:ext cx="39193" cy="27573"/>
            </a:xfrm>
            <a:custGeom>
              <a:avLst/>
              <a:gdLst/>
              <a:ahLst/>
              <a:cxnLst/>
              <a:rect l="l" t="t" r="r" b="b"/>
              <a:pathLst>
                <a:path w="1140" h="802" extrusionOk="0">
                  <a:moveTo>
                    <a:pt x="572" y="0"/>
                  </a:moveTo>
                  <a:cubicBezTo>
                    <a:pt x="249" y="0"/>
                    <a:pt x="1" y="487"/>
                    <a:pt x="332" y="708"/>
                  </a:cubicBezTo>
                  <a:cubicBezTo>
                    <a:pt x="424" y="774"/>
                    <a:pt x="513" y="801"/>
                    <a:pt x="595" y="801"/>
                  </a:cubicBezTo>
                  <a:cubicBezTo>
                    <a:pt x="937" y="801"/>
                    <a:pt x="1140" y="314"/>
                    <a:pt x="809" y="94"/>
                  </a:cubicBezTo>
                  <a:cubicBezTo>
                    <a:pt x="730" y="28"/>
                    <a:pt x="649" y="0"/>
                    <a:pt x="5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652" name="Google Shape;6652;p32"/>
          <p:cNvGrpSpPr/>
          <p:nvPr/>
        </p:nvGrpSpPr>
        <p:grpSpPr>
          <a:xfrm rot="-2829101" flipH="1">
            <a:off x="7517563" y="1672472"/>
            <a:ext cx="174088" cy="131618"/>
            <a:chOff x="1531572" y="545100"/>
            <a:chExt cx="174078" cy="131611"/>
          </a:xfrm>
        </p:grpSpPr>
        <p:sp>
          <p:nvSpPr>
            <p:cNvPr id="6653" name="Google Shape;6653;p32"/>
            <p:cNvSpPr/>
            <p:nvPr/>
          </p:nvSpPr>
          <p:spPr>
            <a:xfrm>
              <a:off x="1614599" y="545100"/>
              <a:ext cx="35682" cy="27711"/>
            </a:xfrm>
            <a:custGeom>
              <a:avLst/>
              <a:gdLst/>
              <a:ahLst/>
              <a:cxnLst/>
              <a:rect l="l" t="t" r="r" b="b"/>
              <a:pathLst>
                <a:path w="1325" h="1029" extrusionOk="0">
                  <a:moveTo>
                    <a:pt x="663" y="0"/>
                  </a:moveTo>
                  <a:cubicBezTo>
                    <a:pt x="1" y="0"/>
                    <a:pt x="1" y="1028"/>
                    <a:pt x="663" y="1028"/>
                  </a:cubicBezTo>
                  <a:cubicBezTo>
                    <a:pt x="1325" y="1028"/>
                    <a:pt x="1325" y="0"/>
                    <a:pt x="66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4" name="Google Shape;6654;p32"/>
            <p:cNvSpPr/>
            <p:nvPr/>
          </p:nvSpPr>
          <p:spPr>
            <a:xfrm>
              <a:off x="1669967" y="628155"/>
              <a:ext cx="35682" cy="27711"/>
            </a:xfrm>
            <a:custGeom>
              <a:avLst/>
              <a:gdLst/>
              <a:ahLst/>
              <a:cxnLst/>
              <a:rect l="l" t="t" r="r" b="b"/>
              <a:pathLst>
                <a:path w="1325" h="1029" extrusionOk="0">
                  <a:moveTo>
                    <a:pt x="663" y="0"/>
                  </a:moveTo>
                  <a:cubicBezTo>
                    <a:pt x="1" y="0"/>
                    <a:pt x="1" y="1028"/>
                    <a:pt x="663" y="1028"/>
                  </a:cubicBezTo>
                  <a:cubicBezTo>
                    <a:pt x="1324" y="1028"/>
                    <a:pt x="1324" y="0"/>
                    <a:pt x="66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5" name="Google Shape;6655;p32"/>
            <p:cNvSpPr/>
            <p:nvPr/>
          </p:nvSpPr>
          <p:spPr>
            <a:xfrm>
              <a:off x="1531572" y="649000"/>
              <a:ext cx="35655" cy="27711"/>
            </a:xfrm>
            <a:custGeom>
              <a:avLst/>
              <a:gdLst/>
              <a:ahLst/>
              <a:cxnLst/>
              <a:rect l="l" t="t" r="r" b="b"/>
              <a:pathLst>
                <a:path w="1324" h="1029" extrusionOk="0">
                  <a:moveTo>
                    <a:pt x="662" y="1"/>
                  </a:moveTo>
                  <a:cubicBezTo>
                    <a:pt x="0" y="1"/>
                    <a:pt x="0" y="1029"/>
                    <a:pt x="662" y="1029"/>
                  </a:cubicBezTo>
                  <a:cubicBezTo>
                    <a:pt x="1324" y="1029"/>
                    <a:pt x="1324" y="1"/>
                    <a:pt x="662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656" name="Google Shape;6656;p32"/>
          <p:cNvGrpSpPr/>
          <p:nvPr/>
        </p:nvGrpSpPr>
        <p:grpSpPr>
          <a:xfrm rot="2512972">
            <a:off x="6172305" y="1418636"/>
            <a:ext cx="305682" cy="221476"/>
            <a:chOff x="1399963" y="545100"/>
            <a:chExt cx="305686" cy="221479"/>
          </a:xfrm>
        </p:grpSpPr>
        <p:sp>
          <p:nvSpPr>
            <p:cNvPr id="6657" name="Google Shape;6657;p32"/>
            <p:cNvSpPr/>
            <p:nvPr/>
          </p:nvSpPr>
          <p:spPr>
            <a:xfrm>
              <a:off x="1614599" y="545100"/>
              <a:ext cx="35682" cy="27711"/>
            </a:xfrm>
            <a:custGeom>
              <a:avLst/>
              <a:gdLst/>
              <a:ahLst/>
              <a:cxnLst/>
              <a:rect l="l" t="t" r="r" b="b"/>
              <a:pathLst>
                <a:path w="1325" h="1029" extrusionOk="0">
                  <a:moveTo>
                    <a:pt x="663" y="0"/>
                  </a:moveTo>
                  <a:cubicBezTo>
                    <a:pt x="1" y="0"/>
                    <a:pt x="1" y="1028"/>
                    <a:pt x="663" y="1028"/>
                  </a:cubicBezTo>
                  <a:cubicBezTo>
                    <a:pt x="1325" y="1028"/>
                    <a:pt x="1325" y="0"/>
                    <a:pt x="66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8" name="Google Shape;6658;p32"/>
            <p:cNvSpPr/>
            <p:nvPr/>
          </p:nvSpPr>
          <p:spPr>
            <a:xfrm>
              <a:off x="1628252" y="738895"/>
              <a:ext cx="35682" cy="27684"/>
            </a:xfrm>
            <a:custGeom>
              <a:avLst/>
              <a:gdLst/>
              <a:ahLst/>
              <a:cxnLst/>
              <a:rect l="l" t="t" r="r" b="b"/>
              <a:pathLst>
                <a:path w="1325" h="1028" extrusionOk="0">
                  <a:moveTo>
                    <a:pt x="663" y="0"/>
                  </a:moveTo>
                  <a:cubicBezTo>
                    <a:pt x="1" y="0"/>
                    <a:pt x="1" y="1028"/>
                    <a:pt x="663" y="1028"/>
                  </a:cubicBezTo>
                  <a:cubicBezTo>
                    <a:pt x="1324" y="1028"/>
                    <a:pt x="1324" y="0"/>
                    <a:pt x="66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9" name="Google Shape;6659;p32"/>
            <p:cNvSpPr/>
            <p:nvPr/>
          </p:nvSpPr>
          <p:spPr>
            <a:xfrm>
              <a:off x="1399963" y="649000"/>
              <a:ext cx="35682" cy="27711"/>
            </a:xfrm>
            <a:custGeom>
              <a:avLst/>
              <a:gdLst/>
              <a:ahLst/>
              <a:cxnLst/>
              <a:rect l="l" t="t" r="r" b="b"/>
              <a:pathLst>
                <a:path w="1325" h="1029" extrusionOk="0">
                  <a:moveTo>
                    <a:pt x="663" y="1"/>
                  </a:moveTo>
                  <a:cubicBezTo>
                    <a:pt x="1" y="1"/>
                    <a:pt x="1" y="1029"/>
                    <a:pt x="663" y="1029"/>
                  </a:cubicBezTo>
                  <a:cubicBezTo>
                    <a:pt x="1324" y="1029"/>
                    <a:pt x="1324" y="1"/>
                    <a:pt x="66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0" name="Google Shape;6660;p32"/>
            <p:cNvSpPr/>
            <p:nvPr/>
          </p:nvSpPr>
          <p:spPr>
            <a:xfrm>
              <a:off x="1669967" y="628155"/>
              <a:ext cx="35682" cy="27711"/>
            </a:xfrm>
            <a:custGeom>
              <a:avLst/>
              <a:gdLst/>
              <a:ahLst/>
              <a:cxnLst/>
              <a:rect l="l" t="t" r="r" b="b"/>
              <a:pathLst>
                <a:path w="1325" h="1029" extrusionOk="0">
                  <a:moveTo>
                    <a:pt x="663" y="0"/>
                  </a:moveTo>
                  <a:cubicBezTo>
                    <a:pt x="1" y="0"/>
                    <a:pt x="1" y="1028"/>
                    <a:pt x="663" y="1028"/>
                  </a:cubicBezTo>
                  <a:cubicBezTo>
                    <a:pt x="1324" y="1028"/>
                    <a:pt x="1324" y="0"/>
                    <a:pt x="66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1" name="Google Shape;6661;p32"/>
            <p:cNvSpPr/>
            <p:nvPr/>
          </p:nvSpPr>
          <p:spPr>
            <a:xfrm>
              <a:off x="1531572" y="649000"/>
              <a:ext cx="35655" cy="27711"/>
            </a:xfrm>
            <a:custGeom>
              <a:avLst/>
              <a:gdLst/>
              <a:ahLst/>
              <a:cxnLst/>
              <a:rect l="l" t="t" r="r" b="b"/>
              <a:pathLst>
                <a:path w="1324" h="1029" extrusionOk="0">
                  <a:moveTo>
                    <a:pt x="662" y="1"/>
                  </a:moveTo>
                  <a:cubicBezTo>
                    <a:pt x="0" y="1"/>
                    <a:pt x="0" y="1029"/>
                    <a:pt x="662" y="1029"/>
                  </a:cubicBezTo>
                  <a:cubicBezTo>
                    <a:pt x="1324" y="1029"/>
                    <a:pt x="1324" y="1"/>
                    <a:pt x="662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662" name="Google Shape;6662;p32"/>
          <p:cNvGrpSpPr/>
          <p:nvPr/>
        </p:nvGrpSpPr>
        <p:grpSpPr>
          <a:xfrm>
            <a:off x="4643791" y="1303887"/>
            <a:ext cx="517747" cy="507181"/>
            <a:chOff x="5149323" y="558862"/>
            <a:chExt cx="517747" cy="507181"/>
          </a:xfrm>
        </p:grpSpPr>
        <p:grpSp>
          <p:nvGrpSpPr>
            <p:cNvPr id="6663" name="Google Shape;6663;p32"/>
            <p:cNvGrpSpPr/>
            <p:nvPr/>
          </p:nvGrpSpPr>
          <p:grpSpPr>
            <a:xfrm rot="5258332">
              <a:off x="5397271" y="605401"/>
              <a:ext cx="305701" cy="221490"/>
              <a:chOff x="1399963" y="545100"/>
              <a:chExt cx="305686" cy="221479"/>
            </a:xfrm>
          </p:grpSpPr>
          <p:sp>
            <p:nvSpPr>
              <p:cNvPr id="6664" name="Google Shape;6664;p32"/>
              <p:cNvSpPr/>
              <p:nvPr/>
            </p:nvSpPr>
            <p:spPr>
              <a:xfrm>
                <a:off x="1614599" y="545100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5" y="1028"/>
                      <a:pt x="1325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5" name="Google Shape;6665;p32"/>
              <p:cNvSpPr/>
              <p:nvPr/>
            </p:nvSpPr>
            <p:spPr>
              <a:xfrm>
                <a:off x="1628252" y="738895"/>
                <a:ext cx="35682" cy="27684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8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6" name="Google Shape;6666;p32"/>
              <p:cNvSpPr/>
              <p:nvPr/>
            </p:nvSpPr>
            <p:spPr>
              <a:xfrm>
                <a:off x="1399963" y="649000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7" name="Google Shape;6667;p32"/>
              <p:cNvSpPr/>
              <p:nvPr/>
            </p:nvSpPr>
            <p:spPr>
              <a:xfrm>
                <a:off x="1669967" y="628155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8" name="Google Shape;6668;p32"/>
              <p:cNvSpPr/>
              <p:nvPr/>
            </p:nvSpPr>
            <p:spPr>
              <a:xfrm>
                <a:off x="1531572" y="649000"/>
                <a:ext cx="35655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029" extrusionOk="0">
                    <a:moveTo>
                      <a:pt x="662" y="1"/>
                    </a:moveTo>
                    <a:cubicBezTo>
                      <a:pt x="0" y="1"/>
                      <a:pt x="0" y="1029"/>
                      <a:pt x="662" y="1029"/>
                    </a:cubicBezTo>
                    <a:cubicBezTo>
                      <a:pt x="1324" y="1029"/>
                      <a:pt x="1324" y="1"/>
                      <a:pt x="66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669" name="Google Shape;6669;p32"/>
            <p:cNvGrpSpPr/>
            <p:nvPr/>
          </p:nvGrpSpPr>
          <p:grpSpPr>
            <a:xfrm rot="-8599838">
              <a:off x="5183097" y="818722"/>
              <a:ext cx="243479" cy="193795"/>
              <a:chOff x="728750" y="586816"/>
              <a:chExt cx="243477" cy="193794"/>
            </a:xfrm>
          </p:grpSpPr>
          <p:sp>
            <p:nvSpPr>
              <p:cNvPr id="6670" name="Google Shape;6670;p32"/>
              <p:cNvSpPr/>
              <p:nvPr/>
            </p:nvSpPr>
            <p:spPr>
              <a:xfrm>
                <a:off x="728750" y="600470"/>
                <a:ext cx="35655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029" extrusionOk="0">
                    <a:moveTo>
                      <a:pt x="662" y="0"/>
                    </a:moveTo>
                    <a:cubicBezTo>
                      <a:pt x="0" y="0"/>
                      <a:pt x="0" y="1028"/>
                      <a:pt x="662" y="1028"/>
                    </a:cubicBezTo>
                    <a:cubicBezTo>
                      <a:pt x="1324" y="1028"/>
                      <a:pt x="1324" y="0"/>
                      <a:pt x="66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1" name="Google Shape;6671;p32"/>
              <p:cNvSpPr/>
              <p:nvPr/>
            </p:nvSpPr>
            <p:spPr>
              <a:xfrm>
                <a:off x="735564" y="752926"/>
                <a:ext cx="36059" cy="27684"/>
              </a:xfrm>
              <a:custGeom>
                <a:avLst/>
                <a:gdLst/>
                <a:ahLst/>
                <a:cxnLst/>
                <a:rect l="l" t="t" r="r" b="b"/>
                <a:pathLst>
                  <a:path w="1339" h="1028" extrusionOk="0">
                    <a:moveTo>
                      <a:pt x="677" y="0"/>
                    </a:moveTo>
                    <a:cubicBezTo>
                      <a:pt x="1" y="0"/>
                      <a:pt x="1" y="1028"/>
                      <a:pt x="677" y="1028"/>
                    </a:cubicBezTo>
                    <a:cubicBezTo>
                      <a:pt x="1338" y="1028"/>
                      <a:pt x="1338" y="0"/>
                      <a:pt x="677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2" name="Google Shape;6672;p32"/>
              <p:cNvSpPr/>
              <p:nvPr/>
            </p:nvSpPr>
            <p:spPr>
              <a:xfrm>
                <a:off x="936168" y="586816"/>
                <a:ext cx="36059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39" h="1029" extrusionOk="0">
                    <a:moveTo>
                      <a:pt x="677" y="0"/>
                    </a:moveTo>
                    <a:cubicBezTo>
                      <a:pt x="1" y="0"/>
                      <a:pt x="1" y="1028"/>
                      <a:pt x="677" y="1028"/>
                    </a:cubicBezTo>
                    <a:cubicBezTo>
                      <a:pt x="1339" y="1028"/>
                      <a:pt x="1339" y="0"/>
                      <a:pt x="677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6673" name="Google Shape;6673;p32"/>
          <p:cNvGrpSpPr/>
          <p:nvPr/>
        </p:nvGrpSpPr>
        <p:grpSpPr>
          <a:xfrm>
            <a:off x="4230315" y="3832562"/>
            <a:ext cx="885271" cy="924276"/>
            <a:chOff x="1609851" y="1570464"/>
            <a:chExt cx="1473733" cy="1539433"/>
          </a:xfrm>
        </p:grpSpPr>
        <p:sp>
          <p:nvSpPr>
            <p:cNvPr id="6674" name="Google Shape;6674;p32"/>
            <p:cNvSpPr/>
            <p:nvPr/>
          </p:nvSpPr>
          <p:spPr>
            <a:xfrm>
              <a:off x="2083882" y="2441068"/>
              <a:ext cx="117373" cy="86844"/>
            </a:xfrm>
            <a:custGeom>
              <a:avLst/>
              <a:gdLst/>
              <a:ahLst/>
              <a:cxnLst/>
              <a:rect l="l" t="t" r="r" b="b"/>
              <a:pathLst>
                <a:path w="3414" h="2526" extrusionOk="0">
                  <a:moveTo>
                    <a:pt x="3413" y="0"/>
                  </a:moveTo>
                  <a:lnTo>
                    <a:pt x="0" y="2389"/>
                  </a:lnTo>
                  <a:lnTo>
                    <a:pt x="68" y="2526"/>
                  </a:lnTo>
                  <a:lnTo>
                    <a:pt x="3413" y="69"/>
                  </a:lnTo>
                  <a:lnTo>
                    <a:pt x="341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5" name="Google Shape;6675;p32"/>
            <p:cNvSpPr/>
            <p:nvPr/>
          </p:nvSpPr>
          <p:spPr>
            <a:xfrm>
              <a:off x="2039291" y="2403525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2935" y="0"/>
                  </a:moveTo>
                  <a:lnTo>
                    <a:pt x="0" y="888"/>
                  </a:lnTo>
                  <a:lnTo>
                    <a:pt x="0" y="1024"/>
                  </a:lnTo>
                  <a:lnTo>
                    <a:pt x="2935" y="69"/>
                  </a:lnTo>
                  <a:lnTo>
                    <a:pt x="293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6" name="Google Shape;6676;p32"/>
            <p:cNvSpPr/>
            <p:nvPr/>
          </p:nvSpPr>
          <p:spPr>
            <a:xfrm>
              <a:off x="2151920" y="2513816"/>
              <a:ext cx="68107" cy="86844"/>
            </a:xfrm>
            <a:custGeom>
              <a:avLst/>
              <a:gdLst/>
              <a:ahLst/>
              <a:cxnLst/>
              <a:rect l="l" t="t" r="r" b="b"/>
              <a:pathLst>
                <a:path w="1981" h="2526" extrusionOk="0">
                  <a:moveTo>
                    <a:pt x="1980" y="0"/>
                  </a:moveTo>
                  <a:lnTo>
                    <a:pt x="1" y="2458"/>
                  </a:lnTo>
                  <a:lnTo>
                    <a:pt x="137" y="2526"/>
                  </a:lnTo>
                  <a:lnTo>
                    <a:pt x="198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7" name="Google Shape;6677;p32"/>
            <p:cNvSpPr/>
            <p:nvPr/>
          </p:nvSpPr>
          <p:spPr>
            <a:xfrm>
              <a:off x="2241102" y="2509106"/>
              <a:ext cx="49301" cy="133807"/>
            </a:xfrm>
            <a:custGeom>
              <a:avLst/>
              <a:gdLst/>
              <a:ahLst/>
              <a:cxnLst/>
              <a:rect l="l" t="t" r="r" b="b"/>
              <a:pathLst>
                <a:path w="1434" h="3892" extrusionOk="0">
                  <a:moveTo>
                    <a:pt x="1366" y="1"/>
                  </a:moveTo>
                  <a:lnTo>
                    <a:pt x="0" y="3892"/>
                  </a:lnTo>
                  <a:lnTo>
                    <a:pt x="69" y="3892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8" name="Google Shape;6678;p32"/>
            <p:cNvSpPr/>
            <p:nvPr/>
          </p:nvSpPr>
          <p:spPr>
            <a:xfrm>
              <a:off x="2158968" y="2074990"/>
              <a:ext cx="61059" cy="89216"/>
            </a:xfrm>
            <a:custGeom>
              <a:avLst/>
              <a:gdLst/>
              <a:ahLst/>
              <a:cxnLst/>
              <a:rect l="l" t="t" r="r" b="b"/>
              <a:pathLst>
                <a:path w="1776" h="2595" extrusionOk="0">
                  <a:moveTo>
                    <a:pt x="69" y="0"/>
                  </a:moveTo>
                  <a:lnTo>
                    <a:pt x="0" y="69"/>
                  </a:lnTo>
                  <a:lnTo>
                    <a:pt x="1775" y="2594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9" name="Google Shape;6679;p32"/>
            <p:cNvSpPr/>
            <p:nvPr/>
          </p:nvSpPr>
          <p:spPr>
            <a:xfrm>
              <a:off x="2022858" y="2333115"/>
              <a:ext cx="145531" cy="4744"/>
            </a:xfrm>
            <a:custGeom>
              <a:avLst/>
              <a:gdLst/>
              <a:ahLst/>
              <a:cxnLst/>
              <a:rect l="l" t="t" r="r" b="b"/>
              <a:pathLst>
                <a:path w="4233" h="138" extrusionOk="0">
                  <a:moveTo>
                    <a:pt x="1" y="1"/>
                  </a:moveTo>
                  <a:lnTo>
                    <a:pt x="1" y="69"/>
                  </a:lnTo>
                  <a:lnTo>
                    <a:pt x="4232" y="137"/>
                  </a:lnTo>
                  <a:lnTo>
                    <a:pt x="4232" y="69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0" name="Google Shape;6680;p32"/>
            <p:cNvSpPr/>
            <p:nvPr/>
          </p:nvSpPr>
          <p:spPr>
            <a:xfrm>
              <a:off x="2346717" y="2016303"/>
              <a:ext cx="4710" cy="105650"/>
            </a:xfrm>
            <a:custGeom>
              <a:avLst/>
              <a:gdLst/>
              <a:ahLst/>
              <a:cxnLst/>
              <a:rect l="l" t="t" r="r" b="b"/>
              <a:pathLst>
                <a:path w="137" h="3073" extrusionOk="0">
                  <a:moveTo>
                    <a:pt x="0" y="1"/>
                  </a:moveTo>
                  <a:lnTo>
                    <a:pt x="0" y="3072"/>
                  </a:lnTo>
                  <a:lnTo>
                    <a:pt x="137" y="3072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1" name="Google Shape;6681;p32"/>
            <p:cNvSpPr/>
            <p:nvPr/>
          </p:nvSpPr>
          <p:spPr>
            <a:xfrm>
              <a:off x="2086220" y="2143028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69" y="1"/>
                  </a:moveTo>
                  <a:lnTo>
                    <a:pt x="0" y="137"/>
                  </a:lnTo>
                  <a:lnTo>
                    <a:pt x="3413" y="2595"/>
                  </a:lnTo>
                  <a:lnTo>
                    <a:pt x="3413" y="2526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2" name="Google Shape;6682;p32"/>
            <p:cNvSpPr/>
            <p:nvPr/>
          </p:nvSpPr>
          <p:spPr>
            <a:xfrm>
              <a:off x="2492179" y="2445744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1" y="1"/>
                  </a:moveTo>
                  <a:cubicBezTo>
                    <a:pt x="1" y="1"/>
                    <a:pt x="1" y="1"/>
                    <a:pt x="1" y="69"/>
                  </a:cubicBezTo>
                  <a:lnTo>
                    <a:pt x="3277" y="2595"/>
                  </a:lnTo>
                  <a:cubicBezTo>
                    <a:pt x="3346" y="2527"/>
                    <a:pt x="3346" y="2527"/>
                    <a:pt x="3414" y="2458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3" name="Google Shape;6683;p32"/>
            <p:cNvSpPr/>
            <p:nvPr/>
          </p:nvSpPr>
          <p:spPr>
            <a:xfrm>
              <a:off x="2342007" y="2556069"/>
              <a:ext cx="4744" cy="105615"/>
            </a:xfrm>
            <a:custGeom>
              <a:avLst/>
              <a:gdLst/>
              <a:ahLst/>
              <a:cxnLst/>
              <a:rect l="l" t="t" r="r" b="b"/>
              <a:pathLst>
                <a:path w="138" h="3072" extrusionOk="0">
                  <a:moveTo>
                    <a:pt x="69" y="0"/>
                  </a:moveTo>
                  <a:lnTo>
                    <a:pt x="1" y="3072"/>
                  </a:lnTo>
                  <a:lnTo>
                    <a:pt x="137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4" name="Google Shape;6684;p32"/>
            <p:cNvSpPr/>
            <p:nvPr/>
          </p:nvSpPr>
          <p:spPr>
            <a:xfrm>
              <a:off x="2553203" y="2241596"/>
              <a:ext cx="103278" cy="32902"/>
            </a:xfrm>
            <a:custGeom>
              <a:avLst/>
              <a:gdLst/>
              <a:ahLst/>
              <a:cxnLst/>
              <a:rect l="l" t="t" r="r" b="b"/>
              <a:pathLst>
                <a:path w="3004" h="957" extrusionOk="0">
                  <a:moveTo>
                    <a:pt x="2936" y="1"/>
                  </a:moveTo>
                  <a:lnTo>
                    <a:pt x="1" y="888"/>
                  </a:lnTo>
                  <a:lnTo>
                    <a:pt x="1" y="956"/>
                  </a:lnTo>
                  <a:lnTo>
                    <a:pt x="3004" y="137"/>
                  </a:lnTo>
                  <a:cubicBezTo>
                    <a:pt x="3004" y="137"/>
                    <a:pt x="3004" y="1"/>
                    <a:pt x="2936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5" name="Google Shape;6685;p32"/>
            <p:cNvSpPr/>
            <p:nvPr/>
          </p:nvSpPr>
          <p:spPr>
            <a:xfrm>
              <a:off x="2527384" y="2340163"/>
              <a:ext cx="143193" cy="4710"/>
            </a:xfrm>
            <a:custGeom>
              <a:avLst/>
              <a:gdLst/>
              <a:ahLst/>
              <a:cxnLst/>
              <a:rect l="l" t="t" r="r" b="b"/>
              <a:pathLst>
                <a:path w="4165" h="137" extrusionOk="0">
                  <a:moveTo>
                    <a:pt x="1" y="0"/>
                  </a:moveTo>
                  <a:lnTo>
                    <a:pt x="1" y="69"/>
                  </a:lnTo>
                  <a:lnTo>
                    <a:pt x="4165" y="137"/>
                  </a:lnTo>
                  <a:lnTo>
                    <a:pt x="416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6" name="Google Shape;6686;p32"/>
            <p:cNvSpPr/>
            <p:nvPr/>
          </p:nvSpPr>
          <p:spPr>
            <a:xfrm>
              <a:off x="2471070" y="2513816"/>
              <a:ext cx="65735" cy="89216"/>
            </a:xfrm>
            <a:custGeom>
              <a:avLst/>
              <a:gdLst/>
              <a:ahLst/>
              <a:cxnLst/>
              <a:rect l="l" t="t" r="r" b="b"/>
              <a:pathLst>
                <a:path w="1912" h="2595" extrusionOk="0">
                  <a:moveTo>
                    <a:pt x="1" y="0"/>
                  </a:moveTo>
                  <a:lnTo>
                    <a:pt x="1775" y="2594"/>
                  </a:lnTo>
                  <a:lnTo>
                    <a:pt x="1912" y="252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7" name="Google Shape;6687;p32"/>
            <p:cNvSpPr/>
            <p:nvPr/>
          </p:nvSpPr>
          <p:spPr>
            <a:xfrm>
              <a:off x="2400659" y="2509106"/>
              <a:ext cx="44625" cy="138517"/>
            </a:xfrm>
            <a:custGeom>
              <a:avLst/>
              <a:gdLst/>
              <a:ahLst/>
              <a:cxnLst/>
              <a:rect l="l" t="t" r="r" b="b"/>
              <a:pathLst>
                <a:path w="1298" h="4029" extrusionOk="0">
                  <a:moveTo>
                    <a:pt x="1" y="1"/>
                  </a:moveTo>
                  <a:lnTo>
                    <a:pt x="1161" y="4028"/>
                  </a:lnTo>
                  <a:lnTo>
                    <a:pt x="1298" y="4028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8" name="Google Shape;6688;p32"/>
            <p:cNvSpPr/>
            <p:nvPr/>
          </p:nvSpPr>
          <p:spPr>
            <a:xfrm>
              <a:off x="1936048" y="2030399"/>
              <a:ext cx="145496" cy="110325"/>
            </a:xfrm>
            <a:custGeom>
              <a:avLst/>
              <a:gdLst/>
              <a:ahLst/>
              <a:cxnLst/>
              <a:rect l="l" t="t" r="r" b="b"/>
              <a:pathLst>
                <a:path w="4232" h="3209" extrusionOk="0">
                  <a:moveTo>
                    <a:pt x="137" y="0"/>
                  </a:moveTo>
                  <a:lnTo>
                    <a:pt x="0" y="137"/>
                  </a:lnTo>
                  <a:lnTo>
                    <a:pt x="4164" y="3209"/>
                  </a:lnTo>
                  <a:lnTo>
                    <a:pt x="4232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9" name="Google Shape;6689;p32"/>
            <p:cNvSpPr/>
            <p:nvPr/>
          </p:nvSpPr>
          <p:spPr>
            <a:xfrm>
              <a:off x="1860928" y="2171185"/>
              <a:ext cx="169012" cy="61059"/>
            </a:xfrm>
            <a:custGeom>
              <a:avLst/>
              <a:gdLst/>
              <a:ahLst/>
              <a:cxnLst/>
              <a:rect l="l" t="t" r="r" b="b"/>
              <a:pathLst>
                <a:path w="4916" h="1776" extrusionOk="0">
                  <a:moveTo>
                    <a:pt x="69" y="1"/>
                  </a:moveTo>
                  <a:lnTo>
                    <a:pt x="1" y="206"/>
                  </a:lnTo>
                  <a:lnTo>
                    <a:pt x="4915" y="1776"/>
                  </a:lnTo>
                  <a:lnTo>
                    <a:pt x="4915" y="1707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0" name="Google Shape;6690;p32"/>
            <p:cNvSpPr/>
            <p:nvPr/>
          </p:nvSpPr>
          <p:spPr>
            <a:xfrm>
              <a:off x="2766772" y="2654603"/>
              <a:ext cx="79796" cy="63397"/>
            </a:xfrm>
            <a:custGeom>
              <a:avLst/>
              <a:gdLst/>
              <a:ahLst/>
              <a:cxnLst/>
              <a:rect l="l" t="t" r="r" b="b"/>
              <a:pathLst>
                <a:path w="2321" h="1844" extrusionOk="0">
                  <a:moveTo>
                    <a:pt x="137" y="1"/>
                  </a:moveTo>
                  <a:cubicBezTo>
                    <a:pt x="137" y="69"/>
                    <a:pt x="68" y="137"/>
                    <a:pt x="0" y="206"/>
                  </a:cubicBezTo>
                  <a:lnTo>
                    <a:pt x="2184" y="1844"/>
                  </a:lnTo>
                  <a:lnTo>
                    <a:pt x="2253" y="1776"/>
                  </a:lnTo>
                  <a:lnTo>
                    <a:pt x="2321" y="1639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1" name="Google Shape;6691;p32"/>
            <p:cNvSpPr/>
            <p:nvPr/>
          </p:nvSpPr>
          <p:spPr>
            <a:xfrm>
              <a:off x="1837481" y="2328440"/>
              <a:ext cx="176026" cy="9420"/>
            </a:xfrm>
            <a:custGeom>
              <a:avLst/>
              <a:gdLst/>
              <a:ahLst/>
              <a:cxnLst/>
              <a:rect l="l" t="t" r="r" b="b"/>
              <a:pathLst>
                <a:path w="5120" h="274" extrusionOk="0">
                  <a:moveTo>
                    <a:pt x="0" y="0"/>
                  </a:moveTo>
                  <a:cubicBezTo>
                    <a:pt x="0" y="68"/>
                    <a:pt x="0" y="137"/>
                    <a:pt x="0" y="205"/>
                  </a:cubicBezTo>
                  <a:lnTo>
                    <a:pt x="5120" y="273"/>
                  </a:lnTo>
                  <a:lnTo>
                    <a:pt x="5120" y="137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2" name="Google Shape;6692;p32"/>
            <p:cNvSpPr/>
            <p:nvPr/>
          </p:nvSpPr>
          <p:spPr>
            <a:xfrm>
              <a:off x="1722479" y="2323729"/>
              <a:ext cx="93892" cy="9420"/>
            </a:xfrm>
            <a:custGeom>
              <a:avLst/>
              <a:gdLst/>
              <a:ahLst/>
              <a:cxnLst/>
              <a:rect l="l" t="t" r="r" b="b"/>
              <a:pathLst>
                <a:path w="2731" h="274" extrusionOk="0">
                  <a:moveTo>
                    <a:pt x="1" y="1"/>
                  </a:moveTo>
                  <a:lnTo>
                    <a:pt x="1" y="205"/>
                  </a:lnTo>
                  <a:lnTo>
                    <a:pt x="1" y="274"/>
                  </a:lnTo>
                  <a:lnTo>
                    <a:pt x="2731" y="274"/>
                  </a:lnTo>
                  <a:cubicBezTo>
                    <a:pt x="2731" y="205"/>
                    <a:pt x="2731" y="137"/>
                    <a:pt x="2731" y="69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3" name="Google Shape;6693;p32"/>
            <p:cNvSpPr/>
            <p:nvPr/>
          </p:nvSpPr>
          <p:spPr>
            <a:xfrm>
              <a:off x="2403032" y="2032737"/>
              <a:ext cx="49301" cy="136145"/>
            </a:xfrm>
            <a:custGeom>
              <a:avLst/>
              <a:gdLst/>
              <a:ahLst/>
              <a:cxnLst/>
              <a:rect l="l" t="t" r="r" b="b"/>
              <a:pathLst>
                <a:path w="1434" h="3960" extrusionOk="0">
                  <a:moveTo>
                    <a:pt x="1365" y="1"/>
                  </a:moveTo>
                  <a:lnTo>
                    <a:pt x="0" y="3960"/>
                  </a:lnTo>
                  <a:lnTo>
                    <a:pt x="68" y="3960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4" name="Google Shape;6694;p32"/>
            <p:cNvSpPr/>
            <p:nvPr/>
          </p:nvSpPr>
          <p:spPr>
            <a:xfrm>
              <a:off x="2611890" y="2539636"/>
              <a:ext cx="147868" cy="110325"/>
            </a:xfrm>
            <a:custGeom>
              <a:avLst/>
              <a:gdLst/>
              <a:ahLst/>
              <a:cxnLst/>
              <a:rect l="l" t="t" r="r" b="b"/>
              <a:pathLst>
                <a:path w="4301" h="3209" extrusionOk="0">
                  <a:moveTo>
                    <a:pt x="137" y="0"/>
                  </a:moveTo>
                  <a:lnTo>
                    <a:pt x="0" y="69"/>
                  </a:lnTo>
                  <a:lnTo>
                    <a:pt x="4164" y="3208"/>
                  </a:lnTo>
                  <a:lnTo>
                    <a:pt x="4300" y="3004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5" name="Google Shape;6695;p32"/>
            <p:cNvSpPr/>
            <p:nvPr/>
          </p:nvSpPr>
          <p:spPr>
            <a:xfrm>
              <a:off x="2663494" y="2443406"/>
              <a:ext cx="171350" cy="63397"/>
            </a:xfrm>
            <a:custGeom>
              <a:avLst/>
              <a:gdLst/>
              <a:ahLst/>
              <a:cxnLst/>
              <a:rect l="l" t="t" r="r" b="b"/>
              <a:pathLst>
                <a:path w="4984" h="1844" extrusionOk="0">
                  <a:moveTo>
                    <a:pt x="1" y="1"/>
                  </a:moveTo>
                  <a:cubicBezTo>
                    <a:pt x="1" y="69"/>
                    <a:pt x="1" y="69"/>
                    <a:pt x="1" y="137"/>
                  </a:cubicBezTo>
                  <a:lnTo>
                    <a:pt x="4915" y="1844"/>
                  </a:lnTo>
                  <a:lnTo>
                    <a:pt x="4984" y="1707"/>
                  </a:lnTo>
                  <a:lnTo>
                    <a:pt x="4984" y="1639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6" name="Google Shape;6696;p32"/>
            <p:cNvSpPr/>
            <p:nvPr/>
          </p:nvSpPr>
          <p:spPr>
            <a:xfrm>
              <a:off x="2851244" y="211019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80"/>
                  </a:lnTo>
                  <a:cubicBezTo>
                    <a:pt x="0" y="1980"/>
                    <a:pt x="69" y="2048"/>
                    <a:pt x="69" y="2116"/>
                  </a:cubicBezTo>
                  <a:lnTo>
                    <a:pt x="6212" y="205"/>
                  </a:lnTo>
                  <a:cubicBezTo>
                    <a:pt x="6212" y="137"/>
                    <a:pt x="6212" y="68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7" name="Google Shape;6697;p32"/>
            <p:cNvSpPr/>
            <p:nvPr/>
          </p:nvSpPr>
          <p:spPr>
            <a:xfrm>
              <a:off x="2250488" y="2030399"/>
              <a:ext cx="44625" cy="138483"/>
            </a:xfrm>
            <a:custGeom>
              <a:avLst/>
              <a:gdLst/>
              <a:ahLst/>
              <a:cxnLst/>
              <a:rect l="l" t="t" r="r" b="b"/>
              <a:pathLst>
                <a:path w="1298" h="4028" extrusionOk="0">
                  <a:moveTo>
                    <a:pt x="69" y="0"/>
                  </a:moveTo>
                  <a:lnTo>
                    <a:pt x="0" y="69"/>
                  </a:lnTo>
                  <a:lnTo>
                    <a:pt x="1229" y="4028"/>
                  </a:lnTo>
                  <a:lnTo>
                    <a:pt x="1297" y="4028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8" name="Google Shape;6698;p32"/>
            <p:cNvSpPr/>
            <p:nvPr/>
          </p:nvSpPr>
          <p:spPr>
            <a:xfrm>
              <a:off x="2489841" y="2150076"/>
              <a:ext cx="119711" cy="86878"/>
            </a:xfrm>
            <a:custGeom>
              <a:avLst/>
              <a:gdLst/>
              <a:ahLst/>
              <a:cxnLst/>
              <a:rect l="l" t="t" r="r" b="b"/>
              <a:pathLst>
                <a:path w="3482" h="2527" extrusionOk="0">
                  <a:moveTo>
                    <a:pt x="3414" y="1"/>
                  </a:moveTo>
                  <a:lnTo>
                    <a:pt x="1" y="2458"/>
                  </a:lnTo>
                  <a:lnTo>
                    <a:pt x="69" y="2458"/>
                  </a:lnTo>
                  <a:lnTo>
                    <a:pt x="69" y="2526"/>
                  </a:lnTo>
                  <a:lnTo>
                    <a:pt x="3482" y="137"/>
                  </a:lnTo>
                  <a:lnTo>
                    <a:pt x="341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9" name="Google Shape;6699;p32"/>
            <p:cNvSpPr/>
            <p:nvPr/>
          </p:nvSpPr>
          <p:spPr>
            <a:xfrm>
              <a:off x="2473407" y="2077328"/>
              <a:ext cx="68107" cy="89216"/>
            </a:xfrm>
            <a:custGeom>
              <a:avLst/>
              <a:gdLst/>
              <a:ahLst/>
              <a:cxnLst/>
              <a:rect l="l" t="t" r="r" b="b"/>
              <a:pathLst>
                <a:path w="1981" h="2595" extrusionOk="0">
                  <a:moveTo>
                    <a:pt x="1844" y="1"/>
                  </a:moveTo>
                  <a:lnTo>
                    <a:pt x="1" y="2526"/>
                  </a:lnTo>
                  <a:lnTo>
                    <a:pt x="69" y="2526"/>
                  </a:lnTo>
                  <a:lnTo>
                    <a:pt x="69" y="2594"/>
                  </a:lnTo>
                  <a:lnTo>
                    <a:pt x="1980" y="137"/>
                  </a:lnTo>
                  <a:lnTo>
                    <a:pt x="184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0" name="Google Shape;6700;p32"/>
            <p:cNvSpPr/>
            <p:nvPr/>
          </p:nvSpPr>
          <p:spPr>
            <a:xfrm>
              <a:off x="2041629" y="2234548"/>
              <a:ext cx="100940" cy="37577"/>
            </a:xfrm>
            <a:custGeom>
              <a:avLst/>
              <a:gdLst/>
              <a:ahLst/>
              <a:cxnLst/>
              <a:rect l="l" t="t" r="r" b="b"/>
              <a:pathLst>
                <a:path w="2936" h="1093" extrusionOk="0">
                  <a:moveTo>
                    <a:pt x="1" y="1"/>
                  </a:moveTo>
                  <a:lnTo>
                    <a:pt x="1" y="137"/>
                  </a:lnTo>
                  <a:lnTo>
                    <a:pt x="2936" y="1093"/>
                  </a:lnTo>
                  <a:cubicBezTo>
                    <a:pt x="2936" y="1025"/>
                    <a:pt x="2936" y="1025"/>
                    <a:pt x="2936" y="1025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1" name="Google Shape;6701;p32"/>
            <p:cNvSpPr/>
            <p:nvPr/>
          </p:nvSpPr>
          <p:spPr>
            <a:xfrm>
              <a:off x="1846866" y="1959989"/>
              <a:ext cx="77458" cy="63397"/>
            </a:xfrm>
            <a:custGeom>
              <a:avLst/>
              <a:gdLst/>
              <a:ahLst/>
              <a:cxnLst/>
              <a:rect l="l" t="t" r="r" b="b"/>
              <a:pathLst>
                <a:path w="2253" h="1844" extrusionOk="0">
                  <a:moveTo>
                    <a:pt x="137" y="1"/>
                  </a:moveTo>
                  <a:lnTo>
                    <a:pt x="69" y="69"/>
                  </a:lnTo>
                  <a:cubicBezTo>
                    <a:pt x="69" y="137"/>
                    <a:pt x="0" y="137"/>
                    <a:pt x="0" y="205"/>
                  </a:cubicBezTo>
                  <a:lnTo>
                    <a:pt x="2184" y="1844"/>
                  </a:lnTo>
                  <a:lnTo>
                    <a:pt x="2253" y="170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2" name="Google Shape;6702;p32"/>
            <p:cNvSpPr/>
            <p:nvPr/>
          </p:nvSpPr>
          <p:spPr>
            <a:xfrm>
              <a:off x="2553203" y="2408201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1" y="1"/>
                  </a:moveTo>
                  <a:lnTo>
                    <a:pt x="1" y="69"/>
                  </a:lnTo>
                  <a:lnTo>
                    <a:pt x="2936" y="1025"/>
                  </a:lnTo>
                  <a:lnTo>
                    <a:pt x="2936" y="956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3" name="Google Shape;6703;p32"/>
            <p:cNvSpPr/>
            <p:nvPr/>
          </p:nvSpPr>
          <p:spPr>
            <a:xfrm>
              <a:off x="2665832" y="2182943"/>
              <a:ext cx="171350" cy="58687"/>
            </a:xfrm>
            <a:custGeom>
              <a:avLst/>
              <a:gdLst/>
              <a:ahLst/>
              <a:cxnLst/>
              <a:rect l="l" t="t" r="r" b="b"/>
              <a:pathLst>
                <a:path w="4984" h="1707" extrusionOk="0">
                  <a:moveTo>
                    <a:pt x="4916" y="0"/>
                  </a:moveTo>
                  <a:lnTo>
                    <a:pt x="1" y="1570"/>
                  </a:lnTo>
                  <a:lnTo>
                    <a:pt x="1" y="1707"/>
                  </a:lnTo>
                  <a:lnTo>
                    <a:pt x="4984" y="137"/>
                  </a:lnTo>
                  <a:lnTo>
                    <a:pt x="4916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4" name="Google Shape;6704;p32"/>
            <p:cNvSpPr/>
            <p:nvPr/>
          </p:nvSpPr>
          <p:spPr>
            <a:xfrm>
              <a:off x="1858590" y="2436358"/>
              <a:ext cx="171350" cy="58721"/>
            </a:xfrm>
            <a:custGeom>
              <a:avLst/>
              <a:gdLst/>
              <a:ahLst/>
              <a:cxnLst/>
              <a:rect l="l" t="t" r="r" b="b"/>
              <a:pathLst>
                <a:path w="4984" h="1708" extrusionOk="0">
                  <a:moveTo>
                    <a:pt x="4915" y="1"/>
                  </a:moveTo>
                  <a:lnTo>
                    <a:pt x="1" y="1503"/>
                  </a:lnTo>
                  <a:lnTo>
                    <a:pt x="69" y="1707"/>
                  </a:lnTo>
                  <a:lnTo>
                    <a:pt x="4983" y="137"/>
                  </a:lnTo>
                  <a:cubicBezTo>
                    <a:pt x="4983" y="69"/>
                    <a:pt x="4983" y="69"/>
                    <a:pt x="4915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5" name="Google Shape;6705;p32"/>
            <p:cNvSpPr/>
            <p:nvPr/>
          </p:nvSpPr>
          <p:spPr>
            <a:xfrm>
              <a:off x="1633298" y="2096099"/>
              <a:ext cx="213603" cy="77493"/>
            </a:xfrm>
            <a:custGeom>
              <a:avLst/>
              <a:gdLst/>
              <a:ahLst/>
              <a:cxnLst/>
              <a:rect l="l" t="t" r="r" b="b"/>
              <a:pathLst>
                <a:path w="6213" h="2254" extrusionOk="0">
                  <a:moveTo>
                    <a:pt x="69" y="1"/>
                  </a:moveTo>
                  <a:cubicBezTo>
                    <a:pt x="69" y="69"/>
                    <a:pt x="69" y="137"/>
                    <a:pt x="1" y="205"/>
                  </a:cubicBezTo>
                  <a:lnTo>
                    <a:pt x="6144" y="2185"/>
                  </a:lnTo>
                  <a:lnTo>
                    <a:pt x="6144" y="2253"/>
                  </a:lnTo>
                  <a:lnTo>
                    <a:pt x="6212" y="2048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6" name="Google Shape;6706;p32"/>
            <p:cNvSpPr/>
            <p:nvPr/>
          </p:nvSpPr>
          <p:spPr>
            <a:xfrm>
              <a:off x="2661157" y="1732359"/>
              <a:ext cx="136145" cy="183074"/>
            </a:xfrm>
            <a:custGeom>
              <a:avLst/>
              <a:gdLst/>
              <a:ahLst/>
              <a:cxnLst/>
              <a:rect l="l" t="t" r="r" b="b"/>
              <a:pathLst>
                <a:path w="3960" h="5325" extrusionOk="0">
                  <a:moveTo>
                    <a:pt x="3755" y="1"/>
                  </a:moveTo>
                  <a:lnTo>
                    <a:pt x="0" y="5188"/>
                  </a:lnTo>
                  <a:lnTo>
                    <a:pt x="137" y="5325"/>
                  </a:lnTo>
                  <a:lnTo>
                    <a:pt x="3959" y="137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7" name="Google Shape;6707;p32"/>
            <p:cNvSpPr/>
            <p:nvPr/>
          </p:nvSpPr>
          <p:spPr>
            <a:xfrm>
              <a:off x="1907856" y="1722973"/>
              <a:ext cx="136145" cy="185446"/>
            </a:xfrm>
            <a:custGeom>
              <a:avLst/>
              <a:gdLst/>
              <a:ahLst/>
              <a:cxnLst/>
              <a:rect l="l" t="t" r="r" b="b"/>
              <a:pathLst>
                <a:path w="3960" h="5394" extrusionOk="0">
                  <a:moveTo>
                    <a:pt x="206" y="1"/>
                  </a:moveTo>
                  <a:lnTo>
                    <a:pt x="1" y="137"/>
                  </a:lnTo>
                  <a:lnTo>
                    <a:pt x="3755" y="5393"/>
                  </a:lnTo>
                  <a:lnTo>
                    <a:pt x="3960" y="5325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8" name="Google Shape;6708;p32"/>
            <p:cNvSpPr/>
            <p:nvPr/>
          </p:nvSpPr>
          <p:spPr>
            <a:xfrm>
              <a:off x="2515660" y="1746455"/>
              <a:ext cx="37577" cy="91554"/>
            </a:xfrm>
            <a:custGeom>
              <a:avLst/>
              <a:gdLst/>
              <a:ahLst/>
              <a:cxnLst/>
              <a:rect l="l" t="t" r="r" b="b"/>
              <a:pathLst>
                <a:path w="1093" h="2663" extrusionOk="0">
                  <a:moveTo>
                    <a:pt x="888" y="0"/>
                  </a:moveTo>
                  <a:lnTo>
                    <a:pt x="1" y="2594"/>
                  </a:lnTo>
                  <a:lnTo>
                    <a:pt x="137" y="2662"/>
                  </a:lnTo>
                  <a:lnTo>
                    <a:pt x="1093" y="137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9" name="Google Shape;6709;p32"/>
            <p:cNvSpPr/>
            <p:nvPr/>
          </p:nvSpPr>
          <p:spPr>
            <a:xfrm>
              <a:off x="2161306" y="1741745"/>
              <a:ext cx="32902" cy="93926"/>
            </a:xfrm>
            <a:custGeom>
              <a:avLst/>
              <a:gdLst/>
              <a:ahLst/>
              <a:cxnLst/>
              <a:rect l="l" t="t" r="r" b="b"/>
              <a:pathLst>
                <a:path w="957" h="2732" extrusionOk="0">
                  <a:moveTo>
                    <a:pt x="137" y="1"/>
                  </a:moveTo>
                  <a:lnTo>
                    <a:pt x="1" y="69"/>
                  </a:lnTo>
                  <a:lnTo>
                    <a:pt x="752" y="2731"/>
                  </a:lnTo>
                  <a:lnTo>
                    <a:pt x="956" y="266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0" name="Google Shape;6710;p32"/>
            <p:cNvSpPr/>
            <p:nvPr/>
          </p:nvSpPr>
          <p:spPr>
            <a:xfrm>
              <a:off x="1835108" y="2640541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0"/>
                  </a:moveTo>
                  <a:lnTo>
                    <a:pt x="1" y="1570"/>
                  </a:lnTo>
                  <a:lnTo>
                    <a:pt x="137" y="1775"/>
                  </a:lnTo>
                  <a:lnTo>
                    <a:pt x="2322" y="137"/>
                  </a:lnTo>
                  <a:cubicBezTo>
                    <a:pt x="2322" y="137"/>
                    <a:pt x="2253" y="69"/>
                    <a:pt x="225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1" name="Google Shape;6711;p32"/>
            <p:cNvSpPr/>
            <p:nvPr/>
          </p:nvSpPr>
          <p:spPr>
            <a:xfrm>
              <a:off x="2349055" y="1586863"/>
              <a:ext cx="9420" cy="222989"/>
            </a:xfrm>
            <a:custGeom>
              <a:avLst/>
              <a:gdLst/>
              <a:ahLst/>
              <a:cxnLst/>
              <a:rect l="l" t="t" r="r" b="b"/>
              <a:pathLst>
                <a:path w="274" h="6486" extrusionOk="0">
                  <a:moveTo>
                    <a:pt x="69" y="1"/>
                  </a:moveTo>
                  <a:lnTo>
                    <a:pt x="0" y="6485"/>
                  </a:lnTo>
                  <a:lnTo>
                    <a:pt x="205" y="6485"/>
                  </a:lnTo>
                  <a:lnTo>
                    <a:pt x="2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2" name="Google Shape;6712;p32"/>
            <p:cNvSpPr/>
            <p:nvPr/>
          </p:nvSpPr>
          <p:spPr>
            <a:xfrm>
              <a:off x="1628622" y="249504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12"/>
                  </a:lnTo>
                  <a:cubicBezTo>
                    <a:pt x="0" y="1980"/>
                    <a:pt x="0" y="2048"/>
                    <a:pt x="69" y="2116"/>
                  </a:cubicBezTo>
                  <a:lnTo>
                    <a:pt x="6212" y="137"/>
                  </a:lnTo>
                  <a:cubicBezTo>
                    <a:pt x="6212" y="137"/>
                    <a:pt x="6212" y="69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3" name="Google Shape;6713;p32"/>
            <p:cNvSpPr/>
            <p:nvPr/>
          </p:nvSpPr>
          <p:spPr>
            <a:xfrm>
              <a:off x="2651771" y="2769604"/>
              <a:ext cx="133807" cy="185411"/>
            </a:xfrm>
            <a:custGeom>
              <a:avLst/>
              <a:gdLst/>
              <a:ahLst/>
              <a:cxnLst/>
              <a:rect l="l" t="t" r="r" b="b"/>
              <a:pathLst>
                <a:path w="3892" h="5393" extrusionOk="0">
                  <a:moveTo>
                    <a:pt x="69" y="0"/>
                  </a:moveTo>
                  <a:lnTo>
                    <a:pt x="0" y="137"/>
                  </a:lnTo>
                  <a:lnTo>
                    <a:pt x="3686" y="5393"/>
                  </a:lnTo>
                  <a:lnTo>
                    <a:pt x="3891" y="525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4" name="Google Shape;6714;p32"/>
            <p:cNvSpPr/>
            <p:nvPr/>
          </p:nvSpPr>
          <p:spPr>
            <a:xfrm>
              <a:off x="2499227" y="2847027"/>
              <a:ext cx="35240" cy="89216"/>
            </a:xfrm>
            <a:custGeom>
              <a:avLst/>
              <a:gdLst/>
              <a:ahLst/>
              <a:cxnLst/>
              <a:rect l="l" t="t" r="r" b="b"/>
              <a:pathLst>
                <a:path w="1025" h="2595" extrusionOk="0">
                  <a:moveTo>
                    <a:pt x="1" y="1"/>
                  </a:moveTo>
                  <a:lnTo>
                    <a:pt x="820" y="2595"/>
                  </a:lnTo>
                  <a:lnTo>
                    <a:pt x="1025" y="252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5" name="Google Shape;6715;p32"/>
            <p:cNvSpPr/>
            <p:nvPr/>
          </p:nvSpPr>
          <p:spPr>
            <a:xfrm>
              <a:off x="2848906" y="2504431"/>
              <a:ext cx="213569" cy="79830"/>
            </a:xfrm>
            <a:custGeom>
              <a:avLst/>
              <a:gdLst/>
              <a:ahLst/>
              <a:cxnLst/>
              <a:rect l="l" t="t" r="r" b="b"/>
              <a:pathLst>
                <a:path w="6212" h="2322" extrusionOk="0">
                  <a:moveTo>
                    <a:pt x="68" y="0"/>
                  </a:moveTo>
                  <a:cubicBezTo>
                    <a:pt x="0" y="69"/>
                    <a:pt x="0" y="137"/>
                    <a:pt x="0" y="205"/>
                  </a:cubicBezTo>
                  <a:lnTo>
                    <a:pt x="6075" y="2321"/>
                  </a:lnTo>
                  <a:lnTo>
                    <a:pt x="6211" y="2048"/>
                  </a:lnTo>
                  <a:lnTo>
                    <a:pt x="6211" y="1980"/>
                  </a:lnTo>
                  <a:lnTo>
                    <a:pt x="6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6" name="Google Shape;6716;p32"/>
            <p:cNvSpPr/>
            <p:nvPr/>
          </p:nvSpPr>
          <p:spPr>
            <a:xfrm>
              <a:off x="2142534" y="2840014"/>
              <a:ext cx="35240" cy="89182"/>
            </a:xfrm>
            <a:custGeom>
              <a:avLst/>
              <a:gdLst/>
              <a:ahLst/>
              <a:cxnLst/>
              <a:rect l="l" t="t" r="r" b="b"/>
              <a:pathLst>
                <a:path w="1025" h="2594" extrusionOk="0">
                  <a:moveTo>
                    <a:pt x="888" y="0"/>
                  </a:moveTo>
                  <a:lnTo>
                    <a:pt x="1" y="2526"/>
                  </a:lnTo>
                  <a:lnTo>
                    <a:pt x="205" y="2594"/>
                  </a:lnTo>
                  <a:lnTo>
                    <a:pt x="1025" y="68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7" name="Google Shape;6717;p32"/>
            <p:cNvSpPr/>
            <p:nvPr/>
          </p:nvSpPr>
          <p:spPr>
            <a:xfrm>
              <a:off x="1896133" y="2762556"/>
              <a:ext cx="136145" cy="180736"/>
            </a:xfrm>
            <a:custGeom>
              <a:avLst/>
              <a:gdLst/>
              <a:ahLst/>
              <a:cxnLst/>
              <a:rect l="l" t="t" r="r" b="b"/>
              <a:pathLst>
                <a:path w="3960" h="5257" extrusionOk="0">
                  <a:moveTo>
                    <a:pt x="3823" y="1"/>
                  </a:moveTo>
                  <a:lnTo>
                    <a:pt x="1" y="5120"/>
                  </a:lnTo>
                  <a:lnTo>
                    <a:pt x="137" y="5257"/>
                  </a:lnTo>
                  <a:lnTo>
                    <a:pt x="3960" y="69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8" name="Google Shape;6718;p32"/>
            <p:cNvSpPr/>
            <p:nvPr/>
          </p:nvSpPr>
          <p:spPr>
            <a:xfrm>
              <a:off x="2332621" y="2868171"/>
              <a:ext cx="9420" cy="222954"/>
            </a:xfrm>
            <a:custGeom>
              <a:avLst/>
              <a:gdLst/>
              <a:ahLst/>
              <a:cxnLst/>
              <a:rect l="l" t="t" r="r" b="b"/>
              <a:pathLst>
                <a:path w="274" h="6485" extrusionOk="0">
                  <a:moveTo>
                    <a:pt x="137" y="0"/>
                  </a:moveTo>
                  <a:lnTo>
                    <a:pt x="0" y="6485"/>
                  </a:lnTo>
                  <a:lnTo>
                    <a:pt x="274" y="6485"/>
                  </a:lnTo>
                  <a:lnTo>
                    <a:pt x="274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9" name="Google Shape;6719;p32"/>
            <p:cNvSpPr/>
            <p:nvPr/>
          </p:nvSpPr>
          <p:spPr>
            <a:xfrm>
              <a:off x="2349055" y="1828589"/>
              <a:ext cx="7082" cy="176026"/>
            </a:xfrm>
            <a:custGeom>
              <a:avLst/>
              <a:gdLst/>
              <a:ahLst/>
              <a:cxnLst/>
              <a:rect l="l" t="t" r="r" b="b"/>
              <a:pathLst>
                <a:path w="206" h="5120" extrusionOk="0">
                  <a:moveTo>
                    <a:pt x="0" y="0"/>
                  </a:moveTo>
                  <a:lnTo>
                    <a:pt x="0" y="5120"/>
                  </a:lnTo>
                  <a:lnTo>
                    <a:pt x="69" y="5120"/>
                  </a:lnTo>
                  <a:lnTo>
                    <a:pt x="20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0" name="Google Shape;6720;p32"/>
            <p:cNvSpPr/>
            <p:nvPr/>
          </p:nvSpPr>
          <p:spPr>
            <a:xfrm>
              <a:off x="2048677" y="1922446"/>
              <a:ext cx="105615" cy="147868"/>
            </a:xfrm>
            <a:custGeom>
              <a:avLst/>
              <a:gdLst/>
              <a:ahLst/>
              <a:cxnLst/>
              <a:rect l="l" t="t" r="r" b="b"/>
              <a:pathLst>
                <a:path w="3072" h="4301" extrusionOk="0">
                  <a:moveTo>
                    <a:pt x="137" y="1"/>
                  </a:moveTo>
                  <a:lnTo>
                    <a:pt x="0" y="69"/>
                  </a:lnTo>
                  <a:lnTo>
                    <a:pt x="2048" y="2936"/>
                  </a:lnTo>
                  <a:lnTo>
                    <a:pt x="3004" y="4301"/>
                  </a:lnTo>
                  <a:lnTo>
                    <a:pt x="3072" y="4164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1" name="Google Shape;6721;p32"/>
            <p:cNvSpPr/>
            <p:nvPr/>
          </p:nvSpPr>
          <p:spPr>
            <a:xfrm>
              <a:off x="2039291" y="260533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0" y="4164"/>
                  </a:lnTo>
                  <a:lnTo>
                    <a:pt x="137" y="4232"/>
                  </a:lnTo>
                  <a:lnTo>
                    <a:pt x="3208" y="137"/>
                  </a:lnTo>
                  <a:lnTo>
                    <a:pt x="3072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2" name="Google Shape;6722;p32"/>
            <p:cNvSpPr/>
            <p:nvPr/>
          </p:nvSpPr>
          <p:spPr>
            <a:xfrm>
              <a:off x="2194173" y="1849698"/>
              <a:ext cx="56349" cy="171350"/>
            </a:xfrm>
            <a:custGeom>
              <a:avLst/>
              <a:gdLst/>
              <a:ahLst/>
              <a:cxnLst/>
              <a:rect l="l" t="t" r="r" b="b"/>
              <a:pathLst>
                <a:path w="1639" h="4984" extrusionOk="0">
                  <a:moveTo>
                    <a:pt x="137" y="1"/>
                  </a:moveTo>
                  <a:lnTo>
                    <a:pt x="0" y="69"/>
                  </a:lnTo>
                  <a:lnTo>
                    <a:pt x="1502" y="4983"/>
                  </a:lnTo>
                  <a:lnTo>
                    <a:pt x="1638" y="498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3" name="Google Shape;6723;p32"/>
            <p:cNvSpPr/>
            <p:nvPr/>
          </p:nvSpPr>
          <p:spPr>
            <a:xfrm>
              <a:off x="1926628" y="2530250"/>
              <a:ext cx="147903" cy="105615"/>
            </a:xfrm>
            <a:custGeom>
              <a:avLst/>
              <a:gdLst/>
              <a:ahLst/>
              <a:cxnLst/>
              <a:rect l="l" t="t" r="r" b="b"/>
              <a:pathLst>
                <a:path w="4302" h="3072" extrusionOk="0">
                  <a:moveTo>
                    <a:pt x="4301" y="0"/>
                  </a:moveTo>
                  <a:lnTo>
                    <a:pt x="1" y="2935"/>
                  </a:lnTo>
                  <a:lnTo>
                    <a:pt x="138" y="3072"/>
                  </a:lnTo>
                  <a:lnTo>
                    <a:pt x="4301" y="69"/>
                  </a:lnTo>
                  <a:lnTo>
                    <a:pt x="4301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4" name="Google Shape;6724;p32"/>
            <p:cNvSpPr/>
            <p:nvPr/>
          </p:nvSpPr>
          <p:spPr>
            <a:xfrm>
              <a:off x="2778496" y="1976423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1"/>
                  </a:moveTo>
                  <a:lnTo>
                    <a:pt x="0" y="1570"/>
                  </a:lnTo>
                  <a:lnTo>
                    <a:pt x="69" y="1775"/>
                  </a:lnTo>
                  <a:lnTo>
                    <a:pt x="2321" y="205"/>
                  </a:lnTo>
                  <a:lnTo>
                    <a:pt x="2253" y="69"/>
                  </a:lnTo>
                  <a:lnTo>
                    <a:pt x="225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5" name="Google Shape;6725;p32"/>
            <p:cNvSpPr/>
            <p:nvPr/>
          </p:nvSpPr>
          <p:spPr>
            <a:xfrm>
              <a:off x="2452298" y="1852036"/>
              <a:ext cx="63397" cy="169012"/>
            </a:xfrm>
            <a:custGeom>
              <a:avLst/>
              <a:gdLst/>
              <a:ahLst/>
              <a:cxnLst/>
              <a:rect l="l" t="t" r="r" b="b"/>
              <a:pathLst>
                <a:path w="1844" h="4916" extrusionOk="0">
                  <a:moveTo>
                    <a:pt x="1639" y="1"/>
                  </a:moveTo>
                  <a:lnTo>
                    <a:pt x="1" y="4915"/>
                  </a:lnTo>
                  <a:lnTo>
                    <a:pt x="137" y="4915"/>
                  </a:lnTo>
                  <a:lnTo>
                    <a:pt x="1844" y="69"/>
                  </a:lnTo>
                  <a:lnTo>
                    <a:pt x="163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6" name="Google Shape;6726;p32"/>
            <p:cNvSpPr/>
            <p:nvPr/>
          </p:nvSpPr>
          <p:spPr>
            <a:xfrm>
              <a:off x="2618904" y="2042123"/>
              <a:ext cx="150241" cy="105650"/>
            </a:xfrm>
            <a:custGeom>
              <a:avLst/>
              <a:gdLst/>
              <a:ahLst/>
              <a:cxnLst/>
              <a:rect l="l" t="t" r="r" b="b"/>
              <a:pathLst>
                <a:path w="4370" h="3073" extrusionOk="0">
                  <a:moveTo>
                    <a:pt x="4233" y="1"/>
                  </a:moveTo>
                  <a:lnTo>
                    <a:pt x="1" y="3004"/>
                  </a:lnTo>
                  <a:lnTo>
                    <a:pt x="69" y="3072"/>
                  </a:lnTo>
                  <a:lnTo>
                    <a:pt x="4369" y="137"/>
                  </a:lnTo>
                  <a:lnTo>
                    <a:pt x="423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7" name="Google Shape;6727;p32"/>
            <p:cNvSpPr/>
            <p:nvPr/>
          </p:nvSpPr>
          <p:spPr>
            <a:xfrm>
              <a:off x="2543818" y="192715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1" y="4164"/>
                  </a:lnTo>
                  <a:lnTo>
                    <a:pt x="137" y="4232"/>
                  </a:lnTo>
                  <a:lnTo>
                    <a:pt x="3209" y="68"/>
                  </a:lnTo>
                  <a:cubicBezTo>
                    <a:pt x="3140" y="68"/>
                    <a:pt x="3072" y="0"/>
                    <a:pt x="30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8" name="Google Shape;6728;p32"/>
            <p:cNvSpPr/>
            <p:nvPr/>
          </p:nvSpPr>
          <p:spPr>
            <a:xfrm>
              <a:off x="2682266" y="2342501"/>
              <a:ext cx="176060" cy="7082"/>
            </a:xfrm>
            <a:custGeom>
              <a:avLst/>
              <a:gdLst/>
              <a:ahLst/>
              <a:cxnLst/>
              <a:rect l="l" t="t" r="r" b="b"/>
              <a:pathLst>
                <a:path w="5121" h="206" extrusionOk="0">
                  <a:moveTo>
                    <a:pt x="1" y="1"/>
                  </a:moveTo>
                  <a:lnTo>
                    <a:pt x="1" y="69"/>
                  </a:lnTo>
                  <a:lnTo>
                    <a:pt x="5120" y="205"/>
                  </a:lnTo>
                  <a:lnTo>
                    <a:pt x="512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9" name="Google Shape;6729;p32"/>
            <p:cNvSpPr/>
            <p:nvPr/>
          </p:nvSpPr>
          <p:spPr>
            <a:xfrm>
              <a:off x="2877063" y="2344839"/>
              <a:ext cx="93892" cy="7082"/>
            </a:xfrm>
            <a:custGeom>
              <a:avLst/>
              <a:gdLst/>
              <a:ahLst/>
              <a:cxnLst/>
              <a:rect l="l" t="t" r="r" b="b"/>
              <a:pathLst>
                <a:path w="2731" h="206" extrusionOk="0">
                  <a:moveTo>
                    <a:pt x="0" y="1"/>
                  </a:moveTo>
                  <a:cubicBezTo>
                    <a:pt x="0" y="69"/>
                    <a:pt x="0" y="137"/>
                    <a:pt x="0" y="206"/>
                  </a:cubicBezTo>
                  <a:lnTo>
                    <a:pt x="2730" y="206"/>
                  </a:lnTo>
                  <a:lnTo>
                    <a:pt x="273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0" name="Google Shape;6730;p32"/>
            <p:cNvSpPr/>
            <p:nvPr/>
          </p:nvSpPr>
          <p:spPr>
            <a:xfrm>
              <a:off x="2539142" y="2610012"/>
              <a:ext cx="107953" cy="147903"/>
            </a:xfrm>
            <a:custGeom>
              <a:avLst/>
              <a:gdLst/>
              <a:ahLst/>
              <a:cxnLst/>
              <a:rect l="l" t="t" r="r" b="b"/>
              <a:pathLst>
                <a:path w="3140" h="4302" extrusionOk="0">
                  <a:moveTo>
                    <a:pt x="137" y="1"/>
                  </a:moveTo>
                  <a:lnTo>
                    <a:pt x="0" y="69"/>
                  </a:lnTo>
                  <a:lnTo>
                    <a:pt x="2935" y="4301"/>
                  </a:lnTo>
                  <a:lnTo>
                    <a:pt x="3140" y="4165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1" name="Google Shape;6731;p32"/>
            <p:cNvSpPr/>
            <p:nvPr/>
          </p:nvSpPr>
          <p:spPr>
            <a:xfrm>
              <a:off x="2442912" y="2656975"/>
              <a:ext cx="58687" cy="171316"/>
            </a:xfrm>
            <a:custGeom>
              <a:avLst/>
              <a:gdLst/>
              <a:ahLst/>
              <a:cxnLst/>
              <a:rect l="l" t="t" r="r" b="b"/>
              <a:pathLst>
                <a:path w="1707" h="4983" extrusionOk="0">
                  <a:moveTo>
                    <a:pt x="1" y="0"/>
                  </a:moveTo>
                  <a:lnTo>
                    <a:pt x="1502" y="4983"/>
                  </a:lnTo>
                  <a:lnTo>
                    <a:pt x="1707" y="4915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2" name="Google Shape;6732;p32"/>
            <p:cNvSpPr/>
            <p:nvPr/>
          </p:nvSpPr>
          <p:spPr>
            <a:xfrm>
              <a:off x="2177739" y="2656975"/>
              <a:ext cx="63397" cy="168978"/>
            </a:xfrm>
            <a:custGeom>
              <a:avLst/>
              <a:gdLst/>
              <a:ahLst/>
              <a:cxnLst/>
              <a:rect l="l" t="t" r="r" b="b"/>
              <a:pathLst>
                <a:path w="1844" h="4915" extrusionOk="0">
                  <a:moveTo>
                    <a:pt x="1707" y="0"/>
                  </a:moveTo>
                  <a:lnTo>
                    <a:pt x="1" y="4846"/>
                  </a:lnTo>
                  <a:lnTo>
                    <a:pt x="205" y="4915"/>
                  </a:lnTo>
                  <a:lnTo>
                    <a:pt x="184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3" name="Google Shape;6733;p32"/>
            <p:cNvSpPr/>
            <p:nvPr/>
          </p:nvSpPr>
          <p:spPr>
            <a:xfrm>
              <a:off x="2337297" y="2673374"/>
              <a:ext cx="7082" cy="176060"/>
            </a:xfrm>
            <a:custGeom>
              <a:avLst/>
              <a:gdLst/>
              <a:ahLst/>
              <a:cxnLst/>
              <a:rect l="l" t="t" r="r" b="b"/>
              <a:pathLst>
                <a:path w="206" h="5121" extrusionOk="0">
                  <a:moveTo>
                    <a:pt x="138" y="1"/>
                  </a:moveTo>
                  <a:lnTo>
                    <a:pt x="1" y="5120"/>
                  </a:lnTo>
                  <a:lnTo>
                    <a:pt x="206" y="5120"/>
                  </a:lnTo>
                  <a:lnTo>
                    <a:pt x="206" y="1776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4" name="Google Shape;6734;p32"/>
            <p:cNvSpPr/>
            <p:nvPr/>
          </p:nvSpPr>
          <p:spPr>
            <a:xfrm>
              <a:off x="2333962" y="1570464"/>
              <a:ext cx="36237" cy="24788"/>
            </a:xfrm>
            <a:custGeom>
              <a:avLst/>
              <a:gdLst/>
              <a:ahLst/>
              <a:cxnLst/>
              <a:rect l="l" t="t" r="r" b="b"/>
              <a:pathLst>
                <a:path w="1054" h="721" extrusionOk="0">
                  <a:moveTo>
                    <a:pt x="576" y="0"/>
                  </a:moveTo>
                  <a:cubicBezTo>
                    <a:pt x="1" y="0"/>
                    <a:pt x="587" y="721"/>
                    <a:pt x="893" y="721"/>
                  </a:cubicBezTo>
                  <a:cubicBezTo>
                    <a:pt x="986" y="721"/>
                    <a:pt x="1054" y="654"/>
                    <a:pt x="1054" y="478"/>
                  </a:cubicBezTo>
                  <a:cubicBezTo>
                    <a:pt x="1054" y="205"/>
                    <a:pt x="849" y="0"/>
                    <a:pt x="57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5" name="Google Shape;6735;p32"/>
            <p:cNvSpPr/>
            <p:nvPr/>
          </p:nvSpPr>
          <p:spPr>
            <a:xfrm>
              <a:off x="2323236" y="3077030"/>
              <a:ext cx="32902" cy="32867"/>
            </a:xfrm>
            <a:custGeom>
              <a:avLst/>
              <a:gdLst/>
              <a:ahLst/>
              <a:cxnLst/>
              <a:rect l="l" t="t" r="r" b="b"/>
              <a:pathLst>
                <a:path w="957" h="956" extrusionOk="0">
                  <a:moveTo>
                    <a:pt x="478" y="0"/>
                  </a:moveTo>
                  <a:cubicBezTo>
                    <a:pt x="205" y="0"/>
                    <a:pt x="0" y="205"/>
                    <a:pt x="0" y="478"/>
                  </a:cubicBezTo>
                  <a:cubicBezTo>
                    <a:pt x="0" y="751"/>
                    <a:pt x="205" y="956"/>
                    <a:pt x="478" y="956"/>
                  </a:cubicBezTo>
                  <a:cubicBezTo>
                    <a:pt x="751" y="956"/>
                    <a:pt x="956" y="751"/>
                    <a:pt x="956" y="478"/>
                  </a:cubicBezTo>
                  <a:cubicBezTo>
                    <a:pt x="956" y="205"/>
                    <a:pt x="751" y="0"/>
                    <a:pt x="478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6" name="Google Shape;6736;p32"/>
            <p:cNvSpPr/>
            <p:nvPr/>
          </p:nvSpPr>
          <p:spPr>
            <a:xfrm>
              <a:off x="3048344" y="2095515"/>
              <a:ext cx="35240" cy="34071"/>
            </a:xfrm>
            <a:custGeom>
              <a:avLst/>
              <a:gdLst/>
              <a:ahLst/>
              <a:cxnLst/>
              <a:rect l="l" t="t" r="r" b="b"/>
              <a:pathLst>
                <a:path w="1025" h="991" extrusionOk="0">
                  <a:moveTo>
                    <a:pt x="482" y="0"/>
                  </a:moveTo>
                  <a:cubicBezTo>
                    <a:pt x="436" y="0"/>
                    <a:pt x="389" y="6"/>
                    <a:pt x="342" y="18"/>
                  </a:cubicBezTo>
                  <a:cubicBezTo>
                    <a:pt x="137" y="154"/>
                    <a:pt x="1" y="359"/>
                    <a:pt x="69" y="632"/>
                  </a:cubicBezTo>
                  <a:cubicBezTo>
                    <a:pt x="126" y="858"/>
                    <a:pt x="323" y="991"/>
                    <a:pt x="544" y="991"/>
                  </a:cubicBezTo>
                  <a:cubicBezTo>
                    <a:pt x="590" y="991"/>
                    <a:pt x="637" y="985"/>
                    <a:pt x="683" y="973"/>
                  </a:cubicBezTo>
                  <a:cubicBezTo>
                    <a:pt x="888" y="837"/>
                    <a:pt x="1025" y="564"/>
                    <a:pt x="957" y="359"/>
                  </a:cubicBezTo>
                  <a:cubicBezTo>
                    <a:pt x="900" y="133"/>
                    <a:pt x="703" y="0"/>
                    <a:pt x="48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7" name="Google Shape;6737;p32"/>
            <p:cNvSpPr/>
            <p:nvPr/>
          </p:nvSpPr>
          <p:spPr>
            <a:xfrm>
              <a:off x="1609851" y="2550741"/>
              <a:ext cx="37577" cy="31767"/>
            </a:xfrm>
            <a:custGeom>
              <a:avLst/>
              <a:gdLst/>
              <a:ahLst/>
              <a:cxnLst/>
              <a:rect l="l" t="t" r="r" b="b"/>
              <a:pathLst>
                <a:path w="1093" h="924" extrusionOk="0">
                  <a:moveTo>
                    <a:pt x="524" y="1"/>
                  </a:moveTo>
                  <a:cubicBezTo>
                    <a:pt x="485" y="1"/>
                    <a:pt x="446" y="6"/>
                    <a:pt x="410" y="19"/>
                  </a:cubicBezTo>
                  <a:cubicBezTo>
                    <a:pt x="137" y="87"/>
                    <a:pt x="0" y="360"/>
                    <a:pt x="69" y="633"/>
                  </a:cubicBezTo>
                  <a:cubicBezTo>
                    <a:pt x="181" y="801"/>
                    <a:pt x="339" y="924"/>
                    <a:pt x="544" y="924"/>
                  </a:cubicBezTo>
                  <a:cubicBezTo>
                    <a:pt x="588" y="924"/>
                    <a:pt x="634" y="918"/>
                    <a:pt x="683" y="906"/>
                  </a:cubicBezTo>
                  <a:cubicBezTo>
                    <a:pt x="956" y="838"/>
                    <a:pt x="1092" y="565"/>
                    <a:pt x="1024" y="292"/>
                  </a:cubicBezTo>
                  <a:cubicBezTo>
                    <a:pt x="912" y="123"/>
                    <a:pt x="707" y="1"/>
                    <a:pt x="52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8" name="Google Shape;6738;p32"/>
            <p:cNvSpPr/>
            <p:nvPr/>
          </p:nvSpPr>
          <p:spPr>
            <a:xfrm>
              <a:off x="2764400" y="2936656"/>
              <a:ext cx="37577" cy="32558"/>
            </a:xfrm>
            <a:custGeom>
              <a:avLst/>
              <a:gdLst/>
              <a:ahLst/>
              <a:cxnLst/>
              <a:rect l="l" t="t" r="r" b="b"/>
              <a:pathLst>
                <a:path w="1093" h="947" extrusionOk="0">
                  <a:moveTo>
                    <a:pt x="578" y="1"/>
                  </a:moveTo>
                  <a:cubicBezTo>
                    <a:pt x="469" y="1"/>
                    <a:pt x="360" y="39"/>
                    <a:pt x="274" y="124"/>
                  </a:cubicBezTo>
                  <a:cubicBezTo>
                    <a:pt x="69" y="261"/>
                    <a:pt x="1" y="534"/>
                    <a:pt x="206" y="739"/>
                  </a:cubicBezTo>
                  <a:cubicBezTo>
                    <a:pt x="294" y="871"/>
                    <a:pt x="439" y="946"/>
                    <a:pt x="586" y="946"/>
                  </a:cubicBezTo>
                  <a:cubicBezTo>
                    <a:pt x="666" y="946"/>
                    <a:pt x="747" y="923"/>
                    <a:pt x="820" y="875"/>
                  </a:cubicBezTo>
                  <a:cubicBezTo>
                    <a:pt x="1025" y="739"/>
                    <a:pt x="1093" y="397"/>
                    <a:pt x="956" y="193"/>
                  </a:cubicBezTo>
                  <a:cubicBezTo>
                    <a:pt x="877" y="74"/>
                    <a:pt x="729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9" name="Google Shape;6739;p32"/>
            <p:cNvSpPr/>
            <p:nvPr/>
          </p:nvSpPr>
          <p:spPr>
            <a:xfrm>
              <a:off x="1891457" y="1710321"/>
              <a:ext cx="41187" cy="32214"/>
            </a:xfrm>
            <a:custGeom>
              <a:avLst/>
              <a:gdLst/>
              <a:ahLst/>
              <a:cxnLst/>
              <a:rect l="l" t="t" r="r" b="b"/>
              <a:pathLst>
                <a:path w="1198" h="937" extrusionOk="0">
                  <a:moveTo>
                    <a:pt x="578" y="1"/>
                  </a:moveTo>
                  <a:cubicBezTo>
                    <a:pt x="471" y="1"/>
                    <a:pt x="365" y="34"/>
                    <a:pt x="273" y="96"/>
                  </a:cubicBezTo>
                  <a:cubicBezTo>
                    <a:pt x="68" y="232"/>
                    <a:pt x="0" y="505"/>
                    <a:pt x="205" y="710"/>
                  </a:cubicBezTo>
                  <a:cubicBezTo>
                    <a:pt x="305" y="870"/>
                    <a:pt x="440" y="936"/>
                    <a:pt x="572" y="936"/>
                  </a:cubicBezTo>
                  <a:cubicBezTo>
                    <a:pt x="892" y="936"/>
                    <a:pt x="1197" y="550"/>
                    <a:pt x="956" y="164"/>
                  </a:cubicBezTo>
                  <a:cubicBezTo>
                    <a:pt x="843" y="51"/>
                    <a:pt x="710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0" name="Google Shape;6740;p32"/>
            <p:cNvSpPr/>
            <p:nvPr/>
          </p:nvSpPr>
          <p:spPr>
            <a:xfrm>
              <a:off x="1879699" y="2928267"/>
              <a:ext cx="37577" cy="32386"/>
            </a:xfrm>
            <a:custGeom>
              <a:avLst/>
              <a:gdLst/>
              <a:ahLst/>
              <a:cxnLst/>
              <a:rect l="l" t="t" r="r" b="b"/>
              <a:pathLst>
                <a:path w="1093" h="942" extrusionOk="0">
                  <a:moveTo>
                    <a:pt x="492" y="0"/>
                  </a:moveTo>
                  <a:cubicBezTo>
                    <a:pt x="350" y="0"/>
                    <a:pt x="213" y="51"/>
                    <a:pt x="137" y="164"/>
                  </a:cubicBezTo>
                  <a:cubicBezTo>
                    <a:pt x="1" y="437"/>
                    <a:pt x="69" y="710"/>
                    <a:pt x="274" y="846"/>
                  </a:cubicBezTo>
                  <a:cubicBezTo>
                    <a:pt x="366" y="907"/>
                    <a:pt x="472" y="941"/>
                    <a:pt x="573" y="941"/>
                  </a:cubicBezTo>
                  <a:cubicBezTo>
                    <a:pt x="697" y="941"/>
                    <a:pt x="813" y="891"/>
                    <a:pt x="888" y="778"/>
                  </a:cubicBezTo>
                  <a:cubicBezTo>
                    <a:pt x="1093" y="505"/>
                    <a:pt x="1025" y="232"/>
                    <a:pt x="820" y="95"/>
                  </a:cubicBezTo>
                  <a:cubicBezTo>
                    <a:pt x="728" y="34"/>
                    <a:pt x="608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1" name="Google Shape;6741;p32"/>
            <p:cNvSpPr/>
            <p:nvPr/>
          </p:nvSpPr>
          <p:spPr>
            <a:xfrm>
              <a:off x="2778496" y="1718676"/>
              <a:ext cx="34689" cy="32558"/>
            </a:xfrm>
            <a:custGeom>
              <a:avLst/>
              <a:gdLst/>
              <a:ahLst/>
              <a:cxnLst/>
              <a:rect l="l" t="t" r="r" b="b"/>
              <a:pathLst>
                <a:path w="1009" h="947" extrusionOk="0">
                  <a:moveTo>
                    <a:pt x="483" y="1"/>
                  </a:moveTo>
                  <a:cubicBezTo>
                    <a:pt x="348" y="1"/>
                    <a:pt x="217" y="61"/>
                    <a:pt x="137" y="194"/>
                  </a:cubicBezTo>
                  <a:cubicBezTo>
                    <a:pt x="0" y="399"/>
                    <a:pt x="0" y="672"/>
                    <a:pt x="205" y="877"/>
                  </a:cubicBezTo>
                  <a:cubicBezTo>
                    <a:pt x="285" y="924"/>
                    <a:pt x="372" y="946"/>
                    <a:pt x="458" y="946"/>
                  </a:cubicBezTo>
                  <a:cubicBezTo>
                    <a:pt x="740" y="946"/>
                    <a:pt x="1008" y="713"/>
                    <a:pt x="956" y="399"/>
                  </a:cubicBezTo>
                  <a:cubicBezTo>
                    <a:pt x="914" y="149"/>
                    <a:pt x="695" y="1"/>
                    <a:pt x="48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2" name="Google Shape;6742;p32"/>
            <p:cNvSpPr/>
            <p:nvPr/>
          </p:nvSpPr>
          <p:spPr>
            <a:xfrm>
              <a:off x="1614526" y="2086095"/>
              <a:ext cx="35239" cy="31767"/>
            </a:xfrm>
            <a:custGeom>
              <a:avLst/>
              <a:gdLst/>
              <a:ahLst/>
              <a:cxnLst/>
              <a:rect l="l" t="t" r="r" b="b"/>
              <a:pathLst>
                <a:path w="1025" h="924" extrusionOk="0">
                  <a:moveTo>
                    <a:pt x="539" y="1"/>
                  </a:moveTo>
                  <a:cubicBezTo>
                    <a:pt x="320" y="1"/>
                    <a:pt x="125" y="123"/>
                    <a:pt x="69" y="292"/>
                  </a:cubicBezTo>
                  <a:cubicBezTo>
                    <a:pt x="1" y="565"/>
                    <a:pt x="137" y="838"/>
                    <a:pt x="410" y="906"/>
                  </a:cubicBezTo>
                  <a:cubicBezTo>
                    <a:pt x="445" y="918"/>
                    <a:pt x="483" y="923"/>
                    <a:pt x="520" y="923"/>
                  </a:cubicBezTo>
                  <a:cubicBezTo>
                    <a:pt x="703" y="923"/>
                    <a:pt x="900" y="791"/>
                    <a:pt x="956" y="565"/>
                  </a:cubicBezTo>
                  <a:cubicBezTo>
                    <a:pt x="1025" y="360"/>
                    <a:pt x="888" y="87"/>
                    <a:pt x="683" y="19"/>
                  </a:cubicBezTo>
                  <a:cubicBezTo>
                    <a:pt x="635" y="7"/>
                    <a:pt x="587" y="1"/>
                    <a:pt x="53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3" name="Google Shape;6743;p32"/>
            <p:cNvSpPr/>
            <p:nvPr/>
          </p:nvSpPr>
          <p:spPr>
            <a:xfrm>
              <a:off x="3043668" y="2562499"/>
              <a:ext cx="35240" cy="31733"/>
            </a:xfrm>
            <a:custGeom>
              <a:avLst/>
              <a:gdLst/>
              <a:ahLst/>
              <a:cxnLst/>
              <a:rect l="l" t="t" r="r" b="b"/>
              <a:pathLst>
                <a:path w="1025" h="923" extrusionOk="0">
                  <a:moveTo>
                    <a:pt x="539" y="0"/>
                  </a:moveTo>
                  <a:cubicBezTo>
                    <a:pt x="320" y="0"/>
                    <a:pt x="125" y="122"/>
                    <a:pt x="69" y="291"/>
                  </a:cubicBezTo>
                  <a:cubicBezTo>
                    <a:pt x="0" y="564"/>
                    <a:pt x="137" y="837"/>
                    <a:pt x="342" y="905"/>
                  </a:cubicBezTo>
                  <a:cubicBezTo>
                    <a:pt x="389" y="917"/>
                    <a:pt x="435" y="923"/>
                    <a:pt x="481" y="923"/>
                  </a:cubicBezTo>
                  <a:cubicBezTo>
                    <a:pt x="702" y="923"/>
                    <a:pt x="899" y="790"/>
                    <a:pt x="956" y="564"/>
                  </a:cubicBezTo>
                  <a:cubicBezTo>
                    <a:pt x="1024" y="359"/>
                    <a:pt x="888" y="86"/>
                    <a:pt x="683" y="18"/>
                  </a:cubicBezTo>
                  <a:cubicBezTo>
                    <a:pt x="635" y="6"/>
                    <a:pt x="586" y="0"/>
                    <a:pt x="53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4" name="Google Shape;6744;p32"/>
            <p:cNvSpPr/>
            <p:nvPr/>
          </p:nvSpPr>
          <p:spPr>
            <a:xfrm>
              <a:off x="2534432" y="1729127"/>
              <a:ext cx="30529" cy="27366"/>
            </a:xfrm>
            <a:custGeom>
              <a:avLst/>
              <a:gdLst/>
              <a:ahLst/>
              <a:cxnLst/>
              <a:rect l="l" t="t" r="r" b="b"/>
              <a:pathLst>
                <a:path w="888" h="796" extrusionOk="0">
                  <a:moveTo>
                    <a:pt x="453" y="1"/>
                  </a:moveTo>
                  <a:cubicBezTo>
                    <a:pt x="286" y="1"/>
                    <a:pt x="120" y="78"/>
                    <a:pt x="69" y="231"/>
                  </a:cubicBezTo>
                  <a:cubicBezTo>
                    <a:pt x="1" y="436"/>
                    <a:pt x="137" y="709"/>
                    <a:pt x="342" y="777"/>
                  </a:cubicBezTo>
                  <a:cubicBezTo>
                    <a:pt x="378" y="789"/>
                    <a:pt x="414" y="795"/>
                    <a:pt x="450" y="795"/>
                  </a:cubicBezTo>
                  <a:cubicBezTo>
                    <a:pt x="615" y="795"/>
                    <a:pt x="764" y="673"/>
                    <a:pt x="820" y="504"/>
                  </a:cubicBezTo>
                  <a:cubicBezTo>
                    <a:pt x="888" y="300"/>
                    <a:pt x="820" y="95"/>
                    <a:pt x="615" y="26"/>
                  </a:cubicBezTo>
                  <a:cubicBezTo>
                    <a:pt x="564" y="9"/>
                    <a:pt x="508" y="1"/>
                    <a:pt x="45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5" name="Google Shape;6745;p32"/>
            <p:cNvSpPr/>
            <p:nvPr/>
          </p:nvSpPr>
          <p:spPr>
            <a:xfrm>
              <a:off x="2132392" y="2923729"/>
              <a:ext cx="26610" cy="22931"/>
            </a:xfrm>
            <a:custGeom>
              <a:avLst/>
              <a:gdLst/>
              <a:ahLst/>
              <a:cxnLst/>
              <a:rect l="l" t="t" r="r" b="b"/>
              <a:pathLst>
                <a:path w="774" h="667" extrusionOk="0">
                  <a:moveTo>
                    <a:pt x="316" y="0"/>
                  </a:moveTo>
                  <a:cubicBezTo>
                    <a:pt x="1" y="0"/>
                    <a:pt x="308" y="667"/>
                    <a:pt x="545" y="667"/>
                  </a:cubicBezTo>
                  <a:cubicBezTo>
                    <a:pt x="607" y="667"/>
                    <a:pt x="665" y="620"/>
                    <a:pt x="705" y="500"/>
                  </a:cubicBezTo>
                  <a:cubicBezTo>
                    <a:pt x="773" y="296"/>
                    <a:pt x="637" y="91"/>
                    <a:pt x="432" y="22"/>
                  </a:cubicBezTo>
                  <a:cubicBezTo>
                    <a:pt x="386" y="7"/>
                    <a:pt x="348" y="0"/>
                    <a:pt x="31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6" name="Google Shape;6746;p32"/>
            <p:cNvSpPr/>
            <p:nvPr/>
          </p:nvSpPr>
          <p:spPr>
            <a:xfrm>
              <a:off x="2961707" y="2340438"/>
              <a:ext cx="30358" cy="20869"/>
            </a:xfrm>
            <a:custGeom>
              <a:avLst/>
              <a:gdLst/>
              <a:ahLst/>
              <a:cxnLst/>
              <a:rect l="l" t="t" r="r" b="b"/>
              <a:pathLst>
                <a:path w="883" h="607" extrusionOk="0">
                  <a:moveTo>
                    <a:pt x="752" y="1"/>
                  </a:moveTo>
                  <a:cubicBezTo>
                    <a:pt x="497" y="1"/>
                    <a:pt x="1" y="607"/>
                    <a:pt x="473" y="607"/>
                  </a:cubicBezTo>
                  <a:cubicBezTo>
                    <a:pt x="678" y="607"/>
                    <a:pt x="883" y="402"/>
                    <a:pt x="883" y="197"/>
                  </a:cubicBezTo>
                  <a:cubicBezTo>
                    <a:pt x="883" y="55"/>
                    <a:pt x="828" y="1"/>
                    <a:pt x="752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7" name="Google Shape;6747;p32"/>
            <p:cNvSpPr/>
            <p:nvPr/>
          </p:nvSpPr>
          <p:spPr>
            <a:xfrm>
              <a:off x="1701370" y="2316235"/>
              <a:ext cx="28192" cy="26301"/>
            </a:xfrm>
            <a:custGeom>
              <a:avLst/>
              <a:gdLst/>
              <a:ahLst/>
              <a:cxnLst/>
              <a:rect l="l" t="t" r="r" b="b"/>
              <a:pathLst>
                <a:path w="820" h="765" extrusionOk="0">
                  <a:moveTo>
                    <a:pt x="492" y="0"/>
                  </a:moveTo>
                  <a:cubicBezTo>
                    <a:pt x="465" y="0"/>
                    <a:pt x="437" y="5"/>
                    <a:pt x="410" y="14"/>
                  </a:cubicBezTo>
                  <a:cubicBezTo>
                    <a:pt x="205" y="14"/>
                    <a:pt x="0" y="150"/>
                    <a:pt x="0" y="355"/>
                  </a:cubicBezTo>
                  <a:cubicBezTo>
                    <a:pt x="0" y="560"/>
                    <a:pt x="205" y="765"/>
                    <a:pt x="410" y="765"/>
                  </a:cubicBezTo>
                  <a:cubicBezTo>
                    <a:pt x="615" y="765"/>
                    <a:pt x="819" y="560"/>
                    <a:pt x="819" y="355"/>
                  </a:cubicBezTo>
                  <a:cubicBezTo>
                    <a:pt x="819" y="178"/>
                    <a:pt x="666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8" name="Google Shape;6748;p32"/>
            <p:cNvSpPr/>
            <p:nvPr/>
          </p:nvSpPr>
          <p:spPr>
            <a:xfrm>
              <a:off x="2517998" y="2928611"/>
              <a:ext cx="36030" cy="27298"/>
            </a:xfrm>
            <a:custGeom>
              <a:avLst/>
              <a:gdLst/>
              <a:ahLst/>
              <a:cxnLst/>
              <a:rect l="l" t="t" r="r" b="b"/>
              <a:pathLst>
                <a:path w="1048" h="794" extrusionOk="0">
                  <a:moveTo>
                    <a:pt x="456" y="0"/>
                  </a:moveTo>
                  <a:cubicBezTo>
                    <a:pt x="420" y="0"/>
                    <a:pt x="382" y="6"/>
                    <a:pt x="342" y="17"/>
                  </a:cubicBezTo>
                  <a:cubicBezTo>
                    <a:pt x="137" y="85"/>
                    <a:pt x="1" y="358"/>
                    <a:pt x="69" y="563"/>
                  </a:cubicBezTo>
                  <a:cubicBezTo>
                    <a:pt x="120" y="717"/>
                    <a:pt x="248" y="793"/>
                    <a:pt x="395" y="793"/>
                  </a:cubicBezTo>
                  <a:cubicBezTo>
                    <a:pt x="444" y="793"/>
                    <a:pt x="496" y="785"/>
                    <a:pt x="547" y="768"/>
                  </a:cubicBezTo>
                  <a:cubicBezTo>
                    <a:pt x="1048" y="643"/>
                    <a:pt x="859" y="0"/>
                    <a:pt x="45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9" name="Google Shape;6749;p32"/>
            <p:cNvSpPr/>
            <p:nvPr/>
          </p:nvSpPr>
          <p:spPr>
            <a:xfrm>
              <a:off x="2145010" y="1732600"/>
              <a:ext cx="33108" cy="17121"/>
            </a:xfrm>
            <a:custGeom>
              <a:avLst/>
              <a:gdLst/>
              <a:ahLst/>
              <a:cxnLst/>
              <a:rect l="l" t="t" r="r" b="b"/>
              <a:pathLst>
                <a:path w="963" h="498" extrusionOk="0">
                  <a:moveTo>
                    <a:pt x="214" y="1"/>
                  </a:moveTo>
                  <a:cubicBezTo>
                    <a:pt x="86" y="1"/>
                    <a:pt x="0" y="72"/>
                    <a:pt x="65" y="267"/>
                  </a:cubicBezTo>
                  <a:cubicBezTo>
                    <a:pt x="116" y="420"/>
                    <a:pt x="244" y="497"/>
                    <a:pt x="392" y="497"/>
                  </a:cubicBezTo>
                  <a:cubicBezTo>
                    <a:pt x="441" y="497"/>
                    <a:pt x="492" y="489"/>
                    <a:pt x="543" y="472"/>
                  </a:cubicBezTo>
                  <a:cubicBezTo>
                    <a:pt x="963" y="332"/>
                    <a:pt x="491" y="1"/>
                    <a:pt x="21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0" name="Google Shape;6750;p32"/>
            <p:cNvSpPr/>
            <p:nvPr/>
          </p:nvSpPr>
          <p:spPr>
            <a:xfrm>
              <a:off x="1816337" y="2689601"/>
              <a:ext cx="30564" cy="27470"/>
            </a:xfrm>
            <a:custGeom>
              <a:avLst/>
              <a:gdLst/>
              <a:ahLst/>
              <a:cxnLst/>
              <a:rect l="l" t="t" r="r" b="b"/>
              <a:pathLst>
                <a:path w="889" h="799" extrusionOk="0">
                  <a:moveTo>
                    <a:pt x="407" y="1"/>
                  </a:moveTo>
                  <a:cubicBezTo>
                    <a:pt x="330" y="1"/>
                    <a:pt x="258" y="23"/>
                    <a:pt x="206" y="75"/>
                  </a:cubicBezTo>
                  <a:cubicBezTo>
                    <a:pt x="1" y="212"/>
                    <a:pt x="1" y="485"/>
                    <a:pt x="137" y="621"/>
                  </a:cubicBezTo>
                  <a:cubicBezTo>
                    <a:pt x="181" y="751"/>
                    <a:pt x="306" y="798"/>
                    <a:pt x="445" y="798"/>
                  </a:cubicBezTo>
                  <a:cubicBezTo>
                    <a:pt x="524" y="798"/>
                    <a:pt x="609" y="783"/>
                    <a:pt x="683" y="758"/>
                  </a:cubicBezTo>
                  <a:cubicBezTo>
                    <a:pt x="820" y="621"/>
                    <a:pt x="888" y="348"/>
                    <a:pt x="752" y="143"/>
                  </a:cubicBezTo>
                  <a:cubicBezTo>
                    <a:pt x="667" y="59"/>
                    <a:pt x="531" y="1"/>
                    <a:pt x="407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1" name="Google Shape;6751;p32"/>
            <p:cNvSpPr/>
            <p:nvPr/>
          </p:nvSpPr>
          <p:spPr>
            <a:xfrm>
              <a:off x="2848906" y="1962258"/>
              <a:ext cx="30529" cy="28363"/>
            </a:xfrm>
            <a:custGeom>
              <a:avLst/>
              <a:gdLst/>
              <a:ahLst/>
              <a:cxnLst/>
              <a:rect l="l" t="t" r="r" b="b"/>
              <a:pathLst>
                <a:path w="888" h="825" extrusionOk="0">
                  <a:moveTo>
                    <a:pt x="389" y="0"/>
                  </a:moveTo>
                  <a:cubicBezTo>
                    <a:pt x="319" y="0"/>
                    <a:pt x="253" y="23"/>
                    <a:pt x="205" y="71"/>
                  </a:cubicBezTo>
                  <a:cubicBezTo>
                    <a:pt x="0" y="208"/>
                    <a:pt x="0" y="481"/>
                    <a:pt x="68" y="617"/>
                  </a:cubicBezTo>
                  <a:cubicBezTo>
                    <a:pt x="156" y="750"/>
                    <a:pt x="302" y="825"/>
                    <a:pt x="430" y="825"/>
                  </a:cubicBezTo>
                  <a:cubicBezTo>
                    <a:pt x="501" y="825"/>
                    <a:pt x="566" y="802"/>
                    <a:pt x="614" y="754"/>
                  </a:cubicBezTo>
                  <a:cubicBezTo>
                    <a:pt x="819" y="617"/>
                    <a:pt x="887" y="344"/>
                    <a:pt x="751" y="208"/>
                  </a:cubicBezTo>
                  <a:cubicBezTo>
                    <a:pt x="663" y="76"/>
                    <a:pt x="518" y="0"/>
                    <a:pt x="38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2" name="Google Shape;6752;p32"/>
            <p:cNvSpPr/>
            <p:nvPr/>
          </p:nvSpPr>
          <p:spPr>
            <a:xfrm>
              <a:off x="1826857" y="1949675"/>
              <a:ext cx="34242" cy="15333"/>
            </a:xfrm>
            <a:custGeom>
              <a:avLst/>
              <a:gdLst/>
              <a:ahLst/>
              <a:cxnLst/>
              <a:rect l="l" t="t" r="r" b="b"/>
              <a:pathLst>
                <a:path w="996" h="446" extrusionOk="0">
                  <a:moveTo>
                    <a:pt x="449" y="1"/>
                  </a:moveTo>
                  <a:cubicBezTo>
                    <a:pt x="344" y="1"/>
                    <a:pt x="248" y="51"/>
                    <a:pt x="173" y="164"/>
                  </a:cubicBezTo>
                  <a:cubicBezTo>
                    <a:pt x="0" y="365"/>
                    <a:pt x="154" y="445"/>
                    <a:pt x="355" y="445"/>
                  </a:cubicBezTo>
                  <a:cubicBezTo>
                    <a:pt x="631" y="445"/>
                    <a:pt x="995" y="294"/>
                    <a:pt x="719" y="96"/>
                  </a:cubicBezTo>
                  <a:cubicBezTo>
                    <a:pt x="627" y="35"/>
                    <a:pt x="535" y="1"/>
                    <a:pt x="44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3" name="Google Shape;6753;p32"/>
            <p:cNvSpPr/>
            <p:nvPr/>
          </p:nvSpPr>
          <p:spPr>
            <a:xfrm>
              <a:off x="2832816" y="2703044"/>
              <a:ext cx="39193" cy="27573"/>
            </a:xfrm>
            <a:custGeom>
              <a:avLst/>
              <a:gdLst/>
              <a:ahLst/>
              <a:cxnLst/>
              <a:rect l="l" t="t" r="r" b="b"/>
              <a:pathLst>
                <a:path w="1140" h="802" extrusionOk="0">
                  <a:moveTo>
                    <a:pt x="572" y="0"/>
                  </a:moveTo>
                  <a:cubicBezTo>
                    <a:pt x="249" y="0"/>
                    <a:pt x="1" y="487"/>
                    <a:pt x="332" y="708"/>
                  </a:cubicBezTo>
                  <a:cubicBezTo>
                    <a:pt x="424" y="774"/>
                    <a:pt x="513" y="801"/>
                    <a:pt x="595" y="801"/>
                  </a:cubicBezTo>
                  <a:cubicBezTo>
                    <a:pt x="937" y="801"/>
                    <a:pt x="1140" y="314"/>
                    <a:pt x="809" y="94"/>
                  </a:cubicBezTo>
                  <a:cubicBezTo>
                    <a:pt x="730" y="28"/>
                    <a:pt x="649" y="0"/>
                    <a:pt x="5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754" name="Google Shape;6754;p32"/>
          <p:cNvSpPr txBox="1">
            <a:spLocks noGrp="1"/>
          </p:cNvSpPr>
          <p:nvPr>
            <p:ph type="subTitle" idx="1"/>
          </p:nvPr>
        </p:nvSpPr>
        <p:spPr>
          <a:xfrm>
            <a:off x="871013" y="3068175"/>
            <a:ext cx="2349300" cy="581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3000" b="1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9pPr>
          </a:lstStyle>
          <a:p>
            <a:endParaRPr/>
          </a:p>
        </p:txBody>
      </p:sp>
      <p:sp>
        <p:nvSpPr>
          <p:cNvPr id="6755" name="Google Shape;6755;p32"/>
          <p:cNvSpPr txBox="1">
            <a:spLocks noGrp="1"/>
          </p:cNvSpPr>
          <p:nvPr>
            <p:ph type="subTitle" idx="2"/>
          </p:nvPr>
        </p:nvSpPr>
        <p:spPr>
          <a:xfrm>
            <a:off x="871013" y="3582067"/>
            <a:ext cx="2349300" cy="519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Roboto Light"/>
              <a:buNone/>
              <a:defRPr sz="1400">
                <a:solidFill>
                  <a:schemeClr val="lt1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756" name="Google Shape;6756;p32"/>
          <p:cNvSpPr txBox="1">
            <a:spLocks noGrp="1"/>
          </p:cNvSpPr>
          <p:nvPr>
            <p:ph type="title" hasCustomPrompt="1"/>
          </p:nvPr>
        </p:nvSpPr>
        <p:spPr>
          <a:xfrm>
            <a:off x="871025" y="1276000"/>
            <a:ext cx="2349300" cy="876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76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grpSp>
        <p:nvGrpSpPr>
          <p:cNvPr id="6757" name="Google Shape;6757;p32"/>
          <p:cNvGrpSpPr/>
          <p:nvPr/>
        </p:nvGrpSpPr>
        <p:grpSpPr>
          <a:xfrm rot="-2829101" flipH="1">
            <a:off x="6145963" y="4187072"/>
            <a:ext cx="174088" cy="131618"/>
            <a:chOff x="1531572" y="545100"/>
            <a:chExt cx="174078" cy="131611"/>
          </a:xfrm>
        </p:grpSpPr>
        <p:sp>
          <p:nvSpPr>
            <p:cNvPr id="6758" name="Google Shape;6758;p32"/>
            <p:cNvSpPr/>
            <p:nvPr/>
          </p:nvSpPr>
          <p:spPr>
            <a:xfrm>
              <a:off x="1614599" y="545100"/>
              <a:ext cx="35682" cy="27711"/>
            </a:xfrm>
            <a:custGeom>
              <a:avLst/>
              <a:gdLst/>
              <a:ahLst/>
              <a:cxnLst/>
              <a:rect l="l" t="t" r="r" b="b"/>
              <a:pathLst>
                <a:path w="1325" h="1029" extrusionOk="0">
                  <a:moveTo>
                    <a:pt x="663" y="0"/>
                  </a:moveTo>
                  <a:cubicBezTo>
                    <a:pt x="1" y="0"/>
                    <a:pt x="1" y="1028"/>
                    <a:pt x="663" y="1028"/>
                  </a:cubicBezTo>
                  <a:cubicBezTo>
                    <a:pt x="1325" y="1028"/>
                    <a:pt x="1325" y="0"/>
                    <a:pt x="66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9" name="Google Shape;6759;p32"/>
            <p:cNvSpPr/>
            <p:nvPr/>
          </p:nvSpPr>
          <p:spPr>
            <a:xfrm>
              <a:off x="1669967" y="628155"/>
              <a:ext cx="35682" cy="27711"/>
            </a:xfrm>
            <a:custGeom>
              <a:avLst/>
              <a:gdLst/>
              <a:ahLst/>
              <a:cxnLst/>
              <a:rect l="l" t="t" r="r" b="b"/>
              <a:pathLst>
                <a:path w="1325" h="1029" extrusionOk="0">
                  <a:moveTo>
                    <a:pt x="663" y="0"/>
                  </a:moveTo>
                  <a:cubicBezTo>
                    <a:pt x="1" y="0"/>
                    <a:pt x="1" y="1028"/>
                    <a:pt x="663" y="1028"/>
                  </a:cubicBezTo>
                  <a:cubicBezTo>
                    <a:pt x="1324" y="1028"/>
                    <a:pt x="1324" y="0"/>
                    <a:pt x="66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0" name="Google Shape;6760;p32"/>
            <p:cNvSpPr/>
            <p:nvPr/>
          </p:nvSpPr>
          <p:spPr>
            <a:xfrm>
              <a:off x="1531572" y="649000"/>
              <a:ext cx="35655" cy="27711"/>
            </a:xfrm>
            <a:custGeom>
              <a:avLst/>
              <a:gdLst/>
              <a:ahLst/>
              <a:cxnLst/>
              <a:rect l="l" t="t" r="r" b="b"/>
              <a:pathLst>
                <a:path w="1324" h="1029" extrusionOk="0">
                  <a:moveTo>
                    <a:pt x="662" y="1"/>
                  </a:moveTo>
                  <a:cubicBezTo>
                    <a:pt x="0" y="1"/>
                    <a:pt x="0" y="1029"/>
                    <a:pt x="662" y="1029"/>
                  </a:cubicBezTo>
                  <a:cubicBezTo>
                    <a:pt x="1324" y="1029"/>
                    <a:pt x="1324" y="1"/>
                    <a:pt x="662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761" name="Google Shape;6761;p32"/>
          <p:cNvGrpSpPr/>
          <p:nvPr/>
        </p:nvGrpSpPr>
        <p:grpSpPr>
          <a:xfrm>
            <a:off x="871037" y="540123"/>
            <a:ext cx="2349278" cy="2451855"/>
            <a:chOff x="871037" y="540123"/>
            <a:chExt cx="2349278" cy="2451855"/>
          </a:xfrm>
        </p:grpSpPr>
        <p:grpSp>
          <p:nvGrpSpPr>
            <p:cNvPr id="6762" name="Google Shape;6762;p32"/>
            <p:cNvGrpSpPr/>
            <p:nvPr/>
          </p:nvGrpSpPr>
          <p:grpSpPr>
            <a:xfrm rot="10800000" flipH="1">
              <a:off x="871037" y="540123"/>
              <a:ext cx="2349278" cy="2451855"/>
              <a:chOff x="1609851" y="1570464"/>
              <a:chExt cx="1473733" cy="1539433"/>
            </a:xfrm>
          </p:grpSpPr>
          <p:sp>
            <p:nvSpPr>
              <p:cNvPr id="6763" name="Google Shape;6763;p32"/>
              <p:cNvSpPr/>
              <p:nvPr/>
            </p:nvSpPr>
            <p:spPr>
              <a:xfrm>
                <a:off x="2083882" y="2441068"/>
                <a:ext cx="117373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26" extrusionOk="0">
                    <a:moveTo>
                      <a:pt x="3413" y="0"/>
                    </a:moveTo>
                    <a:lnTo>
                      <a:pt x="0" y="2389"/>
                    </a:lnTo>
                    <a:lnTo>
                      <a:pt x="68" y="2526"/>
                    </a:lnTo>
                    <a:lnTo>
                      <a:pt x="3413" y="69"/>
                    </a:lnTo>
                    <a:lnTo>
                      <a:pt x="341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4" name="Google Shape;6764;p32"/>
              <p:cNvSpPr/>
              <p:nvPr/>
            </p:nvSpPr>
            <p:spPr>
              <a:xfrm>
                <a:off x="2039291" y="2403525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2935" y="0"/>
                    </a:moveTo>
                    <a:lnTo>
                      <a:pt x="0" y="888"/>
                    </a:lnTo>
                    <a:lnTo>
                      <a:pt x="0" y="1024"/>
                    </a:lnTo>
                    <a:lnTo>
                      <a:pt x="2935" y="69"/>
                    </a:lnTo>
                    <a:lnTo>
                      <a:pt x="293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5" name="Google Shape;6765;p32"/>
              <p:cNvSpPr/>
              <p:nvPr/>
            </p:nvSpPr>
            <p:spPr>
              <a:xfrm>
                <a:off x="2151920" y="2513816"/>
                <a:ext cx="68107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26" extrusionOk="0">
                    <a:moveTo>
                      <a:pt x="1980" y="0"/>
                    </a:moveTo>
                    <a:lnTo>
                      <a:pt x="1" y="2458"/>
                    </a:lnTo>
                    <a:lnTo>
                      <a:pt x="137" y="2526"/>
                    </a:lnTo>
                    <a:lnTo>
                      <a:pt x="198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6" name="Google Shape;6766;p32"/>
              <p:cNvSpPr/>
              <p:nvPr/>
            </p:nvSpPr>
            <p:spPr>
              <a:xfrm>
                <a:off x="2241102" y="2509106"/>
                <a:ext cx="49301" cy="133807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892" extrusionOk="0">
                    <a:moveTo>
                      <a:pt x="1366" y="1"/>
                    </a:moveTo>
                    <a:lnTo>
                      <a:pt x="0" y="3892"/>
                    </a:lnTo>
                    <a:lnTo>
                      <a:pt x="69" y="3892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7" name="Google Shape;6767;p32"/>
              <p:cNvSpPr/>
              <p:nvPr/>
            </p:nvSpPr>
            <p:spPr>
              <a:xfrm>
                <a:off x="2158968" y="2074990"/>
                <a:ext cx="61059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2595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775" y="2594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8" name="Google Shape;6768;p32"/>
              <p:cNvSpPr/>
              <p:nvPr/>
            </p:nvSpPr>
            <p:spPr>
              <a:xfrm>
                <a:off x="2022858" y="2333115"/>
                <a:ext cx="145531" cy="4744"/>
              </a:xfrm>
              <a:custGeom>
                <a:avLst/>
                <a:gdLst/>
                <a:ahLst/>
                <a:cxnLst/>
                <a:rect l="l" t="t" r="r" b="b"/>
                <a:pathLst>
                  <a:path w="4233" h="138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4232" y="137"/>
                    </a:lnTo>
                    <a:lnTo>
                      <a:pt x="4232" y="69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9" name="Google Shape;6769;p32"/>
              <p:cNvSpPr/>
              <p:nvPr/>
            </p:nvSpPr>
            <p:spPr>
              <a:xfrm>
                <a:off x="2346717" y="2016303"/>
                <a:ext cx="4710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3073" extrusionOk="0">
                    <a:moveTo>
                      <a:pt x="0" y="1"/>
                    </a:moveTo>
                    <a:lnTo>
                      <a:pt x="0" y="3072"/>
                    </a:lnTo>
                    <a:lnTo>
                      <a:pt x="137" y="3072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0" name="Google Shape;6770;p32"/>
              <p:cNvSpPr/>
              <p:nvPr/>
            </p:nvSpPr>
            <p:spPr>
              <a:xfrm>
                <a:off x="2086220" y="2143028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69" y="1"/>
                    </a:moveTo>
                    <a:lnTo>
                      <a:pt x="0" y="137"/>
                    </a:lnTo>
                    <a:lnTo>
                      <a:pt x="3413" y="2595"/>
                    </a:lnTo>
                    <a:lnTo>
                      <a:pt x="3413" y="2526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1" name="Google Shape;6771;p32"/>
              <p:cNvSpPr/>
              <p:nvPr/>
            </p:nvSpPr>
            <p:spPr>
              <a:xfrm>
                <a:off x="2492179" y="2445744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69"/>
                    </a:cubicBezTo>
                    <a:lnTo>
                      <a:pt x="3277" y="2595"/>
                    </a:lnTo>
                    <a:cubicBezTo>
                      <a:pt x="3346" y="2527"/>
                      <a:pt x="3346" y="2527"/>
                      <a:pt x="3414" y="2458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2" name="Google Shape;6772;p32"/>
              <p:cNvSpPr/>
              <p:nvPr/>
            </p:nvSpPr>
            <p:spPr>
              <a:xfrm>
                <a:off x="2342007" y="2556069"/>
                <a:ext cx="4744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138" h="3072" extrusionOk="0">
                    <a:moveTo>
                      <a:pt x="69" y="0"/>
                    </a:moveTo>
                    <a:lnTo>
                      <a:pt x="1" y="3072"/>
                    </a:lnTo>
                    <a:lnTo>
                      <a:pt x="137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3" name="Google Shape;6773;p32"/>
              <p:cNvSpPr/>
              <p:nvPr/>
            </p:nvSpPr>
            <p:spPr>
              <a:xfrm>
                <a:off x="2553203" y="2241596"/>
                <a:ext cx="103278" cy="32902"/>
              </a:xfrm>
              <a:custGeom>
                <a:avLst/>
                <a:gdLst/>
                <a:ahLst/>
                <a:cxnLst/>
                <a:rect l="l" t="t" r="r" b="b"/>
                <a:pathLst>
                  <a:path w="3004" h="957" extrusionOk="0">
                    <a:moveTo>
                      <a:pt x="2936" y="1"/>
                    </a:moveTo>
                    <a:lnTo>
                      <a:pt x="1" y="888"/>
                    </a:lnTo>
                    <a:lnTo>
                      <a:pt x="1" y="956"/>
                    </a:lnTo>
                    <a:lnTo>
                      <a:pt x="3004" y="137"/>
                    </a:lnTo>
                    <a:cubicBezTo>
                      <a:pt x="3004" y="137"/>
                      <a:pt x="3004" y="1"/>
                      <a:pt x="2936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4" name="Google Shape;6774;p32"/>
              <p:cNvSpPr/>
              <p:nvPr/>
            </p:nvSpPr>
            <p:spPr>
              <a:xfrm>
                <a:off x="2527384" y="2340163"/>
                <a:ext cx="143193" cy="4710"/>
              </a:xfrm>
              <a:custGeom>
                <a:avLst/>
                <a:gdLst/>
                <a:ahLst/>
                <a:cxnLst/>
                <a:rect l="l" t="t" r="r" b="b"/>
                <a:pathLst>
                  <a:path w="4165" h="137" extrusionOk="0">
                    <a:moveTo>
                      <a:pt x="1" y="0"/>
                    </a:moveTo>
                    <a:lnTo>
                      <a:pt x="1" y="69"/>
                    </a:lnTo>
                    <a:lnTo>
                      <a:pt x="4165" y="137"/>
                    </a:lnTo>
                    <a:lnTo>
                      <a:pt x="416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5" name="Google Shape;6775;p32"/>
              <p:cNvSpPr/>
              <p:nvPr/>
            </p:nvSpPr>
            <p:spPr>
              <a:xfrm>
                <a:off x="2471070" y="2513816"/>
                <a:ext cx="65735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2595" extrusionOk="0">
                    <a:moveTo>
                      <a:pt x="1" y="0"/>
                    </a:moveTo>
                    <a:lnTo>
                      <a:pt x="1775" y="2594"/>
                    </a:lnTo>
                    <a:lnTo>
                      <a:pt x="1912" y="252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6" name="Google Shape;6776;p32"/>
              <p:cNvSpPr/>
              <p:nvPr/>
            </p:nvSpPr>
            <p:spPr>
              <a:xfrm>
                <a:off x="2400659" y="2509106"/>
                <a:ext cx="44625" cy="138517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9" extrusionOk="0">
                    <a:moveTo>
                      <a:pt x="1" y="1"/>
                    </a:moveTo>
                    <a:lnTo>
                      <a:pt x="1161" y="4028"/>
                    </a:lnTo>
                    <a:lnTo>
                      <a:pt x="1298" y="4028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7" name="Google Shape;6777;p32"/>
              <p:cNvSpPr/>
              <p:nvPr/>
            </p:nvSpPr>
            <p:spPr>
              <a:xfrm>
                <a:off x="1936048" y="2030399"/>
                <a:ext cx="145496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232" h="3209" extrusionOk="0">
                    <a:moveTo>
                      <a:pt x="137" y="0"/>
                    </a:moveTo>
                    <a:lnTo>
                      <a:pt x="0" y="137"/>
                    </a:lnTo>
                    <a:lnTo>
                      <a:pt x="4164" y="3209"/>
                    </a:lnTo>
                    <a:lnTo>
                      <a:pt x="4232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8" name="Google Shape;6778;p32"/>
              <p:cNvSpPr/>
              <p:nvPr/>
            </p:nvSpPr>
            <p:spPr>
              <a:xfrm>
                <a:off x="1860928" y="2171185"/>
                <a:ext cx="169012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4916" h="1776" extrusionOk="0">
                    <a:moveTo>
                      <a:pt x="69" y="1"/>
                    </a:moveTo>
                    <a:lnTo>
                      <a:pt x="1" y="206"/>
                    </a:lnTo>
                    <a:lnTo>
                      <a:pt x="4915" y="1776"/>
                    </a:lnTo>
                    <a:lnTo>
                      <a:pt x="4915" y="1707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9" name="Google Shape;6779;p32"/>
              <p:cNvSpPr/>
              <p:nvPr/>
            </p:nvSpPr>
            <p:spPr>
              <a:xfrm>
                <a:off x="2766772" y="2654603"/>
                <a:ext cx="79796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321" h="1844" extrusionOk="0">
                    <a:moveTo>
                      <a:pt x="137" y="1"/>
                    </a:moveTo>
                    <a:cubicBezTo>
                      <a:pt x="137" y="69"/>
                      <a:pt x="68" y="137"/>
                      <a:pt x="0" y="206"/>
                    </a:cubicBezTo>
                    <a:lnTo>
                      <a:pt x="2184" y="1844"/>
                    </a:lnTo>
                    <a:lnTo>
                      <a:pt x="2253" y="1776"/>
                    </a:lnTo>
                    <a:lnTo>
                      <a:pt x="2321" y="1639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0" name="Google Shape;6780;p32"/>
              <p:cNvSpPr/>
              <p:nvPr/>
            </p:nvSpPr>
            <p:spPr>
              <a:xfrm>
                <a:off x="1837481" y="2328440"/>
                <a:ext cx="176026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5120" h="274" extrusionOk="0">
                    <a:moveTo>
                      <a:pt x="0" y="0"/>
                    </a:moveTo>
                    <a:cubicBezTo>
                      <a:pt x="0" y="68"/>
                      <a:pt x="0" y="137"/>
                      <a:pt x="0" y="205"/>
                    </a:cubicBezTo>
                    <a:lnTo>
                      <a:pt x="5120" y="273"/>
                    </a:lnTo>
                    <a:lnTo>
                      <a:pt x="5120" y="137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1" name="Google Shape;6781;p32"/>
              <p:cNvSpPr/>
              <p:nvPr/>
            </p:nvSpPr>
            <p:spPr>
              <a:xfrm>
                <a:off x="1722479" y="2323729"/>
                <a:ext cx="93892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74" extrusionOk="0">
                    <a:moveTo>
                      <a:pt x="1" y="1"/>
                    </a:moveTo>
                    <a:lnTo>
                      <a:pt x="1" y="205"/>
                    </a:lnTo>
                    <a:lnTo>
                      <a:pt x="1" y="274"/>
                    </a:lnTo>
                    <a:lnTo>
                      <a:pt x="2731" y="274"/>
                    </a:lnTo>
                    <a:cubicBezTo>
                      <a:pt x="2731" y="205"/>
                      <a:pt x="2731" y="137"/>
                      <a:pt x="2731" y="69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2" name="Google Shape;6782;p32"/>
              <p:cNvSpPr/>
              <p:nvPr/>
            </p:nvSpPr>
            <p:spPr>
              <a:xfrm>
                <a:off x="2403032" y="2032737"/>
                <a:ext cx="49301" cy="136145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960" extrusionOk="0">
                    <a:moveTo>
                      <a:pt x="1365" y="1"/>
                    </a:moveTo>
                    <a:lnTo>
                      <a:pt x="0" y="3960"/>
                    </a:lnTo>
                    <a:lnTo>
                      <a:pt x="68" y="3960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3" name="Google Shape;6783;p32"/>
              <p:cNvSpPr/>
              <p:nvPr/>
            </p:nvSpPr>
            <p:spPr>
              <a:xfrm>
                <a:off x="2611890" y="2539636"/>
                <a:ext cx="147868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301" h="3209" extrusionOk="0">
                    <a:moveTo>
                      <a:pt x="137" y="0"/>
                    </a:moveTo>
                    <a:lnTo>
                      <a:pt x="0" y="69"/>
                    </a:lnTo>
                    <a:lnTo>
                      <a:pt x="4164" y="3208"/>
                    </a:lnTo>
                    <a:lnTo>
                      <a:pt x="4300" y="3004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4" name="Google Shape;6784;p32"/>
              <p:cNvSpPr/>
              <p:nvPr/>
            </p:nvSpPr>
            <p:spPr>
              <a:xfrm>
                <a:off x="2663494" y="2443406"/>
                <a:ext cx="171350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844" extrusionOk="0">
                    <a:moveTo>
                      <a:pt x="1" y="1"/>
                    </a:moveTo>
                    <a:cubicBezTo>
                      <a:pt x="1" y="69"/>
                      <a:pt x="1" y="69"/>
                      <a:pt x="1" y="137"/>
                    </a:cubicBezTo>
                    <a:lnTo>
                      <a:pt x="4915" y="1844"/>
                    </a:lnTo>
                    <a:lnTo>
                      <a:pt x="4984" y="1707"/>
                    </a:lnTo>
                    <a:lnTo>
                      <a:pt x="4984" y="1639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5" name="Google Shape;6785;p32"/>
              <p:cNvSpPr/>
              <p:nvPr/>
            </p:nvSpPr>
            <p:spPr>
              <a:xfrm>
                <a:off x="2851244" y="211019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80"/>
                    </a:lnTo>
                    <a:cubicBezTo>
                      <a:pt x="0" y="1980"/>
                      <a:pt x="69" y="2048"/>
                      <a:pt x="69" y="2116"/>
                    </a:cubicBezTo>
                    <a:lnTo>
                      <a:pt x="6212" y="205"/>
                    </a:lnTo>
                    <a:cubicBezTo>
                      <a:pt x="6212" y="137"/>
                      <a:pt x="6212" y="68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6" name="Google Shape;6786;p32"/>
              <p:cNvSpPr/>
              <p:nvPr/>
            </p:nvSpPr>
            <p:spPr>
              <a:xfrm>
                <a:off x="2250488" y="2030399"/>
                <a:ext cx="44625" cy="138483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8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229" y="4028"/>
                    </a:lnTo>
                    <a:lnTo>
                      <a:pt x="1297" y="4028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7" name="Google Shape;6787;p32"/>
              <p:cNvSpPr/>
              <p:nvPr/>
            </p:nvSpPr>
            <p:spPr>
              <a:xfrm>
                <a:off x="2489841" y="2150076"/>
                <a:ext cx="119711" cy="86878"/>
              </a:xfrm>
              <a:custGeom>
                <a:avLst/>
                <a:gdLst/>
                <a:ahLst/>
                <a:cxnLst/>
                <a:rect l="l" t="t" r="r" b="b"/>
                <a:pathLst>
                  <a:path w="3482" h="2527" extrusionOk="0">
                    <a:moveTo>
                      <a:pt x="3414" y="1"/>
                    </a:moveTo>
                    <a:lnTo>
                      <a:pt x="1" y="2458"/>
                    </a:lnTo>
                    <a:lnTo>
                      <a:pt x="69" y="2458"/>
                    </a:lnTo>
                    <a:lnTo>
                      <a:pt x="69" y="2526"/>
                    </a:lnTo>
                    <a:lnTo>
                      <a:pt x="3482" y="137"/>
                    </a:lnTo>
                    <a:lnTo>
                      <a:pt x="341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8" name="Google Shape;6788;p32"/>
              <p:cNvSpPr/>
              <p:nvPr/>
            </p:nvSpPr>
            <p:spPr>
              <a:xfrm>
                <a:off x="2473407" y="2077328"/>
                <a:ext cx="68107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95" extrusionOk="0">
                    <a:moveTo>
                      <a:pt x="1844" y="1"/>
                    </a:moveTo>
                    <a:lnTo>
                      <a:pt x="1" y="2526"/>
                    </a:lnTo>
                    <a:lnTo>
                      <a:pt x="69" y="2526"/>
                    </a:lnTo>
                    <a:lnTo>
                      <a:pt x="69" y="2594"/>
                    </a:lnTo>
                    <a:lnTo>
                      <a:pt x="1980" y="137"/>
                    </a:lnTo>
                    <a:lnTo>
                      <a:pt x="184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9" name="Google Shape;6789;p32"/>
              <p:cNvSpPr/>
              <p:nvPr/>
            </p:nvSpPr>
            <p:spPr>
              <a:xfrm>
                <a:off x="2041629" y="2234548"/>
                <a:ext cx="100940" cy="37577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93" extrusionOk="0">
                    <a:moveTo>
                      <a:pt x="1" y="1"/>
                    </a:moveTo>
                    <a:lnTo>
                      <a:pt x="1" y="137"/>
                    </a:lnTo>
                    <a:lnTo>
                      <a:pt x="2936" y="1093"/>
                    </a:lnTo>
                    <a:cubicBezTo>
                      <a:pt x="2936" y="1025"/>
                      <a:pt x="2936" y="1025"/>
                      <a:pt x="2936" y="1025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0" name="Google Shape;6790;p32"/>
              <p:cNvSpPr/>
              <p:nvPr/>
            </p:nvSpPr>
            <p:spPr>
              <a:xfrm>
                <a:off x="1846866" y="1959989"/>
                <a:ext cx="77458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253" h="1844" extrusionOk="0">
                    <a:moveTo>
                      <a:pt x="137" y="1"/>
                    </a:moveTo>
                    <a:lnTo>
                      <a:pt x="69" y="69"/>
                    </a:lnTo>
                    <a:cubicBezTo>
                      <a:pt x="69" y="137"/>
                      <a:pt x="0" y="137"/>
                      <a:pt x="0" y="205"/>
                    </a:cubicBezTo>
                    <a:lnTo>
                      <a:pt x="2184" y="1844"/>
                    </a:lnTo>
                    <a:lnTo>
                      <a:pt x="2253" y="170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1" name="Google Shape;6791;p32"/>
              <p:cNvSpPr/>
              <p:nvPr/>
            </p:nvSpPr>
            <p:spPr>
              <a:xfrm>
                <a:off x="2553203" y="2408201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2936" y="1025"/>
                    </a:lnTo>
                    <a:lnTo>
                      <a:pt x="2936" y="956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2" name="Google Shape;6792;p32"/>
              <p:cNvSpPr/>
              <p:nvPr/>
            </p:nvSpPr>
            <p:spPr>
              <a:xfrm>
                <a:off x="2665832" y="2182943"/>
                <a:ext cx="171350" cy="5868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7" extrusionOk="0">
                    <a:moveTo>
                      <a:pt x="4916" y="0"/>
                    </a:moveTo>
                    <a:lnTo>
                      <a:pt x="1" y="1570"/>
                    </a:lnTo>
                    <a:lnTo>
                      <a:pt x="1" y="1707"/>
                    </a:lnTo>
                    <a:lnTo>
                      <a:pt x="4984" y="137"/>
                    </a:lnTo>
                    <a:lnTo>
                      <a:pt x="491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3" name="Google Shape;6793;p32"/>
              <p:cNvSpPr/>
              <p:nvPr/>
            </p:nvSpPr>
            <p:spPr>
              <a:xfrm>
                <a:off x="1858590" y="2436358"/>
                <a:ext cx="171350" cy="58721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8" extrusionOk="0">
                    <a:moveTo>
                      <a:pt x="4915" y="1"/>
                    </a:moveTo>
                    <a:lnTo>
                      <a:pt x="1" y="1503"/>
                    </a:lnTo>
                    <a:lnTo>
                      <a:pt x="69" y="1707"/>
                    </a:lnTo>
                    <a:lnTo>
                      <a:pt x="4983" y="137"/>
                    </a:lnTo>
                    <a:cubicBezTo>
                      <a:pt x="4983" y="69"/>
                      <a:pt x="4983" y="69"/>
                      <a:pt x="4915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4" name="Google Shape;6794;p32"/>
              <p:cNvSpPr/>
              <p:nvPr/>
            </p:nvSpPr>
            <p:spPr>
              <a:xfrm>
                <a:off x="1633298" y="2096099"/>
                <a:ext cx="213603" cy="77493"/>
              </a:xfrm>
              <a:custGeom>
                <a:avLst/>
                <a:gdLst/>
                <a:ahLst/>
                <a:cxnLst/>
                <a:rect l="l" t="t" r="r" b="b"/>
                <a:pathLst>
                  <a:path w="6213" h="2254" extrusionOk="0">
                    <a:moveTo>
                      <a:pt x="69" y="1"/>
                    </a:moveTo>
                    <a:cubicBezTo>
                      <a:pt x="69" y="69"/>
                      <a:pt x="69" y="137"/>
                      <a:pt x="1" y="205"/>
                    </a:cubicBezTo>
                    <a:lnTo>
                      <a:pt x="6144" y="2185"/>
                    </a:lnTo>
                    <a:lnTo>
                      <a:pt x="6144" y="2253"/>
                    </a:lnTo>
                    <a:lnTo>
                      <a:pt x="6212" y="2048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5" name="Google Shape;6795;p32"/>
              <p:cNvSpPr/>
              <p:nvPr/>
            </p:nvSpPr>
            <p:spPr>
              <a:xfrm>
                <a:off x="2661157" y="1732359"/>
                <a:ext cx="136145" cy="183074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25" extrusionOk="0">
                    <a:moveTo>
                      <a:pt x="3755" y="1"/>
                    </a:moveTo>
                    <a:lnTo>
                      <a:pt x="0" y="5188"/>
                    </a:lnTo>
                    <a:lnTo>
                      <a:pt x="137" y="5325"/>
                    </a:lnTo>
                    <a:lnTo>
                      <a:pt x="3959" y="137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6" name="Google Shape;6796;p32"/>
              <p:cNvSpPr/>
              <p:nvPr/>
            </p:nvSpPr>
            <p:spPr>
              <a:xfrm>
                <a:off x="1907856" y="1722973"/>
                <a:ext cx="136145" cy="18544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94" extrusionOk="0">
                    <a:moveTo>
                      <a:pt x="206" y="1"/>
                    </a:moveTo>
                    <a:lnTo>
                      <a:pt x="1" y="137"/>
                    </a:lnTo>
                    <a:lnTo>
                      <a:pt x="3755" y="5393"/>
                    </a:lnTo>
                    <a:lnTo>
                      <a:pt x="3960" y="5325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7" name="Google Shape;6797;p32"/>
              <p:cNvSpPr/>
              <p:nvPr/>
            </p:nvSpPr>
            <p:spPr>
              <a:xfrm>
                <a:off x="2515660" y="1746455"/>
                <a:ext cx="37577" cy="91554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2663" extrusionOk="0">
                    <a:moveTo>
                      <a:pt x="888" y="0"/>
                    </a:moveTo>
                    <a:lnTo>
                      <a:pt x="1" y="2594"/>
                    </a:lnTo>
                    <a:lnTo>
                      <a:pt x="137" y="2662"/>
                    </a:lnTo>
                    <a:lnTo>
                      <a:pt x="1093" y="137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8" name="Google Shape;6798;p32"/>
              <p:cNvSpPr/>
              <p:nvPr/>
            </p:nvSpPr>
            <p:spPr>
              <a:xfrm>
                <a:off x="2161306" y="1741745"/>
                <a:ext cx="32902" cy="93926"/>
              </a:xfrm>
              <a:custGeom>
                <a:avLst/>
                <a:gdLst/>
                <a:ahLst/>
                <a:cxnLst/>
                <a:rect l="l" t="t" r="r" b="b"/>
                <a:pathLst>
                  <a:path w="957" h="2732" extrusionOk="0">
                    <a:moveTo>
                      <a:pt x="137" y="1"/>
                    </a:moveTo>
                    <a:lnTo>
                      <a:pt x="1" y="69"/>
                    </a:lnTo>
                    <a:lnTo>
                      <a:pt x="752" y="2731"/>
                    </a:lnTo>
                    <a:lnTo>
                      <a:pt x="956" y="266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9" name="Google Shape;6799;p32"/>
              <p:cNvSpPr/>
              <p:nvPr/>
            </p:nvSpPr>
            <p:spPr>
              <a:xfrm>
                <a:off x="1835108" y="2640541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0"/>
                    </a:moveTo>
                    <a:lnTo>
                      <a:pt x="1" y="1570"/>
                    </a:lnTo>
                    <a:lnTo>
                      <a:pt x="137" y="1775"/>
                    </a:lnTo>
                    <a:lnTo>
                      <a:pt x="2322" y="137"/>
                    </a:lnTo>
                    <a:cubicBezTo>
                      <a:pt x="2322" y="137"/>
                      <a:pt x="2253" y="69"/>
                      <a:pt x="225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0" name="Google Shape;6800;p32"/>
              <p:cNvSpPr/>
              <p:nvPr/>
            </p:nvSpPr>
            <p:spPr>
              <a:xfrm>
                <a:off x="2349055" y="1586863"/>
                <a:ext cx="9420" cy="222989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6" extrusionOk="0">
                    <a:moveTo>
                      <a:pt x="69" y="1"/>
                    </a:moveTo>
                    <a:lnTo>
                      <a:pt x="0" y="6485"/>
                    </a:lnTo>
                    <a:lnTo>
                      <a:pt x="205" y="6485"/>
                    </a:lnTo>
                    <a:lnTo>
                      <a:pt x="27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1" name="Google Shape;6801;p32"/>
              <p:cNvSpPr/>
              <p:nvPr/>
            </p:nvSpPr>
            <p:spPr>
              <a:xfrm>
                <a:off x="1628622" y="249504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12"/>
                    </a:lnTo>
                    <a:cubicBezTo>
                      <a:pt x="0" y="1980"/>
                      <a:pt x="0" y="2048"/>
                      <a:pt x="69" y="2116"/>
                    </a:cubicBezTo>
                    <a:lnTo>
                      <a:pt x="6212" y="137"/>
                    </a:lnTo>
                    <a:cubicBezTo>
                      <a:pt x="6212" y="137"/>
                      <a:pt x="6212" y="69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2" name="Google Shape;6802;p32"/>
              <p:cNvSpPr/>
              <p:nvPr/>
            </p:nvSpPr>
            <p:spPr>
              <a:xfrm>
                <a:off x="2651771" y="2769604"/>
                <a:ext cx="133807" cy="185411"/>
              </a:xfrm>
              <a:custGeom>
                <a:avLst/>
                <a:gdLst/>
                <a:ahLst/>
                <a:cxnLst/>
                <a:rect l="l" t="t" r="r" b="b"/>
                <a:pathLst>
                  <a:path w="3892" h="5393" extrusionOk="0">
                    <a:moveTo>
                      <a:pt x="69" y="0"/>
                    </a:moveTo>
                    <a:lnTo>
                      <a:pt x="0" y="137"/>
                    </a:lnTo>
                    <a:lnTo>
                      <a:pt x="3686" y="5393"/>
                    </a:lnTo>
                    <a:lnTo>
                      <a:pt x="3891" y="525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3" name="Google Shape;6803;p32"/>
              <p:cNvSpPr/>
              <p:nvPr/>
            </p:nvSpPr>
            <p:spPr>
              <a:xfrm>
                <a:off x="2499227" y="2847027"/>
                <a:ext cx="35240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5" extrusionOk="0">
                    <a:moveTo>
                      <a:pt x="1" y="1"/>
                    </a:moveTo>
                    <a:lnTo>
                      <a:pt x="820" y="2595"/>
                    </a:lnTo>
                    <a:lnTo>
                      <a:pt x="1025" y="252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4" name="Google Shape;6804;p32"/>
              <p:cNvSpPr/>
              <p:nvPr/>
            </p:nvSpPr>
            <p:spPr>
              <a:xfrm>
                <a:off x="2848906" y="2504431"/>
                <a:ext cx="213569" cy="79830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322" extrusionOk="0">
                    <a:moveTo>
                      <a:pt x="68" y="0"/>
                    </a:moveTo>
                    <a:cubicBezTo>
                      <a:pt x="0" y="69"/>
                      <a:pt x="0" y="137"/>
                      <a:pt x="0" y="205"/>
                    </a:cubicBezTo>
                    <a:lnTo>
                      <a:pt x="6075" y="2321"/>
                    </a:lnTo>
                    <a:lnTo>
                      <a:pt x="6211" y="2048"/>
                    </a:lnTo>
                    <a:lnTo>
                      <a:pt x="6211" y="1980"/>
                    </a:lnTo>
                    <a:lnTo>
                      <a:pt x="6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5" name="Google Shape;6805;p32"/>
              <p:cNvSpPr/>
              <p:nvPr/>
            </p:nvSpPr>
            <p:spPr>
              <a:xfrm>
                <a:off x="2142534" y="2840014"/>
                <a:ext cx="35240" cy="89182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4" extrusionOk="0">
                    <a:moveTo>
                      <a:pt x="888" y="0"/>
                    </a:moveTo>
                    <a:lnTo>
                      <a:pt x="1" y="2526"/>
                    </a:lnTo>
                    <a:lnTo>
                      <a:pt x="205" y="2594"/>
                    </a:lnTo>
                    <a:lnTo>
                      <a:pt x="1025" y="68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6" name="Google Shape;6806;p32"/>
              <p:cNvSpPr/>
              <p:nvPr/>
            </p:nvSpPr>
            <p:spPr>
              <a:xfrm>
                <a:off x="1896133" y="2762556"/>
                <a:ext cx="136145" cy="18073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257" extrusionOk="0">
                    <a:moveTo>
                      <a:pt x="3823" y="1"/>
                    </a:moveTo>
                    <a:lnTo>
                      <a:pt x="1" y="5120"/>
                    </a:lnTo>
                    <a:lnTo>
                      <a:pt x="137" y="5257"/>
                    </a:lnTo>
                    <a:lnTo>
                      <a:pt x="3960" y="69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7" name="Google Shape;6807;p32"/>
              <p:cNvSpPr/>
              <p:nvPr/>
            </p:nvSpPr>
            <p:spPr>
              <a:xfrm>
                <a:off x="2332621" y="2868171"/>
                <a:ext cx="9420" cy="222954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5" extrusionOk="0">
                    <a:moveTo>
                      <a:pt x="137" y="0"/>
                    </a:moveTo>
                    <a:lnTo>
                      <a:pt x="0" y="6485"/>
                    </a:lnTo>
                    <a:lnTo>
                      <a:pt x="274" y="6485"/>
                    </a:lnTo>
                    <a:lnTo>
                      <a:pt x="274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8" name="Google Shape;6808;p32"/>
              <p:cNvSpPr/>
              <p:nvPr/>
            </p:nvSpPr>
            <p:spPr>
              <a:xfrm>
                <a:off x="2349055" y="1828589"/>
                <a:ext cx="7082" cy="176026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0" extrusionOk="0">
                    <a:moveTo>
                      <a:pt x="0" y="0"/>
                    </a:moveTo>
                    <a:lnTo>
                      <a:pt x="0" y="5120"/>
                    </a:lnTo>
                    <a:lnTo>
                      <a:pt x="69" y="5120"/>
                    </a:lnTo>
                    <a:lnTo>
                      <a:pt x="20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9" name="Google Shape;6809;p32"/>
              <p:cNvSpPr/>
              <p:nvPr/>
            </p:nvSpPr>
            <p:spPr>
              <a:xfrm>
                <a:off x="2048677" y="1922446"/>
                <a:ext cx="105615" cy="147868"/>
              </a:xfrm>
              <a:custGeom>
                <a:avLst/>
                <a:gdLst/>
                <a:ahLst/>
                <a:cxnLst/>
                <a:rect l="l" t="t" r="r" b="b"/>
                <a:pathLst>
                  <a:path w="3072" h="4301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048" y="2936"/>
                    </a:lnTo>
                    <a:lnTo>
                      <a:pt x="3004" y="4301"/>
                    </a:lnTo>
                    <a:lnTo>
                      <a:pt x="3072" y="4164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0" name="Google Shape;6810;p32"/>
              <p:cNvSpPr/>
              <p:nvPr/>
            </p:nvSpPr>
            <p:spPr>
              <a:xfrm>
                <a:off x="2039291" y="260533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0" y="4164"/>
                    </a:lnTo>
                    <a:lnTo>
                      <a:pt x="137" y="4232"/>
                    </a:lnTo>
                    <a:lnTo>
                      <a:pt x="3208" y="137"/>
                    </a:lnTo>
                    <a:lnTo>
                      <a:pt x="307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1" name="Google Shape;6811;p32"/>
              <p:cNvSpPr/>
              <p:nvPr/>
            </p:nvSpPr>
            <p:spPr>
              <a:xfrm>
                <a:off x="2194173" y="1849698"/>
                <a:ext cx="56349" cy="171350"/>
              </a:xfrm>
              <a:custGeom>
                <a:avLst/>
                <a:gdLst/>
                <a:ahLst/>
                <a:cxnLst/>
                <a:rect l="l" t="t" r="r" b="b"/>
                <a:pathLst>
                  <a:path w="1639" h="4984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1502" y="4983"/>
                    </a:lnTo>
                    <a:lnTo>
                      <a:pt x="1638" y="498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2" name="Google Shape;6812;p32"/>
              <p:cNvSpPr/>
              <p:nvPr/>
            </p:nvSpPr>
            <p:spPr>
              <a:xfrm>
                <a:off x="1926628" y="2530250"/>
                <a:ext cx="147903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4302" h="3072" extrusionOk="0">
                    <a:moveTo>
                      <a:pt x="4301" y="0"/>
                    </a:moveTo>
                    <a:lnTo>
                      <a:pt x="1" y="2935"/>
                    </a:lnTo>
                    <a:lnTo>
                      <a:pt x="138" y="3072"/>
                    </a:lnTo>
                    <a:lnTo>
                      <a:pt x="4301" y="69"/>
                    </a:lnTo>
                    <a:lnTo>
                      <a:pt x="4301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3" name="Google Shape;6813;p32"/>
              <p:cNvSpPr/>
              <p:nvPr/>
            </p:nvSpPr>
            <p:spPr>
              <a:xfrm>
                <a:off x="2778496" y="1976423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1"/>
                    </a:moveTo>
                    <a:lnTo>
                      <a:pt x="0" y="1570"/>
                    </a:lnTo>
                    <a:lnTo>
                      <a:pt x="69" y="1775"/>
                    </a:lnTo>
                    <a:lnTo>
                      <a:pt x="2321" y="205"/>
                    </a:lnTo>
                    <a:lnTo>
                      <a:pt x="2253" y="69"/>
                    </a:lnTo>
                    <a:lnTo>
                      <a:pt x="225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4" name="Google Shape;6814;p32"/>
              <p:cNvSpPr/>
              <p:nvPr/>
            </p:nvSpPr>
            <p:spPr>
              <a:xfrm>
                <a:off x="2452298" y="1852036"/>
                <a:ext cx="63397" cy="169012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6" extrusionOk="0">
                    <a:moveTo>
                      <a:pt x="1639" y="1"/>
                    </a:moveTo>
                    <a:lnTo>
                      <a:pt x="1" y="4915"/>
                    </a:lnTo>
                    <a:lnTo>
                      <a:pt x="137" y="4915"/>
                    </a:lnTo>
                    <a:lnTo>
                      <a:pt x="1844" y="69"/>
                    </a:lnTo>
                    <a:lnTo>
                      <a:pt x="163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5" name="Google Shape;6815;p32"/>
              <p:cNvSpPr/>
              <p:nvPr/>
            </p:nvSpPr>
            <p:spPr>
              <a:xfrm>
                <a:off x="2618904" y="2042123"/>
                <a:ext cx="150241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4370" h="3073" extrusionOk="0">
                    <a:moveTo>
                      <a:pt x="4233" y="1"/>
                    </a:moveTo>
                    <a:lnTo>
                      <a:pt x="1" y="3004"/>
                    </a:lnTo>
                    <a:lnTo>
                      <a:pt x="69" y="3072"/>
                    </a:lnTo>
                    <a:lnTo>
                      <a:pt x="4369" y="137"/>
                    </a:lnTo>
                    <a:lnTo>
                      <a:pt x="423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6" name="Google Shape;6816;p32"/>
              <p:cNvSpPr/>
              <p:nvPr/>
            </p:nvSpPr>
            <p:spPr>
              <a:xfrm>
                <a:off x="2543818" y="192715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1" y="4164"/>
                    </a:lnTo>
                    <a:lnTo>
                      <a:pt x="137" y="4232"/>
                    </a:lnTo>
                    <a:lnTo>
                      <a:pt x="3209" y="68"/>
                    </a:lnTo>
                    <a:cubicBezTo>
                      <a:pt x="3140" y="68"/>
                      <a:pt x="3072" y="0"/>
                      <a:pt x="30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7" name="Google Shape;6817;p32"/>
              <p:cNvSpPr/>
              <p:nvPr/>
            </p:nvSpPr>
            <p:spPr>
              <a:xfrm>
                <a:off x="2682266" y="2342501"/>
                <a:ext cx="176060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5121" h="206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5120" y="205"/>
                    </a:lnTo>
                    <a:lnTo>
                      <a:pt x="512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8" name="Google Shape;6818;p32"/>
              <p:cNvSpPr/>
              <p:nvPr/>
            </p:nvSpPr>
            <p:spPr>
              <a:xfrm>
                <a:off x="2877063" y="2344839"/>
                <a:ext cx="93892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06" extrusionOk="0">
                    <a:moveTo>
                      <a:pt x="0" y="1"/>
                    </a:moveTo>
                    <a:cubicBezTo>
                      <a:pt x="0" y="69"/>
                      <a:pt x="0" y="137"/>
                      <a:pt x="0" y="206"/>
                    </a:cubicBezTo>
                    <a:lnTo>
                      <a:pt x="2730" y="206"/>
                    </a:lnTo>
                    <a:lnTo>
                      <a:pt x="27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9" name="Google Shape;6819;p32"/>
              <p:cNvSpPr/>
              <p:nvPr/>
            </p:nvSpPr>
            <p:spPr>
              <a:xfrm>
                <a:off x="2539142" y="2610012"/>
                <a:ext cx="107953" cy="147903"/>
              </a:xfrm>
              <a:custGeom>
                <a:avLst/>
                <a:gdLst/>
                <a:ahLst/>
                <a:cxnLst/>
                <a:rect l="l" t="t" r="r" b="b"/>
                <a:pathLst>
                  <a:path w="3140" h="4302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935" y="4301"/>
                    </a:lnTo>
                    <a:lnTo>
                      <a:pt x="3140" y="4165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0" name="Google Shape;6820;p32"/>
              <p:cNvSpPr/>
              <p:nvPr/>
            </p:nvSpPr>
            <p:spPr>
              <a:xfrm>
                <a:off x="2442912" y="2656975"/>
                <a:ext cx="58687" cy="171316"/>
              </a:xfrm>
              <a:custGeom>
                <a:avLst/>
                <a:gdLst/>
                <a:ahLst/>
                <a:cxnLst/>
                <a:rect l="l" t="t" r="r" b="b"/>
                <a:pathLst>
                  <a:path w="1707" h="4983" extrusionOk="0">
                    <a:moveTo>
                      <a:pt x="1" y="0"/>
                    </a:moveTo>
                    <a:lnTo>
                      <a:pt x="1502" y="4983"/>
                    </a:lnTo>
                    <a:lnTo>
                      <a:pt x="1707" y="4915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1" name="Google Shape;6821;p32"/>
              <p:cNvSpPr/>
              <p:nvPr/>
            </p:nvSpPr>
            <p:spPr>
              <a:xfrm>
                <a:off x="2177739" y="2656975"/>
                <a:ext cx="63397" cy="168978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5" extrusionOk="0">
                    <a:moveTo>
                      <a:pt x="1707" y="0"/>
                    </a:moveTo>
                    <a:lnTo>
                      <a:pt x="1" y="4846"/>
                    </a:lnTo>
                    <a:lnTo>
                      <a:pt x="205" y="4915"/>
                    </a:lnTo>
                    <a:lnTo>
                      <a:pt x="18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2" name="Google Shape;6822;p32"/>
              <p:cNvSpPr/>
              <p:nvPr/>
            </p:nvSpPr>
            <p:spPr>
              <a:xfrm>
                <a:off x="2337297" y="2673374"/>
                <a:ext cx="7082" cy="17606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1" extrusionOk="0">
                    <a:moveTo>
                      <a:pt x="138" y="1"/>
                    </a:moveTo>
                    <a:lnTo>
                      <a:pt x="1" y="5120"/>
                    </a:lnTo>
                    <a:lnTo>
                      <a:pt x="206" y="5120"/>
                    </a:lnTo>
                    <a:lnTo>
                      <a:pt x="206" y="1776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3" name="Google Shape;6823;p32"/>
              <p:cNvSpPr/>
              <p:nvPr/>
            </p:nvSpPr>
            <p:spPr>
              <a:xfrm>
                <a:off x="2333962" y="1570464"/>
                <a:ext cx="36237" cy="24788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721" extrusionOk="0">
                    <a:moveTo>
                      <a:pt x="576" y="0"/>
                    </a:moveTo>
                    <a:cubicBezTo>
                      <a:pt x="1" y="0"/>
                      <a:pt x="587" y="721"/>
                      <a:pt x="893" y="721"/>
                    </a:cubicBezTo>
                    <a:cubicBezTo>
                      <a:pt x="986" y="721"/>
                      <a:pt x="1054" y="654"/>
                      <a:pt x="1054" y="478"/>
                    </a:cubicBezTo>
                    <a:cubicBezTo>
                      <a:pt x="1054" y="205"/>
                      <a:pt x="849" y="0"/>
                      <a:pt x="5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4" name="Google Shape;6824;p32"/>
              <p:cNvSpPr/>
              <p:nvPr/>
            </p:nvSpPr>
            <p:spPr>
              <a:xfrm>
                <a:off x="2323236" y="3077030"/>
                <a:ext cx="32902" cy="32867"/>
              </a:xfrm>
              <a:custGeom>
                <a:avLst/>
                <a:gdLst/>
                <a:ahLst/>
                <a:cxnLst/>
                <a:rect l="l" t="t" r="r" b="b"/>
                <a:pathLst>
                  <a:path w="957" h="956" extrusionOk="0">
                    <a:moveTo>
                      <a:pt x="478" y="0"/>
                    </a:moveTo>
                    <a:cubicBezTo>
                      <a:pt x="205" y="0"/>
                      <a:pt x="0" y="205"/>
                      <a:pt x="0" y="478"/>
                    </a:cubicBezTo>
                    <a:cubicBezTo>
                      <a:pt x="0" y="751"/>
                      <a:pt x="205" y="956"/>
                      <a:pt x="478" y="956"/>
                    </a:cubicBezTo>
                    <a:cubicBezTo>
                      <a:pt x="751" y="956"/>
                      <a:pt x="956" y="751"/>
                      <a:pt x="956" y="478"/>
                    </a:cubicBezTo>
                    <a:cubicBezTo>
                      <a:pt x="956" y="205"/>
                      <a:pt x="751" y="0"/>
                      <a:pt x="478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5" name="Google Shape;6825;p32"/>
              <p:cNvSpPr/>
              <p:nvPr/>
            </p:nvSpPr>
            <p:spPr>
              <a:xfrm>
                <a:off x="3048344" y="2095515"/>
                <a:ext cx="35240" cy="34071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91" extrusionOk="0">
                    <a:moveTo>
                      <a:pt x="482" y="0"/>
                    </a:moveTo>
                    <a:cubicBezTo>
                      <a:pt x="436" y="0"/>
                      <a:pt x="389" y="6"/>
                      <a:pt x="342" y="18"/>
                    </a:cubicBezTo>
                    <a:cubicBezTo>
                      <a:pt x="137" y="154"/>
                      <a:pt x="1" y="359"/>
                      <a:pt x="69" y="632"/>
                    </a:cubicBezTo>
                    <a:cubicBezTo>
                      <a:pt x="126" y="858"/>
                      <a:pt x="323" y="991"/>
                      <a:pt x="544" y="991"/>
                    </a:cubicBezTo>
                    <a:cubicBezTo>
                      <a:pt x="590" y="991"/>
                      <a:pt x="637" y="985"/>
                      <a:pt x="683" y="973"/>
                    </a:cubicBezTo>
                    <a:cubicBezTo>
                      <a:pt x="888" y="837"/>
                      <a:pt x="1025" y="564"/>
                      <a:pt x="957" y="359"/>
                    </a:cubicBezTo>
                    <a:cubicBezTo>
                      <a:pt x="900" y="133"/>
                      <a:pt x="703" y="0"/>
                      <a:pt x="48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6" name="Google Shape;6826;p32"/>
              <p:cNvSpPr/>
              <p:nvPr/>
            </p:nvSpPr>
            <p:spPr>
              <a:xfrm>
                <a:off x="1609851" y="2550741"/>
                <a:ext cx="37577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24" extrusionOk="0">
                    <a:moveTo>
                      <a:pt x="524" y="1"/>
                    </a:moveTo>
                    <a:cubicBezTo>
                      <a:pt x="485" y="1"/>
                      <a:pt x="446" y="6"/>
                      <a:pt x="410" y="19"/>
                    </a:cubicBezTo>
                    <a:cubicBezTo>
                      <a:pt x="137" y="87"/>
                      <a:pt x="0" y="360"/>
                      <a:pt x="69" y="633"/>
                    </a:cubicBezTo>
                    <a:cubicBezTo>
                      <a:pt x="181" y="801"/>
                      <a:pt x="339" y="924"/>
                      <a:pt x="544" y="924"/>
                    </a:cubicBezTo>
                    <a:cubicBezTo>
                      <a:pt x="588" y="924"/>
                      <a:pt x="634" y="918"/>
                      <a:pt x="683" y="906"/>
                    </a:cubicBezTo>
                    <a:cubicBezTo>
                      <a:pt x="956" y="838"/>
                      <a:pt x="1092" y="565"/>
                      <a:pt x="1024" y="292"/>
                    </a:cubicBezTo>
                    <a:cubicBezTo>
                      <a:pt x="912" y="123"/>
                      <a:pt x="707" y="1"/>
                      <a:pt x="52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7" name="Google Shape;6827;p32"/>
              <p:cNvSpPr/>
              <p:nvPr/>
            </p:nvSpPr>
            <p:spPr>
              <a:xfrm>
                <a:off x="2764400" y="2936656"/>
                <a:ext cx="37577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7" extrusionOk="0">
                    <a:moveTo>
                      <a:pt x="578" y="1"/>
                    </a:moveTo>
                    <a:cubicBezTo>
                      <a:pt x="469" y="1"/>
                      <a:pt x="360" y="39"/>
                      <a:pt x="274" y="124"/>
                    </a:cubicBezTo>
                    <a:cubicBezTo>
                      <a:pt x="69" y="261"/>
                      <a:pt x="1" y="534"/>
                      <a:pt x="206" y="739"/>
                    </a:cubicBezTo>
                    <a:cubicBezTo>
                      <a:pt x="294" y="871"/>
                      <a:pt x="439" y="946"/>
                      <a:pt x="586" y="946"/>
                    </a:cubicBezTo>
                    <a:cubicBezTo>
                      <a:pt x="666" y="946"/>
                      <a:pt x="747" y="923"/>
                      <a:pt x="820" y="875"/>
                    </a:cubicBezTo>
                    <a:cubicBezTo>
                      <a:pt x="1025" y="739"/>
                      <a:pt x="1093" y="397"/>
                      <a:pt x="956" y="193"/>
                    </a:cubicBezTo>
                    <a:cubicBezTo>
                      <a:pt x="877" y="74"/>
                      <a:pt x="729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8" name="Google Shape;6828;p32"/>
              <p:cNvSpPr/>
              <p:nvPr/>
            </p:nvSpPr>
            <p:spPr>
              <a:xfrm>
                <a:off x="1891457" y="1710321"/>
                <a:ext cx="41187" cy="32214"/>
              </a:xfrm>
              <a:custGeom>
                <a:avLst/>
                <a:gdLst/>
                <a:ahLst/>
                <a:cxnLst/>
                <a:rect l="l" t="t" r="r" b="b"/>
                <a:pathLst>
                  <a:path w="1198" h="937" extrusionOk="0">
                    <a:moveTo>
                      <a:pt x="578" y="1"/>
                    </a:moveTo>
                    <a:cubicBezTo>
                      <a:pt x="471" y="1"/>
                      <a:pt x="365" y="34"/>
                      <a:pt x="273" y="96"/>
                    </a:cubicBezTo>
                    <a:cubicBezTo>
                      <a:pt x="68" y="232"/>
                      <a:pt x="0" y="505"/>
                      <a:pt x="205" y="710"/>
                    </a:cubicBezTo>
                    <a:cubicBezTo>
                      <a:pt x="305" y="870"/>
                      <a:pt x="440" y="936"/>
                      <a:pt x="572" y="936"/>
                    </a:cubicBezTo>
                    <a:cubicBezTo>
                      <a:pt x="892" y="936"/>
                      <a:pt x="1197" y="550"/>
                      <a:pt x="956" y="164"/>
                    </a:cubicBezTo>
                    <a:cubicBezTo>
                      <a:pt x="843" y="51"/>
                      <a:pt x="710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9" name="Google Shape;6829;p32"/>
              <p:cNvSpPr/>
              <p:nvPr/>
            </p:nvSpPr>
            <p:spPr>
              <a:xfrm>
                <a:off x="1879699" y="2928267"/>
                <a:ext cx="37577" cy="32386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2" extrusionOk="0">
                    <a:moveTo>
                      <a:pt x="492" y="0"/>
                    </a:moveTo>
                    <a:cubicBezTo>
                      <a:pt x="350" y="0"/>
                      <a:pt x="213" y="51"/>
                      <a:pt x="137" y="164"/>
                    </a:cubicBezTo>
                    <a:cubicBezTo>
                      <a:pt x="1" y="437"/>
                      <a:pt x="69" y="710"/>
                      <a:pt x="274" y="846"/>
                    </a:cubicBezTo>
                    <a:cubicBezTo>
                      <a:pt x="366" y="907"/>
                      <a:pt x="472" y="941"/>
                      <a:pt x="573" y="941"/>
                    </a:cubicBezTo>
                    <a:cubicBezTo>
                      <a:pt x="697" y="941"/>
                      <a:pt x="813" y="891"/>
                      <a:pt x="888" y="778"/>
                    </a:cubicBezTo>
                    <a:cubicBezTo>
                      <a:pt x="1093" y="505"/>
                      <a:pt x="1025" y="232"/>
                      <a:pt x="820" y="95"/>
                    </a:cubicBezTo>
                    <a:cubicBezTo>
                      <a:pt x="728" y="34"/>
                      <a:pt x="608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0" name="Google Shape;6830;p32"/>
              <p:cNvSpPr/>
              <p:nvPr/>
            </p:nvSpPr>
            <p:spPr>
              <a:xfrm>
                <a:off x="2778496" y="1718676"/>
                <a:ext cx="34689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09" h="947" extrusionOk="0">
                    <a:moveTo>
                      <a:pt x="483" y="1"/>
                    </a:moveTo>
                    <a:cubicBezTo>
                      <a:pt x="348" y="1"/>
                      <a:pt x="217" y="61"/>
                      <a:pt x="137" y="194"/>
                    </a:cubicBezTo>
                    <a:cubicBezTo>
                      <a:pt x="0" y="399"/>
                      <a:pt x="0" y="672"/>
                      <a:pt x="205" y="877"/>
                    </a:cubicBezTo>
                    <a:cubicBezTo>
                      <a:pt x="285" y="924"/>
                      <a:pt x="372" y="946"/>
                      <a:pt x="458" y="946"/>
                    </a:cubicBezTo>
                    <a:cubicBezTo>
                      <a:pt x="740" y="946"/>
                      <a:pt x="1008" y="713"/>
                      <a:pt x="956" y="399"/>
                    </a:cubicBezTo>
                    <a:cubicBezTo>
                      <a:pt x="914" y="149"/>
                      <a:pt x="695" y="1"/>
                      <a:pt x="48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1" name="Google Shape;6831;p32"/>
              <p:cNvSpPr/>
              <p:nvPr/>
            </p:nvSpPr>
            <p:spPr>
              <a:xfrm>
                <a:off x="1614526" y="2086095"/>
                <a:ext cx="35239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4" extrusionOk="0">
                    <a:moveTo>
                      <a:pt x="539" y="1"/>
                    </a:moveTo>
                    <a:cubicBezTo>
                      <a:pt x="320" y="1"/>
                      <a:pt x="125" y="123"/>
                      <a:pt x="69" y="292"/>
                    </a:cubicBezTo>
                    <a:cubicBezTo>
                      <a:pt x="1" y="565"/>
                      <a:pt x="137" y="838"/>
                      <a:pt x="410" y="906"/>
                    </a:cubicBezTo>
                    <a:cubicBezTo>
                      <a:pt x="445" y="918"/>
                      <a:pt x="483" y="923"/>
                      <a:pt x="520" y="923"/>
                    </a:cubicBezTo>
                    <a:cubicBezTo>
                      <a:pt x="703" y="923"/>
                      <a:pt x="900" y="791"/>
                      <a:pt x="956" y="565"/>
                    </a:cubicBezTo>
                    <a:cubicBezTo>
                      <a:pt x="1025" y="360"/>
                      <a:pt x="888" y="87"/>
                      <a:pt x="683" y="19"/>
                    </a:cubicBezTo>
                    <a:cubicBezTo>
                      <a:pt x="635" y="7"/>
                      <a:pt x="587" y="1"/>
                      <a:pt x="53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2" name="Google Shape;6832;p32"/>
              <p:cNvSpPr/>
              <p:nvPr/>
            </p:nvSpPr>
            <p:spPr>
              <a:xfrm>
                <a:off x="3043668" y="2562499"/>
                <a:ext cx="35240" cy="31733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3" extrusionOk="0">
                    <a:moveTo>
                      <a:pt x="539" y="0"/>
                    </a:moveTo>
                    <a:cubicBezTo>
                      <a:pt x="320" y="0"/>
                      <a:pt x="125" y="122"/>
                      <a:pt x="69" y="291"/>
                    </a:cubicBezTo>
                    <a:cubicBezTo>
                      <a:pt x="0" y="564"/>
                      <a:pt x="137" y="837"/>
                      <a:pt x="342" y="905"/>
                    </a:cubicBezTo>
                    <a:cubicBezTo>
                      <a:pt x="389" y="917"/>
                      <a:pt x="435" y="923"/>
                      <a:pt x="481" y="923"/>
                    </a:cubicBezTo>
                    <a:cubicBezTo>
                      <a:pt x="702" y="923"/>
                      <a:pt x="899" y="790"/>
                      <a:pt x="956" y="564"/>
                    </a:cubicBezTo>
                    <a:cubicBezTo>
                      <a:pt x="1024" y="359"/>
                      <a:pt x="888" y="86"/>
                      <a:pt x="683" y="18"/>
                    </a:cubicBezTo>
                    <a:cubicBezTo>
                      <a:pt x="635" y="6"/>
                      <a:pt x="586" y="0"/>
                      <a:pt x="53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3" name="Google Shape;6833;p32"/>
              <p:cNvSpPr/>
              <p:nvPr/>
            </p:nvSpPr>
            <p:spPr>
              <a:xfrm>
                <a:off x="2534432" y="1729127"/>
                <a:ext cx="30529" cy="27366"/>
              </a:xfrm>
              <a:custGeom>
                <a:avLst/>
                <a:gdLst/>
                <a:ahLst/>
                <a:cxnLst/>
                <a:rect l="l" t="t" r="r" b="b"/>
                <a:pathLst>
                  <a:path w="888" h="796" extrusionOk="0">
                    <a:moveTo>
                      <a:pt x="453" y="1"/>
                    </a:moveTo>
                    <a:cubicBezTo>
                      <a:pt x="286" y="1"/>
                      <a:pt x="120" y="78"/>
                      <a:pt x="69" y="231"/>
                    </a:cubicBezTo>
                    <a:cubicBezTo>
                      <a:pt x="1" y="436"/>
                      <a:pt x="137" y="709"/>
                      <a:pt x="342" y="777"/>
                    </a:cubicBezTo>
                    <a:cubicBezTo>
                      <a:pt x="378" y="789"/>
                      <a:pt x="414" y="795"/>
                      <a:pt x="450" y="795"/>
                    </a:cubicBezTo>
                    <a:cubicBezTo>
                      <a:pt x="615" y="795"/>
                      <a:pt x="764" y="673"/>
                      <a:pt x="820" y="504"/>
                    </a:cubicBezTo>
                    <a:cubicBezTo>
                      <a:pt x="888" y="300"/>
                      <a:pt x="820" y="95"/>
                      <a:pt x="615" y="26"/>
                    </a:cubicBezTo>
                    <a:cubicBezTo>
                      <a:pt x="564" y="9"/>
                      <a:pt x="508" y="1"/>
                      <a:pt x="45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4" name="Google Shape;6834;p32"/>
              <p:cNvSpPr/>
              <p:nvPr/>
            </p:nvSpPr>
            <p:spPr>
              <a:xfrm>
                <a:off x="2132392" y="2923729"/>
                <a:ext cx="26610" cy="22931"/>
              </a:xfrm>
              <a:custGeom>
                <a:avLst/>
                <a:gdLst/>
                <a:ahLst/>
                <a:cxnLst/>
                <a:rect l="l" t="t" r="r" b="b"/>
                <a:pathLst>
                  <a:path w="774" h="667" extrusionOk="0">
                    <a:moveTo>
                      <a:pt x="316" y="0"/>
                    </a:moveTo>
                    <a:cubicBezTo>
                      <a:pt x="1" y="0"/>
                      <a:pt x="308" y="667"/>
                      <a:pt x="545" y="667"/>
                    </a:cubicBezTo>
                    <a:cubicBezTo>
                      <a:pt x="607" y="667"/>
                      <a:pt x="665" y="620"/>
                      <a:pt x="705" y="500"/>
                    </a:cubicBezTo>
                    <a:cubicBezTo>
                      <a:pt x="773" y="296"/>
                      <a:pt x="637" y="91"/>
                      <a:pt x="432" y="22"/>
                    </a:cubicBezTo>
                    <a:cubicBezTo>
                      <a:pt x="386" y="7"/>
                      <a:pt x="348" y="0"/>
                      <a:pt x="31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5" name="Google Shape;6835;p32"/>
              <p:cNvSpPr/>
              <p:nvPr/>
            </p:nvSpPr>
            <p:spPr>
              <a:xfrm>
                <a:off x="2961707" y="2340438"/>
                <a:ext cx="30358" cy="20869"/>
              </a:xfrm>
              <a:custGeom>
                <a:avLst/>
                <a:gdLst/>
                <a:ahLst/>
                <a:cxnLst/>
                <a:rect l="l" t="t" r="r" b="b"/>
                <a:pathLst>
                  <a:path w="883" h="607" extrusionOk="0">
                    <a:moveTo>
                      <a:pt x="752" y="1"/>
                    </a:moveTo>
                    <a:cubicBezTo>
                      <a:pt x="497" y="1"/>
                      <a:pt x="1" y="607"/>
                      <a:pt x="473" y="607"/>
                    </a:cubicBezTo>
                    <a:cubicBezTo>
                      <a:pt x="678" y="607"/>
                      <a:pt x="883" y="402"/>
                      <a:pt x="883" y="197"/>
                    </a:cubicBezTo>
                    <a:cubicBezTo>
                      <a:pt x="883" y="55"/>
                      <a:pt x="828" y="1"/>
                      <a:pt x="75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6" name="Google Shape;6836;p32"/>
              <p:cNvSpPr/>
              <p:nvPr/>
            </p:nvSpPr>
            <p:spPr>
              <a:xfrm>
                <a:off x="1701370" y="2316235"/>
                <a:ext cx="28192" cy="26301"/>
              </a:xfrm>
              <a:custGeom>
                <a:avLst/>
                <a:gdLst/>
                <a:ahLst/>
                <a:cxnLst/>
                <a:rect l="l" t="t" r="r" b="b"/>
                <a:pathLst>
                  <a:path w="820" h="765" extrusionOk="0">
                    <a:moveTo>
                      <a:pt x="492" y="0"/>
                    </a:moveTo>
                    <a:cubicBezTo>
                      <a:pt x="465" y="0"/>
                      <a:pt x="437" y="5"/>
                      <a:pt x="410" y="14"/>
                    </a:cubicBezTo>
                    <a:cubicBezTo>
                      <a:pt x="205" y="14"/>
                      <a:pt x="0" y="150"/>
                      <a:pt x="0" y="355"/>
                    </a:cubicBezTo>
                    <a:cubicBezTo>
                      <a:pt x="0" y="560"/>
                      <a:pt x="205" y="765"/>
                      <a:pt x="410" y="765"/>
                    </a:cubicBezTo>
                    <a:cubicBezTo>
                      <a:pt x="615" y="765"/>
                      <a:pt x="819" y="560"/>
                      <a:pt x="819" y="355"/>
                    </a:cubicBezTo>
                    <a:cubicBezTo>
                      <a:pt x="819" y="178"/>
                      <a:pt x="666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7" name="Google Shape;6837;p32"/>
              <p:cNvSpPr/>
              <p:nvPr/>
            </p:nvSpPr>
            <p:spPr>
              <a:xfrm>
                <a:off x="2517998" y="2928611"/>
                <a:ext cx="36030" cy="27298"/>
              </a:xfrm>
              <a:custGeom>
                <a:avLst/>
                <a:gdLst/>
                <a:ahLst/>
                <a:cxnLst/>
                <a:rect l="l" t="t" r="r" b="b"/>
                <a:pathLst>
                  <a:path w="1048" h="794" extrusionOk="0">
                    <a:moveTo>
                      <a:pt x="456" y="0"/>
                    </a:moveTo>
                    <a:cubicBezTo>
                      <a:pt x="420" y="0"/>
                      <a:pt x="382" y="6"/>
                      <a:pt x="342" y="17"/>
                    </a:cubicBezTo>
                    <a:cubicBezTo>
                      <a:pt x="137" y="85"/>
                      <a:pt x="1" y="358"/>
                      <a:pt x="69" y="563"/>
                    </a:cubicBezTo>
                    <a:cubicBezTo>
                      <a:pt x="120" y="717"/>
                      <a:pt x="248" y="793"/>
                      <a:pt x="395" y="793"/>
                    </a:cubicBezTo>
                    <a:cubicBezTo>
                      <a:pt x="444" y="793"/>
                      <a:pt x="496" y="785"/>
                      <a:pt x="547" y="768"/>
                    </a:cubicBezTo>
                    <a:cubicBezTo>
                      <a:pt x="1048" y="643"/>
                      <a:pt x="859" y="0"/>
                      <a:pt x="45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8" name="Google Shape;6838;p32"/>
              <p:cNvSpPr/>
              <p:nvPr/>
            </p:nvSpPr>
            <p:spPr>
              <a:xfrm>
                <a:off x="2145010" y="1732600"/>
                <a:ext cx="33108" cy="17121"/>
              </a:xfrm>
              <a:custGeom>
                <a:avLst/>
                <a:gdLst/>
                <a:ahLst/>
                <a:cxnLst/>
                <a:rect l="l" t="t" r="r" b="b"/>
                <a:pathLst>
                  <a:path w="963" h="498" extrusionOk="0">
                    <a:moveTo>
                      <a:pt x="214" y="1"/>
                    </a:moveTo>
                    <a:cubicBezTo>
                      <a:pt x="86" y="1"/>
                      <a:pt x="0" y="72"/>
                      <a:pt x="65" y="267"/>
                    </a:cubicBezTo>
                    <a:cubicBezTo>
                      <a:pt x="116" y="420"/>
                      <a:pt x="244" y="497"/>
                      <a:pt x="392" y="497"/>
                    </a:cubicBezTo>
                    <a:cubicBezTo>
                      <a:pt x="441" y="497"/>
                      <a:pt x="492" y="489"/>
                      <a:pt x="543" y="472"/>
                    </a:cubicBezTo>
                    <a:cubicBezTo>
                      <a:pt x="963" y="332"/>
                      <a:pt x="491" y="1"/>
                      <a:pt x="21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9" name="Google Shape;6839;p32"/>
              <p:cNvSpPr/>
              <p:nvPr/>
            </p:nvSpPr>
            <p:spPr>
              <a:xfrm>
                <a:off x="1816337" y="2689601"/>
                <a:ext cx="30564" cy="2747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799" extrusionOk="0">
                    <a:moveTo>
                      <a:pt x="407" y="1"/>
                    </a:moveTo>
                    <a:cubicBezTo>
                      <a:pt x="330" y="1"/>
                      <a:pt x="258" y="23"/>
                      <a:pt x="206" y="75"/>
                    </a:cubicBezTo>
                    <a:cubicBezTo>
                      <a:pt x="1" y="212"/>
                      <a:pt x="1" y="485"/>
                      <a:pt x="137" y="621"/>
                    </a:cubicBezTo>
                    <a:cubicBezTo>
                      <a:pt x="181" y="751"/>
                      <a:pt x="306" y="798"/>
                      <a:pt x="445" y="798"/>
                    </a:cubicBezTo>
                    <a:cubicBezTo>
                      <a:pt x="524" y="798"/>
                      <a:pt x="609" y="783"/>
                      <a:pt x="683" y="758"/>
                    </a:cubicBezTo>
                    <a:cubicBezTo>
                      <a:pt x="820" y="621"/>
                      <a:pt x="888" y="348"/>
                      <a:pt x="752" y="143"/>
                    </a:cubicBezTo>
                    <a:cubicBezTo>
                      <a:pt x="667" y="59"/>
                      <a:pt x="531" y="1"/>
                      <a:pt x="407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40" name="Google Shape;6840;p32"/>
              <p:cNvSpPr/>
              <p:nvPr/>
            </p:nvSpPr>
            <p:spPr>
              <a:xfrm>
                <a:off x="2848906" y="1962258"/>
                <a:ext cx="30529" cy="28363"/>
              </a:xfrm>
              <a:custGeom>
                <a:avLst/>
                <a:gdLst/>
                <a:ahLst/>
                <a:cxnLst/>
                <a:rect l="l" t="t" r="r" b="b"/>
                <a:pathLst>
                  <a:path w="888" h="825" extrusionOk="0">
                    <a:moveTo>
                      <a:pt x="389" y="0"/>
                    </a:moveTo>
                    <a:cubicBezTo>
                      <a:pt x="319" y="0"/>
                      <a:pt x="253" y="23"/>
                      <a:pt x="205" y="71"/>
                    </a:cubicBezTo>
                    <a:cubicBezTo>
                      <a:pt x="0" y="208"/>
                      <a:pt x="0" y="481"/>
                      <a:pt x="68" y="617"/>
                    </a:cubicBezTo>
                    <a:cubicBezTo>
                      <a:pt x="156" y="750"/>
                      <a:pt x="302" y="825"/>
                      <a:pt x="430" y="825"/>
                    </a:cubicBezTo>
                    <a:cubicBezTo>
                      <a:pt x="501" y="825"/>
                      <a:pt x="566" y="802"/>
                      <a:pt x="614" y="754"/>
                    </a:cubicBezTo>
                    <a:cubicBezTo>
                      <a:pt x="819" y="617"/>
                      <a:pt x="887" y="344"/>
                      <a:pt x="751" y="208"/>
                    </a:cubicBezTo>
                    <a:cubicBezTo>
                      <a:pt x="663" y="76"/>
                      <a:pt x="518" y="0"/>
                      <a:pt x="38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41" name="Google Shape;6841;p32"/>
              <p:cNvSpPr/>
              <p:nvPr/>
            </p:nvSpPr>
            <p:spPr>
              <a:xfrm>
                <a:off x="1826857" y="1949675"/>
                <a:ext cx="34242" cy="15333"/>
              </a:xfrm>
              <a:custGeom>
                <a:avLst/>
                <a:gdLst/>
                <a:ahLst/>
                <a:cxnLst/>
                <a:rect l="l" t="t" r="r" b="b"/>
                <a:pathLst>
                  <a:path w="996" h="446" extrusionOk="0">
                    <a:moveTo>
                      <a:pt x="449" y="1"/>
                    </a:moveTo>
                    <a:cubicBezTo>
                      <a:pt x="344" y="1"/>
                      <a:pt x="248" y="51"/>
                      <a:pt x="173" y="164"/>
                    </a:cubicBezTo>
                    <a:cubicBezTo>
                      <a:pt x="0" y="365"/>
                      <a:pt x="154" y="445"/>
                      <a:pt x="355" y="445"/>
                    </a:cubicBezTo>
                    <a:cubicBezTo>
                      <a:pt x="631" y="445"/>
                      <a:pt x="995" y="294"/>
                      <a:pt x="719" y="96"/>
                    </a:cubicBezTo>
                    <a:cubicBezTo>
                      <a:pt x="627" y="35"/>
                      <a:pt x="535" y="1"/>
                      <a:pt x="44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42" name="Google Shape;6842;p32"/>
              <p:cNvSpPr/>
              <p:nvPr/>
            </p:nvSpPr>
            <p:spPr>
              <a:xfrm>
                <a:off x="2832816" y="2703044"/>
                <a:ext cx="39193" cy="27573"/>
              </a:xfrm>
              <a:custGeom>
                <a:avLst/>
                <a:gdLst/>
                <a:ahLst/>
                <a:cxnLst/>
                <a:rect l="l" t="t" r="r" b="b"/>
                <a:pathLst>
                  <a:path w="1140" h="802" extrusionOk="0">
                    <a:moveTo>
                      <a:pt x="572" y="0"/>
                    </a:moveTo>
                    <a:cubicBezTo>
                      <a:pt x="249" y="0"/>
                      <a:pt x="1" y="487"/>
                      <a:pt x="332" y="708"/>
                    </a:cubicBezTo>
                    <a:cubicBezTo>
                      <a:pt x="424" y="774"/>
                      <a:pt x="513" y="801"/>
                      <a:pt x="595" y="801"/>
                    </a:cubicBezTo>
                    <a:cubicBezTo>
                      <a:pt x="937" y="801"/>
                      <a:pt x="1140" y="314"/>
                      <a:pt x="809" y="94"/>
                    </a:cubicBezTo>
                    <a:cubicBezTo>
                      <a:pt x="730" y="28"/>
                      <a:pt x="649" y="0"/>
                      <a:pt x="5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843" name="Google Shape;6843;p32"/>
            <p:cNvSpPr/>
            <p:nvPr/>
          </p:nvSpPr>
          <p:spPr>
            <a:xfrm>
              <a:off x="1351325" y="1071700"/>
              <a:ext cx="1388700" cy="1388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 1">
  <p:cSld name="CUSTOM_3">
    <p:spTree>
      <p:nvGrpSpPr>
        <p:cNvPr id="1" name="Shape 68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845" name="Google Shape;6845;p33"/>
          <p:cNvGrpSpPr/>
          <p:nvPr/>
        </p:nvGrpSpPr>
        <p:grpSpPr>
          <a:xfrm>
            <a:off x="237195" y="237553"/>
            <a:ext cx="8669501" cy="4668503"/>
            <a:chOff x="237195" y="237553"/>
            <a:chExt cx="8669501" cy="4668503"/>
          </a:xfrm>
        </p:grpSpPr>
        <p:sp>
          <p:nvSpPr>
            <p:cNvPr id="6846" name="Google Shape;6846;p33"/>
            <p:cNvSpPr/>
            <p:nvPr/>
          </p:nvSpPr>
          <p:spPr>
            <a:xfrm rot="5400000">
              <a:off x="8738903" y="241642"/>
              <a:ext cx="171881" cy="163703"/>
            </a:xfrm>
            <a:custGeom>
              <a:avLst/>
              <a:gdLst/>
              <a:ahLst/>
              <a:cxnLst/>
              <a:rect l="l" t="t" r="r" b="b"/>
              <a:pathLst>
                <a:path w="5444" h="5185" extrusionOk="0">
                  <a:moveTo>
                    <a:pt x="518" y="4191"/>
                  </a:moveTo>
                  <a:lnTo>
                    <a:pt x="518" y="4191"/>
                  </a:lnTo>
                  <a:lnTo>
                    <a:pt x="518" y="4191"/>
                  </a:lnTo>
                  <a:close/>
                  <a:moveTo>
                    <a:pt x="1887" y="0"/>
                  </a:moveTo>
                  <a:lnTo>
                    <a:pt x="2247" y="1930"/>
                  </a:lnTo>
                  <a:lnTo>
                    <a:pt x="518" y="994"/>
                  </a:lnTo>
                  <a:lnTo>
                    <a:pt x="1944" y="2333"/>
                  </a:lnTo>
                  <a:lnTo>
                    <a:pt x="0" y="2592"/>
                  </a:lnTo>
                  <a:lnTo>
                    <a:pt x="1944" y="2837"/>
                  </a:lnTo>
                  <a:lnTo>
                    <a:pt x="518" y="4191"/>
                  </a:lnTo>
                  <a:lnTo>
                    <a:pt x="2247" y="3255"/>
                  </a:lnTo>
                  <a:lnTo>
                    <a:pt x="1887" y="5185"/>
                  </a:lnTo>
                  <a:lnTo>
                    <a:pt x="2722" y="3413"/>
                  </a:lnTo>
                  <a:lnTo>
                    <a:pt x="3572" y="5185"/>
                  </a:lnTo>
                  <a:lnTo>
                    <a:pt x="3197" y="3255"/>
                  </a:lnTo>
                  <a:lnTo>
                    <a:pt x="4925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5" y="994"/>
                  </a:lnTo>
                  <a:lnTo>
                    <a:pt x="3197" y="1930"/>
                  </a:lnTo>
                  <a:lnTo>
                    <a:pt x="3572" y="0"/>
                  </a:lnTo>
                  <a:lnTo>
                    <a:pt x="2722" y="1771"/>
                  </a:lnTo>
                  <a:lnTo>
                    <a:pt x="188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7" name="Google Shape;6847;p33"/>
            <p:cNvSpPr/>
            <p:nvPr/>
          </p:nvSpPr>
          <p:spPr>
            <a:xfrm rot="5400000">
              <a:off x="8738887" y="4726518"/>
              <a:ext cx="171912" cy="163703"/>
            </a:xfrm>
            <a:custGeom>
              <a:avLst/>
              <a:gdLst/>
              <a:ahLst/>
              <a:cxnLst/>
              <a:rect l="l" t="t" r="r" b="b"/>
              <a:pathLst>
                <a:path w="5445" h="5185" extrusionOk="0">
                  <a:moveTo>
                    <a:pt x="3558" y="0"/>
                  </a:moveTo>
                  <a:lnTo>
                    <a:pt x="3558" y="0"/>
                  </a:lnTo>
                  <a:lnTo>
                    <a:pt x="3558" y="0"/>
                  </a:lnTo>
                  <a:close/>
                  <a:moveTo>
                    <a:pt x="519" y="4191"/>
                  </a:moveTo>
                  <a:lnTo>
                    <a:pt x="519" y="4191"/>
                  </a:lnTo>
                  <a:lnTo>
                    <a:pt x="519" y="4191"/>
                  </a:lnTo>
                  <a:close/>
                  <a:moveTo>
                    <a:pt x="1873" y="0"/>
                  </a:moveTo>
                  <a:lnTo>
                    <a:pt x="2247" y="1930"/>
                  </a:lnTo>
                  <a:lnTo>
                    <a:pt x="519" y="994"/>
                  </a:lnTo>
                  <a:lnTo>
                    <a:pt x="1945" y="2333"/>
                  </a:lnTo>
                  <a:lnTo>
                    <a:pt x="0" y="2592"/>
                  </a:lnTo>
                  <a:lnTo>
                    <a:pt x="1945" y="2837"/>
                  </a:lnTo>
                  <a:lnTo>
                    <a:pt x="519" y="4191"/>
                  </a:lnTo>
                  <a:lnTo>
                    <a:pt x="2247" y="3255"/>
                  </a:lnTo>
                  <a:lnTo>
                    <a:pt x="1873" y="5185"/>
                  </a:lnTo>
                  <a:lnTo>
                    <a:pt x="2722" y="3413"/>
                  </a:lnTo>
                  <a:lnTo>
                    <a:pt x="3558" y="5185"/>
                  </a:lnTo>
                  <a:lnTo>
                    <a:pt x="3197" y="3255"/>
                  </a:lnTo>
                  <a:lnTo>
                    <a:pt x="4926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6" y="994"/>
                  </a:lnTo>
                  <a:lnTo>
                    <a:pt x="3197" y="1930"/>
                  </a:lnTo>
                  <a:lnTo>
                    <a:pt x="3558" y="0"/>
                  </a:lnTo>
                  <a:lnTo>
                    <a:pt x="2722" y="1771"/>
                  </a:lnTo>
                  <a:lnTo>
                    <a:pt x="1873" y="0"/>
                  </a:lnTo>
                  <a:close/>
                  <a:moveTo>
                    <a:pt x="1873" y="5185"/>
                  </a:moveTo>
                  <a:lnTo>
                    <a:pt x="1873" y="5185"/>
                  </a:lnTo>
                  <a:lnTo>
                    <a:pt x="1873" y="5185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8" name="Google Shape;6848;p33"/>
            <p:cNvSpPr/>
            <p:nvPr/>
          </p:nvSpPr>
          <p:spPr>
            <a:xfrm rot="5400000">
              <a:off x="232906" y="241847"/>
              <a:ext cx="171881" cy="163293"/>
            </a:xfrm>
            <a:custGeom>
              <a:avLst/>
              <a:gdLst/>
              <a:ahLst/>
              <a:cxnLst/>
              <a:rect l="l" t="t" r="r" b="b"/>
              <a:pathLst>
                <a:path w="5444" h="5172" extrusionOk="0">
                  <a:moveTo>
                    <a:pt x="3572" y="1"/>
                  </a:moveTo>
                  <a:lnTo>
                    <a:pt x="2722" y="1772"/>
                  </a:lnTo>
                  <a:lnTo>
                    <a:pt x="1887" y="1"/>
                  </a:lnTo>
                  <a:lnTo>
                    <a:pt x="1887" y="1"/>
                  </a:lnTo>
                  <a:lnTo>
                    <a:pt x="2247" y="1916"/>
                  </a:lnTo>
                  <a:lnTo>
                    <a:pt x="518" y="980"/>
                  </a:lnTo>
                  <a:lnTo>
                    <a:pt x="518" y="980"/>
                  </a:lnTo>
                  <a:lnTo>
                    <a:pt x="1944" y="2334"/>
                  </a:lnTo>
                  <a:lnTo>
                    <a:pt x="0" y="2579"/>
                  </a:lnTo>
                  <a:lnTo>
                    <a:pt x="1944" y="2838"/>
                  </a:lnTo>
                  <a:lnTo>
                    <a:pt x="518" y="4177"/>
                  </a:lnTo>
                  <a:lnTo>
                    <a:pt x="2247" y="3241"/>
                  </a:lnTo>
                  <a:lnTo>
                    <a:pt x="1887" y="5171"/>
                  </a:lnTo>
                  <a:lnTo>
                    <a:pt x="2722" y="3400"/>
                  </a:lnTo>
                  <a:lnTo>
                    <a:pt x="3572" y="5171"/>
                  </a:lnTo>
                  <a:lnTo>
                    <a:pt x="3197" y="3241"/>
                  </a:lnTo>
                  <a:lnTo>
                    <a:pt x="4925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5" y="980"/>
                  </a:lnTo>
                  <a:lnTo>
                    <a:pt x="3197" y="1916"/>
                  </a:lnTo>
                  <a:lnTo>
                    <a:pt x="3572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9" name="Google Shape;6849;p33"/>
            <p:cNvSpPr/>
            <p:nvPr/>
          </p:nvSpPr>
          <p:spPr>
            <a:xfrm rot="5400000">
              <a:off x="232890" y="4738449"/>
              <a:ext cx="171912" cy="163293"/>
            </a:xfrm>
            <a:custGeom>
              <a:avLst/>
              <a:gdLst/>
              <a:ahLst/>
              <a:cxnLst/>
              <a:rect l="l" t="t" r="r" b="b"/>
              <a:pathLst>
                <a:path w="5445" h="5172" extrusionOk="0">
                  <a:moveTo>
                    <a:pt x="1873" y="1"/>
                  </a:moveTo>
                  <a:lnTo>
                    <a:pt x="2247" y="1916"/>
                  </a:lnTo>
                  <a:lnTo>
                    <a:pt x="519" y="980"/>
                  </a:lnTo>
                  <a:lnTo>
                    <a:pt x="519" y="980"/>
                  </a:lnTo>
                  <a:lnTo>
                    <a:pt x="1945" y="2334"/>
                  </a:lnTo>
                  <a:lnTo>
                    <a:pt x="0" y="2579"/>
                  </a:lnTo>
                  <a:lnTo>
                    <a:pt x="1945" y="2838"/>
                  </a:lnTo>
                  <a:lnTo>
                    <a:pt x="519" y="4177"/>
                  </a:lnTo>
                  <a:lnTo>
                    <a:pt x="2247" y="3241"/>
                  </a:lnTo>
                  <a:lnTo>
                    <a:pt x="1873" y="5171"/>
                  </a:lnTo>
                  <a:lnTo>
                    <a:pt x="2722" y="3400"/>
                  </a:lnTo>
                  <a:lnTo>
                    <a:pt x="3558" y="5171"/>
                  </a:lnTo>
                  <a:lnTo>
                    <a:pt x="3197" y="3241"/>
                  </a:lnTo>
                  <a:lnTo>
                    <a:pt x="3197" y="3241"/>
                  </a:lnTo>
                  <a:lnTo>
                    <a:pt x="4926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6" y="980"/>
                  </a:lnTo>
                  <a:lnTo>
                    <a:pt x="4926" y="980"/>
                  </a:lnTo>
                  <a:lnTo>
                    <a:pt x="3197" y="1916"/>
                  </a:lnTo>
                  <a:lnTo>
                    <a:pt x="3558" y="1"/>
                  </a:lnTo>
                  <a:lnTo>
                    <a:pt x="2722" y="1772"/>
                  </a:lnTo>
                  <a:lnTo>
                    <a:pt x="18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850" name="Google Shape;6850;p33"/>
            <p:cNvGrpSpPr/>
            <p:nvPr/>
          </p:nvGrpSpPr>
          <p:grpSpPr>
            <a:xfrm rot="5400000">
              <a:off x="2237697" y="-1762942"/>
              <a:ext cx="4668496" cy="8669501"/>
              <a:chOff x="2402975" y="240825"/>
              <a:chExt cx="2813025" cy="5223850"/>
            </a:xfrm>
          </p:grpSpPr>
          <p:sp>
            <p:nvSpPr>
              <p:cNvPr id="6851" name="Google Shape;6851;p33"/>
              <p:cNvSpPr/>
              <p:nvPr/>
            </p:nvSpPr>
            <p:spPr>
              <a:xfrm>
                <a:off x="2470125" y="328325"/>
                <a:ext cx="2678725" cy="5048525"/>
              </a:xfrm>
              <a:custGeom>
                <a:avLst/>
                <a:gdLst/>
                <a:ahLst/>
                <a:cxnLst/>
                <a:rect l="l" t="t" r="r" b="b"/>
                <a:pathLst>
                  <a:path w="107149" h="201941" fill="none" extrusionOk="0">
                    <a:moveTo>
                      <a:pt x="107149" y="197071"/>
                    </a:moveTo>
                    <a:lnTo>
                      <a:pt x="107149" y="4884"/>
                    </a:lnTo>
                    <a:cubicBezTo>
                      <a:pt x="104450" y="4884"/>
                      <a:pt x="102266" y="2700"/>
                      <a:pt x="102266" y="0"/>
                    </a:cubicBezTo>
                    <a:lnTo>
                      <a:pt x="5087" y="0"/>
                    </a:lnTo>
                    <a:cubicBezTo>
                      <a:pt x="5087" y="2808"/>
                      <a:pt x="2808" y="5087"/>
                      <a:pt x="0" y="5087"/>
                    </a:cubicBezTo>
                    <a:lnTo>
                      <a:pt x="0" y="196854"/>
                    </a:lnTo>
                    <a:cubicBezTo>
                      <a:pt x="2808" y="196854"/>
                      <a:pt x="5087" y="199132"/>
                      <a:pt x="5087" y="201940"/>
                    </a:cubicBezTo>
                    <a:lnTo>
                      <a:pt x="102266" y="201940"/>
                    </a:lnTo>
                    <a:cubicBezTo>
                      <a:pt x="102266" y="199255"/>
                      <a:pt x="104450" y="197071"/>
                      <a:pt x="107149" y="197071"/>
                    </a:cubicBezTo>
                    <a:close/>
                  </a:path>
                </a:pathLst>
              </a:custGeom>
              <a:noFill/>
              <a:ln w="507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2" name="Google Shape;6852;p33"/>
              <p:cNvSpPr/>
              <p:nvPr/>
            </p:nvSpPr>
            <p:spPr>
              <a:xfrm>
                <a:off x="2402975" y="240825"/>
                <a:ext cx="2813025" cy="5223850"/>
              </a:xfrm>
              <a:custGeom>
                <a:avLst/>
                <a:gdLst/>
                <a:ahLst/>
                <a:cxnLst/>
                <a:rect l="l" t="t" r="r" b="b"/>
                <a:pathLst>
                  <a:path w="112521" h="208954" fill="none" extrusionOk="0">
                    <a:moveTo>
                      <a:pt x="112521" y="197315"/>
                    </a:moveTo>
                    <a:lnTo>
                      <a:pt x="112521" y="11639"/>
                    </a:lnTo>
                    <a:cubicBezTo>
                      <a:pt x="106091" y="11639"/>
                      <a:pt x="100882" y="6430"/>
                      <a:pt x="100882" y="1"/>
                    </a:cubicBezTo>
                    <a:lnTo>
                      <a:pt x="11639" y="1"/>
                    </a:lnTo>
                    <a:cubicBezTo>
                      <a:pt x="11639" y="6430"/>
                      <a:pt x="6430" y="11639"/>
                      <a:pt x="1" y="11639"/>
                    </a:cubicBezTo>
                    <a:lnTo>
                      <a:pt x="1" y="197315"/>
                    </a:lnTo>
                    <a:cubicBezTo>
                      <a:pt x="6430" y="197315"/>
                      <a:pt x="11639" y="202524"/>
                      <a:pt x="11639" y="208954"/>
                    </a:cubicBezTo>
                    <a:lnTo>
                      <a:pt x="100882" y="208954"/>
                    </a:lnTo>
                    <a:cubicBezTo>
                      <a:pt x="100882" y="202524"/>
                      <a:pt x="106091" y="197315"/>
                      <a:pt x="112521" y="197315"/>
                    </a:cubicBezTo>
                    <a:close/>
                  </a:path>
                </a:pathLst>
              </a:custGeom>
              <a:noFill/>
              <a:ln w="542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6853" name="Google Shape;6853;p33"/>
          <p:cNvGrpSpPr/>
          <p:nvPr/>
        </p:nvGrpSpPr>
        <p:grpSpPr>
          <a:xfrm rot="-1368802">
            <a:off x="397546" y="810913"/>
            <a:ext cx="727624" cy="1048760"/>
            <a:chOff x="397669" y="810887"/>
            <a:chExt cx="727681" cy="1048842"/>
          </a:xfrm>
        </p:grpSpPr>
        <p:grpSp>
          <p:nvGrpSpPr>
            <p:cNvPr id="6854" name="Google Shape;6854;p33"/>
            <p:cNvGrpSpPr/>
            <p:nvPr/>
          </p:nvGrpSpPr>
          <p:grpSpPr>
            <a:xfrm rot="4404437">
              <a:off x="487579" y="1322403"/>
              <a:ext cx="451292" cy="517480"/>
              <a:chOff x="6376784" y="1507011"/>
              <a:chExt cx="506381" cy="536693"/>
            </a:xfrm>
          </p:grpSpPr>
          <p:grpSp>
            <p:nvGrpSpPr>
              <p:cNvPr id="6855" name="Google Shape;6855;p33"/>
              <p:cNvGrpSpPr/>
              <p:nvPr/>
            </p:nvGrpSpPr>
            <p:grpSpPr>
              <a:xfrm rot="-6112678" flipH="1">
                <a:off x="6398189" y="1739337"/>
                <a:ext cx="284071" cy="274284"/>
                <a:chOff x="1399963" y="649000"/>
                <a:chExt cx="263971" cy="254901"/>
              </a:xfrm>
            </p:grpSpPr>
            <p:sp>
              <p:nvSpPr>
                <p:cNvPr id="6856" name="Google Shape;6856;p33"/>
                <p:cNvSpPr/>
                <p:nvPr/>
              </p:nvSpPr>
              <p:spPr>
                <a:xfrm>
                  <a:off x="1618396" y="884214"/>
                  <a:ext cx="13680" cy="196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731" extrusionOk="0">
                      <a:moveTo>
                        <a:pt x="254" y="1"/>
                      </a:moveTo>
                      <a:cubicBezTo>
                        <a:pt x="127" y="1"/>
                        <a:pt x="1" y="89"/>
                        <a:pt x="1" y="265"/>
                      </a:cubicBezTo>
                      <a:lnTo>
                        <a:pt x="1" y="476"/>
                      </a:lnTo>
                      <a:cubicBezTo>
                        <a:pt x="1" y="610"/>
                        <a:pt x="102" y="731"/>
                        <a:pt x="233" y="731"/>
                      </a:cubicBezTo>
                      <a:cubicBezTo>
                        <a:pt x="240" y="731"/>
                        <a:pt x="247" y="730"/>
                        <a:pt x="254" y="730"/>
                      </a:cubicBezTo>
                      <a:cubicBezTo>
                        <a:pt x="261" y="730"/>
                        <a:pt x="269" y="731"/>
                        <a:pt x="276" y="731"/>
                      </a:cubicBezTo>
                      <a:cubicBezTo>
                        <a:pt x="406" y="731"/>
                        <a:pt x="508" y="610"/>
                        <a:pt x="508" y="476"/>
                      </a:cubicBezTo>
                      <a:lnTo>
                        <a:pt x="508" y="265"/>
                      </a:lnTo>
                      <a:cubicBezTo>
                        <a:pt x="508" y="89"/>
                        <a:pt x="381" y="1"/>
                        <a:pt x="254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857" name="Google Shape;6857;p33"/>
                <p:cNvSpPr/>
                <p:nvPr/>
              </p:nvSpPr>
              <p:spPr>
                <a:xfrm>
                  <a:off x="1628252" y="738895"/>
                  <a:ext cx="35682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8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858" name="Google Shape;6858;p33"/>
                <p:cNvSpPr/>
                <p:nvPr/>
              </p:nvSpPr>
              <p:spPr>
                <a:xfrm>
                  <a:off x="1399963" y="649000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859" name="Google Shape;6859;p33"/>
                <p:cNvSpPr/>
                <p:nvPr/>
              </p:nvSpPr>
              <p:spPr>
                <a:xfrm>
                  <a:off x="1531572" y="649000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1"/>
                      </a:moveTo>
                      <a:cubicBezTo>
                        <a:pt x="0" y="1"/>
                        <a:pt x="0" y="1029"/>
                        <a:pt x="662" y="1029"/>
                      </a:cubicBezTo>
                      <a:cubicBezTo>
                        <a:pt x="1324" y="1029"/>
                        <a:pt x="1324" y="1"/>
                        <a:pt x="662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860" name="Google Shape;6860;p33"/>
              <p:cNvGrpSpPr/>
              <p:nvPr/>
            </p:nvGrpSpPr>
            <p:grpSpPr>
              <a:xfrm rot="1827528" flipH="1">
                <a:off x="6572247" y="1547448"/>
                <a:ext cx="246745" cy="320406"/>
                <a:chOff x="1434641" y="606141"/>
                <a:chExt cx="229294" cy="297759"/>
              </a:xfrm>
            </p:grpSpPr>
            <p:sp>
              <p:nvSpPr>
                <p:cNvPr id="6861" name="Google Shape;6861;p33"/>
                <p:cNvSpPr/>
                <p:nvPr/>
              </p:nvSpPr>
              <p:spPr>
                <a:xfrm>
                  <a:off x="1618396" y="884214"/>
                  <a:ext cx="13680" cy="196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731" extrusionOk="0">
                      <a:moveTo>
                        <a:pt x="254" y="1"/>
                      </a:moveTo>
                      <a:cubicBezTo>
                        <a:pt x="127" y="1"/>
                        <a:pt x="1" y="89"/>
                        <a:pt x="1" y="265"/>
                      </a:cubicBezTo>
                      <a:lnTo>
                        <a:pt x="1" y="476"/>
                      </a:lnTo>
                      <a:cubicBezTo>
                        <a:pt x="1" y="610"/>
                        <a:pt x="102" y="731"/>
                        <a:pt x="233" y="731"/>
                      </a:cubicBezTo>
                      <a:cubicBezTo>
                        <a:pt x="240" y="731"/>
                        <a:pt x="247" y="730"/>
                        <a:pt x="254" y="730"/>
                      </a:cubicBezTo>
                      <a:cubicBezTo>
                        <a:pt x="261" y="730"/>
                        <a:pt x="269" y="731"/>
                        <a:pt x="276" y="731"/>
                      </a:cubicBezTo>
                      <a:cubicBezTo>
                        <a:pt x="406" y="731"/>
                        <a:pt x="508" y="610"/>
                        <a:pt x="508" y="476"/>
                      </a:cubicBezTo>
                      <a:lnTo>
                        <a:pt x="508" y="265"/>
                      </a:lnTo>
                      <a:cubicBezTo>
                        <a:pt x="508" y="89"/>
                        <a:pt x="381" y="1"/>
                        <a:pt x="254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862" name="Google Shape;6862;p33"/>
                <p:cNvSpPr/>
                <p:nvPr/>
              </p:nvSpPr>
              <p:spPr>
                <a:xfrm>
                  <a:off x="1578708" y="606141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5" y="1028"/>
                        <a:pt x="1325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863" name="Google Shape;6863;p33"/>
                <p:cNvSpPr/>
                <p:nvPr/>
              </p:nvSpPr>
              <p:spPr>
                <a:xfrm>
                  <a:off x="1628252" y="738895"/>
                  <a:ext cx="35682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8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864" name="Google Shape;6864;p33"/>
                <p:cNvSpPr/>
                <p:nvPr/>
              </p:nvSpPr>
              <p:spPr>
                <a:xfrm>
                  <a:off x="1486155" y="781835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865" name="Google Shape;6865;p33"/>
                <p:cNvSpPr/>
                <p:nvPr/>
              </p:nvSpPr>
              <p:spPr>
                <a:xfrm>
                  <a:off x="1434641" y="674144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1"/>
                      </a:moveTo>
                      <a:cubicBezTo>
                        <a:pt x="0" y="1"/>
                        <a:pt x="0" y="1029"/>
                        <a:pt x="662" y="1029"/>
                      </a:cubicBezTo>
                      <a:cubicBezTo>
                        <a:pt x="1324" y="1029"/>
                        <a:pt x="1324" y="1"/>
                        <a:pt x="662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6866" name="Google Shape;6866;p33"/>
            <p:cNvGrpSpPr/>
            <p:nvPr/>
          </p:nvGrpSpPr>
          <p:grpSpPr>
            <a:xfrm flipH="1">
              <a:off x="524804" y="810887"/>
              <a:ext cx="600546" cy="626088"/>
              <a:chOff x="1609851" y="1570464"/>
              <a:chExt cx="1473733" cy="1539433"/>
            </a:xfrm>
          </p:grpSpPr>
          <p:sp>
            <p:nvSpPr>
              <p:cNvPr id="6867" name="Google Shape;6867;p33"/>
              <p:cNvSpPr/>
              <p:nvPr/>
            </p:nvSpPr>
            <p:spPr>
              <a:xfrm>
                <a:off x="2083882" y="2441068"/>
                <a:ext cx="117373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26" extrusionOk="0">
                    <a:moveTo>
                      <a:pt x="3413" y="0"/>
                    </a:moveTo>
                    <a:lnTo>
                      <a:pt x="0" y="2389"/>
                    </a:lnTo>
                    <a:lnTo>
                      <a:pt x="68" y="2526"/>
                    </a:lnTo>
                    <a:lnTo>
                      <a:pt x="3413" y="69"/>
                    </a:lnTo>
                    <a:lnTo>
                      <a:pt x="341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68" name="Google Shape;6868;p33"/>
              <p:cNvSpPr/>
              <p:nvPr/>
            </p:nvSpPr>
            <p:spPr>
              <a:xfrm>
                <a:off x="2039291" y="2403525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2935" y="0"/>
                    </a:moveTo>
                    <a:lnTo>
                      <a:pt x="0" y="888"/>
                    </a:lnTo>
                    <a:lnTo>
                      <a:pt x="0" y="1024"/>
                    </a:lnTo>
                    <a:lnTo>
                      <a:pt x="2935" y="69"/>
                    </a:lnTo>
                    <a:lnTo>
                      <a:pt x="293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69" name="Google Shape;6869;p33"/>
              <p:cNvSpPr/>
              <p:nvPr/>
            </p:nvSpPr>
            <p:spPr>
              <a:xfrm>
                <a:off x="2151920" y="2513816"/>
                <a:ext cx="68107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26" extrusionOk="0">
                    <a:moveTo>
                      <a:pt x="1980" y="0"/>
                    </a:moveTo>
                    <a:lnTo>
                      <a:pt x="1" y="2458"/>
                    </a:lnTo>
                    <a:lnTo>
                      <a:pt x="137" y="2526"/>
                    </a:lnTo>
                    <a:lnTo>
                      <a:pt x="198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0" name="Google Shape;6870;p33"/>
              <p:cNvSpPr/>
              <p:nvPr/>
            </p:nvSpPr>
            <p:spPr>
              <a:xfrm>
                <a:off x="2241102" y="2509106"/>
                <a:ext cx="49301" cy="133807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892" extrusionOk="0">
                    <a:moveTo>
                      <a:pt x="1366" y="1"/>
                    </a:moveTo>
                    <a:lnTo>
                      <a:pt x="0" y="3892"/>
                    </a:lnTo>
                    <a:lnTo>
                      <a:pt x="69" y="3892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1" name="Google Shape;6871;p33"/>
              <p:cNvSpPr/>
              <p:nvPr/>
            </p:nvSpPr>
            <p:spPr>
              <a:xfrm>
                <a:off x="2158968" y="2074990"/>
                <a:ext cx="61059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2595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775" y="2594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2" name="Google Shape;6872;p33"/>
              <p:cNvSpPr/>
              <p:nvPr/>
            </p:nvSpPr>
            <p:spPr>
              <a:xfrm>
                <a:off x="2022858" y="2333115"/>
                <a:ext cx="145531" cy="4744"/>
              </a:xfrm>
              <a:custGeom>
                <a:avLst/>
                <a:gdLst/>
                <a:ahLst/>
                <a:cxnLst/>
                <a:rect l="l" t="t" r="r" b="b"/>
                <a:pathLst>
                  <a:path w="4233" h="138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4232" y="137"/>
                    </a:lnTo>
                    <a:lnTo>
                      <a:pt x="4232" y="69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3" name="Google Shape;6873;p33"/>
              <p:cNvSpPr/>
              <p:nvPr/>
            </p:nvSpPr>
            <p:spPr>
              <a:xfrm>
                <a:off x="2346717" y="2016303"/>
                <a:ext cx="4710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3073" extrusionOk="0">
                    <a:moveTo>
                      <a:pt x="0" y="1"/>
                    </a:moveTo>
                    <a:lnTo>
                      <a:pt x="0" y="3072"/>
                    </a:lnTo>
                    <a:lnTo>
                      <a:pt x="137" y="3072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4" name="Google Shape;6874;p33"/>
              <p:cNvSpPr/>
              <p:nvPr/>
            </p:nvSpPr>
            <p:spPr>
              <a:xfrm>
                <a:off x="2086220" y="2143028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69" y="1"/>
                    </a:moveTo>
                    <a:lnTo>
                      <a:pt x="0" y="137"/>
                    </a:lnTo>
                    <a:lnTo>
                      <a:pt x="3413" y="2595"/>
                    </a:lnTo>
                    <a:lnTo>
                      <a:pt x="3413" y="2526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5" name="Google Shape;6875;p33"/>
              <p:cNvSpPr/>
              <p:nvPr/>
            </p:nvSpPr>
            <p:spPr>
              <a:xfrm>
                <a:off x="2492179" y="2445744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69"/>
                    </a:cubicBezTo>
                    <a:lnTo>
                      <a:pt x="3277" y="2595"/>
                    </a:lnTo>
                    <a:cubicBezTo>
                      <a:pt x="3346" y="2527"/>
                      <a:pt x="3346" y="2527"/>
                      <a:pt x="3414" y="2458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6" name="Google Shape;6876;p33"/>
              <p:cNvSpPr/>
              <p:nvPr/>
            </p:nvSpPr>
            <p:spPr>
              <a:xfrm>
                <a:off x="2342007" y="2556069"/>
                <a:ext cx="4744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138" h="3072" extrusionOk="0">
                    <a:moveTo>
                      <a:pt x="69" y="0"/>
                    </a:moveTo>
                    <a:lnTo>
                      <a:pt x="1" y="3072"/>
                    </a:lnTo>
                    <a:lnTo>
                      <a:pt x="137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7" name="Google Shape;6877;p33"/>
              <p:cNvSpPr/>
              <p:nvPr/>
            </p:nvSpPr>
            <p:spPr>
              <a:xfrm>
                <a:off x="2553203" y="2241596"/>
                <a:ext cx="103278" cy="32902"/>
              </a:xfrm>
              <a:custGeom>
                <a:avLst/>
                <a:gdLst/>
                <a:ahLst/>
                <a:cxnLst/>
                <a:rect l="l" t="t" r="r" b="b"/>
                <a:pathLst>
                  <a:path w="3004" h="957" extrusionOk="0">
                    <a:moveTo>
                      <a:pt x="2936" y="1"/>
                    </a:moveTo>
                    <a:lnTo>
                      <a:pt x="1" y="888"/>
                    </a:lnTo>
                    <a:lnTo>
                      <a:pt x="1" y="956"/>
                    </a:lnTo>
                    <a:lnTo>
                      <a:pt x="3004" y="137"/>
                    </a:lnTo>
                    <a:cubicBezTo>
                      <a:pt x="3004" y="137"/>
                      <a:pt x="3004" y="1"/>
                      <a:pt x="2936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8" name="Google Shape;6878;p33"/>
              <p:cNvSpPr/>
              <p:nvPr/>
            </p:nvSpPr>
            <p:spPr>
              <a:xfrm>
                <a:off x="2527384" y="2340163"/>
                <a:ext cx="143193" cy="4710"/>
              </a:xfrm>
              <a:custGeom>
                <a:avLst/>
                <a:gdLst/>
                <a:ahLst/>
                <a:cxnLst/>
                <a:rect l="l" t="t" r="r" b="b"/>
                <a:pathLst>
                  <a:path w="4165" h="137" extrusionOk="0">
                    <a:moveTo>
                      <a:pt x="1" y="0"/>
                    </a:moveTo>
                    <a:lnTo>
                      <a:pt x="1" y="69"/>
                    </a:lnTo>
                    <a:lnTo>
                      <a:pt x="4165" y="137"/>
                    </a:lnTo>
                    <a:lnTo>
                      <a:pt x="416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9" name="Google Shape;6879;p33"/>
              <p:cNvSpPr/>
              <p:nvPr/>
            </p:nvSpPr>
            <p:spPr>
              <a:xfrm>
                <a:off x="2471070" y="2513816"/>
                <a:ext cx="65735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2595" extrusionOk="0">
                    <a:moveTo>
                      <a:pt x="1" y="0"/>
                    </a:moveTo>
                    <a:lnTo>
                      <a:pt x="1775" y="2594"/>
                    </a:lnTo>
                    <a:lnTo>
                      <a:pt x="1912" y="252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0" name="Google Shape;6880;p33"/>
              <p:cNvSpPr/>
              <p:nvPr/>
            </p:nvSpPr>
            <p:spPr>
              <a:xfrm>
                <a:off x="2400659" y="2509106"/>
                <a:ext cx="44625" cy="138517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9" extrusionOk="0">
                    <a:moveTo>
                      <a:pt x="1" y="1"/>
                    </a:moveTo>
                    <a:lnTo>
                      <a:pt x="1161" y="4028"/>
                    </a:lnTo>
                    <a:lnTo>
                      <a:pt x="1298" y="4028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1" name="Google Shape;6881;p33"/>
              <p:cNvSpPr/>
              <p:nvPr/>
            </p:nvSpPr>
            <p:spPr>
              <a:xfrm>
                <a:off x="1936048" y="2030399"/>
                <a:ext cx="145496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232" h="3209" extrusionOk="0">
                    <a:moveTo>
                      <a:pt x="137" y="0"/>
                    </a:moveTo>
                    <a:lnTo>
                      <a:pt x="0" y="137"/>
                    </a:lnTo>
                    <a:lnTo>
                      <a:pt x="4164" y="3209"/>
                    </a:lnTo>
                    <a:lnTo>
                      <a:pt x="4232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2" name="Google Shape;6882;p33"/>
              <p:cNvSpPr/>
              <p:nvPr/>
            </p:nvSpPr>
            <p:spPr>
              <a:xfrm>
                <a:off x="1860928" y="2171185"/>
                <a:ext cx="169012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4916" h="1776" extrusionOk="0">
                    <a:moveTo>
                      <a:pt x="69" y="1"/>
                    </a:moveTo>
                    <a:lnTo>
                      <a:pt x="1" y="206"/>
                    </a:lnTo>
                    <a:lnTo>
                      <a:pt x="4915" y="1776"/>
                    </a:lnTo>
                    <a:lnTo>
                      <a:pt x="4915" y="1707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3" name="Google Shape;6883;p33"/>
              <p:cNvSpPr/>
              <p:nvPr/>
            </p:nvSpPr>
            <p:spPr>
              <a:xfrm>
                <a:off x="2766772" y="2654603"/>
                <a:ext cx="79796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321" h="1844" extrusionOk="0">
                    <a:moveTo>
                      <a:pt x="137" y="1"/>
                    </a:moveTo>
                    <a:cubicBezTo>
                      <a:pt x="137" y="69"/>
                      <a:pt x="68" y="137"/>
                      <a:pt x="0" y="206"/>
                    </a:cubicBezTo>
                    <a:lnTo>
                      <a:pt x="2184" y="1844"/>
                    </a:lnTo>
                    <a:lnTo>
                      <a:pt x="2253" y="1776"/>
                    </a:lnTo>
                    <a:lnTo>
                      <a:pt x="2321" y="1639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4" name="Google Shape;6884;p33"/>
              <p:cNvSpPr/>
              <p:nvPr/>
            </p:nvSpPr>
            <p:spPr>
              <a:xfrm>
                <a:off x="1837481" y="2328440"/>
                <a:ext cx="176026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5120" h="274" extrusionOk="0">
                    <a:moveTo>
                      <a:pt x="0" y="0"/>
                    </a:moveTo>
                    <a:cubicBezTo>
                      <a:pt x="0" y="68"/>
                      <a:pt x="0" y="137"/>
                      <a:pt x="0" y="205"/>
                    </a:cubicBezTo>
                    <a:lnTo>
                      <a:pt x="5120" y="273"/>
                    </a:lnTo>
                    <a:lnTo>
                      <a:pt x="5120" y="137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5" name="Google Shape;6885;p33"/>
              <p:cNvSpPr/>
              <p:nvPr/>
            </p:nvSpPr>
            <p:spPr>
              <a:xfrm>
                <a:off x="1722479" y="2323729"/>
                <a:ext cx="93892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74" extrusionOk="0">
                    <a:moveTo>
                      <a:pt x="1" y="1"/>
                    </a:moveTo>
                    <a:lnTo>
                      <a:pt x="1" y="205"/>
                    </a:lnTo>
                    <a:lnTo>
                      <a:pt x="1" y="274"/>
                    </a:lnTo>
                    <a:lnTo>
                      <a:pt x="2731" y="274"/>
                    </a:lnTo>
                    <a:cubicBezTo>
                      <a:pt x="2731" y="205"/>
                      <a:pt x="2731" y="137"/>
                      <a:pt x="2731" y="69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6" name="Google Shape;6886;p33"/>
              <p:cNvSpPr/>
              <p:nvPr/>
            </p:nvSpPr>
            <p:spPr>
              <a:xfrm>
                <a:off x="2403032" y="2032737"/>
                <a:ext cx="49301" cy="136145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960" extrusionOk="0">
                    <a:moveTo>
                      <a:pt x="1365" y="1"/>
                    </a:moveTo>
                    <a:lnTo>
                      <a:pt x="0" y="3960"/>
                    </a:lnTo>
                    <a:lnTo>
                      <a:pt x="68" y="3960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7" name="Google Shape;6887;p33"/>
              <p:cNvSpPr/>
              <p:nvPr/>
            </p:nvSpPr>
            <p:spPr>
              <a:xfrm>
                <a:off x="2611890" y="2539636"/>
                <a:ext cx="147868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301" h="3209" extrusionOk="0">
                    <a:moveTo>
                      <a:pt x="137" y="0"/>
                    </a:moveTo>
                    <a:lnTo>
                      <a:pt x="0" y="69"/>
                    </a:lnTo>
                    <a:lnTo>
                      <a:pt x="4164" y="3208"/>
                    </a:lnTo>
                    <a:lnTo>
                      <a:pt x="4300" y="3004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8" name="Google Shape;6888;p33"/>
              <p:cNvSpPr/>
              <p:nvPr/>
            </p:nvSpPr>
            <p:spPr>
              <a:xfrm>
                <a:off x="2663494" y="2443406"/>
                <a:ext cx="171350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844" extrusionOk="0">
                    <a:moveTo>
                      <a:pt x="1" y="1"/>
                    </a:moveTo>
                    <a:cubicBezTo>
                      <a:pt x="1" y="69"/>
                      <a:pt x="1" y="69"/>
                      <a:pt x="1" y="137"/>
                    </a:cubicBezTo>
                    <a:lnTo>
                      <a:pt x="4915" y="1844"/>
                    </a:lnTo>
                    <a:lnTo>
                      <a:pt x="4984" y="1707"/>
                    </a:lnTo>
                    <a:lnTo>
                      <a:pt x="4984" y="1639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9" name="Google Shape;6889;p33"/>
              <p:cNvSpPr/>
              <p:nvPr/>
            </p:nvSpPr>
            <p:spPr>
              <a:xfrm>
                <a:off x="2851244" y="211019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80"/>
                    </a:lnTo>
                    <a:cubicBezTo>
                      <a:pt x="0" y="1980"/>
                      <a:pt x="69" y="2048"/>
                      <a:pt x="69" y="2116"/>
                    </a:cubicBezTo>
                    <a:lnTo>
                      <a:pt x="6212" y="205"/>
                    </a:lnTo>
                    <a:cubicBezTo>
                      <a:pt x="6212" y="137"/>
                      <a:pt x="6212" y="68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0" name="Google Shape;6890;p33"/>
              <p:cNvSpPr/>
              <p:nvPr/>
            </p:nvSpPr>
            <p:spPr>
              <a:xfrm>
                <a:off x="2250488" y="2030399"/>
                <a:ext cx="44625" cy="138483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8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229" y="4028"/>
                    </a:lnTo>
                    <a:lnTo>
                      <a:pt x="1297" y="4028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1" name="Google Shape;6891;p33"/>
              <p:cNvSpPr/>
              <p:nvPr/>
            </p:nvSpPr>
            <p:spPr>
              <a:xfrm>
                <a:off x="2489841" y="2150076"/>
                <a:ext cx="119711" cy="86878"/>
              </a:xfrm>
              <a:custGeom>
                <a:avLst/>
                <a:gdLst/>
                <a:ahLst/>
                <a:cxnLst/>
                <a:rect l="l" t="t" r="r" b="b"/>
                <a:pathLst>
                  <a:path w="3482" h="2527" extrusionOk="0">
                    <a:moveTo>
                      <a:pt x="3414" y="1"/>
                    </a:moveTo>
                    <a:lnTo>
                      <a:pt x="1" y="2458"/>
                    </a:lnTo>
                    <a:lnTo>
                      <a:pt x="69" y="2458"/>
                    </a:lnTo>
                    <a:lnTo>
                      <a:pt x="69" y="2526"/>
                    </a:lnTo>
                    <a:lnTo>
                      <a:pt x="3482" y="137"/>
                    </a:lnTo>
                    <a:lnTo>
                      <a:pt x="341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2" name="Google Shape;6892;p33"/>
              <p:cNvSpPr/>
              <p:nvPr/>
            </p:nvSpPr>
            <p:spPr>
              <a:xfrm>
                <a:off x="2473407" y="2077328"/>
                <a:ext cx="68107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95" extrusionOk="0">
                    <a:moveTo>
                      <a:pt x="1844" y="1"/>
                    </a:moveTo>
                    <a:lnTo>
                      <a:pt x="1" y="2526"/>
                    </a:lnTo>
                    <a:lnTo>
                      <a:pt x="69" y="2526"/>
                    </a:lnTo>
                    <a:lnTo>
                      <a:pt x="69" y="2594"/>
                    </a:lnTo>
                    <a:lnTo>
                      <a:pt x="1980" y="137"/>
                    </a:lnTo>
                    <a:lnTo>
                      <a:pt x="184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3" name="Google Shape;6893;p33"/>
              <p:cNvSpPr/>
              <p:nvPr/>
            </p:nvSpPr>
            <p:spPr>
              <a:xfrm>
                <a:off x="2041629" y="2234548"/>
                <a:ext cx="100940" cy="37577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93" extrusionOk="0">
                    <a:moveTo>
                      <a:pt x="1" y="1"/>
                    </a:moveTo>
                    <a:lnTo>
                      <a:pt x="1" y="137"/>
                    </a:lnTo>
                    <a:lnTo>
                      <a:pt x="2936" y="1093"/>
                    </a:lnTo>
                    <a:cubicBezTo>
                      <a:pt x="2936" y="1025"/>
                      <a:pt x="2936" y="1025"/>
                      <a:pt x="2936" y="1025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4" name="Google Shape;6894;p33"/>
              <p:cNvSpPr/>
              <p:nvPr/>
            </p:nvSpPr>
            <p:spPr>
              <a:xfrm>
                <a:off x="1846866" y="1959989"/>
                <a:ext cx="77458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253" h="1844" extrusionOk="0">
                    <a:moveTo>
                      <a:pt x="137" y="1"/>
                    </a:moveTo>
                    <a:lnTo>
                      <a:pt x="69" y="69"/>
                    </a:lnTo>
                    <a:cubicBezTo>
                      <a:pt x="69" y="137"/>
                      <a:pt x="0" y="137"/>
                      <a:pt x="0" y="205"/>
                    </a:cubicBezTo>
                    <a:lnTo>
                      <a:pt x="2184" y="1844"/>
                    </a:lnTo>
                    <a:lnTo>
                      <a:pt x="2253" y="170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5" name="Google Shape;6895;p33"/>
              <p:cNvSpPr/>
              <p:nvPr/>
            </p:nvSpPr>
            <p:spPr>
              <a:xfrm>
                <a:off x="2553203" y="2408201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2936" y="1025"/>
                    </a:lnTo>
                    <a:lnTo>
                      <a:pt x="2936" y="956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6" name="Google Shape;6896;p33"/>
              <p:cNvSpPr/>
              <p:nvPr/>
            </p:nvSpPr>
            <p:spPr>
              <a:xfrm>
                <a:off x="2665832" y="2182943"/>
                <a:ext cx="171350" cy="5868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7" extrusionOk="0">
                    <a:moveTo>
                      <a:pt x="4916" y="0"/>
                    </a:moveTo>
                    <a:lnTo>
                      <a:pt x="1" y="1570"/>
                    </a:lnTo>
                    <a:lnTo>
                      <a:pt x="1" y="1707"/>
                    </a:lnTo>
                    <a:lnTo>
                      <a:pt x="4984" y="137"/>
                    </a:lnTo>
                    <a:lnTo>
                      <a:pt x="491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7" name="Google Shape;6897;p33"/>
              <p:cNvSpPr/>
              <p:nvPr/>
            </p:nvSpPr>
            <p:spPr>
              <a:xfrm>
                <a:off x="1858590" y="2436358"/>
                <a:ext cx="171350" cy="58721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8" extrusionOk="0">
                    <a:moveTo>
                      <a:pt x="4915" y="1"/>
                    </a:moveTo>
                    <a:lnTo>
                      <a:pt x="1" y="1503"/>
                    </a:lnTo>
                    <a:lnTo>
                      <a:pt x="69" y="1707"/>
                    </a:lnTo>
                    <a:lnTo>
                      <a:pt x="4983" y="137"/>
                    </a:lnTo>
                    <a:cubicBezTo>
                      <a:pt x="4983" y="69"/>
                      <a:pt x="4983" y="69"/>
                      <a:pt x="4915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8" name="Google Shape;6898;p33"/>
              <p:cNvSpPr/>
              <p:nvPr/>
            </p:nvSpPr>
            <p:spPr>
              <a:xfrm>
                <a:off x="1633298" y="2096099"/>
                <a:ext cx="213603" cy="77493"/>
              </a:xfrm>
              <a:custGeom>
                <a:avLst/>
                <a:gdLst/>
                <a:ahLst/>
                <a:cxnLst/>
                <a:rect l="l" t="t" r="r" b="b"/>
                <a:pathLst>
                  <a:path w="6213" h="2254" extrusionOk="0">
                    <a:moveTo>
                      <a:pt x="69" y="1"/>
                    </a:moveTo>
                    <a:cubicBezTo>
                      <a:pt x="69" y="69"/>
                      <a:pt x="69" y="137"/>
                      <a:pt x="1" y="205"/>
                    </a:cubicBezTo>
                    <a:lnTo>
                      <a:pt x="6144" y="2185"/>
                    </a:lnTo>
                    <a:lnTo>
                      <a:pt x="6144" y="2253"/>
                    </a:lnTo>
                    <a:lnTo>
                      <a:pt x="6212" y="2048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9" name="Google Shape;6899;p33"/>
              <p:cNvSpPr/>
              <p:nvPr/>
            </p:nvSpPr>
            <p:spPr>
              <a:xfrm>
                <a:off x="2661157" y="1732359"/>
                <a:ext cx="136145" cy="183074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25" extrusionOk="0">
                    <a:moveTo>
                      <a:pt x="3755" y="1"/>
                    </a:moveTo>
                    <a:lnTo>
                      <a:pt x="0" y="5188"/>
                    </a:lnTo>
                    <a:lnTo>
                      <a:pt x="137" y="5325"/>
                    </a:lnTo>
                    <a:lnTo>
                      <a:pt x="3959" y="137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0" name="Google Shape;6900;p33"/>
              <p:cNvSpPr/>
              <p:nvPr/>
            </p:nvSpPr>
            <p:spPr>
              <a:xfrm>
                <a:off x="1907856" y="1722973"/>
                <a:ext cx="136145" cy="18544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94" extrusionOk="0">
                    <a:moveTo>
                      <a:pt x="206" y="1"/>
                    </a:moveTo>
                    <a:lnTo>
                      <a:pt x="1" y="137"/>
                    </a:lnTo>
                    <a:lnTo>
                      <a:pt x="3755" y="5393"/>
                    </a:lnTo>
                    <a:lnTo>
                      <a:pt x="3960" y="5325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1" name="Google Shape;6901;p33"/>
              <p:cNvSpPr/>
              <p:nvPr/>
            </p:nvSpPr>
            <p:spPr>
              <a:xfrm>
                <a:off x="2515660" y="1746455"/>
                <a:ext cx="37577" cy="91554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2663" extrusionOk="0">
                    <a:moveTo>
                      <a:pt x="888" y="0"/>
                    </a:moveTo>
                    <a:lnTo>
                      <a:pt x="1" y="2594"/>
                    </a:lnTo>
                    <a:lnTo>
                      <a:pt x="137" y="2662"/>
                    </a:lnTo>
                    <a:lnTo>
                      <a:pt x="1093" y="137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2" name="Google Shape;6902;p33"/>
              <p:cNvSpPr/>
              <p:nvPr/>
            </p:nvSpPr>
            <p:spPr>
              <a:xfrm>
                <a:off x="2161306" y="1741745"/>
                <a:ext cx="32902" cy="93926"/>
              </a:xfrm>
              <a:custGeom>
                <a:avLst/>
                <a:gdLst/>
                <a:ahLst/>
                <a:cxnLst/>
                <a:rect l="l" t="t" r="r" b="b"/>
                <a:pathLst>
                  <a:path w="957" h="2732" extrusionOk="0">
                    <a:moveTo>
                      <a:pt x="137" y="1"/>
                    </a:moveTo>
                    <a:lnTo>
                      <a:pt x="1" y="69"/>
                    </a:lnTo>
                    <a:lnTo>
                      <a:pt x="752" y="2731"/>
                    </a:lnTo>
                    <a:lnTo>
                      <a:pt x="956" y="266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3" name="Google Shape;6903;p33"/>
              <p:cNvSpPr/>
              <p:nvPr/>
            </p:nvSpPr>
            <p:spPr>
              <a:xfrm>
                <a:off x="1835108" y="2640541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0"/>
                    </a:moveTo>
                    <a:lnTo>
                      <a:pt x="1" y="1570"/>
                    </a:lnTo>
                    <a:lnTo>
                      <a:pt x="137" y="1775"/>
                    </a:lnTo>
                    <a:lnTo>
                      <a:pt x="2322" y="137"/>
                    </a:lnTo>
                    <a:cubicBezTo>
                      <a:pt x="2322" y="137"/>
                      <a:pt x="2253" y="69"/>
                      <a:pt x="225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4" name="Google Shape;6904;p33"/>
              <p:cNvSpPr/>
              <p:nvPr/>
            </p:nvSpPr>
            <p:spPr>
              <a:xfrm>
                <a:off x="2349055" y="1586863"/>
                <a:ext cx="9420" cy="222989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6" extrusionOk="0">
                    <a:moveTo>
                      <a:pt x="69" y="1"/>
                    </a:moveTo>
                    <a:lnTo>
                      <a:pt x="0" y="6485"/>
                    </a:lnTo>
                    <a:lnTo>
                      <a:pt x="205" y="6485"/>
                    </a:lnTo>
                    <a:lnTo>
                      <a:pt x="27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5" name="Google Shape;6905;p33"/>
              <p:cNvSpPr/>
              <p:nvPr/>
            </p:nvSpPr>
            <p:spPr>
              <a:xfrm>
                <a:off x="1628622" y="249504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12"/>
                    </a:lnTo>
                    <a:cubicBezTo>
                      <a:pt x="0" y="1980"/>
                      <a:pt x="0" y="2048"/>
                      <a:pt x="69" y="2116"/>
                    </a:cubicBezTo>
                    <a:lnTo>
                      <a:pt x="6212" y="137"/>
                    </a:lnTo>
                    <a:cubicBezTo>
                      <a:pt x="6212" y="137"/>
                      <a:pt x="6212" y="69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6" name="Google Shape;6906;p33"/>
              <p:cNvSpPr/>
              <p:nvPr/>
            </p:nvSpPr>
            <p:spPr>
              <a:xfrm>
                <a:off x="2651771" y="2769604"/>
                <a:ext cx="133807" cy="185411"/>
              </a:xfrm>
              <a:custGeom>
                <a:avLst/>
                <a:gdLst/>
                <a:ahLst/>
                <a:cxnLst/>
                <a:rect l="l" t="t" r="r" b="b"/>
                <a:pathLst>
                  <a:path w="3892" h="5393" extrusionOk="0">
                    <a:moveTo>
                      <a:pt x="69" y="0"/>
                    </a:moveTo>
                    <a:lnTo>
                      <a:pt x="0" y="137"/>
                    </a:lnTo>
                    <a:lnTo>
                      <a:pt x="3686" y="5393"/>
                    </a:lnTo>
                    <a:lnTo>
                      <a:pt x="3891" y="525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7" name="Google Shape;6907;p33"/>
              <p:cNvSpPr/>
              <p:nvPr/>
            </p:nvSpPr>
            <p:spPr>
              <a:xfrm>
                <a:off x="2499227" y="2847027"/>
                <a:ext cx="35240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5" extrusionOk="0">
                    <a:moveTo>
                      <a:pt x="1" y="1"/>
                    </a:moveTo>
                    <a:lnTo>
                      <a:pt x="820" y="2595"/>
                    </a:lnTo>
                    <a:lnTo>
                      <a:pt x="1025" y="252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8" name="Google Shape;6908;p33"/>
              <p:cNvSpPr/>
              <p:nvPr/>
            </p:nvSpPr>
            <p:spPr>
              <a:xfrm>
                <a:off x="2848906" y="2504431"/>
                <a:ext cx="213569" cy="79830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322" extrusionOk="0">
                    <a:moveTo>
                      <a:pt x="68" y="0"/>
                    </a:moveTo>
                    <a:cubicBezTo>
                      <a:pt x="0" y="69"/>
                      <a:pt x="0" y="137"/>
                      <a:pt x="0" y="205"/>
                    </a:cubicBezTo>
                    <a:lnTo>
                      <a:pt x="6075" y="2321"/>
                    </a:lnTo>
                    <a:lnTo>
                      <a:pt x="6211" y="2048"/>
                    </a:lnTo>
                    <a:lnTo>
                      <a:pt x="6211" y="1980"/>
                    </a:lnTo>
                    <a:lnTo>
                      <a:pt x="6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9" name="Google Shape;6909;p33"/>
              <p:cNvSpPr/>
              <p:nvPr/>
            </p:nvSpPr>
            <p:spPr>
              <a:xfrm>
                <a:off x="2142534" y="2840014"/>
                <a:ext cx="35240" cy="89182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4" extrusionOk="0">
                    <a:moveTo>
                      <a:pt x="888" y="0"/>
                    </a:moveTo>
                    <a:lnTo>
                      <a:pt x="1" y="2526"/>
                    </a:lnTo>
                    <a:lnTo>
                      <a:pt x="205" y="2594"/>
                    </a:lnTo>
                    <a:lnTo>
                      <a:pt x="1025" y="68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0" name="Google Shape;6910;p33"/>
              <p:cNvSpPr/>
              <p:nvPr/>
            </p:nvSpPr>
            <p:spPr>
              <a:xfrm>
                <a:off x="1896133" y="2762556"/>
                <a:ext cx="136145" cy="18073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257" extrusionOk="0">
                    <a:moveTo>
                      <a:pt x="3823" y="1"/>
                    </a:moveTo>
                    <a:lnTo>
                      <a:pt x="1" y="5120"/>
                    </a:lnTo>
                    <a:lnTo>
                      <a:pt x="137" y="5257"/>
                    </a:lnTo>
                    <a:lnTo>
                      <a:pt x="3960" y="69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1" name="Google Shape;6911;p33"/>
              <p:cNvSpPr/>
              <p:nvPr/>
            </p:nvSpPr>
            <p:spPr>
              <a:xfrm>
                <a:off x="2332621" y="2868171"/>
                <a:ext cx="9420" cy="222954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5" extrusionOk="0">
                    <a:moveTo>
                      <a:pt x="137" y="0"/>
                    </a:moveTo>
                    <a:lnTo>
                      <a:pt x="0" y="6485"/>
                    </a:lnTo>
                    <a:lnTo>
                      <a:pt x="274" y="6485"/>
                    </a:lnTo>
                    <a:lnTo>
                      <a:pt x="274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2" name="Google Shape;6912;p33"/>
              <p:cNvSpPr/>
              <p:nvPr/>
            </p:nvSpPr>
            <p:spPr>
              <a:xfrm>
                <a:off x="2349055" y="1828589"/>
                <a:ext cx="7082" cy="176026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0" extrusionOk="0">
                    <a:moveTo>
                      <a:pt x="0" y="0"/>
                    </a:moveTo>
                    <a:lnTo>
                      <a:pt x="0" y="5120"/>
                    </a:lnTo>
                    <a:lnTo>
                      <a:pt x="69" y="5120"/>
                    </a:lnTo>
                    <a:lnTo>
                      <a:pt x="20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3" name="Google Shape;6913;p33"/>
              <p:cNvSpPr/>
              <p:nvPr/>
            </p:nvSpPr>
            <p:spPr>
              <a:xfrm>
                <a:off x="2048677" y="1922446"/>
                <a:ext cx="105615" cy="147868"/>
              </a:xfrm>
              <a:custGeom>
                <a:avLst/>
                <a:gdLst/>
                <a:ahLst/>
                <a:cxnLst/>
                <a:rect l="l" t="t" r="r" b="b"/>
                <a:pathLst>
                  <a:path w="3072" h="4301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048" y="2936"/>
                    </a:lnTo>
                    <a:lnTo>
                      <a:pt x="3004" y="4301"/>
                    </a:lnTo>
                    <a:lnTo>
                      <a:pt x="3072" y="4164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4" name="Google Shape;6914;p33"/>
              <p:cNvSpPr/>
              <p:nvPr/>
            </p:nvSpPr>
            <p:spPr>
              <a:xfrm>
                <a:off x="2039291" y="260533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0" y="4164"/>
                    </a:lnTo>
                    <a:lnTo>
                      <a:pt x="137" y="4232"/>
                    </a:lnTo>
                    <a:lnTo>
                      <a:pt x="3208" y="137"/>
                    </a:lnTo>
                    <a:lnTo>
                      <a:pt x="307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5" name="Google Shape;6915;p33"/>
              <p:cNvSpPr/>
              <p:nvPr/>
            </p:nvSpPr>
            <p:spPr>
              <a:xfrm>
                <a:off x="2194173" y="1849698"/>
                <a:ext cx="56349" cy="171350"/>
              </a:xfrm>
              <a:custGeom>
                <a:avLst/>
                <a:gdLst/>
                <a:ahLst/>
                <a:cxnLst/>
                <a:rect l="l" t="t" r="r" b="b"/>
                <a:pathLst>
                  <a:path w="1639" h="4984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1502" y="4983"/>
                    </a:lnTo>
                    <a:lnTo>
                      <a:pt x="1638" y="498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6" name="Google Shape;6916;p33"/>
              <p:cNvSpPr/>
              <p:nvPr/>
            </p:nvSpPr>
            <p:spPr>
              <a:xfrm>
                <a:off x="1926628" y="2530250"/>
                <a:ext cx="147903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4302" h="3072" extrusionOk="0">
                    <a:moveTo>
                      <a:pt x="4301" y="0"/>
                    </a:moveTo>
                    <a:lnTo>
                      <a:pt x="1" y="2935"/>
                    </a:lnTo>
                    <a:lnTo>
                      <a:pt x="138" y="3072"/>
                    </a:lnTo>
                    <a:lnTo>
                      <a:pt x="4301" y="69"/>
                    </a:lnTo>
                    <a:lnTo>
                      <a:pt x="4301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7" name="Google Shape;6917;p33"/>
              <p:cNvSpPr/>
              <p:nvPr/>
            </p:nvSpPr>
            <p:spPr>
              <a:xfrm>
                <a:off x="2778496" y="1976423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1"/>
                    </a:moveTo>
                    <a:lnTo>
                      <a:pt x="0" y="1570"/>
                    </a:lnTo>
                    <a:lnTo>
                      <a:pt x="69" y="1775"/>
                    </a:lnTo>
                    <a:lnTo>
                      <a:pt x="2321" y="205"/>
                    </a:lnTo>
                    <a:lnTo>
                      <a:pt x="2253" y="69"/>
                    </a:lnTo>
                    <a:lnTo>
                      <a:pt x="225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8" name="Google Shape;6918;p33"/>
              <p:cNvSpPr/>
              <p:nvPr/>
            </p:nvSpPr>
            <p:spPr>
              <a:xfrm>
                <a:off x="2452298" y="1852036"/>
                <a:ext cx="63397" cy="169012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6" extrusionOk="0">
                    <a:moveTo>
                      <a:pt x="1639" y="1"/>
                    </a:moveTo>
                    <a:lnTo>
                      <a:pt x="1" y="4915"/>
                    </a:lnTo>
                    <a:lnTo>
                      <a:pt x="137" y="4915"/>
                    </a:lnTo>
                    <a:lnTo>
                      <a:pt x="1844" y="69"/>
                    </a:lnTo>
                    <a:lnTo>
                      <a:pt x="163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9" name="Google Shape;6919;p33"/>
              <p:cNvSpPr/>
              <p:nvPr/>
            </p:nvSpPr>
            <p:spPr>
              <a:xfrm>
                <a:off x="2618904" y="2042123"/>
                <a:ext cx="150241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4370" h="3073" extrusionOk="0">
                    <a:moveTo>
                      <a:pt x="4233" y="1"/>
                    </a:moveTo>
                    <a:lnTo>
                      <a:pt x="1" y="3004"/>
                    </a:lnTo>
                    <a:lnTo>
                      <a:pt x="69" y="3072"/>
                    </a:lnTo>
                    <a:lnTo>
                      <a:pt x="4369" y="137"/>
                    </a:lnTo>
                    <a:lnTo>
                      <a:pt x="423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0" name="Google Shape;6920;p33"/>
              <p:cNvSpPr/>
              <p:nvPr/>
            </p:nvSpPr>
            <p:spPr>
              <a:xfrm>
                <a:off x="2543818" y="192715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1" y="4164"/>
                    </a:lnTo>
                    <a:lnTo>
                      <a:pt x="137" y="4232"/>
                    </a:lnTo>
                    <a:lnTo>
                      <a:pt x="3209" y="68"/>
                    </a:lnTo>
                    <a:cubicBezTo>
                      <a:pt x="3140" y="68"/>
                      <a:pt x="3072" y="0"/>
                      <a:pt x="30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1" name="Google Shape;6921;p33"/>
              <p:cNvSpPr/>
              <p:nvPr/>
            </p:nvSpPr>
            <p:spPr>
              <a:xfrm>
                <a:off x="2682266" y="2342501"/>
                <a:ext cx="176060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5121" h="206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5120" y="205"/>
                    </a:lnTo>
                    <a:lnTo>
                      <a:pt x="512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2" name="Google Shape;6922;p33"/>
              <p:cNvSpPr/>
              <p:nvPr/>
            </p:nvSpPr>
            <p:spPr>
              <a:xfrm>
                <a:off x="2877063" y="2344839"/>
                <a:ext cx="93892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06" extrusionOk="0">
                    <a:moveTo>
                      <a:pt x="0" y="1"/>
                    </a:moveTo>
                    <a:cubicBezTo>
                      <a:pt x="0" y="69"/>
                      <a:pt x="0" y="137"/>
                      <a:pt x="0" y="206"/>
                    </a:cubicBezTo>
                    <a:lnTo>
                      <a:pt x="2730" y="206"/>
                    </a:lnTo>
                    <a:lnTo>
                      <a:pt x="27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3" name="Google Shape;6923;p33"/>
              <p:cNvSpPr/>
              <p:nvPr/>
            </p:nvSpPr>
            <p:spPr>
              <a:xfrm>
                <a:off x="2539142" y="2610012"/>
                <a:ext cx="107953" cy="147903"/>
              </a:xfrm>
              <a:custGeom>
                <a:avLst/>
                <a:gdLst/>
                <a:ahLst/>
                <a:cxnLst/>
                <a:rect l="l" t="t" r="r" b="b"/>
                <a:pathLst>
                  <a:path w="3140" h="4302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935" y="4301"/>
                    </a:lnTo>
                    <a:lnTo>
                      <a:pt x="3140" y="4165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4" name="Google Shape;6924;p33"/>
              <p:cNvSpPr/>
              <p:nvPr/>
            </p:nvSpPr>
            <p:spPr>
              <a:xfrm>
                <a:off x="2442912" y="2656975"/>
                <a:ext cx="58687" cy="171316"/>
              </a:xfrm>
              <a:custGeom>
                <a:avLst/>
                <a:gdLst/>
                <a:ahLst/>
                <a:cxnLst/>
                <a:rect l="l" t="t" r="r" b="b"/>
                <a:pathLst>
                  <a:path w="1707" h="4983" extrusionOk="0">
                    <a:moveTo>
                      <a:pt x="1" y="0"/>
                    </a:moveTo>
                    <a:lnTo>
                      <a:pt x="1502" y="4983"/>
                    </a:lnTo>
                    <a:lnTo>
                      <a:pt x="1707" y="4915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5" name="Google Shape;6925;p33"/>
              <p:cNvSpPr/>
              <p:nvPr/>
            </p:nvSpPr>
            <p:spPr>
              <a:xfrm>
                <a:off x="2177739" y="2656975"/>
                <a:ext cx="63397" cy="168978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5" extrusionOk="0">
                    <a:moveTo>
                      <a:pt x="1707" y="0"/>
                    </a:moveTo>
                    <a:lnTo>
                      <a:pt x="1" y="4846"/>
                    </a:lnTo>
                    <a:lnTo>
                      <a:pt x="205" y="4915"/>
                    </a:lnTo>
                    <a:lnTo>
                      <a:pt x="18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6" name="Google Shape;6926;p33"/>
              <p:cNvSpPr/>
              <p:nvPr/>
            </p:nvSpPr>
            <p:spPr>
              <a:xfrm>
                <a:off x="2337297" y="2673374"/>
                <a:ext cx="7082" cy="17606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1" extrusionOk="0">
                    <a:moveTo>
                      <a:pt x="138" y="1"/>
                    </a:moveTo>
                    <a:lnTo>
                      <a:pt x="1" y="5120"/>
                    </a:lnTo>
                    <a:lnTo>
                      <a:pt x="206" y="5120"/>
                    </a:lnTo>
                    <a:lnTo>
                      <a:pt x="206" y="1776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7" name="Google Shape;6927;p33"/>
              <p:cNvSpPr/>
              <p:nvPr/>
            </p:nvSpPr>
            <p:spPr>
              <a:xfrm>
                <a:off x="2333962" y="1570464"/>
                <a:ext cx="36237" cy="24788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721" extrusionOk="0">
                    <a:moveTo>
                      <a:pt x="576" y="0"/>
                    </a:moveTo>
                    <a:cubicBezTo>
                      <a:pt x="1" y="0"/>
                      <a:pt x="587" y="721"/>
                      <a:pt x="893" y="721"/>
                    </a:cubicBezTo>
                    <a:cubicBezTo>
                      <a:pt x="986" y="721"/>
                      <a:pt x="1054" y="654"/>
                      <a:pt x="1054" y="478"/>
                    </a:cubicBezTo>
                    <a:cubicBezTo>
                      <a:pt x="1054" y="205"/>
                      <a:pt x="849" y="0"/>
                      <a:pt x="5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8" name="Google Shape;6928;p33"/>
              <p:cNvSpPr/>
              <p:nvPr/>
            </p:nvSpPr>
            <p:spPr>
              <a:xfrm>
                <a:off x="2323236" y="3077030"/>
                <a:ext cx="32902" cy="32867"/>
              </a:xfrm>
              <a:custGeom>
                <a:avLst/>
                <a:gdLst/>
                <a:ahLst/>
                <a:cxnLst/>
                <a:rect l="l" t="t" r="r" b="b"/>
                <a:pathLst>
                  <a:path w="957" h="956" extrusionOk="0">
                    <a:moveTo>
                      <a:pt x="478" y="0"/>
                    </a:moveTo>
                    <a:cubicBezTo>
                      <a:pt x="205" y="0"/>
                      <a:pt x="0" y="205"/>
                      <a:pt x="0" y="478"/>
                    </a:cubicBezTo>
                    <a:cubicBezTo>
                      <a:pt x="0" y="751"/>
                      <a:pt x="205" y="956"/>
                      <a:pt x="478" y="956"/>
                    </a:cubicBezTo>
                    <a:cubicBezTo>
                      <a:pt x="751" y="956"/>
                      <a:pt x="956" y="751"/>
                      <a:pt x="956" y="478"/>
                    </a:cubicBezTo>
                    <a:cubicBezTo>
                      <a:pt x="956" y="205"/>
                      <a:pt x="751" y="0"/>
                      <a:pt x="478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9" name="Google Shape;6929;p33"/>
              <p:cNvSpPr/>
              <p:nvPr/>
            </p:nvSpPr>
            <p:spPr>
              <a:xfrm>
                <a:off x="3048344" y="2095515"/>
                <a:ext cx="35240" cy="34071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91" extrusionOk="0">
                    <a:moveTo>
                      <a:pt x="482" y="0"/>
                    </a:moveTo>
                    <a:cubicBezTo>
                      <a:pt x="436" y="0"/>
                      <a:pt x="389" y="6"/>
                      <a:pt x="342" y="18"/>
                    </a:cubicBezTo>
                    <a:cubicBezTo>
                      <a:pt x="137" y="154"/>
                      <a:pt x="1" y="359"/>
                      <a:pt x="69" y="632"/>
                    </a:cubicBezTo>
                    <a:cubicBezTo>
                      <a:pt x="126" y="858"/>
                      <a:pt x="323" y="991"/>
                      <a:pt x="544" y="991"/>
                    </a:cubicBezTo>
                    <a:cubicBezTo>
                      <a:pt x="590" y="991"/>
                      <a:pt x="637" y="985"/>
                      <a:pt x="683" y="973"/>
                    </a:cubicBezTo>
                    <a:cubicBezTo>
                      <a:pt x="888" y="837"/>
                      <a:pt x="1025" y="564"/>
                      <a:pt x="957" y="359"/>
                    </a:cubicBezTo>
                    <a:cubicBezTo>
                      <a:pt x="900" y="133"/>
                      <a:pt x="703" y="0"/>
                      <a:pt x="48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0" name="Google Shape;6930;p33"/>
              <p:cNvSpPr/>
              <p:nvPr/>
            </p:nvSpPr>
            <p:spPr>
              <a:xfrm>
                <a:off x="1609851" y="2550741"/>
                <a:ext cx="37577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24" extrusionOk="0">
                    <a:moveTo>
                      <a:pt x="524" y="1"/>
                    </a:moveTo>
                    <a:cubicBezTo>
                      <a:pt x="485" y="1"/>
                      <a:pt x="446" y="6"/>
                      <a:pt x="410" y="19"/>
                    </a:cubicBezTo>
                    <a:cubicBezTo>
                      <a:pt x="137" y="87"/>
                      <a:pt x="0" y="360"/>
                      <a:pt x="69" y="633"/>
                    </a:cubicBezTo>
                    <a:cubicBezTo>
                      <a:pt x="181" y="801"/>
                      <a:pt x="339" y="924"/>
                      <a:pt x="544" y="924"/>
                    </a:cubicBezTo>
                    <a:cubicBezTo>
                      <a:pt x="588" y="924"/>
                      <a:pt x="634" y="918"/>
                      <a:pt x="683" y="906"/>
                    </a:cubicBezTo>
                    <a:cubicBezTo>
                      <a:pt x="956" y="838"/>
                      <a:pt x="1092" y="565"/>
                      <a:pt x="1024" y="292"/>
                    </a:cubicBezTo>
                    <a:cubicBezTo>
                      <a:pt x="912" y="123"/>
                      <a:pt x="707" y="1"/>
                      <a:pt x="52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1" name="Google Shape;6931;p33"/>
              <p:cNvSpPr/>
              <p:nvPr/>
            </p:nvSpPr>
            <p:spPr>
              <a:xfrm>
                <a:off x="2764400" y="2936656"/>
                <a:ext cx="37577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7" extrusionOk="0">
                    <a:moveTo>
                      <a:pt x="578" y="1"/>
                    </a:moveTo>
                    <a:cubicBezTo>
                      <a:pt x="469" y="1"/>
                      <a:pt x="360" y="39"/>
                      <a:pt x="274" y="124"/>
                    </a:cubicBezTo>
                    <a:cubicBezTo>
                      <a:pt x="69" y="261"/>
                      <a:pt x="1" y="534"/>
                      <a:pt x="206" y="739"/>
                    </a:cubicBezTo>
                    <a:cubicBezTo>
                      <a:pt x="294" y="871"/>
                      <a:pt x="439" y="946"/>
                      <a:pt x="586" y="946"/>
                    </a:cubicBezTo>
                    <a:cubicBezTo>
                      <a:pt x="666" y="946"/>
                      <a:pt x="747" y="923"/>
                      <a:pt x="820" y="875"/>
                    </a:cubicBezTo>
                    <a:cubicBezTo>
                      <a:pt x="1025" y="739"/>
                      <a:pt x="1093" y="397"/>
                      <a:pt x="956" y="193"/>
                    </a:cubicBezTo>
                    <a:cubicBezTo>
                      <a:pt x="877" y="74"/>
                      <a:pt x="729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2" name="Google Shape;6932;p33"/>
              <p:cNvSpPr/>
              <p:nvPr/>
            </p:nvSpPr>
            <p:spPr>
              <a:xfrm>
                <a:off x="1891457" y="1710321"/>
                <a:ext cx="41187" cy="32214"/>
              </a:xfrm>
              <a:custGeom>
                <a:avLst/>
                <a:gdLst/>
                <a:ahLst/>
                <a:cxnLst/>
                <a:rect l="l" t="t" r="r" b="b"/>
                <a:pathLst>
                  <a:path w="1198" h="937" extrusionOk="0">
                    <a:moveTo>
                      <a:pt x="578" y="1"/>
                    </a:moveTo>
                    <a:cubicBezTo>
                      <a:pt x="471" y="1"/>
                      <a:pt x="365" y="34"/>
                      <a:pt x="273" y="96"/>
                    </a:cubicBezTo>
                    <a:cubicBezTo>
                      <a:pt x="68" y="232"/>
                      <a:pt x="0" y="505"/>
                      <a:pt x="205" y="710"/>
                    </a:cubicBezTo>
                    <a:cubicBezTo>
                      <a:pt x="305" y="870"/>
                      <a:pt x="440" y="936"/>
                      <a:pt x="572" y="936"/>
                    </a:cubicBezTo>
                    <a:cubicBezTo>
                      <a:pt x="892" y="936"/>
                      <a:pt x="1197" y="550"/>
                      <a:pt x="956" y="164"/>
                    </a:cubicBezTo>
                    <a:cubicBezTo>
                      <a:pt x="843" y="51"/>
                      <a:pt x="710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3" name="Google Shape;6933;p33"/>
              <p:cNvSpPr/>
              <p:nvPr/>
            </p:nvSpPr>
            <p:spPr>
              <a:xfrm>
                <a:off x="1879699" y="2928267"/>
                <a:ext cx="37577" cy="32386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2" extrusionOk="0">
                    <a:moveTo>
                      <a:pt x="492" y="0"/>
                    </a:moveTo>
                    <a:cubicBezTo>
                      <a:pt x="350" y="0"/>
                      <a:pt x="213" y="51"/>
                      <a:pt x="137" y="164"/>
                    </a:cubicBezTo>
                    <a:cubicBezTo>
                      <a:pt x="1" y="437"/>
                      <a:pt x="69" y="710"/>
                      <a:pt x="274" y="846"/>
                    </a:cubicBezTo>
                    <a:cubicBezTo>
                      <a:pt x="366" y="907"/>
                      <a:pt x="472" y="941"/>
                      <a:pt x="573" y="941"/>
                    </a:cubicBezTo>
                    <a:cubicBezTo>
                      <a:pt x="697" y="941"/>
                      <a:pt x="813" y="891"/>
                      <a:pt x="888" y="778"/>
                    </a:cubicBezTo>
                    <a:cubicBezTo>
                      <a:pt x="1093" y="505"/>
                      <a:pt x="1025" y="232"/>
                      <a:pt x="820" y="95"/>
                    </a:cubicBezTo>
                    <a:cubicBezTo>
                      <a:pt x="728" y="34"/>
                      <a:pt x="608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4" name="Google Shape;6934;p33"/>
              <p:cNvSpPr/>
              <p:nvPr/>
            </p:nvSpPr>
            <p:spPr>
              <a:xfrm>
                <a:off x="2778496" y="1718676"/>
                <a:ext cx="34689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09" h="947" extrusionOk="0">
                    <a:moveTo>
                      <a:pt x="483" y="1"/>
                    </a:moveTo>
                    <a:cubicBezTo>
                      <a:pt x="348" y="1"/>
                      <a:pt x="217" y="61"/>
                      <a:pt x="137" y="194"/>
                    </a:cubicBezTo>
                    <a:cubicBezTo>
                      <a:pt x="0" y="399"/>
                      <a:pt x="0" y="672"/>
                      <a:pt x="205" y="877"/>
                    </a:cubicBezTo>
                    <a:cubicBezTo>
                      <a:pt x="285" y="924"/>
                      <a:pt x="372" y="946"/>
                      <a:pt x="458" y="946"/>
                    </a:cubicBezTo>
                    <a:cubicBezTo>
                      <a:pt x="740" y="946"/>
                      <a:pt x="1008" y="713"/>
                      <a:pt x="956" y="399"/>
                    </a:cubicBezTo>
                    <a:cubicBezTo>
                      <a:pt x="914" y="149"/>
                      <a:pt x="695" y="1"/>
                      <a:pt x="48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5" name="Google Shape;6935;p33"/>
              <p:cNvSpPr/>
              <p:nvPr/>
            </p:nvSpPr>
            <p:spPr>
              <a:xfrm>
                <a:off x="1614526" y="2086095"/>
                <a:ext cx="35239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4" extrusionOk="0">
                    <a:moveTo>
                      <a:pt x="539" y="1"/>
                    </a:moveTo>
                    <a:cubicBezTo>
                      <a:pt x="320" y="1"/>
                      <a:pt x="125" y="123"/>
                      <a:pt x="69" y="292"/>
                    </a:cubicBezTo>
                    <a:cubicBezTo>
                      <a:pt x="1" y="565"/>
                      <a:pt x="137" y="838"/>
                      <a:pt x="410" y="906"/>
                    </a:cubicBezTo>
                    <a:cubicBezTo>
                      <a:pt x="445" y="918"/>
                      <a:pt x="483" y="923"/>
                      <a:pt x="520" y="923"/>
                    </a:cubicBezTo>
                    <a:cubicBezTo>
                      <a:pt x="703" y="923"/>
                      <a:pt x="900" y="791"/>
                      <a:pt x="956" y="565"/>
                    </a:cubicBezTo>
                    <a:cubicBezTo>
                      <a:pt x="1025" y="360"/>
                      <a:pt x="888" y="87"/>
                      <a:pt x="683" y="19"/>
                    </a:cubicBezTo>
                    <a:cubicBezTo>
                      <a:pt x="635" y="7"/>
                      <a:pt x="587" y="1"/>
                      <a:pt x="53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6" name="Google Shape;6936;p33"/>
              <p:cNvSpPr/>
              <p:nvPr/>
            </p:nvSpPr>
            <p:spPr>
              <a:xfrm>
                <a:off x="3043668" y="2562499"/>
                <a:ext cx="35240" cy="31733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3" extrusionOk="0">
                    <a:moveTo>
                      <a:pt x="539" y="0"/>
                    </a:moveTo>
                    <a:cubicBezTo>
                      <a:pt x="320" y="0"/>
                      <a:pt x="125" y="122"/>
                      <a:pt x="69" y="291"/>
                    </a:cubicBezTo>
                    <a:cubicBezTo>
                      <a:pt x="0" y="564"/>
                      <a:pt x="137" y="837"/>
                      <a:pt x="342" y="905"/>
                    </a:cubicBezTo>
                    <a:cubicBezTo>
                      <a:pt x="389" y="917"/>
                      <a:pt x="435" y="923"/>
                      <a:pt x="481" y="923"/>
                    </a:cubicBezTo>
                    <a:cubicBezTo>
                      <a:pt x="702" y="923"/>
                      <a:pt x="899" y="790"/>
                      <a:pt x="956" y="564"/>
                    </a:cubicBezTo>
                    <a:cubicBezTo>
                      <a:pt x="1024" y="359"/>
                      <a:pt x="888" y="86"/>
                      <a:pt x="683" y="18"/>
                    </a:cubicBezTo>
                    <a:cubicBezTo>
                      <a:pt x="635" y="6"/>
                      <a:pt x="586" y="0"/>
                      <a:pt x="53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7" name="Google Shape;6937;p33"/>
              <p:cNvSpPr/>
              <p:nvPr/>
            </p:nvSpPr>
            <p:spPr>
              <a:xfrm>
                <a:off x="2534432" y="1729127"/>
                <a:ext cx="30529" cy="27366"/>
              </a:xfrm>
              <a:custGeom>
                <a:avLst/>
                <a:gdLst/>
                <a:ahLst/>
                <a:cxnLst/>
                <a:rect l="l" t="t" r="r" b="b"/>
                <a:pathLst>
                  <a:path w="888" h="796" extrusionOk="0">
                    <a:moveTo>
                      <a:pt x="453" y="1"/>
                    </a:moveTo>
                    <a:cubicBezTo>
                      <a:pt x="286" y="1"/>
                      <a:pt x="120" y="78"/>
                      <a:pt x="69" y="231"/>
                    </a:cubicBezTo>
                    <a:cubicBezTo>
                      <a:pt x="1" y="436"/>
                      <a:pt x="137" y="709"/>
                      <a:pt x="342" y="777"/>
                    </a:cubicBezTo>
                    <a:cubicBezTo>
                      <a:pt x="378" y="789"/>
                      <a:pt x="414" y="795"/>
                      <a:pt x="450" y="795"/>
                    </a:cubicBezTo>
                    <a:cubicBezTo>
                      <a:pt x="615" y="795"/>
                      <a:pt x="764" y="673"/>
                      <a:pt x="820" y="504"/>
                    </a:cubicBezTo>
                    <a:cubicBezTo>
                      <a:pt x="888" y="300"/>
                      <a:pt x="820" y="95"/>
                      <a:pt x="615" y="26"/>
                    </a:cubicBezTo>
                    <a:cubicBezTo>
                      <a:pt x="564" y="9"/>
                      <a:pt x="508" y="1"/>
                      <a:pt x="45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8" name="Google Shape;6938;p33"/>
              <p:cNvSpPr/>
              <p:nvPr/>
            </p:nvSpPr>
            <p:spPr>
              <a:xfrm>
                <a:off x="2132392" y="2923729"/>
                <a:ext cx="26610" cy="22931"/>
              </a:xfrm>
              <a:custGeom>
                <a:avLst/>
                <a:gdLst/>
                <a:ahLst/>
                <a:cxnLst/>
                <a:rect l="l" t="t" r="r" b="b"/>
                <a:pathLst>
                  <a:path w="774" h="667" extrusionOk="0">
                    <a:moveTo>
                      <a:pt x="316" y="0"/>
                    </a:moveTo>
                    <a:cubicBezTo>
                      <a:pt x="1" y="0"/>
                      <a:pt x="308" y="667"/>
                      <a:pt x="545" y="667"/>
                    </a:cubicBezTo>
                    <a:cubicBezTo>
                      <a:pt x="607" y="667"/>
                      <a:pt x="665" y="620"/>
                      <a:pt x="705" y="500"/>
                    </a:cubicBezTo>
                    <a:cubicBezTo>
                      <a:pt x="773" y="296"/>
                      <a:pt x="637" y="91"/>
                      <a:pt x="432" y="22"/>
                    </a:cubicBezTo>
                    <a:cubicBezTo>
                      <a:pt x="386" y="7"/>
                      <a:pt x="348" y="0"/>
                      <a:pt x="31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9" name="Google Shape;6939;p33"/>
              <p:cNvSpPr/>
              <p:nvPr/>
            </p:nvSpPr>
            <p:spPr>
              <a:xfrm>
                <a:off x="2961707" y="2340438"/>
                <a:ext cx="30358" cy="20869"/>
              </a:xfrm>
              <a:custGeom>
                <a:avLst/>
                <a:gdLst/>
                <a:ahLst/>
                <a:cxnLst/>
                <a:rect l="l" t="t" r="r" b="b"/>
                <a:pathLst>
                  <a:path w="883" h="607" extrusionOk="0">
                    <a:moveTo>
                      <a:pt x="752" y="1"/>
                    </a:moveTo>
                    <a:cubicBezTo>
                      <a:pt x="497" y="1"/>
                      <a:pt x="1" y="607"/>
                      <a:pt x="473" y="607"/>
                    </a:cubicBezTo>
                    <a:cubicBezTo>
                      <a:pt x="678" y="607"/>
                      <a:pt x="883" y="402"/>
                      <a:pt x="883" y="197"/>
                    </a:cubicBezTo>
                    <a:cubicBezTo>
                      <a:pt x="883" y="55"/>
                      <a:pt x="828" y="1"/>
                      <a:pt x="75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40" name="Google Shape;6940;p33"/>
              <p:cNvSpPr/>
              <p:nvPr/>
            </p:nvSpPr>
            <p:spPr>
              <a:xfrm>
                <a:off x="1701370" y="2316235"/>
                <a:ext cx="28192" cy="26301"/>
              </a:xfrm>
              <a:custGeom>
                <a:avLst/>
                <a:gdLst/>
                <a:ahLst/>
                <a:cxnLst/>
                <a:rect l="l" t="t" r="r" b="b"/>
                <a:pathLst>
                  <a:path w="820" h="765" extrusionOk="0">
                    <a:moveTo>
                      <a:pt x="492" y="0"/>
                    </a:moveTo>
                    <a:cubicBezTo>
                      <a:pt x="465" y="0"/>
                      <a:pt x="437" y="5"/>
                      <a:pt x="410" y="14"/>
                    </a:cubicBezTo>
                    <a:cubicBezTo>
                      <a:pt x="205" y="14"/>
                      <a:pt x="0" y="150"/>
                      <a:pt x="0" y="355"/>
                    </a:cubicBezTo>
                    <a:cubicBezTo>
                      <a:pt x="0" y="560"/>
                      <a:pt x="205" y="765"/>
                      <a:pt x="410" y="765"/>
                    </a:cubicBezTo>
                    <a:cubicBezTo>
                      <a:pt x="615" y="765"/>
                      <a:pt x="819" y="560"/>
                      <a:pt x="819" y="355"/>
                    </a:cubicBezTo>
                    <a:cubicBezTo>
                      <a:pt x="819" y="178"/>
                      <a:pt x="666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41" name="Google Shape;6941;p33"/>
              <p:cNvSpPr/>
              <p:nvPr/>
            </p:nvSpPr>
            <p:spPr>
              <a:xfrm>
                <a:off x="2517998" y="2928611"/>
                <a:ext cx="36030" cy="27298"/>
              </a:xfrm>
              <a:custGeom>
                <a:avLst/>
                <a:gdLst/>
                <a:ahLst/>
                <a:cxnLst/>
                <a:rect l="l" t="t" r="r" b="b"/>
                <a:pathLst>
                  <a:path w="1048" h="794" extrusionOk="0">
                    <a:moveTo>
                      <a:pt x="456" y="0"/>
                    </a:moveTo>
                    <a:cubicBezTo>
                      <a:pt x="420" y="0"/>
                      <a:pt x="382" y="6"/>
                      <a:pt x="342" y="17"/>
                    </a:cubicBezTo>
                    <a:cubicBezTo>
                      <a:pt x="137" y="85"/>
                      <a:pt x="1" y="358"/>
                      <a:pt x="69" y="563"/>
                    </a:cubicBezTo>
                    <a:cubicBezTo>
                      <a:pt x="120" y="717"/>
                      <a:pt x="248" y="793"/>
                      <a:pt x="395" y="793"/>
                    </a:cubicBezTo>
                    <a:cubicBezTo>
                      <a:pt x="444" y="793"/>
                      <a:pt x="496" y="785"/>
                      <a:pt x="547" y="768"/>
                    </a:cubicBezTo>
                    <a:cubicBezTo>
                      <a:pt x="1048" y="643"/>
                      <a:pt x="859" y="0"/>
                      <a:pt x="45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42" name="Google Shape;6942;p33"/>
              <p:cNvSpPr/>
              <p:nvPr/>
            </p:nvSpPr>
            <p:spPr>
              <a:xfrm>
                <a:off x="2145010" y="1732600"/>
                <a:ext cx="33108" cy="17121"/>
              </a:xfrm>
              <a:custGeom>
                <a:avLst/>
                <a:gdLst/>
                <a:ahLst/>
                <a:cxnLst/>
                <a:rect l="l" t="t" r="r" b="b"/>
                <a:pathLst>
                  <a:path w="963" h="498" extrusionOk="0">
                    <a:moveTo>
                      <a:pt x="214" y="1"/>
                    </a:moveTo>
                    <a:cubicBezTo>
                      <a:pt x="86" y="1"/>
                      <a:pt x="0" y="72"/>
                      <a:pt x="65" y="267"/>
                    </a:cubicBezTo>
                    <a:cubicBezTo>
                      <a:pt x="116" y="420"/>
                      <a:pt x="244" y="497"/>
                      <a:pt x="392" y="497"/>
                    </a:cubicBezTo>
                    <a:cubicBezTo>
                      <a:pt x="441" y="497"/>
                      <a:pt x="492" y="489"/>
                      <a:pt x="543" y="472"/>
                    </a:cubicBezTo>
                    <a:cubicBezTo>
                      <a:pt x="963" y="332"/>
                      <a:pt x="491" y="1"/>
                      <a:pt x="21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43" name="Google Shape;6943;p33"/>
              <p:cNvSpPr/>
              <p:nvPr/>
            </p:nvSpPr>
            <p:spPr>
              <a:xfrm>
                <a:off x="1816337" y="2689601"/>
                <a:ext cx="30564" cy="2747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799" extrusionOk="0">
                    <a:moveTo>
                      <a:pt x="407" y="1"/>
                    </a:moveTo>
                    <a:cubicBezTo>
                      <a:pt x="330" y="1"/>
                      <a:pt x="258" y="23"/>
                      <a:pt x="206" y="75"/>
                    </a:cubicBezTo>
                    <a:cubicBezTo>
                      <a:pt x="1" y="212"/>
                      <a:pt x="1" y="485"/>
                      <a:pt x="137" y="621"/>
                    </a:cubicBezTo>
                    <a:cubicBezTo>
                      <a:pt x="181" y="751"/>
                      <a:pt x="306" y="798"/>
                      <a:pt x="445" y="798"/>
                    </a:cubicBezTo>
                    <a:cubicBezTo>
                      <a:pt x="524" y="798"/>
                      <a:pt x="609" y="783"/>
                      <a:pt x="683" y="758"/>
                    </a:cubicBezTo>
                    <a:cubicBezTo>
                      <a:pt x="820" y="621"/>
                      <a:pt x="888" y="348"/>
                      <a:pt x="752" y="143"/>
                    </a:cubicBezTo>
                    <a:cubicBezTo>
                      <a:pt x="667" y="59"/>
                      <a:pt x="531" y="1"/>
                      <a:pt x="407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44" name="Google Shape;6944;p33"/>
              <p:cNvSpPr/>
              <p:nvPr/>
            </p:nvSpPr>
            <p:spPr>
              <a:xfrm>
                <a:off x="2848906" y="1962258"/>
                <a:ext cx="30529" cy="28363"/>
              </a:xfrm>
              <a:custGeom>
                <a:avLst/>
                <a:gdLst/>
                <a:ahLst/>
                <a:cxnLst/>
                <a:rect l="l" t="t" r="r" b="b"/>
                <a:pathLst>
                  <a:path w="888" h="825" extrusionOk="0">
                    <a:moveTo>
                      <a:pt x="389" y="0"/>
                    </a:moveTo>
                    <a:cubicBezTo>
                      <a:pt x="319" y="0"/>
                      <a:pt x="253" y="23"/>
                      <a:pt x="205" y="71"/>
                    </a:cubicBezTo>
                    <a:cubicBezTo>
                      <a:pt x="0" y="208"/>
                      <a:pt x="0" y="481"/>
                      <a:pt x="68" y="617"/>
                    </a:cubicBezTo>
                    <a:cubicBezTo>
                      <a:pt x="156" y="750"/>
                      <a:pt x="302" y="825"/>
                      <a:pt x="430" y="825"/>
                    </a:cubicBezTo>
                    <a:cubicBezTo>
                      <a:pt x="501" y="825"/>
                      <a:pt x="566" y="802"/>
                      <a:pt x="614" y="754"/>
                    </a:cubicBezTo>
                    <a:cubicBezTo>
                      <a:pt x="819" y="617"/>
                      <a:pt x="887" y="344"/>
                      <a:pt x="751" y="208"/>
                    </a:cubicBezTo>
                    <a:cubicBezTo>
                      <a:pt x="663" y="76"/>
                      <a:pt x="518" y="0"/>
                      <a:pt x="38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45" name="Google Shape;6945;p33"/>
              <p:cNvSpPr/>
              <p:nvPr/>
            </p:nvSpPr>
            <p:spPr>
              <a:xfrm>
                <a:off x="1826857" y="1949675"/>
                <a:ext cx="34242" cy="15333"/>
              </a:xfrm>
              <a:custGeom>
                <a:avLst/>
                <a:gdLst/>
                <a:ahLst/>
                <a:cxnLst/>
                <a:rect l="l" t="t" r="r" b="b"/>
                <a:pathLst>
                  <a:path w="996" h="446" extrusionOk="0">
                    <a:moveTo>
                      <a:pt x="449" y="1"/>
                    </a:moveTo>
                    <a:cubicBezTo>
                      <a:pt x="344" y="1"/>
                      <a:pt x="248" y="51"/>
                      <a:pt x="173" y="164"/>
                    </a:cubicBezTo>
                    <a:cubicBezTo>
                      <a:pt x="0" y="365"/>
                      <a:pt x="154" y="445"/>
                      <a:pt x="355" y="445"/>
                    </a:cubicBezTo>
                    <a:cubicBezTo>
                      <a:pt x="631" y="445"/>
                      <a:pt x="995" y="294"/>
                      <a:pt x="719" y="96"/>
                    </a:cubicBezTo>
                    <a:cubicBezTo>
                      <a:pt x="627" y="35"/>
                      <a:pt x="535" y="1"/>
                      <a:pt x="44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46" name="Google Shape;6946;p33"/>
              <p:cNvSpPr/>
              <p:nvPr/>
            </p:nvSpPr>
            <p:spPr>
              <a:xfrm>
                <a:off x="2832816" y="2703044"/>
                <a:ext cx="39193" cy="27573"/>
              </a:xfrm>
              <a:custGeom>
                <a:avLst/>
                <a:gdLst/>
                <a:ahLst/>
                <a:cxnLst/>
                <a:rect l="l" t="t" r="r" b="b"/>
                <a:pathLst>
                  <a:path w="1140" h="802" extrusionOk="0">
                    <a:moveTo>
                      <a:pt x="572" y="0"/>
                    </a:moveTo>
                    <a:cubicBezTo>
                      <a:pt x="249" y="0"/>
                      <a:pt x="1" y="487"/>
                      <a:pt x="332" y="708"/>
                    </a:cubicBezTo>
                    <a:cubicBezTo>
                      <a:pt x="424" y="774"/>
                      <a:pt x="513" y="801"/>
                      <a:pt x="595" y="801"/>
                    </a:cubicBezTo>
                    <a:cubicBezTo>
                      <a:pt x="937" y="801"/>
                      <a:pt x="1140" y="314"/>
                      <a:pt x="809" y="94"/>
                    </a:cubicBezTo>
                    <a:cubicBezTo>
                      <a:pt x="730" y="28"/>
                      <a:pt x="649" y="0"/>
                      <a:pt x="5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6947" name="Google Shape;6947;p33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45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948" name="Google Shape;6948;p33"/>
          <p:cNvSpPr txBox="1">
            <a:spLocks noGrp="1"/>
          </p:cNvSpPr>
          <p:nvPr>
            <p:ph type="subTitle" idx="1"/>
          </p:nvPr>
        </p:nvSpPr>
        <p:spPr>
          <a:xfrm>
            <a:off x="1034675" y="1777725"/>
            <a:ext cx="1896300" cy="30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 b="1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9pPr>
          </a:lstStyle>
          <a:p>
            <a:endParaRPr/>
          </a:p>
        </p:txBody>
      </p:sp>
      <p:sp>
        <p:nvSpPr>
          <p:cNvPr id="6949" name="Google Shape;6949;p33"/>
          <p:cNvSpPr txBox="1">
            <a:spLocks noGrp="1"/>
          </p:cNvSpPr>
          <p:nvPr>
            <p:ph type="subTitle" idx="2"/>
          </p:nvPr>
        </p:nvSpPr>
        <p:spPr>
          <a:xfrm>
            <a:off x="1034675" y="2101681"/>
            <a:ext cx="1896300" cy="487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Roboto Light"/>
              <a:buNone/>
              <a:defRPr sz="1400">
                <a:solidFill>
                  <a:schemeClr val="lt1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950" name="Google Shape;6950;p33"/>
          <p:cNvSpPr txBox="1">
            <a:spLocks noGrp="1"/>
          </p:cNvSpPr>
          <p:nvPr>
            <p:ph type="subTitle" idx="3"/>
          </p:nvPr>
        </p:nvSpPr>
        <p:spPr>
          <a:xfrm>
            <a:off x="3623850" y="1777175"/>
            <a:ext cx="1896300" cy="30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 b="1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9pPr>
          </a:lstStyle>
          <a:p>
            <a:endParaRPr/>
          </a:p>
        </p:txBody>
      </p:sp>
      <p:sp>
        <p:nvSpPr>
          <p:cNvPr id="6951" name="Google Shape;6951;p33"/>
          <p:cNvSpPr txBox="1">
            <a:spLocks noGrp="1"/>
          </p:cNvSpPr>
          <p:nvPr>
            <p:ph type="subTitle" idx="4"/>
          </p:nvPr>
        </p:nvSpPr>
        <p:spPr>
          <a:xfrm>
            <a:off x="3623850" y="2101710"/>
            <a:ext cx="1896300" cy="487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Roboto Light"/>
              <a:buNone/>
              <a:defRPr sz="1400">
                <a:solidFill>
                  <a:schemeClr val="lt1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952" name="Google Shape;6952;p33"/>
          <p:cNvSpPr txBox="1">
            <a:spLocks noGrp="1"/>
          </p:cNvSpPr>
          <p:nvPr>
            <p:ph type="subTitle" idx="5"/>
          </p:nvPr>
        </p:nvSpPr>
        <p:spPr>
          <a:xfrm>
            <a:off x="6213025" y="1777175"/>
            <a:ext cx="1896300" cy="30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 b="1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9pPr>
          </a:lstStyle>
          <a:p>
            <a:endParaRPr/>
          </a:p>
        </p:txBody>
      </p:sp>
      <p:sp>
        <p:nvSpPr>
          <p:cNvPr id="6953" name="Google Shape;6953;p33"/>
          <p:cNvSpPr txBox="1">
            <a:spLocks noGrp="1"/>
          </p:cNvSpPr>
          <p:nvPr>
            <p:ph type="subTitle" idx="6"/>
          </p:nvPr>
        </p:nvSpPr>
        <p:spPr>
          <a:xfrm>
            <a:off x="6213025" y="2101709"/>
            <a:ext cx="1896300" cy="487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Roboto Light"/>
              <a:buNone/>
              <a:defRPr sz="1400">
                <a:solidFill>
                  <a:schemeClr val="lt1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954" name="Google Shape;6954;p33"/>
          <p:cNvSpPr txBox="1">
            <a:spLocks noGrp="1"/>
          </p:cNvSpPr>
          <p:nvPr>
            <p:ph type="subTitle" idx="7"/>
          </p:nvPr>
        </p:nvSpPr>
        <p:spPr>
          <a:xfrm>
            <a:off x="1034675" y="3588725"/>
            <a:ext cx="1896300" cy="30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 b="1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9pPr>
          </a:lstStyle>
          <a:p>
            <a:endParaRPr/>
          </a:p>
        </p:txBody>
      </p:sp>
      <p:sp>
        <p:nvSpPr>
          <p:cNvPr id="6955" name="Google Shape;6955;p33"/>
          <p:cNvSpPr txBox="1">
            <a:spLocks noGrp="1"/>
          </p:cNvSpPr>
          <p:nvPr>
            <p:ph type="subTitle" idx="8"/>
          </p:nvPr>
        </p:nvSpPr>
        <p:spPr>
          <a:xfrm>
            <a:off x="1034675" y="3912681"/>
            <a:ext cx="1896300" cy="487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Roboto Light"/>
              <a:buNone/>
              <a:defRPr sz="1400">
                <a:solidFill>
                  <a:schemeClr val="lt1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956" name="Google Shape;6956;p33"/>
          <p:cNvSpPr txBox="1">
            <a:spLocks noGrp="1"/>
          </p:cNvSpPr>
          <p:nvPr>
            <p:ph type="subTitle" idx="9"/>
          </p:nvPr>
        </p:nvSpPr>
        <p:spPr>
          <a:xfrm>
            <a:off x="3623850" y="3588175"/>
            <a:ext cx="1896300" cy="30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 b="1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9pPr>
          </a:lstStyle>
          <a:p>
            <a:endParaRPr/>
          </a:p>
        </p:txBody>
      </p:sp>
      <p:sp>
        <p:nvSpPr>
          <p:cNvPr id="6957" name="Google Shape;6957;p33"/>
          <p:cNvSpPr txBox="1">
            <a:spLocks noGrp="1"/>
          </p:cNvSpPr>
          <p:nvPr>
            <p:ph type="subTitle" idx="13"/>
          </p:nvPr>
        </p:nvSpPr>
        <p:spPr>
          <a:xfrm>
            <a:off x="3623850" y="3912710"/>
            <a:ext cx="1896300" cy="487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Roboto Light"/>
              <a:buNone/>
              <a:defRPr sz="1400">
                <a:solidFill>
                  <a:schemeClr val="lt1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958" name="Google Shape;6958;p33"/>
          <p:cNvSpPr txBox="1">
            <a:spLocks noGrp="1"/>
          </p:cNvSpPr>
          <p:nvPr>
            <p:ph type="subTitle" idx="14"/>
          </p:nvPr>
        </p:nvSpPr>
        <p:spPr>
          <a:xfrm>
            <a:off x="6213025" y="3588175"/>
            <a:ext cx="1896300" cy="30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 b="1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9pPr>
          </a:lstStyle>
          <a:p>
            <a:endParaRPr/>
          </a:p>
        </p:txBody>
      </p:sp>
      <p:sp>
        <p:nvSpPr>
          <p:cNvPr id="6959" name="Google Shape;6959;p33"/>
          <p:cNvSpPr txBox="1">
            <a:spLocks noGrp="1"/>
          </p:cNvSpPr>
          <p:nvPr>
            <p:ph type="subTitle" idx="15"/>
          </p:nvPr>
        </p:nvSpPr>
        <p:spPr>
          <a:xfrm>
            <a:off x="6213025" y="3912710"/>
            <a:ext cx="1896300" cy="487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Roboto Light"/>
              <a:buNone/>
              <a:defRPr sz="1400">
                <a:solidFill>
                  <a:schemeClr val="lt1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1">
  <p:cSld name="CUSTOM_30">
    <p:spTree>
      <p:nvGrpSpPr>
        <p:cNvPr id="1" name="Shape 69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961" name="Google Shape;6961;p34"/>
          <p:cNvGrpSpPr/>
          <p:nvPr/>
        </p:nvGrpSpPr>
        <p:grpSpPr>
          <a:xfrm>
            <a:off x="237195" y="237553"/>
            <a:ext cx="8669501" cy="4668503"/>
            <a:chOff x="237195" y="237553"/>
            <a:chExt cx="8669501" cy="4668503"/>
          </a:xfrm>
        </p:grpSpPr>
        <p:sp>
          <p:nvSpPr>
            <p:cNvPr id="6962" name="Google Shape;6962;p34"/>
            <p:cNvSpPr/>
            <p:nvPr/>
          </p:nvSpPr>
          <p:spPr>
            <a:xfrm rot="5400000">
              <a:off x="8738903" y="241642"/>
              <a:ext cx="171881" cy="163703"/>
            </a:xfrm>
            <a:custGeom>
              <a:avLst/>
              <a:gdLst/>
              <a:ahLst/>
              <a:cxnLst/>
              <a:rect l="l" t="t" r="r" b="b"/>
              <a:pathLst>
                <a:path w="5444" h="5185" extrusionOk="0">
                  <a:moveTo>
                    <a:pt x="518" y="4191"/>
                  </a:moveTo>
                  <a:lnTo>
                    <a:pt x="518" y="4191"/>
                  </a:lnTo>
                  <a:lnTo>
                    <a:pt x="518" y="4191"/>
                  </a:lnTo>
                  <a:close/>
                  <a:moveTo>
                    <a:pt x="1887" y="0"/>
                  </a:moveTo>
                  <a:lnTo>
                    <a:pt x="2247" y="1930"/>
                  </a:lnTo>
                  <a:lnTo>
                    <a:pt x="518" y="994"/>
                  </a:lnTo>
                  <a:lnTo>
                    <a:pt x="1944" y="2333"/>
                  </a:lnTo>
                  <a:lnTo>
                    <a:pt x="0" y="2592"/>
                  </a:lnTo>
                  <a:lnTo>
                    <a:pt x="1944" y="2837"/>
                  </a:lnTo>
                  <a:lnTo>
                    <a:pt x="518" y="4191"/>
                  </a:lnTo>
                  <a:lnTo>
                    <a:pt x="2247" y="3255"/>
                  </a:lnTo>
                  <a:lnTo>
                    <a:pt x="1887" y="5185"/>
                  </a:lnTo>
                  <a:lnTo>
                    <a:pt x="2722" y="3413"/>
                  </a:lnTo>
                  <a:lnTo>
                    <a:pt x="3572" y="5185"/>
                  </a:lnTo>
                  <a:lnTo>
                    <a:pt x="3197" y="3255"/>
                  </a:lnTo>
                  <a:lnTo>
                    <a:pt x="4925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5" y="994"/>
                  </a:lnTo>
                  <a:lnTo>
                    <a:pt x="3197" y="1930"/>
                  </a:lnTo>
                  <a:lnTo>
                    <a:pt x="3572" y="0"/>
                  </a:lnTo>
                  <a:lnTo>
                    <a:pt x="2722" y="1771"/>
                  </a:lnTo>
                  <a:lnTo>
                    <a:pt x="188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3" name="Google Shape;6963;p34"/>
            <p:cNvSpPr/>
            <p:nvPr/>
          </p:nvSpPr>
          <p:spPr>
            <a:xfrm rot="5400000">
              <a:off x="8738887" y="4726518"/>
              <a:ext cx="171912" cy="163703"/>
            </a:xfrm>
            <a:custGeom>
              <a:avLst/>
              <a:gdLst/>
              <a:ahLst/>
              <a:cxnLst/>
              <a:rect l="l" t="t" r="r" b="b"/>
              <a:pathLst>
                <a:path w="5445" h="5185" extrusionOk="0">
                  <a:moveTo>
                    <a:pt x="3558" y="0"/>
                  </a:moveTo>
                  <a:lnTo>
                    <a:pt x="3558" y="0"/>
                  </a:lnTo>
                  <a:lnTo>
                    <a:pt x="3558" y="0"/>
                  </a:lnTo>
                  <a:close/>
                  <a:moveTo>
                    <a:pt x="519" y="4191"/>
                  </a:moveTo>
                  <a:lnTo>
                    <a:pt x="519" y="4191"/>
                  </a:lnTo>
                  <a:lnTo>
                    <a:pt x="519" y="4191"/>
                  </a:lnTo>
                  <a:close/>
                  <a:moveTo>
                    <a:pt x="1873" y="0"/>
                  </a:moveTo>
                  <a:lnTo>
                    <a:pt x="2247" y="1930"/>
                  </a:lnTo>
                  <a:lnTo>
                    <a:pt x="519" y="994"/>
                  </a:lnTo>
                  <a:lnTo>
                    <a:pt x="1945" y="2333"/>
                  </a:lnTo>
                  <a:lnTo>
                    <a:pt x="0" y="2592"/>
                  </a:lnTo>
                  <a:lnTo>
                    <a:pt x="1945" y="2837"/>
                  </a:lnTo>
                  <a:lnTo>
                    <a:pt x="519" y="4191"/>
                  </a:lnTo>
                  <a:lnTo>
                    <a:pt x="2247" y="3255"/>
                  </a:lnTo>
                  <a:lnTo>
                    <a:pt x="1873" y="5185"/>
                  </a:lnTo>
                  <a:lnTo>
                    <a:pt x="2722" y="3413"/>
                  </a:lnTo>
                  <a:lnTo>
                    <a:pt x="3558" y="5185"/>
                  </a:lnTo>
                  <a:lnTo>
                    <a:pt x="3197" y="3255"/>
                  </a:lnTo>
                  <a:lnTo>
                    <a:pt x="4926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6" y="994"/>
                  </a:lnTo>
                  <a:lnTo>
                    <a:pt x="3197" y="1930"/>
                  </a:lnTo>
                  <a:lnTo>
                    <a:pt x="3558" y="0"/>
                  </a:lnTo>
                  <a:lnTo>
                    <a:pt x="2722" y="1771"/>
                  </a:lnTo>
                  <a:lnTo>
                    <a:pt x="1873" y="0"/>
                  </a:lnTo>
                  <a:close/>
                  <a:moveTo>
                    <a:pt x="1873" y="5185"/>
                  </a:moveTo>
                  <a:lnTo>
                    <a:pt x="1873" y="5185"/>
                  </a:lnTo>
                  <a:lnTo>
                    <a:pt x="1873" y="5185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4" name="Google Shape;6964;p34"/>
            <p:cNvSpPr/>
            <p:nvPr/>
          </p:nvSpPr>
          <p:spPr>
            <a:xfrm rot="5400000">
              <a:off x="232906" y="241847"/>
              <a:ext cx="171881" cy="163293"/>
            </a:xfrm>
            <a:custGeom>
              <a:avLst/>
              <a:gdLst/>
              <a:ahLst/>
              <a:cxnLst/>
              <a:rect l="l" t="t" r="r" b="b"/>
              <a:pathLst>
                <a:path w="5444" h="5172" extrusionOk="0">
                  <a:moveTo>
                    <a:pt x="3572" y="1"/>
                  </a:moveTo>
                  <a:lnTo>
                    <a:pt x="2722" y="1772"/>
                  </a:lnTo>
                  <a:lnTo>
                    <a:pt x="1887" y="1"/>
                  </a:lnTo>
                  <a:lnTo>
                    <a:pt x="1887" y="1"/>
                  </a:lnTo>
                  <a:lnTo>
                    <a:pt x="2247" y="1916"/>
                  </a:lnTo>
                  <a:lnTo>
                    <a:pt x="518" y="980"/>
                  </a:lnTo>
                  <a:lnTo>
                    <a:pt x="518" y="980"/>
                  </a:lnTo>
                  <a:lnTo>
                    <a:pt x="1944" y="2334"/>
                  </a:lnTo>
                  <a:lnTo>
                    <a:pt x="0" y="2579"/>
                  </a:lnTo>
                  <a:lnTo>
                    <a:pt x="1944" y="2838"/>
                  </a:lnTo>
                  <a:lnTo>
                    <a:pt x="518" y="4177"/>
                  </a:lnTo>
                  <a:lnTo>
                    <a:pt x="2247" y="3241"/>
                  </a:lnTo>
                  <a:lnTo>
                    <a:pt x="1887" y="5171"/>
                  </a:lnTo>
                  <a:lnTo>
                    <a:pt x="2722" y="3400"/>
                  </a:lnTo>
                  <a:lnTo>
                    <a:pt x="3572" y="5171"/>
                  </a:lnTo>
                  <a:lnTo>
                    <a:pt x="3197" y="3241"/>
                  </a:lnTo>
                  <a:lnTo>
                    <a:pt x="4925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5" y="980"/>
                  </a:lnTo>
                  <a:lnTo>
                    <a:pt x="3197" y="1916"/>
                  </a:lnTo>
                  <a:lnTo>
                    <a:pt x="3572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5" name="Google Shape;6965;p34"/>
            <p:cNvSpPr/>
            <p:nvPr/>
          </p:nvSpPr>
          <p:spPr>
            <a:xfrm rot="5400000">
              <a:off x="232890" y="4738449"/>
              <a:ext cx="171912" cy="163293"/>
            </a:xfrm>
            <a:custGeom>
              <a:avLst/>
              <a:gdLst/>
              <a:ahLst/>
              <a:cxnLst/>
              <a:rect l="l" t="t" r="r" b="b"/>
              <a:pathLst>
                <a:path w="5445" h="5172" extrusionOk="0">
                  <a:moveTo>
                    <a:pt x="1873" y="1"/>
                  </a:moveTo>
                  <a:lnTo>
                    <a:pt x="2247" y="1916"/>
                  </a:lnTo>
                  <a:lnTo>
                    <a:pt x="519" y="980"/>
                  </a:lnTo>
                  <a:lnTo>
                    <a:pt x="519" y="980"/>
                  </a:lnTo>
                  <a:lnTo>
                    <a:pt x="1945" y="2334"/>
                  </a:lnTo>
                  <a:lnTo>
                    <a:pt x="0" y="2579"/>
                  </a:lnTo>
                  <a:lnTo>
                    <a:pt x="1945" y="2838"/>
                  </a:lnTo>
                  <a:lnTo>
                    <a:pt x="519" y="4177"/>
                  </a:lnTo>
                  <a:lnTo>
                    <a:pt x="2247" y="3241"/>
                  </a:lnTo>
                  <a:lnTo>
                    <a:pt x="1873" y="5171"/>
                  </a:lnTo>
                  <a:lnTo>
                    <a:pt x="2722" y="3400"/>
                  </a:lnTo>
                  <a:lnTo>
                    <a:pt x="3558" y="5171"/>
                  </a:lnTo>
                  <a:lnTo>
                    <a:pt x="3197" y="3241"/>
                  </a:lnTo>
                  <a:lnTo>
                    <a:pt x="3197" y="3241"/>
                  </a:lnTo>
                  <a:lnTo>
                    <a:pt x="4926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6" y="980"/>
                  </a:lnTo>
                  <a:lnTo>
                    <a:pt x="4926" y="980"/>
                  </a:lnTo>
                  <a:lnTo>
                    <a:pt x="3197" y="1916"/>
                  </a:lnTo>
                  <a:lnTo>
                    <a:pt x="3558" y="1"/>
                  </a:lnTo>
                  <a:lnTo>
                    <a:pt x="2722" y="1772"/>
                  </a:lnTo>
                  <a:lnTo>
                    <a:pt x="18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966" name="Google Shape;6966;p34"/>
            <p:cNvGrpSpPr/>
            <p:nvPr/>
          </p:nvGrpSpPr>
          <p:grpSpPr>
            <a:xfrm rot="5400000">
              <a:off x="2237697" y="-1762942"/>
              <a:ext cx="4668496" cy="8669501"/>
              <a:chOff x="2402975" y="240825"/>
              <a:chExt cx="2813025" cy="5223850"/>
            </a:xfrm>
          </p:grpSpPr>
          <p:sp>
            <p:nvSpPr>
              <p:cNvPr id="6967" name="Google Shape;6967;p34"/>
              <p:cNvSpPr/>
              <p:nvPr/>
            </p:nvSpPr>
            <p:spPr>
              <a:xfrm>
                <a:off x="2470125" y="328325"/>
                <a:ext cx="2678725" cy="5048525"/>
              </a:xfrm>
              <a:custGeom>
                <a:avLst/>
                <a:gdLst/>
                <a:ahLst/>
                <a:cxnLst/>
                <a:rect l="l" t="t" r="r" b="b"/>
                <a:pathLst>
                  <a:path w="107149" h="201941" fill="none" extrusionOk="0">
                    <a:moveTo>
                      <a:pt x="107149" y="197071"/>
                    </a:moveTo>
                    <a:lnTo>
                      <a:pt x="107149" y="4884"/>
                    </a:lnTo>
                    <a:cubicBezTo>
                      <a:pt x="104450" y="4884"/>
                      <a:pt x="102266" y="2700"/>
                      <a:pt x="102266" y="0"/>
                    </a:cubicBezTo>
                    <a:lnTo>
                      <a:pt x="5087" y="0"/>
                    </a:lnTo>
                    <a:cubicBezTo>
                      <a:pt x="5087" y="2808"/>
                      <a:pt x="2808" y="5087"/>
                      <a:pt x="0" y="5087"/>
                    </a:cubicBezTo>
                    <a:lnTo>
                      <a:pt x="0" y="196854"/>
                    </a:lnTo>
                    <a:cubicBezTo>
                      <a:pt x="2808" y="196854"/>
                      <a:pt x="5087" y="199132"/>
                      <a:pt x="5087" y="201940"/>
                    </a:cubicBezTo>
                    <a:lnTo>
                      <a:pt x="102266" y="201940"/>
                    </a:lnTo>
                    <a:cubicBezTo>
                      <a:pt x="102266" y="199255"/>
                      <a:pt x="104450" y="197071"/>
                      <a:pt x="107149" y="197071"/>
                    </a:cubicBezTo>
                    <a:close/>
                  </a:path>
                </a:pathLst>
              </a:custGeom>
              <a:noFill/>
              <a:ln w="507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68" name="Google Shape;6968;p34"/>
              <p:cNvSpPr/>
              <p:nvPr/>
            </p:nvSpPr>
            <p:spPr>
              <a:xfrm>
                <a:off x="2402975" y="240825"/>
                <a:ext cx="2813025" cy="5223850"/>
              </a:xfrm>
              <a:custGeom>
                <a:avLst/>
                <a:gdLst/>
                <a:ahLst/>
                <a:cxnLst/>
                <a:rect l="l" t="t" r="r" b="b"/>
                <a:pathLst>
                  <a:path w="112521" h="208954" fill="none" extrusionOk="0">
                    <a:moveTo>
                      <a:pt x="112521" y="197315"/>
                    </a:moveTo>
                    <a:lnTo>
                      <a:pt x="112521" y="11639"/>
                    </a:lnTo>
                    <a:cubicBezTo>
                      <a:pt x="106091" y="11639"/>
                      <a:pt x="100882" y="6430"/>
                      <a:pt x="100882" y="1"/>
                    </a:cubicBezTo>
                    <a:lnTo>
                      <a:pt x="11639" y="1"/>
                    </a:lnTo>
                    <a:cubicBezTo>
                      <a:pt x="11639" y="6430"/>
                      <a:pt x="6430" y="11639"/>
                      <a:pt x="1" y="11639"/>
                    </a:cubicBezTo>
                    <a:lnTo>
                      <a:pt x="1" y="197315"/>
                    </a:lnTo>
                    <a:cubicBezTo>
                      <a:pt x="6430" y="197315"/>
                      <a:pt x="11639" y="202524"/>
                      <a:pt x="11639" y="208954"/>
                    </a:cubicBezTo>
                    <a:lnTo>
                      <a:pt x="100882" y="208954"/>
                    </a:lnTo>
                    <a:cubicBezTo>
                      <a:pt x="100882" y="202524"/>
                      <a:pt x="106091" y="197315"/>
                      <a:pt x="112521" y="197315"/>
                    </a:cubicBezTo>
                    <a:close/>
                  </a:path>
                </a:pathLst>
              </a:custGeom>
              <a:noFill/>
              <a:ln w="542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6969" name="Google Shape;6969;p34"/>
          <p:cNvSpPr txBox="1">
            <a:spLocks noGrp="1"/>
          </p:cNvSpPr>
          <p:nvPr>
            <p:ph type="title"/>
          </p:nvPr>
        </p:nvSpPr>
        <p:spPr>
          <a:xfrm>
            <a:off x="713225" y="551692"/>
            <a:ext cx="7717500" cy="45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970" name="Google Shape;6970;p34"/>
          <p:cNvSpPr txBox="1">
            <a:spLocks noGrp="1"/>
          </p:cNvSpPr>
          <p:nvPr>
            <p:ph type="subTitle" idx="1"/>
          </p:nvPr>
        </p:nvSpPr>
        <p:spPr>
          <a:xfrm>
            <a:off x="1034675" y="3319100"/>
            <a:ext cx="1896300" cy="30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 b="1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9pPr>
          </a:lstStyle>
          <a:p>
            <a:endParaRPr/>
          </a:p>
        </p:txBody>
      </p:sp>
      <p:sp>
        <p:nvSpPr>
          <p:cNvPr id="6971" name="Google Shape;6971;p34"/>
          <p:cNvSpPr txBox="1">
            <a:spLocks noGrp="1"/>
          </p:cNvSpPr>
          <p:nvPr>
            <p:ph type="subTitle" idx="2"/>
          </p:nvPr>
        </p:nvSpPr>
        <p:spPr>
          <a:xfrm>
            <a:off x="1034675" y="3708147"/>
            <a:ext cx="1896300" cy="487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Roboto Light"/>
              <a:buNone/>
              <a:defRPr sz="1400">
                <a:solidFill>
                  <a:schemeClr val="lt1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972" name="Google Shape;6972;p34"/>
          <p:cNvSpPr txBox="1">
            <a:spLocks noGrp="1"/>
          </p:cNvSpPr>
          <p:nvPr>
            <p:ph type="subTitle" idx="3"/>
          </p:nvPr>
        </p:nvSpPr>
        <p:spPr>
          <a:xfrm>
            <a:off x="3623850" y="3318550"/>
            <a:ext cx="1896300" cy="30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 b="1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9pPr>
          </a:lstStyle>
          <a:p>
            <a:endParaRPr/>
          </a:p>
        </p:txBody>
      </p:sp>
      <p:sp>
        <p:nvSpPr>
          <p:cNvPr id="6973" name="Google Shape;6973;p34"/>
          <p:cNvSpPr txBox="1">
            <a:spLocks noGrp="1"/>
          </p:cNvSpPr>
          <p:nvPr>
            <p:ph type="subTitle" idx="4"/>
          </p:nvPr>
        </p:nvSpPr>
        <p:spPr>
          <a:xfrm>
            <a:off x="3623850" y="3708176"/>
            <a:ext cx="1896300" cy="487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Roboto Light"/>
              <a:buNone/>
              <a:defRPr sz="1400">
                <a:solidFill>
                  <a:schemeClr val="lt1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974" name="Google Shape;6974;p34"/>
          <p:cNvSpPr txBox="1">
            <a:spLocks noGrp="1"/>
          </p:cNvSpPr>
          <p:nvPr>
            <p:ph type="subTitle" idx="5"/>
          </p:nvPr>
        </p:nvSpPr>
        <p:spPr>
          <a:xfrm>
            <a:off x="6213025" y="3318550"/>
            <a:ext cx="1896300" cy="30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 b="1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9pPr>
          </a:lstStyle>
          <a:p>
            <a:endParaRPr/>
          </a:p>
        </p:txBody>
      </p:sp>
      <p:sp>
        <p:nvSpPr>
          <p:cNvPr id="6975" name="Google Shape;6975;p34"/>
          <p:cNvSpPr txBox="1">
            <a:spLocks noGrp="1"/>
          </p:cNvSpPr>
          <p:nvPr>
            <p:ph type="subTitle" idx="6"/>
          </p:nvPr>
        </p:nvSpPr>
        <p:spPr>
          <a:xfrm>
            <a:off x="6213025" y="3708175"/>
            <a:ext cx="1896300" cy="487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Roboto Light"/>
              <a:buNone/>
              <a:defRPr sz="1400">
                <a:solidFill>
                  <a:schemeClr val="lt1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976" name="Google Shape;6976;p34"/>
          <p:cNvSpPr txBox="1">
            <a:spLocks noGrp="1"/>
          </p:cNvSpPr>
          <p:nvPr>
            <p:ph type="title" idx="7" hasCustomPrompt="1"/>
          </p:nvPr>
        </p:nvSpPr>
        <p:spPr>
          <a:xfrm>
            <a:off x="1181525" y="2000902"/>
            <a:ext cx="1602600" cy="876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6977" name="Google Shape;6977;p34"/>
          <p:cNvSpPr txBox="1">
            <a:spLocks noGrp="1"/>
          </p:cNvSpPr>
          <p:nvPr>
            <p:ph type="title" idx="8" hasCustomPrompt="1"/>
          </p:nvPr>
        </p:nvSpPr>
        <p:spPr>
          <a:xfrm>
            <a:off x="3770650" y="2000902"/>
            <a:ext cx="1602600" cy="876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6978" name="Google Shape;6978;p34"/>
          <p:cNvSpPr txBox="1">
            <a:spLocks noGrp="1"/>
          </p:cNvSpPr>
          <p:nvPr>
            <p:ph type="title" idx="9" hasCustomPrompt="1"/>
          </p:nvPr>
        </p:nvSpPr>
        <p:spPr>
          <a:xfrm>
            <a:off x="6359875" y="2000902"/>
            <a:ext cx="1602600" cy="876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4">
  <p:cSld name="CUSTOM_4">
    <p:spTree>
      <p:nvGrpSpPr>
        <p:cNvPr id="1" name="Shape 69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980" name="Google Shape;6980;p35"/>
          <p:cNvGrpSpPr/>
          <p:nvPr/>
        </p:nvGrpSpPr>
        <p:grpSpPr>
          <a:xfrm>
            <a:off x="237195" y="237553"/>
            <a:ext cx="8669501" cy="4668503"/>
            <a:chOff x="237195" y="237553"/>
            <a:chExt cx="8669501" cy="4668503"/>
          </a:xfrm>
        </p:grpSpPr>
        <p:sp>
          <p:nvSpPr>
            <p:cNvPr id="6981" name="Google Shape;6981;p35"/>
            <p:cNvSpPr/>
            <p:nvPr/>
          </p:nvSpPr>
          <p:spPr>
            <a:xfrm rot="5400000">
              <a:off x="8738903" y="241642"/>
              <a:ext cx="171881" cy="163703"/>
            </a:xfrm>
            <a:custGeom>
              <a:avLst/>
              <a:gdLst/>
              <a:ahLst/>
              <a:cxnLst/>
              <a:rect l="l" t="t" r="r" b="b"/>
              <a:pathLst>
                <a:path w="5444" h="5185" extrusionOk="0">
                  <a:moveTo>
                    <a:pt x="518" y="4191"/>
                  </a:moveTo>
                  <a:lnTo>
                    <a:pt x="518" y="4191"/>
                  </a:lnTo>
                  <a:lnTo>
                    <a:pt x="518" y="4191"/>
                  </a:lnTo>
                  <a:close/>
                  <a:moveTo>
                    <a:pt x="1887" y="0"/>
                  </a:moveTo>
                  <a:lnTo>
                    <a:pt x="2247" y="1930"/>
                  </a:lnTo>
                  <a:lnTo>
                    <a:pt x="518" y="994"/>
                  </a:lnTo>
                  <a:lnTo>
                    <a:pt x="1944" y="2333"/>
                  </a:lnTo>
                  <a:lnTo>
                    <a:pt x="0" y="2592"/>
                  </a:lnTo>
                  <a:lnTo>
                    <a:pt x="1944" y="2837"/>
                  </a:lnTo>
                  <a:lnTo>
                    <a:pt x="518" y="4191"/>
                  </a:lnTo>
                  <a:lnTo>
                    <a:pt x="2247" y="3255"/>
                  </a:lnTo>
                  <a:lnTo>
                    <a:pt x="1887" y="5185"/>
                  </a:lnTo>
                  <a:lnTo>
                    <a:pt x="2722" y="3413"/>
                  </a:lnTo>
                  <a:lnTo>
                    <a:pt x="3572" y="5185"/>
                  </a:lnTo>
                  <a:lnTo>
                    <a:pt x="3197" y="3255"/>
                  </a:lnTo>
                  <a:lnTo>
                    <a:pt x="4925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5" y="994"/>
                  </a:lnTo>
                  <a:lnTo>
                    <a:pt x="3197" y="1930"/>
                  </a:lnTo>
                  <a:lnTo>
                    <a:pt x="3572" y="0"/>
                  </a:lnTo>
                  <a:lnTo>
                    <a:pt x="2722" y="1771"/>
                  </a:lnTo>
                  <a:lnTo>
                    <a:pt x="188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2" name="Google Shape;6982;p35"/>
            <p:cNvSpPr/>
            <p:nvPr/>
          </p:nvSpPr>
          <p:spPr>
            <a:xfrm rot="5400000">
              <a:off x="8738887" y="4726518"/>
              <a:ext cx="171912" cy="163703"/>
            </a:xfrm>
            <a:custGeom>
              <a:avLst/>
              <a:gdLst/>
              <a:ahLst/>
              <a:cxnLst/>
              <a:rect l="l" t="t" r="r" b="b"/>
              <a:pathLst>
                <a:path w="5445" h="5185" extrusionOk="0">
                  <a:moveTo>
                    <a:pt x="3558" y="0"/>
                  </a:moveTo>
                  <a:lnTo>
                    <a:pt x="3558" y="0"/>
                  </a:lnTo>
                  <a:lnTo>
                    <a:pt x="3558" y="0"/>
                  </a:lnTo>
                  <a:close/>
                  <a:moveTo>
                    <a:pt x="519" y="4191"/>
                  </a:moveTo>
                  <a:lnTo>
                    <a:pt x="519" y="4191"/>
                  </a:lnTo>
                  <a:lnTo>
                    <a:pt x="519" y="4191"/>
                  </a:lnTo>
                  <a:close/>
                  <a:moveTo>
                    <a:pt x="1873" y="0"/>
                  </a:moveTo>
                  <a:lnTo>
                    <a:pt x="2247" y="1930"/>
                  </a:lnTo>
                  <a:lnTo>
                    <a:pt x="519" y="994"/>
                  </a:lnTo>
                  <a:lnTo>
                    <a:pt x="1945" y="2333"/>
                  </a:lnTo>
                  <a:lnTo>
                    <a:pt x="0" y="2592"/>
                  </a:lnTo>
                  <a:lnTo>
                    <a:pt x="1945" y="2837"/>
                  </a:lnTo>
                  <a:lnTo>
                    <a:pt x="519" y="4191"/>
                  </a:lnTo>
                  <a:lnTo>
                    <a:pt x="2247" y="3255"/>
                  </a:lnTo>
                  <a:lnTo>
                    <a:pt x="1873" y="5185"/>
                  </a:lnTo>
                  <a:lnTo>
                    <a:pt x="2722" y="3413"/>
                  </a:lnTo>
                  <a:lnTo>
                    <a:pt x="3558" y="5185"/>
                  </a:lnTo>
                  <a:lnTo>
                    <a:pt x="3197" y="3255"/>
                  </a:lnTo>
                  <a:lnTo>
                    <a:pt x="4926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6" y="994"/>
                  </a:lnTo>
                  <a:lnTo>
                    <a:pt x="3197" y="1930"/>
                  </a:lnTo>
                  <a:lnTo>
                    <a:pt x="3558" y="0"/>
                  </a:lnTo>
                  <a:lnTo>
                    <a:pt x="2722" y="1771"/>
                  </a:lnTo>
                  <a:lnTo>
                    <a:pt x="1873" y="0"/>
                  </a:lnTo>
                  <a:close/>
                  <a:moveTo>
                    <a:pt x="1873" y="5185"/>
                  </a:moveTo>
                  <a:lnTo>
                    <a:pt x="1873" y="5185"/>
                  </a:lnTo>
                  <a:lnTo>
                    <a:pt x="1873" y="5185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3" name="Google Shape;6983;p35"/>
            <p:cNvSpPr/>
            <p:nvPr/>
          </p:nvSpPr>
          <p:spPr>
            <a:xfrm rot="5400000">
              <a:off x="232906" y="241847"/>
              <a:ext cx="171881" cy="163293"/>
            </a:xfrm>
            <a:custGeom>
              <a:avLst/>
              <a:gdLst/>
              <a:ahLst/>
              <a:cxnLst/>
              <a:rect l="l" t="t" r="r" b="b"/>
              <a:pathLst>
                <a:path w="5444" h="5172" extrusionOk="0">
                  <a:moveTo>
                    <a:pt x="3572" y="1"/>
                  </a:moveTo>
                  <a:lnTo>
                    <a:pt x="2722" y="1772"/>
                  </a:lnTo>
                  <a:lnTo>
                    <a:pt x="1887" y="1"/>
                  </a:lnTo>
                  <a:lnTo>
                    <a:pt x="1887" y="1"/>
                  </a:lnTo>
                  <a:lnTo>
                    <a:pt x="2247" y="1916"/>
                  </a:lnTo>
                  <a:lnTo>
                    <a:pt x="518" y="980"/>
                  </a:lnTo>
                  <a:lnTo>
                    <a:pt x="518" y="980"/>
                  </a:lnTo>
                  <a:lnTo>
                    <a:pt x="1944" y="2334"/>
                  </a:lnTo>
                  <a:lnTo>
                    <a:pt x="0" y="2579"/>
                  </a:lnTo>
                  <a:lnTo>
                    <a:pt x="1944" y="2838"/>
                  </a:lnTo>
                  <a:lnTo>
                    <a:pt x="518" y="4177"/>
                  </a:lnTo>
                  <a:lnTo>
                    <a:pt x="2247" y="3241"/>
                  </a:lnTo>
                  <a:lnTo>
                    <a:pt x="1887" y="5171"/>
                  </a:lnTo>
                  <a:lnTo>
                    <a:pt x="2722" y="3400"/>
                  </a:lnTo>
                  <a:lnTo>
                    <a:pt x="3572" y="5171"/>
                  </a:lnTo>
                  <a:lnTo>
                    <a:pt x="3197" y="3241"/>
                  </a:lnTo>
                  <a:lnTo>
                    <a:pt x="4925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5" y="980"/>
                  </a:lnTo>
                  <a:lnTo>
                    <a:pt x="3197" y="1916"/>
                  </a:lnTo>
                  <a:lnTo>
                    <a:pt x="3572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4" name="Google Shape;6984;p35"/>
            <p:cNvSpPr/>
            <p:nvPr/>
          </p:nvSpPr>
          <p:spPr>
            <a:xfrm rot="5400000">
              <a:off x="232890" y="4738449"/>
              <a:ext cx="171912" cy="163293"/>
            </a:xfrm>
            <a:custGeom>
              <a:avLst/>
              <a:gdLst/>
              <a:ahLst/>
              <a:cxnLst/>
              <a:rect l="l" t="t" r="r" b="b"/>
              <a:pathLst>
                <a:path w="5445" h="5172" extrusionOk="0">
                  <a:moveTo>
                    <a:pt x="1873" y="1"/>
                  </a:moveTo>
                  <a:lnTo>
                    <a:pt x="2247" y="1916"/>
                  </a:lnTo>
                  <a:lnTo>
                    <a:pt x="519" y="980"/>
                  </a:lnTo>
                  <a:lnTo>
                    <a:pt x="519" y="980"/>
                  </a:lnTo>
                  <a:lnTo>
                    <a:pt x="1945" y="2334"/>
                  </a:lnTo>
                  <a:lnTo>
                    <a:pt x="0" y="2579"/>
                  </a:lnTo>
                  <a:lnTo>
                    <a:pt x="1945" y="2838"/>
                  </a:lnTo>
                  <a:lnTo>
                    <a:pt x="519" y="4177"/>
                  </a:lnTo>
                  <a:lnTo>
                    <a:pt x="2247" y="3241"/>
                  </a:lnTo>
                  <a:lnTo>
                    <a:pt x="1873" y="5171"/>
                  </a:lnTo>
                  <a:lnTo>
                    <a:pt x="2722" y="3400"/>
                  </a:lnTo>
                  <a:lnTo>
                    <a:pt x="3558" y="5171"/>
                  </a:lnTo>
                  <a:lnTo>
                    <a:pt x="3197" y="3241"/>
                  </a:lnTo>
                  <a:lnTo>
                    <a:pt x="3197" y="3241"/>
                  </a:lnTo>
                  <a:lnTo>
                    <a:pt x="4926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6" y="980"/>
                  </a:lnTo>
                  <a:lnTo>
                    <a:pt x="4926" y="980"/>
                  </a:lnTo>
                  <a:lnTo>
                    <a:pt x="3197" y="1916"/>
                  </a:lnTo>
                  <a:lnTo>
                    <a:pt x="3558" y="1"/>
                  </a:lnTo>
                  <a:lnTo>
                    <a:pt x="2722" y="1772"/>
                  </a:lnTo>
                  <a:lnTo>
                    <a:pt x="18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985" name="Google Shape;6985;p35"/>
            <p:cNvGrpSpPr/>
            <p:nvPr/>
          </p:nvGrpSpPr>
          <p:grpSpPr>
            <a:xfrm rot="5400000">
              <a:off x="2237697" y="-1762942"/>
              <a:ext cx="4668496" cy="8669501"/>
              <a:chOff x="2402975" y="240825"/>
              <a:chExt cx="2813025" cy="5223850"/>
            </a:xfrm>
          </p:grpSpPr>
          <p:sp>
            <p:nvSpPr>
              <p:cNvPr id="6986" name="Google Shape;6986;p35"/>
              <p:cNvSpPr/>
              <p:nvPr/>
            </p:nvSpPr>
            <p:spPr>
              <a:xfrm>
                <a:off x="2470125" y="328325"/>
                <a:ext cx="2678725" cy="5048525"/>
              </a:xfrm>
              <a:custGeom>
                <a:avLst/>
                <a:gdLst/>
                <a:ahLst/>
                <a:cxnLst/>
                <a:rect l="l" t="t" r="r" b="b"/>
                <a:pathLst>
                  <a:path w="107149" h="201941" fill="none" extrusionOk="0">
                    <a:moveTo>
                      <a:pt x="107149" y="197071"/>
                    </a:moveTo>
                    <a:lnTo>
                      <a:pt x="107149" y="4884"/>
                    </a:lnTo>
                    <a:cubicBezTo>
                      <a:pt x="104450" y="4884"/>
                      <a:pt x="102266" y="2700"/>
                      <a:pt x="102266" y="0"/>
                    </a:cubicBezTo>
                    <a:lnTo>
                      <a:pt x="5087" y="0"/>
                    </a:lnTo>
                    <a:cubicBezTo>
                      <a:pt x="5087" y="2808"/>
                      <a:pt x="2808" y="5087"/>
                      <a:pt x="0" y="5087"/>
                    </a:cubicBezTo>
                    <a:lnTo>
                      <a:pt x="0" y="196854"/>
                    </a:lnTo>
                    <a:cubicBezTo>
                      <a:pt x="2808" y="196854"/>
                      <a:pt x="5087" y="199132"/>
                      <a:pt x="5087" y="201940"/>
                    </a:cubicBezTo>
                    <a:lnTo>
                      <a:pt x="102266" y="201940"/>
                    </a:lnTo>
                    <a:cubicBezTo>
                      <a:pt x="102266" y="199255"/>
                      <a:pt x="104450" y="197071"/>
                      <a:pt x="107149" y="197071"/>
                    </a:cubicBezTo>
                    <a:close/>
                  </a:path>
                </a:pathLst>
              </a:custGeom>
              <a:noFill/>
              <a:ln w="507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7" name="Google Shape;6987;p35"/>
              <p:cNvSpPr/>
              <p:nvPr/>
            </p:nvSpPr>
            <p:spPr>
              <a:xfrm>
                <a:off x="2402975" y="240825"/>
                <a:ext cx="2813025" cy="5223850"/>
              </a:xfrm>
              <a:custGeom>
                <a:avLst/>
                <a:gdLst/>
                <a:ahLst/>
                <a:cxnLst/>
                <a:rect l="l" t="t" r="r" b="b"/>
                <a:pathLst>
                  <a:path w="112521" h="208954" fill="none" extrusionOk="0">
                    <a:moveTo>
                      <a:pt x="112521" y="197315"/>
                    </a:moveTo>
                    <a:lnTo>
                      <a:pt x="112521" y="11639"/>
                    </a:lnTo>
                    <a:cubicBezTo>
                      <a:pt x="106091" y="11639"/>
                      <a:pt x="100882" y="6430"/>
                      <a:pt x="100882" y="1"/>
                    </a:cubicBezTo>
                    <a:lnTo>
                      <a:pt x="11639" y="1"/>
                    </a:lnTo>
                    <a:cubicBezTo>
                      <a:pt x="11639" y="6430"/>
                      <a:pt x="6430" y="11639"/>
                      <a:pt x="1" y="11639"/>
                    </a:cubicBezTo>
                    <a:lnTo>
                      <a:pt x="1" y="197315"/>
                    </a:lnTo>
                    <a:cubicBezTo>
                      <a:pt x="6430" y="197315"/>
                      <a:pt x="11639" y="202524"/>
                      <a:pt x="11639" y="208954"/>
                    </a:cubicBezTo>
                    <a:lnTo>
                      <a:pt x="100882" y="208954"/>
                    </a:lnTo>
                    <a:cubicBezTo>
                      <a:pt x="100882" y="202524"/>
                      <a:pt x="106091" y="197315"/>
                      <a:pt x="112521" y="197315"/>
                    </a:cubicBezTo>
                    <a:close/>
                  </a:path>
                </a:pathLst>
              </a:custGeom>
              <a:noFill/>
              <a:ln w="542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6988" name="Google Shape;6988;p35"/>
          <p:cNvGrpSpPr/>
          <p:nvPr/>
        </p:nvGrpSpPr>
        <p:grpSpPr>
          <a:xfrm rot="-1336699" flipH="1">
            <a:off x="7920304" y="800987"/>
            <a:ext cx="739770" cy="757109"/>
            <a:chOff x="1609851" y="1570464"/>
            <a:chExt cx="1473733" cy="1539433"/>
          </a:xfrm>
        </p:grpSpPr>
        <p:sp>
          <p:nvSpPr>
            <p:cNvPr id="6989" name="Google Shape;6989;p35"/>
            <p:cNvSpPr/>
            <p:nvPr/>
          </p:nvSpPr>
          <p:spPr>
            <a:xfrm>
              <a:off x="2083882" y="2441068"/>
              <a:ext cx="117373" cy="86844"/>
            </a:xfrm>
            <a:custGeom>
              <a:avLst/>
              <a:gdLst/>
              <a:ahLst/>
              <a:cxnLst/>
              <a:rect l="l" t="t" r="r" b="b"/>
              <a:pathLst>
                <a:path w="3414" h="2526" extrusionOk="0">
                  <a:moveTo>
                    <a:pt x="3413" y="0"/>
                  </a:moveTo>
                  <a:lnTo>
                    <a:pt x="0" y="2389"/>
                  </a:lnTo>
                  <a:lnTo>
                    <a:pt x="68" y="2526"/>
                  </a:lnTo>
                  <a:lnTo>
                    <a:pt x="3413" y="69"/>
                  </a:lnTo>
                  <a:lnTo>
                    <a:pt x="341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0" name="Google Shape;6990;p35"/>
            <p:cNvSpPr/>
            <p:nvPr/>
          </p:nvSpPr>
          <p:spPr>
            <a:xfrm>
              <a:off x="2039291" y="2403525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2935" y="0"/>
                  </a:moveTo>
                  <a:lnTo>
                    <a:pt x="0" y="888"/>
                  </a:lnTo>
                  <a:lnTo>
                    <a:pt x="0" y="1024"/>
                  </a:lnTo>
                  <a:lnTo>
                    <a:pt x="2935" y="69"/>
                  </a:lnTo>
                  <a:lnTo>
                    <a:pt x="293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1" name="Google Shape;6991;p35"/>
            <p:cNvSpPr/>
            <p:nvPr/>
          </p:nvSpPr>
          <p:spPr>
            <a:xfrm>
              <a:off x="2151920" y="2513816"/>
              <a:ext cx="68107" cy="86844"/>
            </a:xfrm>
            <a:custGeom>
              <a:avLst/>
              <a:gdLst/>
              <a:ahLst/>
              <a:cxnLst/>
              <a:rect l="l" t="t" r="r" b="b"/>
              <a:pathLst>
                <a:path w="1981" h="2526" extrusionOk="0">
                  <a:moveTo>
                    <a:pt x="1980" y="0"/>
                  </a:moveTo>
                  <a:lnTo>
                    <a:pt x="1" y="2458"/>
                  </a:lnTo>
                  <a:lnTo>
                    <a:pt x="137" y="2526"/>
                  </a:lnTo>
                  <a:lnTo>
                    <a:pt x="198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2" name="Google Shape;6992;p35"/>
            <p:cNvSpPr/>
            <p:nvPr/>
          </p:nvSpPr>
          <p:spPr>
            <a:xfrm>
              <a:off x="2241102" y="2509106"/>
              <a:ext cx="49301" cy="133807"/>
            </a:xfrm>
            <a:custGeom>
              <a:avLst/>
              <a:gdLst/>
              <a:ahLst/>
              <a:cxnLst/>
              <a:rect l="l" t="t" r="r" b="b"/>
              <a:pathLst>
                <a:path w="1434" h="3892" extrusionOk="0">
                  <a:moveTo>
                    <a:pt x="1366" y="1"/>
                  </a:moveTo>
                  <a:lnTo>
                    <a:pt x="0" y="3892"/>
                  </a:lnTo>
                  <a:lnTo>
                    <a:pt x="69" y="3892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3" name="Google Shape;6993;p35"/>
            <p:cNvSpPr/>
            <p:nvPr/>
          </p:nvSpPr>
          <p:spPr>
            <a:xfrm>
              <a:off x="2158968" y="2074990"/>
              <a:ext cx="61059" cy="89216"/>
            </a:xfrm>
            <a:custGeom>
              <a:avLst/>
              <a:gdLst/>
              <a:ahLst/>
              <a:cxnLst/>
              <a:rect l="l" t="t" r="r" b="b"/>
              <a:pathLst>
                <a:path w="1776" h="2595" extrusionOk="0">
                  <a:moveTo>
                    <a:pt x="69" y="0"/>
                  </a:moveTo>
                  <a:lnTo>
                    <a:pt x="0" y="69"/>
                  </a:lnTo>
                  <a:lnTo>
                    <a:pt x="1775" y="2594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4" name="Google Shape;6994;p35"/>
            <p:cNvSpPr/>
            <p:nvPr/>
          </p:nvSpPr>
          <p:spPr>
            <a:xfrm>
              <a:off x="2022858" y="2333115"/>
              <a:ext cx="145531" cy="4744"/>
            </a:xfrm>
            <a:custGeom>
              <a:avLst/>
              <a:gdLst/>
              <a:ahLst/>
              <a:cxnLst/>
              <a:rect l="l" t="t" r="r" b="b"/>
              <a:pathLst>
                <a:path w="4233" h="138" extrusionOk="0">
                  <a:moveTo>
                    <a:pt x="1" y="1"/>
                  </a:moveTo>
                  <a:lnTo>
                    <a:pt x="1" y="69"/>
                  </a:lnTo>
                  <a:lnTo>
                    <a:pt x="4232" y="137"/>
                  </a:lnTo>
                  <a:lnTo>
                    <a:pt x="4232" y="69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5" name="Google Shape;6995;p35"/>
            <p:cNvSpPr/>
            <p:nvPr/>
          </p:nvSpPr>
          <p:spPr>
            <a:xfrm>
              <a:off x="2346717" y="2016303"/>
              <a:ext cx="4710" cy="105650"/>
            </a:xfrm>
            <a:custGeom>
              <a:avLst/>
              <a:gdLst/>
              <a:ahLst/>
              <a:cxnLst/>
              <a:rect l="l" t="t" r="r" b="b"/>
              <a:pathLst>
                <a:path w="137" h="3073" extrusionOk="0">
                  <a:moveTo>
                    <a:pt x="0" y="1"/>
                  </a:moveTo>
                  <a:lnTo>
                    <a:pt x="0" y="3072"/>
                  </a:lnTo>
                  <a:lnTo>
                    <a:pt x="137" y="3072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6" name="Google Shape;6996;p35"/>
            <p:cNvSpPr/>
            <p:nvPr/>
          </p:nvSpPr>
          <p:spPr>
            <a:xfrm>
              <a:off x="2086220" y="2143028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69" y="1"/>
                  </a:moveTo>
                  <a:lnTo>
                    <a:pt x="0" y="137"/>
                  </a:lnTo>
                  <a:lnTo>
                    <a:pt x="3413" y="2595"/>
                  </a:lnTo>
                  <a:lnTo>
                    <a:pt x="3413" y="2526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7" name="Google Shape;6997;p35"/>
            <p:cNvSpPr/>
            <p:nvPr/>
          </p:nvSpPr>
          <p:spPr>
            <a:xfrm>
              <a:off x="2492179" y="2445744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1" y="1"/>
                  </a:moveTo>
                  <a:cubicBezTo>
                    <a:pt x="1" y="1"/>
                    <a:pt x="1" y="1"/>
                    <a:pt x="1" y="69"/>
                  </a:cubicBezTo>
                  <a:lnTo>
                    <a:pt x="3277" y="2595"/>
                  </a:lnTo>
                  <a:cubicBezTo>
                    <a:pt x="3346" y="2527"/>
                    <a:pt x="3346" y="2527"/>
                    <a:pt x="3414" y="2458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8" name="Google Shape;6998;p35"/>
            <p:cNvSpPr/>
            <p:nvPr/>
          </p:nvSpPr>
          <p:spPr>
            <a:xfrm>
              <a:off x="2342007" y="2556069"/>
              <a:ext cx="4744" cy="105615"/>
            </a:xfrm>
            <a:custGeom>
              <a:avLst/>
              <a:gdLst/>
              <a:ahLst/>
              <a:cxnLst/>
              <a:rect l="l" t="t" r="r" b="b"/>
              <a:pathLst>
                <a:path w="138" h="3072" extrusionOk="0">
                  <a:moveTo>
                    <a:pt x="69" y="0"/>
                  </a:moveTo>
                  <a:lnTo>
                    <a:pt x="1" y="3072"/>
                  </a:lnTo>
                  <a:lnTo>
                    <a:pt x="137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9" name="Google Shape;6999;p35"/>
            <p:cNvSpPr/>
            <p:nvPr/>
          </p:nvSpPr>
          <p:spPr>
            <a:xfrm>
              <a:off x="2553203" y="2241596"/>
              <a:ext cx="103278" cy="32902"/>
            </a:xfrm>
            <a:custGeom>
              <a:avLst/>
              <a:gdLst/>
              <a:ahLst/>
              <a:cxnLst/>
              <a:rect l="l" t="t" r="r" b="b"/>
              <a:pathLst>
                <a:path w="3004" h="957" extrusionOk="0">
                  <a:moveTo>
                    <a:pt x="2936" y="1"/>
                  </a:moveTo>
                  <a:lnTo>
                    <a:pt x="1" y="888"/>
                  </a:lnTo>
                  <a:lnTo>
                    <a:pt x="1" y="956"/>
                  </a:lnTo>
                  <a:lnTo>
                    <a:pt x="3004" y="137"/>
                  </a:lnTo>
                  <a:cubicBezTo>
                    <a:pt x="3004" y="137"/>
                    <a:pt x="3004" y="1"/>
                    <a:pt x="2936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0" name="Google Shape;7000;p35"/>
            <p:cNvSpPr/>
            <p:nvPr/>
          </p:nvSpPr>
          <p:spPr>
            <a:xfrm>
              <a:off x="2527384" y="2340163"/>
              <a:ext cx="143193" cy="4710"/>
            </a:xfrm>
            <a:custGeom>
              <a:avLst/>
              <a:gdLst/>
              <a:ahLst/>
              <a:cxnLst/>
              <a:rect l="l" t="t" r="r" b="b"/>
              <a:pathLst>
                <a:path w="4165" h="137" extrusionOk="0">
                  <a:moveTo>
                    <a:pt x="1" y="0"/>
                  </a:moveTo>
                  <a:lnTo>
                    <a:pt x="1" y="69"/>
                  </a:lnTo>
                  <a:lnTo>
                    <a:pt x="4165" y="137"/>
                  </a:lnTo>
                  <a:lnTo>
                    <a:pt x="416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1" name="Google Shape;7001;p35"/>
            <p:cNvSpPr/>
            <p:nvPr/>
          </p:nvSpPr>
          <p:spPr>
            <a:xfrm>
              <a:off x="2471070" y="2513816"/>
              <a:ext cx="65735" cy="89216"/>
            </a:xfrm>
            <a:custGeom>
              <a:avLst/>
              <a:gdLst/>
              <a:ahLst/>
              <a:cxnLst/>
              <a:rect l="l" t="t" r="r" b="b"/>
              <a:pathLst>
                <a:path w="1912" h="2595" extrusionOk="0">
                  <a:moveTo>
                    <a:pt x="1" y="0"/>
                  </a:moveTo>
                  <a:lnTo>
                    <a:pt x="1775" y="2594"/>
                  </a:lnTo>
                  <a:lnTo>
                    <a:pt x="1912" y="252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2" name="Google Shape;7002;p35"/>
            <p:cNvSpPr/>
            <p:nvPr/>
          </p:nvSpPr>
          <p:spPr>
            <a:xfrm>
              <a:off x="2400659" y="2509106"/>
              <a:ext cx="44625" cy="138517"/>
            </a:xfrm>
            <a:custGeom>
              <a:avLst/>
              <a:gdLst/>
              <a:ahLst/>
              <a:cxnLst/>
              <a:rect l="l" t="t" r="r" b="b"/>
              <a:pathLst>
                <a:path w="1298" h="4029" extrusionOk="0">
                  <a:moveTo>
                    <a:pt x="1" y="1"/>
                  </a:moveTo>
                  <a:lnTo>
                    <a:pt x="1161" y="4028"/>
                  </a:lnTo>
                  <a:lnTo>
                    <a:pt x="1298" y="4028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3" name="Google Shape;7003;p35"/>
            <p:cNvSpPr/>
            <p:nvPr/>
          </p:nvSpPr>
          <p:spPr>
            <a:xfrm>
              <a:off x="1936048" y="2030399"/>
              <a:ext cx="145496" cy="110325"/>
            </a:xfrm>
            <a:custGeom>
              <a:avLst/>
              <a:gdLst/>
              <a:ahLst/>
              <a:cxnLst/>
              <a:rect l="l" t="t" r="r" b="b"/>
              <a:pathLst>
                <a:path w="4232" h="3209" extrusionOk="0">
                  <a:moveTo>
                    <a:pt x="137" y="0"/>
                  </a:moveTo>
                  <a:lnTo>
                    <a:pt x="0" y="137"/>
                  </a:lnTo>
                  <a:lnTo>
                    <a:pt x="4164" y="3209"/>
                  </a:lnTo>
                  <a:lnTo>
                    <a:pt x="4232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4" name="Google Shape;7004;p35"/>
            <p:cNvSpPr/>
            <p:nvPr/>
          </p:nvSpPr>
          <p:spPr>
            <a:xfrm>
              <a:off x="1860928" y="2171185"/>
              <a:ext cx="169012" cy="61059"/>
            </a:xfrm>
            <a:custGeom>
              <a:avLst/>
              <a:gdLst/>
              <a:ahLst/>
              <a:cxnLst/>
              <a:rect l="l" t="t" r="r" b="b"/>
              <a:pathLst>
                <a:path w="4916" h="1776" extrusionOk="0">
                  <a:moveTo>
                    <a:pt x="69" y="1"/>
                  </a:moveTo>
                  <a:lnTo>
                    <a:pt x="1" y="206"/>
                  </a:lnTo>
                  <a:lnTo>
                    <a:pt x="4915" y="1776"/>
                  </a:lnTo>
                  <a:lnTo>
                    <a:pt x="4915" y="1707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5" name="Google Shape;7005;p35"/>
            <p:cNvSpPr/>
            <p:nvPr/>
          </p:nvSpPr>
          <p:spPr>
            <a:xfrm>
              <a:off x="2766772" y="2654603"/>
              <a:ext cx="79796" cy="63397"/>
            </a:xfrm>
            <a:custGeom>
              <a:avLst/>
              <a:gdLst/>
              <a:ahLst/>
              <a:cxnLst/>
              <a:rect l="l" t="t" r="r" b="b"/>
              <a:pathLst>
                <a:path w="2321" h="1844" extrusionOk="0">
                  <a:moveTo>
                    <a:pt x="137" y="1"/>
                  </a:moveTo>
                  <a:cubicBezTo>
                    <a:pt x="137" y="69"/>
                    <a:pt x="68" y="137"/>
                    <a:pt x="0" y="206"/>
                  </a:cubicBezTo>
                  <a:lnTo>
                    <a:pt x="2184" y="1844"/>
                  </a:lnTo>
                  <a:lnTo>
                    <a:pt x="2253" y="1776"/>
                  </a:lnTo>
                  <a:lnTo>
                    <a:pt x="2321" y="1639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6" name="Google Shape;7006;p35"/>
            <p:cNvSpPr/>
            <p:nvPr/>
          </p:nvSpPr>
          <p:spPr>
            <a:xfrm>
              <a:off x="1837481" y="2328440"/>
              <a:ext cx="176026" cy="9420"/>
            </a:xfrm>
            <a:custGeom>
              <a:avLst/>
              <a:gdLst/>
              <a:ahLst/>
              <a:cxnLst/>
              <a:rect l="l" t="t" r="r" b="b"/>
              <a:pathLst>
                <a:path w="5120" h="274" extrusionOk="0">
                  <a:moveTo>
                    <a:pt x="0" y="0"/>
                  </a:moveTo>
                  <a:cubicBezTo>
                    <a:pt x="0" y="68"/>
                    <a:pt x="0" y="137"/>
                    <a:pt x="0" y="205"/>
                  </a:cubicBezTo>
                  <a:lnTo>
                    <a:pt x="5120" y="273"/>
                  </a:lnTo>
                  <a:lnTo>
                    <a:pt x="5120" y="137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7" name="Google Shape;7007;p35"/>
            <p:cNvSpPr/>
            <p:nvPr/>
          </p:nvSpPr>
          <p:spPr>
            <a:xfrm>
              <a:off x="1722479" y="2323729"/>
              <a:ext cx="93892" cy="9420"/>
            </a:xfrm>
            <a:custGeom>
              <a:avLst/>
              <a:gdLst/>
              <a:ahLst/>
              <a:cxnLst/>
              <a:rect l="l" t="t" r="r" b="b"/>
              <a:pathLst>
                <a:path w="2731" h="274" extrusionOk="0">
                  <a:moveTo>
                    <a:pt x="1" y="1"/>
                  </a:moveTo>
                  <a:lnTo>
                    <a:pt x="1" y="205"/>
                  </a:lnTo>
                  <a:lnTo>
                    <a:pt x="1" y="274"/>
                  </a:lnTo>
                  <a:lnTo>
                    <a:pt x="2731" y="274"/>
                  </a:lnTo>
                  <a:cubicBezTo>
                    <a:pt x="2731" y="205"/>
                    <a:pt x="2731" y="137"/>
                    <a:pt x="2731" y="69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8" name="Google Shape;7008;p35"/>
            <p:cNvSpPr/>
            <p:nvPr/>
          </p:nvSpPr>
          <p:spPr>
            <a:xfrm>
              <a:off x="2403032" y="2032737"/>
              <a:ext cx="49301" cy="136145"/>
            </a:xfrm>
            <a:custGeom>
              <a:avLst/>
              <a:gdLst/>
              <a:ahLst/>
              <a:cxnLst/>
              <a:rect l="l" t="t" r="r" b="b"/>
              <a:pathLst>
                <a:path w="1434" h="3960" extrusionOk="0">
                  <a:moveTo>
                    <a:pt x="1365" y="1"/>
                  </a:moveTo>
                  <a:lnTo>
                    <a:pt x="0" y="3960"/>
                  </a:lnTo>
                  <a:lnTo>
                    <a:pt x="68" y="3960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9" name="Google Shape;7009;p35"/>
            <p:cNvSpPr/>
            <p:nvPr/>
          </p:nvSpPr>
          <p:spPr>
            <a:xfrm>
              <a:off x="2611890" y="2539636"/>
              <a:ext cx="147868" cy="110325"/>
            </a:xfrm>
            <a:custGeom>
              <a:avLst/>
              <a:gdLst/>
              <a:ahLst/>
              <a:cxnLst/>
              <a:rect l="l" t="t" r="r" b="b"/>
              <a:pathLst>
                <a:path w="4301" h="3209" extrusionOk="0">
                  <a:moveTo>
                    <a:pt x="137" y="0"/>
                  </a:moveTo>
                  <a:lnTo>
                    <a:pt x="0" y="69"/>
                  </a:lnTo>
                  <a:lnTo>
                    <a:pt x="4164" y="3208"/>
                  </a:lnTo>
                  <a:lnTo>
                    <a:pt x="4300" y="3004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" name="Google Shape;7010;p35"/>
            <p:cNvSpPr/>
            <p:nvPr/>
          </p:nvSpPr>
          <p:spPr>
            <a:xfrm>
              <a:off x="2663494" y="2443406"/>
              <a:ext cx="171350" cy="63397"/>
            </a:xfrm>
            <a:custGeom>
              <a:avLst/>
              <a:gdLst/>
              <a:ahLst/>
              <a:cxnLst/>
              <a:rect l="l" t="t" r="r" b="b"/>
              <a:pathLst>
                <a:path w="4984" h="1844" extrusionOk="0">
                  <a:moveTo>
                    <a:pt x="1" y="1"/>
                  </a:moveTo>
                  <a:cubicBezTo>
                    <a:pt x="1" y="69"/>
                    <a:pt x="1" y="69"/>
                    <a:pt x="1" y="137"/>
                  </a:cubicBezTo>
                  <a:lnTo>
                    <a:pt x="4915" y="1844"/>
                  </a:lnTo>
                  <a:lnTo>
                    <a:pt x="4984" y="1707"/>
                  </a:lnTo>
                  <a:lnTo>
                    <a:pt x="4984" y="1639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1" name="Google Shape;7011;p35"/>
            <p:cNvSpPr/>
            <p:nvPr/>
          </p:nvSpPr>
          <p:spPr>
            <a:xfrm>
              <a:off x="2851244" y="211019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80"/>
                  </a:lnTo>
                  <a:cubicBezTo>
                    <a:pt x="0" y="1980"/>
                    <a:pt x="69" y="2048"/>
                    <a:pt x="69" y="2116"/>
                  </a:cubicBezTo>
                  <a:lnTo>
                    <a:pt x="6212" y="205"/>
                  </a:lnTo>
                  <a:cubicBezTo>
                    <a:pt x="6212" y="137"/>
                    <a:pt x="6212" y="68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2" name="Google Shape;7012;p35"/>
            <p:cNvSpPr/>
            <p:nvPr/>
          </p:nvSpPr>
          <p:spPr>
            <a:xfrm>
              <a:off x="2250488" y="2030399"/>
              <a:ext cx="44625" cy="138483"/>
            </a:xfrm>
            <a:custGeom>
              <a:avLst/>
              <a:gdLst/>
              <a:ahLst/>
              <a:cxnLst/>
              <a:rect l="l" t="t" r="r" b="b"/>
              <a:pathLst>
                <a:path w="1298" h="4028" extrusionOk="0">
                  <a:moveTo>
                    <a:pt x="69" y="0"/>
                  </a:moveTo>
                  <a:lnTo>
                    <a:pt x="0" y="69"/>
                  </a:lnTo>
                  <a:lnTo>
                    <a:pt x="1229" y="4028"/>
                  </a:lnTo>
                  <a:lnTo>
                    <a:pt x="1297" y="4028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3" name="Google Shape;7013;p35"/>
            <p:cNvSpPr/>
            <p:nvPr/>
          </p:nvSpPr>
          <p:spPr>
            <a:xfrm>
              <a:off x="2489841" y="2150076"/>
              <a:ext cx="119711" cy="86878"/>
            </a:xfrm>
            <a:custGeom>
              <a:avLst/>
              <a:gdLst/>
              <a:ahLst/>
              <a:cxnLst/>
              <a:rect l="l" t="t" r="r" b="b"/>
              <a:pathLst>
                <a:path w="3482" h="2527" extrusionOk="0">
                  <a:moveTo>
                    <a:pt x="3414" y="1"/>
                  </a:moveTo>
                  <a:lnTo>
                    <a:pt x="1" y="2458"/>
                  </a:lnTo>
                  <a:lnTo>
                    <a:pt x="69" y="2458"/>
                  </a:lnTo>
                  <a:lnTo>
                    <a:pt x="69" y="2526"/>
                  </a:lnTo>
                  <a:lnTo>
                    <a:pt x="3482" y="137"/>
                  </a:lnTo>
                  <a:lnTo>
                    <a:pt x="341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4" name="Google Shape;7014;p35"/>
            <p:cNvSpPr/>
            <p:nvPr/>
          </p:nvSpPr>
          <p:spPr>
            <a:xfrm>
              <a:off x="2473407" y="2077328"/>
              <a:ext cx="68107" cy="89216"/>
            </a:xfrm>
            <a:custGeom>
              <a:avLst/>
              <a:gdLst/>
              <a:ahLst/>
              <a:cxnLst/>
              <a:rect l="l" t="t" r="r" b="b"/>
              <a:pathLst>
                <a:path w="1981" h="2595" extrusionOk="0">
                  <a:moveTo>
                    <a:pt x="1844" y="1"/>
                  </a:moveTo>
                  <a:lnTo>
                    <a:pt x="1" y="2526"/>
                  </a:lnTo>
                  <a:lnTo>
                    <a:pt x="69" y="2526"/>
                  </a:lnTo>
                  <a:lnTo>
                    <a:pt x="69" y="2594"/>
                  </a:lnTo>
                  <a:lnTo>
                    <a:pt x="1980" y="137"/>
                  </a:lnTo>
                  <a:lnTo>
                    <a:pt x="184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5" name="Google Shape;7015;p35"/>
            <p:cNvSpPr/>
            <p:nvPr/>
          </p:nvSpPr>
          <p:spPr>
            <a:xfrm>
              <a:off x="2041629" y="2234548"/>
              <a:ext cx="100940" cy="37577"/>
            </a:xfrm>
            <a:custGeom>
              <a:avLst/>
              <a:gdLst/>
              <a:ahLst/>
              <a:cxnLst/>
              <a:rect l="l" t="t" r="r" b="b"/>
              <a:pathLst>
                <a:path w="2936" h="1093" extrusionOk="0">
                  <a:moveTo>
                    <a:pt x="1" y="1"/>
                  </a:moveTo>
                  <a:lnTo>
                    <a:pt x="1" y="137"/>
                  </a:lnTo>
                  <a:lnTo>
                    <a:pt x="2936" y="1093"/>
                  </a:lnTo>
                  <a:cubicBezTo>
                    <a:pt x="2936" y="1025"/>
                    <a:pt x="2936" y="1025"/>
                    <a:pt x="2936" y="1025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6" name="Google Shape;7016;p35"/>
            <p:cNvSpPr/>
            <p:nvPr/>
          </p:nvSpPr>
          <p:spPr>
            <a:xfrm>
              <a:off x="1846866" y="1959989"/>
              <a:ext cx="77458" cy="63397"/>
            </a:xfrm>
            <a:custGeom>
              <a:avLst/>
              <a:gdLst/>
              <a:ahLst/>
              <a:cxnLst/>
              <a:rect l="l" t="t" r="r" b="b"/>
              <a:pathLst>
                <a:path w="2253" h="1844" extrusionOk="0">
                  <a:moveTo>
                    <a:pt x="137" y="1"/>
                  </a:moveTo>
                  <a:lnTo>
                    <a:pt x="69" y="69"/>
                  </a:lnTo>
                  <a:cubicBezTo>
                    <a:pt x="69" y="137"/>
                    <a:pt x="0" y="137"/>
                    <a:pt x="0" y="205"/>
                  </a:cubicBezTo>
                  <a:lnTo>
                    <a:pt x="2184" y="1844"/>
                  </a:lnTo>
                  <a:lnTo>
                    <a:pt x="2253" y="170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7" name="Google Shape;7017;p35"/>
            <p:cNvSpPr/>
            <p:nvPr/>
          </p:nvSpPr>
          <p:spPr>
            <a:xfrm>
              <a:off x="2553203" y="2408201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1" y="1"/>
                  </a:moveTo>
                  <a:lnTo>
                    <a:pt x="1" y="69"/>
                  </a:lnTo>
                  <a:lnTo>
                    <a:pt x="2936" y="1025"/>
                  </a:lnTo>
                  <a:lnTo>
                    <a:pt x="2936" y="956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8" name="Google Shape;7018;p35"/>
            <p:cNvSpPr/>
            <p:nvPr/>
          </p:nvSpPr>
          <p:spPr>
            <a:xfrm>
              <a:off x="2665832" y="2182943"/>
              <a:ext cx="171350" cy="58687"/>
            </a:xfrm>
            <a:custGeom>
              <a:avLst/>
              <a:gdLst/>
              <a:ahLst/>
              <a:cxnLst/>
              <a:rect l="l" t="t" r="r" b="b"/>
              <a:pathLst>
                <a:path w="4984" h="1707" extrusionOk="0">
                  <a:moveTo>
                    <a:pt x="4916" y="0"/>
                  </a:moveTo>
                  <a:lnTo>
                    <a:pt x="1" y="1570"/>
                  </a:lnTo>
                  <a:lnTo>
                    <a:pt x="1" y="1707"/>
                  </a:lnTo>
                  <a:lnTo>
                    <a:pt x="4984" y="137"/>
                  </a:lnTo>
                  <a:lnTo>
                    <a:pt x="4916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9" name="Google Shape;7019;p35"/>
            <p:cNvSpPr/>
            <p:nvPr/>
          </p:nvSpPr>
          <p:spPr>
            <a:xfrm>
              <a:off x="1858590" y="2436358"/>
              <a:ext cx="171350" cy="58721"/>
            </a:xfrm>
            <a:custGeom>
              <a:avLst/>
              <a:gdLst/>
              <a:ahLst/>
              <a:cxnLst/>
              <a:rect l="l" t="t" r="r" b="b"/>
              <a:pathLst>
                <a:path w="4984" h="1708" extrusionOk="0">
                  <a:moveTo>
                    <a:pt x="4915" y="1"/>
                  </a:moveTo>
                  <a:lnTo>
                    <a:pt x="1" y="1503"/>
                  </a:lnTo>
                  <a:lnTo>
                    <a:pt x="69" y="1707"/>
                  </a:lnTo>
                  <a:lnTo>
                    <a:pt x="4983" y="137"/>
                  </a:lnTo>
                  <a:cubicBezTo>
                    <a:pt x="4983" y="69"/>
                    <a:pt x="4983" y="69"/>
                    <a:pt x="4915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0" name="Google Shape;7020;p35"/>
            <p:cNvSpPr/>
            <p:nvPr/>
          </p:nvSpPr>
          <p:spPr>
            <a:xfrm>
              <a:off x="1633298" y="2096099"/>
              <a:ext cx="213603" cy="77493"/>
            </a:xfrm>
            <a:custGeom>
              <a:avLst/>
              <a:gdLst/>
              <a:ahLst/>
              <a:cxnLst/>
              <a:rect l="l" t="t" r="r" b="b"/>
              <a:pathLst>
                <a:path w="6213" h="2254" extrusionOk="0">
                  <a:moveTo>
                    <a:pt x="69" y="1"/>
                  </a:moveTo>
                  <a:cubicBezTo>
                    <a:pt x="69" y="69"/>
                    <a:pt x="69" y="137"/>
                    <a:pt x="1" y="205"/>
                  </a:cubicBezTo>
                  <a:lnTo>
                    <a:pt x="6144" y="2185"/>
                  </a:lnTo>
                  <a:lnTo>
                    <a:pt x="6144" y="2253"/>
                  </a:lnTo>
                  <a:lnTo>
                    <a:pt x="6212" y="2048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1" name="Google Shape;7021;p35"/>
            <p:cNvSpPr/>
            <p:nvPr/>
          </p:nvSpPr>
          <p:spPr>
            <a:xfrm>
              <a:off x="2661157" y="1732359"/>
              <a:ext cx="136145" cy="183074"/>
            </a:xfrm>
            <a:custGeom>
              <a:avLst/>
              <a:gdLst/>
              <a:ahLst/>
              <a:cxnLst/>
              <a:rect l="l" t="t" r="r" b="b"/>
              <a:pathLst>
                <a:path w="3960" h="5325" extrusionOk="0">
                  <a:moveTo>
                    <a:pt x="3755" y="1"/>
                  </a:moveTo>
                  <a:lnTo>
                    <a:pt x="0" y="5188"/>
                  </a:lnTo>
                  <a:lnTo>
                    <a:pt x="137" y="5325"/>
                  </a:lnTo>
                  <a:lnTo>
                    <a:pt x="3959" y="137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2" name="Google Shape;7022;p35"/>
            <p:cNvSpPr/>
            <p:nvPr/>
          </p:nvSpPr>
          <p:spPr>
            <a:xfrm>
              <a:off x="1907856" y="1722973"/>
              <a:ext cx="136145" cy="185446"/>
            </a:xfrm>
            <a:custGeom>
              <a:avLst/>
              <a:gdLst/>
              <a:ahLst/>
              <a:cxnLst/>
              <a:rect l="l" t="t" r="r" b="b"/>
              <a:pathLst>
                <a:path w="3960" h="5394" extrusionOk="0">
                  <a:moveTo>
                    <a:pt x="206" y="1"/>
                  </a:moveTo>
                  <a:lnTo>
                    <a:pt x="1" y="137"/>
                  </a:lnTo>
                  <a:lnTo>
                    <a:pt x="3755" y="5393"/>
                  </a:lnTo>
                  <a:lnTo>
                    <a:pt x="3960" y="5325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3" name="Google Shape;7023;p35"/>
            <p:cNvSpPr/>
            <p:nvPr/>
          </p:nvSpPr>
          <p:spPr>
            <a:xfrm>
              <a:off x="2515660" y="1746455"/>
              <a:ext cx="37577" cy="91554"/>
            </a:xfrm>
            <a:custGeom>
              <a:avLst/>
              <a:gdLst/>
              <a:ahLst/>
              <a:cxnLst/>
              <a:rect l="l" t="t" r="r" b="b"/>
              <a:pathLst>
                <a:path w="1093" h="2663" extrusionOk="0">
                  <a:moveTo>
                    <a:pt x="888" y="0"/>
                  </a:moveTo>
                  <a:lnTo>
                    <a:pt x="1" y="2594"/>
                  </a:lnTo>
                  <a:lnTo>
                    <a:pt x="137" y="2662"/>
                  </a:lnTo>
                  <a:lnTo>
                    <a:pt x="1093" y="137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4" name="Google Shape;7024;p35"/>
            <p:cNvSpPr/>
            <p:nvPr/>
          </p:nvSpPr>
          <p:spPr>
            <a:xfrm>
              <a:off x="2161306" y="1741745"/>
              <a:ext cx="32902" cy="93926"/>
            </a:xfrm>
            <a:custGeom>
              <a:avLst/>
              <a:gdLst/>
              <a:ahLst/>
              <a:cxnLst/>
              <a:rect l="l" t="t" r="r" b="b"/>
              <a:pathLst>
                <a:path w="957" h="2732" extrusionOk="0">
                  <a:moveTo>
                    <a:pt x="137" y="1"/>
                  </a:moveTo>
                  <a:lnTo>
                    <a:pt x="1" y="69"/>
                  </a:lnTo>
                  <a:lnTo>
                    <a:pt x="752" y="2731"/>
                  </a:lnTo>
                  <a:lnTo>
                    <a:pt x="956" y="266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5" name="Google Shape;7025;p35"/>
            <p:cNvSpPr/>
            <p:nvPr/>
          </p:nvSpPr>
          <p:spPr>
            <a:xfrm>
              <a:off x="1835108" y="2640541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0"/>
                  </a:moveTo>
                  <a:lnTo>
                    <a:pt x="1" y="1570"/>
                  </a:lnTo>
                  <a:lnTo>
                    <a:pt x="137" y="1775"/>
                  </a:lnTo>
                  <a:lnTo>
                    <a:pt x="2322" y="137"/>
                  </a:lnTo>
                  <a:cubicBezTo>
                    <a:pt x="2322" y="137"/>
                    <a:pt x="2253" y="69"/>
                    <a:pt x="225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6" name="Google Shape;7026;p35"/>
            <p:cNvSpPr/>
            <p:nvPr/>
          </p:nvSpPr>
          <p:spPr>
            <a:xfrm>
              <a:off x="2349055" y="1586863"/>
              <a:ext cx="9420" cy="222989"/>
            </a:xfrm>
            <a:custGeom>
              <a:avLst/>
              <a:gdLst/>
              <a:ahLst/>
              <a:cxnLst/>
              <a:rect l="l" t="t" r="r" b="b"/>
              <a:pathLst>
                <a:path w="274" h="6486" extrusionOk="0">
                  <a:moveTo>
                    <a:pt x="69" y="1"/>
                  </a:moveTo>
                  <a:lnTo>
                    <a:pt x="0" y="6485"/>
                  </a:lnTo>
                  <a:lnTo>
                    <a:pt x="205" y="6485"/>
                  </a:lnTo>
                  <a:lnTo>
                    <a:pt x="2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7" name="Google Shape;7027;p35"/>
            <p:cNvSpPr/>
            <p:nvPr/>
          </p:nvSpPr>
          <p:spPr>
            <a:xfrm>
              <a:off x="1628622" y="249504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12"/>
                  </a:lnTo>
                  <a:cubicBezTo>
                    <a:pt x="0" y="1980"/>
                    <a:pt x="0" y="2048"/>
                    <a:pt x="69" y="2116"/>
                  </a:cubicBezTo>
                  <a:lnTo>
                    <a:pt x="6212" y="137"/>
                  </a:lnTo>
                  <a:cubicBezTo>
                    <a:pt x="6212" y="137"/>
                    <a:pt x="6212" y="69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8" name="Google Shape;7028;p35"/>
            <p:cNvSpPr/>
            <p:nvPr/>
          </p:nvSpPr>
          <p:spPr>
            <a:xfrm>
              <a:off x="2651771" y="2769604"/>
              <a:ext cx="133807" cy="185411"/>
            </a:xfrm>
            <a:custGeom>
              <a:avLst/>
              <a:gdLst/>
              <a:ahLst/>
              <a:cxnLst/>
              <a:rect l="l" t="t" r="r" b="b"/>
              <a:pathLst>
                <a:path w="3892" h="5393" extrusionOk="0">
                  <a:moveTo>
                    <a:pt x="69" y="0"/>
                  </a:moveTo>
                  <a:lnTo>
                    <a:pt x="0" y="137"/>
                  </a:lnTo>
                  <a:lnTo>
                    <a:pt x="3686" y="5393"/>
                  </a:lnTo>
                  <a:lnTo>
                    <a:pt x="3891" y="525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9" name="Google Shape;7029;p35"/>
            <p:cNvSpPr/>
            <p:nvPr/>
          </p:nvSpPr>
          <p:spPr>
            <a:xfrm>
              <a:off x="2499227" y="2847027"/>
              <a:ext cx="35240" cy="89216"/>
            </a:xfrm>
            <a:custGeom>
              <a:avLst/>
              <a:gdLst/>
              <a:ahLst/>
              <a:cxnLst/>
              <a:rect l="l" t="t" r="r" b="b"/>
              <a:pathLst>
                <a:path w="1025" h="2595" extrusionOk="0">
                  <a:moveTo>
                    <a:pt x="1" y="1"/>
                  </a:moveTo>
                  <a:lnTo>
                    <a:pt x="820" y="2595"/>
                  </a:lnTo>
                  <a:lnTo>
                    <a:pt x="1025" y="252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0" name="Google Shape;7030;p35"/>
            <p:cNvSpPr/>
            <p:nvPr/>
          </p:nvSpPr>
          <p:spPr>
            <a:xfrm>
              <a:off x="2848906" y="2504431"/>
              <a:ext cx="213569" cy="79830"/>
            </a:xfrm>
            <a:custGeom>
              <a:avLst/>
              <a:gdLst/>
              <a:ahLst/>
              <a:cxnLst/>
              <a:rect l="l" t="t" r="r" b="b"/>
              <a:pathLst>
                <a:path w="6212" h="2322" extrusionOk="0">
                  <a:moveTo>
                    <a:pt x="68" y="0"/>
                  </a:moveTo>
                  <a:cubicBezTo>
                    <a:pt x="0" y="69"/>
                    <a:pt x="0" y="137"/>
                    <a:pt x="0" y="205"/>
                  </a:cubicBezTo>
                  <a:lnTo>
                    <a:pt x="6075" y="2321"/>
                  </a:lnTo>
                  <a:lnTo>
                    <a:pt x="6211" y="2048"/>
                  </a:lnTo>
                  <a:lnTo>
                    <a:pt x="6211" y="1980"/>
                  </a:lnTo>
                  <a:lnTo>
                    <a:pt x="6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1" name="Google Shape;7031;p35"/>
            <p:cNvSpPr/>
            <p:nvPr/>
          </p:nvSpPr>
          <p:spPr>
            <a:xfrm>
              <a:off x="2142534" y="2840014"/>
              <a:ext cx="35240" cy="89182"/>
            </a:xfrm>
            <a:custGeom>
              <a:avLst/>
              <a:gdLst/>
              <a:ahLst/>
              <a:cxnLst/>
              <a:rect l="l" t="t" r="r" b="b"/>
              <a:pathLst>
                <a:path w="1025" h="2594" extrusionOk="0">
                  <a:moveTo>
                    <a:pt x="888" y="0"/>
                  </a:moveTo>
                  <a:lnTo>
                    <a:pt x="1" y="2526"/>
                  </a:lnTo>
                  <a:lnTo>
                    <a:pt x="205" y="2594"/>
                  </a:lnTo>
                  <a:lnTo>
                    <a:pt x="1025" y="68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2" name="Google Shape;7032;p35"/>
            <p:cNvSpPr/>
            <p:nvPr/>
          </p:nvSpPr>
          <p:spPr>
            <a:xfrm>
              <a:off x="1896133" y="2762556"/>
              <a:ext cx="136145" cy="180736"/>
            </a:xfrm>
            <a:custGeom>
              <a:avLst/>
              <a:gdLst/>
              <a:ahLst/>
              <a:cxnLst/>
              <a:rect l="l" t="t" r="r" b="b"/>
              <a:pathLst>
                <a:path w="3960" h="5257" extrusionOk="0">
                  <a:moveTo>
                    <a:pt x="3823" y="1"/>
                  </a:moveTo>
                  <a:lnTo>
                    <a:pt x="1" y="5120"/>
                  </a:lnTo>
                  <a:lnTo>
                    <a:pt x="137" y="5257"/>
                  </a:lnTo>
                  <a:lnTo>
                    <a:pt x="3960" y="69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3" name="Google Shape;7033;p35"/>
            <p:cNvSpPr/>
            <p:nvPr/>
          </p:nvSpPr>
          <p:spPr>
            <a:xfrm>
              <a:off x="2332621" y="2868171"/>
              <a:ext cx="9420" cy="222954"/>
            </a:xfrm>
            <a:custGeom>
              <a:avLst/>
              <a:gdLst/>
              <a:ahLst/>
              <a:cxnLst/>
              <a:rect l="l" t="t" r="r" b="b"/>
              <a:pathLst>
                <a:path w="274" h="6485" extrusionOk="0">
                  <a:moveTo>
                    <a:pt x="137" y="0"/>
                  </a:moveTo>
                  <a:lnTo>
                    <a:pt x="0" y="6485"/>
                  </a:lnTo>
                  <a:lnTo>
                    <a:pt x="274" y="6485"/>
                  </a:lnTo>
                  <a:lnTo>
                    <a:pt x="274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4" name="Google Shape;7034;p35"/>
            <p:cNvSpPr/>
            <p:nvPr/>
          </p:nvSpPr>
          <p:spPr>
            <a:xfrm>
              <a:off x="2349055" y="1828589"/>
              <a:ext cx="7082" cy="176026"/>
            </a:xfrm>
            <a:custGeom>
              <a:avLst/>
              <a:gdLst/>
              <a:ahLst/>
              <a:cxnLst/>
              <a:rect l="l" t="t" r="r" b="b"/>
              <a:pathLst>
                <a:path w="206" h="5120" extrusionOk="0">
                  <a:moveTo>
                    <a:pt x="0" y="0"/>
                  </a:moveTo>
                  <a:lnTo>
                    <a:pt x="0" y="5120"/>
                  </a:lnTo>
                  <a:lnTo>
                    <a:pt x="69" y="5120"/>
                  </a:lnTo>
                  <a:lnTo>
                    <a:pt x="20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5" name="Google Shape;7035;p35"/>
            <p:cNvSpPr/>
            <p:nvPr/>
          </p:nvSpPr>
          <p:spPr>
            <a:xfrm>
              <a:off x="2048677" y="1922446"/>
              <a:ext cx="105615" cy="147868"/>
            </a:xfrm>
            <a:custGeom>
              <a:avLst/>
              <a:gdLst/>
              <a:ahLst/>
              <a:cxnLst/>
              <a:rect l="l" t="t" r="r" b="b"/>
              <a:pathLst>
                <a:path w="3072" h="4301" extrusionOk="0">
                  <a:moveTo>
                    <a:pt x="137" y="1"/>
                  </a:moveTo>
                  <a:lnTo>
                    <a:pt x="0" y="69"/>
                  </a:lnTo>
                  <a:lnTo>
                    <a:pt x="2048" y="2936"/>
                  </a:lnTo>
                  <a:lnTo>
                    <a:pt x="3004" y="4301"/>
                  </a:lnTo>
                  <a:lnTo>
                    <a:pt x="3072" y="4164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6" name="Google Shape;7036;p35"/>
            <p:cNvSpPr/>
            <p:nvPr/>
          </p:nvSpPr>
          <p:spPr>
            <a:xfrm>
              <a:off x="2039291" y="260533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0" y="4164"/>
                  </a:lnTo>
                  <a:lnTo>
                    <a:pt x="137" y="4232"/>
                  </a:lnTo>
                  <a:lnTo>
                    <a:pt x="3208" y="137"/>
                  </a:lnTo>
                  <a:lnTo>
                    <a:pt x="3072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7" name="Google Shape;7037;p35"/>
            <p:cNvSpPr/>
            <p:nvPr/>
          </p:nvSpPr>
          <p:spPr>
            <a:xfrm>
              <a:off x="2194173" y="1849698"/>
              <a:ext cx="56349" cy="171350"/>
            </a:xfrm>
            <a:custGeom>
              <a:avLst/>
              <a:gdLst/>
              <a:ahLst/>
              <a:cxnLst/>
              <a:rect l="l" t="t" r="r" b="b"/>
              <a:pathLst>
                <a:path w="1639" h="4984" extrusionOk="0">
                  <a:moveTo>
                    <a:pt x="137" y="1"/>
                  </a:moveTo>
                  <a:lnTo>
                    <a:pt x="0" y="69"/>
                  </a:lnTo>
                  <a:lnTo>
                    <a:pt x="1502" y="4983"/>
                  </a:lnTo>
                  <a:lnTo>
                    <a:pt x="1638" y="498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8" name="Google Shape;7038;p35"/>
            <p:cNvSpPr/>
            <p:nvPr/>
          </p:nvSpPr>
          <p:spPr>
            <a:xfrm>
              <a:off x="1926628" y="2530250"/>
              <a:ext cx="147903" cy="105615"/>
            </a:xfrm>
            <a:custGeom>
              <a:avLst/>
              <a:gdLst/>
              <a:ahLst/>
              <a:cxnLst/>
              <a:rect l="l" t="t" r="r" b="b"/>
              <a:pathLst>
                <a:path w="4302" h="3072" extrusionOk="0">
                  <a:moveTo>
                    <a:pt x="4301" y="0"/>
                  </a:moveTo>
                  <a:lnTo>
                    <a:pt x="1" y="2935"/>
                  </a:lnTo>
                  <a:lnTo>
                    <a:pt x="138" y="3072"/>
                  </a:lnTo>
                  <a:lnTo>
                    <a:pt x="4301" y="69"/>
                  </a:lnTo>
                  <a:lnTo>
                    <a:pt x="4301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9" name="Google Shape;7039;p35"/>
            <p:cNvSpPr/>
            <p:nvPr/>
          </p:nvSpPr>
          <p:spPr>
            <a:xfrm>
              <a:off x="2778496" y="1976423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1"/>
                  </a:moveTo>
                  <a:lnTo>
                    <a:pt x="0" y="1570"/>
                  </a:lnTo>
                  <a:lnTo>
                    <a:pt x="69" y="1775"/>
                  </a:lnTo>
                  <a:lnTo>
                    <a:pt x="2321" y="205"/>
                  </a:lnTo>
                  <a:lnTo>
                    <a:pt x="2253" y="69"/>
                  </a:lnTo>
                  <a:lnTo>
                    <a:pt x="225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0" name="Google Shape;7040;p35"/>
            <p:cNvSpPr/>
            <p:nvPr/>
          </p:nvSpPr>
          <p:spPr>
            <a:xfrm>
              <a:off x="2452298" y="1852036"/>
              <a:ext cx="63397" cy="169012"/>
            </a:xfrm>
            <a:custGeom>
              <a:avLst/>
              <a:gdLst/>
              <a:ahLst/>
              <a:cxnLst/>
              <a:rect l="l" t="t" r="r" b="b"/>
              <a:pathLst>
                <a:path w="1844" h="4916" extrusionOk="0">
                  <a:moveTo>
                    <a:pt x="1639" y="1"/>
                  </a:moveTo>
                  <a:lnTo>
                    <a:pt x="1" y="4915"/>
                  </a:lnTo>
                  <a:lnTo>
                    <a:pt x="137" y="4915"/>
                  </a:lnTo>
                  <a:lnTo>
                    <a:pt x="1844" y="69"/>
                  </a:lnTo>
                  <a:lnTo>
                    <a:pt x="163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1" name="Google Shape;7041;p35"/>
            <p:cNvSpPr/>
            <p:nvPr/>
          </p:nvSpPr>
          <p:spPr>
            <a:xfrm>
              <a:off x="2618904" y="2042123"/>
              <a:ext cx="150241" cy="105650"/>
            </a:xfrm>
            <a:custGeom>
              <a:avLst/>
              <a:gdLst/>
              <a:ahLst/>
              <a:cxnLst/>
              <a:rect l="l" t="t" r="r" b="b"/>
              <a:pathLst>
                <a:path w="4370" h="3073" extrusionOk="0">
                  <a:moveTo>
                    <a:pt x="4233" y="1"/>
                  </a:moveTo>
                  <a:lnTo>
                    <a:pt x="1" y="3004"/>
                  </a:lnTo>
                  <a:lnTo>
                    <a:pt x="69" y="3072"/>
                  </a:lnTo>
                  <a:lnTo>
                    <a:pt x="4369" y="137"/>
                  </a:lnTo>
                  <a:lnTo>
                    <a:pt x="423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2" name="Google Shape;7042;p35"/>
            <p:cNvSpPr/>
            <p:nvPr/>
          </p:nvSpPr>
          <p:spPr>
            <a:xfrm>
              <a:off x="2543818" y="192715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1" y="4164"/>
                  </a:lnTo>
                  <a:lnTo>
                    <a:pt x="137" y="4232"/>
                  </a:lnTo>
                  <a:lnTo>
                    <a:pt x="3209" y="68"/>
                  </a:lnTo>
                  <a:cubicBezTo>
                    <a:pt x="3140" y="68"/>
                    <a:pt x="3072" y="0"/>
                    <a:pt x="30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3" name="Google Shape;7043;p35"/>
            <p:cNvSpPr/>
            <p:nvPr/>
          </p:nvSpPr>
          <p:spPr>
            <a:xfrm>
              <a:off x="2682266" y="2342501"/>
              <a:ext cx="176060" cy="7082"/>
            </a:xfrm>
            <a:custGeom>
              <a:avLst/>
              <a:gdLst/>
              <a:ahLst/>
              <a:cxnLst/>
              <a:rect l="l" t="t" r="r" b="b"/>
              <a:pathLst>
                <a:path w="5121" h="206" extrusionOk="0">
                  <a:moveTo>
                    <a:pt x="1" y="1"/>
                  </a:moveTo>
                  <a:lnTo>
                    <a:pt x="1" y="69"/>
                  </a:lnTo>
                  <a:lnTo>
                    <a:pt x="5120" y="205"/>
                  </a:lnTo>
                  <a:lnTo>
                    <a:pt x="512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4" name="Google Shape;7044;p35"/>
            <p:cNvSpPr/>
            <p:nvPr/>
          </p:nvSpPr>
          <p:spPr>
            <a:xfrm>
              <a:off x="2877063" y="2344839"/>
              <a:ext cx="93892" cy="7082"/>
            </a:xfrm>
            <a:custGeom>
              <a:avLst/>
              <a:gdLst/>
              <a:ahLst/>
              <a:cxnLst/>
              <a:rect l="l" t="t" r="r" b="b"/>
              <a:pathLst>
                <a:path w="2731" h="206" extrusionOk="0">
                  <a:moveTo>
                    <a:pt x="0" y="1"/>
                  </a:moveTo>
                  <a:cubicBezTo>
                    <a:pt x="0" y="69"/>
                    <a:pt x="0" y="137"/>
                    <a:pt x="0" y="206"/>
                  </a:cubicBezTo>
                  <a:lnTo>
                    <a:pt x="2730" y="206"/>
                  </a:lnTo>
                  <a:lnTo>
                    <a:pt x="273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5" name="Google Shape;7045;p35"/>
            <p:cNvSpPr/>
            <p:nvPr/>
          </p:nvSpPr>
          <p:spPr>
            <a:xfrm>
              <a:off x="2539142" y="2610012"/>
              <a:ext cx="107953" cy="147903"/>
            </a:xfrm>
            <a:custGeom>
              <a:avLst/>
              <a:gdLst/>
              <a:ahLst/>
              <a:cxnLst/>
              <a:rect l="l" t="t" r="r" b="b"/>
              <a:pathLst>
                <a:path w="3140" h="4302" extrusionOk="0">
                  <a:moveTo>
                    <a:pt x="137" y="1"/>
                  </a:moveTo>
                  <a:lnTo>
                    <a:pt x="0" y="69"/>
                  </a:lnTo>
                  <a:lnTo>
                    <a:pt x="2935" y="4301"/>
                  </a:lnTo>
                  <a:lnTo>
                    <a:pt x="3140" y="4165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6" name="Google Shape;7046;p35"/>
            <p:cNvSpPr/>
            <p:nvPr/>
          </p:nvSpPr>
          <p:spPr>
            <a:xfrm>
              <a:off x="2442912" y="2656975"/>
              <a:ext cx="58687" cy="171316"/>
            </a:xfrm>
            <a:custGeom>
              <a:avLst/>
              <a:gdLst/>
              <a:ahLst/>
              <a:cxnLst/>
              <a:rect l="l" t="t" r="r" b="b"/>
              <a:pathLst>
                <a:path w="1707" h="4983" extrusionOk="0">
                  <a:moveTo>
                    <a:pt x="1" y="0"/>
                  </a:moveTo>
                  <a:lnTo>
                    <a:pt x="1502" y="4983"/>
                  </a:lnTo>
                  <a:lnTo>
                    <a:pt x="1707" y="4915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7" name="Google Shape;7047;p35"/>
            <p:cNvSpPr/>
            <p:nvPr/>
          </p:nvSpPr>
          <p:spPr>
            <a:xfrm>
              <a:off x="2177739" y="2656975"/>
              <a:ext cx="63397" cy="168978"/>
            </a:xfrm>
            <a:custGeom>
              <a:avLst/>
              <a:gdLst/>
              <a:ahLst/>
              <a:cxnLst/>
              <a:rect l="l" t="t" r="r" b="b"/>
              <a:pathLst>
                <a:path w="1844" h="4915" extrusionOk="0">
                  <a:moveTo>
                    <a:pt x="1707" y="0"/>
                  </a:moveTo>
                  <a:lnTo>
                    <a:pt x="1" y="4846"/>
                  </a:lnTo>
                  <a:lnTo>
                    <a:pt x="205" y="4915"/>
                  </a:lnTo>
                  <a:lnTo>
                    <a:pt x="184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8" name="Google Shape;7048;p35"/>
            <p:cNvSpPr/>
            <p:nvPr/>
          </p:nvSpPr>
          <p:spPr>
            <a:xfrm>
              <a:off x="2337297" y="2673374"/>
              <a:ext cx="7082" cy="176060"/>
            </a:xfrm>
            <a:custGeom>
              <a:avLst/>
              <a:gdLst/>
              <a:ahLst/>
              <a:cxnLst/>
              <a:rect l="l" t="t" r="r" b="b"/>
              <a:pathLst>
                <a:path w="206" h="5121" extrusionOk="0">
                  <a:moveTo>
                    <a:pt x="138" y="1"/>
                  </a:moveTo>
                  <a:lnTo>
                    <a:pt x="1" y="5120"/>
                  </a:lnTo>
                  <a:lnTo>
                    <a:pt x="206" y="5120"/>
                  </a:lnTo>
                  <a:lnTo>
                    <a:pt x="206" y="1776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9" name="Google Shape;7049;p35"/>
            <p:cNvSpPr/>
            <p:nvPr/>
          </p:nvSpPr>
          <p:spPr>
            <a:xfrm>
              <a:off x="2333962" y="1570464"/>
              <a:ext cx="36237" cy="24788"/>
            </a:xfrm>
            <a:custGeom>
              <a:avLst/>
              <a:gdLst/>
              <a:ahLst/>
              <a:cxnLst/>
              <a:rect l="l" t="t" r="r" b="b"/>
              <a:pathLst>
                <a:path w="1054" h="721" extrusionOk="0">
                  <a:moveTo>
                    <a:pt x="576" y="0"/>
                  </a:moveTo>
                  <a:cubicBezTo>
                    <a:pt x="1" y="0"/>
                    <a:pt x="587" y="721"/>
                    <a:pt x="893" y="721"/>
                  </a:cubicBezTo>
                  <a:cubicBezTo>
                    <a:pt x="986" y="721"/>
                    <a:pt x="1054" y="654"/>
                    <a:pt x="1054" y="478"/>
                  </a:cubicBezTo>
                  <a:cubicBezTo>
                    <a:pt x="1054" y="205"/>
                    <a:pt x="849" y="0"/>
                    <a:pt x="57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0" name="Google Shape;7050;p35"/>
            <p:cNvSpPr/>
            <p:nvPr/>
          </p:nvSpPr>
          <p:spPr>
            <a:xfrm>
              <a:off x="2323236" y="3077030"/>
              <a:ext cx="32902" cy="32867"/>
            </a:xfrm>
            <a:custGeom>
              <a:avLst/>
              <a:gdLst/>
              <a:ahLst/>
              <a:cxnLst/>
              <a:rect l="l" t="t" r="r" b="b"/>
              <a:pathLst>
                <a:path w="957" h="956" extrusionOk="0">
                  <a:moveTo>
                    <a:pt x="478" y="0"/>
                  </a:moveTo>
                  <a:cubicBezTo>
                    <a:pt x="205" y="0"/>
                    <a:pt x="0" y="205"/>
                    <a:pt x="0" y="478"/>
                  </a:cubicBezTo>
                  <a:cubicBezTo>
                    <a:pt x="0" y="751"/>
                    <a:pt x="205" y="956"/>
                    <a:pt x="478" y="956"/>
                  </a:cubicBezTo>
                  <a:cubicBezTo>
                    <a:pt x="751" y="956"/>
                    <a:pt x="956" y="751"/>
                    <a:pt x="956" y="478"/>
                  </a:cubicBezTo>
                  <a:cubicBezTo>
                    <a:pt x="956" y="205"/>
                    <a:pt x="751" y="0"/>
                    <a:pt x="478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1" name="Google Shape;7051;p35"/>
            <p:cNvSpPr/>
            <p:nvPr/>
          </p:nvSpPr>
          <p:spPr>
            <a:xfrm>
              <a:off x="3048344" y="2095515"/>
              <a:ext cx="35240" cy="34071"/>
            </a:xfrm>
            <a:custGeom>
              <a:avLst/>
              <a:gdLst/>
              <a:ahLst/>
              <a:cxnLst/>
              <a:rect l="l" t="t" r="r" b="b"/>
              <a:pathLst>
                <a:path w="1025" h="991" extrusionOk="0">
                  <a:moveTo>
                    <a:pt x="482" y="0"/>
                  </a:moveTo>
                  <a:cubicBezTo>
                    <a:pt x="436" y="0"/>
                    <a:pt x="389" y="6"/>
                    <a:pt x="342" y="18"/>
                  </a:cubicBezTo>
                  <a:cubicBezTo>
                    <a:pt x="137" y="154"/>
                    <a:pt x="1" y="359"/>
                    <a:pt x="69" y="632"/>
                  </a:cubicBezTo>
                  <a:cubicBezTo>
                    <a:pt x="126" y="858"/>
                    <a:pt x="323" y="991"/>
                    <a:pt x="544" y="991"/>
                  </a:cubicBezTo>
                  <a:cubicBezTo>
                    <a:pt x="590" y="991"/>
                    <a:pt x="637" y="985"/>
                    <a:pt x="683" y="973"/>
                  </a:cubicBezTo>
                  <a:cubicBezTo>
                    <a:pt x="888" y="837"/>
                    <a:pt x="1025" y="564"/>
                    <a:pt x="957" y="359"/>
                  </a:cubicBezTo>
                  <a:cubicBezTo>
                    <a:pt x="900" y="133"/>
                    <a:pt x="703" y="0"/>
                    <a:pt x="48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2" name="Google Shape;7052;p35"/>
            <p:cNvSpPr/>
            <p:nvPr/>
          </p:nvSpPr>
          <p:spPr>
            <a:xfrm>
              <a:off x="1609851" y="2550741"/>
              <a:ext cx="37577" cy="31767"/>
            </a:xfrm>
            <a:custGeom>
              <a:avLst/>
              <a:gdLst/>
              <a:ahLst/>
              <a:cxnLst/>
              <a:rect l="l" t="t" r="r" b="b"/>
              <a:pathLst>
                <a:path w="1093" h="924" extrusionOk="0">
                  <a:moveTo>
                    <a:pt x="524" y="1"/>
                  </a:moveTo>
                  <a:cubicBezTo>
                    <a:pt x="485" y="1"/>
                    <a:pt x="446" y="6"/>
                    <a:pt x="410" y="19"/>
                  </a:cubicBezTo>
                  <a:cubicBezTo>
                    <a:pt x="137" y="87"/>
                    <a:pt x="0" y="360"/>
                    <a:pt x="69" y="633"/>
                  </a:cubicBezTo>
                  <a:cubicBezTo>
                    <a:pt x="181" y="801"/>
                    <a:pt x="339" y="924"/>
                    <a:pt x="544" y="924"/>
                  </a:cubicBezTo>
                  <a:cubicBezTo>
                    <a:pt x="588" y="924"/>
                    <a:pt x="634" y="918"/>
                    <a:pt x="683" y="906"/>
                  </a:cubicBezTo>
                  <a:cubicBezTo>
                    <a:pt x="956" y="838"/>
                    <a:pt x="1092" y="565"/>
                    <a:pt x="1024" y="292"/>
                  </a:cubicBezTo>
                  <a:cubicBezTo>
                    <a:pt x="912" y="123"/>
                    <a:pt x="707" y="1"/>
                    <a:pt x="52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3" name="Google Shape;7053;p35"/>
            <p:cNvSpPr/>
            <p:nvPr/>
          </p:nvSpPr>
          <p:spPr>
            <a:xfrm>
              <a:off x="2764400" y="2936656"/>
              <a:ext cx="37577" cy="32558"/>
            </a:xfrm>
            <a:custGeom>
              <a:avLst/>
              <a:gdLst/>
              <a:ahLst/>
              <a:cxnLst/>
              <a:rect l="l" t="t" r="r" b="b"/>
              <a:pathLst>
                <a:path w="1093" h="947" extrusionOk="0">
                  <a:moveTo>
                    <a:pt x="578" y="1"/>
                  </a:moveTo>
                  <a:cubicBezTo>
                    <a:pt x="469" y="1"/>
                    <a:pt x="360" y="39"/>
                    <a:pt x="274" y="124"/>
                  </a:cubicBezTo>
                  <a:cubicBezTo>
                    <a:pt x="69" y="261"/>
                    <a:pt x="1" y="534"/>
                    <a:pt x="206" y="739"/>
                  </a:cubicBezTo>
                  <a:cubicBezTo>
                    <a:pt x="294" y="871"/>
                    <a:pt x="439" y="946"/>
                    <a:pt x="586" y="946"/>
                  </a:cubicBezTo>
                  <a:cubicBezTo>
                    <a:pt x="666" y="946"/>
                    <a:pt x="747" y="923"/>
                    <a:pt x="820" y="875"/>
                  </a:cubicBezTo>
                  <a:cubicBezTo>
                    <a:pt x="1025" y="739"/>
                    <a:pt x="1093" y="397"/>
                    <a:pt x="956" y="193"/>
                  </a:cubicBezTo>
                  <a:cubicBezTo>
                    <a:pt x="877" y="74"/>
                    <a:pt x="729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4" name="Google Shape;7054;p35"/>
            <p:cNvSpPr/>
            <p:nvPr/>
          </p:nvSpPr>
          <p:spPr>
            <a:xfrm>
              <a:off x="1891457" y="1710321"/>
              <a:ext cx="41187" cy="32214"/>
            </a:xfrm>
            <a:custGeom>
              <a:avLst/>
              <a:gdLst/>
              <a:ahLst/>
              <a:cxnLst/>
              <a:rect l="l" t="t" r="r" b="b"/>
              <a:pathLst>
                <a:path w="1198" h="937" extrusionOk="0">
                  <a:moveTo>
                    <a:pt x="578" y="1"/>
                  </a:moveTo>
                  <a:cubicBezTo>
                    <a:pt x="471" y="1"/>
                    <a:pt x="365" y="34"/>
                    <a:pt x="273" y="96"/>
                  </a:cubicBezTo>
                  <a:cubicBezTo>
                    <a:pt x="68" y="232"/>
                    <a:pt x="0" y="505"/>
                    <a:pt x="205" y="710"/>
                  </a:cubicBezTo>
                  <a:cubicBezTo>
                    <a:pt x="305" y="870"/>
                    <a:pt x="440" y="936"/>
                    <a:pt x="572" y="936"/>
                  </a:cubicBezTo>
                  <a:cubicBezTo>
                    <a:pt x="892" y="936"/>
                    <a:pt x="1197" y="550"/>
                    <a:pt x="956" y="164"/>
                  </a:cubicBezTo>
                  <a:cubicBezTo>
                    <a:pt x="843" y="51"/>
                    <a:pt x="710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5" name="Google Shape;7055;p35"/>
            <p:cNvSpPr/>
            <p:nvPr/>
          </p:nvSpPr>
          <p:spPr>
            <a:xfrm>
              <a:off x="1879699" y="2928267"/>
              <a:ext cx="37577" cy="32386"/>
            </a:xfrm>
            <a:custGeom>
              <a:avLst/>
              <a:gdLst/>
              <a:ahLst/>
              <a:cxnLst/>
              <a:rect l="l" t="t" r="r" b="b"/>
              <a:pathLst>
                <a:path w="1093" h="942" extrusionOk="0">
                  <a:moveTo>
                    <a:pt x="492" y="0"/>
                  </a:moveTo>
                  <a:cubicBezTo>
                    <a:pt x="350" y="0"/>
                    <a:pt x="213" y="51"/>
                    <a:pt x="137" y="164"/>
                  </a:cubicBezTo>
                  <a:cubicBezTo>
                    <a:pt x="1" y="437"/>
                    <a:pt x="69" y="710"/>
                    <a:pt x="274" y="846"/>
                  </a:cubicBezTo>
                  <a:cubicBezTo>
                    <a:pt x="366" y="907"/>
                    <a:pt x="472" y="941"/>
                    <a:pt x="573" y="941"/>
                  </a:cubicBezTo>
                  <a:cubicBezTo>
                    <a:pt x="697" y="941"/>
                    <a:pt x="813" y="891"/>
                    <a:pt x="888" y="778"/>
                  </a:cubicBezTo>
                  <a:cubicBezTo>
                    <a:pt x="1093" y="505"/>
                    <a:pt x="1025" y="232"/>
                    <a:pt x="820" y="95"/>
                  </a:cubicBezTo>
                  <a:cubicBezTo>
                    <a:pt x="728" y="34"/>
                    <a:pt x="608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6" name="Google Shape;7056;p35"/>
            <p:cNvSpPr/>
            <p:nvPr/>
          </p:nvSpPr>
          <p:spPr>
            <a:xfrm>
              <a:off x="2778496" y="1718676"/>
              <a:ext cx="34689" cy="32558"/>
            </a:xfrm>
            <a:custGeom>
              <a:avLst/>
              <a:gdLst/>
              <a:ahLst/>
              <a:cxnLst/>
              <a:rect l="l" t="t" r="r" b="b"/>
              <a:pathLst>
                <a:path w="1009" h="947" extrusionOk="0">
                  <a:moveTo>
                    <a:pt x="483" y="1"/>
                  </a:moveTo>
                  <a:cubicBezTo>
                    <a:pt x="348" y="1"/>
                    <a:pt x="217" y="61"/>
                    <a:pt x="137" y="194"/>
                  </a:cubicBezTo>
                  <a:cubicBezTo>
                    <a:pt x="0" y="399"/>
                    <a:pt x="0" y="672"/>
                    <a:pt x="205" y="877"/>
                  </a:cubicBezTo>
                  <a:cubicBezTo>
                    <a:pt x="285" y="924"/>
                    <a:pt x="372" y="946"/>
                    <a:pt x="458" y="946"/>
                  </a:cubicBezTo>
                  <a:cubicBezTo>
                    <a:pt x="740" y="946"/>
                    <a:pt x="1008" y="713"/>
                    <a:pt x="956" y="399"/>
                  </a:cubicBezTo>
                  <a:cubicBezTo>
                    <a:pt x="914" y="149"/>
                    <a:pt x="695" y="1"/>
                    <a:pt x="48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7" name="Google Shape;7057;p35"/>
            <p:cNvSpPr/>
            <p:nvPr/>
          </p:nvSpPr>
          <p:spPr>
            <a:xfrm>
              <a:off x="1614526" y="2086095"/>
              <a:ext cx="35239" cy="31767"/>
            </a:xfrm>
            <a:custGeom>
              <a:avLst/>
              <a:gdLst/>
              <a:ahLst/>
              <a:cxnLst/>
              <a:rect l="l" t="t" r="r" b="b"/>
              <a:pathLst>
                <a:path w="1025" h="924" extrusionOk="0">
                  <a:moveTo>
                    <a:pt x="539" y="1"/>
                  </a:moveTo>
                  <a:cubicBezTo>
                    <a:pt x="320" y="1"/>
                    <a:pt x="125" y="123"/>
                    <a:pt x="69" y="292"/>
                  </a:cubicBezTo>
                  <a:cubicBezTo>
                    <a:pt x="1" y="565"/>
                    <a:pt x="137" y="838"/>
                    <a:pt x="410" y="906"/>
                  </a:cubicBezTo>
                  <a:cubicBezTo>
                    <a:pt x="445" y="918"/>
                    <a:pt x="483" y="923"/>
                    <a:pt x="520" y="923"/>
                  </a:cubicBezTo>
                  <a:cubicBezTo>
                    <a:pt x="703" y="923"/>
                    <a:pt x="900" y="791"/>
                    <a:pt x="956" y="565"/>
                  </a:cubicBezTo>
                  <a:cubicBezTo>
                    <a:pt x="1025" y="360"/>
                    <a:pt x="888" y="87"/>
                    <a:pt x="683" y="19"/>
                  </a:cubicBezTo>
                  <a:cubicBezTo>
                    <a:pt x="635" y="7"/>
                    <a:pt x="587" y="1"/>
                    <a:pt x="53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8" name="Google Shape;7058;p35"/>
            <p:cNvSpPr/>
            <p:nvPr/>
          </p:nvSpPr>
          <p:spPr>
            <a:xfrm>
              <a:off x="3043668" y="2562499"/>
              <a:ext cx="35240" cy="31733"/>
            </a:xfrm>
            <a:custGeom>
              <a:avLst/>
              <a:gdLst/>
              <a:ahLst/>
              <a:cxnLst/>
              <a:rect l="l" t="t" r="r" b="b"/>
              <a:pathLst>
                <a:path w="1025" h="923" extrusionOk="0">
                  <a:moveTo>
                    <a:pt x="539" y="0"/>
                  </a:moveTo>
                  <a:cubicBezTo>
                    <a:pt x="320" y="0"/>
                    <a:pt x="125" y="122"/>
                    <a:pt x="69" y="291"/>
                  </a:cubicBezTo>
                  <a:cubicBezTo>
                    <a:pt x="0" y="564"/>
                    <a:pt x="137" y="837"/>
                    <a:pt x="342" y="905"/>
                  </a:cubicBezTo>
                  <a:cubicBezTo>
                    <a:pt x="389" y="917"/>
                    <a:pt x="435" y="923"/>
                    <a:pt x="481" y="923"/>
                  </a:cubicBezTo>
                  <a:cubicBezTo>
                    <a:pt x="702" y="923"/>
                    <a:pt x="899" y="790"/>
                    <a:pt x="956" y="564"/>
                  </a:cubicBezTo>
                  <a:cubicBezTo>
                    <a:pt x="1024" y="359"/>
                    <a:pt x="888" y="86"/>
                    <a:pt x="683" y="18"/>
                  </a:cubicBezTo>
                  <a:cubicBezTo>
                    <a:pt x="635" y="6"/>
                    <a:pt x="586" y="0"/>
                    <a:pt x="53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9" name="Google Shape;7059;p35"/>
            <p:cNvSpPr/>
            <p:nvPr/>
          </p:nvSpPr>
          <p:spPr>
            <a:xfrm>
              <a:off x="2534432" y="1729127"/>
              <a:ext cx="30529" cy="27366"/>
            </a:xfrm>
            <a:custGeom>
              <a:avLst/>
              <a:gdLst/>
              <a:ahLst/>
              <a:cxnLst/>
              <a:rect l="l" t="t" r="r" b="b"/>
              <a:pathLst>
                <a:path w="888" h="796" extrusionOk="0">
                  <a:moveTo>
                    <a:pt x="453" y="1"/>
                  </a:moveTo>
                  <a:cubicBezTo>
                    <a:pt x="286" y="1"/>
                    <a:pt x="120" y="78"/>
                    <a:pt x="69" y="231"/>
                  </a:cubicBezTo>
                  <a:cubicBezTo>
                    <a:pt x="1" y="436"/>
                    <a:pt x="137" y="709"/>
                    <a:pt x="342" y="777"/>
                  </a:cubicBezTo>
                  <a:cubicBezTo>
                    <a:pt x="378" y="789"/>
                    <a:pt x="414" y="795"/>
                    <a:pt x="450" y="795"/>
                  </a:cubicBezTo>
                  <a:cubicBezTo>
                    <a:pt x="615" y="795"/>
                    <a:pt x="764" y="673"/>
                    <a:pt x="820" y="504"/>
                  </a:cubicBezTo>
                  <a:cubicBezTo>
                    <a:pt x="888" y="300"/>
                    <a:pt x="820" y="95"/>
                    <a:pt x="615" y="26"/>
                  </a:cubicBezTo>
                  <a:cubicBezTo>
                    <a:pt x="564" y="9"/>
                    <a:pt x="508" y="1"/>
                    <a:pt x="45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0" name="Google Shape;7060;p35"/>
            <p:cNvSpPr/>
            <p:nvPr/>
          </p:nvSpPr>
          <p:spPr>
            <a:xfrm>
              <a:off x="2132392" y="2923729"/>
              <a:ext cx="26610" cy="22931"/>
            </a:xfrm>
            <a:custGeom>
              <a:avLst/>
              <a:gdLst/>
              <a:ahLst/>
              <a:cxnLst/>
              <a:rect l="l" t="t" r="r" b="b"/>
              <a:pathLst>
                <a:path w="774" h="667" extrusionOk="0">
                  <a:moveTo>
                    <a:pt x="316" y="0"/>
                  </a:moveTo>
                  <a:cubicBezTo>
                    <a:pt x="1" y="0"/>
                    <a:pt x="308" y="667"/>
                    <a:pt x="545" y="667"/>
                  </a:cubicBezTo>
                  <a:cubicBezTo>
                    <a:pt x="607" y="667"/>
                    <a:pt x="665" y="620"/>
                    <a:pt x="705" y="500"/>
                  </a:cubicBezTo>
                  <a:cubicBezTo>
                    <a:pt x="773" y="296"/>
                    <a:pt x="637" y="91"/>
                    <a:pt x="432" y="22"/>
                  </a:cubicBezTo>
                  <a:cubicBezTo>
                    <a:pt x="386" y="7"/>
                    <a:pt x="348" y="0"/>
                    <a:pt x="31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1" name="Google Shape;7061;p35"/>
            <p:cNvSpPr/>
            <p:nvPr/>
          </p:nvSpPr>
          <p:spPr>
            <a:xfrm>
              <a:off x="2961707" y="2340438"/>
              <a:ext cx="30358" cy="20869"/>
            </a:xfrm>
            <a:custGeom>
              <a:avLst/>
              <a:gdLst/>
              <a:ahLst/>
              <a:cxnLst/>
              <a:rect l="l" t="t" r="r" b="b"/>
              <a:pathLst>
                <a:path w="883" h="607" extrusionOk="0">
                  <a:moveTo>
                    <a:pt x="752" y="1"/>
                  </a:moveTo>
                  <a:cubicBezTo>
                    <a:pt x="497" y="1"/>
                    <a:pt x="1" y="607"/>
                    <a:pt x="473" y="607"/>
                  </a:cubicBezTo>
                  <a:cubicBezTo>
                    <a:pt x="678" y="607"/>
                    <a:pt x="883" y="402"/>
                    <a:pt x="883" y="197"/>
                  </a:cubicBezTo>
                  <a:cubicBezTo>
                    <a:pt x="883" y="55"/>
                    <a:pt x="828" y="1"/>
                    <a:pt x="752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2" name="Google Shape;7062;p35"/>
            <p:cNvSpPr/>
            <p:nvPr/>
          </p:nvSpPr>
          <p:spPr>
            <a:xfrm>
              <a:off x="1701370" y="2316235"/>
              <a:ext cx="28192" cy="26301"/>
            </a:xfrm>
            <a:custGeom>
              <a:avLst/>
              <a:gdLst/>
              <a:ahLst/>
              <a:cxnLst/>
              <a:rect l="l" t="t" r="r" b="b"/>
              <a:pathLst>
                <a:path w="820" h="765" extrusionOk="0">
                  <a:moveTo>
                    <a:pt x="492" y="0"/>
                  </a:moveTo>
                  <a:cubicBezTo>
                    <a:pt x="465" y="0"/>
                    <a:pt x="437" y="5"/>
                    <a:pt x="410" y="14"/>
                  </a:cubicBezTo>
                  <a:cubicBezTo>
                    <a:pt x="205" y="14"/>
                    <a:pt x="0" y="150"/>
                    <a:pt x="0" y="355"/>
                  </a:cubicBezTo>
                  <a:cubicBezTo>
                    <a:pt x="0" y="560"/>
                    <a:pt x="205" y="765"/>
                    <a:pt x="410" y="765"/>
                  </a:cubicBezTo>
                  <a:cubicBezTo>
                    <a:pt x="615" y="765"/>
                    <a:pt x="819" y="560"/>
                    <a:pt x="819" y="355"/>
                  </a:cubicBezTo>
                  <a:cubicBezTo>
                    <a:pt x="819" y="178"/>
                    <a:pt x="666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3" name="Google Shape;7063;p35"/>
            <p:cNvSpPr/>
            <p:nvPr/>
          </p:nvSpPr>
          <p:spPr>
            <a:xfrm>
              <a:off x="2517998" y="2928611"/>
              <a:ext cx="36030" cy="27298"/>
            </a:xfrm>
            <a:custGeom>
              <a:avLst/>
              <a:gdLst/>
              <a:ahLst/>
              <a:cxnLst/>
              <a:rect l="l" t="t" r="r" b="b"/>
              <a:pathLst>
                <a:path w="1048" h="794" extrusionOk="0">
                  <a:moveTo>
                    <a:pt x="456" y="0"/>
                  </a:moveTo>
                  <a:cubicBezTo>
                    <a:pt x="420" y="0"/>
                    <a:pt x="382" y="6"/>
                    <a:pt x="342" y="17"/>
                  </a:cubicBezTo>
                  <a:cubicBezTo>
                    <a:pt x="137" y="85"/>
                    <a:pt x="1" y="358"/>
                    <a:pt x="69" y="563"/>
                  </a:cubicBezTo>
                  <a:cubicBezTo>
                    <a:pt x="120" y="717"/>
                    <a:pt x="248" y="793"/>
                    <a:pt x="395" y="793"/>
                  </a:cubicBezTo>
                  <a:cubicBezTo>
                    <a:pt x="444" y="793"/>
                    <a:pt x="496" y="785"/>
                    <a:pt x="547" y="768"/>
                  </a:cubicBezTo>
                  <a:cubicBezTo>
                    <a:pt x="1048" y="643"/>
                    <a:pt x="859" y="0"/>
                    <a:pt x="45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4" name="Google Shape;7064;p35"/>
            <p:cNvSpPr/>
            <p:nvPr/>
          </p:nvSpPr>
          <p:spPr>
            <a:xfrm>
              <a:off x="2145010" y="1732600"/>
              <a:ext cx="33108" cy="17121"/>
            </a:xfrm>
            <a:custGeom>
              <a:avLst/>
              <a:gdLst/>
              <a:ahLst/>
              <a:cxnLst/>
              <a:rect l="l" t="t" r="r" b="b"/>
              <a:pathLst>
                <a:path w="963" h="498" extrusionOk="0">
                  <a:moveTo>
                    <a:pt x="214" y="1"/>
                  </a:moveTo>
                  <a:cubicBezTo>
                    <a:pt x="86" y="1"/>
                    <a:pt x="0" y="72"/>
                    <a:pt x="65" y="267"/>
                  </a:cubicBezTo>
                  <a:cubicBezTo>
                    <a:pt x="116" y="420"/>
                    <a:pt x="244" y="497"/>
                    <a:pt x="392" y="497"/>
                  </a:cubicBezTo>
                  <a:cubicBezTo>
                    <a:pt x="441" y="497"/>
                    <a:pt x="492" y="489"/>
                    <a:pt x="543" y="472"/>
                  </a:cubicBezTo>
                  <a:cubicBezTo>
                    <a:pt x="963" y="332"/>
                    <a:pt x="491" y="1"/>
                    <a:pt x="21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5" name="Google Shape;7065;p35"/>
            <p:cNvSpPr/>
            <p:nvPr/>
          </p:nvSpPr>
          <p:spPr>
            <a:xfrm>
              <a:off x="1816337" y="2689601"/>
              <a:ext cx="30564" cy="27470"/>
            </a:xfrm>
            <a:custGeom>
              <a:avLst/>
              <a:gdLst/>
              <a:ahLst/>
              <a:cxnLst/>
              <a:rect l="l" t="t" r="r" b="b"/>
              <a:pathLst>
                <a:path w="889" h="799" extrusionOk="0">
                  <a:moveTo>
                    <a:pt x="407" y="1"/>
                  </a:moveTo>
                  <a:cubicBezTo>
                    <a:pt x="330" y="1"/>
                    <a:pt x="258" y="23"/>
                    <a:pt x="206" y="75"/>
                  </a:cubicBezTo>
                  <a:cubicBezTo>
                    <a:pt x="1" y="212"/>
                    <a:pt x="1" y="485"/>
                    <a:pt x="137" y="621"/>
                  </a:cubicBezTo>
                  <a:cubicBezTo>
                    <a:pt x="181" y="751"/>
                    <a:pt x="306" y="798"/>
                    <a:pt x="445" y="798"/>
                  </a:cubicBezTo>
                  <a:cubicBezTo>
                    <a:pt x="524" y="798"/>
                    <a:pt x="609" y="783"/>
                    <a:pt x="683" y="758"/>
                  </a:cubicBezTo>
                  <a:cubicBezTo>
                    <a:pt x="820" y="621"/>
                    <a:pt x="888" y="348"/>
                    <a:pt x="752" y="143"/>
                  </a:cubicBezTo>
                  <a:cubicBezTo>
                    <a:pt x="667" y="59"/>
                    <a:pt x="531" y="1"/>
                    <a:pt x="407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6" name="Google Shape;7066;p35"/>
            <p:cNvSpPr/>
            <p:nvPr/>
          </p:nvSpPr>
          <p:spPr>
            <a:xfrm>
              <a:off x="2848906" y="1962258"/>
              <a:ext cx="30529" cy="28363"/>
            </a:xfrm>
            <a:custGeom>
              <a:avLst/>
              <a:gdLst/>
              <a:ahLst/>
              <a:cxnLst/>
              <a:rect l="l" t="t" r="r" b="b"/>
              <a:pathLst>
                <a:path w="888" h="825" extrusionOk="0">
                  <a:moveTo>
                    <a:pt x="389" y="0"/>
                  </a:moveTo>
                  <a:cubicBezTo>
                    <a:pt x="319" y="0"/>
                    <a:pt x="253" y="23"/>
                    <a:pt x="205" y="71"/>
                  </a:cubicBezTo>
                  <a:cubicBezTo>
                    <a:pt x="0" y="208"/>
                    <a:pt x="0" y="481"/>
                    <a:pt x="68" y="617"/>
                  </a:cubicBezTo>
                  <a:cubicBezTo>
                    <a:pt x="156" y="750"/>
                    <a:pt x="302" y="825"/>
                    <a:pt x="430" y="825"/>
                  </a:cubicBezTo>
                  <a:cubicBezTo>
                    <a:pt x="501" y="825"/>
                    <a:pt x="566" y="802"/>
                    <a:pt x="614" y="754"/>
                  </a:cubicBezTo>
                  <a:cubicBezTo>
                    <a:pt x="819" y="617"/>
                    <a:pt x="887" y="344"/>
                    <a:pt x="751" y="208"/>
                  </a:cubicBezTo>
                  <a:cubicBezTo>
                    <a:pt x="663" y="76"/>
                    <a:pt x="518" y="0"/>
                    <a:pt x="38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7" name="Google Shape;7067;p35"/>
            <p:cNvSpPr/>
            <p:nvPr/>
          </p:nvSpPr>
          <p:spPr>
            <a:xfrm>
              <a:off x="1826857" y="1949675"/>
              <a:ext cx="34242" cy="15333"/>
            </a:xfrm>
            <a:custGeom>
              <a:avLst/>
              <a:gdLst/>
              <a:ahLst/>
              <a:cxnLst/>
              <a:rect l="l" t="t" r="r" b="b"/>
              <a:pathLst>
                <a:path w="996" h="446" extrusionOk="0">
                  <a:moveTo>
                    <a:pt x="449" y="1"/>
                  </a:moveTo>
                  <a:cubicBezTo>
                    <a:pt x="344" y="1"/>
                    <a:pt x="248" y="51"/>
                    <a:pt x="173" y="164"/>
                  </a:cubicBezTo>
                  <a:cubicBezTo>
                    <a:pt x="0" y="365"/>
                    <a:pt x="154" y="445"/>
                    <a:pt x="355" y="445"/>
                  </a:cubicBezTo>
                  <a:cubicBezTo>
                    <a:pt x="631" y="445"/>
                    <a:pt x="995" y="294"/>
                    <a:pt x="719" y="96"/>
                  </a:cubicBezTo>
                  <a:cubicBezTo>
                    <a:pt x="627" y="35"/>
                    <a:pt x="535" y="1"/>
                    <a:pt x="44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8" name="Google Shape;7068;p35"/>
            <p:cNvSpPr/>
            <p:nvPr/>
          </p:nvSpPr>
          <p:spPr>
            <a:xfrm>
              <a:off x="2832816" y="2703044"/>
              <a:ext cx="39193" cy="27573"/>
            </a:xfrm>
            <a:custGeom>
              <a:avLst/>
              <a:gdLst/>
              <a:ahLst/>
              <a:cxnLst/>
              <a:rect l="l" t="t" r="r" b="b"/>
              <a:pathLst>
                <a:path w="1140" h="802" extrusionOk="0">
                  <a:moveTo>
                    <a:pt x="572" y="0"/>
                  </a:moveTo>
                  <a:cubicBezTo>
                    <a:pt x="249" y="0"/>
                    <a:pt x="1" y="487"/>
                    <a:pt x="332" y="708"/>
                  </a:cubicBezTo>
                  <a:cubicBezTo>
                    <a:pt x="424" y="774"/>
                    <a:pt x="513" y="801"/>
                    <a:pt x="595" y="801"/>
                  </a:cubicBezTo>
                  <a:cubicBezTo>
                    <a:pt x="937" y="801"/>
                    <a:pt x="1140" y="314"/>
                    <a:pt x="809" y="94"/>
                  </a:cubicBezTo>
                  <a:cubicBezTo>
                    <a:pt x="730" y="28"/>
                    <a:pt x="649" y="0"/>
                    <a:pt x="5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069" name="Google Shape;7069;p35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45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5">
  <p:cSld name="CUSTOM_4_1">
    <p:spTree>
      <p:nvGrpSpPr>
        <p:cNvPr id="1" name="Shape 70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71" name="Google Shape;7071;p36"/>
          <p:cNvGrpSpPr/>
          <p:nvPr/>
        </p:nvGrpSpPr>
        <p:grpSpPr>
          <a:xfrm>
            <a:off x="237195" y="237553"/>
            <a:ext cx="8669501" cy="4668503"/>
            <a:chOff x="237195" y="237553"/>
            <a:chExt cx="8669501" cy="4668503"/>
          </a:xfrm>
        </p:grpSpPr>
        <p:sp>
          <p:nvSpPr>
            <p:cNvPr id="7072" name="Google Shape;7072;p36"/>
            <p:cNvSpPr/>
            <p:nvPr/>
          </p:nvSpPr>
          <p:spPr>
            <a:xfrm rot="5400000">
              <a:off x="8738903" y="241642"/>
              <a:ext cx="171881" cy="163703"/>
            </a:xfrm>
            <a:custGeom>
              <a:avLst/>
              <a:gdLst/>
              <a:ahLst/>
              <a:cxnLst/>
              <a:rect l="l" t="t" r="r" b="b"/>
              <a:pathLst>
                <a:path w="5444" h="5185" extrusionOk="0">
                  <a:moveTo>
                    <a:pt x="518" y="4191"/>
                  </a:moveTo>
                  <a:lnTo>
                    <a:pt x="518" y="4191"/>
                  </a:lnTo>
                  <a:lnTo>
                    <a:pt x="518" y="4191"/>
                  </a:lnTo>
                  <a:close/>
                  <a:moveTo>
                    <a:pt x="1887" y="0"/>
                  </a:moveTo>
                  <a:lnTo>
                    <a:pt x="2247" y="1930"/>
                  </a:lnTo>
                  <a:lnTo>
                    <a:pt x="518" y="994"/>
                  </a:lnTo>
                  <a:lnTo>
                    <a:pt x="1944" y="2333"/>
                  </a:lnTo>
                  <a:lnTo>
                    <a:pt x="0" y="2592"/>
                  </a:lnTo>
                  <a:lnTo>
                    <a:pt x="1944" y="2837"/>
                  </a:lnTo>
                  <a:lnTo>
                    <a:pt x="518" y="4191"/>
                  </a:lnTo>
                  <a:lnTo>
                    <a:pt x="2247" y="3255"/>
                  </a:lnTo>
                  <a:lnTo>
                    <a:pt x="1887" y="5185"/>
                  </a:lnTo>
                  <a:lnTo>
                    <a:pt x="2722" y="3413"/>
                  </a:lnTo>
                  <a:lnTo>
                    <a:pt x="3572" y="5185"/>
                  </a:lnTo>
                  <a:lnTo>
                    <a:pt x="3197" y="3255"/>
                  </a:lnTo>
                  <a:lnTo>
                    <a:pt x="4925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5" y="994"/>
                  </a:lnTo>
                  <a:lnTo>
                    <a:pt x="3197" y="1930"/>
                  </a:lnTo>
                  <a:lnTo>
                    <a:pt x="3572" y="0"/>
                  </a:lnTo>
                  <a:lnTo>
                    <a:pt x="2722" y="1771"/>
                  </a:lnTo>
                  <a:lnTo>
                    <a:pt x="188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3" name="Google Shape;7073;p36"/>
            <p:cNvSpPr/>
            <p:nvPr/>
          </p:nvSpPr>
          <p:spPr>
            <a:xfrm rot="5400000">
              <a:off x="8738887" y="4726518"/>
              <a:ext cx="171912" cy="163703"/>
            </a:xfrm>
            <a:custGeom>
              <a:avLst/>
              <a:gdLst/>
              <a:ahLst/>
              <a:cxnLst/>
              <a:rect l="l" t="t" r="r" b="b"/>
              <a:pathLst>
                <a:path w="5445" h="5185" extrusionOk="0">
                  <a:moveTo>
                    <a:pt x="3558" y="0"/>
                  </a:moveTo>
                  <a:lnTo>
                    <a:pt x="3558" y="0"/>
                  </a:lnTo>
                  <a:lnTo>
                    <a:pt x="3558" y="0"/>
                  </a:lnTo>
                  <a:close/>
                  <a:moveTo>
                    <a:pt x="519" y="4191"/>
                  </a:moveTo>
                  <a:lnTo>
                    <a:pt x="519" y="4191"/>
                  </a:lnTo>
                  <a:lnTo>
                    <a:pt x="519" y="4191"/>
                  </a:lnTo>
                  <a:close/>
                  <a:moveTo>
                    <a:pt x="1873" y="0"/>
                  </a:moveTo>
                  <a:lnTo>
                    <a:pt x="2247" y="1930"/>
                  </a:lnTo>
                  <a:lnTo>
                    <a:pt x="519" y="994"/>
                  </a:lnTo>
                  <a:lnTo>
                    <a:pt x="1945" y="2333"/>
                  </a:lnTo>
                  <a:lnTo>
                    <a:pt x="0" y="2592"/>
                  </a:lnTo>
                  <a:lnTo>
                    <a:pt x="1945" y="2837"/>
                  </a:lnTo>
                  <a:lnTo>
                    <a:pt x="519" y="4191"/>
                  </a:lnTo>
                  <a:lnTo>
                    <a:pt x="2247" y="3255"/>
                  </a:lnTo>
                  <a:lnTo>
                    <a:pt x="1873" y="5185"/>
                  </a:lnTo>
                  <a:lnTo>
                    <a:pt x="2722" y="3413"/>
                  </a:lnTo>
                  <a:lnTo>
                    <a:pt x="3558" y="5185"/>
                  </a:lnTo>
                  <a:lnTo>
                    <a:pt x="3197" y="3255"/>
                  </a:lnTo>
                  <a:lnTo>
                    <a:pt x="4926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6" y="994"/>
                  </a:lnTo>
                  <a:lnTo>
                    <a:pt x="3197" y="1930"/>
                  </a:lnTo>
                  <a:lnTo>
                    <a:pt x="3558" y="0"/>
                  </a:lnTo>
                  <a:lnTo>
                    <a:pt x="2722" y="1771"/>
                  </a:lnTo>
                  <a:lnTo>
                    <a:pt x="1873" y="0"/>
                  </a:lnTo>
                  <a:close/>
                  <a:moveTo>
                    <a:pt x="1873" y="5185"/>
                  </a:moveTo>
                  <a:lnTo>
                    <a:pt x="1873" y="5185"/>
                  </a:lnTo>
                  <a:lnTo>
                    <a:pt x="1873" y="5185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4" name="Google Shape;7074;p36"/>
            <p:cNvSpPr/>
            <p:nvPr/>
          </p:nvSpPr>
          <p:spPr>
            <a:xfrm rot="5400000">
              <a:off x="232906" y="241847"/>
              <a:ext cx="171881" cy="163293"/>
            </a:xfrm>
            <a:custGeom>
              <a:avLst/>
              <a:gdLst/>
              <a:ahLst/>
              <a:cxnLst/>
              <a:rect l="l" t="t" r="r" b="b"/>
              <a:pathLst>
                <a:path w="5444" h="5172" extrusionOk="0">
                  <a:moveTo>
                    <a:pt x="3572" y="1"/>
                  </a:moveTo>
                  <a:lnTo>
                    <a:pt x="2722" y="1772"/>
                  </a:lnTo>
                  <a:lnTo>
                    <a:pt x="1887" y="1"/>
                  </a:lnTo>
                  <a:lnTo>
                    <a:pt x="1887" y="1"/>
                  </a:lnTo>
                  <a:lnTo>
                    <a:pt x="2247" y="1916"/>
                  </a:lnTo>
                  <a:lnTo>
                    <a:pt x="518" y="980"/>
                  </a:lnTo>
                  <a:lnTo>
                    <a:pt x="518" y="980"/>
                  </a:lnTo>
                  <a:lnTo>
                    <a:pt x="1944" y="2334"/>
                  </a:lnTo>
                  <a:lnTo>
                    <a:pt x="0" y="2579"/>
                  </a:lnTo>
                  <a:lnTo>
                    <a:pt x="1944" y="2838"/>
                  </a:lnTo>
                  <a:lnTo>
                    <a:pt x="518" y="4177"/>
                  </a:lnTo>
                  <a:lnTo>
                    <a:pt x="2247" y="3241"/>
                  </a:lnTo>
                  <a:lnTo>
                    <a:pt x="1887" y="5171"/>
                  </a:lnTo>
                  <a:lnTo>
                    <a:pt x="2722" y="3400"/>
                  </a:lnTo>
                  <a:lnTo>
                    <a:pt x="3572" y="5171"/>
                  </a:lnTo>
                  <a:lnTo>
                    <a:pt x="3197" y="3241"/>
                  </a:lnTo>
                  <a:lnTo>
                    <a:pt x="4925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5" y="980"/>
                  </a:lnTo>
                  <a:lnTo>
                    <a:pt x="3197" y="1916"/>
                  </a:lnTo>
                  <a:lnTo>
                    <a:pt x="3572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5" name="Google Shape;7075;p36"/>
            <p:cNvSpPr/>
            <p:nvPr/>
          </p:nvSpPr>
          <p:spPr>
            <a:xfrm rot="5400000">
              <a:off x="232890" y="4738449"/>
              <a:ext cx="171912" cy="163293"/>
            </a:xfrm>
            <a:custGeom>
              <a:avLst/>
              <a:gdLst/>
              <a:ahLst/>
              <a:cxnLst/>
              <a:rect l="l" t="t" r="r" b="b"/>
              <a:pathLst>
                <a:path w="5445" h="5172" extrusionOk="0">
                  <a:moveTo>
                    <a:pt x="1873" y="1"/>
                  </a:moveTo>
                  <a:lnTo>
                    <a:pt x="2247" y="1916"/>
                  </a:lnTo>
                  <a:lnTo>
                    <a:pt x="519" y="980"/>
                  </a:lnTo>
                  <a:lnTo>
                    <a:pt x="519" y="980"/>
                  </a:lnTo>
                  <a:lnTo>
                    <a:pt x="1945" y="2334"/>
                  </a:lnTo>
                  <a:lnTo>
                    <a:pt x="0" y="2579"/>
                  </a:lnTo>
                  <a:lnTo>
                    <a:pt x="1945" y="2838"/>
                  </a:lnTo>
                  <a:lnTo>
                    <a:pt x="519" y="4177"/>
                  </a:lnTo>
                  <a:lnTo>
                    <a:pt x="2247" y="3241"/>
                  </a:lnTo>
                  <a:lnTo>
                    <a:pt x="1873" y="5171"/>
                  </a:lnTo>
                  <a:lnTo>
                    <a:pt x="2722" y="3400"/>
                  </a:lnTo>
                  <a:lnTo>
                    <a:pt x="3558" y="5171"/>
                  </a:lnTo>
                  <a:lnTo>
                    <a:pt x="3197" y="3241"/>
                  </a:lnTo>
                  <a:lnTo>
                    <a:pt x="3197" y="3241"/>
                  </a:lnTo>
                  <a:lnTo>
                    <a:pt x="4926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6" y="980"/>
                  </a:lnTo>
                  <a:lnTo>
                    <a:pt x="4926" y="980"/>
                  </a:lnTo>
                  <a:lnTo>
                    <a:pt x="3197" y="1916"/>
                  </a:lnTo>
                  <a:lnTo>
                    <a:pt x="3558" y="1"/>
                  </a:lnTo>
                  <a:lnTo>
                    <a:pt x="2722" y="1772"/>
                  </a:lnTo>
                  <a:lnTo>
                    <a:pt x="18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7076" name="Google Shape;7076;p36"/>
            <p:cNvGrpSpPr/>
            <p:nvPr/>
          </p:nvGrpSpPr>
          <p:grpSpPr>
            <a:xfrm rot="5400000">
              <a:off x="2237697" y="-1762942"/>
              <a:ext cx="4668496" cy="8669501"/>
              <a:chOff x="2402975" y="240825"/>
              <a:chExt cx="2813025" cy="5223850"/>
            </a:xfrm>
          </p:grpSpPr>
          <p:sp>
            <p:nvSpPr>
              <p:cNvPr id="7077" name="Google Shape;7077;p36"/>
              <p:cNvSpPr/>
              <p:nvPr/>
            </p:nvSpPr>
            <p:spPr>
              <a:xfrm>
                <a:off x="2470125" y="328325"/>
                <a:ext cx="2678725" cy="5048525"/>
              </a:xfrm>
              <a:custGeom>
                <a:avLst/>
                <a:gdLst/>
                <a:ahLst/>
                <a:cxnLst/>
                <a:rect l="l" t="t" r="r" b="b"/>
                <a:pathLst>
                  <a:path w="107149" h="201941" fill="none" extrusionOk="0">
                    <a:moveTo>
                      <a:pt x="107149" y="197071"/>
                    </a:moveTo>
                    <a:lnTo>
                      <a:pt x="107149" y="4884"/>
                    </a:lnTo>
                    <a:cubicBezTo>
                      <a:pt x="104450" y="4884"/>
                      <a:pt x="102266" y="2700"/>
                      <a:pt x="102266" y="0"/>
                    </a:cubicBezTo>
                    <a:lnTo>
                      <a:pt x="5087" y="0"/>
                    </a:lnTo>
                    <a:cubicBezTo>
                      <a:pt x="5087" y="2808"/>
                      <a:pt x="2808" y="5087"/>
                      <a:pt x="0" y="5087"/>
                    </a:cubicBezTo>
                    <a:lnTo>
                      <a:pt x="0" y="196854"/>
                    </a:lnTo>
                    <a:cubicBezTo>
                      <a:pt x="2808" y="196854"/>
                      <a:pt x="5087" y="199132"/>
                      <a:pt x="5087" y="201940"/>
                    </a:cubicBezTo>
                    <a:lnTo>
                      <a:pt x="102266" y="201940"/>
                    </a:lnTo>
                    <a:cubicBezTo>
                      <a:pt x="102266" y="199255"/>
                      <a:pt x="104450" y="197071"/>
                      <a:pt x="107149" y="197071"/>
                    </a:cubicBezTo>
                    <a:close/>
                  </a:path>
                </a:pathLst>
              </a:custGeom>
              <a:noFill/>
              <a:ln w="507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8" name="Google Shape;7078;p36"/>
              <p:cNvSpPr/>
              <p:nvPr/>
            </p:nvSpPr>
            <p:spPr>
              <a:xfrm>
                <a:off x="2402975" y="240825"/>
                <a:ext cx="2813025" cy="5223850"/>
              </a:xfrm>
              <a:custGeom>
                <a:avLst/>
                <a:gdLst/>
                <a:ahLst/>
                <a:cxnLst/>
                <a:rect l="l" t="t" r="r" b="b"/>
                <a:pathLst>
                  <a:path w="112521" h="208954" fill="none" extrusionOk="0">
                    <a:moveTo>
                      <a:pt x="112521" y="197315"/>
                    </a:moveTo>
                    <a:lnTo>
                      <a:pt x="112521" y="11639"/>
                    </a:lnTo>
                    <a:cubicBezTo>
                      <a:pt x="106091" y="11639"/>
                      <a:pt x="100882" y="6430"/>
                      <a:pt x="100882" y="1"/>
                    </a:cubicBezTo>
                    <a:lnTo>
                      <a:pt x="11639" y="1"/>
                    </a:lnTo>
                    <a:cubicBezTo>
                      <a:pt x="11639" y="6430"/>
                      <a:pt x="6430" y="11639"/>
                      <a:pt x="1" y="11639"/>
                    </a:cubicBezTo>
                    <a:lnTo>
                      <a:pt x="1" y="197315"/>
                    </a:lnTo>
                    <a:cubicBezTo>
                      <a:pt x="6430" y="197315"/>
                      <a:pt x="11639" y="202524"/>
                      <a:pt x="11639" y="208954"/>
                    </a:cubicBezTo>
                    <a:lnTo>
                      <a:pt x="100882" y="208954"/>
                    </a:lnTo>
                    <a:cubicBezTo>
                      <a:pt x="100882" y="202524"/>
                      <a:pt x="106091" y="197315"/>
                      <a:pt x="112521" y="197315"/>
                    </a:cubicBezTo>
                    <a:close/>
                  </a:path>
                </a:pathLst>
              </a:custGeom>
              <a:noFill/>
              <a:ln w="542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7079" name="Google Shape;7079;p36"/>
          <p:cNvGrpSpPr/>
          <p:nvPr/>
        </p:nvGrpSpPr>
        <p:grpSpPr>
          <a:xfrm>
            <a:off x="596445" y="677746"/>
            <a:ext cx="8071320" cy="578258"/>
            <a:chOff x="596445" y="677746"/>
            <a:chExt cx="8071320" cy="578258"/>
          </a:xfrm>
        </p:grpSpPr>
        <p:grpSp>
          <p:nvGrpSpPr>
            <p:cNvPr id="7080" name="Google Shape;7080;p36"/>
            <p:cNvGrpSpPr/>
            <p:nvPr/>
          </p:nvGrpSpPr>
          <p:grpSpPr>
            <a:xfrm>
              <a:off x="7966564" y="677746"/>
              <a:ext cx="701201" cy="535258"/>
              <a:chOff x="7999739" y="793146"/>
              <a:chExt cx="701201" cy="535258"/>
            </a:xfrm>
          </p:grpSpPr>
          <p:grpSp>
            <p:nvGrpSpPr>
              <p:cNvPr id="7081" name="Google Shape;7081;p36"/>
              <p:cNvGrpSpPr/>
              <p:nvPr/>
            </p:nvGrpSpPr>
            <p:grpSpPr>
              <a:xfrm rot="5085724" flipH="1">
                <a:off x="8193494" y="824429"/>
                <a:ext cx="270645" cy="247757"/>
                <a:chOff x="1399963" y="649000"/>
                <a:chExt cx="263971" cy="254901"/>
              </a:xfrm>
            </p:grpSpPr>
            <p:sp>
              <p:nvSpPr>
                <p:cNvPr id="7082" name="Google Shape;7082;p36"/>
                <p:cNvSpPr/>
                <p:nvPr/>
              </p:nvSpPr>
              <p:spPr>
                <a:xfrm>
                  <a:off x="1618396" y="884214"/>
                  <a:ext cx="13680" cy="196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731" extrusionOk="0">
                      <a:moveTo>
                        <a:pt x="254" y="1"/>
                      </a:moveTo>
                      <a:cubicBezTo>
                        <a:pt x="127" y="1"/>
                        <a:pt x="1" y="89"/>
                        <a:pt x="1" y="265"/>
                      </a:cubicBezTo>
                      <a:lnTo>
                        <a:pt x="1" y="476"/>
                      </a:lnTo>
                      <a:cubicBezTo>
                        <a:pt x="1" y="610"/>
                        <a:pt x="102" y="731"/>
                        <a:pt x="233" y="731"/>
                      </a:cubicBezTo>
                      <a:cubicBezTo>
                        <a:pt x="240" y="731"/>
                        <a:pt x="247" y="730"/>
                        <a:pt x="254" y="730"/>
                      </a:cubicBezTo>
                      <a:cubicBezTo>
                        <a:pt x="261" y="730"/>
                        <a:pt x="269" y="731"/>
                        <a:pt x="276" y="731"/>
                      </a:cubicBezTo>
                      <a:cubicBezTo>
                        <a:pt x="406" y="731"/>
                        <a:pt x="508" y="610"/>
                        <a:pt x="508" y="476"/>
                      </a:cubicBezTo>
                      <a:lnTo>
                        <a:pt x="508" y="265"/>
                      </a:lnTo>
                      <a:cubicBezTo>
                        <a:pt x="508" y="89"/>
                        <a:pt x="381" y="1"/>
                        <a:pt x="254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83" name="Google Shape;7083;p36"/>
                <p:cNvSpPr/>
                <p:nvPr/>
              </p:nvSpPr>
              <p:spPr>
                <a:xfrm>
                  <a:off x="1628252" y="738895"/>
                  <a:ext cx="35682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8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84" name="Google Shape;7084;p36"/>
                <p:cNvSpPr/>
                <p:nvPr/>
              </p:nvSpPr>
              <p:spPr>
                <a:xfrm>
                  <a:off x="1399963" y="649000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85" name="Google Shape;7085;p36"/>
                <p:cNvSpPr/>
                <p:nvPr/>
              </p:nvSpPr>
              <p:spPr>
                <a:xfrm>
                  <a:off x="1531572" y="649000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1"/>
                      </a:moveTo>
                      <a:cubicBezTo>
                        <a:pt x="0" y="1"/>
                        <a:pt x="0" y="1029"/>
                        <a:pt x="662" y="1029"/>
                      </a:cubicBezTo>
                      <a:cubicBezTo>
                        <a:pt x="1324" y="1029"/>
                        <a:pt x="1324" y="1"/>
                        <a:pt x="662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7086" name="Google Shape;7086;p36"/>
              <p:cNvGrpSpPr/>
              <p:nvPr/>
            </p:nvGrpSpPr>
            <p:grpSpPr>
              <a:xfrm rot="-8615192" flipH="1">
                <a:off x="8064101" y="947972"/>
                <a:ext cx="219904" cy="308929"/>
                <a:chOff x="1434641" y="606141"/>
                <a:chExt cx="229294" cy="297759"/>
              </a:xfrm>
            </p:grpSpPr>
            <p:sp>
              <p:nvSpPr>
                <p:cNvPr id="7087" name="Google Shape;7087;p36"/>
                <p:cNvSpPr/>
                <p:nvPr/>
              </p:nvSpPr>
              <p:spPr>
                <a:xfrm>
                  <a:off x="1618396" y="884214"/>
                  <a:ext cx="13680" cy="196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731" extrusionOk="0">
                      <a:moveTo>
                        <a:pt x="254" y="1"/>
                      </a:moveTo>
                      <a:cubicBezTo>
                        <a:pt x="127" y="1"/>
                        <a:pt x="1" y="89"/>
                        <a:pt x="1" y="265"/>
                      </a:cubicBezTo>
                      <a:lnTo>
                        <a:pt x="1" y="476"/>
                      </a:lnTo>
                      <a:cubicBezTo>
                        <a:pt x="1" y="610"/>
                        <a:pt x="102" y="731"/>
                        <a:pt x="233" y="731"/>
                      </a:cubicBezTo>
                      <a:cubicBezTo>
                        <a:pt x="240" y="731"/>
                        <a:pt x="247" y="730"/>
                        <a:pt x="254" y="730"/>
                      </a:cubicBezTo>
                      <a:cubicBezTo>
                        <a:pt x="261" y="730"/>
                        <a:pt x="269" y="731"/>
                        <a:pt x="276" y="731"/>
                      </a:cubicBezTo>
                      <a:cubicBezTo>
                        <a:pt x="406" y="731"/>
                        <a:pt x="508" y="610"/>
                        <a:pt x="508" y="476"/>
                      </a:cubicBezTo>
                      <a:lnTo>
                        <a:pt x="508" y="265"/>
                      </a:lnTo>
                      <a:cubicBezTo>
                        <a:pt x="508" y="89"/>
                        <a:pt x="381" y="1"/>
                        <a:pt x="254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88" name="Google Shape;7088;p36"/>
                <p:cNvSpPr/>
                <p:nvPr/>
              </p:nvSpPr>
              <p:spPr>
                <a:xfrm>
                  <a:off x="1578708" y="606141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5" y="1028"/>
                        <a:pt x="1325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89" name="Google Shape;7089;p36"/>
                <p:cNvSpPr/>
                <p:nvPr/>
              </p:nvSpPr>
              <p:spPr>
                <a:xfrm>
                  <a:off x="1628252" y="738895"/>
                  <a:ext cx="35682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8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90" name="Google Shape;7090;p36"/>
                <p:cNvSpPr/>
                <p:nvPr/>
              </p:nvSpPr>
              <p:spPr>
                <a:xfrm>
                  <a:off x="1486155" y="781835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91" name="Google Shape;7091;p36"/>
                <p:cNvSpPr/>
                <p:nvPr/>
              </p:nvSpPr>
              <p:spPr>
                <a:xfrm>
                  <a:off x="1434641" y="674144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1"/>
                      </a:moveTo>
                      <a:cubicBezTo>
                        <a:pt x="0" y="1"/>
                        <a:pt x="0" y="1029"/>
                        <a:pt x="662" y="1029"/>
                      </a:cubicBezTo>
                      <a:cubicBezTo>
                        <a:pt x="1324" y="1029"/>
                        <a:pt x="1324" y="1"/>
                        <a:pt x="662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7092" name="Google Shape;7092;p36"/>
              <p:cNvSpPr/>
              <p:nvPr/>
            </p:nvSpPr>
            <p:spPr>
              <a:xfrm rot="-8615162" flipH="1">
                <a:off x="8382654" y="1221376"/>
                <a:ext cx="34218" cy="28720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8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93" name="Google Shape;7093;p36"/>
              <p:cNvSpPr/>
              <p:nvPr/>
            </p:nvSpPr>
            <p:spPr>
              <a:xfrm rot="-2328424" flipH="1">
                <a:off x="8504470" y="963991"/>
                <a:ext cx="34219" cy="28748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94" name="Google Shape;7094;p36"/>
              <p:cNvSpPr/>
              <p:nvPr/>
            </p:nvSpPr>
            <p:spPr>
              <a:xfrm rot="-2328424" flipH="1">
                <a:off x="8535194" y="1292535"/>
                <a:ext cx="34219" cy="28748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95" name="Google Shape;7095;p36"/>
              <p:cNvSpPr/>
              <p:nvPr/>
            </p:nvSpPr>
            <p:spPr>
              <a:xfrm rot="-2328424" flipH="1">
                <a:off x="8598589" y="1204650"/>
                <a:ext cx="34219" cy="28748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96" name="Google Shape;7096;p36"/>
              <p:cNvSpPr/>
              <p:nvPr/>
            </p:nvSpPr>
            <p:spPr>
              <a:xfrm rot="-2328424" flipH="1">
                <a:off x="8545574" y="1118701"/>
                <a:ext cx="34219" cy="28748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97" name="Google Shape;7097;p36"/>
              <p:cNvSpPr/>
              <p:nvPr/>
            </p:nvSpPr>
            <p:spPr>
              <a:xfrm rot="-2328424" flipH="1">
                <a:off x="8660981" y="1046212"/>
                <a:ext cx="34219" cy="28748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098" name="Google Shape;7098;p36"/>
            <p:cNvGrpSpPr/>
            <p:nvPr/>
          </p:nvGrpSpPr>
          <p:grpSpPr>
            <a:xfrm rot="-3499428">
              <a:off x="676535" y="852337"/>
              <a:ext cx="305676" cy="358788"/>
              <a:chOff x="1399963" y="545100"/>
              <a:chExt cx="305686" cy="358800"/>
            </a:xfrm>
          </p:grpSpPr>
          <p:sp>
            <p:nvSpPr>
              <p:cNvPr id="7099" name="Google Shape;7099;p36"/>
              <p:cNvSpPr/>
              <p:nvPr/>
            </p:nvSpPr>
            <p:spPr>
              <a:xfrm>
                <a:off x="1618396" y="884214"/>
                <a:ext cx="13680" cy="19686"/>
              </a:xfrm>
              <a:custGeom>
                <a:avLst/>
                <a:gdLst/>
                <a:ahLst/>
                <a:cxnLst/>
                <a:rect l="l" t="t" r="r" b="b"/>
                <a:pathLst>
                  <a:path w="508" h="731" extrusionOk="0">
                    <a:moveTo>
                      <a:pt x="254" y="1"/>
                    </a:moveTo>
                    <a:cubicBezTo>
                      <a:pt x="127" y="1"/>
                      <a:pt x="1" y="89"/>
                      <a:pt x="1" y="265"/>
                    </a:cubicBezTo>
                    <a:lnTo>
                      <a:pt x="1" y="476"/>
                    </a:lnTo>
                    <a:cubicBezTo>
                      <a:pt x="1" y="610"/>
                      <a:pt x="102" y="731"/>
                      <a:pt x="233" y="731"/>
                    </a:cubicBezTo>
                    <a:cubicBezTo>
                      <a:pt x="240" y="731"/>
                      <a:pt x="247" y="730"/>
                      <a:pt x="254" y="730"/>
                    </a:cubicBezTo>
                    <a:cubicBezTo>
                      <a:pt x="261" y="730"/>
                      <a:pt x="269" y="731"/>
                      <a:pt x="276" y="731"/>
                    </a:cubicBezTo>
                    <a:cubicBezTo>
                      <a:pt x="406" y="731"/>
                      <a:pt x="508" y="610"/>
                      <a:pt x="508" y="476"/>
                    </a:cubicBezTo>
                    <a:lnTo>
                      <a:pt x="508" y="265"/>
                    </a:lnTo>
                    <a:cubicBezTo>
                      <a:pt x="508" y="89"/>
                      <a:pt x="381" y="1"/>
                      <a:pt x="25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0" name="Google Shape;7100;p36"/>
              <p:cNvSpPr/>
              <p:nvPr/>
            </p:nvSpPr>
            <p:spPr>
              <a:xfrm>
                <a:off x="1614599" y="545100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5" y="1028"/>
                      <a:pt x="1325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1" name="Google Shape;7101;p36"/>
              <p:cNvSpPr/>
              <p:nvPr/>
            </p:nvSpPr>
            <p:spPr>
              <a:xfrm>
                <a:off x="1628252" y="738895"/>
                <a:ext cx="35682" cy="27684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8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2" name="Google Shape;7102;p36"/>
              <p:cNvSpPr/>
              <p:nvPr/>
            </p:nvSpPr>
            <p:spPr>
              <a:xfrm>
                <a:off x="1399963" y="649000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3" name="Google Shape;7103;p36"/>
              <p:cNvSpPr/>
              <p:nvPr/>
            </p:nvSpPr>
            <p:spPr>
              <a:xfrm>
                <a:off x="1669967" y="628155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4" name="Google Shape;7104;p36"/>
              <p:cNvSpPr/>
              <p:nvPr/>
            </p:nvSpPr>
            <p:spPr>
              <a:xfrm>
                <a:off x="1531572" y="649000"/>
                <a:ext cx="35655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029" extrusionOk="0">
                    <a:moveTo>
                      <a:pt x="662" y="1"/>
                    </a:moveTo>
                    <a:cubicBezTo>
                      <a:pt x="0" y="1"/>
                      <a:pt x="0" y="1029"/>
                      <a:pt x="662" y="1029"/>
                    </a:cubicBezTo>
                    <a:cubicBezTo>
                      <a:pt x="1324" y="1029"/>
                      <a:pt x="1324" y="1"/>
                      <a:pt x="66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7105" name="Google Shape;7105;p36"/>
          <p:cNvSpPr txBox="1">
            <a:spLocks noGrp="1"/>
          </p:cNvSpPr>
          <p:nvPr>
            <p:ph type="title"/>
          </p:nvPr>
        </p:nvSpPr>
        <p:spPr>
          <a:xfrm>
            <a:off x="713225" y="551692"/>
            <a:ext cx="7717500" cy="45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6">
  <p:cSld name="CUSTOM_4_1_1">
    <p:spTree>
      <p:nvGrpSpPr>
        <p:cNvPr id="1" name="Shape 71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107" name="Google Shape;7107;p37"/>
          <p:cNvGrpSpPr/>
          <p:nvPr/>
        </p:nvGrpSpPr>
        <p:grpSpPr>
          <a:xfrm>
            <a:off x="237195" y="237553"/>
            <a:ext cx="8669501" cy="4668503"/>
            <a:chOff x="237195" y="237553"/>
            <a:chExt cx="8669501" cy="4668503"/>
          </a:xfrm>
        </p:grpSpPr>
        <p:sp>
          <p:nvSpPr>
            <p:cNvPr id="7108" name="Google Shape;7108;p37"/>
            <p:cNvSpPr/>
            <p:nvPr/>
          </p:nvSpPr>
          <p:spPr>
            <a:xfrm rot="5400000">
              <a:off x="8738903" y="241642"/>
              <a:ext cx="171881" cy="163703"/>
            </a:xfrm>
            <a:custGeom>
              <a:avLst/>
              <a:gdLst/>
              <a:ahLst/>
              <a:cxnLst/>
              <a:rect l="l" t="t" r="r" b="b"/>
              <a:pathLst>
                <a:path w="5444" h="5185" extrusionOk="0">
                  <a:moveTo>
                    <a:pt x="518" y="4191"/>
                  </a:moveTo>
                  <a:lnTo>
                    <a:pt x="518" y="4191"/>
                  </a:lnTo>
                  <a:lnTo>
                    <a:pt x="518" y="4191"/>
                  </a:lnTo>
                  <a:close/>
                  <a:moveTo>
                    <a:pt x="1887" y="0"/>
                  </a:moveTo>
                  <a:lnTo>
                    <a:pt x="2247" y="1930"/>
                  </a:lnTo>
                  <a:lnTo>
                    <a:pt x="518" y="994"/>
                  </a:lnTo>
                  <a:lnTo>
                    <a:pt x="1944" y="2333"/>
                  </a:lnTo>
                  <a:lnTo>
                    <a:pt x="0" y="2592"/>
                  </a:lnTo>
                  <a:lnTo>
                    <a:pt x="1944" y="2837"/>
                  </a:lnTo>
                  <a:lnTo>
                    <a:pt x="518" y="4191"/>
                  </a:lnTo>
                  <a:lnTo>
                    <a:pt x="2247" y="3255"/>
                  </a:lnTo>
                  <a:lnTo>
                    <a:pt x="1887" y="5185"/>
                  </a:lnTo>
                  <a:lnTo>
                    <a:pt x="2722" y="3413"/>
                  </a:lnTo>
                  <a:lnTo>
                    <a:pt x="3572" y="5185"/>
                  </a:lnTo>
                  <a:lnTo>
                    <a:pt x="3197" y="3255"/>
                  </a:lnTo>
                  <a:lnTo>
                    <a:pt x="4925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5" y="994"/>
                  </a:lnTo>
                  <a:lnTo>
                    <a:pt x="3197" y="1930"/>
                  </a:lnTo>
                  <a:lnTo>
                    <a:pt x="3572" y="0"/>
                  </a:lnTo>
                  <a:lnTo>
                    <a:pt x="2722" y="1771"/>
                  </a:lnTo>
                  <a:lnTo>
                    <a:pt x="188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9" name="Google Shape;7109;p37"/>
            <p:cNvSpPr/>
            <p:nvPr/>
          </p:nvSpPr>
          <p:spPr>
            <a:xfrm rot="5400000">
              <a:off x="8738887" y="4726518"/>
              <a:ext cx="171912" cy="163703"/>
            </a:xfrm>
            <a:custGeom>
              <a:avLst/>
              <a:gdLst/>
              <a:ahLst/>
              <a:cxnLst/>
              <a:rect l="l" t="t" r="r" b="b"/>
              <a:pathLst>
                <a:path w="5445" h="5185" extrusionOk="0">
                  <a:moveTo>
                    <a:pt x="3558" y="0"/>
                  </a:moveTo>
                  <a:lnTo>
                    <a:pt x="3558" y="0"/>
                  </a:lnTo>
                  <a:lnTo>
                    <a:pt x="3558" y="0"/>
                  </a:lnTo>
                  <a:close/>
                  <a:moveTo>
                    <a:pt x="519" y="4191"/>
                  </a:moveTo>
                  <a:lnTo>
                    <a:pt x="519" y="4191"/>
                  </a:lnTo>
                  <a:lnTo>
                    <a:pt x="519" y="4191"/>
                  </a:lnTo>
                  <a:close/>
                  <a:moveTo>
                    <a:pt x="1873" y="0"/>
                  </a:moveTo>
                  <a:lnTo>
                    <a:pt x="2247" y="1930"/>
                  </a:lnTo>
                  <a:lnTo>
                    <a:pt x="519" y="994"/>
                  </a:lnTo>
                  <a:lnTo>
                    <a:pt x="1945" y="2333"/>
                  </a:lnTo>
                  <a:lnTo>
                    <a:pt x="0" y="2592"/>
                  </a:lnTo>
                  <a:lnTo>
                    <a:pt x="1945" y="2837"/>
                  </a:lnTo>
                  <a:lnTo>
                    <a:pt x="519" y="4191"/>
                  </a:lnTo>
                  <a:lnTo>
                    <a:pt x="2247" y="3255"/>
                  </a:lnTo>
                  <a:lnTo>
                    <a:pt x="1873" y="5185"/>
                  </a:lnTo>
                  <a:lnTo>
                    <a:pt x="2722" y="3413"/>
                  </a:lnTo>
                  <a:lnTo>
                    <a:pt x="3558" y="5185"/>
                  </a:lnTo>
                  <a:lnTo>
                    <a:pt x="3197" y="3255"/>
                  </a:lnTo>
                  <a:lnTo>
                    <a:pt x="4926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6" y="994"/>
                  </a:lnTo>
                  <a:lnTo>
                    <a:pt x="3197" y="1930"/>
                  </a:lnTo>
                  <a:lnTo>
                    <a:pt x="3558" y="0"/>
                  </a:lnTo>
                  <a:lnTo>
                    <a:pt x="2722" y="1771"/>
                  </a:lnTo>
                  <a:lnTo>
                    <a:pt x="1873" y="0"/>
                  </a:lnTo>
                  <a:close/>
                  <a:moveTo>
                    <a:pt x="1873" y="5185"/>
                  </a:moveTo>
                  <a:lnTo>
                    <a:pt x="1873" y="5185"/>
                  </a:lnTo>
                  <a:lnTo>
                    <a:pt x="1873" y="5185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0" name="Google Shape;7110;p37"/>
            <p:cNvSpPr/>
            <p:nvPr/>
          </p:nvSpPr>
          <p:spPr>
            <a:xfrm rot="5400000">
              <a:off x="232906" y="241847"/>
              <a:ext cx="171881" cy="163293"/>
            </a:xfrm>
            <a:custGeom>
              <a:avLst/>
              <a:gdLst/>
              <a:ahLst/>
              <a:cxnLst/>
              <a:rect l="l" t="t" r="r" b="b"/>
              <a:pathLst>
                <a:path w="5444" h="5172" extrusionOk="0">
                  <a:moveTo>
                    <a:pt x="3572" y="1"/>
                  </a:moveTo>
                  <a:lnTo>
                    <a:pt x="2722" y="1772"/>
                  </a:lnTo>
                  <a:lnTo>
                    <a:pt x="1887" y="1"/>
                  </a:lnTo>
                  <a:lnTo>
                    <a:pt x="1887" y="1"/>
                  </a:lnTo>
                  <a:lnTo>
                    <a:pt x="2247" y="1916"/>
                  </a:lnTo>
                  <a:lnTo>
                    <a:pt x="518" y="980"/>
                  </a:lnTo>
                  <a:lnTo>
                    <a:pt x="518" y="980"/>
                  </a:lnTo>
                  <a:lnTo>
                    <a:pt x="1944" y="2334"/>
                  </a:lnTo>
                  <a:lnTo>
                    <a:pt x="0" y="2579"/>
                  </a:lnTo>
                  <a:lnTo>
                    <a:pt x="1944" y="2838"/>
                  </a:lnTo>
                  <a:lnTo>
                    <a:pt x="518" y="4177"/>
                  </a:lnTo>
                  <a:lnTo>
                    <a:pt x="2247" y="3241"/>
                  </a:lnTo>
                  <a:lnTo>
                    <a:pt x="1887" y="5171"/>
                  </a:lnTo>
                  <a:lnTo>
                    <a:pt x="2722" y="3400"/>
                  </a:lnTo>
                  <a:lnTo>
                    <a:pt x="3572" y="5171"/>
                  </a:lnTo>
                  <a:lnTo>
                    <a:pt x="3197" y="3241"/>
                  </a:lnTo>
                  <a:lnTo>
                    <a:pt x="4925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5" y="980"/>
                  </a:lnTo>
                  <a:lnTo>
                    <a:pt x="3197" y="1916"/>
                  </a:lnTo>
                  <a:lnTo>
                    <a:pt x="3572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1" name="Google Shape;7111;p37"/>
            <p:cNvSpPr/>
            <p:nvPr/>
          </p:nvSpPr>
          <p:spPr>
            <a:xfrm rot="5400000">
              <a:off x="232890" y="4738449"/>
              <a:ext cx="171912" cy="163293"/>
            </a:xfrm>
            <a:custGeom>
              <a:avLst/>
              <a:gdLst/>
              <a:ahLst/>
              <a:cxnLst/>
              <a:rect l="l" t="t" r="r" b="b"/>
              <a:pathLst>
                <a:path w="5445" h="5172" extrusionOk="0">
                  <a:moveTo>
                    <a:pt x="1873" y="1"/>
                  </a:moveTo>
                  <a:lnTo>
                    <a:pt x="2247" y="1916"/>
                  </a:lnTo>
                  <a:lnTo>
                    <a:pt x="519" y="980"/>
                  </a:lnTo>
                  <a:lnTo>
                    <a:pt x="519" y="980"/>
                  </a:lnTo>
                  <a:lnTo>
                    <a:pt x="1945" y="2334"/>
                  </a:lnTo>
                  <a:lnTo>
                    <a:pt x="0" y="2579"/>
                  </a:lnTo>
                  <a:lnTo>
                    <a:pt x="1945" y="2838"/>
                  </a:lnTo>
                  <a:lnTo>
                    <a:pt x="519" y="4177"/>
                  </a:lnTo>
                  <a:lnTo>
                    <a:pt x="2247" y="3241"/>
                  </a:lnTo>
                  <a:lnTo>
                    <a:pt x="1873" y="5171"/>
                  </a:lnTo>
                  <a:lnTo>
                    <a:pt x="2722" y="3400"/>
                  </a:lnTo>
                  <a:lnTo>
                    <a:pt x="3558" y="5171"/>
                  </a:lnTo>
                  <a:lnTo>
                    <a:pt x="3197" y="3241"/>
                  </a:lnTo>
                  <a:lnTo>
                    <a:pt x="3197" y="3241"/>
                  </a:lnTo>
                  <a:lnTo>
                    <a:pt x="4926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6" y="980"/>
                  </a:lnTo>
                  <a:lnTo>
                    <a:pt x="4926" y="980"/>
                  </a:lnTo>
                  <a:lnTo>
                    <a:pt x="3197" y="1916"/>
                  </a:lnTo>
                  <a:lnTo>
                    <a:pt x="3558" y="1"/>
                  </a:lnTo>
                  <a:lnTo>
                    <a:pt x="2722" y="1772"/>
                  </a:lnTo>
                  <a:lnTo>
                    <a:pt x="18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7112" name="Google Shape;7112;p37"/>
            <p:cNvGrpSpPr/>
            <p:nvPr/>
          </p:nvGrpSpPr>
          <p:grpSpPr>
            <a:xfrm rot="5400000">
              <a:off x="2237697" y="-1762942"/>
              <a:ext cx="4668496" cy="8669501"/>
              <a:chOff x="2402975" y="240825"/>
              <a:chExt cx="2813025" cy="5223850"/>
            </a:xfrm>
          </p:grpSpPr>
          <p:sp>
            <p:nvSpPr>
              <p:cNvPr id="7113" name="Google Shape;7113;p37"/>
              <p:cNvSpPr/>
              <p:nvPr/>
            </p:nvSpPr>
            <p:spPr>
              <a:xfrm>
                <a:off x="2470125" y="328325"/>
                <a:ext cx="2678725" cy="5048525"/>
              </a:xfrm>
              <a:custGeom>
                <a:avLst/>
                <a:gdLst/>
                <a:ahLst/>
                <a:cxnLst/>
                <a:rect l="l" t="t" r="r" b="b"/>
                <a:pathLst>
                  <a:path w="107149" h="201941" fill="none" extrusionOk="0">
                    <a:moveTo>
                      <a:pt x="107149" y="197071"/>
                    </a:moveTo>
                    <a:lnTo>
                      <a:pt x="107149" y="4884"/>
                    </a:lnTo>
                    <a:cubicBezTo>
                      <a:pt x="104450" y="4884"/>
                      <a:pt x="102266" y="2700"/>
                      <a:pt x="102266" y="0"/>
                    </a:cubicBezTo>
                    <a:lnTo>
                      <a:pt x="5087" y="0"/>
                    </a:lnTo>
                    <a:cubicBezTo>
                      <a:pt x="5087" y="2808"/>
                      <a:pt x="2808" y="5087"/>
                      <a:pt x="0" y="5087"/>
                    </a:cubicBezTo>
                    <a:lnTo>
                      <a:pt x="0" y="196854"/>
                    </a:lnTo>
                    <a:cubicBezTo>
                      <a:pt x="2808" y="196854"/>
                      <a:pt x="5087" y="199132"/>
                      <a:pt x="5087" y="201940"/>
                    </a:cubicBezTo>
                    <a:lnTo>
                      <a:pt x="102266" y="201940"/>
                    </a:lnTo>
                    <a:cubicBezTo>
                      <a:pt x="102266" y="199255"/>
                      <a:pt x="104450" y="197071"/>
                      <a:pt x="107149" y="197071"/>
                    </a:cubicBezTo>
                    <a:close/>
                  </a:path>
                </a:pathLst>
              </a:custGeom>
              <a:noFill/>
              <a:ln w="507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4" name="Google Shape;7114;p37"/>
              <p:cNvSpPr/>
              <p:nvPr/>
            </p:nvSpPr>
            <p:spPr>
              <a:xfrm>
                <a:off x="2402975" y="240825"/>
                <a:ext cx="2813025" cy="5223850"/>
              </a:xfrm>
              <a:custGeom>
                <a:avLst/>
                <a:gdLst/>
                <a:ahLst/>
                <a:cxnLst/>
                <a:rect l="l" t="t" r="r" b="b"/>
                <a:pathLst>
                  <a:path w="112521" h="208954" fill="none" extrusionOk="0">
                    <a:moveTo>
                      <a:pt x="112521" y="197315"/>
                    </a:moveTo>
                    <a:lnTo>
                      <a:pt x="112521" y="11639"/>
                    </a:lnTo>
                    <a:cubicBezTo>
                      <a:pt x="106091" y="11639"/>
                      <a:pt x="100882" y="6430"/>
                      <a:pt x="100882" y="1"/>
                    </a:cubicBezTo>
                    <a:lnTo>
                      <a:pt x="11639" y="1"/>
                    </a:lnTo>
                    <a:cubicBezTo>
                      <a:pt x="11639" y="6430"/>
                      <a:pt x="6430" y="11639"/>
                      <a:pt x="1" y="11639"/>
                    </a:cubicBezTo>
                    <a:lnTo>
                      <a:pt x="1" y="197315"/>
                    </a:lnTo>
                    <a:cubicBezTo>
                      <a:pt x="6430" y="197315"/>
                      <a:pt x="11639" y="202524"/>
                      <a:pt x="11639" y="208954"/>
                    </a:cubicBezTo>
                    <a:lnTo>
                      <a:pt x="100882" y="208954"/>
                    </a:lnTo>
                    <a:cubicBezTo>
                      <a:pt x="100882" y="202524"/>
                      <a:pt x="106091" y="197315"/>
                      <a:pt x="112521" y="197315"/>
                    </a:cubicBezTo>
                    <a:close/>
                  </a:path>
                </a:pathLst>
              </a:custGeom>
              <a:noFill/>
              <a:ln w="542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7115" name="Google Shape;7115;p37"/>
          <p:cNvGrpSpPr/>
          <p:nvPr/>
        </p:nvGrpSpPr>
        <p:grpSpPr>
          <a:xfrm>
            <a:off x="754254" y="908431"/>
            <a:ext cx="742467" cy="774181"/>
            <a:chOff x="1609851" y="1570464"/>
            <a:chExt cx="1473733" cy="1539433"/>
          </a:xfrm>
        </p:grpSpPr>
        <p:sp>
          <p:nvSpPr>
            <p:cNvPr id="7116" name="Google Shape;7116;p37"/>
            <p:cNvSpPr/>
            <p:nvPr/>
          </p:nvSpPr>
          <p:spPr>
            <a:xfrm>
              <a:off x="2083882" y="2441068"/>
              <a:ext cx="117373" cy="86844"/>
            </a:xfrm>
            <a:custGeom>
              <a:avLst/>
              <a:gdLst/>
              <a:ahLst/>
              <a:cxnLst/>
              <a:rect l="l" t="t" r="r" b="b"/>
              <a:pathLst>
                <a:path w="3414" h="2526" extrusionOk="0">
                  <a:moveTo>
                    <a:pt x="3413" y="0"/>
                  </a:moveTo>
                  <a:lnTo>
                    <a:pt x="0" y="2389"/>
                  </a:lnTo>
                  <a:lnTo>
                    <a:pt x="68" y="2526"/>
                  </a:lnTo>
                  <a:lnTo>
                    <a:pt x="3413" y="69"/>
                  </a:lnTo>
                  <a:lnTo>
                    <a:pt x="341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7" name="Google Shape;7117;p37"/>
            <p:cNvSpPr/>
            <p:nvPr/>
          </p:nvSpPr>
          <p:spPr>
            <a:xfrm>
              <a:off x="2039291" y="2403525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2935" y="0"/>
                  </a:moveTo>
                  <a:lnTo>
                    <a:pt x="0" y="888"/>
                  </a:lnTo>
                  <a:lnTo>
                    <a:pt x="0" y="1024"/>
                  </a:lnTo>
                  <a:lnTo>
                    <a:pt x="2935" y="69"/>
                  </a:lnTo>
                  <a:lnTo>
                    <a:pt x="293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8" name="Google Shape;7118;p37"/>
            <p:cNvSpPr/>
            <p:nvPr/>
          </p:nvSpPr>
          <p:spPr>
            <a:xfrm>
              <a:off x="2151920" y="2513816"/>
              <a:ext cx="68107" cy="86844"/>
            </a:xfrm>
            <a:custGeom>
              <a:avLst/>
              <a:gdLst/>
              <a:ahLst/>
              <a:cxnLst/>
              <a:rect l="l" t="t" r="r" b="b"/>
              <a:pathLst>
                <a:path w="1981" h="2526" extrusionOk="0">
                  <a:moveTo>
                    <a:pt x="1980" y="0"/>
                  </a:moveTo>
                  <a:lnTo>
                    <a:pt x="1" y="2458"/>
                  </a:lnTo>
                  <a:lnTo>
                    <a:pt x="137" y="2526"/>
                  </a:lnTo>
                  <a:lnTo>
                    <a:pt x="198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9" name="Google Shape;7119;p37"/>
            <p:cNvSpPr/>
            <p:nvPr/>
          </p:nvSpPr>
          <p:spPr>
            <a:xfrm>
              <a:off x="2241102" y="2509106"/>
              <a:ext cx="49301" cy="133807"/>
            </a:xfrm>
            <a:custGeom>
              <a:avLst/>
              <a:gdLst/>
              <a:ahLst/>
              <a:cxnLst/>
              <a:rect l="l" t="t" r="r" b="b"/>
              <a:pathLst>
                <a:path w="1434" h="3892" extrusionOk="0">
                  <a:moveTo>
                    <a:pt x="1366" y="1"/>
                  </a:moveTo>
                  <a:lnTo>
                    <a:pt x="0" y="3892"/>
                  </a:lnTo>
                  <a:lnTo>
                    <a:pt x="69" y="3892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0" name="Google Shape;7120;p37"/>
            <p:cNvSpPr/>
            <p:nvPr/>
          </p:nvSpPr>
          <p:spPr>
            <a:xfrm>
              <a:off x="2158968" y="2074990"/>
              <a:ext cx="61059" cy="89216"/>
            </a:xfrm>
            <a:custGeom>
              <a:avLst/>
              <a:gdLst/>
              <a:ahLst/>
              <a:cxnLst/>
              <a:rect l="l" t="t" r="r" b="b"/>
              <a:pathLst>
                <a:path w="1776" h="2595" extrusionOk="0">
                  <a:moveTo>
                    <a:pt x="69" y="0"/>
                  </a:moveTo>
                  <a:lnTo>
                    <a:pt x="0" y="69"/>
                  </a:lnTo>
                  <a:lnTo>
                    <a:pt x="1775" y="2594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1" name="Google Shape;7121;p37"/>
            <p:cNvSpPr/>
            <p:nvPr/>
          </p:nvSpPr>
          <p:spPr>
            <a:xfrm>
              <a:off x="2022858" y="2333115"/>
              <a:ext cx="145531" cy="4744"/>
            </a:xfrm>
            <a:custGeom>
              <a:avLst/>
              <a:gdLst/>
              <a:ahLst/>
              <a:cxnLst/>
              <a:rect l="l" t="t" r="r" b="b"/>
              <a:pathLst>
                <a:path w="4233" h="138" extrusionOk="0">
                  <a:moveTo>
                    <a:pt x="1" y="1"/>
                  </a:moveTo>
                  <a:lnTo>
                    <a:pt x="1" y="69"/>
                  </a:lnTo>
                  <a:lnTo>
                    <a:pt x="4232" y="137"/>
                  </a:lnTo>
                  <a:lnTo>
                    <a:pt x="4232" y="69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2" name="Google Shape;7122;p37"/>
            <p:cNvSpPr/>
            <p:nvPr/>
          </p:nvSpPr>
          <p:spPr>
            <a:xfrm>
              <a:off x="2346717" y="2016303"/>
              <a:ext cx="4710" cy="105650"/>
            </a:xfrm>
            <a:custGeom>
              <a:avLst/>
              <a:gdLst/>
              <a:ahLst/>
              <a:cxnLst/>
              <a:rect l="l" t="t" r="r" b="b"/>
              <a:pathLst>
                <a:path w="137" h="3073" extrusionOk="0">
                  <a:moveTo>
                    <a:pt x="0" y="1"/>
                  </a:moveTo>
                  <a:lnTo>
                    <a:pt x="0" y="3072"/>
                  </a:lnTo>
                  <a:lnTo>
                    <a:pt x="137" y="3072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3" name="Google Shape;7123;p37"/>
            <p:cNvSpPr/>
            <p:nvPr/>
          </p:nvSpPr>
          <p:spPr>
            <a:xfrm>
              <a:off x="2086220" y="2143028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69" y="1"/>
                  </a:moveTo>
                  <a:lnTo>
                    <a:pt x="0" y="137"/>
                  </a:lnTo>
                  <a:lnTo>
                    <a:pt x="3413" y="2595"/>
                  </a:lnTo>
                  <a:lnTo>
                    <a:pt x="3413" y="2526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4" name="Google Shape;7124;p37"/>
            <p:cNvSpPr/>
            <p:nvPr/>
          </p:nvSpPr>
          <p:spPr>
            <a:xfrm>
              <a:off x="2492179" y="2445744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1" y="1"/>
                  </a:moveTo>
                  <a:cubicBezTo>
                    <a:pt x="1" y="1"/>
                    <a:pt x="1" y="1"/>
                    <a:pt x="1" y="69"/>
                  </a:cubicBezTo>
                  <a:lnTo>
                    <a:pt x="3277" y="2595"/>
                  </a:lnTo>
                  <a:cubicBezTo>
                    <a:pt x="3346" y="2527"/>
                    <a:pt x="3346" y="2527"/>
                    <a:pt x="3414" y="2458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5" name="Google Shape;7125;p37"/>
            <p:cNvSpPr/>
            <p:nvPr/>
          </p:nvSpPr>
          <p:spPr>
            <a:xfrm>
              <a:off x="2342007" y="2556069"/>
              <a:ext cx="4744" cy="105615"/>
            </a:xfrm>
            <a:custGeom>
              <a:avLst/>
              <a:gdLst/>
              <a:ahLst/>
              <a:cxnLst/>
              <a:rect l="l" t="t" r="r" b="b"/>
              <a:pathLst>
                <a:path w="138" h="3072" extrusionOk="0">
                  <a:moveTo>
                    <a:pt x="69" y="0"/>
                  </a:moveTo>
                  <a:lnTo>
                    <a:pt x="1" y="3072"/>
                  </a:lnTo>
                  <a:lnTo>
                    <a:pt x="137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6" name="Google Shape;7126;p37"/>
            <p:cNvSpPr/>
            <p:nvPr/>
          </p:nvSpPr>
          <p:spPr>
            <a:xfrm>
              <a:off x="2553203" y="2241596"/>
              <a:ext cx="103278" cy="32902"/>
            </a:xfrm>
            <a:custGeom>
              <a:avLst/>
              <a:gdLst/>
              <a:ahLst/>
              <a:cxnLst/>
              <a:rect l="l" t="t" r="r" b="b"/>
              <a:pathLst>
                <a:path w="3004" h="957" extrusionOk="0">
                  <a:moveTo>
                    <a:pt x="2936" y="1"/>
                  </a:moveTo>
                  <a:lnTo>
                    <a:pt x="1" y="888"/>
                  </a:lnTo>
                  <a:lnTo>
                    <a:pt x="1" y="956"/>
                  </a:lnTo>
                  <a:lnTo>
                    <a:pt x="3004" y="137"/>
                  </a:lnTo>
                  <a:cubicBezTo>
                    <a:pt x="3004" y="137"/>
                    <a:pt x="3004" y="1"/>
                    <a:pt x="2936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7" name="Google Shape;7127;p37"/>
            <p:cNvSpPr/>
            <p:nvPr/>
          </p:nvSpPr>
          <p:spPr>
            <a:xfrm>
              <a:off x="2527384" y="2340163"/>
              <a:ext cx="143193" cy="4710"/>
            </a:xfrm>
            <a:custGeom>
              <a:avLst/>
              <a:gdLst/>
              <a:ahLst/>
              <a:cxnLst/>
              <a:rect l="l" t="t" r="r" b="b"/>
              <a:pathLst>
                <a:path w="4165" h="137" extrusionOk="0">
                  <a:moveTo>
                    <a:pt x="1" y="0"/>
                  </a:moveTo>
                  <a:lnTo>
                    <a:pt x="1" y="69"/>
                  </a:lnTo>
                  <a:lnTo>
                    <a:pt x="4165" y="137"/>
                  </a:lnTo>
                  <a:lnTo>
                    <a:pt x="416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8" name="Google Shape;7128;p37"/>
            <p:cNvSpPr/>
            <p:nvPr/>
          </p:nvSpPr>
          <p:spPr>
            <a:xfrm>
              <a:off x="2471070" y="2513816"/>
              <a:ext cx="65735" cy="89216"/>
            </a:xfrm>
            <a:custGeom>
              <a:avLst/>
              <a:gdLst/>
              <a:ahLst/>
              <a:cxnLst/>
              <a:rect l="l" t="t" r="r" b="b"/>
              <a:pathLst>
                <a:path w="1912" h="2595" extrusionOk="0">
                  <a:moveTo>
                    <a:pt x="1" y="0"/>
                  </a:moveTo>
                  <a:lnTo>
                    <a:pt x="1775" y="2594"/>
                  </a:lnTo>
                  <a:lnTo>
                    <a:pt x="1912" y="252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9" name="Google Shape;7129;p37"/>
            <p:cNvSpPr/>
            <p:nvPr/>
          </p:nvSpPr>
          <p:spPr>
            <a:xfrm>
              <a:off x="2400659" y="2509106"/>
              <a:ext cx="44625" cy="138517"/>
            </a:xfrm>
            <a:custGeom>
              <a:avLst/>
              <a:gdLst/>
              <a:ahLst/>
              <a:cxnLst/>
              <a:rect l="l" t="t" r="r" b="b"/>
              <a:pathLst>
                <a:path w="1298" h="4029" extrusionOk="0">
                  <a:moveTo>
                    <a:pt x="1" y="1"/>
                  </a:moveTo>
                  <a:lnTo>
                    <a:pt x="1161" y="4028"/>
                  </a:lnTo>
                  <a:lnTo>
                    <a:pt x="1298" y="4028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0" name="Google Shape;7130;p37"/>
            <p:cNvSpPr/>
            <p:nvPr/>
          </p:nvSpPr>
          <p:spPr>
            <a:xfrm>
              <a:off x="1936048" y="2030399"/>
              <a:ext cx="145496" cy="110325"/>
            </a:xfrm>
            <a:custGeom>
              <a:avLst/>
              <a:gdLst/>
              <a:ahLst/>
              <a:cxnLst/>
              <a:rect l="l" t="t" r="r" b="b"/>
              <a:pathLst>
                <a:path w="4232" h="3209" extrusionOk="0">
                  <a:moveTo>
                    <a:pt x="137" y="0"/>
                  </a:moveTo>
                  <a:lnTo>
                    <a:pt x="0" y="137"/>
                  </a:lnTo>
                  <a:lnTo>
                    <a:pt x="4164" y="3209"/>
                  </a:lnTo>
                  <a:lnTo>
                    <a:pt x="4232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1" name="Google Shape;7131;p37"/>
            <p:cNvSpPr/>
            <p:nvPr/>
          </p:nvSpPr>
          <p:spPr>
            <a:xfrm>
              <a:off x="1860928" y="2171185"/>
              <a:ext cx="169012" cy="61059"/>
            </a:xfrm>
            <a:custGeom>
              <a:avLst/>
              <a:gdLst/>
              <a:ahLst/>
              <a:cxnLst/>
              <a:rect l="l" t="t" r="r" b="b"/>
              <a:pathLst>
                <a:path w="4916" h="1776" extrusionOk="0">
                  <a:moveTo>
                    <a:pt x="69" y="1"/>
                  </a:moveTo>
                  <a:lnTo>
                    <a:pt x="1" y="206"/>
                  </a:lnTo>
                  <a:lnTo>
                    <a:pt x="4915" y="1776"/>
                  </a:lnTo>
                  <a:lnTo>
                    <a:pt x="4915" y="1707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2" name="Google Shape;7132;p37"/>
            <p:cNvSpPr/>
            <p:nvPr/>
          </p:nvSpPr>
          <p:spPr>
            <a:xfrm>
              <a:off x="2766772" y="2654603"/>
              <a:ext cx="79796" cy="63397"/>
            </a:xfrm>
            <a:custGeom>
              <a:avLst/>
              <a:gdLst/>
              <a:ahLst/>
              <a:cxnLst/>
              <a:rect l="l" t="t" r="r" b="b"/>
              <a:pathLst>
                <a:path w="2321" h="1844" extrusionOk="0">
                  <a:moveTo>
                    <a:pt x="137" y="1"/>
                  </a:moveTo>
                  <a:cubicBezTo>
                    <a:pt x="137" y="69"/>
                    <a:pt x="68" y="137"/>
                    <a:pt x="0" y="206"/>
                  </a:cubicBezTo>
                  <a:lnTo>
                    <a:pt x="2184" y="1844"/>
                  </a:lnTo>
                  <a:lnTo>
                    <a:pt x="2253" y="1776"/>
                  </a:lnTo>
                  <a:lnTo>
                    <a:pt x="2321" y="1639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3" name="Google Shape;7133;p37"/>
            <p:cNvSpPr/>
            <p:nvPr/>
          </p:nvSpPr>
          <p:spPr>
            <a:xfrm>
              <a:off x="1837481" y="2328440"/>
              <a:ext cx="176026" cy="9420"/>
            </a:xfrm>
            <a:custGeom>
              <a:avLst/>
              <a:gdLst/>
              <a:ahLst/>
              <a:cxnLst/>
              <a:rect l="l" t="t" r="r" b="b"/>
              <a:pathLst>
                <a:path w="5120" h="274" extrusionOk="0">
                  <a:moveTo>
                    <a:pt x="0" y="0"/>
                  </a:moveTo>
                  <a:cubicBezTo>
                    <a:pt x="0" y="68"/>
                    <a:pt x="0" y="137"/>
                    <a:pt x="0" y="205"/>
                  </a:cubicBezTo>
                  <a:lnTo>
                    <a:pt x="5120" y="273"/>
                  </a:lnTo>
                  <a:lnTo>
                    <a:pt x="5120" y="137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4" name="Google Shape;7134;p37"/>
            <p:cNvSpPr/>
            <p:nvPr/>
          </p:nvSpPr>
          <p:spPr>
            <a:xfrm>
              <a:off x="1722479" y="2323729"/>
              <a:ext cx="93892" cy="9420"/>
            </a:xfrm>
            <a:custGeom>
              <a:avLst/>
              <a:gdLst/>
              <a:ahLst/>
              <a:cxnLst/>
              <a:rect l="l" t="t" r="r" b="b"/>
              <a:pathLst>
                <a:path w="2731" h="274" extrusionOk="0">
                  <a:moveTo>
                    <a:pt x="1" y="1"/>
                  </a:moveTo>
                  <a:lnTo>
                    <a:pt x="1" y="205"/>
                  </a:lnTo>
                  <a:lnTo>
                    <a:pt x="1" y="274"/>
                  </a:lnTo>
                  <a:lnTo>
                    <a:pt x="2731" y="274"/>
                  </a:lnTo>
                  <a:cubicBezTo>
                    <a:pt x="2731" y="205"/>
                    <a:pt x="2731" y="137"/>
                    <a:pt x="2731" y="69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5" name="Google Shape;7135;p37"/>
            <p:cNvSpPr/>
            <p:nvPr/>
          </p:nvSpPr>
          <p:spPr>
            <a:xfrm>
              <a:off x="2403032" y="2032737"/>
              <a:ext cx="49301" cy="136145"/>
            </a:xfrm>
            <a:custGeom>
              <a:avLst/>
              <a:gdLst/>
              <a:ahLst/>
              <a:cxnLst/>
              <a:rect l="l" t="t" r="r" b="b"/>
              <a:pathLst>
                <a:path w="1434" h="3960" extrusionOk="0">
                  <a:moveTo>
                    <a:pt x="1365" y="1"/>
                  </a:moveTo>
                  <a:lnTo>
                    <a:pt x="0" y="3960"/>
                  </a:lnTo>
                  <a:lnTo>
                    <a:pt x="68" y="3960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6" name="Google Shape;7136;p37"/>
            <p:cNvSpPr/>
            <p:nvPr/>
          </p:nvSpPr>
          <p:spPr>
            <a:xfrm>
              <a:off x="2611890" y="2539636"/>
              <a:ext cx="147868" cy="110325"/>
            </a:xfrm>
            <a:custGeom>
              <a:avLst/>
              <a:gdLst/>
              <a:ahLst/>
              <a:cxnLst/>
              <a:rect l="l" t="t" r="r" b="b"/>
              <a:pathLst>
                <a:path w="4301" h="3209" extrusionOk="0">
                  <a:moveTo>
                    <a:pt x="137" y="0"/>
                  </a:moveTo>
                  <a:lnTo>
                    <a:pt x="0" y="69"/>
                  </a:lnTo>
                  <a:lnTo>
                    <a:pt x="4164" y="3208"/>
                  </a:lnTo>
                  <a:lnTo>
                    <a:pt x="4300" y="3004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7" name="Google Shape;7137;p37"/>
            <p:cNvSpPr/>
            <p:nvPr/>
          </p:nvSpPr>
          <p:spPr>
            <a:xfrm>
              <a:off x="2663494" y="2443406"/>
              <a:ext cx="171350" cy="63397"/>
            </a:xfrm>
            <a:custGeom>
              <a:avLst/>
              <a:gdLst/>
              <a:ahLst/>
              <a:cxnLst/>
              <a:rect l="l" t="t" r="r" b="b"/>
              <a:pathLst>
                <a:path w="4984" h="1844" extrusionOk="0">
                  <a:moveTo>
                    <a:pt x="1" y="1"/>
                  </a:moveTo>
                  <a:cubicBezTo>
                    <a:pt x="1" y="69"/>
                    <a:pt x="1" y="69"/>
                    <a:pt x="1" y="137"/>
                  </a:cubicBezTo>
                  <a:lnTo>
                    <a:pt x="4915" y="1844"/>
                  </a:lnTo>
                  <a:lnTo>
                    <a:pt x="4984" y="1707"/>
                  </a:lnTo>
                  <a:lnTo>
                    <a:pt x="4984" y="1639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8" name="Google Shape;7138;p37"/>
            <p:cNvSpPr/>
            <p:nvPr/>
          </p:nvSpPr>
          <p:spPr>
            <a:xfrm>
              <a:off x="2851244" y="211019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80"/>
                  </a:lnTo>
                  <a:cubicBezTo>
                    <a:pt x="0" y="1980"/>
                    <a:pt x="69" y="2048"/>
                    <a:pt x="69" y="2116"/>
                  </a:cubicBezTo>
                  <a:lnTo>
                    <a:pt x="6212" y="205"/>
                  </a:lnTo>
                  <a:cubicBezTo>
                    <a:pt x="6212" y="137"/>
                    <a:pt x="6212" y="68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9" name="Google Shape;7139;p37"/>
            <p:cNvSpPr/>
            <p:nvPr/>
          </p:nvSpPr>
          <p:spPr>
            <a:xfrm>
              <a:off x="2250488" y="2030399"/>
              <a:ext cx="44625" cy="138483"/>
            </a:xfrm>
            <a:custGeom>
              <a:avLst/>
              <a:gdLst/>
              <a:ahLst/>
              <a:cxnLst/>
              <a:rect l="l" t="t" r="r" b="b"/>
              <a:pathLst>
                <a:path w="1298" h="4028" extrusionOk="0">
                  <a:moveTo>
                    <a:pt x="69" y="0"/>
                  </a:moveTo>
                  <a:lnTo>
                    <a:pt x="0" y="69"/>
                  </a:lnTo>
                  <a:lnTo>
                    <a:pt x="1229" y="4028"/>
                  </a:lnTo>
                  <a:lnTo>
                    <a:pt x="1297" y="4028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0" name="Google Shape;7140;p37"/>
            <p:cNvSpPr/>
            <p:nvPr/>
          </p:nvSpPr>
          <p:spPr>
            <a:xfrm>
              <a:off x="2489841" y="2150076"/>
              <a:ext cx="119711" cy="86878"/>
            </a:xfrm>
            <a:custGeom>
              <a:avLst/>
              <a:gdLst/>
              <a:ahLst/>
              <a:cxnLst/>
              <a:rect l="l" t="t" r="r" b="b"/>
              <a:pathLst>
                <a:path w="3482" h="2527" extrusionOk="0">
                  <a:moveTo>
                    <a:pt x="3414" y="1"/>
                  </a:moveTo>
                  <a:lnTo>
                    <a:pt x="1" y="2458"/>
                  </a:lnTo>
                  <a:lnTo>
                    <a:pt x="69" y="2458"/>
                  </a:lnTo>
                  <a:lnTo>
                    <a:pt x="69" y="2526"/>
                  </a:lnTo>
                  <a:lnTo>
                    <a:pt x="3482" y="137"/>
                  </a:lnTo>
                  <a:lnTo>
                    <a:pt x="341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1" name="Google Shape;7141;p37"/>
            <p:cNvSpPr/>
            <p:nvPr/>
          </p:nvSpPr>
          <p:spPr>
            <a:xfrm>
              <a:off x="2473407" y="2077328"/>
              <a:ext cx="68107" cy="89216"/>
            </a:xfrm>
            <a:custGeom>
              <a:avLst/>
              <a:gdLst/>
              <a:ahLst/>
              <a:cxnLst/>
              <a:rect l="l" t="t" r="r" b="b"/>
              <a:pathLst>
                <a:path w="1981" h="2595" extrusionOk="0">
                  <a:moveTo>
                    <a:pt x="1844" y="1"/>
                  </a:moveTo>
                  <a:lnTo>
                    <a:pt x="1" y="2526"/>
                  </a:lnTo>
                  <a:lnTo>
                    <a:pt x="69" y="2526"/>
                  </a:lnTo>
                  <a:lnTo>
                    <a:pt x="69" y="2594"/>
                  </a:lnTo>
                  <a:lnTo>
                    <a:pt x="1980" y="137"/>
                  </a:lnTo>
                  <a:lnTo>
                    <a:pt x="184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2" name="Google Shape;7142;p37"/>
            <p:cNvSpPr/>
            <p:nvPr/>
          </p:nvSpPr>
          <p:spPr>
            <a:xfrm>
              <a:off x="2041629" y="2234548"/>
              <a:ext cx="100940" cy="37577"/>
            </a:xfrm>
            <a:custGeom>
              <a:avLst/>
              <a:gdLst/>
              <a:ahLst/>
              <a:cxnLst/>
              <a:rect l="l" t="t" r="r" b="b"/>
              <a:pathLst>
                <a:path w="2936" h="1093" extrusionOk="0">
                  <a:moveTo>
                    <a:pt x="1" y="1"/>
                  </a:moveTo>
                  <a:lnTo>
                    <a:pt x="1" y="137"/>
                  </a:lnTo>
                  <a:lnTo>
                    <a:pt x="2936" y="1093"/>
                  </a:lnTo>
                  <a:cubicBezTo>
                    <a:pt x="2936" y="1025"/>
                    <a:pt x="2936" y="1025"/>
                    <a:pt x="2936" y="1025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3" name="Google Shape;7143;p37"/>
            <p:cNvSpPr/>
            <p:nvPr/>
          </p:nvSpPr>
          <p:spPr>
            <a:xfrm>
              <a:off x="1846866" y="1959989"/>
              <a:ext cx="77458" cy="63397"/>
            </a:xfrm>
            <a:custGeom>
              <a:avLst/>
              <a:gdLst/>
              <a:ahLst/>
              <a:cxnLst/>
              <a:rect l="l" t="t" r="r" b="b"/>
              <a:pathLst>
                <a:path w="2253" h="1844" extrusionOk="0">
                  <a:moveTo>
                    <a:pt x="137" y="1"/>
                  </a:moveTo>
                  <a:lnTo>
                    <a:pt x="69" y="69"/>
                  </a:lnTo>
                  <a:cubicBezTo>
                    <a:pt x="69" y="137"/>
                    <a:pt x="0" y="137"/>
                    <a:pt x="0" y="205"/>
                  </a:cubicBezTo>
                  <a:lnTo>
                    <a:pt x="2184" y="1844"/>
                  </a:lnTo>
                  <a:lnTo>
                    <a:pt x="2253" y="170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4" name="Google Shape;7144;p37"/>
            <p:cNvSpPr/>
            <p:nvPr/>
          </p:nvSpPr>
          <p:spPr>
            <a:xfrm>
              <a:off x="2553203" y="2408201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1" y="1"/>
                  </a:moveTo>
                  <a:lnTo>
                    <a:pt x="1" y="69"/>
                  </a:lnTo>
                  <a:lnTo>
                    <a:pt x="2936" y="1025"/>
                  </a:lnTo>
                  <a:lnTo>
                    <a:pt x="2936" y="956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5" name="Google Shape;7145;p37"/>
            <p:cNvSpPr/>
            <p:nvPr/>
          </p:nvSpPr>
          <p:spPr>
            <a:xfrm>
              <a:off x="2665832" y="2182943"/>
              <a:ext cx="171350" cy="58687"/>
            </a:xfrm>
            <a:custGeom>
              <a:avLst/>
              <a:gdLst/>
              <a:ahLst/>
              <a:cxnLst/>
              <a:rect l="l" t="t" r="r" b="b"/>
              <a:pathLst>
                <a:path w="4984" h="1707" extrusionOk="0">
                  <a:moveTo>
                    <a:pt x="4916" y="0"/>
                  </a:moveTo>
                  <a:lnTo>
                    <a:pt x="1" y="1570"/>
                  </a:lnTo>
                  <a:lnTo>
                    <a:pt x="1" y="1707"/>
                  </a:lnTo>
                  <a:lnTo>
                    <a:pt x="4984" y="137"/>
                  </a:lnTo>
                  <a:lnTo>
                    <a:pt x="4916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6" name="Google Shape;7146;p37"/>
            <p:cNvSpPr/>
            <p:nvPr/>
          </p:nvSpPr>
          <p:spPr>
            <a:xfrm>
              <a:off x="1858590" y="2436358"/>
              <a:ext cx="171350" cy="58721"/>
            </a:xfrm>
            <a:custGeom>
              <a:avLst/>
              <a:gdLst/>
              <a:ahLst/>
              <a:cxnLst/>
              <a:rect l="l" t="t" r="r" b="b"/>
              <a:pathLst>
                <a:path w="4984" h="1708" extrusionOk="0">
                  <a:moveTo>
                    <a:pt x="4915" y="1"/>
                  </a:moveTo>
                  <a:lnTo>
                    <a:pt x="1" y="1503"/>
                  </a:lnTo>
                  <a:lnTo>
                    <a:pt x="69" y="1707"/>
                  </a:lnTo>
                  <a:lnTo>
                    <a:pt x="4983" y="137"/>
                  </a:lnTo>
                  <a:cubicBezTo>
                    <a:pt x="4983" y="69"/>
                    <a:pt x="4983" y="69"/>
                    <a:pt x="4915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7" name="Google Shape;7147;p37"/>
            <p:cNvSpPr/>
            <p:nvPr/>
          </p:nvSpPr>
          <p:spPr>
            <a:xfrm>
              <a:off x="1633298" y="2096099"/>
              <a:ext cx="213603" cy="77493"/>
            </a:xfrm>
            <a:custGeom>
              <a:avLst/>
              <a:gdLst/>
              <a:ahLst/>
              <a:cxnLst/>
              <a:rect l="l" t="t" r="r" b="b"/>
              <a:pathLst>
                <a:path w="6213" h="2254" extrusionOk="0">
                  <a:moveTo>
                    <a:pt x="69" y="1"/>
                  </a:moveTo>
                  <a:cubicBezTo>
                    <a:pt x="69" y="69"/>
                    <a:pt x="69" y="137"/>
                    <a:pt x="1" y="205"/>
                  </a:cubicBezTo>
                  <a:lnTo>
                    <a:pt x="6144" y="2185"/>
                  </a:lnTo>
                  <a:lnTo>
                    <a:pt x="6144" y="2253"/>
                  </a:lnTo>
                  <a:lnTo>
                    <a:pt x="6212" y="2048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8" name="Google Shape;7148;p37"/>
            <p:cNvSpPr/>
            <p:nvPr/>
          </p:nvSpPr>
          <p:spPr>
            <a:xfrm>
              <a:off x="2661157" y="1732359"/>
              <a:ext cx="136145" cy="183074"/>
            </a:xfrm>
            <a:custGeom>
              <a:avLst/>
              <a:gdLst/>
              <a:ahLst/>
              <a:cxnLst/>
              <a:rect l="l" t="t" r="r" b="b"/>
              <a:pathLst>
                <a:path w="3960" h="5325" extrusionOk="0">
                  <a:moveTo>
                    <a:pt x="3755" y="1"/>
                  </a:moveTo>
                  <a:lnTo>
                    <a:pt x="0" y="5188"/>
                  </a:lnTo>
                  <a:lnTo>
                    <a:pt x="137" y="5325"/>
                  </a:lnTo>
                  <a:lnTo>
                    <a:pt x="3959" y="137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9" name="Google Shape;7149;p37"/>
            <p:cNvSpPr/>
            <p:nvPr/>
          </p:nvSpPr>
          <p:spPr>
            <a:xfrm>
              <a:off x="1907856" y="1722973"/>
              <a:ext cx="136145" cy="185446"/>
            </a:xfrm>
            <a:custGeom>
              <a:avLst/>
              <a:gdLst/>
              <a:ahLst/>
              <a:cxnLst/>
              <a:rect l="l" t="t" r="r" b="b"/>
              <a:pathLst>
                <a:path w="3960" h="5394" extrusionOk="0">
                  <a:moveTo>
                    <a:pt x="206" y="1"/>
                  </a:moveTo>
                  <a:lnTo>
                    <a:pt x="1" y="137"/>
                  </a:lnTo>
                  <a:lnTo>
                    <a:pt x="3755" y="5393"/>
                  </a:lnTo>
                  <a:lnTo>
                    <a:pt x="3960" y="5325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0" name="Google Shape;7150;p37"/>
            <p:cNvSpPr/>
            <p:nvPr/>
          </p:nvSpPr>
          <p:spPr>
            <a:xfrm>
              <a:off x="2515660" y="1746455"/>
              <a:ext cx="37577" cy="91554"/>
            </a:xfrm>
            <a:custGeom>
              <a:avLst/>
              <a:gdLst/>
              <a:ahLst/>
              <a:cxnLst/>
              <a:rect l="l" t="t" r="r" b="b"/>
              <a:pathLst>
                <a:path w="1093" h="2663" extrusionOk="0">
                  <a:moveTo>
                    <a:pt x="888" y="0"/>
                  </a:moveTo>
                  <a:lnTo>
                    <a:pt x="1" y="2594"/>
                  </a:lnTo>
                  <a:lnTo>
                    <a:pt x="137" y="2662"/>
                  </a:lnTo>
                  <a:lnTo>
                    <a:pt x="1093" y="137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1" name="Google Shape;7151;p37"/>
            <p:cNvSpPr/>
            <p:nvPr/>
          </p:nvSpPr>
          <p:spPr>
            <a:xfrm>
              <a:off x="2161306" y="1741745"/>
              <a:ext cx="32902" cy="93926"/>
            </a:xfrm>
            <a:custGeom>
              <a:avLst/>
              <a:gdLst/>
              <a:ahLst/>
              <a:cxnLst/>
              <a:rect l="l" t="t" r="r" b="b"/>
              <a:pathLst>
                <a:path w="957" h="2732" extrusionOk="0">
                  <a:moveTo>
                    <a:pt x="137" y="1"/>
                  </a:moveTo>
                  <a:lnTo>
                    <a:pt x="1" y="69"/>
                  </a:lnTo>
                  <a:lnTo>
                    <a:pt x="752" y="2731"/>
                  </a:lnTo>
                  <a:lnTo>
                    <a:pt x="956" y="266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2" name="Google Shape;7152;p37"/>
            <p:cNvSpPr/>
            <p:nvPr/>
          </p:nvSpPr>
          <p:spPr>
            <a:xfrm>
              <a:off x="1835108" y="2640541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0"/>
                  </a:moveTo>
                  <a:lnTo>
                    <a:pt x="1" y="1570"/>
                  </a:lnTo>
                  <a:lnTo>
                    <a:pt x="137" y="1775"/>
                  </a:lnTo>
                  <a:lnTo>
                    <a:pt x="2322" y="137"/>
                  </a:lnTo>
                  <a:cubicBezTo>
                    <a:pt x="2322" y="137"/>
                    <a:pt x="2253" y="69"/>
                    <a:pt x="225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3" name="Google Shape;7153;p37"/>
            <p:cNvSpPr/>
            <p:nvPr/>
          </p:nvSpPr>
          <p:spPr>
            <a:xfrm>
              <a:off x="2349055" y="1586863"/>
              <a:ext cx="9420" cy="222989"/>
            </a:xfrm>
            <a:custGeom>
              <a:avLst/>
              <a:gdLst/>
              <a:ahLst/>
              <a:cxnLst/>
              <a:rect l="l" t="t" r="r" b="b"/>
              <a:pathLst>
                <a:path w="274" h="6486" extrusionOk="0">
                  <a:moveTo>
                    <a:pt x="69" y="1"/>
                  </a:moveTo>
                  <a:lnTo>
                    <a:pt x="0" y="6485"/>
                  </a:lnTo>
                  <a:lnTo>
                    <a:pt x="205" y="6485"/>
                  </a:lnTo>
                  <a:lnTo>
                    <a:pt x="2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4" name="Google Shape;7154;p37"/>
            <p:cNvSpPr/>
            <p:nvPr/>
          </p:nvSpPr>
          <p:spPr>
            <a:xfrm>
              <a:off x="1628622" y="249504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12"/>
                  </a:lnTo>
                  <a:cubicBezTo>
                    <a:pt x="0" y="1980"/>
                    <a:pt x="0" y="2048"/>
                    <a:pt x="69" y="2116"/>
                  </a:cubicBezTo>
                  <a:lnTo>
                    <a:pt x="6212" y="137"/>
                  </a:lnTo>
                  <a:cubicBezTo>
                    <a:pt x="6212" y="137"/>
                    <a:pt x="6212" y="69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5" name="Google Shape;7155;p37"/>
            <p:cNvSpPr/>
            <p:nvPr/>
          </p:nvSpPr>
          <p:spPr>
            <a:xfrm>
              <a:off x="2651771" y="2769604"/>
              <a:ext cx="133807" cy="185411"/>
            </a:xfrm>
            <a:custGeom>
              <a:avLst/>
              <a:gdLst/>
              <a:ahLst/>
              <a:cxnLst/>
              <a:rect l="l" t="t" r="r" b="b"/>
              <a:pathLst>
                <a:path w="3892" h="5393" extrusionOk="0">
                  <a:moveTo>
                    <a:pt x="69" y="0"/>
                  </a:moveTo>
                  <a:lnTo>
                    <a:pt x="0" y="137"/>
                  </a:lnTo>
                  <a:lnTo>
                    <a:pt x="3686" y="5393"/>
                  </a:lnTo>
                  <a:lnTo>
                    <a:pt x="3891" y="525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6" name="Google Shape;7156;p37"/>
            <p:cNvSpPr/>
            <p:nvPr/>
          </p:nvSpPr>
          <p:spPr>
            <a:xfrm>
              <a:off x="2499227" y="2847027"/>
              <a:ext cx="35240" cy="89216"/>
            </a:xfrm>
            <a:custGeom>
              <a:avLst/>
              <a:gdLst/>
              <a:ahLst/>
              <a:cxnLst/>
              <a:rect l="l" t="t" r="r" b="b"/>
              <a:pathLst>
                <a:path w="1025" h="2595" extrusionOk="0">
                  <a:moveTo>
                    <a:pt x="1" y="1"/>
                  </a:moveTo>
                  <a:lnTo>
                    <a:pt x="820" y="2595"/>
                  </a:lnTo>
                  <a:lnTo>
                    <a:pt x="1025" y="252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7" name="Google Shape;7157;p37"/>
            <p:cNvSpPr/>
            <p:nvPr/>
          </p:nvSpPr>
          <p:spPr>
            <a:xfrm>
              <a:off x="2848906" y="2504431"/>
              <a:ext cx="213569" cy="79830"/>
            </a:xfrm>
            <a:custGeom>
              <a:avLst/>
              <a:gdLst/>
              <a:ahLst/>
              <a:cxnLst/>
              <a:rect l="l" t="t" r="r" b="b"/>
              <a:pathLst>
                <a:path w="6212" h="2322" extrusionOk="0">
                  <a:moveTo>
                    <a:pt x="68" y="0"/>
                  </a:moveTo>
                  <a:cubicBezTo>
                    <a:pt x="0" y="69"/>
                    <a:pt x="0" y="137"/>
                    <a:pt x="0" y="205"/>
                  </a:cubicBezTo>
                  <a:lnTo>
                    <a:pt x="6075" y="2321"/>
                  </a:lnTo>
                  <a:lnTo>
                    <a:pt x="6211" y="2048"/>
                  </a:lnTo>
                  <a:lnTo>
                    <a:pt x="6211" y="1980"/>
                  </a:lnTo>
                  <a:lnTo>
                    <a:pt x="6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8" name="Google Shape;7158;p37"/>
            <p:cNvSpPr/>
            <p:nvPr/>
          </p:nvSpPr>
          <p:spPr>
            <a:xfrm>
              <a:off x="2142534" y="2840014"/>
              <a:ext cx="35240" cy="89182"/>
            </a:xfrm>
            <a:custGeom>
              <a:avLst/>
              <a:gdLst/>
              <a:ahLst/>
              <a:cxnLst/>
              <a:rect l="l" t="t" r="r" b="b"/>
              <a:pathLst>
                <a:path w="1025" h="2594" extrusionOk="0">
                  <a:moveTo>
                    <a:pt x="888" y="0"/>
                  </a:moveTo>
                  <a:lnTo>
                    <a:pt x="1" y="2526"/>
                  </a:lnTo>
                  <a:lnTo>
                    <a:pt x="205" y="2594"/>
                  </a:lnTo>
                  <a:lnTo>
                    <a:pt x="1025" y="68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9" name="Google Shape;7159;p37"/>
            <p:cNvSpPr/>
            <p:nvPr/>
          </p:nvSpPr>
          <p:spPr>
            <a:xfrm>
              <a:off x="1896133" y="2762556"/>
              <a:ext cx="136145" cy="180736"/>
            </a:xfrm>
            <a:custGeom>
              <a:avLst/>
              <a:gdLst/>
              <a:ahLst/>
              <a:cxnLst/>
              <a:rect l="l" t="t" r="r" b="b"/>
              <a:pathLst>
                <a:path w="3960" h="5257" extrusionOk="0">
                  <a:moveTo>
                    <a:pt x="3823" y="1"/>
                  </a:moveTo>
                  <a:lnTo>
                    <a:pt x="1" y="5120"/>
                  </a:lnTo>
                  <a:lnTo>
                    <a:pt x="137" y="5257"/>
                  </a:lnTo>
                  <a:lnTo>
                    <a:pt x="3960" y="69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0" name="Google Shape;7160;p37"/>
            <p:cNvSpPr/>
            <p:nvPr/>
          </p:nvSpPr>
          <p:spPr>
            <a:xfrm>
              <a:off x="2332621" y="2868171"/>
              <a:ext cx="9420" cy="222954"/>
            </a:xfrm>
            <a:custGeom>
              <a:avLst/>
              <a:gdLst/>
              <a:ahLst/>
              <a:cxnLst/>
              <a:rect l="l" t="t" r="r" b="b"/>
              <a:pathLst>
                <a:path w="274" h="6485" extrusionOk="0">
                  <a:moveTo>
                    <a:pt x="137" y="0"/>
                  </a:moveTo>
                  <a:lnTo>
                    <a:pt x="0" y="6485"/>
                  </a:lnTo>
                  <a:lnTo>
                    <a:pt x="274" y="6485"/>
                  </a:lnTo>
                  <a:lnTo>
                    <a:pt x="274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1" name="Google Shape;7161;p37"/>
            <p:cNvSpPr/>
            <p:nvPr/>
          </p:nvSpPr>
          <p:spPr>
            <a:xfrm>
              <a:off x="2349055" y="1828589"/>
              <a:ext cx="7082" cy="176026"/>
            </a:xfrm>
            <a:custGeom>
              <a:avLst/>
              <a:gdLst/>
              <a:ahLst/>
              <a:cxnLst/>
              <a:rect l="l" t="t" r="r" b="b"/>
              <a:pathLst>
                <a:path w="206" h="5120" extrusionOk="0">
                  <a:moveTo>
                    <a:pt x="0" y="0"/>
                  </a:moveTo>
                  <a:lnTo>
                    <a:pt x="0" y="5120"/>
                  </a:lnTo>
                  <a:lnTo>
                    <a:pt x="69" y="5120"/>
                  </a:lnTo>
                  <a:lnTo>
                    <a:pt x="20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2" name="Google Shape;7162;p37"/>
            <p:cNvSpPr/>
            <p:nvPr/>
          </p:nvSpPr>
          <p:spPr>
            <a:xfrm>
              <a:off x="2048677" y="1922446"/>
              <a:ext cx="105615" cy="147868"/>
            </a:xfrm>
            <a:custGeom>
              <a:avLst/>
              <a:gdLst/>
              <a:ahLst/>
              <a:cxnLst/>
              <a:rect l="l" t="t" r="r" b="b"/>
              <a:pathLst>
                <a:path w="3072" h="4301" extrusionOk="0">
                  <a:moveTo>
                    <a:pt x="137" y="1"/>
                  </a:moveTo>
                  <a:lnTo>
                    <a:pt x="0" y="69"/>
                  </a:lnTo>
                  <a:lnTo>
                    <a:pt x="2048" y="2936"/>
                  </a:lnTo>
                  <a:lnTo>
                    <a:pt x="3004" y="4301"/>
                  </a:lnTo>
                  <a:lnTo>
                    <a:pt x="3072" y="4164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3" name="Google Shape;7163;p37"/>
            <p:cNvSpPr/>
            <p:nvPr/>
          </p:nvSpPr>
          <p:spPr>
            <a:xfrm>
              <a:off x="2039291" y="260533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0" y="4164"/>
                  </a:lnTo>
                  <a:lnTo>
                    <a:pt x="137" y="4232"/>
                  </a:lnTo>
                  <a:lnTo>
                    <a:pt x="3208" y="137"/>
                  </a:lnTo>
                  <a:lnTo>
                    <a:pt x="3072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4" name="Google Shape;7164;p37"/>
            <p:cNvSpPr/>
            <p:nvPr/>
          </p:nvSpPr>
          <p:spPr>
            <a:xfrm>
              <a:off x="2194173" y="1849698"/>
              <a:ext cx="56349" cy="171350"/>
            </a:xfrm>
            <a:custGeom>
              <a:avLst/>
              <a:gdLst/>
              <a:ahLst/>
              <a:cxnLst/>
              <a:rect l="l" t="t" r="r" b="b"/>
              <a:pathLst>
                <a:path w="1639" h="4984" extrusionOk="0">
                  <a:moveTo>
                    <a:pt x="137" y="1"/>
                  </a:moveTo>
                  <a:lnTo>
                    <a:pt x="0" y="69"/>
                  </a:lnTo>
                  <a:lnTo>
                    <a:pt x="1502" y="4983"/>
                  </a:lnTo>
                  <a:lnTo>
                    <a:pt x="1638" y="498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5" name="Google Shape;7165;p37"/>
            <p:cNvSpPr/>
            <p:nvPr/>
          </p:nvSpPr>
          <p:spPr>
            <a:xfrm>
              <a:off x="1926628" y="2530250"/>
              <a:ext cx="147903" cy="105615"/>
            </a:xfrm>
            <a:custGeom>
              <a:avLst/>
              <a:gdLst/>
              <a:ahLst/>
              <a:cxnLst/>
              <a:rect l="l" t="t" r="r" b="b"/>
              <a:pathLst>
                <a:path w="4302" h="3072" extrusionOk="0">
                  <a:moveTo>
                    <a:pt x="4301" y="0"/>
                  </a:moveTo>
                  <a:lnTo>
                    <a:pt x="1" y="2935"/>
                  </a:lnTo>
                  <a:lnTo>
                    <a:pt x="138" y="3072"/>
                  </a:lnTo>
                  <a:lnTo>
                    <a:pt x="4301" y="69"/>
                  </a:lnTo>
                  <a:lnTo>
                    <a:pt x="4301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6" name="Google Shape;7166;p37"/>
            <p:cNvSpPr/>
            <p:nvPr/>
          </p:nvSpPr>
          <p:spPr>
            <a:xfrm>
              <a:off x="2778496" y="1976423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1"/>
                  </a:moveTo>
                  <a:lnTo>
                    <a:pt x="0" y="1570"/>
                  </a:lnTo>
                  <a:lnTo>
                    <a:pt x="69" y="1775"/>
                  </a:lnTo>
                  <a:lnTo>
                    <a:pt x="2321" y="205"/>
                  </a:lnTo>
                  <a:lnTo>
                    <a:pt x="2253" y="69"/>
                  </a:lnTo>
                  <a:lnTo>
                    <a:pt x="225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7" name="Google Shape;7167;p37"/>
            <p:cNvSpPr/>
            <p:nvPr/>
          </p:nvSpPr>
          <p:spPr>
            <a:xfrm>
              <a:off x="2452298" y="1852036"/>
              <a:ext cx="63397" cy="169012"/>
            </a:xfrm>
            <a:custGeom>
              <a:avLst/>
              <a:gdLst/>
              <a:ahLst/>
              <a:cxnLst/>
              <a:rect l="l" t="t" r="r" b="b"/>
              <a:pathLst>
                <a:path w="1844" h="4916" extrusionOk="0">
                  <a:moveTo>
                    <a:pt x="1639" y="1"/>
                  </a:moveTo>
                  <a:lnTo>
                    <a:pt x="1" y="4915"/>
                  </a:lnTo>
                  <a:lnTo>
                    <a:pt x="137" y="4915"/>
                  </a:lnTo>
                  <a:lnTo>
                    <a:pt x="1844" y="69"/>
                  </a:lnTo>
                  <a:lnTo>
                    <a:pt x="163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8" name="Google Shape;7168;p37"/>
            <p:cNvSpPr/>
            <p:nvPr/>
          </p:nvSpPr>
          <p:spPr>
            <a:xfrm>
              <a:off x="2618904" y="2042123"/>
              <a:ext cx="150241" cy="105650"/>
            </a:xfrm>
            <a:custGeom>
              <a:avLst/>
              <a:gdLst/>
              <a:ahLst/>
              <a:cxnLst/>
              <a:rect l="l" t="t" r="r" b="b"/>
              <a:pathLst>
                <a:path w="4370" h="3073" extrusionOk="0">
                  <a:moveTo>
                    <a:pt x="4233" y="1"/>
                  </a:moveTo>
                  <a:lnTo>
                    <a:pt x="1" y="3004"/>
                  </a:lnTo>
                  <a:lnTo>
                    <a:pt x="69" y="3072"/>
                  </a:lnTo>
                  <a:lnTo>
                    <a:pt x="4369" y="137"/>
                  </a:lnTo>
                  <a:lnTo>
                    <a:pt x="423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9" name="Google Shape;7169;p37"/>
            <p:cNvSpPr/>
            <p:nvPr/>
          </p:nvSpPr>
          <p:spPr>
            <a:xfrm>
              <a:off x="2543818" y="192715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1" y="4164"/>
                  </a:lnTo>
                  <a:lnTo>
                    <a:pt x="137" y="4232"/>
                  </a:lnTo>
                  <a:lnTo>
                    <a:pt x="3209" y="68"/>
                  </a:lnTo>
                  <a:cubicBezTo>
                    <a:pt x="3140" y="68"/>
                    <a:pt x="3072" y="0"/>
                    <a:pt x="30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0" name="Google Shape;7170;p37"/>
            <p:cNvSpPr/>
            <p:nvPr/>
          </p:nvSpPr>
          <p:spPr>
            <a:xfrm>
              <a:off x="2682266" y="2342501"/>
              <a:ext cx="176060" cy="7082"/>
            </a:xfrm>
            <a:custGeom>
              <a:avLst/>
              <a:gdLst/>
              <a:ahLst/>
              <a:cxnLst/>
              <a:rect l="l" t="t" r="r" b="b"/>
              <a:pathLst>
                <a:path w="5121" h="206" extrusionOk="0">
                  <a:moveTo>
                    <a:pt x="1" y="1"/>
                  </a:moveTo>
                  <a:lnTo>
                    <a:pt x="1" y="69"/>
                  </a:lnTo>
                  <a:lnTo>
                    <a:pt x="5120" y="205"/>
                  </a:lnTo>
                  <a:lnTo>
                    <a:pt x="512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1" name="Google Shape;7171;p37"/>
            <p:cNvSpPr/>
            <p:nvPr/>
          </p:nvSpPr>
          <p:spPr>
            <a:xfrm>
              <a:off x="2877063" y="2344839"/>
              <a:ext cx="93892" cy="7082"/>
            </a:xfrm>
            <a:custGeom>
              <a:avLst/>
              <a:gdLst/>
              <a:ahLst/>
              <a:cxnLst/>
              <a:rect l="l" t="t" r="r" b="b"/>
              <a:pathLst>
                <a:path w="2731" h="206" extrusionOk="0">
                  <a:moveTo>
                    <a:pt x="0" y="1"/>
                  </a:moveTo>
                  <a:cubicBezTo>
                    <a:pt x="0" y="69"/>
                    <a:pt x="0" y="137"/>
                    <a:pt x="0" y="206"/>
                  </a:cubicBezTo>
                  <a:lnTo>
                    <a:pt x="2730" y="206"/>
                  </a:lnTo>
                  <a:lnTo>
                    <a:pt x="273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2" name="Google Shape;7172;p37"/>
            <p:cNvSpPr/>
            <p:nvPr/>
          </p:nvSpPr>
          <p:spPr>
            <a:xfrm>
              <a:off x="2539142" y="2610012"/>
              <a:ext cx="107953" cy="147903"/>
            </a:xfrm>
            <a:custGeom>
              <a:avLst/>
              <a:gdLst/>
              <a:ahLst/>
              <a:cxnLst/>
              <a:rect l="l" t="t" r="r" b="b"/>
              <a:pathLst>
                <a:path w="3140" h="4302" extrusionOk="0">
                  <a:moveTo>
                    <a:pt x="137" y="1"/>
                  </a:moveTo>
                  <a:lnTo>
                    <a:pt x="0" y="69"/>
                  </a:lnTo>
                  <a:lnTo>
                    <a:pt x="2935" y="4301"/>
                  </a:lnTo>
                  <a:lnTo>
                    <a:pt x="3140" y="4165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3" name="Google Shape;7173;p37"/>
            <p:cNvSpPr/>
            <p:nvPr/>
          </p:nvSpPr>
          <p:spPr>
            <a:xfrm>
              <a:off x="2442912" y="2656975"/>
              <a:ext cx="58687" cy="171316"/>
            </a:xfrm>
            <a:custGeom>
              <a:avLst/>
              <a:gdLst/>
              <a:ahLst/>
              <a:cxnLst/>
              <a:rect l="l" t="t" r="r" b="b"/>
              <a:pathLst>
                <a:path w="1707" h="4983" extrusionOk="0">
                  <a:moveTo>
                    <a:pt x="1" y="0"/>
                  </a:moveTo>
                  <a:lnTo>
                    <a:pt x="1502" y="4983"/>
                  </a:lnTo>
                  <a:lnTo>
                    <a:pt x="1707" y="4915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4" name="Google Shape;7174;p37"/>
            <p:cNvSpPr/>
            <p:nvPr/>
          </p:nvSpPr>
          <p:spPr>
            <a:xfrm>
              <a:off x="2177739" y="2656975"/>
              <a:ext cx="63397" cy="168978"/>
            </a:xfrm>
            <a:custGeom>
              <a:avLst/>
              <a:gdLst/>
              <a:ahLst/>
              <a:cxnLst/>
              <a:rect l="l" t="t" r="r" b="b"/>
              <a:pathLst>
                <a:path w="1844" h="4915" extrusionOk="0">
                  <a:moveTo>
                    <a:pt x="1707" y="0"/>
                  </a:moveTo>
                  <a:lnTo>
                    <a:pt x="1" y="4846"/>
                  </a:lnTo>
                  <a:lnTo>
                    <a:pt x="205" y="4915"/>
                  </a:lnTo>
                  <a:lnTo>
                    <a:pt x="184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5" name="Google Shape;7175;p37"/>
            <p:cNvSpPr/>
            <p:nvPr/>
          </p:nvSpPr>
          <p:spPr>
            <a:xfrm>
              <a:off x="2337297" y="2673374"/>
              <a:ext cx="7082" cy="176060"/>
            </a:xfrm>
            <a:custGeom>
              <a:avLst/>
              <a:gdLst/>
              <a:ahLst/>
              <a:cxnLst/>
              <a:rect l="l" t="t" r="r" b="b"/>
              <a:pathLst>
                <a:path w="206" h="5121" extrusionOk="0">
                  <a:moveTo>
                    <a:pt x="138" y="1"/>
                  </a:moveTo>
                  <a:lnTo>
                    <a:pt x="1" y="5120"/>
                  </a:lnTo>
                  <a:lnTo>
                    <a:pt x="206" y="5120"/>
                  </a:lnTo>
                  <a:lnTo>
                    <a:pt x="206" y="1776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6" name="Google Shape;7176;p37"/>
            <p:cNvSpPr/>
            <p:nvPr/>
          </p:nvSpPr>
          <p:spPr>
            <a:xfrm>
              <a:off x="2333962" y="1570464"/>
              <a:ext cx="36237" cy="24788"/>
            </a:xfrm>
            <a:custGeom>
              <a:avLst/>
              <a:gdLst/>
              <a:ahLst/>
              <a:cxnLst/>
              <a:rect l="l" t="t" r="r" b="b"/>
              <a:pathLst>
                <a:path w="1054" h="721" extrusionOk="0">
                  <a:moveTo>
                    <a:pt x="576" y="0"/>
                  </a:moveTo>
                  <a:cubicBezTo>
                    <a:pt x="1" y="0"/>
                    <a:pt x="587" y="721"/>
                    <a:pt x="893" y="721"/>
                  </a:cubicBezTo>
                  <a:cubicBezTo>
                    <a:pt x="986" y="721"/>
                    <a:pt x="1054" y="654"/>
                    <a:pt x="1054" y="478"/>
                  </a:cubicBezTo>
                  <a:cubicBezTo>
                    <a:pt x="1054" y="205"/>
                    <a:pt x="849" y="0"/>
                    <a:pt x="57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7" name="Google Shape;7177;p37"/>
            <p:cNvSpPr/>
            <p:nvPr/>
          </p:nvSpPr>
          <p:spPr>
            <a:xfrm>
              <a:off x="2323236" y="3077030"/>
              <a:ext cx="32902" cy="32867"/>
            </a:xfrm>
            <a:custGeom>
              <a:avLst/>
              <a:gdLst/>
              <a:ahLst/>
              <a:cxnLst/>
              <a:rect l="l" t="t" r="r" b="b"/>
              <a:pathLst>
                <a:path w="957" h="956" extrusionOk="0">
                  <a:moveTo>
                    <a:pt x="478" y="0"/>
                  </a:moveTo>
                  <a:cubicBezTo>
                    <a:pt x="205" y="0"/>
                    <a:pt x="0" y="205"/>
                    <a:pt x="0" y="478"/>
                  </a:cubicBezTo>
                  <a:cubicBezTo>
                    <a:pt x="0" y="751"/>
                    <a:pt x="205" y="956"/>
                    <a:pt x="478" y="956"/>
                  </a:cubicBezTo>
                  <a:cubicBezTo>
                    <a:pt x="751" y="956"/>
                    <a:pt x="956" y="751"/>
                    <a:pt x="956" y="478"/>
                  </a:cubicBezTo>
                  <a:cubicBezTo>
                    <a:pt x="956" y="205"/>
                    <a:pt x="751" y="0"/>
                    <a:pt x="478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8" name="Google Shape;7178;p37"/>
            <p:cNvSpPr/>
            <p:nvPr/>
          </p:nvSpPr>
          <p:spPr>
            <a:xfrm>
              <a:off x="3048344" y="2095515"/>
              <a:ext cx="35240" cy="34071"/>
            </a:xfrm>
            <a:custGeom>
              <a:avLst/>
              <a:gdLst/>
              <a:ahLst/>
              <a:cxnLst/>
              <a:rect l="l" t="t" r="r" b="b"/>
              <a:pathLst>
                <a:path w="1025" h="991" extrusionOk="0">
                  <a:moveTo>
                    <a:pt x="482" y="0"/>
                  </a:moveTo>
                  <a:cubicBezTo>
                    <a:pt x="436" y="0"/>
                    <a:pt x="389" y="6"/>
                    <a:pt x="342" y="18"/>
                  </a:cubicBezTo>
                  <a:cubicBezTo>
                    <a:pt x="137" y="154"/>
                    <a:pt x="1" y="359"/>
                    <a:pt x="69" y="632"/>
                  </a:cubicBezTo>
                  <a:cubicBezTo>
                    <a:pt x="126" y="858"/>
                    <a:pt x="323" y="991"/>
                    <a:pt x="544" y="991"/>
                  </a:cubicBezTo>
                  <a:cubicBezTo>
                    <a:pt x="590" y="991"/>
                    <a:pt x="637" y="985"/>
                    <a:pt x="683" y="973"/>
                  </a:cubicBezTo>
                  <a:cubicBezTo>
                    <a:pt x="888" y="837"/>
                    <a:pt x="1025" y="564"/>
                    <a:pt x="957" y="359"/>
                  </a:cubicBezTo>
                  <a:cubicBezTo>
                    <a:pt x="900" y="133"/>
                    <a:pt x="703" y="0"/>
                    <a:pt x="48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9" name="Google Shape;7179;p37"/>
            <p:cNvSpPr/>
            <p:nvPr/>
          </p:nvSpPr>
          <p:spPr>
            <a:xfrm>
              <a:off x="1609851" y="2550741"/>
              <a:ext cx="37577" cy="31767"/>
            </a:xfrm>
            <a:custGeom>
              <a:avLst/>
              <a:gdLst/>
              <a:ahLst/>
              <a:cxnLst/>
              <a:rect l="l" t="t" r="r" b="b"/>
              <a:pathLst>
                <a:path w="1093" h="924" extrusionOk="0">
                  <a:moveTo>
                    <a:pt x="524" y="1"/>
                  </a:moveTo>
                  <a:cubicBezTo>
                    <a:pt x="485" y="1"/>
                    <a:pt x="446" y="6"/>
                    <a:pt x="410" y="19"/>
                  </a:cubicBezTo>
                  <a:cubicBezTo>
                    <a:pt x="137" y="87"/>
                    <a:pt x="0" y="360"/>
                    <a:pt x="69" y="633"/>
                  </a:cubicBezTo>
                  <a:cubicBezTo>
                    <a:pt x="181" y="801"/>
                    <a:pt x="339" y="924"/>
                    <a:pt x="544" y="924"/>
                  </a:cubicBezTo>
                  <a:cubicBezTo>
                    <a:pt x="588" y="924"/>
                    <a:pt x="634" y="918"/>
                    <a:pt x="683" y="906"/>
                  </a:cubicBezTo>
                  <a:cubicBezTo>
                    <a:pt x="956" y="838"/>
                    <a:pt x="1092" y="565"/>
                    <a:pt x="1024" y="292"/>
                  </a:cubicBezTo>
                  <a:cubicBezTo>
                    <a:pt x="912" y="123"/>
                    <a:pt x="707" y="1"/>
                    <a:pt x="52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0" name="Google Shape;7180;p37"/>
            <p:cNvSpPr/>
            <p:nvPr/>
          </p:nvSpPr>
          <p:spPr>
            <a:xfrm>
              <a:off x="2764400" y="2936656"/>
              <a:ext cx="37577" cy="32558"/>
            </a:xfrm>
            <a:custGeom>
              <a:avLst/>
              <a:gdLst/>
              <a:ahLst/>
              <a:cxnLst/>
              <a:rect l="l" t="t" r="r" b="b"/>
              <a:pathLst>
                <a:path w="1093" h="947" extrusionOk="0">
                  <a:moveTo>
                    <a:pt x="578" y="1"/>
                  </a:moveTo>
                  <a:cubicBezTo>
                    <a:pt x="469" y="1"/>
                    <a:pt x="360" y="39"/>
                    <a:pt x="274" y="124"/>
                  </a:cubicBezTo>
                  <a:cubicBezTo>
                    <a:pt x="69" y="261"/>
                    <a:pt x="1" y="534"/>
                    <a:pt x="206" y="739"/>
                  </a:cubicBezTo>
                  <a:cubicBezTo>
                    <a:pt x="294" y="871"/>
                    <a:pt x="439" y="946"/>
                    <a:pt x="586" y="946"/>
                  </a:cubicBezTo>
                  <a:cubicBezTo>
                    <a:pt x="666" y="946"/>
                    <a:pt x="747" y="923"/>
                    <a:pt x="820" y="875"/>
                  </a:cubicBezTo>
                  <a:cubicBezTo>
                    <a:pt x="1025" y="739"/>
                    <a:pt x="1093" y="397"/>
                    <a:pt x="956" y="193"/>
                  </a:cubicBezTo>
                  <a:cubicBezTo>
                    <a:pt x="877" y="74"/>
                    <a:pt x="729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1" name="Google Shape;7181;p37"/>
            <p:cNvSpPr/>
            <p:nvPr/>
          </p:nvSpPr>
          <p:spPr>
            <a:xfrm>
              <a:off x="1891457" y="1710321"/>
              <a:ext cx="41187" cy="32214"/>
            </a:xfrm>
            <a:custGeom>
              <a:avLst/>
              <a:gdLst/>
              <a:ahLst/>
              <a:cxnLst/>
              <a:rect l="l" t="t" r="r" b="b"/>
              <a:pathLst>
                <a:path w="1198" h="937" extrusionOk="0">
                  <a:moveTo>
                    <a:pt x="578" y="1"/>
                  </a:moveTo>
                  <a:cubicBezTo>
                    <a:pt x="471" y="1"/>
                    <a:pt x="365" y="34"/>
                    <a:pt x="273" y="96"/>
                  </a:cubicBezTo>
                  <a:cubicBezTo>
                    <a:pt x="68" y="232"/>
                    <a:pt x="0" y="505"/>
                    <a:pt x="205" y="710"/>
                  </a:cubicBezTo>
                  <a:cubicBezTo>
                    <a:pt x="305" y="870"/>
                    <a:pt x="440" y="936"/>
                    <a:pt x="572" y="936"/>
                  </a:cubicBezTo>
                  <a:cubicBezTo>
                    <a:pt x="892" y="936"/>
                    <a:pt x="1197" y="550"/>
                    <a:pt x="956" y="164"/>
                  </a:cubicBezTo>
                  <a:cubicBezTo>
                    <a:pt x="843" y="51"/>
                    <a:pt x="710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2" name="Google Shape;7182;p37"/>
            <p:cNvSpPr/>
            <p:nvPr/>
          </p:nvSpPr>
          <p:spPr>
            <a:xfrm>
              <a:off x="1879699" y="2928267"/>
              <a:ext cx="37577" cy="32386"/>
            </a:xfrm>
            <a:custGeom>
              <a:avLst/>
              <a:gdLst/>
              <a:ahLst/>
              <a:cxnLst/>
              <a:rect l="l" t="t" r="r" b="b"/>
              <a:pathLst>
                <a:path w="1093" h="942" extrusionOk="0">
                  <a:moveTo>
                    <a:pt x="492" y="0"/>
                  </a:moveTo>
                  <a:cubicBezTo>
                    <a:pt x="350" y="0"/>
                    <a:pt x="213" y="51"/>
                    <a:pt x="137" y="164"/>
                  </a:cubicBezTo>
                  <a:cubicBezTo>
                    <a:pt x="1" y="437"/>
                    <a:pt x="69" y="710"/>
                    <a:pt x="274" y="846"/>
                  </a:cubicBezTo>
                  <a:cubicBezTo>
                    <a:pt x="366" y="907"/>
                    <a:pt x="472" y="941"/>
                    <a:pt x="573" y="941"/>
                  </a:cubicBezTo>
                  <a:cubicBezTo>
                    <a:pt x="697" y="941"/>
                    <a:pt x="813" y="891"/>
                    <a:pt x="888" y="778"/>
                  </a:cubicBezTo>
                  <a:cubicBezTo>
                    <a:pt x="1093" y="505"/>
                    <a:pt x="1025" y="232"/>
                    <a:pt x="820" y="95"/>
                  </a:cubicBezTo>
                  <a:cubicBezTo>
                    <a:pt x="728" y="34"/>
                    <a:pt x="608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3" name="Google Shape;7183;p37"/>
            <p:cNvSpPr/>
            <p:nvPr/>
          </p:nvSpPr>
          <p:spPr>
            <a:xfrm>
              <a:off x="2778496" y="1718676"/>
              <a:ext cx="34689" cy="32558"/>
            </a:xfrm>
            <a:custGeom>
              <a:avLst/>
              <a:gdLst/>
              <a:ahLst/>
              <a:cxnLst/>
              <a:rect l="l" t="t" r="r" b="b"/>
              <a:pathLst>
                <a:path w="1009" h="947" extrusionOk="0">
                  <a:moveTo>
                    <a:pt x="483" y="1"/>
                  </a:moveTo>
                  <a:cubicBezTo>
                    <a:pt x="348" y="1"/>
                    <a:pt x="217" y="61"/>
                    <a:pt x="137" y="194"/>
                  </a:cubicBezTo>
                  <a:cubicBezTo>
                    <a:pt x="0" y="399"/>
                    <a:pt x="0" y="672"/>
                    <a:pt x="205" y="877"/>
                  </a:cubicBezTo>
                  <a:cubicBezTo>
                    <a:pt x="285" y="924"/>
                    <a:pt x="372" y="946"/>
                    <a:pt x="458" y="946"/>
                  </a:cubicBezTo>
                  <a:cubicBezTo>
                    <a:pt x="740" y="946"/>
                    <a:pt x="1008" y="713"/>
                    <a:pt x="956" y="399"/>
                  </a:cubicBezTo>
                  <a:cubicBezTo>
                    <a:pt x="914" y="149"/>
                    <a:pt x="695" y="1"/>
                    <a:pt x="48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4" name="Google Shape;7184;p37"/>
            <p:cNvSpPr/>
            <p:nvPr/>
          </p:nvSpPr>
          <p:spPr>
            <a:xfrm>
              <a:off x="1614526" y="2086095"/>
              <a:ext cx="35239" cy="31767"/>
            </a:xfrm>
            <a:custGeom>
              <a:avLst/>
              <a:gdLst/>
              <a:ahLst/>
              <a:cxnLst/>
              <a:rect l="l" t="t" r="r" b="b"/>
              <a:pathLst>
                <a:path w="1025" h="924" extrusionOk="0">
                  <a:moveTo>
                    <a:pt x="539" y="1"/>
                  </a:moveTo>
                  <a:cubicBezTo>
                    <a:pt x="320" y="1"/>
                    <a:pt x="125" y="123"/>
                    <a:pt x="69" y="292"/>
                  </a:cubicBezTo>
                  <a:cubicBezTo>
                    <a:pt x="1" y="565"/>
                    <a:pt x="137" y="838"/>
                    <a:pt x="410" y="906"/>
                  </a:cubicBezTo>
                  <a:cubicBezTo>
                    <a:pt x="445" y="918"/>
                    <a:pt x="483" y="923"/>
                    <a:pt x="520" y="923"/>
                  </a:cubicBezTo>
                  <a:cubicBezTo>
                    <a:pt x="703" y="923"/>
                    <a:pt x="900" y="791"/>
                    <a:pt x="956" y="565"/>
                  </a:cubicBezTo>
                  <a:cubicBezTo>
                    <a:pt x="1025" y="360"/>
                    <a:pt x="888" y="87"/>
                    <a:pt x="683" y="19"/>
                  </a:cubicBezTo>
                  <a:cubicBezTo>
                    <a:pt x="635" y="7"/>
                    <a:pt x="587" y="1"/>
                    <a:pt x="53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5" name="Google Shape;7185;p37"/>
            <p:cNvSpPr/>
            <p:nvPr/>
          </p:nvSpPr>
          <p:spPr>
            <a:xfrm>
              <a:off x="3043668" y="2562499"/>
              <a:ext cx="35240" cy="31733"/>
            </a:xfrm>
            <a:custGeom>
              <a:avLst/>
              <a:gdLst/>
              <a:ahLst/>
              <a:cxnLst/>
              <a:rect l="l" t="t" r="r" b="b"/>
              <a:pathLst>
                <a:path w="1025" h="923" extrusionOk="0">
                  <a:moveTo>
                    <a:pt x="539" y="0"/>
                  </a:moveTo>
                  <a:cubicBezTo>
                    <a:pt x="320" y="0"/>
                    <a:pt x="125" y="122"/>
                    <a:pt x="69" y="291"/>
                  </a:cubicBezTo>
                  <a:cubicBezTo>
                    <a:pt x="0" y="564"/>
                    <a:pt x="137" y="837"/>
                    <a:pt x="342" y="905"/>
                  </a:cubicBezTo>
                  <a:cubicBezTo>
                    <a:pt x="389" y="917"/>
                    <a:pt x="435" y="923"/>
                    <a:pt x="481" y="923"/>
                  </a:cubicBezTo>
                  <a:cubicBezTo>
                    <a:pt x="702" y="923"/>
                    <a:pt x="899" y="790"/>
                    <a:pt x="956" y="564"/>
                  </a:cubicBezTo>
                  <a:cubicBezTo>
                    <a:pt x="1024" y="359"/>
                    <a:pt x="888" y="86"/>
                    <a:pt x="683" y="18"/>
                  </a:cubicBezTo>
                  <a:cubicBezTo>
                    <a:pt x="635" y="6"/>
                    <a:pt x="586" y="0"/>
                    <a:pt x="53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6" name="Google Shape;7186;p37"/>
            <p:cNvSpPr/>
            <p:nvPr/>
          </p:nvSpPr>
          <p:spPr>
            <a:xfrm>
              <a:off x="2534432" y="1729127"/>
              <a:ext cx="30529" cy="27366"/>
            </a:xfrm>
            <a:custGeom>
              <a:avLst/>
              <a:gdLst/>
              <a:ahLst/>
              <a:cxnLst/>
              <a:rect l="l" t="t" r="r" b="b"/>
              <a:pathLst>
                <a:path w="888" h="796" extrusionOk="0">
                  <a:moveTo>
                    <a:pt x="453" y="1"/>
                  </a:moveTo>
                  <a:cubicBezTo>
                    <a:pt x="286" y="1"/>
                    <a:pt x="120" y="78"/>
                    <a:pt x="69" y="231"/>
                  </a:cubicBezTo>
                  <a:cubicBezTo>
                    <a:pt x="1" y="436"/>
                    <a:pt x="137" y="709"/>
                    <a:pt x="342" y="777"/>
                  </a:cubicBezTo>
                  <a:cubicBezTo>
                    <a:pt x="378" y="789"/>
                    <a:pt x="414" y="795"/>
                    <a:pt x="450" y="795"/>
                  </a:cubicBezTo>
                  <a:cubicBezTo>
                    <a:pt x="615" y="795"/>
                    <a:pt x="764" y="673"/>
                    <a:pt x="820" y="504"/>
                  </a:cubicBezTo>
                  <a:cubicBezTo>
                    <a:pt x="888" y="300"/>
                    <a:pt x="820" y="95"/>
                    <a:pt x="615" y="26"/>
                  </a:cubicBezTo>
                  <a:cubicBezTo>
                    <a:pt x="564" y="9"/>
                    <a:pt x="508" y="1"/>
                    <a:pt x="45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7" name="Google Shape;7187;p37"/>
            <p:cNvSpPr/>
            <p:nvPr/>
          </p:nvSpPr>
          <p:spPr>
            <a:xfrm>
              <a:off x="2132392" y="2923729"/>
              <a:ext cx="26610" cy="22931"/>
            </a:xfrm>
            <a:custGeom>
              <a:avLst/>
              <a:gdLst/>
              <a:ahLst/>
              <a:cxnLst/>
              <a:rect l="l" t="t" r="r" b="b"/>
              <a:pathLst>
                <a:path w="774" h="667" extrusionOk="0">
                  <a:moveTo>
                    <a:pt x="316" y="0"/>
                  </a:moveTo>
                  <a:cubicBezTo>
                    <a:pt x="1" y="0"/>
                    <a:pt x="308" y="667"/>
                    <a:pt x="545" y="667"/>
                  </a:cubicBezTo>
                  <a:cubicBezTo>
                    <a:pt x="607" y="667"/>
                    <a:pt x="665" y="620"/>
                    <a:pt x="705" y="500"/>
                  </a:cubicBezTo>
                  <a:cubicBezTo>
                    <a:pt x="773" y="296"/>
                    <a:pt x="637" y="91"/>
                    <a:pt x="432" y="22"/>
                  </a:cubicBezTo>
                  <a:cubicBezTo>
                    <a:pt x="386" y="7"/>
                    <a:pt x="348" y="0"/>
                    <a:pt x="31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8" name="Google Shape;7188;p37"/>
            <p:cNvSpPr/>
            <p:nvPr/>
          </p:nvSpPr>
          <p:spPr>
            <a:xfrm>
              <a:off x="2961707" y="2340438"/>
              <a:ext cx="30358" cy="20869"/>
            </a:xfrm>
            <a:custGeom>
              <a:avLst/>
              <a:gdLst/>
              <a:ahLst/>
              <a:cxnLst/>
              <a:rect l="l" t="t" r="r" b="b"/>
              <a:pathLst>
                <a:path w="883" h="607" extrusionOk="0">
                  <a:moveTo>
                    <a:pt x="752" y="1"/>
                  </a:moveTo>
                  <a:cubicBezTo>
                    <a:pt x="497" y="1"/>
                    <a:pt x="1" y="607"/>
                    <a:pt x="473" y="607"/>
                  </a:cubicBezTo>
                  <a:cubicBezTo>
                    <a:pt x="678" y="607"/>
                    <a:pt x="883" y="402"/>
                    <a:pt x="883" y="197"/>
                  </a:cubicBezTo>
                  <a:cubicBezTo>
                    <a:pt x="883" y="55"/>
                    <a:pt x="828" y="1"/>
                    <a:pt x="752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9" name="Google Shape;7189;p37"/>
            <p:cNvSpPr/>
            <p:nvPr/>
          </p:nvSpPr>
          <p:spPr>
            <a:xfrm>
              <a:off x="1701370" y="2316235"/>
              <a:ext cx="28192" cy="26301"/>
            </a:xfrm>
            <a:custGeom>
              <a:avLst/>
              <a:gdLst/>
              <a:ahLst/>
              <a:cxnLst/>
              <a:rect l="l" t="t" r="r" b="b"/>
              <a:pathLst>
                <a:path w="820" h="765" extrusionOk="0">
                  <a:moveTo>
                    <a:pt x="492" y="0"/>
                  </a:moveTo>
                  <a:cubicBezTo>
                    <a:pt x="465" y="0"/>
                    <a:pt x="437" y="5"/>
                    <a:pt x="410" y="14"/>
                  </a:cubicBezTo>
                  <a:cubicBezTo>
                    <a:pt x="205" y="14"/>
                    <a:pt x="0" y="150"/>
                    <a:pt x="0" y="355"/>
                  </a:cubicBezTo>
                  <a:cubicBezTo>
                    <a:pt x="0" y="560"/>
                    <a:pt x="205" y="765"/>
                    <a:pt x="410" y="765"/>
                  </a:cubicBezTo>
                  <a:cubicBezTo>
                    <a:pt x="615" y="765"/>
                    <a:pt x="819" y="560"/>
                    <a:pt x="819" y="355"/>
                  </a:cubicBezTo>
                  <a:cubicBezTo>
                    <a:pt x="819" y="178"/>
                    <a:pt x="666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0" name="Google Shape;7190;p37"/>
            <p:cNvSpPr/>
            <p:nvPr/>
          </p:nvSpPr>
          <p:spPr>
            <a:xfrm>
              <a:off x="2517998" y="2928611"/>
              <a:ext cx="36030" cy="27298"/>
            </a:xfrm>
            <a:custGeom>
              <a:avLst/>
              <a:gdLst/>
              <a:ahLst/>
              <a:cxnLst/>
              <a:rect l="l" t="t" r="r" b="b"/>
              <a:pathLst>
                <a:path w="1048" h="794" extrusionOk="0">
                  <a:moveTo>
                    <a:pt x="456" y="0"/>
                  </a:moveTo>
                  <a:cubicBezTo>
                    <a:pt x="420" y="0"/>
                    <a:pt x="382" y="6"/>
                    <a:pt x="342" y="17"/>
                  </a:cubicBezTo>
                  <a:cubicBezTo>
                    <a:pt x="137" y="85"/>
                    <a:pt x="1" y="358"/>
                    <a:pt x="69" y="563"/>
                  </a:cubicBezTo>
                  <a:cubicBezTo>
                    <a:pt x="120" y="717"/>
                    <a:pt x="248" y="793"/>
                    <a:pt x="395" y="793"/>
                  </a:cubicBezTo>
                  <a:cubicBezTo>
                    <a:pt x="444" y="793"/>
                    <a:pt x="496" y="785"/>
                    <a:pt x="547" y="768"/>
                  </a:cubicBezTo>
                  <a:cubicBezTo>
                    <a:pt x="1048" y="643"/>
                    <a:pt x="859" y="0"/>
                    <a:pt x="45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1" name="Google Shape;7191;p37"/>
            <p:cNvSpPr/>
            <p:nvPr/>
          </p:nvSpPr>
          <p:spPr>
            <a:xfrm>
              <a:off x="2145010" y="1732600"/>
              <a:ext cx="33108" cy="17121"/>
            </a:xfrm>
            <a:custGeom>
              <a:avLst/>
              <a:gdLst/>
              <a:ahLst/>
              <a:cxnLst/>
              <a:rect l="l" t="t" r="r" b="b"/>
              <a:pathLst>
                <a:path w="963" h="498" extrusionOk="0">
                  <a:moveTo>
                    <a:pt x="214" y="1"/>
                  </a:moveTo>
                  <a:cubicBezTo>
                    <a:pt x="86" y="1"/>
                    <a:pt x="0" y="72"/>
                    <a:pt x="65" y="267"/>
                  </a:cubicBezTo>
                  <a:cubicBezTo>
                    <a:pt x="116" y="420"/>
                    <a:pt x="244" y="497"/>
                    <a:pt x="392" y="497"/>
                  </a:cubicBezTo>
                  <a:cubicBezTo>
                    <a:pt x="441" y="497"/>
                    <a:pt x="492" y="489"/>
                    <a:pt x="543" y="472"/>
                  </a:cubicBezTo>
                  <a:cubicBezTo>
                    <a:pt x="963" y="332"/>
                    <a:pt x="491" y="1"/>
                    <a:pt x="21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2" name="Google Shape;7192;p37"/>
            <p:cNvSpPr/>
            <p:nvPr/>
          </p:nvSpPr>
          <p:spPr>
            <a:xfrm>
              <a:off x="1816337" y="2689601"/>
              <a:ext cx="30564" cy="27470"/>
            </a:xfrm>
            <a:custGeom>
              <a:avLst/>
              <a:gdLst/>
              <a:ahLst/>
              <a:cxnLst/>
              <a:rect l="l" t="t" r="r" b="b"/>
              <a:pathLst>
                <a:path w="889" h="799" extrusionOk="0">
                  <a:moveTo>
                    <a:pt x="407" y="1"/>
                  </a:moveTo>
                  <a:cubicBezTo>
                    <a:pt x="330" y="1"/>
                    <a:pt x="258" y="23"/>
                    <a:pt x="206" y="75"/>
                  </a:cubicBezTo>
                  <a:cubicBezTo>
                    <a:pt x="1" y="212"/>
                    <a:pt x="1" y="485"/>
                    <a:pt x="137" y="621"/>
                  </a:cubicBezTo>
                  <a:cubicBezTo>
                    <a:pt x="181" y="751"/>
                    <a:pt x="306" y="798"/>
                    <a:pt x="445" y="798"/>
                  </a:cubicBezTo>
                  <a:cubicBezTo>
                    <a:pt x="524" y="798"/>
                    <a:pt x="609" y="783"/>
                    <a:pt x="683" y="758"/>
                  </a:cubicBezTo>
                  <a:cubicBezTo>
                    <a:pt x="820" y="621"/>
                    <a:pt x="888" y="348"/>
                    <a:pt x="752" y="143"/>
                  </a:cubicBezTo>
                  <a:cubicBezTo>
                    <a:pt x="667" y="59"/>
                    <a:pt x="531" y="1"/>
                    <a:pt x="407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3" name="Google Shape;7193;p37"/>
            <p:cNvSpPr/>
            <p:nvPr/>
          </p:nvSpPr>
          <p:spPr>
            <a:xfrm>
              <a:off x="2848906" y="1962258"/>
              <a:ext cx="30529" cy="28363"/>
            </a:xfrm>
            <a:custGeom>
              <a:avLst/>
              <a:gdLst/>
              <a:ahLst/>
              <a:cxnLst/>
              <a:rect l="l" t="t" r="r" b="b"/>
              <a:pathLst>
                <a:path w="888" h="825" extrusionOk="0">
                  <a:moveTo>
                    <a:pt x="389" y="0"/>
                  </a:moveTo>
                  <a:cubicBezTo>
                    <a:pt x="319" y="0"/>
                    <a:pt x="253" y="23"/>
                    <a:pt x="205" y="71"/>
                  </a:cubicBezTo>
                  <a:cubicBezTo>
                    <a:pt x="0" y="208"/>
                    <a:pt x="0" y="481"/>
                    <a:pt x="68" y="617"/>
                  </a:cubicBezTo>
                  <a:cubicBezTo>
                    <a:pt x="156" y="750"/>
                    <a:pt x="302" y="825"/>
                    <a:pt x="430" y="825"/>
                  </a:cubicBezTo>
                  <a:cubicBezTo>
                    <a:pt x="501" y="825"/>
                    <a:pt x="566" y="802"/>
                    <a:pt x="614" y="754"/>
                  </a:cubicBezTo>
                  <a:cubicBezTo>
                    <a:pt x="819" y="617"/>
                    <a:pt x="887" y="344"/>
                    <a:pt x="751" y="208"/>
                  </a:cubicBezTo>
                  <a:cubicBezTo>
                    <a:pt x="663" y="76"/>
                    <a:pt x="518" y="0"/>
                    <a:pt x="38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4" name="Google Shape;7194;p37"/>
            <p:cNvSpPr/>
            <p:nvPr/>
          </p:nvSpPr>
          <p:spPr>
            <a:xfrm>
              <a:off x="1826857" y="1949675"/>
              <a:ext cx="34242" cy="15333"/>
            </a:xfrm>
            <a:custGeom>
              <a:avLst/>
              <a:gdLst/>
              <a:ahLst/>
              <a:cxnLst/>
              <a:rect l="l" t="t" r="r" b="b"/>
              <a:pathLst>
                <a:path w="996" h="446" extrusionOk="0">
                  <a:moveTo>
                    <a:pt x="449" y="1"/>
                  </a:moveTo>
                  <a:cubicBezTo>
                    <a:pt x="344" y="1"/>
                    <a:pt x="248" y="51"/>
                    <a:pt x="173" y="164"/>
                  </a:cubicBezTo>
                  <a:cubicBezTo>
                    <a:pt x="0" y="365"/>
                    <a:pt x="154" y="445"/>
                    <a:pt x="355" y="445"/>
                  </a:cubicBezTo>
                  <a:cubicBezTo>
                    <a:pt x="631" y="445"/>
                    <a:pt x="995" y="294"/>
                    <a:pt x="719" y="96"/>
                  </a:cubicBezTo>
                  <a:cubicBezTo>
                    <a:pt x="627" y="35"/>
                    <a:pt x="535" y="1"/>
                    <a:pt x="44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5" name="Google Shape;7195;p37"/>
            <p:cNvSpPr/>
            <p:nvPr/>
          </p:nvSpPr>
          <p:spPr>
            <a:xfrm>
              <a:off x="2832816" y="2703044"/>
              <a:ext cx="39193" cy="27573"/>
            </a:xfrm>
            <a:custGeom>
              <a:avLst/>
              <a:gdLst/>
              <a:ahLst/>
              <a:cxnLst/>
              <a:rect l="l" t="t" r="r" b="b"/>
              <a:pathLst>
                <a:path w="1140" h="802" extrusionOk="0">
                  <a:moveTo>
                    <a:pt x="572" y="0"/>
                  </a:moveTo>
                  <a:cubicBezTo>
                    <a:pt x="249" y="0"/>
                    <a:pt x="1" y="487"/>
                    <a:pt x="332" y="708"/>
                  </a:cubicBezTo>
                  <a:cubicBezTo>
                    <a:pt x="424" y="774"/>
                    <a:pt x="513" y="801"/>
                    <a:pt x="595" y="801"/>
                  </a:cubicBezTo>
                  <a:cubicBezTo>
                    <a:pt x="937" y="801"/>
                    <a:pt x="1140" y="314"/>
                    <a:pt x="809" y="94"/>
                  </a:cubicBezTo>
                  <a:cubicBezTo>
                    <a:pt x="730" y="28"/>
                    <a:pt x="649" y="0"/>
                    <a:pt x="5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196" name="Google Shape;7196;p37"/>
          <p:cNvGrpSpPr/>
          <p:nvPr/>
        </p:nvGrpSpPr>
        <p:grpSpPr>
          <a:xfrm>
            <a:off x="713232" y="3189843"/>
            <a:ext cx="1037655" cy="1082222"/>
            <a:chOff x="1609851" y="1570464"/>
            <a:chExt cx="1473733" cy="1539433"/>
          </a:xfrm>
        </p:grpSpPr>
        <p:sp>
          <p:nvSpPr>
            <p:cNvPr id="7197" name="Google Shape;7197;p37"/>
            <p:cNvSpPr/>
            <p:nvPr/>
          </p:nvSpPr>
          <p:spPr>
            <a:xfrm>
              <a:off x="2083882" y="2441068"/>
              <a:ext cx="117373" cy="86844"/>
            </a:xfrm>
            <a:custGeom>
              <a:avLst/>
              <a:gdLst/>
              <a:ahLst/>
              <a:cxnLst/>
              <a:rect l="l" t="t" r="r" b="b"/>
              <a:pathLst>
                <a:path w="3414" h="2526" extrusionOk="0">
                  <a:moveTo>
                    <a:pt x="3413" y="0"/>
                  </a:moveTo>
                  <a:lnTo>
                    <a:pt x="0" y="2389"/>
                  </a:lnTo>
                  <a:lnTo>
                    <a:pt x="68" y="2526"/>
                  </a:lnTo>
                  <a:lnTo>
                    <a:pt x="3413" y="69"/>
                  </a:lnTo>
                  <a:lnTo>
                    <a:pt x="341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8" name="Google Shape;7198;p37"/>
            <p:cNvSpPr/>
            <p:nvPr/>
          </p:nvSpPr>
          <p:spPr>
            <a:xfrm>
              <a:off x="2039291" y="2403525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2935" y="0"/>
                  </a:moveTo>
                  <a:lnTo>
                    <a:pt x="0" y="888"/>
                  </a:lnTo>
                  <a:lnTo>
                    <a:pt x="0" y="1024"/>
                  </a:lnTo>
                  <a:lnTo>
                    <a:pt x="2935" y="69"/>
                  </a:lnTo>
                  <a:lnTo>
                    <a:pt x="293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9" name="Google Shape;7199;p37"/>
            <p:cNvSpPr/>
            <p:nvPr/>
          </p:nvSpPr>
          <p:spPr>
            <a:xfrm>
              <a:off x="2151920" y="2513816"/>
              <a:ext cx="68107" cy="86844"/>
            </a:xfrm>
            <a:custGeom>
              <a:avLst/>
              <a:gdLst/>
              <a:ahLst/>
              <a:cxnLst/>
              <a:rect l="l" t="t" r="r" b="b"/>
              <a:pathLst>
                <a:path w="1981" h="2526" extrusionOk="0">
                  <a:moveTo>
                    <a:pt x="1980" y="0"/>
                  </a:moveTo>
                  <a:lnTo>
                    <a:pt x="1" y="2458"/>
                  </a:lnTo>
                  <a:lnTo>
                    <a:pt x="137" y="2526"/>
                  </a:lnTo>
                  <a:lnTo>
                    <a:pt x="198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0" name="Google Shape;7200;p37"/>
            <p:cNvSpPr/>
            <p:nvPr/>
          </p:nvSpPr>
          <p:spPr>
            <a:xfrm>
              <a:off x="2241102" y="2509106"/>
              <a:ext cx="49301" cy="133807"/>
            </a:xfrm>
            <a:custGeom>
              <a:avLst/>
              <a:gdLst/>
              <a:ahLst/>
              <a:cxnLst/>
              <a:rect l="l" t="t" r="r" b="b"/>
              <a:pathLst>
                <a:path w="1434" h="3892" extrusionOk="0">
                  <a:moveTo>
                    <a:pt x="1366" y="1"/>
                  </a:moveTo>
                  <a:lnTo>
                    <a:pt x="0" y="3892"/>
                  </a:lnTo>
                  <a:lnTo>
                    <a:pt x="69" y="3892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1" name="Google Shape;7201;p37"/>
            <p:cNvSpPr/>
            <p:nvPr/>
          </p:nvSpPr>
          <p:spPr>
            <a:xfrm>
              <a:off x="2158968" y="2074990"/>
              <a:ext cx="61059" cy="89216"/>
            </a:xfrm>
            <a:custGeom>
              <a:avLst/>
              <a:gdLst/>
              <a:ahLst/>
              <a:cxnLst/>
              <a:rect l="l" t="t" r="r" b="b"/>
              <a:pathLst>
                <a:path w="1776" h="2595" extrusionOk="0">
                  <a:moveTo>
                    <a:pt x="69" y="0"/>
                  </a:moveTo>
                  <a:lnTo>
                    <a:pt x="0" y="69"/>
                  </a:lnTo>
                  <a:lnTo>
                    <a:pt x="1775" y="2594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2" name="Google Shape;7202;p37"/>
            <p:cNvSpPr/>
            <p:nvPr/>
          </p:nvSpPr>
          <p:spPr>
            <a:xfrm>
              <a:off x="2022858" y="2333115"/>
              <a:ext cx="145531" cy="4744"/>
            </a:xfrm>
            <a:custGeom>
              <a:avLst/>
              <a:gdLst/>
              <a:ahLst/>
              <a:cxnLst/>
              <a:rect l="l" t="t" r="r" b="b"/>
              <a:pathLst>
                <a:path w="4233" h="138" extrusionOk="0">
                  <a:moveTo>
                    <a:pt x="1" y="1"/>
                  </a:moveTo>
                  <a:lnTo>
                    <a:pt x="1" y="69"/>
                  </a:lnTo>
                  <a:lnTo>
                    <a:pt x="4232" y="137"/>
                  </a:lnTo>
                  <a:lnTo>
                    <a:pt x="4232" y="69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3" name="Google Shape;7203;p37"/>
            <p:cNvSpPr/>
            <p:nvPr/>
          </p:nvSpPr>
          <p:spPr>
            <a:xfrm>
              <a:off x="2346717" y="2016303"/>
              <a:ext cx="4710" cy="105650"/>
            </a:xfrm>
            <a:custGeom>
              <a:avLst/>
              <a:gdLst/>
              <a:ahLst/>
              <a:cxnLst/>
              <a:rect l="l" t="t" r="r" b="b"/>
              <a:pathLst>
                <a:path w="137" h="3073" extrusionOk="0">
                  <a:moveTo>
                    <a:pt x="0" y="1"/>
                  </a:moveTo>
                  <a:lnTo>
                    <a:pt x="0" y="3072"/>
                  </a:lnTo>
                  <a:lnTo>
                    <a:pt x="137" y="3072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4" name="Google Shape;7204;p37"/>
            <p:cNvSpPr/>
            <p:nvPr/>
          </p:nvSpPr>
          <p:spPr>
            <a:xfrm>
              <a:off x="2086220" y="2143028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69" y="1"/>
                  </a:moveTo>
                  <a:lnTo>
                    <a:pt x="0" y="137"/>
                  </a:lnTo>
                  <a:lnTo>
                    <a:pt x="3413" y="2595"/>
                  </a:lnTo>
                  <a:lnTo>
                    <a:pt x="3413" y="2526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5" name="Google Shape;7205;p37"/>
            <p:cNvSpPr/>
            <p:nvPr/>
          </p:nvSpPr>
          <p:spPr>
            <a:xfrm>
              <a:off x="2492179" y="2445744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1" y="1"/>
                  </a:moveTo>
                  <a:cubicBezTo>
                    <a:pt x="1" y="1"/>
                    <a:pt x="1" y="1"/>
                    <a:pt x="1" y="69"/>
                  </a:cubicBezTo>
                  <a:lnTo>
                    <a:pt x="3277" y="2595"/>
                  </a:lnTo>
                  <a:cubicBezTo>
                    <a:pt x="3346" y="2527"/>
                    <a:pt x="3346" y="2527"/>
                    <a:pt x="3414" y="2458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6" name="Google Shape;7206;p37"/>
            <p:cNvSpPr/>
            <p:nvPr/>
          </p:nvSpPr>
          <p:spPr>
            <a:xfrm>
              <a:off x="2342007" y="2556069"/>
              <a:ext cx="4744" cy="105615"/>
            </a:xfrm>
            <a:custGeom>
              <a:avLst/>
              <a:gdLst/>
              <a:ahLst/>
              <a:cxnLst/>
              <a:rect l="l" t="t" r="r" b="b"/>
              <a:pathLst>
                <a:path w="138" h="3072" extrusionOk="0">
                  <a:moveTo>
                    <a:pt x="69" y="0"/>
                  </a:moveTo>
                  <a:lnTo>
                    <a:pt x="1" y="3072"/>
                  </a:lnTo>
                  <a:lnTo>
                    <a:pt x="137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7" name="Google Shape;7207;p37"/>
            <p:cNvSpPr/>
            <p:nvPr/>
          </p:nvSpPr>
          <p:spPr>
            <a:xfrm>
              <a:off x="2553203" y="2241596"/>
              <a:ext cx="103278" cy="32902"/>
            </a:xfrm>
            <a:custGeom>
              <a:avLst/>
              <a:gdLst/>
              <a:ahLst/>
              <a:cxnLst/>
              <a:rect l="l" t="t" r="r" b="b"/>
              <a:pathLst>
                <a:path w="3004" h="957" extrusionOk="0">
                  <a:moveTo>
                    <a:pt x="2936" y="1"/>
                  </a:moveTo>
                  <a:lnTo>
                    <a:pt x="1" y="888"/>
                  </a:lnTo>
                  <a:lnTo>
                    <a:pt x="1" y="956"/>
                  </a:lnTo>
                  <a:lnTo>
                    <a:pt x="3004" y="137"/>
                  </a:lnTo>
                  <a:cubicBezTo>
                    <a:pt x="3004" y="137"/>
                    <a:pt x="3004" y="1"/>
                    <a:pt x="2936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8" name="Google Shape;7208;p37"/>
            <p:cNvSpPr/>
            <p:nvPr/>
          </p:nvSpPr>
          <p:spPr>
            <a:xfrm>
              <a:off x="2527384" y="2340163"/>
              <a:ext cx="143193" cy="4710"/>
            </a:xfrm>
            <a:custGeom>
              <a:avLst/>
              <a:gdLst/>
              <a:ahLst/>
              <a:cxnLst/>
              <a:rect l="l" t="t" r="r" b="b"/>
              <a:pathLst>
                <a:path w="4165" h="137" extrusionOk="0">
                  <a:moveTo>
                    <a:pt x="1" y="0"/>
                  </a:moveTo>
                  <a:lnTo>
                    <a:pt x="1" y="69"/>
                  </a:lnTo>
                  <a:lnTo>
                    <a:pt x="4165" y="137"/>
                  </a:lnTo>
                  <a:lnTo>
                    <a:pt x="416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9" name="Google Shape;7209;p37"/>
            <p:cNvSpPr/>
            <p:nvPr/>
          </p:nvSpPr>
          <p:spPr>
            <a:xfrm>
              <a:off x="2471070" y="2513816"/>
              <a:ext cx="65735" cy="89216"/>
            </a:xfrm>
            <a:custGeom>
              <a:avLst/>
              <a:gdLst/>
              <a:ahLst/>
              <a:cxnLst/>
              <a:rect l="l" t="t" r="r" b="b"/>
              <a:pathLst>
                <a:path w="1912" h="2595" extrusionOk="0">
                  <a:moveTo>
                    <a:pt x="1" y="0"/>
                  </a:moveTo>
                  <a:lnTo>
                    <a:pt x="1775" y="2594"/>
                  </a:lnTo>
                  <a:lnTo>
                    <a:pt x="1912" y="252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0" name="Google Shape;7210;p37"/>
            <p:cNvSpPr/>
            <p:nvPr/>
          </p:nvSpPr>
          <p:spPr>
            <a:xfrm>
              <a:off x="2400659" y="2509106"/>
              <a:ext cx="44625" cy="138517"/>
            </a:xfrm>
            <a:custGeom>
              <a:avLst/>
              <a:gdLst/>
              <a:ahLst/>
              <a:cxnLst/>
              <a:rect l="l" t="t" r="r" b="b"/>
              <a:pathLst>
                <a:path w="1298" h="4029" extrusionOk="0">
                  <a:moveTo>
                    <a:pt x="1" y="1"/>
                  </a:moveTo>
                  <a:lnTo>
                    <a:pt x="1161" y="4028"/>
                  </a:lnTo>
                  <a:lnTo>
                    <a:pt x="1298" y="4028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1" name="Google Shape;7211;p37"/>
            <p:cNvSpPr/>
            <p:nvPr/>
          </p:nvSpPr>
          <p:spPr>
            <a:xfrm>
              <a:off x="1936048" y="2030399"/>
              <a:ext cx="145496" cy="110325"/>
            </a:xfrm>
            <a:custGeom>
              <a:avLst/>
              <a:gdLst/>
              <a:ahLst/>
              <a:cxnLst/>
              <a:rect l="l" t="t" r="r" b="b"/>
              <a:pathLst>
                <a:path w="4232" h="3209" extrusionOk="0">
                  <a:moveTo>
                    <a:pt x="137" y="0"/>
                  </a:moveTo>
                  <a:lnTo>
                    <a:pt x="0" y="137"/>
                  </a:lnTo>
                  <a:lnTo>
                    <a:pt x="4164" y="3209"/>
                  </a:lnTo>
                  <a:lnTo>
                    <a:pt x="4232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2" name="Google Shape;7212;p37"/>
            <p:cNvSpPr/>
            <p:nvPr/>
          </p:nvSpPr>
          <p:spPr>
            <a:xfrm>
              <a:off x="1860928" y="2171185"/>
              <a:ext cx="169012" cy="61059"/>
            </a:xfrm>
            <a:custGeom>
              <a:avLst/>
              <a:gdLst/>
              <a:ahLst/>
              <a:cxnLst/>
              <a:rect l="l" t="t" r="r" b="b"/>
              <a:pathLst>
                <a:path w="4916" h="1776" extrusionOk="0">
                  <a:moveTo>
                    <a:pt x="69" y="1"/>
                  </a:moveTo>
                  <a:lnTo>
                    <a:pt x="1" y="206"/>
                  </a:lnTo>
                  <a:lnTo>
                    <a:pt x="4915" y="1776"/>
                  </a:lnTo>
                  <a:lnTo>
                    <a:pt x="4915" y="1707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3" name="Google Shape;7213;p37"/>
            <p:cNvSpPr/>
            <p:nvPr/>
          </p:nvSpPr>
          <p:spPr>
            <a:xfrm>
              <a:off x="2766772" y="2654603"/>
              <a:ext cx="79796" cy="63397"/>
            </a:xfrm>
            <a:custGeom>
              <a:avLst/>
              <a:gdLst/>
              <a:ahLst/>
              <a:cxnLst/>
              <a:rect l="l" t="t" r="r" b="b"/>
              <a:pathLst>
                <a:path w="2321" h="1844" extrusionOk="0">
                  <a:moveTo>
                    <a:pt x="137" y="1"/>
                  </a:moveTo>
                  <a:cubicBezTo>
                    <a:pt x="137" y="69"/>
                    <a:pt x="68" y="137"/>
                    <a:pt x="0" y="206"/>
                  </a:cubicBezTo>
                  <a:lnTo>
                    <a:pt x="2184" y="1844"/>
                  </a:lnTo>
                  <a:lnTo>
                    <a:pt x="2253" y="1776"/>
                  </a:lnTo>
                  <a:lnTo>
                    <a:pt x="2321" y="1639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4" name="Google Shape;7214;p37"/>
            <p:cNvSpPr/>
            <p:nvPr/>
          </p:nvSpPr>
          <p:spPr>
            <a:xfrm>
              <a:off x="1837481" y="2328440"/>
              <a:ext cx="176026" cy="9420"/>
            </a:xfrm>
            <a:custGeom>
              <a:avLst/>
              <a:gdLst/>
              <a:ahLst/>
              <a:cxnLst/>
              <a:rect l="l" t="t" r="r" b="b"/>
              <a:pathLst>
                <a:path w="5120" h="274" extrusionOk="0">
                  <a:moveTo>
                    <a:pt x="0" y="0"/>
                  </a:moveTo>
                  <a:cubicBezTo>
                    <a:pt x="0" y="68"/>
                    <a:pt x="0" y="137"/>
                    <a:pt x="0" y="205"/>
                  </a:cubicBezTo>
                  <a:lnTo>
                    <a:pt x="5120" y="273"/>
                  </a:lnTo>
                  <a:lnTo>
                    <a:pt x="5120" y="137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5" name="Google Shape;7215;p37"/>
            <p:cNvSpPr/>
            <p:nvPr/>
          </p:nvSpPr>
          <p:spPr>
            <a:xfrm>
              <a:off x="1722479" y="2323729"/>
              <a:ext cx="93892" cy="9420"/>
            </a:xfrm>
            <a:custGeom>
              <a:avLst/>
              <a:gdLst/>
              <a:ahLst/>
              <a:cxnLst/>
              <a:rect l="l" t="t" r="r" b="b"/>
              <a:pathLst>
                <a:path w="2731" h="274" extrusionOk="0">
                  <a:moveTo>
                    <a:pt x="1" y="1"/>
                  </a:moveTo>
                  <a:lnTo>
                    <a:pt x="1" y="205"/>
                  </a:lnTo>
                  <a:lnTo>
                    <a:pt x="1" y="274"/>
                  </a:lnTo>
                  <a:lnTo>
                    <a:pt x="2731" y="274"/>
                  </a:lnTo>
                  <a:cubicBezTo>
                    <a:pt x="2731" y="205"/>
                    <a:pt x="2731" y="137"/>
                    <a:pt x="2731" y="69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6" name="Google Shape;7216;p37"/>
            <p:cNvSpPr/>
            <p:nvPr/>
          </p:nvSpPr>
          <p:spPr>
            <a:xfrm>
              <a:off x="2403032" y="2032737"/>
              <a:ext cx="49301" cy="136145"/>
            </a:xfrm>
            <a:custGeom>
              <a:avLst/>
              <a:gdLst/>
              <a:ahLst/>
              <a:cxnLst/>
              <a:rect l="l" t="t" r="r" b="b"/>
              <a:pathLst>
                <a:path w="1434" h="3960" extrusionOk="0">
                  <a:moveTo>
                    <a:pt x="1365" y="1"/>
                  </a:moveTo>
                  <a:lnTo>
                    <a:pt x="0" y="3960"/>
                  </a:lnTo>
                  <a:lnTo>
                    <a:pt x="68" y="3960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7" name="Google Shape;7217;p37"/>
            <p:cNvSpPr/>
            <p:nvPr/>
          </p:nvSpPr>
          <p:spPr>
            <a:xfrm>
              <a:off x="2611890" y="2539636"/>
              <a:ext cx="147868" cy="110325"/>
            </a:xfrm>
            <a:custGeom>
              <a:avLst/>
              <a:gdLst/>
              <a:ahLst/>
              <a:cxnLst/>
              <a:rect l="l" t="t" r="r" b="b"/>
              <a:pathLst>
                <a:path w="4301" h="3209" extrusionOk="0">
                  <a:moveTo>
                    <a:pt x="137" y="0"/>
                  </a:moveTo>
                  <a:lnTo>
                    <a:pt x="0" y="69"/>
                  </a:lnTo>
                  <a:lnTo>
                    <a:pt x="4164" y="3208"/>
                  </a:lnTo>
                  <a:lnTo>
                    <a:pt x="4300" y="3004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8" name="Google Shape;7218;p37"/>
            <p:cNvSpPr/>
            <p:nvPr/>
          </p:nvSpPr>
          <p:spPr>
            <a:xfrm>
              <a:off x="2663494" y="2443406"/>
              <a:ext cx="171350" cy="63397"/>
            </a:xfrm>
            <a:custGeom>
              <a:avLst/>
              <a:gdLst/>
              <a:ahLst/>
              <a:cxnLst/>
              <a:rect l="l" t="t" r="r" b="b"/>
              <a:pathLst>
                <a:path w="4984" h="1844" extrusionOk="0">
                  <a:moveTo>
                    <a:pt x="1" y="1"/>
                  </a:moveTo>
                  <a:cubicBezTo>
                    <a:pt x="1" y="69"/>
                    <a:pt x="1" y="69"/>
                    <a:pt x="1" y="137"/>
                  </a:cubicBezTo>
                  <a:lnTo>
                    <a:pt x="4915" y="1844"/>
                  </a:lnTo>
                  <a:lnTo>
                    <a:pt x="4984" y="1707"/>
                  </a:lnTo>
                  <a:lnTo>
                    <a:pt x="4984" y="1639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9" name="Google Shape;7219;p37"/>
            <p:cNvSpPr/>
            <p:nvPr/>
          </p:nvSpPr>
          <p:spPr>
            <a:xfrm>
              <a:off x="2851244" y="211019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80"/>
                  </a:lnTo>
                  <a:cubicBezTo>
                    <a:pt x="0" y="1980"/>
                    <a:pt x="69" y="2048"/>
                    <a:pt x="69" y="2116"/>
                  </a:cubicBezTo>
                  <a:lnTo>
                    <a:pt x="6212" y="205"/>
                  </a:lnTo>
                  <a:cubicBezTo>
                    <a:pt x="6212" y="137"/>
                    <a:pt x="6212" y="68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0" name="Google Shape;7220;p37"/>
            <p:cNvSpPr/>
            <p:nvPr/>
          </p:nvSpPr>
          <p:spPr>
            <a:xfrm>
              <a:off x="2250488" y="2030399"/>
              <a:ext cx="44625" cy="138483"/>
            </a:xfrm>
            <a:custGeom>
              <a:avLst/>
              <a:gdLst/>
              <a:ahLst/>
              <a:cxnLst/>
              <a:rect l="l" t="t" r="r" b="b"/>
              <a:pathLst>
                <a:path w="1298" h="4028" extrusionOk="0">
                  <a:moveTo>
                    <a:pt x="69" y="0"/>
                  </a:moveTo>
                  <a:lnTo>
                    <a:pt x="0" y="69"/>
                  </a:lnTo>
                  <a:lnTo>
                    <a:pt x="1229" y="4028"/>
                  </a:lnTo>
                  <a:lnTo>
                    <a:pt x="1297" y="4028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1" name="Google Shape;7221;p37"/>
            <p:cNvSpPr/>
            <p:nvPr/>
          </p:nvSpPr>
          <p:spPr>
            <a:xfrm>
              <a:off x="2489841" y="2150076"/>
              <a:ext cx="119711" cy="86878"/>
            </a:xfrm>
            <a:custGeom>
              <a:avLst/>
              <a:gdLst/>
              <a:ahLst/>
              <a:cxnLst/>
              <a:rect l="l" t="t" r="r" b="b"/>
              <a:pathLst>
                <a:path w="3482" h="2527" extrusionOk="0">
                  <a:moveTo>
                    <a:pt x="3414" y="1"/>
                  </a:moveTo>
                  <a:lnTo>
                    <a:pt x="1" y="2458"/>
                  </a:lnTo>
                  <a:lnTo>
                    <a:pt x="69" y="2458"/>
                  </a:lnTo>
                  <a:lnTo>
                    <a:pt x="69" y="2526"/>
                  </a:lnTo>
                  <a:lnTo>
                    <a:pt x="3482" y="137"/>
                  </a:lnTo>
                  <a:lnTo>
                    <a:pt x="341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2" name="Google Shape;7222;p37"/>
            <p:cNvSpPr/>
            <p:nvPr/>
          </p:nvSpPr>
          <p:spPr>
            <a:xfrm>
              <a:off x="2473407" y="2077328"/>
              <a:ext cx="68107" cy="89216"/>
            </a:xfrm>
            <a:custGeom>
              <a:avLst/>
              <a:gdLst/>
              <a:ahLst/>
              <a:cxnLst/>
              <a:rect l="l" t="t" r="r" b="b"/>
              <a:pathLst>
                <a:path w="1981" h="2595" extrusionOk="0">
                  <a:moveTo>
                    <a:pt x="1844" y="1"/>
                  </a:moveTo>
                  <a:lnTo>
                    <a:pt x="1" y="2526"/>
                  </a:lnTo>
                  <a:lnTo>
                    <a:pt x="69" y="2526"/>
                  </a:lnTo>
                  <a:lnTo>
                    <a:pt x="69" y="2594"/>
                  </a:lnTo>
                  <a:lnTo>
                    <a:pt x="1980" y="137"/>
                  </a:lnTo>
                  <a:lnTo>
                    <a:pt x="184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3" name="Google Shape;7223;p37"/>
            <p:cNvSpPr/>
            <p:nvPr/>
          </p:nvSpPr>
          <p:spPr>
            <a:xfrm>
              <a:off x="2041629" y="2234548"/>
              <a:ext cx="100940" cy="37577"/>
            </a:xfrm>
            <a:custGeom>
              <a:avLst/>
              <a:gdLst/>
              <a:ahLst/>
              <a:cxnLst/>
              <a:rect l="l" t="t" r="r" b="b"/>
              <a:pathLst>
                <a:path w="2936" h="1093" extrusionOk="0">
                  <a:moveTo>
                    <a:pt x="1" y="1"/>
                  </a:moveTo>
                  <a:lnTo>
                    <a:pt x="1" y="137"/>
                  </a:lnTo>
                  <a:lnTo>
                    <a:pt x="2936" y="1093"/>
                  </a:lnTo>
                  <a:cubicBezTo>
                    <a:pt x="2936" y="1025"/>
                    <a:pt x="2936" y="1025"/>
                    <a:pt x="2936" y="1025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4" name="Google Shape;7224;p37"/>
            <p:cNvSpPr/>
            <p:nvPr/>
          </p:nvSpPr>
          <p:spPr>
            <a:xfrm>
              <a:off x="1846866" y="1959989"/>
              <a:ext cx="77458" cy="63397"/>
            </a:xfrm>
            <a:custGeom>
              <a:avLst/>
              <a:gdLst/>
              <a:ahLst/>
              <a:cxnLst/>
              <a:rect l="l" t="t" r="r" b="b"/>
              <a:pathLst>
                <a:path w="2253" h="1844" extrusionOk="0">
                  <a:moveTo>
                    <a:pt x="137" y="1"/>
                  </a:moveTo>
                  <a:lnTo>
                    <a:pt x="69" y="69"/>
                  </a:lnTo>
                  <a:cubicBezTo>
                    <a:pt x="69" y="137"/>
                    <a:pt x="0" y="137"/>
                    <a:pt x="0" y="205"/>
                  </a:cubicBezTo>
                  <a:lnTo>
                    <a:pt x="2184" y="1844"/>
                  </a:lnTo>
                  <a:lnTo>
                    <a:pt x="2253" y="170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5" name="Google Shape;7225;p37"/>
            <p:cNvSpPr/>
            <p:nvPr/>
          </p:nvSpPr>
          <p:spPr>
            <a:xfrm>
              <a:off x="2553203" y="2408201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1" y="1"/>
                  </a:moveTo>
                  <a:lnTo>
                    <a:pt x="1" y="69"/>
                  </a:lnTo>
                  <a:lnTo>
                    <a:pt x="2936" y="1025"/>
                  </a:lnTo>
                  <a:lnTo>
                    <a:pt x="2936" y="956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6" name="Google Shape;7226;p37"/>
            <p:cNvSpPr/>
            <p:nvPr/>
          </p:nvSpPr>
          <p:spPr>
            <a:xfrm>
              <a:off x="2665832" y="2182943"/>
              <a:ext cx="171350" cy="58687"/>
            </a:xfrm>
            <a:custGeom>
              <a:avLst/>
              <a:gdLst/>
              <a:ahLst/>
              <a:cxnLst/>
              <a:rect l="l" t="t" r="r" b="b"/>
              <a:pathLst>
                <a:path w="4984" h="1707" extrusionOk="0">
                  <a:moveTo>
                    <a:pt x="4916" y="0"/>
                  </a:moveTo>
                  <a:lnTo>
                    <a:pt x="1" y="1570"/>
                  </a:lnTo>
                  <a:lnTo>
                    <a:pt x="1" y="1707"/>
                  </a:lnTo>
                  <a:lnTo>
                    <a:pt x="4984" y="137"/>
                  </a:lnTo>
                  <a:lnTo>
                    <a:pt x="4916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7" name="Google Shape;7227;p37"/>
            <p:cNvSpPr/>
            <p:nvPr/>
          </p:nvSpPr>
          <p:spPr>
            <a:xfrm>
              <a:off x="1858590" y="2436358"/>
              <a:ext cx="171350" cy="58721"/>
            </a:xfrm>
            <a:custGeom>
              <a:avLst/>
              <a:gdLst/>
              <a:ahLst/>
              <a:cxnLst/>
              <a:rect l="l" t="t" r="r" b="b"/>
              <a:pathLst>
                <a:path w="4984" h="1708" extrusionOk="0">
                  <a:moveTo>
                    <a:pt x="4915" y="1"/>
                  </a:moveTo>
                  <a:lnTo>
                    <a:pt x="1" y="1503"/>
                  </a:lnTo>
                  <a:lnTo>
                    <a:pt x="69" y="1707"/>
                  </a:lnTo>
                  <a:lnTo>
                    <a:pt x="4983" y="137"/>
                  </a:lnTo>
                  <a:cubicBezTo>
                    <a:pt x="4983" y="69"/>
                    <a:pt x="4983" y="69"/>
                    <a:pt x="4915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8" name="Google Shape;7228;p37"/>
            <p:cNvSpPr/>
            <p:nvPr/>
          </p:nvSpPr>
          <p:spPr>
            <a:xfrm>
              <a:off x="1633298" y="2096099"/>
              <a:ext cx="213603" cy="77493"/>
            </a:xfrm>
            <a:custGeom>
              <a:avLst/>
              <a:gdLst/>
              <a:ahLst/>
              <a:cxnLst/>
              <a:rect l="l" t="t" r="r" b="b"/>
              <a:pathLst>
                <a:path w="6213" h="2254" extrusionOk="0">
                  <a:moveTo>
                    <a:pt x="69" y="1"/>
                  </a:moveTo>
                  <a:cubicBezTo>
                    <a:pt x="69" y="69"/>
                    <a:pt x="69" y="137"/>
                    <a:pt x="1" y="205"/>
                  </a:cubicBezTo>
                  <a:lnTo>
                    <a:pt x="6144" y="2185"/>
                  </a:lnTo>
                  <a:lnTo>
                    <a:pt x="6144" y="2253"/>
                  </a:lnTo>
                  <a:lnTo>
                    <a:pt x="6212" y="2048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9" name="Google Shape;7229;p37"/>
            <p:cNvSpPr/>
            <p:nvPr/>
          </p:nvSpPr>
          <p:spPr>
            <a:xfrm>
              <a:off x="2661157" y="1732359"/>
              <a:ext cx="136145" cy="183074"/>
            </a:xfrm>
            <a:custGeom>
              <a:avLst/>
              <a:gdLst/>
              <a:ahLst/>
              <a:cxnLst/>
              <a:rect l="l" t="t" r="r" b="b"/>
              <a:pathLst>
                <a:path w="3960" h="5325" extrusionOk="0">
                  <a:moveTo>
                    <a:pt x="3755" y="1"/>
                  </a:moveTo>
                  <a:lnTo>
                    <a:pt x="0" y="5188"/>
                  </a:lnTo>
                  <a:lnTo>
                    <a:pt x="137" y="5325"/>
                  </a:lnTo>
                  <a:lnTo>
                    <a:pt x="3959" y="137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0" name="Google Shape;7230;p37"/>
            <p:cNvSpPr/>
            <p:nvPr/>
          </p:nvSpPr>
          <p:spPr>
            <a:xfrm>
              <a:off x="1907856" y="1722973"/>
              <a:ext cx="136145" cy="185446"/>
            </a:xfrm>
            <a:custGeom>
              <a:avLst/>
              <a:gdLst/>
              <a:ahLst/>
              <a:cxnLst/>
              <a:rect l="l" t="t" r="r" b="b"/>
              <a:pathLst>
                <a:path w="3960" h="5394" extrusionOk="0">
                  <a:moveTo>
                    <a:pt x="206" y="1"/>
                  </a:moveTo>
                  <a:lnTo>
                    <a:pt x="1" y="137"/>
                  </a:lnTo>
                  <a:lnTo>
                    <a:pt x="3755" y="5393"/>
                  </a:lnTo>
                  <a:lnTo>
                    <a:pt x="3960" y="5325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1" name="Google Shape;7231;p37"/>
            <p:cNvSpPr/>
            <p:nvPr/>
          </p:nvSpPr>
          <p:spPr>
            <a:xfrm>
              <a:off x="2515660" y="1746455"/>
              <a:ext cx="37577" cy="91554"/>
            </a:xfrm>
            <a:custGeom>
              <a:avLst/>
              <a:gdLst/>
              <a:ahLst/>
              <a:cxnLst/>
              <a:rect l="l" t="t" r="r" b="b"/>
              <a:pathLst>
                <a:path w="1093" h="2663" extrusionOk="0">
                  <a:moveTo>
                    <a:pt x="888" y="0"/>
                  </a:moveTo>
                  <a:lnTo>
                    <a:pt x="1" y="2594"/>
                  </a:lnTo>
                  <a:lnTo>
                    <a:pt x="137" y="2662"/>
                  </a:lnTo>
                  <a:lnTo>
                    <a:pt x="1093" y="137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2" name="Google Shape;7232;p37"/>
            <p:cNvSpPr/>
            <p:nvPr/>
          </p:nvSpPr>
          <p:spPr>
            <a:xfrm>
              <a:off x="2161306" y="1741745"/>
              <a:ext cx="32902" cy="93926"/>
            </a:xfrm>
            <a:custGeom>
              <a:avLst/>
              <a:gdLst/>
              <a:ahLst/>
              <a:cxnLst/>
              <a:rect l="l" t="t" r="r" b="b"/>
              <a:pathLst>
                <a:path w="957" h="2732" extrusionOk="0">
                  <a:moveTo>
                    <a:pt x="137" y="1"/>
                  </a:moveTo>
                  <a:lnTo>
                    <a:pt x="1" y="69"/>
                  </a:lnTo>
                  <a:lnTo>
                    <a:pt x="752" y="2731"/>
                  </a:lnTo>
                  <a:lnTo>
                    <a:pt x="956" y="266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3" name="Google Shape;7233;p37"/>
            <p:cNvSpPr/>
            <p:nvPr/>
          </p:nvSpPr>
          <p:spPr>
            <a:xfrm>
              <a:off x="1835108" y="2640541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0"/>
                  </a:moveTo>
                  <a:lnTo>
                    <a:pt x="1" y="1570"/>
                  </a:lnTo>
                  <a:lnTo>
                    <a:pt x="137" y="1775"/>
                  </a:lnTo>
                  <a:lnTo>
                    <a:pt x="2322" y="137"/>
                  </a:lnTo>
                  <a:cubicBezTo>
                    <a:pt x="2322" y="137"/>
                    <a:pt x="2253" y="69"/>
                    <a:pt x="225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4" name="Google Shape;7234;p37"/>
            <p:cNvSpPr/>
            <p:nvPr/>
          </p:nvSpPr>
          <p:spPr>
            <a:xfrm>
              <a:off x="2349055" y="1586863"/>
              <a:ext cx="9420" cy="222989"/>
            </a:xfrm>
            <a:custGeom>
              <a:avLst/>
              <a:gdLst/>
              <a:ahLst/>
              <a:cxnLst/>
              <a:rect l="l" t="t" r="r" b="b"/>
              <a:pathLst>
                <a:path w="274" h="6486" extrusionOk="0">
                  <a:moveTo>
                    <a:pt x="69" y="1"/>
                  </a:moveTo>
                  <a:lnTo>
                    <a:pt x="0" y="6485"/>
                  </a:lnTo>
                  <a:lnTo>
                    <a:pt x="205" y="6485"/>
                  </a:lnTo>
                  <a:lnTo>
                    <a:pt x="2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5" name="Google Shape;7235;p37"/>
            <p:cNvSpPr/>
            <p:nvPr/>
          </p:nvSpPr>
          <p:spPr>
            <a:xfrm>
              <a:off x="1628622" y="249504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12"/>
                  </a:lnTo>
                  <a:cubicBezTo>
                    <a:pt x="0" y="1980"/>
                    <a:pt x="0" y="2048"/>
                    <a:pt x="69" y="2116"/>
                  </a:cubicBezTo>
                  <a:lnTo>
                    <a:pt x="6212" y="137"/>
                  </a:lnTo>
                  <a:cubicBezTo>
                    <a:pt x="6212" y="137"/>
                    <a:pt x="6212" y="69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6" name="Google Shape;7236;p37"/>
            <p:cNvSpPr/>
            <p:nvPr/>
          </p:nvSpPr>
          <p:spPr>
            <a:xfrm>
              <a:off x="2651771" y="2769604"/>
              <a:ext cx="133807" cy="185411"/>
            </a:xfrm>
            <a:custGeom>
              <a:avLst/>
              <a:gdLst/>
              <a:ahLst/>
              <a:cxnLst/>
              <a:rect l="l" t="t" r="r" b="b"/>
              <a:pathLst>
                <a:path w="3892" h="5393" extrusionOk="0">
                  <a:moveTo>
                    <a:pt x="69" y="0"/>
                  </a:moveTo>
                  <a:lnTo>
                    <a:pt x="0" y="137"/>
                  </a:lnTo>
                  <a:lnTo>
                    <a:pt x="3686" y="5393"/>
                  </a:lnTo>
                  <a:lnTo>
                    <a:pt x="3891" y="525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7" name="Google Shape;7237;p37"/>
            <p:cNvSpPr/>
            <p:nvPr/>
          </p:nvSpPr>
          <p:spPr>
            <a:xfrm>
              <a:off x="2499227" y="2847027"/>
              <a:ext cx="35240" cy="89216"/>
            </a:xfrm>
            <a:custGeom>
              <a:avLst/>
              <a:gdLst/>
              <a:ahLst/>
              <a:cxnLst/>
              <a:rect l="l" t="t" r="r" b="b"/>
              <a:pathLst>
                <a:path w="1025" h="2595" extrusionOk="0">
                  <a:moveTo>
                    <a:pt x="1" y="1"/>
                  </a:moveTo>
                  <a:lnTo>
                    <a:pt x="820" y="2595"/>
                  </a:lnTo>
                  <a:lnTo>
                    <a:pt x="1025" y="252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8" name="Google Shape;7238;p37"/>
            <p:cNvSpPr/>
            <p:nvPr/>
          </p:nvSpPr>
          <p:spPr>
            <a:xfrm>
              <a:off x="2848906" y="2504431"/>
              <a:ext cx="213569" cy="79830"/>
            </a:xfrm>
            <a:custGeom>
              <a:avLst/>
              <a:gdLst/>
              <a:ahLst/>
              <a:cxnLst/>
              <a:rect l="l" t="t" r="r" b="b"/>
              <a:pathLst>
                <a:path w="6212" h="2322" extrusionOk="0">
                  <a:moveTo>
                    <a:pt x="68" y="0"/>
                  </a:moveTo>
                  <a:cubicBezTo>
                    <a:pt x="0" y="69"/>
                    <a:pt x="0" y="137"/>
                    <a:pt x="0" y="205"/>
                  </a:cubicBezTo>
                  <a:lnTo>
                    <a:pt x="6075" y="2321"/>
                  </a:lnTo>
                  <a:lnTo>
                    <a:pt x="6211" y="2048"/>
                  </a:lnTo>
                  <a:lnTo>
                    <a:pt x="6211" y="1980"/>
                  </a:lnTo>
                  <a:lnTo>
                    <a:pt x="6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9" name="Google Shape;7239;p37"/>
            <p:cNvSpPr/>
            <p:nvPr/>
          </p:nvSpPr>
          <p:spPr>
            <a:xfrm>
              <a:off x="2142534" y="2840014"/>
              <a:ext cx="35240" cy="89182"/>
            </a:xfrm>
            <a:custGeom>
              <a:avLst/>
              <a:gdLst/>
              <a:ahLst/>
              <a:cxnLst/>
              <a:rect l="l" t="t" r="r" b="b"/>
              <a:pathLst>
                <a:path w="1025" h="2594" extrusionOk="0">
                  <a:moveTo>
                    <a:pt x="888" y="0"/>
                  </a:moveTo>
                  <a:lnTo>
                    <a:pt x="1" y="2526"/>
                  </a:lnTo>
                  <a:lnTo>
                    <a:pt x="205" y="2594"/>
                  </a:lnTo>
                  <a:lnTo>
                    <a:pt x="1025" y="68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0" name="Google Shape;7240;p37"/>
            <p:cNvSpPr/>
            <p:nvPr/>
          </p:nvSpPr>
          <p:spPr>
            <a:xfrm>
              <a:off x="1896133" y="2762556"/>
              <a:ext cx="136145" cy="180736"/>
            </a:xfrm>
            <a:custGeom>
              <a:avLst/>
              <a:gdLst/>
              <a:ahLst/>
              <a:cxnLst/>
              <a:rect l="l" t="t" r="r" b="b"/>
              <a:pathLst>
                <a:path w="3960" h="5257" extrusionOk="0">
                  <a:moveTo>
                    <a:pt x="3823" y="1"/>
                  </a:moveTo>
                  <a:lnTo>
                    <a:pt x="1" y="5120"/>
                  </a:lnTo>
                  <a:lnTo>
                    <a:pt x="137" y="5257"/>
                  </a:lnTo>
                  <a:lnTo>
                    <a:pt x="3960" y="69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1" name="Google Shape;7241;p37"/>
            <p:cNvSpPr/>
            <p:nvPr/>
          </p:nvSpPr>
          <p:spPr>
            <a:xfrm>
              <a:off x="2332621" y="2868171"/>
              <a:ext cx="9420" cy="222954"/>
            </a:xfrm>
            <a:custGeom>
              <a:avLst/>
              <a:gdLst/>
              <a:ahLst/>
              <a:cxnLst/>
              <a:rect l="l" t="t" r="r" b="b"/>
              <a:pathLst>
                <a:path w="274" h="6485" extrusionOk="0">
                  <a:moveTo>
                    <a:pt x="137" y="0"/>
                  </a:moveTo>
                  <a:lnTo>
                    <a:pt x="0" y="6485"/>
                  </a:lnTo>
                  <a:lnTo>
                    <a:pt x="274" y="6485"/>
                  </a:lnTo>
                  <a:lnTo>
                    <a:pt x="274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2" name="Google Shape;7242;p37"/>
            <p:cNvSpPr/>
            <p:nvPr/>
          </p:nvSpPr>
          <p:spPr>
            <a:xfrm>
              <a:off x="2349055" y="1828589"/>
              <a:ext cx="7082" cy="176026"/>
            </a:xfrm>
            <a:custGeom>
              <a:avLst/>
              <a:gdLst/>
              <a:ahLst/>
              <a:cxnLst/>
              <a:rect l="l" t="t" r="r" b="b"/>
              <a:pathLst>
                <a:path w="206" h="5120" extrusionOk="0">
                  <a:moveTo>
                    <a:pt x="0" y="0"/>
                  </a:moveTo>
                  <a:lnTo>
                    <a:pt x="0" y="5120"/>
                  </a:lnTo>
                  <a:lnTo>
                    <a:pt x="69" y="5120"/>
                  </a:lnTo>
                  <a:lnTo>
                    <a:pt x="20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3" name="Google Shape;7243;p37"/>
            <p:cNvSpPr/>
            <p:nvPr/>
          </p:nvSpPr>
          <p:spPr>
            <a:xfrm>
              <a:off x="2048677" y="1922446"/>
              <a:ext cx="105615" cy="147868"/>
            </a:xfrm>
            <a:custGeom>
              <a:avLst/>
              <a:gdLst/>
              <a:ahLst/>
              <a:cxnLst/>
              <a:rect l="l" t="t" r="r" b="b"/>
              <a:pathLst>
                <a:path w="3072" h="4301" extrusionOk="0">
                  <a:moveTo>
                    <a:pt x="137" y="1"/>
                  </a:moveTo>
                  <a:lnTo>
                    <a:pt x="0" y="69"/>
                  </a:lnTo>
                  <a:lnTo>
                    <a:pt x="2048" y="2936"/>
                  </a:lnTo>
                  <a:lnTo>
                    <a:pt x="3004" y="4301"/>
                  </a:lnTo>
                  <a:lnTo>
                    <a:pt x="3072" y="4164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4" name="Google Shape;7244;p37"/>
            <p:cNvSpPr/>
            <p:nvPr/>
          </p:nvSpPr>
          <p:spPr>
            <a:xfrm>
              <a:off x="2039291" y="260533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0" y="4164"/>
                  </a:lnTo>
                  <a:lnTo>
                    <a:pt x="137" y="4232"/>
                  </a:lnTo>
                  <a:lnTo>
                    <a:pt x="3208" y="137"/>
                  </a:lnTo>
                  <a:lnTo>
                    <a:pt x="3072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5" name="Google Shape;7245;p37"/>
            <p:cNvSpPr/>
            <p:nvPr/>
          </p:nvSpPr>
          <p:spPr>
            <a:xfrm>
              <a:off x="2194173" y="1849698"/>
              <a:ext cx="56349" cy="171350"/>
            </a:xfrm>
            <a:custGeom>
              <a:avLst/>
              <a:gdLst/>
              <a:ahLst/>
              <a:cxnLst/>
              <a:rect l="l" t="t" r="r" b="b"/>
              <a:pathLst>
                <a:path w="1639" h="4984" extrusionOk="0">
                  <a:moveTo>
                    <a:pt x="137" y="1"/>
                  </a:moveTo>
                  <a:lnTo>
                    <a:pt x="0" y="69"/>
                  </a:lnTo>
                  <a:lnTo>
                    <a:pt x="1502" y="4983"/>
                  </a:lnTo>
                  <a:lnTo>
                    <a:pt x="1638" y="498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6" name="Google Shape;7246;p37"/>
            <p:cNvSpPr/>
            <p:nvPr/>
          </p:nvSpPr>
          <p:spPr>
            <a:xfrm>
              <a:off x="1926628" y="2530250"/>
              <a:ext cx="147903" cy="105615"/>
            </a:xfrm>
            <a:custGeom>
              <a:avLst/>
              <a:gdLst/>
              <a:ahLst/>
              <a:cxnLst/>
              <a:rect l="l" t="t" r="r" b="b"/>
              <a:pathLst>
                <a:path w="4302" h="3072" extrusionOk="0">
                  <a:moveTo>
                    <a:pt x="4301" y="0"/>
                  </a:moveTo>
                  <a:lnTo>
                    <a:pt x="1" y="2935"/>
                  </a:lnTo>
                  <a:lnTo>
                    <a:pt x="138" y="3072"/>
                  </a:lnTo>
                  <a:lnTo>
                    <a:pt x="4301" y="69"/>
                  </a:lnTo>
                  <a:lnTo>
                    <a:pt x="4301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7" name="Google Shape;7247;p37"/>
            <p:cNvSpPr/>
            <p:nvPr/>
          </p:nvSpPr>
          <p:spPr>
            <a:xfrm>
              <a:off x="2778496" y="1976423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1"/>
                  </a:moveTo>
                  <a:lnTo>
                    <a:pt x="0" y="1570"/>
                  </a:lnTo>
                  <a:lnTo>
                    <a:pt x="69" y="1775"/>
                  </a:lnTo>
                  <a:lnTo>
                    <a:pt x="2321" y="205"/>
                  </a:lnTo>
                  <a:lnTo>
                    <a:pt x="2253" y="69"/>
                  </a:lnTo>
                  <a:lnTo>
                    <a:pt x="225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8" name="Google Shape;7248;p37"/>
            <p:cNvSpPr/>
            <p:nvPr/>
          </p:nvSpPr>
          <p:spPr>
            <a:xfrm>
              <a:off x="2452298" y="1852036"/>
              <a:ext cx="63397" cy="169012"/>
            </a:xfrm>
            <a:custGeom>
              <a:avLst/>
              <a:gdLst/>
              <a:ahLst/>
              <a:cxnLst/>
              <a:rect l="l" t="t" r="r" b="b"/>
              <a:pathLst>
                <a:path w="1844" h="4916" extrusionOk="0">
                  <a:moveTo>
                    <a:pt x="1639" y="1"/>
                  </a:moveTo>
                  <a:lnTo>
                    <a:pt x="1" y="4915"/>
                  </a:lnTo>
                  <a:lnTo>
                    <a:pt x="137" y="4915"/>
                  </a:lnTo>
                  <a:lnTo>
                    <a:pt x="1844" y="69"/>
                  </a:lnTo>
                  <a:lnTo>
                    <a:pt x="163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9" name="Google Shape;7249;p37"/>
            <p:cNvSpPr/>
            <p:nvPr/>
          </p:nvSpPr>
          <p:spPr>
            <a:xfrm>
              <a:off x="2618904" y="2042123"/>
              <a:ext cx="150241" cy="105650"/>
            </a:xfrm>
            <a:custGeom>
              <a:avLst/>
              <a:gdLst/>
              <a:ahLst/>
              <a:cxnLst/>
              <a:rect l="l" t="t" r="r" b="b"/>
              <a:pathLst>
                <a:path w="4370" h="3073" extrusionOk="0">
                  <a:moveTo>
                    <a:pt x="4233" y="1"/>
                  </a:moveTo>
                  <a:lnTo>
                    <a:pt x="1" y="3004"/>
                  </a:lnTo>
                  <a:lnTo>
                    <a:pt x="69" y="3072"/>
                  </a:lnTo>
                  <a:lnTo>
                    <a:pt x="4369" y="137"/>
                  </a:lnTo>
                  <a:lnTo>
                    <a:pt x="423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0" name="Google Shape;7250;p37"/>
            <p:cNvSpPr/>
            <p:nvPr/>
          </p:nvSpPr>
          <p:spPr>
            <a:xfrm>
              <a:off x="2543818" y="192715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1" y="4164"/>
                  </a:lnTo>
                  <a:lnTo>
                    <a:pt x="137" y="4232"/>
                  </a:lnTo>
                  <a:lnTo>
                    <a:pt x="3209" y="68"/>
                  </a:lnTo>
                  <a:cubicBezTo>
                    <a:pt x="3140" y="68"/>
                    <a:pt x="3072" y="0"/>
                    <a:pt x="30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1" name="Google Shape;7251;p37"/>
            <p:cNvSpPr/>
            <p:nvPr/>
          </p:nvSpPr>
          <p:spPr>
            <a:xfrm>
              <a:off x="2682266" y="2342501"/>
              <a:ext cx="176060" cy="7082"/>
            </a:xfrm>
            <a:custGeom>
              <a:avLst/>
              <a:gdLst/>
              <a:ahLst/>
              <a:cxnLst/>
              <a:rect l="l" t="t" r="r" b="b"/>
              <a:pathLst>
                <a:path w="5121" h="206" extrusionOk="0">
                  <a:moveTo>
                    <a:pt x="1" y="1"/>
                  </a:moveTo>
                  <a:lnTo>
                    <a:pt x="1" y="69"/>
                  </a:lnTo>
                  <a:lnTo>
                    <a:pt x="5120" y="205"/>
                  </a:lnTo>
                  <a:lnTo>
                    <a:pt x="512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2" name="Google Shape;7252;p37"/>
            <p:cNvSpPr/>
            <p:nvPr/>
          </p:nvSpPr>
          <p:spPr>
            <a:xfrm>
              <a:off x="2877063" y="2344839"/>
              <a:ext cx="93892" cy="7082"/>
            </a:xfrm>
            <a:custGeom>
              <a:avLst/>
              <a:gdLst/>
              <a:ahLst/>
              <a:cxnLst/>
              <a:rect l="l" t="t" r="r" b="b"/>
              <a:pathLst>
                <a:path w="2731" h="206" extrusionOk="0">
                  <a:moveTo>
                    <a:pt x="0" y="1"/>
                  </a:moveTo>
                  <a:cubicBezTo>
                    <a:pt x="0" y="69"/>
                    <a:pt x="0" y="137"/>
                    <a:pt x="0" y="206"/>
                  </a:cubicBezTo>
                  <a:lnTo>
                    <a:pt x="2730" y="206"/>
                  </a:lnTo>
                  <a:lnTo>
                    <a:pt x="273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3" name="Google Shape;7253;p37"/>
            <p:cNvSpPr/>
            <p:nvPr/>
          </p:nvSpPr>
          <p:spPr>
            <a:xfrm>
              <a:off x="2539142" y="2610012"/>
              <a:ext cx="107953" cy="147903"/>
            </a:xfrm>
            <a:custGeom>
              <a:avLst/>
              <a:gdLst/>
              <a:ahLst/>
              <a:cxnLst/>
              <a:rect l="l" t="t" r="r" b="b"/>
              <a:pathLst>
                <a:path w="3140" h="4302" extrusionOk="0">
                  <a:moveTo>
                    <a:pt x="137" y="1"/>
                  </a:moveTo>
                  <a:lnTo>
                    <a:pt x="0" y="69"/>
                  </a:lnTo>
                  <a:lnTo>
                    <a:pt x="2935" y="4301"/>
                  </a:lnTo>
                  <a:lnTo>
                    <a:pt x="3140" y="4165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4" name="Google Shape;7254;p37"/>
            <p:cNvSpPr/>
            <p:nvPr/>
          </p:nvSpPr>
          <p:spPr>
            <a:xfrm>
              <a:off x="2442912" y="2656975"/>
              <a:ext cx="58687" cy="171316"/>
            </a:xfrm>
            <a:custGeom>
              <a:avLst/>
              <a:gdLst/>
              <a:ahLst/>
              <a:cxnLst/>
              <a:rect l="l" t="t" r="r" b="b"/>
              <a:pathLst>
                <a:path w="1707" h="4983" extrusionOk="0">
                  <a:moveTo>
                    <a:pt x="1" y="0"/>
                  </a:moveTo>
                  <a:lnTo>
                    <a:pt x="1502" y="4983"/>
                  </a:lnTo>
                  <a:lnTo>
                    <a:pt x="1707" y="4915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5" name="Google Shape;7255;p37"/>
            <p:cNvSpPr/>
            <p:nvPr/>
          </p:nvSpPr>
          <p:spPr>
            <a:xfrm>
              <a:off x="2177739" y="2656975"/>
              <a:ext cx="63397" cy="168978"/>
            </a:xfrm>
            <a:custGeom>
              <a:avLst/>
              <a:gdLst/>
              <a:ahLst/>
              <a:cxnLst/>
              <a:rect l="l" t="t" r="r" b="b"/>
              <a:pathLst>
                <a:path w="1844" h="4915" extrusionOk="0">
                  <a:moveTo>
                    <a:pt x="1707" y="0"/>
                  </a:moveTo>
                  <a:lnTo>
                    <a:pt x="1" y="4846"/>
                  </a:lnTo>
                  <a:lnTo>
                    <a:pt x="205" y="4915"/>
                  </a:lnTo>
                  <a:lnTo>
                    <a:pt x="184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6" name="Google Shape;7256;p37"/>
            <p:cNvSpPr/>
            <p:nvPr/>
          </p:nvSpPr>
          <p:spPr>
            <a:xfrm>
              <a:off x="2337297" y="2673374"/>
              <a:ext cx="7082" cy="176060"/>
            </a:xfrm>
            <a:custGeom>
              <a:avLst/>
              <a:gdLst/>
              <a:ahLst/>
              <a:cxnLst/>
              <a:rect l="l" t="t" r="r" b="b"/>
              <a:pathLst>
                <a:path w="206" h="5121" extrusionOk="0">
                  <a:moveTo>
                    <a:pt x="138" y="1"/>
                  </a:moveTo>
                  <a:lnTo>
                    <a:pt x="1" y="5120"/>
                  </a:lnTo>
                  <a:lnTo>
                    <a:pt x="206" y="5120"/>
                  </a:lnTo>
                  <a:lnTo>
                    <a:pt x="206" y="1776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7" name="Google Shape;7257;p37"/>
            <p:cNvSpPr/>
            <p:nvPr/>
          </p:nvSpPr>
          <p:spPr>
            <a:xfrm>
              <a:off x="2333962" y="1570464"/>
              <a:ext cx="36237" cy="24788"/>
            </a:xfrm>
            <a:custGeom>
              <a:avLst/>
              <a:gdLst/>
              <a:ahLst/>
              <a:cxnLst/>
              <a:rect l="l" t="t" r="r" b="b"/>
              <a:pathLst>
                <a:path w="1054" h="721" extrusionOk="0">
                  <a:moveTo>
                    <a:pt x="576" y="0"/>
                  </a:moveTo>
                  <a:cubicBezTo>
                    <a:pt x="1" y="0"/>
                    <a:pt x="587" y="721"/>
                    <a:pt x="893" y="721"/>
                  </a:cubicBezTo>
                  <a:cubicBezTo>
                    <a:pt x="986" y="721"/>
                    <a:pt x="1054" y="654"/>
                    <a:pt x="1054" y="478"/>
                  </a:cubicBezTo>
                  <a:cubicBezTo>
                    <a:pt x="1054" y="205"/>
                    <a:pt x="849" y="0"/>
                    <a:pt x="57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8" name="Google Shape;7258;p37"/>
            <p:cNvSpPr/>
            <p:nvPr/>
          </p:nvSpPr>
          <p:spPr>
            <a:xfrm>
              <a:off x="2323236" y="3077030"/>
              <a:ext cx="32902" cy="32867"/>
            </a:xfrm>
            <a:custGeom>
              <a:avLst/>
              <a:gdLst/>
              <a:ahLst/>
              <a:cxnLst/>
              <a:rect l="l" t="t" r="r" b="b"/>
              <a:pathLst>
                <a:path w="957" h="956" extrusionOk="0">
                  <a:moveTo>
                    <a:pt x="478" y="0"/>
                  </a:moveTo>
                  <a:cubicBezTo>
                    <a:pt x="205" y="0"/>
                    <a:pt x="0" y="205"/>
                    <a:pt x="0" y="478"/>
                  </a:cubicBezTo>
                  <a:cubicBezTo>
                    <a:pt x="0" y="751"/>
                    <a:pt x="205" y="956"/>
                    <a:pt x="478" y="956"/>
                  </a:cubicBezTo>
                  <a:cubicBezTo>
                    <a:pt x="751" y="956"/>
                    <a:pt x="956" y="751"/>
                    <a:pt x="956" y="478"/>
                  </a:cubicBezTo>
                  <a:cubicBezTo>
                    <a:pt x="956" y="205"/>
                    <a:pt x="751" y="0"/>
                    <a:pt x="478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9" name="Google Shape;7259;p37"/>
            <p:cNvSpPr/>
            <p:nvPr/>
          </p:nvSpPr>
          <p:spPr>
            <a:xfrm>
              <a:off x="3048344" y="2095515"/>
              <a:ext cx="35240" cy="34071"/>
            </a:xfrm>
            <a:custGeom>
              <a:avLst/>
              <a:gdLst/>
              <a:ahLst/>
              <a:cxnLst/>
              <a:rect l="l" t="t" r="r" b="b"/>
              <a:pathLst>
                <a:path w="1025" h="991" extrusionOk="0">
                  <a:moveTo>
                    <a:pt x="482" y="0"/>
                  </a:moveTo>
                  <a:cubicBezTo>
                    <a:pt x="436" y="0"/>
                    <a:pt x="389" y="6"/>
                    <a:pt x="342" y="18"/>
                  </a:cubicBezTo>
                  <a:cubicBezTo>
                    <a:pt x="137" y="154"/>
                    <a:pt x="1" y="359"/>
                    <a:pt x="69" y="632"/>
                  </a:cubicBezTo>
                  <a:cubicBezTo>
                    <a:pt x="126" y="858"/>
                    <a:pt x="323" y="991"/>
                    <a:pt x="544" y="991"/>
                  </a:cubicBezTo>
                  <a:cubicBezTo>
                    <a:pt x="590" y="991"/>
                    <a:pt x="637" y="985"/>
                    <a:pt x="683" y="973"/>
                  </a:cubicBezTo>
                  <a:cubicBezTo>
                    <a:pt x="888" y="837"/>
                    <a:pt x="1025" y="564"/>
                    <a:pt x="957" y="359"/>
                  </a:cubicBezTo>
                  <a:cubicBezTo>
                    <a:pt x="900" y="133"/>
                    <a:pt x="703" y="0"/>
                    <a:pt x="48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0" name="Google Shape;7260;p37"/>
            <p:cNvSpPr/>
            <p:nvPr/>
          </p:nvSpPr>
          <p:spPr>
            <a:xfrm>
              <a:off x="1609851" y="2550741"/>
              <a:ext cx="37577" cy="31767"/>
            </a:xfrm>
            <a:custGeom>
              <a:avLst/>
              <a:gdLst/>
              <a:ahLst/>
              <a:cxnLst/>
              <a:rect l="l" t="t" r="r" b="b"/>
              <a:pathLst>
                <a:path w="1093" h="924" extrusionOk="0">
                  <a:moveTo>
                    <a:pt x="524" y="1"/>
                  </a:moveTo>
                  <a:cubicBezTo>
                    <a:pt x="485" y="1"/>
                    <a:pt x="446" y="6"/>
                    <a:pt x="410" y="19"/>
                  </a:cubicBezTo>
                  <a:cubicBezTo>
                    <a:pt x="137" y="87"/>
                    <a:pt x="0" y="360"/>
                    <a:pt x="69" y="633"/>
                  </a:cubicBezTo>
                  <a:cubicBezTo>
                    <a:pt x="181" y="801"/>
                    <a:pt x="339" y="924"/>
                    <a:pt x="544" y="924"/>
                  </a:cubicBezTo>
                  <a:cubicBezTo>
                    <a:pt x="588" y="924"/>
                    <a:pt x="634" y="918"/>
                    <a:pt x="683" y="906"/>
                  </a:cubicBezTo>
                  <a:cubicBezTo>
                    <a:pt x="956" y="838"/>
                    <a:pt x="1092" y="565"/>
                    <a:pt x="1024" y="292"/>
                  </a:cubicBezTo>
                  <a:cubicBezTo>
                    <a:pt x="912" y="123"/>
                    <a:pt x="707" y="1"/>
                    <a:pt x="52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1" name="Google Shape;7261;p37"/>
            <p:cNvSpPr/>
            <p:nvPr/>
          </p:nvSpPr>
          <p:spPr>
            <a:xfrm>
              <a:off x="2764400" y="2936656"/>
              <a:ext cx="37577" cy="32558"/>
            </a:xfrm>
            <a:custGeom>
              <a:avLst/>
              <a:gdLst/>
              <a:ahLst/>
              <a:cxnLst/>
              <a:rect l="l" t="t" r="r" b="b"/>
              <a:pathLst>
                <a:path w="1093" h="947" extrusionOk="0">
                  <a:moveTo>
                    <a:pt x="578" y="1"/>
                  </a:moveTo>
                  <a:cubicBezTo>
                    <a:pt x="469" y="1"/>
                    <a:pt x="360" y="39"/>
                    <a:pt x="274" y="124"/>
                  </a:cubicBezTo>
                  <a:cubicBezTo>
                    <a:pt x="69" y="261"/>
                    <a:pt x="1" y="534"/>
                    <a:pt x="206" y="739"/>
                  </a:cubicBezTo>
                  <a:cubicBezTo>
                    <a:pt x="294" y="871"/>
                    <a:pt x="439" y="946"/>
                    <a:pt x="586" y="946"/>
                  </a:cubicBezTo>
                  <a:cubicBezTo>
                    <a:pt x="666" y="946"/>
                    <a:pt x="747" y="923"/>
                    <a:pt x="820" y="875"/>
                  </a:cubicBezTo>
                  <a:cubicBezTo>
                    <a:pt x="1025" y="739"/>
                    <a:pt x="1093" y="397"/>
                    <a:pt x="956" y="193"/>
                  </a:cubicBezTo>
                  <a:cubicBezTo>
                    <a:pt x="877" y="74"/>
                    <a:pt x="729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2" name="Google Shape;7262;p37"/>
            <p:cNvSpPr/>
            <p:nvPr/>
          </p:nvSpPr>
          <p:spPr>
            <a:xfrm>
              <a:off x="1891457" y="1710321"/>
              <a:ext cx="41187" cy="32214"/>
            </a:xfrm>
            <a:custGeom>
              <a:avLst/>
              <a:gdLst/>
              <a:ahLst/>
              <a:cxnLst/>
              <a:rect l="l" t="t" r="r" b="b"/>
              <a:pathLst>
                <a:path w="1198" h="937" extrusionOk="0">
                  <a:moveTo>
                    <a:pt x="578" y="1"/>
                  </a:moveTo>
                  <a:cubicBezTo>
                    <a:pt x="471" y="1"/>
                    <a:pt x="365" y="34"/>
                    <a:pt x="273" y="96"/>
                  </a:cubicBezTo>
                  <a:cubicBezTo>
                    <a:pt x="68" y="232"/>
                    <a:pt x="0" y="505"/>
                    <a:pt x="205" y="710"/>
                  </a:cubicBezTo>
                  <a:cubicBezTo>
                    <a:pt x="305" y="870"/>
                    <a:pt x="440" y="936"/>
                    <a:pt x="572" y="936"/>
                  </a:cubicBezTo>
                  <a:cubicBezTo>
                    <a:pt x="892" y="936"/>
                    <a:pt x="1197" y="550"/>
                    <a:pt x="956" y="164"/>
                  </a:cubicBezTo>
                  <a:cubicBezTo>
                    <a:pt x="843" y="51"/>
                    <a:pt x="710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3" name="Google Shape;7263;p37"/>
            <p:cNvSpPr/>
            <p:nvPr/>
          </p:nvSpPr>
          <p:spPr>
            <a:xfrm>
              <a:off x="1879699" y="2928267"/>
              <a:ext cx="37577" cy="32386"/>
            </a:xfrm>
            <a:custGeom>
              <a:avLst/>
              <a:gdLst/>
              <a:ahLst/>
              <a:cxnLst/>
              <a:rect l="l" t="t" r="r" b="b"/>
              <a:pathLst>
                <a:path w="1093" h="942" extrusionOk="0">
                  <a:moveTo>
                    <a:pt x="492" y="0"/>
                  </a:moveTo>
                  <a:cubicBezTo>
                    <a:pt x="350" y="0"/>
                    <a:pt x="213" y="51"/>
                    <a:pt x="137" y="164"/>
                  </a:cubicBezTo>
                  <a:cubicBezTo>
                    <a:pt x="1" y="437"/>
                    <a:pt x="69" y="710"/>
                    <a:pt x="274" y="846"/>
                  </a:cubicBezTo>
                  <a:cubicBezTo>
                    <a:pt x="366" y="907"/>
                    <a:pt x="472" y="941"/>
                    <a:pt x="573" y="941"/>
                  </a:cubicBezTo>
                  <a:cubicBezTo>
                    <a:pt x="697" y="941"/>
                    <a:pt x="813" y="891"/>
                    <a:pt x="888" y="778"/>
                  </a:cubicBezTo>
                  <a:cubicBezTo>
                    <a:pt x="1093" y="505"/>
                    <a:pt x="1025" y="232"/>
                    <a:pt x="820" y="95"/>
                  </a:cubicBezTo>
                  <a:cubicBezTo>
                    <a:pt x="728" y="34"/>
                    <a:pt x="608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4" name="Google Shape;7264;p37"/>
            <p:cNvSpPr/>
            <p:nvPr/>
          </p:nvSpPr>
          <p:spPr>
            <a:xfrm>
              <a:off x="2778496" y="1718676"/>
              <a:ext cx="34689" cy="32558"/>
            </a:xfrm>
            <a:custGeom>
              <a:avLst/>
              <a:gdLst/>
              <a:ahLst/>
              <a:cxnLst/>
              <a:rect l="l" t="t" r="r" b="b"/>
              <a:pathLst>
                <a:path w="1009" h="947" extrusionOk="0">
                  <a:moveTo>
                    <a:pt x="483" y="1"/>
                  </a:moveTo>
                  <a:cubicBezTo>
                    <a:pt x="348" y="1"/>
                    <a:pt x="217" y="61"/>
                    <a:pt x="137" y="194"/>
                  </a:cubicBezTo>
                  <a:cubicBezTo>
                    <a:pt x="0" y="399"/>
                    <a:pt x="0" y="672"/>
                    <a:pt x="205" y="877"/>
                  </a:cubicBezTo>
                  <a:cubicBezTo>
                    <a:pt x="285" y="924"/>
                    <a:pt x="372" y="946"/>
                    <a:pt x="458" y="946"/>
                  </a:cubicBezTo>
                  <a:cubicBezTo>
                    <a:pt x="740" y="946"/>
                    <a:pt x="1008" y="713"/>
                    <a:pt x="956" y="399"/>
                  </a:cubicBezTo>
                  <a:cubicBezTo>
                    <a:pt x="914" y="149"/>
                    <a:pt x="695" y="1"/>
                    <a:pt x="48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5" name="Google Shape;7265;p37"/>
            <p:cNvSpPr/>
            <p:nvPr/>
          </p:nvSpPr>
          <p:spPr>
            <a:xfrm>
              <a:off x="1614526" y="2086095"/>
              <a:ext cx="35239" cy="31767"/>
            </a:xfrm>
            <a:custGeom>
              <a:avLst/>
              <a:gdLst/>
              <a:ahLst/>
              <a:cxnLst/>
              <a:rect l="l" t="t" r="r" b="b"/>
              <a:pathLst>
                <a:path w="1025" h="924" extrusionOk="0">
                  <a:moveTo>
                    <a:pt x="539" y="1"/>
                  </a:moveTo>
                  <a:cubicBezTo>
                    <a:pt x="320" y="1"/>
                    <a:pt x="125" y="123"/>
                    <a:pt x="69" y="292"/>
                  </a:cubicBezTo>
                  <a:cubicBezTo>
                    <a:pt x="1" y="565"/>
                    <a:pt x="137" y="838"/>
                    <a:pt x="410" y="906"/>
                  </a:cubicBezTo>
                  <a:cubicBezTo>
                    <a:pt x="445" y="918"/>
                    <a:pt x="483" y="923"/>
                    <a:pt x="520" y="923"/>
                  </a:cubicBezTo>
                  <a:cubicBezTo>
                    <a:pt x="703" y="923"/>
                    <a:pt x="900" y="791"/>
                    <a:pt x="956" y="565"/>
                  </a:cubicBezTo>
                  <a:cubicBezTo>
                    <a:pt x="1025" y="360"/>
                    <a:pt x="888" y="87"/>
                    <a:pt x="683" y="19"/>
                  </a:cubicBezTo>
                  <a:cubicBezTo>
                    <a:pt x="635" y="7"/>
                    <a:pt x="587" y="1"/>
                    <a:pt x="53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6" name="Google Shape;7266;p37"/>
            <p:cNvSpPr/>
            <p:nvPr/>
          </p:nvSpPr>
          <p:spPr>
            <a:xfrm>
              <a:off x="3043668" y="2562499"/>
              <a:ext cx="35240" cy="31733"/>
            </a:xfrm>
            <a:custGeom>
              <a:avLst/>
              <a:gdLst/>
              <a:ahLst/>
              <a:cxnLst/>
              <a:rect l="l" t="t" r="r" b="b"/>
              <a:pathLst>
                <a:path w="1025" h="923" extrusionOk="0">
                  <a:moveTo>
                    <a:pt x="539" y="0"/>
                  </a:moveTo>
                  <a:cubicBezTo>
                    <a:pt x="320" y="0"/>
                    <a:pt x="125" y="122"/>
                    <a:pt x="69" y="291"/>
                  </a:cubicBezTo>
                  <a:cubicBezTo>
                    <a:pt x="0" y="564"/>
                    <a:pt x="137" y="837"/>
                    <a:pt x="342" y="905"/>
                  </a:cubicBezTo>
                  <a:cubicBezTo>
                    <a:pt x="389" y="917"/>
                    <a:pt x="435" y="923"/>
                    <a:pt x="481" y="923"/>
                  </a:cubicBezTo>
                  <a:cubicBezTo>
                    <a:pt x="702" y="923"/>
                    <a:pt x="899" y="790"/>
                    <a:pt x="956" y="564"/>
                  </a:cubicBezTo>
                  <a:cubicBezTo>
                    <a:pt x="1024" y="359"/>
                    <a:pt x="888" y="86"/>
                    <a:pt x="683" y="18"/>
                  </a:cubicBezTo>
                  <a:cubicBezTo>
                    <a:pt x="635" y="6"/>
                    <a:pt x="586" y="0"/>
                    <a:pt x="53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7" name="Google Shape;7267;p37"/>
            <p:cNvSpPr/>
            <p:nvPr/>
          </p:nvSpPr>
          <p:spPr>
            <a:xfrm>
              <a:off x="2534432" y="1729127"/>
              <a:ext cx="30529" cy="27366"/>
            </a:xfrm>
            <a:custGeom>
              <a:avLst/>
              <a:gdLst/>
              <a:ahLst/>
              <a:cxnLst/>
              <a:rect l="l" t="t" r="r" b="b"/>
              <a:pathLst>
                <a:path w="888" h="796" extrusionOk="0">
                  <a:moveTo>
                    <a:pt x="453" y="1"/>
                  </a:moveTo>
                  <a:cubicBezTo>
                    <a:pt x="286" y="1"/>
                    <a:pt x="120" y="78"/>
                    <a:pt x="69" y="231"/>
                  </a:cubicBezTo>
                  <a:cubicBezTo>
                    <a:pt x="1" y="436"/>
                    <a:pt x="137" y="709"/>
                    <a:pt x="342" y="777"/>
                  </a:cubicBezTo>
                  <a:cubicBezTo>
                    <a:pt x="378" y="789"/>
                    <a:pt x="414" y="795"/>
                    <a:pt x="450" y="795"/>
                  </a:cubicBezTo>
                  <a:cubicBezTo>
                    <a:pt x="615" y="795"/>
                    <a:pt x="764" y="673"/>
                    <a:pt x="820" y="504"/>
                  </a:cubicBezTo>
                  <a:cubicBezTo>
                    <a:pt x="888" y="300"/>
                    <a:pt x="820" y="95"/>
                    <a:pt x="615" y="26"/>
                  </a:cubicBezTo>
                  <a:cubicBezTo>
                    <a:pt x="564" y="9"/>
                    <a:pt x="508" y="1"/>
                    <a:pt x="45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8" name="Google Shape;7268;p37"/>
            <p:cNvSpPr/>
            <p:nvPr/>
          </p:nvSpPr>
          <p:spPr>
            <a:xfrm>
              <a:off x="2132392" y="2923729"/>
              <a:ext cx="26610" cy="22931"/>
            </a:xfrm>
            <a:custGeom>
              <a:avLst/>
              <a:gdLst/>
              <a:ahLst/>
              <a:cxnLst/>
              <a:rect l="l" t="t" r="r" b="b"/>
              <a:pathLst>
                <a:path w="774" h="667" extrusionOk="0">
                  <a:moveTo>
                    <a:pt x="316" y="0"/>
                  </a:moveTo>
                  <a:cubicBezTo>
                    <a:pt x="1" y="0"/>
                    <a:pt x="308" y="667"/>
                    <a:pt x="545" y="667"/>
                  </a:cubicBezTo>
                  <a:cubicBezTo>
                    <a:pt x="607" y="667"/>
                    <a:pt x="665" y="620"/>
                    <a:pt x="705" y="500"/>
                  </a:cubicBezTo>
                  <a:cubicBezTo>
                    <a:pt x="773" y="296"/>
                    <a:pt x="637" y="91"/>
                    <a:pt x="432" y="22"/>
                  </a:cubicBezTo>
                  <a:cubicBezTo>
                    <a:pt x="386" y="7"/>
                    <a:pt x="348" y="0"/>
                    <a:pt x="31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9" name="Google Shape;7269;p37"/>
            <p:cNvSpPr/>
            <p:nvPr/>
          </p:nvSpPr>
          <p:spPr>
            <a:xfrm>
              <a:off x="2961707" y="2340438"/>
              <a:ext cx="30358" cy="20869"/>
            </a:xfrm>
            <a:custGeom>
              <a:avLst/>
              <a:gdLst/>
              <a:ahLst/>
              <a:cxnLst/>
              <a:rect l="l" t="t" r="r" b="b"/>
              <a:pathLst>
                <a:path w="883" h="607" extrusionOk="0">
                  <a:moveTo>
                    <a:pt x="752" y="1"/>
                  </a:moveTo>
                  <a:cubicBezTo>
                    <a:pt x="497" y="1"/>
                    <a:pt x="1" y="607"/>
                    <a:pt x="473" y="607"/>
                  </a:cubicBezTo>
                  <a:cubicBezTo>
                    <a:pt x="678" y="607"/>
                    <a:pt x="883" y="402"/>
                    <a:pt x="883" y="197"/>
                  </a:cubicBezTo>
                  <a:cubicBezTo>
                    <a:pt x="883" y="55"/>
                    <a:pt x="828" y="1"/>
                    <a:pt x="752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0" name="Google Shape;7270;p37"/>
            <p:cNvSpPr/>
            <p:nvPr/>
          </p:nvSpPr>
          <p:spPr>
            <a:xfrm>
              <a:off x="1701370" y="2316235"/>
              <a:ext cx="28192" cy="26301"/>
            </a:xfrm>
            <a:custGeom>
              <a:avLst/>
              <a:gdLst/>
              <a:ahLst/>
              <a:cxnLst/>
              <a:rect l="l" t="t" r="r" b="b"/>
              <a:pathLst>
                <a:path w="820" h="765" extrusionOk="0">
                  <a:moveTo>
                    <a:pt x="492" y="0"/>
                  </a:moveTo>
                  <a:cubicBezTo>
                    <a:pt x="465" y="0"/>
                    <a:pt x="437" y="5"/>
                    <a:pt x="410" y="14"/>
                  </a:cubicBezTo>
                  <a:cubicBezTo>
                    <a:pt x="205" y="14"/>
                    <a:pt x="0" y="150"/>
                    <a:pt x="0" y="355"/>
                  </a:cubicBezTo>
                  <a:cubicBezTo>
                    <a:pt x="0" y="560"/>
                    <a:pt x="205" y="765"/>
                    <a:pt x="410" y="765"/>
                  </a:cubicBezTo>
                  <a:cubicBezTo>
                    <a:pt x="615" y="765"/>
                    <a:pt x="819" y="560"/>
                    <a:pt x="819" y="355"/>
                  </a:cubicBezTo>
                  <a:cubicBezTo>
                    <a:pt x="819" y="178"/>
                    <a:pt x="666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1" name="Google Shape;7271;p37"/>
            <p:cNvSpPr/>
            <p:nvPr/>
          </p:nvSpPr>
          <p:spPr>
            <a:xfrm>
              <a:off x="2517998" y="2928611"/>
              <a:ext cx="36030" cy="27298"/>
            </a:xfrm>
            <a:custGeom>
              <a:avLst/>
              <a:gdLst/>
              <a:ahLst/>
              <a:cxnLst/>
              <a:rect l="l" t="t" r="r" b="b"/>
              <a:pathLst>
                <a:path w="1048" h="794" extrusionOk="0">
                  <a:moveTo>
                    <a:pt x="456" y="0"/>
                  </a:moveTo>
                  <a:cubicBezTo>
                    <a:pt x="420" y="0"/>
                    <a:pt x="382" y="6"/>
                    <a:pt x="342" y="17"/>
                  </a:cubicBezTo>
                  <a:cubicBezTo>
                    <a:pt x="137" y="85"/>
                    <a:pt x="1" y="358"/>
                    <a:pt x="69" y="563"/>
                  </a:cubicBezTo>
                  <a:cubicBezTo>
                    <a:pt x="120" y="717"/>
                    <a:pt x="248" y="793"/>
                    <a:pt x="395" y="793"/>
                  </a:cubicBezTo>
                  <a:cubicBezTo>
                    <a:pt x="444" y="793"/>
                    <a:pt x="496" y="785"/>
                    <a:pt x="547" y="768"/>
                  </a:cubicBezTo>
                  <a:cubicBezTo>
                    <a:pt x="1048" y="643"/>
                    <a:pt x="859" y="0"/>
                    <a:pt x="45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2" name="Google Shape;7272;p37"/>
            <p:cNvSpPr/>
            <p:nvPr/>
          </p:nvSpPr>
          <p:spPr>
            <a:xfrm>
              <a:off x="2145010" y="1732600"/>
              <a:ext cx="33108" cy="17121"/>
            </a:xfrm>
            <a:custGeom>
              <a:avLst/>
              <a:gdLst/>
              <a:ahLst/>
              <a:cxnLst/>
              <a:rect l="l" t="t" r="r" b="b"/>
              <a:pathLst>
                <a:path w="963" h="498" extrusionOk="0">
                  <a:moveTo>
                    <a:pt x="214" y="1"/>
                  </a:moveTo>
                  <a:cubicBezTo>
                    <a:pt x="86" y="1"/>
                    <a:pt x="0" y="72"/>
                    <a:pt x="65" y="267"/>
                  </a:cubicBezTo>
                  <a:cubicBezTo>
                    <a:pt x="116" y="420"/>
                    <a:pt x="244" y="497"/>
                    <a:pt x="392" y="497"/>
                  </a:cubicBezTo>
                  <a:cubicBezTo>
                    <a:pt x="441" y="497"/>
                    <a:pt x="492" y="489"/>
                    <a:pt x="543" y="472"/>
                  </a:cubicBezTo>
                  <a:cubicBezTo>
                    <a:pt x="963" y="332"/>
                    <a:pt x="491" y="1"/>
                    <a:pt x="21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3" name="Google Shape;7273;p37"/>
            <p:cNvSpPr/>
            <p:nvPr/>
          </p:nvSpPr>
          <p:spPr>
            <a:xfrm>
              <a:off x="1816337" y="2689601"/>
              <a:ext cx="30564" cy="27470"/>
            </a:xfrm>
            <a:custGeom>
              <a:avLst/>
              <a:gdLst/>
              <a:ahLst/>
              <a:cxnLst/>
              <a:rect l="l" t="t" r="r" b="b"/>
              <a:pathLst>
                <a:path w="889" h="799" extrusionOk="0">
                  <a:moveTo>
                    <a:pt x="407" y="1"/>
                  </a:moveTo>
                  <a:cubicBezTo>
                    <a:pt x="330" y="1"/>
                    <a:pt x="258" y="23"/>
                    <a:pt x="206" y="75"/>
                  </a:cubicBezTo>
                  <a:cubicBezTo>
                    <a:pt x="1" y="212"/>
                    <a:pt x="1" y="485"/>
                    <a:pt x="137" y="621"/>
                  </a:cubicBezTo>
                  <a:cubicBezTo>
                    <a:pt x="181" y="751"/>
                    <a:pt x="306" y="798"/>
                    <a:pt x="445" y="798"/>
                  </a:cubicBezTo>
                  <a:cubicBezTo>
                    <a:pt x="524" y="798"/>
                    <a:pt x="609" y="783"/>
                    <a:pt x="683" y="758"/>
                  </a:cubicBezTo>
                  <a:cubicBezTo>
                    <a:pt x="820" y="621"/>
                    <a:pt x="888" y="348"/>
                    <a:pt x="752" y="143"/>
                  </a:cubicBezTo>
                  <a:cubicBezTo>
                    <a:pt x="667" y="59"/>
                    <a:pt x="531" y="1"/>
                    <a:pt x="407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4" name="Google Shape;7274;p37"/>
            <p:cNvSpPr/>
            <p:nvPr/>
          </p:nvSpPr>
          <p:spPr>
            <a:xfrm>
              <a:off x="2848906" y="1962258"/>
              <a:ext cx="30529" cy="28363"/>
            </a:xfrm>
            <a:custGeom>
              <a:avLst/>
              <a:gdLst/>
              <a:ahLst/>
              <a:cxnLst/>
              <a:rect l="l" t="t" r="r" b="b"/>
              <a:pathLst>
                <a:path w="888" h="825" extrusionOk="0">
                  <a:moveTo>
                    <a:pt x="389" y="0"/>
                  </a:moveTo>
                  <a:cubicBezTo>
                    <a:pt x="319" y="0"/>
                    <a:pt x="253" y="23"/>
                    <a:pt x="205" y="71"/>
                  </a:cubicBezTo>
                  <a:cubicBezTo>
                    <a:pt x="0" y="208"/>
                    <a:pt x="0" y="481"/>
                    <a:pt x="68" y="617"/>
                  </a:cubicBezTo>
                  <a:cubicBezTo>
                    <a:pt x="156" y="750"/>
                    <a:pt x="302" y="825"/>
                    <a:pt x="430" y="825"/>
                  </a:cubicBezTo>
                  <a:cubicBezTo>
                    <a:pt x="501" y="825"/>
                    <a:pt x="566" y="802"/>
                    <a:pt x="614" y="754"/>
                  </a:cubicBezTo>
                  <a:cubicBezTo>
                    <a:pt x="819" y="617"/>
                    <a:pt x="887" y="344"/>
                    <a:pt x="751" y="208"/>
                  </a:cubicBezTo>
                  <a:cubicBezTo>
                    <a:pt x="663" y="76"/>
                    <a:pt x="518" y="0"/>
                    <a:pt x="38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5" name="Google Shape;7275;p37"/>
            <p:cNvSpPr/>
            <p:nvPr/>
          </p:nvSpPr>
          <p:spPr>
            <a:xfrm>
              <a:off x="1826857" y="1949675"/>
              <a:ext cx="34242" cy="15333"/>
            </a:xfrm>
            <a:custGeom>
              <a:avLst/>
              <a:gdLst/>
              <a:ahLst/>
              <a:cxnLst/>
              <a:rect l="l" t="t" r="r" b="b"/>
              <a:pathLst>
                <a:path w="996" h="446" extrusionOk="0">
                  <a:moveTo>
                    <a:pt x="449" y="1"/>
                  </a:moveTo>
                  <a:cubicBezTo>
                    <a:pt x="344" y="1"/>
                    <a:pt x="248" y="51"/>
                    <a:pt x="173" y="164"/>
                  </a:cubicBezTo>
                  <a:cubicBezTo>
                    <a:pt x="0" y="365"/>
                    <a:pt x="154" y="445"/>
                    <a:pt x="355" y="445"/>
                  </a:cubicBezTo>
                  <a:cubicBezTo>
                    <a:pt x="631" y="445"/>
                    <a:pt x="995" y="294"/>
                    <a:pt x="719" y="96"/>
                  </a:cubicBezTo>
                  <a:cubicBezTo>
                    <a:pt x="627" y="35"/>
                    <a:pt x="535" y="1"/>
                    <a:pt x="44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6" name="Google Shape;7276;p37"/>
            <p:cNvSpPr/>
            <p:nvPr/>
          </p:nvSpPr>
          <p:spPr>
            <a:xfrm>
              <a:off x="2832816" y="2703044"/>
              <a:ext cx="39193" cy="27573"/>
            </a:xfrm>
            <a:custGeom>
              <a:avLst/>
              <a:gdLst/>
              <a:ahLst/>
              <a:cxnLst/>
              <a:rect l="l" t="t" r="r" b="b"/>
              <a:pathLst>
                <a:path w="1140" h="802" extrusionOk="0">
                  <a:moveTo>
                    <a:pt x="572" y="0"/>
                  </a:moveTo>
                  <a:cubicBezTo>
                    <a:pt x="249" y="0"/>
                    <a:pt x="1" y="487"/>
                    <a:pt x="332" y="708"/>
                  </a:cubicBezTo>
                  <a:cubicBezTo>
                    <a:pt x="424" y="774"/>
                    <a:pt x="513" y="801"/>
                    <a:pt x="595" y="801"/>
                  </a:cubicBezTo>
                  <a:cubicBezTo>
                    <a:pt x="937" y="801"/>
                    <a:pt x="1140" y="314"/>
                    <a:pt x="809" y="94"/>
                  </a:cubicBezTo>
                  <a:cubicBezTo>
                    <a:pt x="730" y="28"/>
                    <a:pt x="649" y="0"/>
                    <a:pt x="5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277" name="Google Shape;7277;p37"/>
          <p:cNvGrpSpPr/>
          <p:nvPr/>
        </p:nvGrpSpPr>
        <p:grpSpPr>
          <a:xfrm rot="-4146881">
            <a:off x="888144" y="1679175"/>
            <a:ext cx="305688" cy="358802"/>
            <a:chOff x="1399963" y="545100"/>
            <a:chExt cx="305686" cy="358800"/>
          </a:xfrm>
        </p:grpSpPr>
        <p:sp>
          <p:nvSpPr>
            <p:cNvPr id="7278" name="Google Shape;7278;p37"/>
            <p:cNvSpPr/>
            <p:nvPr/>
          </p:nvSpPr>
          <p:spPr>
            <a:xfrm>
              <a:off x="1618396" y="884214"/>
              <a:ext cx="13680" cy="19686"/>
            </a:xfrm>
            <a:custGeom>
              <a:avLst/>
              <a:gdLst/>
              <a:ahLst/>
              <a:cxnLst/>
              <a:rect l="l" t="t" r="r" b="b"/>
              <a:pathLst>
                <a:path w="508" h="731" extrusionOk="0">
                  <a:moveTo>
                    <a:pt x="254" y="1"/>
                  </a:moveTo>
                  <a:cubicBezTo>
                    <a:pt x="127" y="1"/>
                    <a:pt x="1" y="89"/>
                    <a:pt x="1" y="265"/>
                  </a:cubicBezTo>
                  <a:lnTo>
                    <a:pt x="1" y="476"/>
                  </a:lnTo>
                  <a:cubicBezTo>
                    <a:pt x="1" y="610"/>
                    <a:pt x="102" y="731"/>
                    <a:pt x="233" y="731"/>
                  </a:cubicBezTo>
                  <a:cubicBezTo>
                    <a:pt x="240" y="731"/>
                    <a:pt x="247" y="730"/>
                    <a:pt x="254" y="730"/>
                  </a:cubicBezTo>
                  <a:cubicBezTo>
                    <a:pt x="261" y="730"/>
                    <a:pt x="269" y="731"/>
                    <a:pt x="276" y="731"/>
                  </a:cubicBezTo>
                  <a:cubicBezTo>
                    <a:pt x="406" y="731"/>
                    <a:pt x="508" y="610"/>
                    <a:pt x="508" y="476"/>
                  </a:cubicBezTo>
                  <a:lnTo>
                    <a:pt x="508" y="265"/>
                  </a:lnTo>
                  <a:cubicBezTo>
                    <a:pt x="508" y="89"/>
                    <a:pt x="381" y="1"/>
                    <a:pt x="25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9" name="Google Shape;7279;p37"/>
            <p:cNvSpPr/>
            <p:nvPr/>
          </p:nvSpPr>
          <p:spPr>
            <a:xfrm>
              <a:off x="1614599" y="545100"/>
              <a:ext cx="35682" cy="27711"/>
            </a:xfrm>
            <a:custGeom>
              <a:avLst/>
              <a:gdLst/>
              <a:ahLst/>
              <a:cxnLst/>
              <a:rect l="l" t="t" r="r" b="b"/>
              <a:pathLst>
                <a:path w="1325" h="1029" extrusionOk="0">
                  <a:moveTo>
                    <a:pt x="663" y="0"/>
                  </a:moveTo>
                  <a:cubicBezTo>
                    <a:pt x="1" y="0"/>
                    <a:pt x="1" y="1028"/>
                    <a:pt x="663" y="1028"/>
                  </a:cubicBezTo>
                  <a:cubicBezTo>
                    <a:pt x="1325" y="1028"/>
                    <a:pt x="1325" y="0"/>
                    <a:pt x="66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0" name="Google Shape;7280;p37"/>
            <p:cNvSpPr/>
            <p:nvPr/>
          </p:nvSpPr>
          <p:spPr>
            <a:xfrm>
              <a:off x="1628252" y="738895"/>
              <a:ext cx="35682" cy="27684"/>
            </a:xfrm>
            <a:custGeom>
              <a:avLst/>
              <a:gdLst/>
              <a:ahLst/>
              <a:cxnLst/>
              <a:rect l="l" t="t" r="r" b="b"/>
              <a:pathLst>
                <a:path w="1325" h="1028" extrusionOk="0">
                  <a:moveTo>
                    <a:pt x="663" y="0"/>
                  </a:moveTo>
                  <a:cubicBezTo>
                    <a:pt x="1" y="0"/>
                    <a:pt x="1" y="1028"/>
                    <a:pt x="663" y="1028"/>
                  </a:cubicBezTo>
                  <a:cubicBezTo>
                    <a:pt x="1324" y="1028"/>
                    <a:pt x="1324" y="0"/>
                    <a:pt x="66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1" name="Google Shape;7281;p37"/>
            <p:cNvSpPr/>
            <p:nvPr/>
          </p:nvSpPr>
          <p:spPr>
            <a:xfrm>
              <a:off x="1399963" y="649000"/>
              <a:ext cx="35682" cy="27711"/>
            </a:xfrm>
            <a:custGeom>
              <a:avLst/>
              <a:gdLst/>
              <a:ahLst/>
              <a:cxnLst/>
              <a:rect l="l" t="t" r="r" b="b"/>
              <a:pathLst>
                <a:path w="1325" h="1029" extrusionOk="0">
                  <a:moveTo>
                    <a:pt x="663" y="1"/>
                  </a:moveTo>
                  <a:cubicBezTo>
                    <a:pt x="1" y="1"/>
                    <a:pt x="1" y="1029"/>
                    <a:pt x="663" y="1029"/>
                  </a:cubicBezTo>
                  <a:cubicBezTo>
                    <a:pt x="1324" y="1029"/>
                    <a:pt x="1324" y="1"/>
                    <a:pt x="66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2" name="Google Shape;7282;p37"/>
            <p:cNvSpPr/>
            <p:nvPr/>
          </p:nvSpPr>
          <p:spPr>
            <a:xfrm>
              <a:off x="1669967" y="628155"/>
              <a:ext cx="35682" cy="27711"/>
            </a:xfrm>
            <a:custGeom>
              <a:avLst/>
              <a:gdLst/>
              <a:ahLst/>
              <a:cxnLst/>
              <a:rect l="l" t="t" r="r" b="b"/>
              <a:pathLst>
                <a:path w="1325" h="1029" extrusionOk="0">
                  <a:moveTo>
                    <a:pt x="663" y="0"/>
                  </a:moveTo>
                  <a:cubicBezTo>
                    <a:pt x="1" y="0"/>
                    <a:pt x="1" y="1028"/>
                    <a:pt x="663" y="1028"/>
                  </a:cubicBezTo>
                  <a:cubicBezTo>
                    <a:pt x="1324" y="1028"/>
                    <a:pt x="1324" y="0"/>
                    <a:pt x="66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3" name="Google Shape;7283;p37"/>
            <p:cNvSpPr/>
            <p:nvPr/>
          </p:nvSpPr>
          <p:spPr>
            <a:xfrm>
              <a:off x="1531572" y="649000"/>
              <a:ext cx="35655" cy="27711"/>
            </a:xfrm>
            <a:custGeom>
              <a:avLst/>
              <a:gdLst/>
              <a:ahLst/>
              <a:cxnLst/>
              <a:rect l="l" t="t" r="r" b="b"/>
              <a:pathLst>
                <a:path w="1324" h="1029" extrusionOk="0">
                  <a:moveTo>
                    <a:pt x="662" y="1"/>
                  </a:moveTo>
                  <a:cubicBezTo>
                    <a:pt x="0" y="1"/>
                    <a:pt x="0" y="1029"/>
                    <a:pt x="662" y="1029"/>
                  </a:cubicBezTo>
                  <a:cubicBezTo>
                    <a:pt x="1324" y="1029"/>
                    <a:pt x="1324" y="1"/>
                    <a:pt x="662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284" name="Google Shape;7284;p37"/>
          <p:cNvGrpSpPr/>
          <p:nvPr/>
        </p:nvGrpSpPr>
        <p:grpSpPr>
          <a:xfrm>
            <a:off x="1465955" y="3922602"/>
            <a:ext cx="656695" cy="681507"/>
            <a:chOff x="1609851" y="1570464"/>
            <a:chExt cx="1473733" cy="1539433"/>
          </a:xfrm>
        </p:grpSpPr>
        <p:sp>
          <p:nvSpPr>
            <p:cNvPr id="7285" name="Google Shape;7285;p37"/>
            <p:cNvSpPr/>
            <p:nvPr/>
          </p:nvSpPr>
          <p:spPr>
            <a:xfrm>
              <a:off x="2083882" y="2441068"/>
              <a:ext cx="117373" cy="86844"/>
            </a:xfrm>
            <a:custGeom>
              <a:avLst/>
              <a:gdLst/>
              <a:ahLst/>
              <a:cxnLst/>
              <a:rect l="l" t="t" r="r" b="b"/>
              <a:pathLst>
                <a:path w="3414" h="2526" extrusionOk="0">
                  <a:moveTo>
                    <a:pt x="3413" y="0"/>
                  </a:moveTo>
                  <a:lnTo>
                    <a:pt x="0" y="2389"/>
                  </a:lnTo>
                  <a:lnTo>
                    <a:pt x="68" y="2526"/>
                  </a:lnTo>
                  <a:lnTo>
                    <a:pt x="3413" y="69"/>
                  </a:lnTo>
                  <a:lnTo>
                    <a:pt x="341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6" name="Google Shape;7286;p37"/>
            <p:cNvSpPr/>
            <p:nvPr/>
          </p:nvSpPr>
          <p:spPr>
            <a:xfrm>
              <a:off x="2039291" y="2403525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2935" y="0"/>
                  </a:moveTo>
                  <a:lnTo>
                    <a:pt x="0" y="888"/>
                  </a:lnTo>
                  <a:lnTo>
                    <a:pt x="0" y="1024"/>
                  </a:lnTo>
                  <a:lnTo>
                    <a:pt x="2935" y="69"/>
                  </a:lnTo>
                  <a:lnTo>
                    <a:pt x="293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7" name="Google Shape;7287;p37"/>
            <p:cNvSpPr/>
            <p:nvPr/>
          </p:nvSpPr>
          <p:spPr>
            <a:xfrm>
              <a:off x="2151920" y="2513816"/>
              <a:ext cx="68107" cy="86844"/>
            </a:xfrm>
            <a:custGeom>
              <a:avLst/>
              <a:gdLst/>
              <a:ahLst/>
              <a:cxnLst/>
              <a:rect l="l" t="t" r="r" b="b"/>
              <a:pathLst>
                <a:path w="1981" h="2526" extrusionOk="0">
                  <a:moveTo>
                    <a:pt x="1980" y="0"/>
                  </a:moveTo>
                  <a:lnTo>
                    <a:pt x="1" y="2458"/>
                  </a:lnTo>
                  <a:lnTo>
                    <a:pt x="137" y="2526"/>
                  </a:lnTo>
                  <a:lnTo>
                    <a:pt x="198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8" name="Google Shape;7288;p37"/>
            <p:cNvSpPr/>
            <p:nvPr/>
          </p:nvSpPr>
          <p:spPr>
            <a:xfrm>
              <a:off x="2241102" y="2509106"/>
              <a:ext cx="49301" cy="133807"/>
            </a:xfrm>
            <a:custGeom>
              <a:avLst/>
              <a:gdLst/>
              <a:ahLst/>
              <a:cxnLst/>
              <a:rect l="l" t="t" r="r" b="b"/>
              <a:pathLst>
                <a:path w="1434" h="3892" extrusionOk="0">
                  <a:moveTo>
                    <a:pt x="1366" y="1"/>
                  </a:moveTo>
                  <a:lnTo>
                    <a:pt x="0" y="3892"/>
                  </a:lnTo>
                  <a:lnTo>
                    <a:pt x="69" y="3892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9" name="Google Shape;7289;p37"/>
            <p:cNvSpPr/>
            <p:nvPr/>
          </p:nvSpPr>
          <p:spPr>
            <a:xfrm>
              <a:off x="2158968" y="2074990"/>
              <a:ext cx="61059" cy="89216"/>
            </a:xfrm>
            <a:custGeom>
              <a:avLst/>
              <a:gdLst/>
              <a:ahLst/>
              <a:cxnLst/>
              <a:rect l="l" t="t" r="r" b="b"/>
              <a:pathLst>
                <a:path w="1776" h="2595" extrusionOk="0">
                  <a:moveTo>
                    <a:pt x="69" y="0"/>
                  </a:moveTo>
                  <a:lnTo>
                    <a:pt x="0" y="69"/>
                  </a:lnTo>
                  <a:lnTo>
                    <a:pt x="1775" y="2594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0" name="Google Shape;7290;p37"/>
            <p:cNvSpPr/>
            <p:nvPr/>
          </p:nvSpPr>
          <p:spPr>
            <a:xfrm>
              <a:off x="2022858" y="2333115"/>
              <a:ext cx="145531" cy="4744"/>
            </a:xfrm>
            <a:custGeom>
              <a:avLst/>
              <a:gdLst/>
              <a:ahLst/>
              <a:cxnLst/>
              <a:rect l="l" t="t" r="r" b="b"/>
              <a:pathLst>
                <a:path w="4233" h="138" extrusionOk="0">
                  <a:moveTo>
                    <a:pt x="1" y="1"/>
                  </a:moveTo>
                  <a:lnTo>
                    <a:pt x="1" y="69"/>
                  </a:lnTo>
                  <a:lnTo>
                    <a:pt x="4232" y="137"/>
                  </a:lnTo>
                  <a:lnTo>
                    <a:pt x="4232" y="69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1" name="Google Shape;7291;p37"/>
            <p:cNvSpPr/>
            <p:nvPr/>
          </p:nvSpPr>
          <p:spPr>
            <a:xfrm>
              <a:off x="2346717" y="2016303"/>
              <a:ext cx="4710" cy="105650"/>
            </a:xfrm>
            <a:custGeom>
              <a:avLst/>
              <a:gdLst/>
              <a:ahLst/>
              <a:cxnLst/>
              <a:rect l="l" t="t" r="r" b="b"/>
              <a:pathLst>
                <a:path w="137" h="3073" extrusionOk="0">
                  <a:moveTo>
                    <a:pt x="0" y="1"/>
                  </a:moveTo>
                  <a:lnTo>
                    <a:pt x="0" y="3072"/>
                  </a:lnTo>
                  <a:lnTo>
                    <a:pt x="137" y="3072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2" name="Google Shape;7292;p37"/>
            <p:cNvSpPr/>
            <p:nvPr/>
          </p:nvSpPr>
          <p:spPr>
            <a:xfrm>
              <a:off x="2086220" y="2143028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69" y="1"/>
                  </a:moveTo>
                  <a:lnTo>
                    <a:pt x="0" y="137"/>
                  </a:lnTo>
                  <a:lnTo>
                    <a:pt x="3413" y="2595"/>
                  </a:lnTo>
                  <a:lnTo>
                    <a:pt x="3413" y="2526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3" name="Google Shape;7293;p37"/>
            <p:cNvSpPr/>
            <p:nvPr/>
          </p:nvSpPr>
          <p:spPr>
            <a:xfrm>
              <a:off x="2492179" y="2445744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1" y="1"/>
                  </a:moveTo>
                  <a:cubicBezTo>
                    <a:pt x="1" y="1"/>
                    <a:pt x="1" y="1"/>
                    <a:pt x="1" y="69"/>
                  </a:cubicBezTo>
                  <a:lnTo>
                    <a:pt x="3277" y="2595"/>
                  </a:lnTo>
                  <a:cubicBezTo>
                    <a:pt x="3346" y="2527"/>
                    <a:pt x="3346" y="2527"/>
                    <a:pt x="3414" y="2458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4" name="Google Shape;7294;p37"/>
            <p:cNvSpPr/>
            <p:nvPr/>
          </p:nvSpPr>
          <p:spPr>
            <a:xfrm>
              <a:off x="2342007" y="2556069"/>
              <a:ext cx="4744" cy="105615"/>
            </a:xfrm>
            <a:custGeom>
              <a:avLst/>
              <a:gdLst/>
              <a:ahLst/>
              <a:cxnLst/>
              <a:rect l="l" t="t" r="r" b="b"/>
              <a:pathLst>
                <a:path w="138" h="3072" extrusionOk="0">
                  <a:moveTo>
                    <a:pt x="69" y="0"/>
                  </a:moveTo>
                  <a:lnTo>
                    <a:pt x="1" y="3072"/>
                  </a:lnTo>
                  <a:lnTo>
                    <a:pt x="137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5" name="Google Shape;7295;p37"/>
            <p:cNvSpPr/>
            <p:nvPr/>
          </p:nvSpPr>
          <p:spPr>
            <a:xfrm>
              <a:off x="2553203" y="2241596"/>
              <a:ext cx="103278" cy="32902"/>
            </a:xfrm>
            <a:custGeom>
              <a:avLst/>
              <a:gdLst/>
              <a:ahLst/>
              <a:cxnLst/>
              <a:rect l="l" t="t" r="r" b="b"/>
              <a:pathLst>
                <a:path w="3004" h="957" extrusionOk="0">
                  <a:moveTo>
                    <a:pt x="2936" y="1"/>
                  </a:moveTo>
                  <a:lnTo>
                    <a:pt x="1" y="888"/>
                  </a:lnTo>
                  <a:lnTo>
                    <a:pt x="1" y="956"/>
                  </a:lnTo>
                  <a:lnTo>
                    <a:pt x="3004" y="137"/>
                  </a:lnTo>
                  <a:cubicBezTo>
                    <a:pt x="3004" y="137"/>
                    <a:pt x="3004" y="1"/>
                    <a:pt x="2936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6" name="Google Shape;7296;p37"/>
            <p:cNvSpPr/>
            <p:nvPr/>
          </p:nvSpPr>
          <p:spPr>
            <a:xfrm>
              <a:off x="2527384" y="2340163"/>
              <a:ext cx="143193" cy="4710"/>
            </a:xfrm>
            <a:custGeom>
              <a:avLst/>
              <a:gdLst/>
              <a:ahLst/>
              <a:cxnLst/>
              <a:rect l="l" t="t" r="r" b="b"/>
              <a:pathLst>
                <a:path w="4165" h="137" extrusionOk="0">
                  <a:moveTo>
                    <a:pt x="1" y="0"/>
                  </a:moveTo>
                  <a:lnTo>
                    <a:pt x="1" y="69"/>
                  </a:lnTo>
                  <a:lnTo>
                    <a:pt x="4165" y="137"/>
                  </a:lnTo>
                  <a:lnTo>
                    <a:pt x="416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7" name="Google Shape;7297;p37"/>
            <p:cNvSpPr/>
            <p:nvPr/>
          </p:nvSpPr>
          <p:spPr>
            <a:xfrm>
              <a:off x="2471070" y="2513816"/>
              <a:ext cx="65735" cy="89216"/>
            </a:xfrm>
            <a:custGeom>
              <a:avLst/>
              <a:gdLst/>
              <a:ahLst/>
              <a:cxnLst/>
              <a:rect l="l" t="t" r="r" b="b"/>
              <a:pathLst>
                <a:path w="1912" h="2595" extrusionOk="0">
                  <a:moveTo>
                    <a:pt x="1" y="0"/>
                  </a:moveTo>
                  <a:lnTo>
                    <a:pt x="1775" y="2594"/>
                  </a:lnTo>
                  <a:lnTo>
                    <a:pt x="1912" y="252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8" name="Google Shape;7298;p37"/>
            <p:cNvSpPr/>
            <p:nvPr/>
          </p:nvSpPr>
          <p:spPr>
            <a:xfrm>
              <a:off x="2400659" y="2509106"/>
              <a:ext cx="44625" cy="138517"/>
            </a:xfrm>
            <a:custGeom>
              <a:avLst/>
              <a:gdLst/>
              <a:ahLst/>
              <a:cxnLst/>
              <a:rect l="l" t="t" r="r" b="b"/>
              <a:pathLst>
                <a:path w="1298" h="4029" extrusionOk="0">
                  <a:moveTo>
                    <a:pt x="1" y="1"/>
                  </a:moveTo>
                  <a:lnTo>
                    <a:pt x="1161" y="4028"/>
                  </a:lnTo>
                  <a:lnTo>
                    <a:pt x="1298" y="4028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9" name="Google Shape;7299;p37"/>
            <p:cNvSpPr/>
            <p:nvPr/>
          </p:nvSpPr>
          <p:spPr>
            <a:xfrm>
              <a:off x="1936048" y="2030399"/>
              <a:ext cx="145496" cy="110325"/>
            </a:xfrm>
            <a:custGeom>
              <a:avLst/>
              <a:gdLst/>
              <a:ahLst/>
              <a:cxnLst/>
              <a:rect l="l" t="t" r="r" b="b"/>
              <a:pathLst>
                <a:path w="4232" h="3209" extrusionOk="0">
                  <a:moveTo>
                    <a:pt x="137" y="0"/>
                  </a:moveTo>
                  <a:lnTo>
                    <a:pt x="0" y="137"/>
                  </a:lnTo>
                  <a:lnTo>
                    <a:pt x="4164" y="3209"/>
                  </a:lnTo>
                  <a:lnTo>
                    <a:pt x="4232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0" name="Google Shape;7300;p37"/>
            <p:cNvSpPr/>
            <p:nvPr/>
          </p:nvSpPr>
          <p:spPr>
            <a:xfrm>
              <a:off x="1860928" y="2171185"/>
              <a:ext cx="169012" cy="61059"/>
            </a:xfrm>
            <a:custGeom>
              <a:avLst/>
              <a:gdLst/>
              <a:ahLst/>
              <a:cxnLst/>
              <a:rect l="l" t="t" r="r" b="b"/>
              <a:pathLst>
                <a:path w="4916" h="1776" extrusionOk="0">
                  <a:moveTo>
                    <a:pt x="69" y="1"/>
                  </a:moveTo>
                  <a:lnTo>
                    <a:pt x="1" y="206"/>
                  </a:lnTo>
                  <a:lnTo>
                    <a:pt x="4915" y="1776"/>
                  </a:lnTo>
                  <a:lnTo>
                    <a:pt x="4915" y="1707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1" name="Google Shape;7301;p37"/>
            <p:cNvSpPr/>
            <p:nvPr/>
          </p:nvSpPr>
          <p:spPr>
            <a:xfrm>
              <a:off x="2766772" y="2654603"/>
              <a:ext cx="79796" cy="63397"/>
            </a:xfrm>
            <a:custGeom>
              <a:avLst/>
              <a:gdLst/>
              <a:ahLst/>
              <a:cxnLst/>
              <a:rect l="l" t="t" r="r" b="b"/>
              <a:pathLst>
                <a:path w="2321" h="1844" extrusionOk="0">
                  <a:moveTo>
                    <a:pt x="137" y="1"/>
                  </a:moveTo>
                  <a:cubicBezTo>
                    <a:pt x="137" y="69"/>
                    <a:pt x="68" y="137"/>
                    <a:pt x="0" y="206"/>
                  </a:cubicBezTo>
                  <a:lnTo>
                    <a:pt x="2184" y="1844"/>
                  </a:lnTo>
                  <a:lnTo>
                    <a:pt x="2253" y="1776"/>
                  </a:lnTo>
                  <a:lnTo>
                    <a:pt x="2321" y="1639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2" name="Google Shape;7302;p37"/>
            <p:cNvSpPr/>
            <p:nvPr/>
          </p:nvSpPr>
          <p:spPr>
            <a:xfrm>
              <a:off x="1837481" y="2328440"/>
              <a:ext cx="176026" cy="9420"/>
            </a:xfrm>
            <a:custGeom>
              <a:avLst/>
              <a:gdLst/>
              <a:ahLst/>
              <a:cxnLst/>
              <a:rect l="l" t="t" r="r" b="b"/>
              <a:pathLst>
                <a:path w="5120" h="274" extrusionOk="0">
                  <a:moveTo>
                    <a:pt x="0" y="0"/>
                  </a:moveTo>
                  <a:cubicBezTo>
                    <a:pt x="0" y="68"/>
                    <a:pt x="0" y="137"/>
                    <a:pt x="0" y="205"/>
                  </a:cubicBezTo>
                  <a:lnTo>
                    <a:pt x="5120" y="273"/>
                  </a:lnTo>
                  <a:lnTo>
                    <a:pt x="5120" y="137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3" name="Google Shape;7303;p37"/>
            <p:cNvSpPr/>
            <p:nvPr/>
          </p:nvSpPr>
          <p:spPr>
            <a:xfrm>
              <a:off x="1722479" y="2323729"/>
              <a:ext cx="93892" cy="9420"/>
            </a:xfrm>
            <a:custGeom>
              <a:avLst/>
              <a:gdLst/>
              <a:ahLst/>
              <a:cxnLst/>
              <a:rect l="l" t="t" r="r" b="b"/>
              <a:pathLst>
                <a:path w="2731" h="274" extrusionOk="0">
                  <a:moveTo>
                    <a:pt x="1" y="1"/>
                  </a:moveTo>
                  <a:lnTo>
                    <a:pt x="1" y="205"/>
                  </a:lnTo>
                  <a:lnTo>
                    <a:pt x="1" y="274"/>
                  </a:lnTo>
                  <a:lnTo>
                    <a:pt x="2731" y="274"/>
                  </a:lnTo>
                  <a:cubicBezTo>
                    <a:pt x="2731" y="205"/>
                    <a:pt x="2731" y="137"/>
                    <a:pt x="2731" y="69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4" name="Google Shape;7304;p37"/>
            <p:cNvSpPr/>
            <p:nvPr/>
          </p:nvSpPr>
          <p:spPr>
            <a:xfrm>
              <a:off x="2403032" y="2032737"/>
              <a:ext cx="49301" cy="136145"/>
            </a:xfrm>
            <a:custGeom>
              <a:avLst/>
              <a:gdLst/>
              <a:ahLst/>
              <a:cxnLst/>
              <a:rect l="l" t="t" r="r" b="b"/>
              <a:pathLst>
                <a:path w="1434" h="3960" extrusionOk="0">
                  <a:moveTo>
                    <a:pt x="1365" y="1"/>
                  </a:moveTo>
                  <a:lnTo>
                    <a:pt x="0" y="3960"/>
                  </a:lnTo>
                  <a:lnTo>
                    <a:pt x="68" y="3960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5" name="Google Shape;7305;p37"/>
            <p:cNvSpPr/>
            <p:nvPr/>
          </p:nvSpPr>
          <p:spPr>
            <a:xfrm>
              <a:off x="2611890" y="2539636"/>
              <a:ext cx="147868" cy="110325"/>
            </a:xfrm>
            <a:custGeom>
              <a:avLst/>
              <a:gdLst/>
              <a:ahLst/>
              <a:cxnLst/>
              <a:rect l="l" t="t" r="r" b="b"/>
              <a:pathLst>
                <a:path w="4301" h="3209" extrusionOk="0">
                  <a:moveTo>
                    <a:pt x="137" y="0"/>
                  </a:moveTo>
                  <a:lnTo>
                    <a:pt x="0" y="69"/>
                  </a:lnTo>
                  <a:lnTo>
                    <a:pt x="4164" y="3208"/>
                  </a:lnTo>
                  <a:lnTo>
                    <a:pt x="4300" y="3004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6" name="Google Shape;7306;p37"/>
            <p:cNvSpPr/>
            <p:nvPr/>
          </p:nvSpPr>
          <p:spPr>
            <a:xfrm>
              <a:off x="2663494" y="2443406"/>
              <a:ext cx="171350" cy="63397"/>
            </a:xfrm>
            <a:custGeom>
              <a:avLst/>
              <a:gdLst/>
              <a:ahLst/>
              <a:cxnLst/>
              <a:rect l="l" t="t" r="r" b="b"/>
              <a:pathLst>
                <a:path w="4984" h="1844" extrusionOk="0">
                  <a:moveTo>
                    <a:pt x="1" y="1"/>
                  </a:moveTo>
                  <a:cubicBezTo>
                    <a:pt x="1" y="69"/>
                    <a:pt x="1" y="69"/>
                    <a:pt x="1" y="137"/>
                  </a:cubicBezTo>
                  <a:lnTo>
                    <a:pt x="4915" y="1844"/>
                  </a:lnTo>
                  <a:lnTo>
                    <a:pt x="4984" y="1707"/>
                  </a:lnTo>
                  <a:lnTo>
                    <a:pt x="4984" y="1639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7" name="Google Shape;7307;p37"/>
            <p:cNvSpPr/>
            <p:nvPr/>
          </p:nvSpPr>
          <p:spPr>
            <a:xfrm>
              <a:off x="2851244" y="211019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80"/>
                  </a:lnTo>
                  <a:cubicBezTo>
                    <a:pt x="0" y="1980"/>
                    <a:pt x="69" y="2048"/>
                    <a:pt x="69" y="2116"/>
                  </a:cubicBezTo>
                  <a:lnTo>
                    <a:pt x="6212" y="205"/>
                  </a:lnTo>
                  <a:cubicBezTo>
                    <a:pt x="6212" y="137"/>
                    <a:pt x="6212" y="68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8" name="Google Shape;7308;p37"/>
            <p:cNvSpPr/>
            <p:nvPr/>
          </p:nvSpPr>
          <p:spPr>
            <a:xfrm>
              <a:off x="2250488" y="2030399"/>
              <a:ext cx="44625" cy="138483"/>
            </a:xfrm>
            <a:custGeom>
              <a:avLst/>
              <a:gdLst/>
              <a:ahLst/>
              <a:cxnLst/>
              <a:rect l="l" t="t" r="r" b="b"/>
              <a:pathLst>
                <a:path w="1298" h="4028" extrusionOk="0">
                  <a:moveTo>
                    <a:pt x="69" y="0"/>
                  </a:moveTo>
                  <a:lnTo>
                    <a:pt x="0" y="69"/>
                  </a:lnTo>
                  <a:lnTo>
                    <a:pt x="1229" y="4028"/>
                  </a:lnTo>
                  <a:lnTo>
                    <a:pt x="1297" y="4028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9" name="Google Shape;7309;p37"/>
            <p:cNvSpPr/>
            <p:nvPr/>
          </p:nvSpPr>
          <p:spPr>
            <a:xfrm>
              <a:off x="2489841" y="2150076"/>
              <a:ext cx="119711" cy="86878"/>
            </a:xfrm>
            <a:custGeom>
              <a:avLst/>
              <a:gdLst/>
              <a:ahLst/>
              <a:cxnLst/>
              <a:rect l="l" t="t" r="r" b="b"/>
              <a:pathLst>
                <a:path w="3482" h="2527" extrusionOk="0">
                  <a:moveTo>
                    <a:pt x="3414" y="1"/>
                  </a:moveTo>
                  <a:lnTo>
                    <a:pt x="1" y="2458"/>
                  </a:lnTo>
                  <a:lnTo>
                    <a:pt x="69" y="2458"/>
                  </a:lnTo>
                  <a:lnTo>
                    <a:pt x="69" y="2526"/>
                  </a:lnTo>
                  <a:lnTo>
                    <a:pt x="3482" y="137"/>
                  </a:lnTo>
                  <a:lnTo>
                    <a:pt x="341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0" name="Google Shape;7310;p37"/>
            <p:cNvSpPr/>
            <p:nvPr/>
          </p:nvSpPr>
          <p:spPr>
            <a:xfrm>
              <a:off x="2473407" y="2077328"/>
              <a:ext cx="68107" cy="89216"/>
            </a:xfrm>
            <a:custGeom>
              <a:avLst/>
              <a:gdLst/>
              <a:ahLst/>
              <a:cxnLst/>
              <a:rect l="l" t="t" r="r" b="b"/>
              <a:pathLst>
                <a:path w="1981" h="2595" extrusionOk="0">
                  <a:moveTo>
                    <a:pt x="1844" y="1"/>
                  </a:moveTo>
                  <a:lnTo>
                    <a:pt x="1" y="2526"/>
                  </a:lnTo>
                  <a:lnTo>
                    <a:pt x="69" y="2526"/>
                  </a:lnTo>
                  <a:lnTo>
                    <a:pt x="69" y="2594"/>
                  </a:lnTo>
                  <a:lnTo>
                    <a:pt x="1980" y="137"/>
                  </a:lnTo>
                  <a:lnTo>
                    <a:pt x="184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1" name="Google Shape;7311;p37"/>
            <p:cNvSpPr/>
            <p:nvPr/>
          </p:nvSpPr>
          <p:spPr>
            <a:xfrm>
              <a:off x="2041629" y="2234548"/>
              <a:ext cx="100940" cy="37577"/>
            </a:xfrm>
            <a:custGeom>
              <a:avLst/>
              <a:gdLst/>
              <a:ahLst/>
              <a:cxnLst/>
              <a:rect l="l" t="t" r="r" b="b"/>
              <a:pathLst>
                <a:path w="2936" h="1093" extrusionOk="0">
                  <a:moveTo>
                    <a:pt x="1" y="1"/>
                  </a:moveTo>
                  <a:lnTo>
                    <a:pt x="1" y="137"/>
                  </a:lnTo>
                  <a:lnTo>
                    <a:pt x="2936" y="1093"/>
                  </a:lnTo>
                  <a:cubicBezTo>
                    <a:pt x="2936" y="1025"/>
                    <a:pt x="2936" y="1025"/>
                    <a:pt x="2936" y="1025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2" name="Google Shape;7312;p37"/>
            <p:cNvSpPr/>
            <p:nvPr/>
          </p:nvSpPr>
          <p:spPr>
            <a:xfrm>
              <a:off x="1846866" y="1959989"/>
              <a:ext cx="77458" cy="63397"/>
            </a:xfrm>
            <a:custGeom>
              <a:avLst/>
              <a:gdLst/>
              <a:ahLst/>
              <a:cxnLst/>
              <a:rect l="l" t="t" r="r" b="b"/>
              <a:pathLst>
                <a:path w="2253" h="1844" extrusionOk="0">
                  <a:moveTo>
                    <a:pt x="137" y="1"/>
                  </a:moveTo>
                  <a:lnTo>
                    <a:pt x="69" y="69"/>
                  </a:lnTo>
                  <a:cubicBezTo>
                    <a:pt x="69" y="137"/>
                    <a:pt x="0" y="137"/>
                    <a:pt x="0" y="205"/>
                  </a:cubicBezTo>
                  <a:lnTo>
                    <a:pt x="2184" y="1844"/>
                  </a:lnTo>
                  <a:lnTo>
                    <a:pt x="2253" y="170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3" name="Google Shape;7313;p37"/>
            <p:cNvSpPr/>
            <p:nvPr/>
          </p:nvSpPr>
          <p:spPr>
            <a:xfrm>
              <a:off x="2553203" y="2408201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1" y="1"/>
                  </a:moveTo>
                  <a:lnTo>
                    <a:pt x="1" y="69"/>
                  </a:lnTo>
                  <a:lnTo>
                    <a:pt x="2936" y="1025"/>
                  </a:lnTo>
                  <a:lnTo>
                    <a:pt x="2936" y="956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4" name="Google Shape;7314;p37"/>
            <p:cNvSpPr/>
            <p:nvPr/>
          </p:nvSpPr>
          <p:spPr>
            <a:xfrm>
              <a:off x="2665832" y="2182943"/>
              <a:ext cx="171350" cy="58687"/>
            </a:xfrm>
            <a:custGeom>
              <a:avLst/>
              <a:gdLst/>
              <a:ahLst/>
              <a:cxnLst/>
              <a:rect l="l" t="t" r="r" b="b"/>
              <a:pathLst>
                <a:path w="4984" h="1707" extrusionOk="0">
                  <a:moveTo>
                    <a:pt x="4916" y="0"/>
                  </a:moveTo>
                  <a:lnTo>
                    <a:pt x="1" y="1570"/>
                  </a:lnTo>
                  <a:lnTo>
                    <a:pt x="1" y="1707"/>
                  </a:lnTo>
                  <a:lnTo>
                    <a:pt x="4984" y="137"/>
                  </a:lnTo>
                  <a:lnTo>
                    <a:pt x="4916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5" name="Google Shape;7315;p37"/>
            <p:cNvSpPr/>
            <p:nvPr/>
          </p:nvSpPr>
          <p:spPr>
            <a:xfrm>
              <a:off x="1858590" y="2436358"/>
              <a:ext cx="171350" cy="58721"/>
            </a:xfrm>
            <a:custGeom>
              <a:avLst/>
              <a:gdLst/>
              <a:ahLst/>
              <a:cxnLst/>
              <a:rect l="l" t="t" r="r" b="b"/>
              <a:pathLst>
                <a:path w="4984" h="1708" extrusionOk="0">
                  <a:moveTo>
                    <a:pt x="4915" y="1"/>
                  </a:moveTo>
                  <a:lnTo>
                    <a:pt x="1" y="1503"/>
                  </a:lnTo>
                  <a:lnTo>
                    <a:pt x="69" y="1707"/>
                  </a:lnTo>
                  <a:lnTo>
                    <a:pt x="4983" y="137"/>
                  </a:lnTo>
                  <a:cubicBezTo>
                    <a:pt x="4983" y="69"/>
                    <a:pt x="4983" y="69"/>
                    <a:pt x="4915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6" name="Google Shape;7316;p37"/>
            <p:cNvSpPr/>
            <p:nvPr/>
          </p:nvSpPr>
          <p:spPr>
            <a:xfrm>
              <a:off x="1633298" y="2096099"/>
              <a:ext cx="213603" cy="77493"/>
            </a:xfrm>
            <a:custGeom>
              <a:avLst/>
              <a:gdLst/>
              <a:ahLst/>
              <a:cxnLst/>
              <a:rect l="l" t="t" r="r" b="b"/>
              <a:pathLst>
                <a:path w="6213" h="2254" extrusionOk="0">
                  <a:moveTo>
                    <a:pt x="69" y="1"/>
                  </a:moveTo>
                  <a:cubicBezTo>
                    <a:pt x="69" y="69"/>
                    <a:pt x="69" y="137"/>
                    <a:pt x="1" y="205"/>
                  </a:cubicBezTo>
                  <a:lnTo>
                    <a:pt x="6144" y="2185"/>
                  </a:lnTo>
                  <a:lnTo>
                    <a:pt x="6144" y="2253"/>
                  </a:lnTo>
                  <a:lnTo>
                    <a:pt x="6212" y="2048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7" name="Google Shape;7317;p37"/>
            <p:cNvSpPr/>
            <p:nvPr/>
          </p:nvSpPr>
          <p:spPr>
            <a:xfrm>
              <a:off x="2661157" y="1732359"/>
              <a:ext cx="136145" cy="183074"/>
            </a:xfrm>
            <a:custGeom>
              <a:avLst/>
              <a:gdLst/>
              <a:ahLst/>
              <a:cxnLst/>
              <a:rect l="l" t="t" r="r" b="b"/>
              <a:pathLst>
                <a:path w="3960" h="5325" extrusionOk="0">
                  <a:moveTo>
                    <a:pt x="3755" y="1"/>
                  </a:moveTo>
                  <a:lnTo>
                    <a:pt x="0" y="5188"/>
                  </a:lnTo>
                  <a:lnTo>
                    <a:pt x="137" y="5325"/>
                  </a:lnTo>
                  <a:lnTo>
                    <a:pt x="3959" y="137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8" name="Google Shape;7318;p37"/>
            <p:cNvSpPr/>
            <p:nvPr/>
          </p:nvSpPr>
          <p:spPr>
            <a:xfrm>
              <a:off x="1907856" y="1722973"/>
              <a:ext cx="136145" cy="185446"/>
            </a:xfrm>
            <a:custGeom>
              <a:avLst/>
              <a:gdLst/>
              <a:ahLst/>
              <a:cxnLst/>
              <a:rect l="l" t="t" r="r" b="b"/>
              <a:pathLst>
                <a:path w="3960" h="5394" extrusionOk="0">
                  <a:moveTo>
                    <a:pt x="206" y="1"/>
                  </a:moveTo>
                  <a:lnTo>
                    <a:pt x="1" y="137"/>
                  </a:lnTo>
                  <a:lnTo>
                    <a:pt x="3755" y="5393"/>
                  </a:lnTo>
                  <a:lnTo>
                    <a:pt x="3960" y="5325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9" name="Google Shape;7319;p37"/>
            <p:cNvSpPr/>
            <p:nvPr/>
          </p:nvSpPr>
          <p:spPr>
            <a:xfrm>
              <a:off x="2515660" y="1746455"/>
              <a:ext cx="37577" cy="91554"/>
            </a:xfrm>
            <a:custGeom>
              <a:avLst/>
              <a:gdLst/>
              <a:ahLst/>
              <a:cxnLst/>
              <a:rect l="l" t="t" r="r" b="b"/>
              <a:pathLst>
                <a:path w="1093" h="2663" extrusionOk="0">
                  <a:moveTo>
                    <a:pt x="888" y="0"/>
                  </a:moveTo>
                  <a:lnTo>
                    <a:pt x="1" y="2594"/>
                  </a:lnTo>
                  <a:lnTo>
                    <a:pt x="137" y="2662"/>
                  </a:lnTo>
                  <a:lnTo>
                    <a:pt x="1093" y="137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0" name="Google Shape;7320;p37"/>
            <p:cNvSpPr/>
            <p:nvPr/>
          </p:nvSpPr>
          <p:spPr>
            <a:xfrm>
              <a:off x="2161306" y="1741745"/>
              <a:ext cx="32902" cy="93926"/>
            </a:xfrm>
            <a:custGeom>
              <a:avLst/>
              <a:gdLst/>
              <a:ahLst/>
              <a:cxnLst/>
              <a:rect l="l" t="t" r="r" b="b"/>
              <a:pathLst>
                <a:path w="957" h="2732" extrusionOk="0">
                  <a:moveTo>
                    <a:pt x="137" y="1"/>
                  </a:moveTo>
                  <a:lnTo>
                    <a:pt x="1" y="69"/>
                  </a:lnTo>
                  <a:lnTo>
                    <a:pt x="752" y="2731"/>
                  </a:lnTo>
                  <a:lnTo>
                    <a:pt x="956" y="266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1" name="Google Shape;7321;p37"/>
            <p:cNvSpPr/>
            <p:nvPr/>
          </p:nvSpPr>
          <p:spPr>
            <a:xfrm>
              <a:off x="1835108" y="2640541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0"/>
                  </a:moveTo>
                  <a:lnTo>
                    <a:pt x="1" y="1570"/>
                  </a:lnTo>
                  <a:lnTo>
                    <a:pt x="137" y="1775"/>
                  </a:lnTo>
                  <a:lnTo>
                    <a:pt x="2322" y="137"/>
                  </a:lnTo>
                  <a:cubicBezTo>
                    <a:pt x="2322" y="137"/>
                    <a:pt x="2253" y="69"/>
                    <a:pt x="225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2" name="Google Shape;7322;p37"/>
            <p:cNvSpPr/>
            <p:nvPr/>
          </p:nvSpPr>
          <p:spPr>
            <a:xfrm>
              <a:off x="2349055" y="1586863"/>
              <a:ext cx="9420" cy="222989"/>
            </a:xfrm>
            <a:custGeom>
              <a:avLst/>
              <a:gdLst/>
              <a:ahLst/>
              <a:cxnLst/>
              <a:rect l="l" t="t" r="r" b="b"/>
              <a:pathLst>
                <a:path w="274" h="6486" extrusionOk="0">
                  <a:moveTo>
                    <a:pt x="69" y="1"/>
                  </a:moveTo>
                  <a:lnTo>
                    <a:pt x="0" y="6485"/>
                  </a:lnTo>
                  <a:lnTo>
                    <a:pt x="205" y="6485"/>
                  </a:lnTo>
                  <a:lnTo>
                    <a:pt x="2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3" name="Google Shape;7323;p37"/>
            <p:cNvSpPr/>
            <p:nvPr/>
          </p:nvSpPr>
          <p:spPr>
            <a:xfrm>
              <a:off x="1628622" y="249504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12"/>
                  </a:lnTo>
                  <a:cubicBezTo>
                    <a:pt x="0" y="1980"/>
                    <a:pt x="0" y="2048"/>
                    <a:pt x="69" y="2116"/>
                  </a:cubicBezTo>
                  <a:lnTo>
                    <a:pt x="6212" y="137"/>
                  </a:lnTo>
                  <a:cubicBezTo>
                    <a:pt x="6212" y="137"/>
                    <a:pt x="6212" y="69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4" name="Google Shape;7324;p37"/>
            <p:cNvSpPr/>
            <p:nvPr/>
          </p:nvSpPr>
          <p:spPr>
            <a:xfrm>
              <a:off x="2651771" y="2769604"/>
              <a:ext cx="133807" cy="185411"/>
            </a:xfrm>
            <a:custGeom>
              <a:avLst/>
              <a:gdLst/>
              <a:ahLst/>
              <a:cxnLst/>
              <a:rect l="l" t="t" r="r" b="b"/>
              <a:pathLst>
                <a:path w="3892" h="5393" extrusionOk="0">
                  <a:moveTo>
                    <a:pt x="69" y="0"/>
                  </a:moveTo>
                  <a:lnTo>
                    <a:pt x="0" y="137"/>
                  </a:lnTo>
                  <a:lnTo>
                    <a:pt x="3686" y="5393"/>
                  </a:lnTo>
                  <a:lnTo>
                    <a:pt x="3891" y="525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5" name="Google Shape;7325;p37"/>
            <p:cNvSpPr/>
            <p:nvPr/>
          </p:nvSpPr>
          <p:spPr>
            <a:xfrm>
              <a:off x="2499227" y="2847027"/>
              <a:ext cx="35240" cy="89216"/>
            </a:xfrm>
            <a:custGeom>
              <a:avLst/>
              <a:gdLst/>
              <a:ahLst/>
              <a:cxnLst/>
              <a:rect l="l" t="t" r="r" b="b"/>
              <a:pathLst>
                <a:path w="1025" h="2595" extrusionOk="0">
                  <a:moveTo>
                    <a:pt x="1" y="1"/>
                  </a:moveTo>
                  <a:lnTo>
                    <a:pt x="820" y="2595"/>
                  </a:lnTo>
                  <a:lnTo>
                    <a:pt x="1025" y="252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6" name="Google Shape;7326;p37"/>
            <p:cNvSpPr/>
            <p:nvPr/>
          </p:nvSpPr>
          <p:spPr>
            <a:xfrm>
              <a:off x="2848906" y="2504431"/>
              <a:ext cx="213569" cy="79830"/>
            </a:xfrm>
            <a:custGeom>
              <a:avLst/>
              <a:gdLst/>
              <a:ahLst/>
              <a:cxnLst/>
              <a:rect l="l" t="t" r="r" b="b"/>
              <a:pathLst>
                <a:path w="6212" h="2322" extrusionOk="0">
                  <a:moveTo>
                    <a:pt x="68" y="0"/>
                  </a:moveTo>
                  <a:cubicBezTo>
                    <a:pt x="0" y="69"/>
                    <a:pt x="0" y="137"/>
                    <a:pt x="0" y="205"/>
                  </a:cubicBezTo>
                  <a:lnTo>
                    <a:pt x="6075" y="2321"/>
                  </a:lnTo>
                  <a:lnTo>
                    <a:pt x="6211" y="2048"/>
                  </a:lnTo>
                  <a:lnTo>
                    <a:pt x="6211" y="1980"/>
                  </a:lnTo>
                  <a:lnTo>
                    <a:pt x="6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7" name="Google Shape;7327;p37"/>
            <p:cNvSpPr/>
            <p:nvPr/>
          </p:nvSpPr>
          <p:spPr>
            <a:xfrm>
              <a:off x="2142534" y="2840014"/>
              <a:ext cx="35240" cy="89182"/>
            </a:xfrm>
            <a:custGeom>
              <a:avLst/>
              <a:gdLst/>
              <a:ahLst/>
              <a:cxnLst/>
              <a:rect l="l" t="t" r="r" b="b"/>
              <a:pathLst>
                <a:path w="1025" h="2594" extrusionOk="0">
                  <a:moveTo>
                    <a:pt x="888" y="0"/>
                  </a:moveTo>
                  <a:lnTo>
                    <a:pt x="1" y="2526"/>
                  </a:lnTo>
                  <a:lnTo>
                    <a:pt x="205" y="2594"/>
                  </a:lnTo>
                  <a:lnTo>
                    <a:pt x="1025" y="68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8" name="Google Shape;7328;p37"/>
            <p:cNvSpPr/>
            <p:nvPr/>
          </p:nvSpPr>
          <p:spPr>
            <a:xfrm>
              <a:off x="1896133" y="2762556"/>
              <a:ext cx="136145" cy="180736"/>
            </a:xfrm>
            <a:custGeom>
              <a:avLst/>
              <a:gdLst/>
              <a:ahLst/>
              <a:cxnLst/>
              <a:rect l="l" t="t" r="r" b="b"/>
              <a:pathLst>
                <a:path w="3960" h="5257" extrusionOk="0">
                  <a:moveTo>
                    <a:pt x="3823" y="1"/>
                  </a:moveTo>
                  <a:lnTo>
                    <a:pt x="1" y="5120"/>
                  </a:lnTo>
                  <a:lnTo>
                    <a:pt x="137" y="5257"/>
                  </a:lnTo>
                  <a:lnTo>
                    <a:pt x="3960" y="69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9" name="Google Shape;7329;p37"/>
            <p:cNvSpPr/>
            <p:nvPr/>
          </p:nvSpPr>
          <p:spPr>
            <a:xfrm>
              <a:off x="2332621" y="2868171"/>
              <a:ext cx="9420" cy="222954"/>
            </a:xfrm>
            <a:custGeom>
              <a:avLst/>
              <a:gdLst/>
              <a:ahLst/>
              <a:cxnLst/>
              <a:rect l="l" t="t" r="r" b="b"/>
              <a:pathLst>
                <a:path w="274" h="6485" extrusionOk="0">
                  <a:moveTo>
                    <a:pt x="137" y="0"/>
                  </a:moveTo>
                  <a:lnTo>
                    <a:pt x="0" y="6485"/>
                  </a:lnTo>
                  <a:lnTo>
                    <a:pt x="274" y="6485"/>
                  </a:lnTo>
                  <a:lnTo>
                    <a:pt x="274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0" name="Google Shape;7330;p37"/>
            <p:cNvSpPr/>
            <p:nvPr/>
          </p:nvSpPr>
          <p:spPr>
            <a:xfrm>
              <a:off x="2349055" y="1828589"/>
              <a:ext cx="7082" cy="176026"/>
            </a:xfrm>
            <a:custGeom>
              <a:avLst/>
              <a:gdLst/>
              <a:ahLst/>
              <a:cxnLst/>
              <a:rect l="l" t="t" r="r" b="b"/>
              <a:pathLst>
                <a:path w="206" h="5120" extrusionOk="0">
                  <a:moveTo>
                    <a:pt x="0" y="0"/>
                  </a:moveTo>
                  <a:lnTo>
                    <a:pt x="0" y="5120"/>
                  </a:lnTo>
                  <a:lnTo>
                    <a:pt x="69" y="5120"/>
                  </a:lnTo>
                  <a:lnTo>
                    <a:pt x="20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1" name="Google Shape;7331;p37"/>
            <p:cNvSpPr/>
            <p:nvPr/>
          </p:nvSpPr>
          <p:spPr>
            <a:xfrm>
              <a:off x="2048677" y="1922446"/>
              <a:ext cx="105615" cy="147868"/>
            </a:xfrm>
            <a:custGeom>
              <a:avLst/>
              <a:gdLst/>
              <a:ahLst/>
              <a:cxnLst/>
              <a:rect l="l" t="t" r="r" b="b"/>
              <a:pathLst>
                <a:path w="3072" h="4301" extrusionOk="0">
                  <a:moveTo>
                    <a:pt x="137" y="1"/>
                  </a:moveTo>
                  <a:lnTo>
                    <a:pt x="0" y="69"/>
                  </a:lnTo>
                  <a:lnTo>
                    <a:pt x="2048" y="2936"/>
                  </a:lnTo>
                  <a:lnTo>
                    <a:pt x="3004" y="4301"/>
                  </a:lnTo>
                  <a:lnTo>
                    <a:pt x="3072" y="4164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2" name="Google Shape;7332;p37"/>
            <p:cNvSpPr/>
            <p:nvPr/>
          </p:nvSpPr>
          <p:spPr>
            <a:xfrm>
              <a:off x="2039291" y="260533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0" y="4164"/>
                  </a:lnTo>
                  <a:lnTo>
                    <a:pt x="137" y="4232"/>
                  </a:lnTo>
                  <a:lnTo>
                    <a:pt x="3208" y="137"/>
                  </a:lnTo>
                  <a:lnTo>
                    <a:pt x="3072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3" name="Google Shape;7333;p37"/>
            <p:cNvSpPr/>
            <p:nvPr/>
          </p:nvSpPr>
          <p:spPr>
            <a:xfrm>
              <a:off x="2194173" y="1849698"/>
              <a:ext cx="56349" cy="171350"/>
            </a:xfrm>
            <a:custGeom>
              <a:avLst/>
              <a:gdLst/>
              <a:ahLst/>
              <a:cxnLst/>
              <a:rect l="l" t="t" r="r" b="b"/>
              <a:pathLst>
                <a:path w="1639" h="4984" extrusionOk="0">
                  <a:moveTo>
                    <a:pt x="137" y="1"/>
                  </a:moveTo>
                  <a:lnTo>
                    <a:pt x="0" y="69"/>
                  </a:lnTo>
                  <a:lnTo>
                    <a:pt x="1502" y="4983"/>
                  </a:lnTo>
                  <a:lnTo>
                    <a:pt x="1638" y="498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4" name="Google Shape;7334;p37"/>
            <p:cNvSpPr/>
            <p:nvPr/>
          </p:nvSpPr>
          <p:spPr>
            <a:xfrm>
              <a:off x="1926628" y="2530250"/>
              <a:ext cx="147903" cy="105615"/>
            </a:xfrm>
            <a:custGeom>
              <a:avLst/>
              <a:gdLst/>
              <a:ahLst/>
              <a:cxnLst/>
              <a:rect l="l" t="t" r="r" b="b"/>
              <a:pathLst>
                <a:path w="4302" h="3072" extrusionOk="0">
                  <a:moveTo>
                    <a:pt x="4301" y="0"/>
                  </a:moveTo>
                  <a:lnTo>
                    <a:pt x="1" y="2935"/>
                  </a:lnTo>
                  <a:lnTo>
                    <a:pt x="138" y="3072"/>
                  </a:lnTo>
                  <a:lnTo>
                    <a:pt x="4301" y="69"/>
                  </a:lnTo>
                  <a:lnTo>
                    <a:pt x="4301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5" name="Google Shape;7335;p37"/>
            <p:cNvSpPr/>
            <p:nvPr/>
          </p:nvSpPr>
          <p:spPr>
            <a:xfrm>
              <a:off x="2778496" y="1976423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1"/>
                  </a:moveTo>
                  <a:lnTo>
                    <a:pt x="0" y="1570"/>
                  </a:lnTo>
                  <a:lnTo>
                    <a:pt x="69" y="1775"/>
                  </a:lnTo>
                  <a:lnTo>
                    <a:pt x="2321" y="205"/>
                  </a:lnTo>
                  <a:lnTo>
                    <a:pt x="2253" y="69"/>
                  </a:lnTo>
                  <a:lnTo>
                    <a:pt x="225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6" name="Google Shape;7336;p37"/>
            <p:cNvSpPr/>
            <p:nvPr/>
          </p:nvSpPr>
          <p:spPr>
            <a:xfrm>
              <a:off x="2452298" y="1852036"/>
              <a:ext cx="63397" cy="169012"/>
            </a:xfrm>
            <a:custGeom>
              <a:avLst/>
              <a:gdLst/>
              <a:ahLst/>
              <a:cxnLst/>
              <a:rect l="l" t="t" r="r" b="b"/>
              <a:pathLst>
                <a:path w="1844" h="4916" extrusionOk="0">
                  <a:moveTo>
                    <a:pt x="1639" y="1"/>
                  </a:moveTo>
                  <a:lnTo>
                    <a:pt x="1" y="4915"/>
                  </a:lnTo>
                  <a:lnTo>
                    <a:pt x="137" y="4915"/>
                  </a:lnTo>
                  <a:lnTo>
                    <a:pt x="1844" y="69"/>
                  </a:lnTo>
                  <a:lnTo>
                    <a:pt x="163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7" name="Google Shape;7337;p37"/>
            <p:cNvSpPr/>
            <p:nvPr/>
          </p:nvSpPr>
          <p:spPr>
            <a:xfrm>
              <a:off x="2618904" y="2042123"/>
              <a:ext cx="150241" cy="105650"/>
            </a:xfrm>
            <a:custGeom>
              <a:avLst/>
              <a:gdLst/>
              <a:ahLst/>
              <a:cxnLst/>
              <a:rect l="l" t="t" r="r" b="b"/>
              <a:pathLst>
                <a:path w="4370" h="3073" extrusionOk="0">
                  <a:moveTo>
                    <a:pt x="4233" y="1"/>
                  </a:moveTo>
                  <a:lnTo>
                    <a:pt x="1" y="3004"/>
                  </a:lnTo>
                  <a:lnTo>
                    <a:pt x="69" y="3072"/>
                  </a:lnTo>
                  <a:lnTo>
                    <a:pt x="4369" y="137"/>
                  </a:lnTo>
                  <a:lnTo>
                    <a:pt x="423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8" name="Google Shape;7338;p37"/>
            <p:cNvSpPr/>
            <p:nvPr/>
          </p:nvSpPr>
          <p:spPr>
            <a:xfrm>
              <a:off x="2543818" y="192715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1" y="4164"/>
                  </a:lnTo>
                  <a:lnTo>
                    <a:pt x="137" y="4232"/>
                  </a:lnTo>
                  <a:lnTo>
                    <a:pt x="3209" y="68"/>
                  </a:lnTo>
                  <a:cubicBezTo>
                    <a:pt x="3140" y="68"/>
                    <a:pt x="3072" y="0"/>
                    <a:pt x="30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9" name="Google Shape;7339;p37"/>
            <p:cNvSpPr/>
            <p:nvPr/>
          </p:nvSpPr>
          <p:spPr>
            <a:xfrm>
              <a:off x="2682266" y="2342501"/>
              <a:ext cx="176060" cy="7082"/>
            </a:xfrm>
            <a:custGeom>
              <a:avLst/>
              <a:gdLst/>
              <a:ahLst/>
              <a:cxnLst/>
              <a:rect l="l" t="t" r="r" b="b"/>
              <a:pathLst>
                <a:path w="5121" h="206" extrusionOk="0">
                  <a:moveTo>
                    <a:pt x="1" y="1"/>
                  </a:moveTo>
                  <a:lnTo>
                    <a:pt x="1" y="69"/>
                  </a:lnTo>
                  <a:lnTo>
                    <a:pt x="5120" y="205"/>
                  </a:lnTo>
                  <a:lnTo>
                    <a:pt x="512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0" name="Google Shape;7340;p37"/>
            <p:cNvSpPr/>
            <p:nvPr/>
          </p:nvSpPr>
          <p:spPr>
            <a:xfrm>
              <a:off x="2877063" y="2344839"/>
              <a:ext cx="93892" cy="7082"/>
            </a:xfrm>
            <a:custGeom>
              <a:avLst/>
              <a:gdLst/>
              <a:ahLst/>
              <a:cxnLst/>
              <a:rect l="l" t="t" r="r" b="b"/>
              <a:pathLst>
                <a:path w="2731" h="206" extrusionOk="0">
                  <a:moveTo>
                    <a:pt x="0" y="1"/>
                  </a:moveTo>
                  <a:cubicBezTo>
                    <a:pt x="0" y="69"/>
                    <a:pt x="0" y="137"/>
                    <a:pt x="0" y="206"/>
                  </a:cubicBezTo>
                  <a:lnTo>
                    <a:pt x="2730" y="206"/>
                  </a:lnTo>
                  <a:lnTo>
                    <a:pt x="273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1" name="Google Shape;7341;p37"/>
            <p:cNvSpPr/>
            <p:nvPr/>
          </p:nvSpPr>
          <p:spPr>
            <a:xfrm>
              <a:off x="2539142" y="2610012"/>
              <a:ext cx="107953" cy="147903"/>
            </a:xfrm>
            <a:custGeom>
              <a:avLst/>
              <a:gdLst/>
              <a:ahLst/>
              <a:cxnLst/>
              <a:rect l="l" t="t" r="r" b="b"/>
              <a:pathLst>
                <a:path w="3140" h="4302" extrusionOk="0">
                  <a:moveTo>
                    <a:pt x="137" y="1"/>
                  </a:moveTo>
                  <a:lnTo>
                    <a:pt x="0" y="69"/>
                  </a:lnTo>
                  <a:lnTo>
                    <a:pt x="2935" y="4301"/>
                  </a:lnTo>
                  <a:lnTo>
                    <a:pt x="3140" y="4165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2" name="Google Shape;7342;p37"/>
            <p:cNvSpPr/>
            <p:nvPr/>
          </p:nvSpPr>
          <p:spPr>
            <a:xfrm>
              <a:off x="2442912" y="2656975"/>
              <a:ext cx="58687" cy="171316"/>
            </a:xfrm>
            <a:custGeom>
              <a:avLst/>
              <a:gdLst/>
              <a:ahLst/>
              <a:cxnLst/>
              <a:rect l="l" t="t" r="r" b="b"/>
              <a:pathLst>
                <a:path w="1707" h="4983" extrusionOk="0">
                  <a:moveTo>
                    <a:pt x="1" y="0"/>
                  </a:moveTo>
                  <a:lnTo>
                    <a:pt x="1502" y="4983"/>
                  </a:lnTo>
                  <a:lnTo>
                    <a:pt x="1707" y="4915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3" name="Google Shape;7343;p37"/>
            <p:cNvSpPr/>
            <p:nvPr/>
          </p:nvSpPr>
          <p:spPr>
            <a:xfrm>
              <a:off x="2177739" y="2656975"/>
              <a:ext cx="63397" cy="168978"/>
            </a:xfrm>
            <a:custGeom>
              <a:avLst/>
              <a:gdLst/>
              <a:ahLst/>
              <a:cxnLst/>
              <a:rect l="l" t="t" r="r" b="b"/>
              <a:pathLst>
                <a:path w="1844" h="4915" extrusionOk="0">
                  <a:moveTo>
                    <a:pt x="1707" y="0"/>
                  </a:moveTo>
                  <a:lnTo>
                    <a:pt x="1" y="4846"/>
                  </a:lnTo>
                  <a:lnTo>
                    <a:pt x="205" y="4915"/>
                  </a:lnTo>
                  <a:lnTo>
                    <a:pt x="184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4" name="Google Shape;7344;p37"/>
            <p:cNvSpPr/>
            <p:nvPr/>
          </p:nvSpPr>
          <p:spPr>
            <a:xfrm>
              <a:off x="2337297" y="2673374"/>
              <a:ext cx="7082" cy="176060"/>
            </a:xfrm>
            <a:custGeom>
              <a:avLst/>
              <a:gdLst/>
              <a:ahLst/>
              <a:cxnLst/>
              <a:rect l="l" t="t" r="r" b="b"/>
              <a:pathLst>
                <a:path w="206" h="5121" extrusionOk="0">
                  <a:moveTo>
                    <a:pt x="138" y="1"/>
                  </a:moveTo>
                  <a:lnTo>
                    <a:pt x="1" y="5120"/>
                  </a:lnTo>
                  <a:lnTo>
                    <a:pt x="206" y="5120"/>
                  </a:lnTo>
                  <a:lnTo>
                    <a:pt x="206" y="1776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5" name="Google Shape;7345;p37"/>
            <p:cNvSpPr/>
            <p:nvPr/>
          </p:nvSpPr>
          <p:spPr>
            <a:xfrm>
              <a:off x="2333962" y="1570464"/>
              <a:ext cx="36237" cy="24788"/>
            </a:xfrm>
            <a:custGeom>
              <a:avLst/>
              <a:gdLst/>
              <a:ahLst/>
              <a:cxnLst/>
              <a:rect l="l" t="t" r="r" b="b"/>
              <a:pathLst>
                <a:path w="1054" h="721" extrusionOk="0">
                  <a:moveTo>
                    <a:pt x="576" y="0"/>
                  </a:moveTo>
                  <a:cubicBezTo>
                    <a:pt x="1" y="0"/>
                    <a:pt x="587" y="721"/>
                    <a:pt x="893" y="721"/>
                  </a:cubicBezTo>
                  <a:cubicBezTo>
                    <a:pt x="986" y="721"/>
                    <a:pt x="1054" y="654"/>
                    <a:pt x="1054" y="478"/>
                  </a:cubicBezTo>
                  <a:cubicBezTo>
                    <a:pt x="1054" y="205"/>
                    <a:pt x="849" y="0"/>
                    <a:pt x="57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6" name="Google Shape;7346;p37"/>
            <p:cNvSpPr/>
            <p:nvPr/>
          </p:nvSpPr>
          <p:spPr>
            <a:xfrm>
              <a:off x="2323236" y="3077030"/>
              <a:ext cx="32902" cy="32867"/>
            </a:xfrm>
            <a:custGeom>
              <a:avLst/>
              <a:gdLst/>
              <a:ahLst/>
              <a:cxnLst/>
              <a:rect l="l" t="t" r="r" b="b"/>
              <a:pathLst>
                <a:path w="957" h="956" extrusionOk="0">
                  <a:moveTo>
                    <a:pt x="478" y="0"/>
                  </a:moveTo>
                  <a:cubicBezTo>
                    <a:pt x="205" y="0"/>
                    <a:pt x="0" y="205"/>
                    <a:pt x="0" y="478"/>
                  </a:cubicBezTo>
                  <a:cubicBezTo>
                    <a:pt x="0" y="751"/>
                    <a:pt x="205" y="956"/>
                    <a:pt x="478" y="956"/>
                  </a:cubicBezTo>
                  <a:cubicBezTo>
                    <a:pt x="751" y="956"/>
                    <a:pt x="956" y="751"/>
                    <a:pt x="956" y="478"/>
                  </a:cubicBezTo>
                  <a:cubicBezTo>
                    <a:pt x="956" y="205"/>
                    <a:pt x="751" y="0"/>
                    <a:pt x="478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7" name="Google Shape;7347;p37"/>
            <p:cNvSpPr/>
            <p:nvPr/>
          </p:nvSpPr>
          <p:spPr>
            <a:xfrm>
              <a:off x="3048344" y="2095515"/>
              <a:ext cx="35240" cy="34071"/>
            </a:xfrm>
            <a:custGeom>
              <a:avLst/>
              <a:gdLst/>
              <a:ahLst/>
              <a:cxnLst/>
              <a:rect l="l" t="t" r="r" b="b"/>
              <a:pathLst>
                <a:path w="1025" h="991" extrusionOk="0">
                  <a:moveTo>
                    <a:pt x="482" y="0"/>
                  </a:moveTo>
                  <a:cubicBezTo>
                    <a:pt x="436" y="0"/>
                    <a:pt x="389" y="6"/>
                    <a:pt x="342" y="18"/>
                  </a:cubicBezTo>
                  <a:cubicBezTo>
                    <a:pt x="137" y="154"/>
                    <a:pt x="1" y="359"/>
                    <a:pt x="69" y="632"/>
                  </a:cubicBezTo>
                  <a:cubicBezTo>
                    <a:pt x="126" y="858"/>
                    <a:pt x="323" y="991"/>
                    <a:pt x="544" y="991"/>
                  </a:cubicBezTo>
                  <a:cubicBezTo>
                    <a:pt x="590" y="991"/>
                    <a:pt x="637" y="985"/>
                    <a:pt x="683" y="973"/>
                  </a:cubicBezTo>
                  <a:cubicBezTo>
                    <a:pt x="888" y="837"/>
                    <a:pt x="1025" y="564"/>
                    <a:pt x="957" y="359"/>
                  </a:cubicBezTo>
                  <a:cubicBezTo>
                    <a:pt x="900" y="133"/>
                    <a:pt x="703" y="0"/>
                    <a:pt x="48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8" name="Google Shape;7348;p37"/>
            <p:cNvSpPr/>
            <p:nvPr/>
          </p:nvSpPr>
          <p:spPr>
            <a:xfrm>
              <a:off x="1609851" y="2550741"/>
              <a:ext cx="37577" cy="31767"/>
            </a:xfrm>
            <a:custGeom>
              <a:avLst/>
              <a:gdLst/>
              <a:ahLst/>
              <a:cxnLst/>
              <a:rect l="l" t="t" r="r" b="b"/>
              <a:pathLst>
                <a:path w="1093" h="924" extrusionOk="0">
                  <a:moveTo>
                    <a:pt x="524" y="1"/>
                  </a:moveTo>
                  <a:cubicBezTo>
                    <a:pt x="485" y="1"/>
                    <a:pt x="446" y="6"/>
                    <a:pt x="410" y="19"/>
                  </a:cubicBezTo>
                  <a:cubicBezTo>
                    <a:pt x="137" y="87"/>
                    <a:pt x="0" y="360"/>
                    <a:pt x="69" y="633"/>
                  </a:cubicBezTo>
                  <a:cubicBezTo>
                    <a:pt x="181" y="801"/>
                    <a:pt x="339" y="924"/>
                    <a:pt x="544" y="924"/>
                  </a:cubicBezTo>
                  <a:cubicBezTo>
                    <a:pt x="588" y="924"/>
                    <a:pt x="634" y="918"/>
                    <a:pt x="683" y="906"/>
                  </a:cubicBezTo>
                  <a:cubicBezTo>
                    <a:pt x="956" y="838"/>
                    <a:pt x="1092" y="565"/>
                    <a:pt x="1024" y="292"/>
                  </a:cubicBezTo>
                  <a:cubicBezTo>
                    <a:pt x="912" y="123"/>
                    <a:pt x="707" y="1"/>
                    <a:pt x="52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9" name="Google Shape;7349;p37"/>
            <p:cNvSpPr/>
            <p:nvPr/>
          </p:nvSpPr>
          <p:spPr>
            <a:xfrm>
              <a:off x="2764400" y="2936656"/>
              <a:ext cx="37577" cy="32558"/>
            </a:xfrm>
            <a:custGeom>
              <a:avLst/>
              <a:gdLst/>
              <a:ahLst/>
              <a:cxnLst/>
              <a:rect l="l" t="t" r="r" b="b"/>
              <a:pathLst>
                <a:path w="1093" h="947" extrusionOk="0">
                  <a:moveTo>
                    <a:pt x="578" y="1"/>
                  </a:moveTo>
                  <a:cubicBezTo>
                    <a:pt x="469" y="1"/>
                    <a:pt x="360" y="39"/>
                    <a:pt x="274" y="124"/>
                  </a:cubicBezTo>
                  <a:cubicBezTo>
                    <a:pt x="69" y="261"/>
                    <a:pt x="1" y="534"/>
                    <a:pt x="206" y="739"/>
                  </a:cubicBezTo>
                  <a:cubicBezTo>
                    <a:pt x="294" y="871"/>
                    <a:pt x="439" y="946"/>
                    <a:pt x="586" y="946"/>
                  </a:cubicBezTo>
                  <a:cubicBezTo>
                    <a:pt x="666" y="946"/>
                    <a:pt x="747" y="923"/>
                    <a:pt x="820" y="875"/>
                  </a:cubicBezTo>
                  <a:cubicBezTo>
                    <a:pt x="1025" y="739"/>
                    <a:pt x="1093" y="397"/>
                    <a:pt x="956" y="193"/>
                  </a:cubicBezTo>
                  <a:cubicBezTo>
                    <a:pt x="877" y="74"/>
                    <a:pt x="729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0" name="Google Shape;7350;p37"/>
            <p:cNvSpPr/>
            <p:nvPr/>
          </p:nvSpPr>
          <p:spPr>
            <a:xfrm>
              <a:off x="1891457" y="1710321"/>
              <a:ext cx="41187" cy="32214"/>
            </a:xfrm>
            <a:custGeom>
              <a:avLst/>
              <a:gdLst/>
              <a:ahLst/>
              <a:cxnLst/>
              <a:rect l="l" t="t" r="r" b="b"/>
              <a:pathLst>
                <a:path w="1198" h="937" extrusionOk="0">
                  <a:moveTo>
                    <a:pt x="578" y="1"/>
                  </a:moveTo>
                  <a:cubicBezTo>
                    <a:pt x="471" y="1"/>
                    <a:pt x="365" y="34"/>
                    <a:pt x="273" y="96"/>
                  </a:cubicBezTo>
                  <a:cubicBezTo>
                    <a:pt x="68" y="232"/>
                    <a:pt x="0" y="505"/>
                    <a:pt x="205" y="710"/>
                  </a:cubicBezTo>
                  <a:cubicBezTo>
                    <a:pt x="305" y="870"/>
                    <a:pt x="440" y="936"/>
                    <a:pt x="572" y="936"/>
                  </a:cubicBezTo>
                  <a:cubicBezTo>
                    <a:pt x="892" y="936"/>
                    <a:pt x="1197" y="550"/>
                    <a:pt x="956" y="164"/>
                  </a:cubicBezTo>
                  <a:cubicBezTo>
                    <a:pt x="843" y="51"/>
                    <a:pt x="710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1" name="Google Shape;7351;p37"/>
            <p:cNvSpPr/>
            <p:nvPr/>
          </p:nvSpPr>
          <p:spPr>
            <a:xfrm>
              <a:off x="1879699" y="2928267"/>
              <a:ext cx="37577" cy="32386"/>
            </a:xfrm>
            <a:custGeom>
              <a:avLst/>
              <a:gdLst/>
              <a:ahLst/>
              <a:cxnLst/>
              <a:rect l="l" t="t" r="r" b="b"/>
              <a:pathLst>
                <a:path w="1093" h="942" extrusionOk="0">
                  <a:moveTo>
                    <a:pt x="492" y="0"/>
                  </a:moveTo>
                  <a:cubicBezTo>
                    <a:pt x="350" y="0"/>
                    <a:pt x="213" y="51"/>
                    <a:pt x="137" y="164"/>
                  </a:cubicBezTo>
                  <a:cubicBezTo>
                    <a:pt x="1" y="437"/>
                    <a:pt x="69" y="710"/>
                    <a:pt x="274" y="846"/>
                  </a:cubicBezTo>
                  <a:cubicBezTo>
                    <a:pt x="366" y="907"/>
                    <a:pt x="472" y="941"/>
                    <a:pt x="573" y="941"/>
                  </a:cubicBezTo>
                  <a:cubicBezTo>
                    <a:pt x="697" y="941"/>
                    <a:pt x="813" y="891"/>
                    <a:pt x="888" y="778"/>
                  </a:cubicBezTo>
                  <a:cubicBezTo>
                    <a:pt x="1093" y="505"/>
                    <a:pt x="1025" y="232"/>
                    <a:pt x="820" y="95"/>
                  </a:cubicBezTo>
                  <a:cubicBezTo>
                    <a:pt x="728" y="34"/>
                    <a:pt x="608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2" name="Google Shape;7352;p37"/>
            <p:cNvSpPr/>
            <p:nvPr/>
          </p:nvSpPr>
          <p:spPr>
            <a:xfrm>
              <a:off x="2778496" y="1718676"/>
              <a:ext cx="34689" cy="32558"/>
            </a:xfrm>
            <a:custGeom>
              <a:avLst/>
              <a:gdLst/>
              <a:ahLst/>
              <a:cxnLst/>
              <a:rect l="l" t="t" r="r" b="b"/>
              <a:pathLst>
                <a:path w="1009" h="947" extrusionOk="0">
                  <a:moveTo>
                    <a:pt x="483" y="1"/>
                  </a:moveTo>
                  <a:cubicBezTo>
                    <a:pt x="348" y="1"/>
                    <a:pt x="217" y="61"/>
                    <a:pt x="137" y="194"/>
                  </a:cubicBezTo>
                  <a:cubicBezTo>
                    <a:pt x="0" y="399"/>
                    <a:pt x="0" y="672"/>
                    <a:pt x="205" y="877"/>
                  </a:cubicBezTo>
                  <a:cubicBezTo>
                    <a:pt x="285" y="924"/>
                    <a:pt x="372" y="946"/>
                    <a:pt x="458" y="946"/>
                  </a:cubicBezTo>
                  <a:cubicBezTo>
                    <a:pt x="740" y="946"/>
                    <a:pt x="1008" y="713"/>
                    <a:pt x="956" y="399"/>
                  </a:cubicBezTo>
                  <a:cubicBezTo>
                    <a:pt x="914" y="149"/>
                    <a:pt x="695" y="1"/>
                    <a:pt x="48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3" name="Google Shape;7353;p37"/>
            <p:cNvSpPr/>
            <p:nvPr/>
          </p:nvSpPr>
          <p:spPr>
            <a:xfrm>
              <a:off x="1614526" y="2086095"/>
              <a:ext cx="35239" cy="31767"/>
            </a:xfrm>
            <a:custGeom>
              <a:avLst/>
              <a:gdLst/>
              <a:ahLst/>
              <a:cxnLst/>
              <a:rect l="l" t="t" r="r" b="b"/>
              <a:pathLst>
                <a:path w="1025" h="924" extrusionOk="0">
                  <a:moveTo>
                    <a:pt x="539" y="1"/>
                  </a:moveTo>
                  <a:cubicBezTo>
                    <a:pt x="320" y="1"/>
                    <a:pt x="125" y="123"/>
                    <a:pt x="69" y="292"/>
                  </a:cubicBezTo>
                  <a:cubicBezTo>
                    <a:pt x="1" y="565"/>
                    <a:pt x="137" y="838"/>
                    <a:pt x="410" y="906"/>
                  </a:cubicBezTo>
                  <a:cubicBezTo>
                    <a:pt x="445" y="918"/>
                    <a:pt x="483" y="923"/>
                    <a:pt x="520" y="923"/>
                  </a:cubicBezTo>
                  <a:cubicBezTo>
                    <a:pt x="703" y="923"/>
                    <a:pt x="900" y="791"/>
                    <a:pt x="956" y="565"/>
                  </a:cubicBezTo>
                  <a:cubicBezTo>
                    <a:pt x="1025" y="360"/>
                    <a:pt x="888" y="87"/>
                    <a:pt x="683" y="19"/>
                  </a:cubicBezTo>
                  <a:cubicBezTo>
                    <a:pt x="635" y="7"/>
                    <a:pt x="587" y="1"/>
                    <a:pt x="53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4" name="Google Shape;7354;p37"/>
            <p:cNvSpPr/>
            <p:nvPr/>
          </p:nvSpPr>
          <p:spPr>
            <a:xfrm>
              <a:off x="3043668" y="2562499"/>
              <a:ext cx="35240" cy="31733"/>
            </a:xfrm>
            <a:custGeom>
              <a:avLst/>
              <a:gdLst/>
              <a:ahLst/>
              <a:cxnLst/>
              <a:rect l="l" t="t" r="r" b="b"/>
              <a:pathLst>
                <a:path w="1025" h="923" extrusionOk="0">
                  <a:moveTo>
                    <a:pt x="539" y="0"/>
                  </a:moveTo>
                  <a:cubicBezTo>
                    <a:pt x="320" y="0"/>
                    <a:pt x="125" y="122"/>
                    <a:pt x="69" y="291"/>
                  </a:cubicBezTo>
                  <a:cubicBezTo>
                    <a:pt x="0" y="564"/>
                    <a:pt x="137" y="837"/>
                    <a:pt x="342" y="905"/>
                  </a:cubicBezTo>
                  <a:cubicBezTo>
                    <a:pt x="389" y="917"/>
                    <a:pt x="435" y="923"/>
                    <a:pt x="481" y="923"/>
                  </a:cubicBezTo>
                  <a:cubicBezTo>
                    <a:pt x="702" y="923"/>
                    <a:pt x="899" y="790"/>
                    <a:pt x="956" y="564"/>
                  </a:cubicBezTo>
                  <a:cubicBezTo>
                    <a:pt x="1024" y="359"/>
                    <a:pt x="888" y="86"/>
                    <a:pt x="683" y="18"/>
                  </a:cubicBezTo>
                  <a:cubicBezTo>
                    <a:pt x="635" y="6"/>
                    <a:pt x="586" y="0"/>
                    <a:pt x="53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5" name="Google Shape;7355;p37"/>
            <p:cNvSpPr/>
            <p:nvPr/>
          </p:nvSpPr>
          <p:spPr>
            <a:xfrm>
              <a:off x="2534432" y="1729127"/>
              <a:ext cx="30529" cy="27366"/>
            </a:xfrm>
            <a:custGeom>
              <a:avLst/>
              <a:gdLst/>
              <a:ahLst/>
              <a:cxnLst/>
              <a:rect l="l" t="t" r="r" b="b"/>
              <a:pathLst>
                <a:path w="888" h="796" extrusionOk="0">
                  <a:moveTo>
                    <a:pt x="453" y="1"/>
                  </a:moveTo>
                  <a:cubicBezTo>
                    <a:pt x="286" y="1"/>
                    <a:pt x="120" y="78"/>
                    <a:pt x="69" y="231"/>
                  </a:cubicBezTo>
                  <a:cubicBezTo>
                    <a:pt x="1" y="436"/>
                    <a:pt x="137" y="709"/>
                    <a:pt x="342" y="777"/>
                  </a:cubicBezTo>
                  <a:cubicBezTo>
                    <a:pt x="378" y="789"/>
                    <a:pt x="414" y="795"/>
                    <a:pt x="450" y="795"/>
                  </a:cubicBezTo>
                  <a:cubicBezTo>
                    <a:pt x="615" y="795"/>
                    <a:pt x="764" y="673"/>
                    <a:pt x="820" y="504"/>
                  </a:cubicBezTo>
                  <a:cubicBezTo>
                    <a:pt x="888" y="300"/>
                    <a:pt x="820" y="95"/>
                    <a:pt x="615" y="26"/>
                  </a:cubicBezTo>
                  <a:cubicBezTo>
                    <a:pt x="564" y="9"/>
                    <a:pt x="508" y="1"/>
                    <a:pt x="45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6" name="Google Shape;7356;p37"/>
            <p:cNvSpPr/>
            <p:nvPr/>
          </p:nvSpPr>
          <p:spPr>
            <a:xfrm>
              <a:off x="2132392" y="2923729"/>
              <a:ext cx="26610" cy="22931"/>
            </a:xfrm>
            <a:custGeom>
              <a:avLst/>
              <a:gdLst/>
              <a:ahLst/>
              <a:cxnLst/>
              <a:rect l="l" t="t" r="r" b="b"/>
              <a:pathLst>
                <a:path w="774" h="667" extrusionOk="0">
                  <a:moveTo>
                    <a:pt x="316" y="0"/>
                  </a:moveTo>
                  <a:cubicBezTo>
                    <a:pt x="1" y="0"/>
                    <a:pt x="308" y="667"/>
                    <a:pt x="545" y="667"/>
                  </a:cubicBezTo>
                  <a:cubicBezTo>
                    <a:pt x="607" y="667"/>
                    <a:pt x="665" y="620"/>
                    <a:pt x="705" y="500"/>
                  </a:cubicBezTo>
                  <a:cubicBezTo>
                    <a:pt x="773" y="296"/>
                    <a:pt x="637" y="91"/>
                    <a:pt x="432" y="22"/>
                  </a:cubicBezTo>
                  <a:cubicBezTo>
                    <a:pt x="386" y="7"/>
                    <a:pt x="348" y="0"/>
                    <a:pt x="31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7" name="Google Shape;7357;p37"/>
            <p:cNvSpPr/>
            <p:nvPr/>
          </p:nvSpPr>
          <p:spPr>
            <a:xfrm>
              <a:off x="2961707" y="2340438"/>
              <a:ext cx="30358" cy="20869"/>
            </a:xfrm>
            <a:custGeom>
              <a:avLst/>
              <a:gdLst/>
              <a:ahLst/>
              <a:cxnLst/>
              <a:rect l="l" t="t" r="r" b="b"/>
              <a:pathLst>
                <a:path w="883" h="607" extrusionOk="0">
                  <a:moveTo>
                    <a:pt x="752" y="1"/>
                  </a:moveTo>
                  <a:cubicBezTo>
                    <a:pt x="497" y="1"/>
                    <a:pt x="1" y="607"/>
                    <a:pt x="473" y="607"/>
                  </a:cubicBezTo>
                  <a:cubicBezTo>
                    <a:pt x="678" y="607"/>
                    <a:pt x="883" y="402"/>
                    <a:pt x="883" y="197"/>
                  </a:cubicBezTo>
                  <a:cubicBezTo>
                    <a:pt x="883" y="55"/>
                    <a:pt x="828" y="1"/>
                    <a:pt x="752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8" name="Google Shape;7358;p37"/>
            <p:cNvSpPr/>
            <p:nvPr/>
          </p:nvSpPr>
          <p:spPr>
            <a:xfrm>
              <a:off x="1701370" y="2316235"/>
              <a:ext cx="28192" cy="26301"/>
            </a:xfrm>
            <a:custGeom>
              <a:avLst/>
              <a:gdLst/>
              <a:ahLst/>
              <a:cxnLst/>
              <a:rect l="l" t="t" r="r" b="b"/>
              <a:pathLst>
                <a:path w="820" h="765" extrusionOk="0">
                  <a:moveTo>
                    <a:pt x="492" y="0"/>
                  </a:moveTo>
                  <a:cubicBezTo>
                    <a:pt x="465" y="0"/>
                    <a:pt x="437" y="5"/>
                    <a:pt x="410" y="14"/>
                  </a:cubicBezTo>
                  <a:cubicBezTo>
                    <a:pt x="205" y="14"/>
                    <a:pt x="0" y="150"/>
                    <a:pt x="0" y="355"/>
                  </a:cubicBezTo>
                  <a:cubicBezTo>
                    <a:pt x="0" y="560"/>
                    <a:pt x="205" y="765"/>
                    <a:pt x="410" y="765"/>
                  </a:cubicBezTo>
                  <a:cubicBezTo>
                    <a:pt x="615" y="765"/>
                    <a:pt x="819" y="560"/>
                    <a:pt x="819" y="355"/>
                  </a:cubicBezTo>
                  <a:cubicBezTo>
                    <a:pt x="819" y="178"/>
                    <a:pt x="666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9" name="Google Shape;7359;p37"/>
            <p:cNvSpPr/>
            <p:nvPr/>
          </p:nvSpPr>
          <p:spPr>
            <a:xfrm>
              <a:off x="2517998" y="2928611"/>
              <a:ext cx="36030" cy="27298"/>
            </a:xfrm>
            <a:custGeom>
              <a:avLst/>
              <a:gdLst/>
              <a:ahLst/>
              <a:cxnLst/>
              <a:rect l="l" t="t" r="r" b="b"/>
              <a:pathLst>
                <a:path w="1048" h="794" extrusionOk="0">
                  <a:moveTo>
                    <a:pt x="456" y="0"/>
                  </a:moveTo>
                  <a:cubicBezTo>
                    <a:pt x="420" y="0"/>
                    <a:pt x="382" y="6"/>
                    <a:pt x="342" y="17"/>
                  </a:cubicBezTo>
                  <a:cubicBezTo>
                    <a:pt x="137" y="85"/>
                    <a:pt x="1" y="358"/>
                    <a:pt x="69" y="563"/>
                  </a:cubicBezTo>
                  <a:cubicBezTo>
                    <a:pt x="120" y="717"/>
                    <a:pt x="248" y="793"/>
                    <a:pt x="395" y="793"/>
                  </a:cubicBezTo>
                  <a:cubicBezTo>
                    <a:pt x="444" y="793"/>
                    <a:pt x="496" y="785"/>
                    <a:pt x="547" y="768"/>
                  </a:cubicBezTo>
                  <a:cubicBezTo>
                    <a:pt x="1048" y="643"/>
                    <a:pt x="859" y="0"/>
                    <a:pt x="45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0" name="Google Shape;7360;p37"/>
            <p:cNvSpPr/>
            <p:nvPr/>
          </p:nvSpPr>
          <p:spPr>
            <a:xfrm>
              <a:off x="2145010" y="1732600"/>
              <a:ext cx="33108" cy="17121"/>
            </a:xfrm>
            <a:custGeom>
              <a:avLst/>
              <a:gdLst/>
              <a:ahLst/>
              <a:cxnLst/>
              <a:rect l="l" t="t" r="r" b="b"/>
              <a:pathLst>
                <a:path w="963" h="498" extrusionOk="0">
                  <a:moveTo>
                    <a:pt x="214" y="1"/>
                  </a:moveTo>
                  <a:cubicBezTo>
                    <a:pt x="86" y="1"/>
                    <a:pt x="0" y="72"/>
                    <a:pt x="65" y="267"/>
                  </a:cubicBezTo>
                  <a:cubicBezTo>
                    <a:pt x="116" y="420"/>
                    <a:pt x="244" y="497"/>
                    <a:pt x="392" y="497"/>
                  </a:cubicBezTo>
                  <a:cubicBezTo>
                    <a:pt x="441" y="497"/>
                    <a:pt x="492" y="489"/>
                    <a:pt x="543" y="472"/>
                  </a:cubicBezTo>
                  <a:cubicBezTo>
                    <a:pt x="963" y="332"/>
                    <a:pt x="491" y="1"/>
                    <a:pt x="21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1" name="Google Shape;7361;p37"/>
            <p:cNvSpPr/>
            <p:nvPr/>
          </p:nvSpPr>
          <p:spPr>
            <a:xfrm>
              <a:off x="1816337" y="2689601"/>
              <a:ext cx="30564" cy="27470"/>
            </a:xfrm>
            <a:custGeom>
              <a:avLst/>
              <a:gdLst/>
              <a:ahLst/>
              <a:cxnLst/>
              <a:rect l="l" t="t" r="r" b="b"/>
              <a:pathLst>
                <a:path w="889" h="799" extrusionOk="0">
                  <a:moveTo>
                    <a:pt x="407" y="1"/>
                  </a:moveTo>
                  <a:cubicBezTo>
                    <a:pt x="330" y="1"/>
                    <a:pt x="258" y="23"/>
                    <a:pt x="206" y="75"/>
                  </a:cubicBezTo>
                  <a:cubicBezTo>
                    <a:pt x="1" y="212"/>
                    <a:pt x="1" y="485"/>
                    <a:pt x="137" y="621"/>
                  </a:cubicBezTo>
                  <a:cubicBezTo>
                    <a:pt x="181" y="751"/>
                    <a:pt x="306" y="798"/>
                    <a:pt x="445" y="798"/>
                  </a:cubicBezTo>
                  <a:cubicBezTo>
                    <a:pt x="524" y="798"/>
                    <a:pt x="609" y="783"/>
                    <a:pt x="683" y="758"/>
                  </a:cubicBezTo>
                  <a:cubicBezTo>
                    <a:pt x="820" y="621"/>
                    <a:pt x="888" y="348"/>
                    <a:pt x="752" y="143"/>
                  </a:cubicBezTo>
                  <a:cubicBezTo>
                    <a:pt x="667" y="59"/>
                    <a:pt x="531" y="1"/>
                    <a:pt x="407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2" name="Google Shape;7362;p37"/>
            <p:cNvSpPr/>
            <p:nvPr/>
          </p:nvSpPr>
          <p:spPr>
            <a:xfrm>
              <a:off x="2848906" y="1962258"/>
              <a:ext cx="30529" cy="28363"/>
            </a:xfrm>
            <a:custGeom>
              <a:avLst/>
              <a:gdLst/>
              <a:ahLst/>
              <a:cxnLst/>
              <a:rect l="l" t="t" r="r" b="b"/>
              <a:pathLst>
                <a:path w="888" h="825" extrusionOk="0">
                  <a:moveTo>
                    <a:pt x="389" y="0"/>
                  </a:moveTo>
                  <a:cubicBezTo>
                    <a:pt x="319" y="0"/>
                    <a:pt x="253" y="23"/>
                    <a:pt x="205" y="71"/>
                  </a:cubicBezTo>
                  <a:cubicBezTo>
                    <a:pt x="0" y="208"/>
                    <a:pt x="0" y="481"/>
                    <a:pt x="68" y="617"/>
                  </a:cubicBezTo>
                  <a:cubicBezTo>
                    <a:pt x="156" y="750"/>
                    <a:pt x="302" y="825"/>
                    <a:pt x="430" y="825"/>
                  </a:cubicBezTo>
                  <a:cubicBezTo>
                    <a:pt x="501" y="825"/>
                    <a:pt x="566" y="802"/>
                    <a:pt x="614" y="754"/>
                  </a:cubicBezTo>
                  <a:cubicBezTo>
                    <a:pt x="819" y="617"/>
                    <a:pt x="887" y="344"/>
                    <a:pt x="751" y="208"/>
                  </a:cubicBezTo>
                  <a:cubicBezTo>
                    <a:pt x="663" y="76"/>
                    <a:pt x="518" y="0"/>
                    <a:pt x="38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3" name="Google Shape;7363;p37"/>
            <p:cNvSpPr/>
            <p:nvPr/>
          </p:nvSpPr>
          <p:spPr>
            <a:xfrm>
              <a:off x="1826857" y="1949675"/>
              <a:ext cx="34242" cy="15333"/>
            </a:xfrm>
            <a:custGeom>
              <a:avLst/>
              <a:gdLst/>
              <a:ahLst/>
              <a:cxnLst/>
              <a:rect l="l" t="t" r="r" b="b"/>
              <a:pathLst>
                <a:path w="996" h="446" extrusionOk="0">
                  <a:moveTo>
                    <a:pt x="449" y="1"/>
                  </a:moveTo>
                  <a:cubicBezTo>
                    <a:pt x="344" y="1"/>
                    <a:pt x="248" y="51"/>
                    <a:pt x="173" y="164"/>
                  </a:cubicBezTo>
                  <a:cubicBezTo>
                    <a:pt x="0" y="365"/>
                    <a:pt x="154" y="445"/>
                    <a:pt x="355" y="445"/>
                  </a:cubicBezTo>
                  <a:cubicBezTo>
                    <a:pt x="631" y="445"/>
                    <a:pt x="995" y="294"/>
                    <a:pt x="719" y="96"/>
                  </a:cubicBezTo>
                  <a:cubicBezTo>
                    <a:pt x="627" y="35"/>
                    <a:pt x="535" y="1"/>
                    <a:pt x="44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4" name="Google Shape;7364;p37"/>
            <p:cNvSpPr/>
            <p:nvPr/>
          </p:nvSpPr>
          <p:spPr>
            <a:xfrm>
              <a:off x="2832816" y="2703044"/>
              <a:ext cx="39193" cy="27573"/>
            </a:xfrm>
            <a:custGeom>
              <a:avLst/>
              <a:gdLst/>
              <a:ahLst/>
              <a:cxnLst/>
              <a:rect l="l" t="t" r="r" b="b"/>
              <a:pathLst>
                <a:path w="1140" h="802" extrusionOk="0">
                  <a:moveTo>
                    <a:pt x="572" y="0"/>
                  </a:moveTo>
                  <a:cubicBezTo>
                    <a:pt x="249" y="0"/>
                    <a:pt x="1" y="487"/>
                    <a:pt x="332" y="708"/>
                  </a:cubicBezTo>
                  <a:cubicBezTo>
                    <a:pt x="424" y="774"/>
                    <a:pt x="513" y="801"/>
                    <a:pt x="595" y="801"/>
                  </a:cubicBezTo>
                  <a:cubicBezTo>
                    <a:pt x="937" y="801"/>
                    <a:pt x="1140" y="314"/>
                    <a:pt x="809" y="94"/>
                  </a:cubicBezTo>
                  <a:cubicBezTo>
                    <a:pt x="730" y="28"/>
                    <a:pt x="649" y="0"/>
                    <a:pt x="5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365" name="Google Shape;7365;p37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45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7">
  <p:cSld name="CUSTOM_4_1_1_1">
    <p:spTree>
      <p:nvGrpSpPr>
        <p:cNvPr id="1" name="Shape 73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67" name="Google Shape;7367;p38"/>
          <p:cNvGrpSpPr/>
          <p:nvPr/>
        </p:nvGrpSpPr>
        <p:grpSpPr>
          <a:xfrm>
            <a:off x="237195" y="237553"/>
            <a:ext cx="8669501" cy="4668503"/>
            <a:chOff x="237195" y="237553"/>
            <a:chExt cx="8669501" cy="4668503"/>
          </a:xfrm>
        </p:grpSpPr>
        <p:sp>
          <p:nvSpPr>
            <p:cNvPr id="7368" name="Google Shape;7368;p38"/>
            <p:cNvSpPr/>
            <p:nvPr/>
          </p:nvSpPr>
          <p:spPr>
            <a:xfrm rot="5400000">
              <a:off x="8738903" y="241642"/>
              <a:ext cx="171881" cy="163703"/>
            </a:xfrm>
            <a:custGeom>
              <a:avLst/>
              <a:gdLst/>
              <a:ahLst/>
              <a:cxnLst/>
              <a:rect l="l" t="t" r="r" b="b"/>
              <a:pathLst>
                <a:path w="5444" h="5185" extrusionOk="0">
                  <a:moveTo>
                    <a:pt x="518" y="4191"/>
                  </a:moveTo>
                  <a:lnTo>
                    <a:pt x="518" y="4191"/>
                  </a:lnTo>
                  <a:lnTo>
                    <a:pt x="518" y="4191"/>
                  </a:lnTo>
                  <a:close/>
                  <a:moveTo>
                    <a:pt x="1887" y="0"/>
                  </a:moveTo>
                  <a:lnTo>
                    <a:pt x="2247" y="1930"/>
                  </a:lnTo>
                  <a:lnTo>
                    <a:pt x="518" y="994"/>
                  </a:lnTo>
                  <a:lnTo>
                    <a:pt x="1944" y="2333"/>
                  </a:lnTo>
                  <a:lnTo>
                    <a:pt x="0" y="2592"/>
                  </a:lnTo>
                  <a:lnTo>
                    <a:pt x="1944" y="2837"/>
                  </a:lnTo>
                  <a:lnTo>
                    <a:pt x="518" y="4191"/>
                  </a:lnTo>
                  <a:lnTo>
                    <a:pt x="2247" y="3255"/>
                  </a:lnTo>
                  <a:lnTo>
                    <a:pt x="1887" y="5185"/>
                  </a:lnTo>
                  <a:lnTo>
                    <a:pt x="2722" y="3413"/>
                  </a:lnTo>
                  <a:lnTo>
                    <a:pt x="3572" y="5185"/>
                  </a:lnTo>
                  <a:lnTo>
                    <a:pt x="3197" y="3255"/>
                  </a:lnTo>
                  <a:lnTo>
                    <a:pt x="4925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5" y="994"/>
                  </a:lnTo>
                  <a:lnTo>
                    <a:pt x="3197" y="1930"/>
                  </a:lnTo>
                  <a:lnTo>
                    <a:pt x="3572" y="0"/>
                  </a:lnTo>
                  <a:lnTo>
                    <a:pt x="2722" y="1771"/>
                  </a:lnTo>
                  <a:lnTo>
                    <a:pt x="188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9" name="Google Shape;7369;p38"/>
            <p:cNvSpPr/>
            <p:nvPr/>
          </p:nvSpPr>
          <p:spPr>
            <a:xfrm rot="5400000">
              <a:off x="8738887" y="4726518"/>
              <a:ext cx="171912" cy="163703"/>
            </a:xfrm>
            <a:custGeom>
              <a:avLst/>
              <a:gdLst/>
              <a:ahLst/>
              <a:cxnLst/>
              <a:rect l="l" t="t" r="r" b="b"/>
              <a:pathLst>
                <a:path w="5445" h="5185" extrusionOk="0">
                  <a:moveTo>
                    <a:pt x="3558" y="0"/>
                  </a:moveTo>
                  <a:lnTo>
                    <a:pt x="3558" y="0"/>
                  </a:lnTo>
                  <a:lnTo>
                    <a:pt x="3558" y="0"/>
                  </a:lnTo>
                  <a:close/>
                  <a:moveTo>
                    <a:pt x="519" y="4191"/>
                  </a:moveTo>
                  <a:lnTo>
                    <a:pt x="519" y="4191"/>
                  </a:lnTo>
                  <a:lnTo>
                    <a:pt x="519" y="4191"/>
                  </a:lnTo>
                  <a:close/>
                  <a:moveTo>
                    <a:pt x="1873" y="0"/>
                  </a:moveTo>
                  <a:lnTo>
                    <a:pt x="2247" y="1930"/>
                  </a:lnTo>
                  <a:lnTo>
                    <a:pt x="519" y="994"/>
                  </a:lnTo>
                  <a:lnTo>
                    <a:pt x="1945" y="2333"/>
                  </a:lnTo>
                  <a:lnTo>
                    <a:pt x="0" y="2592"/>
                  </a:lnTo>
                  <a:lnTo>
                    <a:pt x="1945" y="2837"/>
                  </a:lnTo>
                  <a:lnTo>
                    <a:pt x="519" y="4191"/>
                  </a:lnTo>
                  <a:lnTo>
                    <a:pt x="2247" y="3255"/>
                  </a:lnTo>
                  <a:lnTo>
                    <a:pt x="1873" y="5185"/>
                  </a:lnTo>
                  <a:lnTo>
                    <a:pt x="2722" y="3413"/>
                  </a:lnTo>
                  <a:lnTo>
                    <a:pt x="3558" y="5185"/>
                  </a:lnTo>
                  <a:lnTo>
                    <a:pt x="3197" y="3255"/>
                  </a:lnTo>
                  <a:lnTo>
                    <a:pt x="4926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6" y="994"/>
                  </a:lnTo>
                  <a:lnTo>
                    <a:pt x="3197" y="1930"/>
                  </a:lnTo>
                  <a:lnTo>
                    <a:pt x="3558" y="0"/>
                  </a:lnTo>
                  <a:lnTo>
                    <a:pt x="2722" y="1771"/>
                  </a:lnTo>
                  <a:lnTo>
                    <a:pt x="1873" y="0"/>
                  </a:lnTo>
                  <a:close/>
                  <a:moveTo>
                    <a:pt x="1873" y="5185"/>
                  </a:moveTo>
                  <a:lnTo>
                    <a:pt x="1873" y="5185"/>
                  </a:lnTo>
                  <a:lnTo>
                    <a:pt x="1873" y="5185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0" name="Google Shape;7370;p38"/>
            <p:cNvSpPr/>
            <p:nvPr/>
          </p:nvSpPr>
          <p:spPr>
            <a:xfrm rot="5400000">
              <a:off x="232906" y="241847"/>
              <a:ext cx="171881" cy="163293"/>
            </a:xfrm>
            <a:custGeom>
              <a:avLst/>
              <a:gdLst/>
              <a:ahLst/>
              <a:cxnLst/>
              <a:rect l="l" t="t" r="r" b="b"/>
              <a:pathLst>
                <a:path w="5444" h="5172" extrusionOk="0">
                  <a:moveTo>
                    <a:pt x="3572" y="1"/>
                  </a:moveTo>
                  <a:lnTo>
                    <a:pt x="2722" y="1772"/>
                  </a:lnTo>
                  <a:lnTo>
                    <a:pt x="1887" y="1"/>
                  </a:lnTo>
                  <a:lnTo>
                    <a:pt x="1887" y="1"/>
                  </a:lnTo>
                  <a:lnTo>
                    <a:pt x="2247" y="1916"/>
                  </a:lnTo>
                  <a:lnTo>
                    <a:pt x="518" y="980"/>
                  </a:lnTo>
                  <a:lnTo>
                    <a:pt x="518" y="980"/>
                  </a:lnTo>
                  <a:lnTo>
                    <a:pt x="1944" y="2334"/>
                  </a:lnTo>
                  <a:lnTo>
                    <a:pt x="0" y="2579"/>
                  </a:lnTo>
                  <a:lnTo>
                    <a:pt x="1944" y="2838"/>
                  </a:lnTo>
                  <a:lnTo>
                    <a:pt x="518" y="4177"/>
                  </a:lnTo>
                  <a:lnTo>
                    <a:pt x="2247" y="3241"/>
                  </a:lnTo>
                  <a:lnTo>
                    <a:pt x="1887" y="5171"/>
                  </a:lnTo>
                  <a:lnTo>
                    <a:pt x="2722" y="3400"/>
                  </a:lnTo>
                  <a:lnTo>
                    <a:pt x="3572" y="5171"/>
                  </a:lnTo>
                  <a:lnTo>
                    <a:pt x="3197" y="3241"/>
                  </a:lnTo>
                  <a:lnTo>
                    <a:pt x="4925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5" y="980"/>
                  </a:lnTo>
                  <a:lnTo>
                    <a:pt x="3197" y="1916"/>
                  </a:lnTo>
                  <a:lnTo>
                    <a:pt x="3572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1" name="Google Shape;7371;p38"/>
            <p:cNvSpPr/>
            <p:nvPr/>
          </p:nvSpPr>
          <p:spPr>
            <a:xfrm rot="5400000">
              <a:off x="232890" y="4738449"/>
              <a:ext cx="171912" cy="163293"/>
            </a:xfrm>
            <a:custGeom>
              <a:avLst/>
              <a:gdLst/>
              <a:ahLst/>
              <a:cxnLst/>
              <a:rect l="l" t="t" r="r" b="b"/>
              <a:pathLst>
                <a:path w="5445" h="5172" extrusionOk="0">
                  <a:moveTo>
                    <a:pt x="1873" y="1"/>
                  </a:moveTo>
                  <a:lnTo>
                    <a:pt x="2247" y="1916"/>
                  </a:lnTo>
                  <a:lnTo>
                    <a:pt x="519" y="980"/>
                  </a:lnTo>
                  <a:lnTo>
                    <a:pt x="519" y="980"/>
                  </a:lnTo>
                  <a:lnTo>
                    <a:pt x="1945" y="2334"/>
                  </a:lnTo>
                  <a:lnTo>
                    <a:pt x="0" y="2579"/>
                  </a:lnTo>
                  <a:lnTo>
                    <a:pt x="1945" y="2838"/>
                  </a:lnTo>
                  <a:lnTo>
                    <a:pt x="519" y="4177"/>
                  </a:lnTo>
                  <a:lnTo>
                    <a:pt x="2247" y="3241"/>
                  </a:lnTo>
                  <a:lnTo>
                    <a:pt x="1873" y="5171"/>
                  </a:lnTo>
                  <a:lnTo>
                    <a:pt x="2722" y="3400"/>
                  </a:lnTo>
                  <a:lnTo>
                    <a:pt x="3558" y="5171"/>
                  </a:lnTo>
                  <a:lnTo>
                    <a:pt x="3197" y="3241"/>
                  </a:lnTo>
                  <a:lnTo>
                    <a:pt x="3197" y="3241"/>
                  </a:lnTo>
                  <a:lnTo>
                    <a:pt x="4926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6" y="980"/>
                  </a:lnTo>
                  <a:lnTo>
                    <a:pt x="4926" y="980"/>
                  </a:lnTo>
                  <a:lnTo>
                    <a:pt x="3197" y="1916"/>
                  </a:lnTo>
                  <a:lnTo>
                    <a:pt x="3558" y="1"/>
                  </a:lnTo>
                  <a:lnTo>
                    <a:pt x="2722" y="1772"/>
                  </a:lnTo>
                  <a:lnTo>
                    <a:pt x="18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7372" name="Google Shape;7372;p38"/>
            <p:cNvGrpSpPr/>
            <p:nvPr/>
          </p:nvGrpSpPr>
          <p:grpSpPr>
            <a:xfrm rot="5400000">
              <a:off x="2237697" y="-1762942"/>
              <a:ext cx="4668496" cy="8669501"/>
              <a:chOff x="2402975" y="240825"/>
              <a:chExt cx="2813025" cy="5223850"/>
            </a:xfrm>
          </p:grpSpPr>
          <p:sp>
            <p:nvSpPr>
              <p:cNvPr id="7373" name="Google Shape;7373;p38"/>
              <p:cNvSpPr/>
              <p:nvPr/>
            </p:nvSpPr>
            <p:spPr>
              <a:xfrm>
                <a:off x="2470125" y="328325"/>
                <a:ext cx="2678725" cy="5048525"/>
              </a:xfrm>
              <a:custGeom>
                <a:avLst/>
                <a:gdLst/>
                <a:ahLst/>
                <a:cxnLst/>
                <a:rect l="l" t="t" r="r" b="b"/>
                <a:pathLst>
                  <a:path w="107149" h="201941" fill="none" extrusionOk="0">
                    <a:moveTo>
                      <a:pt x="107149" y="197071"/>
                    </a:moveTo>
                    <a:lnTo>
                      <a:pt x="107149" y="4884"/>
                    </a:lnTo>
                    <a:cubicBezTo>
                      <a:pt x="104450" y="4884"/>
                      <a:pt x="102266" y="2700"/>
                      <a:pt x="102266" y="0"/>
                    </a:cubicBezTo>
                    <a:lnTo>
                      <a:pt x="5087" y="0"/>
                    </a:lnTo>
                    <a:cubicBezTo>
                      <a:pt x="5087" y="2808"/>
                      <a:pt x="2808" y="5087"/>
                      <a:pt x="0" y="5087"/>
                    </a:cubicBezTo>
                    <a:lnTo>
                      <a:pt x="0" y="196854"/>
                    </a:lnTo>
                    <a:cubicBezTo>
                      <a:pt x="2808" y="196854"/>
                      <a:pt x="5087" y="199132"/>
                      <a:pt x="5087" y="201940"/>
                    </a:cubicBezTo>
                    <a:lnTo>
                      <a:pt x="102266" y="201940"/>
                    </a:lnTo>
                    <a:cubicBezTo>
                      <a:pt x="102266" y="199255"/>
                      <a:pt x="104450" y="197071"/>
                      <a:pt x="107149" y="197071"/>
                    </a:cubicBezTo>
                    <a:close/>
                  </a:path>
                </a:pathLst>
              </a:custGeom>
              <a:noFill/>
              <a:ln w="507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74" name="Google Shape;7374;p38"/>
              <p:cNvSpPr/>
              <p:nvPr/>
            </p:nvSpPr>
            <p:spPr>
              <a:xfrm>
                <a:off x="2402975" y="240825"/>
                <a:ext cx="2813025" cy="5223850"/>
              </a:xfrm>
              <a:custGeom>
                <a:avLst/>
                <a:gdLst/>
                <a:ahLst/>
                <a:cxnLst/>
                <a:rect l="l" t="t" r="r" b="b"/>
                <a:pathLst>
                  <a:path w="112521" h="208954" fill="none" extrusionOk="0">
                    <a:moveTo>
                      <a:pt x="112521" y="197315"/>
                    </a:moveTo>
                    <a:lnTo>
                      <a:pt x="112521" y="11639"/>
                    </a:lnTo>
                    <a:cubicBezTo>
                      <a:pt x="106091" y="11639"/>
                      <a:pt x="100882" y="6430"/>
                      <a:pt x="100882" y="1"/>
                    </a:cubicBezTo>
                    <a:lnTo>
                      <a:pt x="11639" y="1"/>
                    </a:lnTo>
                    <a:cubicBezTo>
                      <a:pt x="11639" y="6430"/>
                      <a:pt x="6430" y="11639"/>
                      <a:pt x="1" y="11639"/>
                    </a:cubicBezTo>
                    <a:lnTo>
                      <a:pt x="1" y="197315"/>
                    </a:lnTo>
                    <a:cubicBezTo>
                      <a:pt x="6430" y="197315"/>
                      <a:pt x="11639" y="202524"/>
                      <a:pt x="11639" y="208954"/>
                    </a:cubicBezTo>
                    <a:lnTo>
                      <a:pt x="100882" y="208954"/>
                    </a:lnTo>
                    <a:cubicBezTo>
                      <a:pt x="100882" y="202524"/>
                      <a:pt x="106091" y="197315"/>
                      <a:pt x="112521" y="197315"/>
                    </a:cubicBezTo>
                    <a:close/>
                  </a:path>
                </a:pathLst>
              </a:custGeom>
              <a:noFill/>
              <a:ln w="542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7375" name="Google Shape;7375;p38"/>
          <p:cNvGrpSpPr/>
          <p:nvPr/>
        </p:nvGrpSpPr>
        <p:grpSpPr>
          <a:xfrm>
            <a:off x="859670" y="1372320"/>
            <a:ext cx="791395" cy="825290"/>
            <a:chOff x="1609851" y="1570464"/>
            <a:chExt cx="1473733" cy="1539433"/>
          </a:xfrm>
        </p:grpSpPr>
        <p:sp>
          <p:nvSpPr>
            <p:cNvPr id="7376" name="Google Shape;7376;p38"/>
            <p:cNvSpPr/>
            <p:nvPr/>
          </p:nvSpPr>
          <p:spPr>
            <a:xfrm>
              <a:off x="2083882" y="2441068"/>
              <a:ext cx="117373" cy="86844"/>
            </a:xfrm>
            <a:custGeom>
              <a:avLst/>
              <a:gdLst/>
              <a:ahLst/>
              <a:cxnLst/>
              <a:rect l="l" t="t" r="r" b="b"/>
              <a:pathLst>
                <a:path w="3414" h="2526" extrusionOk="0">
                  <a:moveTo>
                    <a:pt x="3413" y="0"/>
                  </a:moveTo>
                  <a:lnTo>
                    <a:pt x="0" y="2389"/>
                  </a:lnTo>
                  <a:lnTo>
                    <a:pt x="68" y="2526"/>
                  </a:lnTo>
                  <a:lnTo>
                    <a:pt x="3413" y="69"/>
                  </a:lnTo>
                  <a:lnTo>
                    <a:pt x="341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7" name="Google Shape;7377;p38"/>
            <p:cNvSpPr/>
            <p:nvPr/>
          </p:nvSpPr>
          <p:spPr>
            <a:xfrm>
              <a:off x="2039291" y="2403525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2935" y="0"/>
                  </a:moveTo>
                  <a:lnTo>
                    <a:pt x="0" y="888"/>
                  </a:lnTo>
                  <a:lnTo>
                    <a:pt x="0" y="1024"/>
                  </a:lnTo>
                  <a:lnTo>
                    <a:pt x="2935" y="69"/>
                  </a:lnTo>
                  <a:lnTo>
                    <a:pt x="293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8" name="Google Shape;7378;p38"/>
            <p:cNvSpPr/>
            <p:nvPr/>
          </p:nvSpPr>
          <p:spPr>
            <a:xfrm>
              <a:off x="2151920" y="2513816"/>
              <a:ext cx="68107" cy="86844"/>
            </a:xfrm>
            <a:custGeom>
              <a:avLst/>
              <a:gdLst/>
              <a:ahLst/>
              <a:cxnLst/>
              <a:rect l="l" t="t" r="r" b="b"/>
              <a:pathLst>
                <a:path w="1981" h="2526" extrusionOk="0">
                  <a:moveTo>
                    <a:pt x="1980" y="0"/>
                  </a:moveTo>
                  <a:lnTo>
                    <a:pt x="1" y="2458"/>
                  </a:lnTo>
                  <a:lnTo>
                    <a:pt x="137" y="2526"/>
                  </a:lnTo>
                  <a:lnTo>
                    <a:pt x="198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9" name="Google Shape;7379;p38"/>
            <p:cNvSpPr/>
            <p:nvPr/>
          </p:nvSpPr>
          <p:spPr>
            <a:xfrm>
              <a:off x="2241102" y="2509106"/>
              <a:ext cx="49301" cy="133807"/>
            </a:xfrm>
            <a:custGeom>
              <a:avLst/>
              <a:gdLst/>
              <a:ahLst/>
              <a:cxnLst/>
              <a:rect l="l" t="t" r="r" b="b"/>
              <a:pathLst>
                <a:path w="1434" h="3892" extrusionOk="0">
                  <a:moveTo>
                    <a:pt x="1366" y="1"/>
                  </a:moveTo>
                  <a:lnTo>
                    <a:pt x="0" y="3892"/>
                  </a:lnTo>
                  <a:lnTo>
                    <a:pt x="69" y="3892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0" name="Google Shape;7380;p38"/>
            <p:cNvSpPr/>
            <p:nvPr/>
          </p:nvSpPr>
          <p:spPr>
            <a:xfrm>
              <a:off x="2158968" y="2074990"/>
              <a:ext cx="61059" cy="89216"/>
            </a:xfrm>
            <a:custGeom>
              <a:avLst/>
              <a:gdLst/>
              <a:ahLst/>
              <a:cxnLst/>
              <a:rect l="l" t="t" r="r" b="b"/>
              <a:pathLst>
                <a:path w="1776" h="2595" extrusionOk="0">
                  <a:moveTo>
                    <a:pt x="69" y="0"/>
                  </a:moveTo>
                  <a:lnTo>
                    <a:pt x="0" y="69"/>
                  </a:lnTo>
                  <a:lnTo>
                    <a:pt x="1775" y="2594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1" name="Google Shape;7381;p38"/>
            <p:cNvSpPr/>
            <p:nvPr/>
          </p:nvSpPr>
          <p:spPr>
            <a:xfrm>
              <a:off x="2022858" y="2333115"/>
              <a:ext cx="145531" cy="4744"/>
            </a:xfrm>
            <a:custGeom>
              <a:avLst/>
              <a:gdLst/>
              <a:ahLst/>
              <a:cxnLst/>
              <a:rect l="l" t="t" r="r" b="b"/>
              <a:pathLst>
                <a:path w="4233" h="138" extrusionOk="0">
                  <a:moveTo>
                    <a:pt x="1" y="1"/>
                  </a:moveTo>
                  <a:lnTo>
                    <a:pt x="1" y="69"/>
                  </a:lnTo>
                  <a:lnTo>
                    <a:pt x="4232" y="137"/>
                  </a:lnTo>
                  <a:lnTo>
                    <a:pt x="4232" y="69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2" name="Google Shape;7382;p38"/>
            <p:cNvSpPr/>
            <p:nvPr/>
          </p:nvSpPr>
          <p:spPr>
            <a:xfrm>
              <a:off x="2346717" y="2016303"/>
              <a:ext cx="4710" cy="105650"/>
            </a:xfrm>
            <a:custGeom>
              <a:avLst/>
              <a:gdLst/>
              <a:ahLst/>
              <a:cxnLst/>
              <a:rect l="l" t="t" r="r" b="b"/>
              <a:pathLst>
                <a:path w="137" h="3073" extrusionOk="0">
                  <a:moveTo>
                    <a:pt x="0" y="1"/>
                  </a:moveTo>
                  <a:lnTo>
                    <a:pt x="0" y="3072"/>
                  </a:lnTo>
                  <a:lnTo>
                    <a:pt x="137" y="3072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3" name="Google Shape;7383;p38"/>
            <p:cNvSpPr/>
            <p:nvPr/>
          </p:nvSpPr>
          <p:spPr>
            <a:xfrm>
              <a:off x="2086220" y="2143028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69" y="1"/>
                  </a:moveTo>
                  <a:lnTo>
                    <a:pt x="0" y="137"/>
                  </a:lnTo>
                  <a:lnTo>
                    <a:pt x="3413" y="2595"/>
                  </a:lnTo>
                  <a:lnTo>
                    <a:pt x="3413" y="2526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4" name="Google Shape;7384;p38"/>
            <p:cNvSpPr/>
            <p:nvPr/>
          </p:nvSpPr>
          <p:spPr>
            <a:xfrm>
              <a:off x="2492179" y="2445744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1" y="1"/>
                  </a:moveTo>
                  <a:cubicBezTo>
                    <a:pt x="1" y="1"/>
                    <a:pt x="1" y="1"/>
                    <a:pt x="1" y="69"/>
                  </a:cubicBezTo>
                  <a:lnTo>
                    <a:pt x="3277" y="2595"/>
                  </a:lnTo>
                  <a:cubicBezTo>
                    <a:pt x="3346" y="2527"/>
                    <a:pt x="3346" y="2527"/>
                    <a:pt x="3414" y="2458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5" name="Google Shape;7385;p38"/>
            <p:cNvSpPr/>
            <p:nvPr/>
          </p:nvSpPr>
          <p:spPr>
            <a:xfrm>
              <a:off x="2342007" y="2556069"/>
              <a:ext cx="4744" cy="105615"/>
            </a:xfrm>
            <a:custGeom>
              <a:avLst/>
              <a:gdLst/>
              <a:ahLst/>
              <a:cxnLst/>
              <a:rect l="l" t="t" r="r" b="b"/>
              <a:pathLst>
                <a:path w="138" h="3072" extrusionOk="0">
                  <a:moveTo>
                    <a:pt x="69" y="0"/>
                  </a:moveTo>
                  <a:lnTo>
                    <a:pt x="1" y="3072"/>
                  </a:lnTo>
                  <a:lnTo>
                    <a:pt x="137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6" name="Google Shape;7386;p38"/>
            <p:cNvSpPr/>
            <p:nvPr/>
          </p:nvSpPr>
          <p:spPr>
            <a:xfrm>
              <a:off x="2553203" y="2241596"/>
              <a:ext cx="103278" cy="32902"/>
            </a:xfrm>
            <a:custGeom>
              <a:avLst/>
              <a:gdLst/>
              <a:ahLst/>
              <a:cxnLst/>
              <a:rect l="l" t="t" r="r" b="b"/>
              <a:pathLst>
                <a:path w="3004" h="957" extrusionOk="0">
                  <a:moveTo>
                    <a:pt x="2936" y="1"/>
                  </a:moveTo>
                  <a:lnTo>
                    <a:pt x="1" y="888"/>
                  </a:lnTo>
                  <a:lnTo>
                    <a:pt x="1" y="956"/>
                  </a:lnTo>
                  <a:lnTo>
                    <a:pt x="3004" y="137"/>
                  </a:lnTo>
                  <a:cubicBezTo>
                    <a:pt x="3004" y="137"/>
                    <a:pt x="3004" y="1"/>
                    <a:pt x="2936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7" name="Google Shape;7387;p38"/>
            <p:cNvSpPr/>
            <p:nvPr/>
          </p:nvSpPr>
          <p:spPr>
            <a:xfrm>
              <a:off x="2527384" y="2340163"/>
              <a:ext cx="143193" cy="4710"/>
            </a:xfrm>
            <a:custGeom>
              <a:avLst/>
              <a:gdLst/>
              <a:ahLst/>
              <a:cxnLst/>
              <a:rect l="l" t="t" r="r" b="b"/>
              <a:pathLst>
                <a:path w="4165" h="137" extrusionOk="0">
                  <a:moveTo>
                    <a:pt x="1" y="0"/>
                  </a:moveTo>
                  <a:lnTo>
                    <a:pt x="1" y="69"/>
                  </a:lnTo>
                  <a:lnTo>
                    <a:pt x="4165" y="137"/>
                  </a:lnTo>
                  <a:lnTo>
                    <a:pt x="416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8" name="Google Shape;7388;p38"/>
            <p:cNvSpPr/>
            <p:nvPr/>
          </p:nvSpPr>
          <p:spPr>
            <a:xfrm>
              <a:off x="2471070" y="2513816"/>
              <a:ext cx="65735" cy="89216"/>
            </a:xfrm>
            <a:custGeom>
              <a:avLst/>
              <a:gdLst/>
              <a:ahLst/>
              <a:cxnLst/>
              <a:rect l="l" t="t" r="r" b="b"/>
              <a:pathLst>
                <a:path w="1912" h="2595" extrusionOk="0">
                  <a:moveTo>
                    <a:pt x="1" y="0"/>
                  </a:moveTo>
                  <a:lnTo>
                    <a:pt x="1775" y="2594"/>
                  </a:lnTo>
                  <a:lnTo>
                    <a:pt x="1912" y="252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9" name="Google Shape;7389;p38"/>
            <p:cNvSpPr/>
            <p:nvPr/>
          </p:nvSpPr>
          <p:spPr>
            <a:xfrm>
              <a:off x="2400659" y="2509106"/>
              <a:ext cx="44625" cy="138517"/>
            </a:xfrm>
            <a:custGeom>
              <a:avLst/>
              <a:gdLst/>
              <a:ahLst/>
              <a:cxnLst/>
              <a:rect l="l" t="t" r="r" b="b"/>
              <a:pathLst>
                <a:path w="1298" h="4029" extrusionOk="0">
                  <a:moveTo>
                    <a:pt x="1" y="1"/>
                  </a:moveTo>
                  <a:lnTo>
                    <a:pt x="1161" y="4028"/>
                  </a:lnTo>
                  <a:lnTo>
                    <a:pt x="1298" y="4028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0" name="Google Shape;7390;p38"/>
            <p:cNvSpPr/>
            <p:nvPr/>
          </p:nvSpPr>
          <p:spPr>
            <a:xfrm>
              <a:off x="1936048" y="2030399"/>
              <a:ext cx="145496" cy="110325"/>
            </a:xfrm>
            <a:custGeom>
              <a:avLst/>
              <a:gdLst/>
              <a:ahLst/>
              <a:cxnLst/>
              <a:rect l="l" t="t" r="r" b="b"/>
              <a:pathLst>
                <a:path w="4232" h="3209" extrusionOk="0">
                  <a:moveTo>
                    <a:pt x="137" y="0"/>
                  </a:moveTo>
                  <a:lnTo>
                    <a:pt x="0" y="137"/>
                  </a:lnTo>
                  <a:lnTo>
                    <a:pt x="4164" y="3209"/>
                  </a:lnTo>
                  <a:lnTo>
                    <a:pt x="4232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1" name="Google Shape;7391;p38"/>
            <p:cNvSpPr/>
            <p:nvPr/>
          </p:nvSpPr>
          <p:spPr>
            <a:xfrm>
              <a:off x="1860928" y="2171185"/>
              <a:ext cx="169012" cy="61059"/>
            </a:xfrm>
            <a:custGeom>
              <a:avLst/>
              <a:gdLst/>
              <a:ahLst/>
              <a:cxnLst/>
              <a:rect l="l" t="t" r="r" b="b"/>
              <a:pathLst>
                <a:path w="4916" h="1776" extrusionOk="0">
                  <a:moveTo>
                    <a:pt x="69" y="1"/>
                  </a:moveTo>
                  <a:lnTo>
                    <a:pt x="1" y="206"/>
                  </a:lnTo>
                  <a:lnTo>
                    <a:pt x="4915" y="1776"/>
                  </a:lnTo>
                  <a:lnTo>
                    <a:pt x="4915" y="1707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2" name="Google Shape;7392;p38"/>
            <p:cNvSpPr/>
            <p:nvPr/>
          </p:nvSpPr>
          <p:spPr>
            <a:xfrm>
              <a:off x="2766772" y="2654603"/>
              <a:ext cx="79796" cy="63397"/>
            </a:xfrm>
            <a:custGeom>
              <a:avLst/>
              <a:gdLst/>
              <a:ahLst/>
              <a:cxnLst/>
              <a:rect l="l" t="t" r="r" b="b"/>
              <a:pathLst>
                <a:path w="2321" h="1844" extrusionOk="0">
                  <a:moveTo>
                    <a:pt x="137" y="1"/>
                  </a:moveTo>
                  <a:cubicBezTo>
                    <a:pt x="137" y="69"/>
                    <a:pt x="68" y="137"/>
                    <a:pt x="0" y="206"/>
                  </a:cubicBezTo>
                  <a:lnTo>
                    <a:pt x="2184" y="1844"/>
                  </a:lnTo>
                  <a:lnTo>
                    <a:pt x="2253" y="1776"/>
                  </a:lnTo>
                  <a:lnTo>
                    <a:pt x="2321" y="1639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3" name="Google Shape;7393;p38"/>
            <p:cNvSpPr/>
            <p:nvPr/>
          </p:nvSpPr>
          <p:spPr>
            <a:xfrm>
              <a:off x="1837481" y="2328440"/>
              <a:ext cx="176026" cy="9420"/>
            </a:xfrm>
            <a:custGeom>
              <a:avLst/>
              <a:gdLst/>
              <a:ahLst/>
              <a:cxnLst/>
              <a:rect l="l" t="t" r="r" b="b"/>
              <a:pathLst>
                <a:path w="5120" h="274" extrusionOk="0">
                  <a:moveTo>
                    <a:pt x="0" y="0"/>
                  </a:moveTo>
                  <a:cubicBezTo>
                    <a:pt x="0" y="68"/>
                    <a:pt x="0" y="137"/>
                    <a:pt x="0" y="205"/>
                  </a:cubicBezTo>
                  <a:lnTo>
                    <a:pt x="5120" y="273"/>
                  </a:lnTo>
                  <a:lnTo>
                    <a:pt x="5120" y="137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4" name="Google Shape;7394;p38"/>
            <p:cNvSpPr/>
            <p:nvPr/>
          </p:nvSpPr>
          <p:spPr>
            <a:xfrm>
              <a:off x="1722479" y="2323729"/>
              <a:ext cx="93892" cy="9420"/>
            </a:xfrm>
            <a:custGeom>
              <a:avLst/>
              <a:gdLst/>
              <a:ahLst/>
              <a:cxnLst/>
              <a:rect l="l" t="t" r="r" b="b"/>
              <a:pathLst>
                <a:path w="2731" h="274" extrusionOk="0">
                  <a:moveTo>
                    <a:pt x="1" y="1"/>
                  </a:moveTo>
                  <a:lnTo>
                    <a:pt x="1" y="205"/>
                  </a:lnTo>
                  <a:lnTo>
                    <a:pt x="1" y="274"/>
                  </a:lnTo>
                  <a:lnTo>
                    <a:pt x="2731" y="274"/>
                  </a:lnTo>
                  <a:cubicBezTo>
                    <a:pt x="2731" y="205"/>
                    <a:pt x="2731" y="137"/>
                    <a:pt x="2731" y="69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5" name="Google Shape;7395;p38"/>
            <p:cNvSpPr/>
            <p:nvPr/>
          </p:nvSpPr>
          <p:spPr>
            <a:xfrm>
              <a:off x="2403032" y="2032737"/>
              <a:ext cx="49301" cy="136145"/>
            </a:xfrm>
            <a:custGeom>
              <a:avLst/>
              <a:gdLst/>
              <a:ahLst/>
              <a:cxnLst/>
              <a:rect l="l" t="t" r="r" b="b"/>
              <a:pathLst>
                <a:path w="1434" h="3960" extrusionOk="0">
                  <a:moveTo>
                    <a:pt x="1365" y="1"/>
                  </a:moveTo>
                  <a:lnTo>
                    <a:pt x="0" y="3960"/>
                  </a:lnTo>
                  <a:lnTo>
                    <a:pt x="68" y="3960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6" name="Google Shape;7396;p38"/>
            <p:cNvSpPr/>
            <p:nvPr/>
          </p:nvSpPr>
          <p:spPr>
            <a:xfrm>
              <a:off x="2611890" y="2539636"/>
              <a:ext cx="147868" cy="110325"/>
            </a:xfrm>
            <a:custGeom>
              <a:avLst/>
              <a:gdLst/>
              <a:ahLst/>
              <a:cxnLst/>
              <a:rect l="l" t="t" r="r" b="b"/>
              <a:pathLst>
                <a:path w="4301" h="3209" extrusionOk="0">
                  <a:moveTo>
                    <a:pt x="137" y="0"/>
                  </a:moveTo>
                  <a:lnTo>
                    <a:pt x="0" y="69"/>
                  </a:lnTo>
                  <a:lnTo>
                    <a:pt x="4164" y="3208"/>
                  </a:lnTo>
                  <a:lnTo>
                    <a:pt x="4300" y="3004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7" name="Google Shape;7397;p38"/>
            <p:cNvSpPr/>
            <p:nvPr/>
          </p:nvSpPr>
          <p:spPr>
            <a:xfrm>
              <a:off x="2663494" y="2443406"/>
              <a:ext cx="171350" cy="63397"/>
            </a:xfrm>
            <a:custGeom>
              <a:avLst/>
              <a:gdLst/>
              <a:ahLst/>
              <a:cxnLst/>
              <a:rect l="l" t="t" r="r" b="b"/>
              <a:pathLst>
                <a:path w="4984" h="1844" extrusionOk="0">
                  <a:moveTo>
                    <a:pt x="1" y="1"/>
                  </a:moveTo>
                  <a:cubicBezTo>
                    <a:pt x="1" y="69"/>
                    <a:pt x="1" y="69"/>
                    <a:pt x="1" y="137"/>
                  </a:cubicBezTo>
                  <a:lnTo>
                    <a:pt x="4915" y="1844"/>
                  </a:lnTo>
                  <a:lnTo>
                    <a:pt x="4984" y="1707"/>
                  </a:lnTo>
                  <a:lnTo>
                    <a:pt x="4984" y="1639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8" name="Google Shape;7398;p38"/>
            <p:cNvSpPr/>
            <p:nvPr/>
          </p:nvSpPr>
          <p:spPr>
            <a:xfrm>
              <a:off x="2851244" y="211019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80"/>
                  </a:lnTo>
                  <a:cubicBezTo>
                    <a:pt x="0" y="1980"/>
                    <a:pt x="69" y="2048"/>
                    <a:pt x="69" y="2116"/>
                  </a:cubicBezTo>
                  <a:lnTo>
                    <a:pt x="6212" y="205"/>
                  </a:lnTo>
                  <a:cubicBezTo>
                    <a:pt x="6212" y="137"/>
                    <a:pt x="6212" y="68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9" name="Google Shape;7399;p38"/>
            <p:cNvSpPr/>
            <p:nvPr/>
          </p:nvSpPr>
          <p:spPr>
            <a:xfrm>
              <a:off x="2250488" y="2030399"/>
              <a:ext cx="44625" cy="138483"/>
            </a:xfrm>
            <a:custGeom>
              <a:avLst/>
              <a:gdLst/>
              <a:ahLst/>
              <a:cxnLst/>
              <a:rect l="l" t="t" r="r" b="b"/>
              <a:pathLst>
                <a:path w="1298" h="4028" extrusionOk="0">
                  <a:moveTo>
                    <a:pt x="69" y="0"/>
                  </a:moveTo>
                  <a:lnTo>
                    <a:pt x="0" y="69"/>
                  </a:lnTo>
                  <a:lnTo>
                    <a:pt x="1229" y="4028"/>
                  </a:lnTo>
                  <a:lnTo>
                    <a:pt x="1297" y="4028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0" name="Google Shape;7400;p38"/>
            <p:cNvSpPr/>
            <p:nvPr/>
          </p:nvSpPr>
          <p:spPr>
            <a:xfrm>
              <a:off x="2489841" y="2150076"/>
              <a:ext cx="119711" cy="86878"/>
            </a:xfrm>
            <a:custGeom>
              <a:avLst/>
              <a:gdLst/>
              <a:ahLst/>
              <a:cxnLst/>
              <a:rect l="l" t="t" r="r" b="b"/>
              <a:pathLst>
                <a:path w="3482" h="2527" extrusionOk="0">
                  <a:moveTo>
                    <a:pt x="3414" y="1"/>
                  </a:moveTo>
                  <a:lnTo>
                    <a:pt x="1" y="2458"/>
                  </a:lnTo>
                  <a:lnTo>
                    <a:pt x="69" y="2458"/>
                  </a:lnTo>
                  <a:lnTo>
                    <a:pt x="69" y="2526"/>
                  </a:lnTo>
                  <a:lnTo>
                    <a:pt x="3482" y="137"/>
                  </a:lnTo>
                  <a:lnTo>
                    <a:pt x="341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1" name="Google Shape;7401;p38"/>
            <p:cNvSpPr/>
            <p:nvPr/>
          </p:nvSpPr>
          <p:spPr>
            <a:xfrm>
              <a:off x="2473407" y="2077328"/>
              <a:ext cx="68107" cy="89216"/>
            </a:xfrm>
            <a:custGeom>
              <a:avLst/>
              <a:gdLst/>
              <a:ahLst/>
              <a:cxnLst/>
              <a:rect l="l" t="t" r="r" b="b"/>
              <a:pathLst>
                <a:path w="1981" h="2595" extrusionOk="0">
                  <a:moveTo>
                    <a:pt x="1844" y="1"/>
                  </a:moveTo>
                  <a:lnTo>
                    <a:pt x="1" y="2526"/>
                  </a:lnTo>
                  <a:lnTo>
                    <a:pt x="69" y="2526"/>
                  </a:lnTo>
                  <a:lnTo>
                    <a:pt x="69" y="2594"/>
                  </a:lnTo>
                  <a:lnTo>
                    <a:pt x="1980" y="137"/>
                  </a:lnTo>
                  <a:lnTo>
                    <a:pt x="184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2" name="Google Shape;7402;p38"/>
            <p:cNvSpPr/>
            <p:nvPr/>
          </p:nvSpPr>
          <p:spPr>
            <a:xfrm>
              <a:off x="2041629" y="2234548"/>
              <a:ext cx="100940" cy="37577"/>
            </a:xfrm>
            <a:custGeom>
              <a:avLst/>
              <a:gdLst/>
              <a:ahLst/>
              <a:cxnLst/>
              <a:rect l="l" t="t" r="r" b="b"/>
              <a:pathLst>
                <a:path w="2936" h="1093" extrusionOk="0">
                  <a:moveTo>
                    <a:pt x="1" y="1"/>
                  </a:moveTo>
                  <a:lnTo>
                    <a:pt x="1" y="137"/>
                  </a:lnTo>
                  <a:lnTo>
                    <a:pt x="2936" y="1093"/>
                  </a:lnTo>
                  <a:cubicBezTo>
                    <a:pt x="2936" y="1025"/>
                    <a:pt x="2936" y="1025"/>
                    <a:pt x="2936" y="1025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3" name="Google Shape;7403;p38"/>
            <p:cNvSpPr/>
            <p:nvPr/>
          </p:nvSpPr>
          <p:spPr>
            <a:xfrm>
              <a:off x="1846866" y="1959989"/>
              <a:ext cx="77458" cy="63397"/>
            </a:xfrm>
            <a:custGeom>
              <a:avLst/>
              <a:gdLst/>
              <a:ahLst/>
              <a:cxnLst/>
              <a:rect l="l" t="t" r="r" b="b"/>
              <a:pathLst>
                <a:path w="2253" h="1844" extrusionOk="0">
                  <a:moveTo>
                    <a:pt x="137" y="1"/>
                  </a:moveTo>
                  <a:lnTo>
                    <a:pt x="69" y="69"/>
                  </a:lnTo>
                  <a:cubicBezTo>
                    <a:pt x="69" y="137"/>
                    <a:pt x="0" y="137"/>
                    <a:pt x="0" y="205"/>
                  </a:cubicBezTo>
                  <a:lnTo>
                    <a:pt x="2184" y="1844"/>
                  </a:lnTo>
                  <a:lnTo>
                    <a:pt x="2253" y="170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4" name="Google Shape;7404;p38"/>
            <p:cNvSpPr/>
            <p:nvPr/>
          </p:nvSpPr>
          <p:spPr>
            <a:xfrm>
              <a:off x="2553203" y="2408201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1" y="1"/>
                  </a:moveTo>
                  <a:lnTo>
                    <a:pt x="1" y="69"/>
                  </a:lnTo>
                  <a:lnTo>
                    <a:pt x="2936" y="1025"/>
                  </a:lnTo>
                  <a:lnTo>
                    <a:pt x="2936" y="956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5" name="Google Shape;7405;p38"/>
            <p:cNvSpPr/>
            <p:nvPr/>
          </p:nvSpPr>
          <p:spPr>
            <a:xfrm>
              <a:off x="2665832" y="2182943"/>
              <a:ext cx="171350" cy="58687"/>
            </a:xfrm>
            <a:custGeom>
              <a:avLst/>
              <a:gdLst/>
              <a:ahLst/>
              <a:cxnLst/>
              <a:rect l="l" t="t" r="r" b="b"/>
              <a:pathLst>
                <a:path w="4984" h="1707" extrusionOk="0">
                  <a:moveTo>
                    <a:pt x="4916" y="0"/>
                  </a:moveTo>
                  <a:lnTo>
                    <a:pt x="1" y="1570"/>
                  </a:lnTo>
                  <a:lnTo>
                    <a:pt x="1" y="1707"/>
                  </a:lnTo>
                  <a:lnTo>
                    <a:pt x="4984" y="137"/>
                  </a:lnTo>
                  <a:lnTo>
                    <a:pt x="4916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6" name="Google Shape;7406;p38"/>
            <p:cNvSpPr/>
            <p:nvPr/>
          </p:nvSpPr>
          <p:spPr>
            <a:xfrm>
              <a:off x="1858590" y="2436358"/>
              <a:ext cx="171350" cy="58721"/>
            </a:xfrm>
            <a:custGeom>
              <a:avLst/>
              <a:gdLst/>
              <a:ahLst/>
              <a:cxnLst/>
              <a:rect l="l" t="t" r="r" b="b"/>
              <a:pathLst>
                <a:path w="4984" h="1708" extrusionOk="0">
                  <a:moveTo>
                    <a:pt x="4915" y="1"/>
                  </a:moveTo>
                  <a:lnTo>
                    <a:pt x="1" y="1503"/>
                  </a:lnTo>
                  <a:lnTo>
                    <a:pt x="69" y="1707"/>
                  </a:lnTo>
                  <a:lnTo>
                    <a:pt x="4983" y="137"/>
                  </a:lnTo>
                  <a:cubicBezTo>
                    <a:pt x="4983" y="69"/>
                    <a:pt x="4983" y="69"/>
                    <a:pt x="4915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7" name="Google Shape;7407;p38"/>
            <p:cNvSpPr/>
            <p:nvPr/>
          </p:nvSpPr>
          <p:spPr>
            <a:xfrm>
              <a:off x="1633298" y="2096099"/>
              <a:ext cx="213603" cy="77493"/>
            </a:xfrm>
            <a:custGeom>
              <a:avLst/>
              <a:gdLst/>
              <a:ahLst/>
              <a:cxnLst/>
              <a:rect l="l" t="t" r="r" b="b"/>
              <a:pathLst>
                <a:path w="6213" h="2254" extrusionOk="0">
                  <a:moveTo>
                    <a:pt x="69" y="1"/>
                  </a:moveTo>
                  <a:cubicBezTo>
                    <a:pt x="69" y="69"/>
                    <a:pt x="69" y="137"/>
                    <a:pt x="1" y="205"/>
                  </a:cubicBezTo>
                  <a:lnTo>
                    <a:pt x="6144" y="2185"/>
                  </a:lnTo>
                  <a:lnTo>
                    <a:pt x="6144" y="2253"/>
                  </a:lnTo>
                  <a:lnTo>
                    <a:pt x="6212" y="2048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8" name="Google Shape;7408;p38"/>
            <p:cNvSpPr/>
            <p:nvPr/>
          </p:nvSpPr>
          <p:spPr>
            <a:xfrm>
              <a:off x="2661157" y="1732359"/>
              <a:ext cx="136145" cy="183074"/>
            </a:xfrm>
            <a:custGeom>
              <a:avLst/>
              <a:gdLst/>
              <a:ahLst/>
              <a:cxnLst/>
              <a:rect l="l" t="t" r="r" b="b"/>
              <a:pathLst>
                <a:path w="3960" h="5325" extrusionOk="0">
                  <a:moveTo>
                    <a:pt x="3755" y="1"/>
                  </a:moveTo>
                  <a:lnTo>
                    <a:pt x="0" y="5188"/>
                  </a:lnTo>
                  <a:lnTo>
                    <a:pt x="137" y="5325"/>
                  </a:lnTo>
                  <a:lnTo>
                    <a:pt x="3959" y="137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9" name="Google Shape;7409;p38"/>
            <p:cNvSpPr/>
            <p:nvPr/>
          </p:nvSpPr>
          <p:spPr>
            <a:xfrm>
              <a:off x="1907856" y="1722973"/>
              <a:ext cx="136145" cy="185446"/>
            </a:xfrm>
            <a:custGeom>
              <a:avLst/>
              <a:gdLst/>
              <a:ahLst/>
              <a:cxnLst/>
              <a:rect l="l" t="t" r="r" b="b"/>
              <a:pathLst>
                <a:path w="3960" h="5394" extrusionOk="0">
                  <a:moveTo>
                    <a:pt x="206" y="1"/>
                  </a:moveTo>
                  <a:lnTo>
                    <a:pt x="1" y="137"/>
                  </a:lnTo>
                  <a:lnTo>
                    <a:pt x="3755" y="5393"/>
                  </a:lnTo>
                  <a:lnTo>
                    <a:pt x="3960" y="5325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0" name="Google Shape;7410;p38"/>
            <p:cNvSpPr/>
            <p:nvPr/>
          </p:nvSpPr>
          <p:spPr>
            <a:xfrm>
              <a:off x="2515660" y="1746455"/>
              <a:ext cx="37577" cy="91554"/>
            </a:xfrm>
            <a:custGeom>
              <a:avLst/>
              <a:gdLst/>
              <a:ahLst/>
              <a:cxnLst/>
              <a:rect l="l" t="t" r="r" b="b"/>
              <a:pathLst>
                <a:path w="1093" h="2663" extrusionOk="0">
                  <a:moveTo>
                    <a:pt x="888" y="0"/>
                  </a:moveTo>
                  <a:lnTo>
                    <a:pt x="1" y="2594"/>
                  </a:lnTo>
                  <a:lnTo>
                    <a:pt x="137" y="2662"/>
                  </a:lnTo>
                  <a:lnTo>
                    <a:pt x="1093" y="137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1" name="Google Shape;7411;p38"/>
            <p:cNvSpPr/>
            <p:nvPr/>
          </p:nvSpPr>
          <p:spPr>
            <a:xfrm>
              <a:off x="2161306" y="1741745"/>
              <a:ext cx="32902" cy="93926"/>
            </a:xfrm>
            <a:custGeom>
              <a:avLst/>
              <a:gdLst/>
              <a:ahLst/>
              <a:cxnLst/>
              <a:rect l="l" t="t" r="r" b="b"/>
              <a:pathLst>
                <a:path w="957" h="2732" extrusionOk="0">
                  <a:moveTo>
                    <a:pt x="137" y="1"/>
                  </a:moveTo>
                  <a:lnTo>
                    <a:pt x="1" y="69"/>
                  </a:lnTo>
                  <a:lnTo>
                    <a:pt x="752" y="2731"/>
                  </a:lnTo>
                  <a:lnTo>
                    <a:pt x="956" y="266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2" name="Google Shape;7412;p38"/>
            <p:cNvSpPr/>
            <p:nvPr/>
          </p:nvSpPr>
          <p:spPr>
            <a:xfrm>
              <a:off x="1835108" y="2640541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0"/>
                  </a:moveTo>
                  <a:lnTo>
                    <a:pt x="1" y="1570"/>
                  </a:lnTo>
                  <a:lnTo>
                    <a:pt x="137" y="1775"/>
                  </a:lnTo>
                  <a:lnTo>
                    <a:pt x="2322" y="137"/>
                  </a:lnTo>
                  <a:cubicBezTo>
                    <a:pt x="2322" y="137"/>
                    <a:pt x="2253" y="69"/>
                    <a:pt x="225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3" name="Google Shape;7413;p38"/>
            <p:cNvSpPr/>
            <p:nvPr/>
          </p:nvSpPr>
          <p:spPr>
            <a:xfrm>
              <a:off x="2349055" y="1586863"/>
              <a:ext cx="9420" cy="222989"/>
            </a:xfrm>
            <a:custGeom>
              <a:avLst/>
              <a:gdLst/>
              <a:ahLst/>
              <a:cxnLst/>
              <a:rect l="l" t="t" r="r" b="b"/>
              <a:pathLst>
                <a:path w="274" h="6486" extrusionOk="0">
                  <a:moveTo>
                    <a:pt x="69" y="1"/>
                  </a:moveTo>
                  <a:lnTo>
                    <a:pt x="0" y="6485"/>
                  </a:lnTo>
                  <a:lnTo>
                    <a:pt x="205" y="6485"/>
                  </a:lnTo>
                  <a:lnTo>
                    <a:pt x="2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4" name="Google Shape;7414;p38"/>
            <p:cNvSpPr/>
            <p:nvPr/>
          </p:nvSpPr>
          <p:spPr>
            <a:xfrm>
              <a:off x="1628622" y="249504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12"/>
                  </a:lnTo>
                  <a:cubicBezTo>
                    <a:pt x="0" y="1980"/>
                    <a:pt x="0" y="2048"/>
                    <a:pt x="69" y="2116"/>
                  </a:cubicBezTo>
                  <a:lnTo>
                    <a:pt x="6212" y="137"/>
                  </a:lnTo>
                  <a:cubicBezTo>
                    <a:pt x="6212" y="137"/>
                    <a:pt x="6212" y="69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5" name="Google Shape;7415;p38"/>
            <p:cNvSpPr/>
            <p:nvPr/>
          </p:nvSpPr>
          <p:spPr>
            <a:xfrm>
              <a:off x="2651771" y="2769604"/>
              <a:ext cx="133807" cy="185411"/>
            </a:xfrm>
            <a:custGeom>
              <a:avLst/>
              <a:gdLst/>
              <a:ahLst/>
              <a:cxnLst/>
              <a:rect l="l" t="t" r="r" b="b"/>
              <a:pathLst>
                <a:path w="3892" h="5393" extrusionOk="0">
                  <a:moveTo>
                    <a:pt x="69" y="0"/>
                  </a:moveTo>
                  <a:lnTo>
                    <a:pt x="0" y="137"/>
                  </a:lnTo>
                  <a:lnTo>
                    <a:pt x="3686" y="5393"/>
                  </a:lnTo>
                  <a:lnTo>
                    <a:pt x="3891" y="525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6" name="Google Shape;7416;p38"/>
            <p:cNvSpPr/>
            <p:nvPr/>
          </p:nvSpPr>
          <p:spPr>
            <a:xfrm>
              <a:off x="2499227" y="2847027"/>
              <a:ext cx="35240" cy="89216"/>
            </a:xfrm>
            <a:custGeom>
              <a:avLst/>
              <a:gdLst/>
              <a:ahLst/>
              <a:cxnLst/>
              <a:rect l="l" t="t" r="r" b="b"/>
              <a:pathLst>
                <a:path w="1025" h="2595" extrusionOk="0">
                  <a:moveTo>
                    <a:pt x="1" y="1"/>
                  </a:moveTo>
                  <a:lnTo>
                    <a:pt x="820" y="2595"/>
                  </a:lnTo>
                  <a:lnTo>
                    <a:pt x="1025" y="252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7" name="Google Shape;7417;p38"/>
            <p:cNvSpPr/>
            <p:nvPr/>
          </p:nvSpPr>
          <p:spPr>
            <a:xfrm>
              <a:off x="2848906" y="2504431"/>
              <a:ext cx="213569" cy="79830"/>
            </a:xfrm>
            <a:custGeom>
              <a:avLst/>
              <a:gdLst/>
              <a:ahLst/>
              <a:cxnLst/>
              <a:rect l="l" t="t" r="r" b="b"/>
              <a:pathLst>
                <a:path w="6212" h="2322" extrusionOk="0">
                  <a:moveTo>
                    <a:pt x="68" y="0"/>
                  </a:moveTo>
                  <a:cubicBezTo>
                    <a:pt x="0" y="69"/>
                    <a:pt x="0" y="137"/>
                    <a:pt x="0" y="205"/>
                  </a:cubicBezTo>
                  <a:lnTo>
                    <a:pt x="6075" y="2321"/>
                  </a:lnTo>
                  <a:lnTo>
                    <a:pt x="6211" y="2048"/>
                  </a:lnTo>
                  <a:lnTo>
                    <a:pt x="6211" y="1980"/>
                  </a:lnTo>
                  <a:lnTo>
                    <a:pt x="6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8" name="Google Shape;7418;p38"/>
            <p:cNvSpPr/>
            <p:nvPr/>
          </p:nvSpPr>
          <p:spPr>
            <a:xfrm>
              <a:off x="2142534" y="2840014"/>
              <a:ext cx="35240" cy="89182"/>
            </a:xfrm>
            <a:custGeom>
              <a:avLst/>
              <a:gdLst/>
              <a:ahLst/>
              <a:cxnLst/>
              <a:rect l="l" t="t" r="r" b="b"/>
              <a:pathLst>
                <a:path w="1025" h="2594" extrusionOk="0">
                  <a:moveTo>
                    <a:pt x="888" y="0"/>
                  </a:moveTo>
                  <a:lnTo>
                    <a:pt x="1" y="2526"/>
                  </a:lnTo>
                  <a:lnTo>
                    <a:pt x="205" y="2594"/>
                  </a:lnTo>
                  <a:lnTo>
                    <a:pt x="1025" y="68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9" name="Google Shape;7419;p38"/>
            <p:cNvSpPr/>
            <p:nvPr/>
          </p:nvSpPr>
          <p:spPr>
            <a:xfrm>
              <a:off x="1896133" y="2762556"/>
              <a:ext cx="136145" cy="180736"/>
            </a:xfrm>
            <a:custGeom>
              <a:avLst/>
              <a:gdLst/>
              <a:ahLst/>
              <a:cxnLst/>
              <a:rect l="l" t="t" r="r" b="b"/>
              <a:pathLst>
                <a:path w="3960" h="5257" extrusionOk="0">
                  <a:moveTo>
                    <a:pt x="3823" y="1"/>
                  </a:moveTo>
                  <a:lnTo>
                    <a:pt x="1" y="5120"/>
                  </a:lnTo>
                  <a:lnTo>
                    <a:pt x="137" y="5257"/>
                  </a:lnTo>
                  <a:lnTo>
                    <a:pt x="3960" y="69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0" name="Google Shape;7420;p38"/>
            <p:cNvSpPr/>
            <p:nvPr/>
          </p:nvSpPr>
          <p:spPr>
            <a:xfrm>
              <a:off x="2332621" y="2868171"/>
              <a:ext cx="9420" cy="222954"/>
            </a:xfrm>
            <a:custGeom>
              <a:avLst/>
              <a:gdLst/>
              <a:ahLst/>
              <a:cxnLst/>
              <a:rect l="l" t="t" r="r" b="b"/>
              <a:pathLst>
                <a:path w="274" h="6485" extrusionOk="0">
                  <a:moveTo>
                    <a:pt x="137" y="0"/>
                  </a:moveTo>
                  <a:lnTo>
                    <a:pt x="0" y="6485"/>
                  </a:lnTo>
                  <a:lnTo>
                    <a:pt x="274" y="6485"/>
                  </a:lnTo>
                  <a:lnTo>
                    <a:pt x="274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1" name="Google Shape;7421;p38"/>
            <p:cNvSpPr/>
            <p:nvPr/>
          </p:nvSpPr>
          <p:spPr>
            <a:xfrm>
              <a:off x="2349055" y="1828589"/>
              <a:ext cx="7082" cy="176026"/>
            </a:xfrm>
            <a:custGeom>
              <a:avLst/>
              <a:gdLst/>
              <a:ahLst/>
              <a:cxnLst/>
              <a:rect l="l" t="t" r="r" b="b"/>
              <a:pathLst>
                <a:path w="206" h="5120" extrusionOk="0">
                  <a:moveTo>
                    <a:pt x="0" y="0"/>
                  </a:moveTo>
                  <a:lnTo>
                    <a:pt x="0" y="5120"/>
                  </a:lnTo>
                  <a:lnTo>
                    <a:pt x="69" y="5120"/>
                  </a:lnTo>
                  <a:lnTo>
                    <a:pt x="20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2" name="Google Shape;7422;p38"/>
            <p:cNvSpPr/>
            <p:nvPr/>
          </p:nvSpPr>
          <p:spPr>
            <a:xfrm>
              <a:off x="2048677" y="1922446"/>
              <a:ext cx="105615" cy="147868"/>
            </a:xfrm>
            <a:custGeom>
              <a:avLst/>
              <a:gdLst/>
              <a:ahLst/>
              <a:cxnLst/>
              <a:rect l="l" t="t" r="r" b="b"/>
              <a:pathLst>
                <a:path w="3072" h="4301" extrusionOk="0">
                  <a:moveTo>
                    <a:pt x="137" y="1"/>
                  </a:moveTo>
                  <a:lnTo>
                    <a:pt x="0" y="69"/>
                  </a:lnTo>
                  <a:lnTo>
                    <a:pt x="2048" y="2936"/>
                  </a:lnTo>
                  <a:lnTo>
                    <a:pt x="3004" y="4301"/>
                  </a:lnTo>
                  <a:lnTo>
                    <a:pt x="3072" y="4164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3" name="Google Shape;7423;p38"/>
            <p:cNvSpPr/>
            <p:nvPr/>
          </p:nvSpPr>
          <p:spPr>
            <a:xfrm>
              <a:off x="2039291" y="260533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0" y="4164"/>
                  </a:lnTo>
                  <a:lnTo>
                    <a:pt x="137" y="4232"/>
                  </a:lnTo>
                  <a:lnTo>
                    <a:pt x="3208" y="137"/>
                  </a:lnTo>
                  <a:lnTo>
                    <a:pt x="3072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4" name="Google Shape;7424;p38"/>
            <p:cNvSpPr/>
            <p:nvPr/>
          </p:nvSpPr>
          <p:spPr>
            <a:xfrm>
              <a:off x="2194173" y="1849698"/>
              <a:ext cx="56349" cy="171350"/>
            </a:xfrm>
            <a:custGeom>
              <a:avLst/>
              <a:gdLst/>
              <a:ahLst/>
              <a:cxnLst/>
              <a:rect l="l" t="t" r="r" b="b"/>
              <a:pathLst>
                <a:path w="1639" h="4984" extrusionOk="0">
                  <a:moveTo>
                    <a:pt x="137" y="1"/>
                  </a:moveTo>
                  <a:lnTo>
                    <a:pt x="0" y="69"/>
                  </a:lnTo>
                  <a:lnTo>
                    <a:pt x="1502" y="4983"/>
                  </a:lnTo>
                  <a:lnTo>
                    <a:pt x="1638" y="498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5" name="Google Shape;7425;p38"/>
            <p:cNvSpPr/>
            <p:nvPr/>
          </p:nvSpPr>
          <p:spPr>
            <a:xfrm>
              <a:off x="1926628" y="2530250"/>
              <a:ext cx="147903" cy="105615"/>
            </a:xfrm>
            <a:custGeom>
              <a:avLst/>
              <a:gdLst/>
              <a:ahLst/>
              <a:cxnLst/>
              <a:rect l="l" t="t" r="r" b="b"/>
              <a:pathLst>
                <a:path w="4302" h="3072" extrusionOk="0">
                  <a:moveTo>
                    <a:pt x="4301" y="0"/>
                  </a:moveTo>
                  <a:lnTo>
                    <a:pt x="1" y="2935"/>
                  </a:lnTo>
                  <a:lnTo>
                    <a:pt x="138" y="3072"/>
                  </a:lnTo>
                  <a:lnTo>
                    <a:pt x="4301" y="69"/>
                  </a:lnTo>
                  <a:lnTo>
                    <a:pt x="4301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6" name="Google Shape;7426;p38"/>
            <p:cNvSpPr/>
            <p:nvPr/>
          </p:nvSpPr>
          <p:spPr>
            <a:xfrm>
              <a:off x="2778496" y="1976423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1"/>
                  </a:moveTo>
                  <a:lnTo>
                    <a:pt x="0" y="1570"/>
                  </a:lnTo>
                  <a:lnTo>
                    <a:pt x="69" y="1775"/>
                  </a:lnTo>
                  <a:lnTo>
                    <a:pt x="2321" y="205"/>
                  </a:lnTo>
                  <a:lnTo>
                    <a:pt x="2253" y="69"/>
                  </a:lnTo>
                  <a:lnTo>
                    <a:pt x="225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7" name="Google Shape;7427;p38"/>
            <p:cNvSpPr/>
            <p:nvPr/>
          </p:nvSpPr>
          <p:spPr>
            <a:xfrm>
              <a:off x="2452298" y="1852036"/>
              <a:ext cx="63397" cy="169012"/>
            </a:xfrm>
            <a:custGeom>
              <a:avLst/>
              <a:gdLst/>
              <a:ahLst/>
              <a:cxnLst/>
              <a:rect l="l" t="t" r="r" b="b"/>
              <a:pathLst>
                <a:path w="1844" h="4916" extrusionOk="0">
                  <a:moveTo>
                    <a:pt x="1639" y="1"/>
                  </a:moveTo>
                  <a:lnTo>
                    <a:pt x="1" y="4915"/>
                  </a:lnTo>
                  <a:lnTo>
                    <a:pt x="137" y="4915"/>
                  </a:lnTo>
                  <a:lnTo>
                    <a:pt x="1844" y="69"/>
                  </a:lnTo>
                  <a:lnTo>
                    <a:pt x="163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8" name="Google Shape;7428;p38"/>
            <p:cNvSpPr/>
            <p:nvPr/>
          </p:nvSpPr>
          <p:spPr>
            <a:xfrm>
              <a:off x="2618904" y="2042123"/>
              <a:ext cx="150241" cy="105650"/>
            </a:xfrm>
            <a:custGeom>
              <a:avLst/>
              <a:gdLst/>
              <a:ahLst/>
              <a:cxnLst/>
              <a:rect l="l" t="t" r="r" b="b"/>
              <a:pathLst>
                <a:path w="4370" h="3073" extrusionOk="0">
                  <a:moveTo>
                    <a:pt x="4233" y="1"/>
                  </a:moveTo>
                  <a:lnTo>
                    <a:pt x="1" y="3004"/>
                  </a:lnTo>
                  <a:lnTo>
                    <a:pt x="69" y="3072"/>
                  </a:lnTo>
                  <a:lnTo>
                    <a:pt x="4369" y="137"/>
                  </a:lnTo>
                  <a:lnTo>
                    <a:pt x="423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9" name="Google Shape;7429;p38"/>
            <p:cNvSpPr/>
            <p:nvPr/>
          </p:nvSpPr>
          <p:spPr>
            <a:xfrm>
              <a:off x="2543818" y="192715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1" y="4164"/>
                  </a:lnTo>
                  <a:lnTo>
                    <a:pt x="137" y="4232"/>
                  </a:lnTo>
                  <a:lnTo>
                    <a:pt x="3209" y="68"/>
                  </a:lnTo>
                  <a:cubicBezTo>
                    <a:pt x="3140" y="68"/>
                    <a:pt x="3072" y="0"/>
                    <a:pt x="30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0" name="Google Shape;7430;p38"/>
            <p:cNvSpPr/>
            <p:nvPr/>
          </p:nvSpPr>
          <p:spPr>
            <a:xfrm>
              <a:off x="2682266" y="2342501"/>
              <a:ext cx="176060" cy="7082"/>
            </a:xfrm>
            <a:custGeom>
              <a:avLst/>
              <a:gdLst/>
              <a:ahLst/>
              <a:cxnLst/>
              <a:rect l="l" t="t" r="r" b="b"/>
              <a:pathLst>
                <a:path w="5121" h="206" extrusionOk="0">
                  <a:moveTo>
                    <a:pt x="1" y="1"/>
                  </a:moveTo>
                  <a:lnTo>
                    <a:pt x="1" y="69"/>
                  </a:lnTo>
                  <a:lnTo>
                    <a:pt x="5120" y="205"/>
                  </a:lnTo>
                  <a:lnTo>
                    <a:pt x="512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1" name="Google Shape;7431;p38"/>
            <p:cNvSpPr/>
            <p:nvPr/>
          </p:nvSpPr>
          <p:spPr>
            <a:xfrm>
              <a:off x="2877063" y="2344839"/>
              <a:ext cx="93892" cy="7082"/>
            </a:xfrm>
            <a:custGeom>
              <a:avLst/>
              <a:gdLst/>
              <a:ahLst/>
              <a:cxnLst/>
              <a:rect l="l" t="t" r="r" b="b"/>
              <a:pathLst>
                <a:path w="2731" h="206" extrusionOk="0">
                  <a:moveTo>
                    <a:pt x="0" y="1"/>
                  </a:moveTo>
                  <a:cubicBezTo>
                    <a:pt x="0" y="69"/>
                    <a:pt x="0" y="137"/>
                    <a:pt x="0" y="206"/>
                  </a:cubicBezTo>
                  <a:lnTo>
                    <a:pt x="2730" y="206"/>
                  </a:lnTo>
                  <a:lnTo>
                    <a:pt x="273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2" name="Google Shape;7432;p38"/>
            <p:cNvSpPr/>
            <p:nvPr/>
          </p:nvSpPr>
          <p:spPr>
            <a:xfrm>
              <a:off x="2539142" y="2610012"/>
              <a:ext cx="107953" cy="147903"/>
            </a:xfrm>
            <a:custGeom>
              <a:avLst/>
              <a:gdLst/>
              <a:ahLst/>
              <a:cxnLst/>
              <a:rect l="l" t="t" r="r" b="b"/>
              <a:pathLst>
                <a:path w="3140" h="4302" extrusionOk="0">
                  <a:moveTo>
                    <a:pt x="137" y="1"/>
                  </a:moveTo>
                  <a:lnTo>
                    <a:pt x="0" y="69"/>
                  </a:lnTo>
                  <a:lnTo>
                    <a:pt x="2935" y="4301"/>
                  </a:lnTo>
                  <a:lnTo>
                    <a:pt x="3140" y="4165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3" name="Google Shape;7433;p38"/>
            <p:cNvSpPr/>
            <p:nvPr/>
          </p:nvSpPr>
          <p:spPr>
            <a:xfrm>
              <a:off x="2442912" y="2656975"/>
              <a:ext cx="58687" cy="171316"/>
            </a:xfrm>
            <a:custGeom>
              <a:avLst/>
              <a:gdLst/>
              <a:ahLst/>
              <a:cxnLst/>
              <a:rect l="l" t="t" r="r" b="b"/>
              <a:pathLst>
                <a:path w="1707" h="4983" extrusionOk="0">
                  <a:moveTo>
                    <a:pt x="1" y="0"/>
                  </a:moveTo>
                  <a:lnTo>
                    <a:pt x="1502" y="4983"/>
                  </a:lnTo>
                  <a:lnTo>
                    <a:pt x="1707" y="4915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4" name="Google Shape;7434;p38"/>
            <p:cNvSpPr/>
            <p:nvPr/>
          </p:nvSpPr>
          <p:spPr>
            <a:xfrm>
              <a:off x="2177739" y="2656975"/>
              <a:ext cx="63397" cy="168978"/>
            </a:xfrm>
            <a:custGeom>
              <a:avLst/>
              <a:gdLst/>
              <a:ahLst/>
              <a:cxnLst/>
              <a:rect l="l" t="t" r="r" b="b"/>
              <a:pathLst>
                <a:path w="1844" h="4915" extrusionOk="0">
                  <a:moveTo>
                    <a:pt x="1707" y="0"/>
                  </a:moveTo>
                  <a:lnTo>
                    <a:pt x="1" y="4846"/>
                  </a:lnTo>
                  <a:lnTo>
                    <a:pt x="205" y="4915"/>
                  </a:lnTo>
                  <a:lnTo>
                    <a:pt x="184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5" name="Google Shape;7435;p38"/>
            <p:cNvSpPr/>
            <p:nvPr/>
          </p:nvSpPr>
          <p:spPr>
            <a:xfrm>
              <a:off x="2337297" y="2673374"/>
              <a:ext cx="7082" cy="176060"/>
            </a:xfrm>
            <a:custGeom>
              <a:avLst/>
              <a:gdLst/>
              <a:ahLst/>
              <a:cxnLst/>
              <a:rect l="l" t="t" r="r" b="b"/>
              <a:pathLst>
                <a:path w="206" h="5121" extrusionOk="0">
                  <a:moveTo>
                    <a:pt x="138" y="1"/>
                  </a:moveTo>
                  <a:lnTo>
                    <a:pt x="1" y="5120"/>
                  </a:lnTo>
                  <a:lnTo>
                    <a:pt x="206" y="5120"/>
                  </a:lnTo>
                  <a:lnTo>
                    <a:pt x="206" y="1776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6" name="Google Shape;7436;p38"/>
            <p:cNvSpPr/>
            <p:nvPr/>
          </p:nvSpPr>
          <p:spPr>
            <a:xfrm>
              <a:off x="2333962" y="1570464"/>
              <a:ext cx="36237" cy="24788"/>
            </a:xfrm>
            <a:custGeom>
              <a:avLst/>
              <a:gdLst/>
              <a:ahLst/>
              <a:cxnLst/>
              <a:rect l="l" t="t" r="r" b="b"/>
              <a:pathLst>
                <a:path w="1054" h="721" extrusionOk="0">
                  <a:moveTo>
                    <a:pt x="576" y="0"/>
                  </a:moveTo>
                  <a:cubicBezTo>
                    <a:pt x="1" y="0"/>
                    <a:pt x="587" y="721"/>
                    <a:pt x="893" y="721"/>
                  </a:cubicBezTo>
                  <a:cubicBezTo>
                    <a:pt x="986" y="721"/>
                    <a:pt x="1054" y="654"/>
                    <a:pt x="1054" y="478"/>
                  </a:cubicBezTo>
                  <a:cubicBezTo>
                    <a:pt x="1054" y="205"/>
                    <a:pt x="849" y="0"/>
                    <a:pt x="57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7" name="Google Shape;7437;p38"/>
            <p:cNvSpPr/>
            <p:nvPr/>
          </p:nvSpPr>
          <p:spPr>
            <a:xfrm>
              <a:off x="2323236" y="3077030"/>
              <a:ext cx="32902" cy="32867"/>
            </a:xfrm>
            <a:custGeom>
              <a:avLst/>
              <a:gdLst/>
              <a:ahLst/>
              <a:cxnLst/>
              <a:rect l="l" t="t" r="r" b="b"/>
              <a:pathLst>
                <a:path w="957" h="956" extrusionOk="0">
                  <a:moveTo>
                    <a:pt x="478" y="0"/>
                  </a:moveTo>
                  <a:cubicBezTo>
                    <a:pt x="205" y="0"/>
                    <a:pt x="0" y="205"/>
                    <a:pt x="0" y="478"/>
                  </a:cubicBezTo>
                  <a:cubicBezTo>
                    <a:pt x="0" y="751"/>
                    <a:pt x="205" y="956"/>
                    <a:pt x="478" y="956"/>
                  </a:cubicBezTo>
                  <a:cubicBezTo>
                    <a:pt x="751" y="956"/>
                    <a:pt x="956" y="751"/>
                    <a:pt x="956" y="478"/>
                  </a:cubicBezTo>
                  <a:cubicBezTo>
                    <a:pt x="956" y="205"/>
                    <a:pt x="751" y="0"/>
                    <a:pt x="478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8" name="Google Shape;7438;p38"/>
            <p:cNvSpPr/>
            <p:nvPr/>
          </p:nvSpPr>
          <p:spPr>
            <a:xfrm>
              <a:off x="3048344" y="2095515"/>
              <a:ext cx="35240" cy="34071"/>
            </a:xfrm>
            <a:custGeom>
              <a:avLst/>
              <a:gdLst/>
              <a:ahLst/>
              <a:cxnLst/>
              <a:rect l="l" t="t" r="r" b="b"/>
              <a:pathLst>
                <a:path w="1025" h="991" extrusionOk="0">
                  <a:moveTo>
                    <a:pt x="482" y="0"/>
                  </a:moveTo>
                  <a:cubicBezTo>
                    <a:pt x="436" y="0"/>
                    <a:pt x="389" y="6"/>
                    <a:pt x="342" y="18"/>
                  </a:cubicBezTo>
                  <a:cubicBezTo>
                    <a:pt x="137" y="154"/>
                    <a:pt x="1" y="359"/>
                    <a:pt x="69" y="632"/>
                  </a:cubicBezTo>
                  <a:cubicBezTo>
                    <a:pt x="126" y="858"/>
                    <a:pt x="323" y="991"/>
                    <a:pt x="544" y="991"/>
                  </a:cubicBezTo>
                  <a:cubicBezTo>
                    <a:pt x="590" y="991"/>
                    <a:pt x="637" y="985"/>
                    <a:pt x="683" y="973"/>
                  </a:cubicBezTo>
                  <a:cubicBezTo>
                    <a:pt x="888" y="837"/>
                    <a:pt x="1025" y="564"/>
                    <a:pt x="957" y="359"/>
                  </a:cubicBezTo>
                  <a:cubicBezTo>
                    <a:pt x="900" y="133"/>
                    <a:pt x="703" y="0"/>
                    <a:pt x="48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9" name="Google Shape;7439;p38"/>
            <p:cNvSpPr/>
            <p:nvPr/>
          </p:nvSpPr>
          <p:spPr>
            <a:xfrm>
              <a:off x="1609851" y="2550741"/>
              <a:ext cx="37577" cy="31767"/>
            </a:xfrm>
            <a:custGeom>
              <a:avLst/>
              <a:gdLst/>
              <a:ahLst/>
              <a:cxnLst/>
              <a:rect l="l" t="t" r="r" b="b"/>
              <a:pathLst>
                <a:path w="1093" h="924" extrusionOk="0">
                  <a:moveTo>
                    <a:pt x="524" y="1"/>
                  </a:moveTo>
                  <a:cubicBezTo>
                    <a:pt x="485" y="1"/>
                    <a:pt x="446" y="6"/>
                    <a:pt x="410" y="19"/>
                  </a:cubicBezTo>
                  <a:cubicBezTo>
                    <a:pt x="137" y="87"/>
                    <a:pt x="0" y="360"/>
                    <a:pt x="69" y="633"/>
                  </a:cubicBezTo>
                  <a:cubicBezTo>
                    <a:pt x="181" y="801"/>
                    <a:pt x="339" y="924"/>
                    <a:pt x="544" y="924"/>
                  </a:cubicBezTo>
                  <a:cubicBezTo>
                    <a:pt x="588" y="924"/>
                    <a:pt x="634" y="918"/>
                    <a:pt x="683" y="906"/>
                  </a:cubicBezTo>
                  <a:cubicBezTo>
                    <a:pt x="956" y="838"/>
                    <a:pt x="1092" y="565"/>
                    <a:pt x="1024" y="292"/>
                  </a:cubicBezTo>
                  <a:cubicBezTo>
                    <a:pt x="912" y="123"/>
                    <a:pt x="707" y="1"/>
                    <a:pt x="52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0" name="Google Shape;7440;p38"/>
            <p:cNvSpPr/>
            <p:nvPr/>
          </p:nvSpPr>
          <p:spPr>
            <a:xfrm>
              <a:off x="2764400" y="2936656"/>
              <a:ext cx="37577" cy="32558"/>
            </a:xfrm>
            <a:custGeom>
              <a:avLst/>
              <a:gdLst/>
              <a:ahLst/>
              <a:cxnLst/>
              <a:rect l="l" t="t" r="r" b="b"/>
              <a:pathLst>
                <a:path w="1093" h="947" extrusionOk="0">
                  <a:moveTo>
                    <a:pt x="578" y="1"/>
                  </a:moveTo>
                  <a:cubicBezTo>
                    <a:pt x="469" y="1"/>
                    <a:pt x="360" y="39"/>
                    <a:pt x="274" y="124"/>
                  </a:cubicBezTo>
                  <a:cubicBezTo>
                    <a:pt x="69" y="261"/>
                    <a:pt x="1" y="534"/>
                    <a:pt x="206" y="739"/>
                  </a:cubicBezTo>
                  <a:cubicBezTo>
                    <a:pt x="294" y="871"/>
                    <a:pt x="439" y="946"/>
                    <a:pt x="586" y="946"/>
                  </a:cubicBezTo>
                  <a:cubicBezTo>
                    <a:pt x="666" y="946"/>
                    <a:pt x="747" y="923"/>
                    <a:pt x="820" y="875"/>
                  </a:cubicBezTo>
                  <a:cubicBezTo>
                    <a:pt x="1025" y="739"/>
                    <a:pt x="1093" y="397"/>
                    <a:pt x="956" y="193"/>
                  </a:cubicBezTo>
                  <a:cubicBezTo>
                    <a:pt x="877" y="74"/>
                    <a:pt x="729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1" name="Google Shape;7441;p38"/>
            <p:cNvSpPr/>
            <p:nvPr/>
          </p:nvSpPr>
          <p:spPr>
            <a:xfrm>
              <a:off x="1891457" y="1710321"/>
              <a:ext cx="41187" cy="32214"/>
            </a:xfrm>
            <a:custGeom>
              <a:avLst/>
              <a:gdLst/>
              <a:ahLst/>
              <a:cxnLst/>
              <a:rect l="l" t="t" r="r" b="b"/>
              <a:pathLst>
                <a:path w="1198" h="937" extrusionOk="0">
                  <a:moveTo>
                    <a:pt x="578" y="1"/>
                  </a:moveTo>
                  <a:cubicBezTo>
                    <a:pt x="471" y="1"/>
                    <a:pt x="365" y="34"/>
                    <a:pt x="273" y="96"/>
                  </a:cubicBezTo>
                  <a:cubicBezTo>
                    <a:pt x="68" y="232"/>
                    <a:pt x="0" y="505"/>
                    <a:pt x="205" y="710"/>
                  </a:cubicBezTo>
                  <a:cubicBezTo>
                    <a:pt x="305" y="870"/>
                    <a:pt x="440" y="936"/>
                    <a:pt x="572" y="936"/>
                  </a:cubicBezTo>
                  <a:cubicBezTo>
                    <a:pt x="892" y="936"/>
                    <a:pt x="1197" y="550"/>
                    <a:pt x="956" y="164"/>
                  </a:cubicBezTo>
                  <a:cubicBezTo>
                    <a:pt x="843" y="51"/>
                    <a:pt x="710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2" name="Google Shape;7442;p38"/>
            <p:cNvSpPr/>
            <p:nvPr/>
          </p:nvSpPr>
          <p:spPr>
            <a:xfrm>
              <a:off x="1879699" y="2928267"/>
              <a:ext cx="37577" cy="32386"/>
            </a:xfrm>
            <a:custGeom>
              <a:avLst/>
              <a:gdLst/>
              <a:ahLst/>
              <a:cxnLst/>
              <a:rect l="l" t="t" r="r" b="b"/>
              <a:pathLst>
                <a:path w="1093" h="942" extrusionOk="0">
                  <a:moveTo>
                    <a:pt x="492" y="0"/>
                  </a:moveTo>
                  <a:cubicBezTo>
                    <a:pt x="350" y="0"/>
                    <a:pt x="213" y="51"/>
                    <a:pt x="137" y="164"/>
                  </a:cubicBezTo>
                  <a:cubicBezTo>
                    <a:pt x="1" y="437"/>
                    <a:pt x="69" y="710"/>
                    <a:pt x="274" y="846"/>
                  </a:cubicBezTo>
                  <a:cubicBezTo>
                    <a:pt x="366" y="907"/>
                    <a:pt x="472" y="941"/>
                    <a:pt x="573" y="941"/>
                  </a:cubicBezTo>
                  <a:cubicBezTo>
                    <a:pt x="697" y="941"/>
                    <a:pt x="813" y="891"/>
                    <a:pt x="888" y="778"/>
                  </a:cubicBezTo>
                  <a:cubicBezTo>
                    <a:pt x="1093" y="505"/>
                    <a:pt x="1025" y="232"/>
                    <a:pt x="820" y="95"/>
                  </a:cubicBezTo>
                  <a:cubicBezTo>
                    <a:pt x="728" y="34"/>
                    <a:pt x="608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3" name="Google Shape;7443;p38"/>
            <p:cNvSpPr/>
            <p:nvPr/>
          </p:nvSpPr>
          <p:spPr>
            <a:xfrm>
              <a:off x="2778496" y="1718676"/>
              <a:ext cx="34689" cy="32558"/>
            </a:xfrm>
            <a:custGeom>
              <a:avLst/>
              <a:gdLst/>
              <a:ahLst/>
              <a:cxnLst/>
              <a:rect l="l" t="t" r="r" b="b"/>
              <a:pathLst>
                <a:path w="1009" h="947" extrusionOk="0">
                  <a:moveTo>
                    <a:pt x="483" y="1"/>
                  </a:moveTo>
                  <a:cubicBezTo>
                    <a:pt x="348" y="1"/>
                    <a:pt x="217" y="61"/>
                    <a:pt x="137" y="194"/>
                  </a:cubicBezTo>
                  <a:cubicBezTo>
                    <a:pt x="0" y="399"/>
                    <a:pt x="0" y="672"/>
                    <a:pt x="205" y="877"/>
                  </a:cubicBezTo>
                  <a:cubicBezTo>
                    <a:pt x="285" y="924"/>
                    <a:pt x="372" y="946"/>
                    <a:pt x="458" y="946"/>
                  </a:cubicBezTo>
                  <a:cubicBezTo>
                    <a:pt x="740" y="946"/>
                    <a:pt x="1008" y="713"/>
                    <a:pt x="956" y="399"/>
                  </a:cubicBezTo>
                  <a:cubicBezTo>
                    <a:pt x="914" y="149"/>
                    <a:pt x="695" y="1"/>
                    <a:pt x="48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4" name="Google Shape;7444;p38"/>
            <p:cNvSpPr/>
            <p:nvPr/>
          </p:nvSpPr>
          <p:spPr>
            <a:xfrm>
              <a:off x="1614526" y="2086095"/>
              <a:ext cx="35239" cy="31767"/>
            </a:xfrm>
            <a:custGeom>
              <a:avLst/>
              <a:gdLst/>
              <a:ahLst/>
              <a:cxnLst/>
              <a:rect l="l" t="t" r="r" b="b"/>
              <a:pathLst>
                <a:path w="1025" h="924" extrusionOk="0">
                  <a:moveTo>
                    <a:pt x="539" y="1"/>
                  </a:moveTo>
                  <a:cubicBezTo>
                    <a:pt x="320" y="1"/>
                    <a:pt x="125" y="123"/>
                    <a:pt x="69" y="292"/>
                  </a:cubicBezTo>
                  <a:cubicBezTo>
                    <a:pt x="1" y="565"/>
                    <a:pt x="137" y="838"/>
                    <a:pt x="410" y="906"/>
                  </a:cubicBezTo>
                  <a:cubicBezTo>
                    <a:pt x="445" y="918"/>
                    <a:pt x="483" y="923"/>
                    <a:pt x="520" y="923"/>
                  </a:cubicBezTo>
                  <a:cubicBezTo>
                    <a:pt x="703" y="923"/>
                    <a:pt x="900" y="791"/>
                    <a:pt x="956" y="565"/>
                  </a:cubicBezTo>
                  <a:cubicBezTo>
                    <a:pt x="1025" y="360"/>
                    <a:pt x="888" y="87"/>
                    <a:pt x="683" y="19"/>
                  </a:cubicBezTo>
                  <a:cubicBezTo>
                    <a:pt x="635" y="7"/>
                    <a:pt x="587" y="1"/>
                    <a:pt x="53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5" name="Google Shape;7445;p38"/>
            <p:cNvSpPr/>
            <p:nvPr/>
          </p:nvSpPr>
          <p:spPr>
            <a:xfrm>
              <a:off x="3043668" y="2562499"/>
              <a:ext cx="35240" cy="31733"/>
            </a:xfrm>
            <a:custGeom>
              <a:avLst/>
              <a:gdLst/>
              <a:ahLst/>
              <a:cxnLst/>
              <a:rect l="l" t="t" r="r" b="b"/>
              <a:pathLst>
                <a:path w="1025" h="923" extrusionOk="0">
                  <a:moveTo>
                    <a:pt x="539" y="0"/>
                  </a:moveTo>
                  <a:cubicBezTo>
                    <a:pt x="320" y="0"/>
                    <a:pt x="125" y="122"/>
                    <a:pt x="69" y="291"/>
                  </a:cubicBezTo>
                  <a:cubicBezTo>
                    <a:pt x="0" y="564"/>
                    <a:pt x="137" y="837"/>
                    <a:pt x="342" y="905"/>
                  </a:cubicBezTo>
                  <a:cubicBezTo>
                    <a:pt x="389" y="917"/>
                    <a:pt x="435" y="923"/>
                    <a:pt x="481" y="923"/>
                  </a:cubicBezTo>
                  <a:cubicBezTo>
                    <a:pt x="702" y="923"/>
                    <a:pt x="899" y="790"/>
                    <a:pt x="956" y="564"/>
                  </a:cubicBezTo>
                  <a:cubicBezTo>
                    <a:pt x="1024" y="359"/>
                    <a:pt x="888" y="86"/>
                    <a:pt x="683" y="18"/>
                  </a:cubicBezTo>
                  <a:cubicBezTo>
                    <a:pt x="635" y="6"/>
                    <a:pt x="586" y="0"/>
                    <a:pt x="53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6" name="Google Shape;7446;p38"/>
            <p:cNvSpPr/>
            <p:nvPr/>
          </p:nvSpPr>
          <p:spPr>
            <a:xfrm>
              <a:off x="2534432" y="1729127"/>
              <a:ext cx="30529" cy="27366"/>
            </a:xfrm>
            <a:custGeom>
              <a:avLst/>
              <a:gdLst/>
              <a:ahLst/>
              <a:cxnLst/>
              <a:rect l="l" t="t" r="r" b="b"/>
              <a:pathLst>
                <a:path w="888" h="796" extrusionOk="0">
                  <a:moveTo>
                    <a:pt x="453" y="1"/>
                  </a:moveTo>
                  <a:cubicBezTo>
                    <a:pt x="286" y="1"/>
                    <a:pt x="120" y="78"/>
                    <a:pt x="69" y="231"/>
                  </a:cubicBezTo>
                  <a:cubicBezTo>
                    <a:pt x="1" y="436"/>
                    <a:pt x="137" y="709"/>
                    <a:pt x="342" y="777"/>
                  </a:cubicBezTo>
                  <a:cubicBezTo>
                    <a:pt x="378" y="789"/>
                    <a:pt x="414" y="795"/>
                    <a:pt x="450" y="795"/>
                  </a:cubicBezTo>
                  <a:cubicBezTo>
                    <a:pt x="615" y="795"/>
                    <a:pt x="764" y="673"/>
                    <a:pt x="820" y="504"/>
                  </a:cubicBezTo>
                  <a:cubicBezTo>
                    <a:pt x="888" y="300"/>
                    <a:pt x="820" y="95"/>
                    <a:pt x="615" y="26"/>
                  </a:cubicBezTo>
                  <a:cubicBezTo>
                    <a:pt x="564" y="9"/>
                    <a:pt x="508" y="1"/>
                    <a:pt x="45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7" name="Google Shape;7447;p38"/>
            <p:cNvSpPr/>
            <p:nvPr/>
          </p:nvSpPr>
          <p:spPr>
            <a:xfrm>
              <a:off x="2132392" y="2923729"/>
              <a:ext cx="26610" cy="22931"/>
            </a:xfrm>
            <a:custGeom>
              <a:avLst/>
              <a:gdLst/>
              <a:ahLst/>
              <a:cxnLst/>
              <a:rect l="l" t="t" r="r" b="b"/>
              <a:pathLst>
                <a:path w="774" h="667" extrusionOk="0">
                  <a:moveTo>
                    <a:pt x="316" y="0"/>
                  </a:moveTo>
                  <a:cubicBezTo>
                    <a:pt x="1" y="0"/>
                    <a:pt x="308" y="667"/>
                    <a:pt x="545" y="667"/>
                  </a:cubicBezTo>
                  <a:cubicBezTo>
                    <a:pt x="607" y="667"/>
                    <a:pt x="665" y="620"/>
                    <a:pt x="705" y="500"/>
                  </a:cubicBezTo>
                  <a:cubicBezTo>
                    <a:pt x="773" y="296"/>
                    <a:pt x="637" y="91"/>
                    <a:pt x="432" y="22"/>
                  </a:cubicBezTo>
                  <a:cubicBezTo>
                    <a:pt x="386" y="7"/>
                    <a:pt x="348" y="0"/>
                    <a:pt x="31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8" name="Google Shape;7448;p38"/>
            <p:cNvSpPr/>
            <p:nvPr/>
          </p:nvSpPr>
          <p:spPr>
            <a:xfrm>
              <a:off x="2961707" y="2340438"/>
              <a:ext cx="30358" cy="20869"/>
            </a:xfrm>
            <a:custGeom>
              <a:avLst/>
              <a:gdLst/>
              <a:ahLst/>
              <a:cxnLst/>
              <a:rect l="l" t="t" r="r" b="b"/>
              <a:pathLst>
                <a:path w="883" h="607" extrusionOk="0">
                  <a:moveTo>
                    <a:pt x="752" y="1"/>
                  </a:moveTo>
                  <a:cubicBezTo>
                    <a:pt x="497" y="1"/>
                    <a:pt x="1" y="607"/>
                    <a:pt x="473" y="607"/>
                  </a:cubicBezTo>
                  <a:cubicBezTo>
                    <a:pt x="678" y="607"/>
                    <a:pt x="883" y="402"/>
                    <a:pt x="883" y="197"/>
                  </a:cubicBezTo>
                  <a:cubicBezTo>
                    <a:pt x="883" y="55"/>
                    <a:pt x="828" y="1"/>
                    <a:pt x="752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9" name="Google Shape;7449;p38"/>
            <p:cNvSpPr/>
            <p:nvPr/>
          </p:nvSpPr>
          <p:spPr>
            <a:xfrm>
              <a:off x="1701370" y="2316235"/>
              <a:ext cx="28192" cy="26301"/>
            </a:xfrm>
            <a:custGeom>
              <a:avLst/>
              <a:gdLst/>
              <a:ahLst/>
              <a:cxnLst/>
              <a:rect l="l" t="t" r="r" b="b"/>
              <a:pathLst>
                <a:path w="820" h="765" extrusionOk="0">
                  <a:moveTo>
                    <a:pt x="492" y="0"/>
                  </a:moveTo>
                  <a:cubicBezTo>
                    <a:pt x="465" y="0"/>
                    <a:pt x="437" y="5"/>
                    <a:pt x="410" y="14"/>
                  </a:cubicBezTo>
                  <a:cubicBezTo>
                    <a:pt x="205" y="14"/>
                    <a:pt x="0" y="150"/>
                    <a:pt x="0" y="355"/>
                  </a:cubicBezTo>
                  <a:cubicBezTo>
                    <a:pt x="0" y="560"/>
                    <a:pt x="205" y="765"/>
                    <a:pt x="410" y="765"/>
                  </a:cubicBezTo>
                  <a:cubicBezTo>
                    <a:pt x="615" y="765"/>
                    <a:pt x="819" y="560"/>
                    <a:pt x="819" y="355"/>
                  </a:cubicBezTo>
                  <a:cubicBezTo>
                    <a:pt x="819" y="178"/>
                    <a:pt x="666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0" name="Google Shape;7450;p38"/>
            <p:cNvSpPr/>
            <p:nvPr/>
          </p:nvSpPr>
          <p:spPr>
            <a:xfrm>
              <a:off x="2517998" y="2928611"/>
              <a:ext cx="36030" cy="27298"/>
            </a:xfrm>
            <a:custGeom>
              <a:avLst/>
              <a:gdLst/>
              <a:ahLst/>
              <a:cxnLst/>
              <a:rect l="l" t="t" r="r" b="b"/>
              <a:pathLst>
                <a:path w="1048" h="794" extrusionOk="0">
                  <a:moveTo>
                    <a:pt x="456" y="0"/>
                  </a:moveTo>
                  <a:cubicBezTo>
                    <a:pt x="420" y="0"/>
                    <a:pt x="382" y="6"/>
                    <a:pt x="342" y="17"/>
                  </a:cubicBezTo>
                  <a:cubicBezTo>
                    <a:pt x="137" y="85"/>
                    <a:pt x="1" y="358"/>
                    <a:pt x="69" y="563"/>
                  </a:cubicBezTo>
                  <a:cubicBezTo>
                    <a:pt x="120" y="717"/>
                    <a:pt x="248" y="793"/>
                    <a:pt x="395" y="793"/>
                  </a:cubicBezTo>
                  <a:cubicBezTo>
                    <a:pt x="444" y="793"/>
                    <a:pt x="496" y="785"/>
                    <a:pt x="547" y="768"/>
                  </a:cubicBezTo>
                  <a:cubicBezTo>
                    <a:pt x="1048" y="643"/>
                    <a:pt x="859" y="0"/>
                    <a:pt x="45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1" name="Google Shape;7451;p38"/>
            <p:cNvSpPr/>
            <p:nvPr/>
          </p:nvSpPr>
          <p:spPr>
            <a:xfrm>
              <a:off x="2145010" y="1732600"/>
              <a:ext cx="33108" cy="17121"/>
            </a:xfrm>
            <a:custGeom>
              <a:avLst/>
              <a:gdLst/>
              <a:ahLst/>
              <a:cxnLst/>
              <a:rect l="l" t="t" r="r" b="b"/>
              <a:pathLst>
                <a:path w="963" h="498" extrusionOk="0">
                  <a:moveTo>
                    <a:pt x="214" y="1"/>
                  </a:moveTo>
                  <a:cubicBezTo>
                    <a:pt x="86" y="1"/>
                    <a:pt x="0" y="72"/>
                    <a:pt x="65" y="267"/>
                  </a:cubicBezTo>
                  <a:cubicBezTo>
                    <a:pt x="116" y="420"/>
                    <a:pt x="244" y="497"/>
                    <a:pt x="392" y="497"/>
                  </a:cubicBezTo>
                  <a:cubicBezTo>
                    <a:pt x="441" y="497"/>
                    <a:pt x="492" y="489"/>
                    <a:pt x="543" y="472"/>
                  </a:cubicBezTo>
                  <a:cubicBezTo>
                    <a:pt x="963" y="332"/>
                    <a:pt x="491" y="1"/>
                    <a:pt x="21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2" name="Google Shape;7452;p38"/>
            <p:cNvSpPr/>
            <p:nvPr/>
          </p:nvSpPr>
          <p:spPr>
            <a:xfrm>
              <a:off x="1816337" y="2689601"/>
              <a:ext cx="30564" cy="27470"/>
            </a:xfrm>
            <a:custGeom>
              <a:avLst/>
              <a:gdLst/>
              <a:ahLst/>
              <a:cxnLst/>
              <a:rect l="l" t="t" r="r" b="b"/>
              <a:pathLst>
                <a:path w="889" h="799" extrusionOk="0">
                  <a:moveTo>
                    <a:pt x="407" y="1"/>
                  </a:moveTo>
                  <a:cubicBezTo>
                    <a:pt x="330" y="1"/>
                    <a:pt x="258" y="23"/>
                    <a:pt x="206" y="75"/>
                  </a:cubicBezTo>
                  <a:cubicBezTo>
                    <a:pt x="1" y="212"/>
                    <a:pt x="1" y="485"/>
                    <a:pt x="137" y="621"/>
                  </a:cubicBezTo>
                  <a:cubicBezTo>
                    <a:pt x="181" y="751"/>
                    <a:pt x="306" y="798"/>
                    <a:pt x="445" y="798"/>
                  </a:cubicBezTo>
                  <a:cubicBezTo>
                    <a:pt x="524" y="798"/>
                    <a:pt x="609" y="783"/>
                    <a:pt x="683" y="758"/>
                  </a:cubicBezTo>
                  <a:cubicBezTo>
                    <a:pt x="820" y="621"/>
                    <a:pt x="888" y="348"/>
                    <a:pt x="752" y="143"/>
                  </a:cubicBezTo>
                  <a:cubicBezTo>
                    <a:pt x="667" y="59"/>
                    <a:pt x="531" y="1"/>
                    <a:pt x="407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3" name="Google Shape;7453;p38"/>
            <p:cNvSpPr/>
            <p:nvPr/>
          </p:nvSpPr>
          <p:spPr>
            <a:xfrm>
              <a:off x="2848906" y="1962258"/>
              <a:ext cx="30529" cy="28363"/>
            </a:xfrm>
            <a:custGeom>
              <a:avLst/>
              <a:gdLst/>
              <a:ahLst/>
              <a:cxnLst/>
              <a:rect l="l" t="t" r="r" b="b"/>
              <a:pathLst>
                <a:path w="888" h="825" extrusionOk="0">
                  <a:moveTo>
                    <a:pt x="389" y="0"/>
                  </a:moveTo>
                  <a:cubicBezTo>
                    <a:pt x="319" y="0"/>
                    <a:pt x="253" y="23"/>
                    <a:pt x="205" y="71"/>
                  </a:cubicBezTo>
                  <a:cubicBezTo>
                    <a:pt x="0" y="208"/>
                    <a:pt x="0" y="481"/>
                    <a:pt x="68" y="617"/>
                  </a:cubicBezTo>
                  <a:cubicBezTo>
                    <a:pt x="156" y="750"/>
                    <a:pt x="302" y="825"/>
                    <a:pt x="430" y="825"/>
                  </a:cubicBezTo>
                  <a:cubicBezTo>
                    <a:pt x="501" y="825"/>
                    <a:pt x="566" y="802"/>
                    <a:pt x="614" y="754"/>
                  </a:cubicBezTo>
                  <a:cubicBezTo>
                    <a:pt x="819" y="617"/>
                    <a:pt x="887" y="344"/>
                    <a:pt x="751" y="208"/>
                  </a:cubicBezTo>
                  <a:cubicBezTo>
                    <a:pt x="663" y="76"/>
                    <a:pt x="518" y="0"/>
                    <a:pt x="38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4" name="Google Shape;7454;p38"/>
            <p:cNvSpPr/>
            <p:nvPr/>
          </p:nvSpPr>
          <p:spPr>
            <a:xfrm>
              <a:off x="1826857" y="1949675"/>
              <a:ext cx="34242" cy="15333"/>
            </a:xfrm>
            <a:custGeom>
              <a:avLst/>
              <a:gdLst/>
              <a:ahLst/>
              <a:cxnLst/>
              <a:rect l="l" t="t" r="r" b="b"/>
              <a:pathLst>
                <a:path w="996" h="446" extrusionOk="0">
                  <a:moveTo>
                    <a:pt x="449" y="1"/>
                  </a:moveTo>
                  <a:cubicBezTo>
                    <a:pt x="344" y="1"/>
                    <a:pt x="248" y="51"/>
                    <a:pt x="173" y="164"/>
                  </a:cubicBezTo>
                  <a:cubicBezTo>
                    <a:pt x="0" y="365"/>
                    <a:pt x="154" y="445"/>
                    <a:pt x="355" y="445"/>
                  </a:cubicBezTo>
                  <a:cubicBezTo>
                    <a:pt x="631" y="445"/>
                    <a:pt x="995" y="294"/>
                    <a:pt x="719" y="96"/>
                  </a:cubicBezTo>
                  <a:cubicBezTo>
                    <a:pt x="627" y="35"/>
                    <a:pt x="535" y="1"/>
                    <a:pt x="44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5" name="Google Shape;7455;p38"/>
            <p:cNvSpPr/>
            <p:nvPr/>
          </p:nvSpPr>
          <p:spPr>
            <a:xfrm>
              <a:off x="2832816" y="2703044"/>
              <a:ext cx="39193" cy="27573"/>
            </a:xfrm>
            <a:custGeom>
              <a:avLst/>
              <a:gdLst/>
              <a:ahLst/>
              <a:cxnLst/>
              <a:rect l="l" t="t" r="r" b="b"/>
              <a:pathLst>
                <a:path w="1140" h="802" extrusionOk="0">
                  <a:moveTo>
                    <a:pt x="572" y="0"/>
                  </a:moveTo>
                  <a:cubicBezTo>
                    <a:pt x="249" y="0"/>
                    <a:pt x="1" y="487"/>
                    <a:pt x="332" y="708"/>
                  </a:cubicBezTo>
                  <a:cubicBezTo>
                    <a:pt x="424" y="774"/>
                    <a:pt x="513" y="801"/>
                    <a:pt x="595" y="801"/>
                  </a:cubicBezTo>
                  <a:cubicBezTo>
                    <a:pt x="937" y="801"/>
                    <a:pt x="1140" y="314"/>
                    <a:pt x="809" y="94"/>
                  </a:cubicBezTo>
                  <a:cubicBezTo>
                    <a:pt x="730" y="28"/>
                    <a:pt x="649" y="0"/>
                    <a:pt x="5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456" name="Google Shape;7456;p38"/>
          <p:cNvGrpSpPr/>
          <p:nvPr/>
        </p:nvGrpSpPr>
        <p:grpSpPr>
          <a:xfrm>
            <a:off x="7643067" y="3780768"/>
            <a:ext cx="692802" cy="723072"/>
            <a:chOff x="1609851" y="1570464"/>
            <a:chExt cx="1473733" cy="1539433"/>
          </a:xfrm>
        </p:grpSpPr>
        <p:sp>
          <p:nvSpPr>
            <p:cNvPr id="7457" name="Google Shape;7457;p38"/>
            <p:cNvSpPr/>
            <p:nvPr/>
          </p:nvSpPr>
          <p:spPr>
            <a:xfrm>
              <a:off x="2083882" y="2441068"/>
              <a:ext cx="117373" cy="86844"/>
            </a:xfrm>
            <a:custGeom>
              <a:avLst/>
              <a:gdLst/>
              <a:ahLst/>
              <a:cxnLst/>
              <a:rect l="l" t="t" r="r" b="b"/>
              <a:pathLst>
                <a:path w="3414" h="2526" extrusionOk="0">
                  <a:moveTo>
                    <a:pt x="3413" y="0"/>
                  </a:moveTo>
                  <a:lnTo>
                    <a:pt x="0" y="2389"/>
                  </a:lnTo>
                  <a:lnTo>
                    <a:pt x="68" y="2526"/>
                  </a:lnTo>
                  <a:lnTo>
                    <a:pt x="3413" y="69"/>
                  </a:lnTo>
                  <a:lnTo>
                    <a:pt x="341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8" name="Google Shape;7458;p38"/>
            <p:cNvSpPr/>
            <p:nvPr/>
          </p:nvSpPr>
          <p:spPr>
            <a:xfrm>
              <a:off x="2039291" y="2403525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2935" y="0"/>
                  </a:moveTo>
                  <a:lnTo>
                    <a:pt x="0" y="888"/>
                  </a:lnTo>
                  <a:lnTo>
                    <a:pt x="0" y="1024"/>
                  </a:lnTo>
                  <a:lnTo>
                    <a:pt x="2935" y="69"/>
                  </a:lnTo>
                  <a:lnTo>
                    <a:pt x="293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9" name="Google Shape;7459;p38"/>
            <p:cNvSpPr/>
            <p:nvPr/>
          </p:nvSpPr>
          <p:spPr>
            <a:xfrm>
              <a:off x="2151920" y="2513816"/>
              <a:ext cx="68107" cy="86844"/>
            </a:xfrm>
            <a:custGeom>
              <a:avLst/>
              <a:gdLst/>
              <a:ahLst/>
              <a:cxnLst/>
              <a:rect l="l" t="t" r="r" b="b"/>
              <a:pathLst>
                <a:path w="1981" h="2526" extrusionOk="0">
                  <a:moveTo>
                    <a:pt x="1980" y="0"/>
                  </a:moveTo>
                  <a:lnTo>
                    <a:pt x="1" y="2458"/>
                  </a:lnTo>
                  <a:lnTo>
                    <a:pt x="137" y="2526"/>
                  </a:lnTo>
                  <a:lnTo>
                    <a:pt x="198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0" name="Google Shape;7460;p38"/>
            <p:cNvSpPr/>
            <p:nvPr/>
          </p:nvSpPr>
          <p:spPr>
            <a:xfrm>
              <a:off x="2241102" y="2509106"/>
              <a:ext cx="49301" cy="133807"/>
            </a:xfrm>
            <a:custGeom>
              <a:avLst/>
              <a:gdLst/>
              <a:ahLst/>
              <a:cxnLst/>
              <a:rect l="l" t="t" r="r" b="b"/>
              <a:pathLst>
                <a:path w="1434" h="3892" extrusionOk="0">
                  <a:moveTo>
                    <a:pt x="1366" y="1"/>
                  </a:moveTo>
                  <a:lnTo>
                    <a:pt x="0" y="3892"/>
                  </a:lnTo>
                  <a:lnTo>
                    <a:pt x="69" y="3892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1" name="Google Shape;7461;p38"/>
            <p:cNvSpPr/>
            <p:nvPr/>
          </p:nvSpPr>
          <p:spPr>
            <a:xfrm>
              <a:off x="2158968" y="2074990"/>
              <a:ext cx="61059" cy="89216"/>
            </a:xfrm>
            <a:custGeom>
              <a:avLst/>
              <a:gdLst/>
              <a:ahLst/>
              <a:cxnLst/>
              <a:rect l="l" t="t" r="r" b="b"/>
              <a:pathLst>
                <a:path w="1776" h="2595" extrusionOk="0">
                  <a:moveTo>
                    <a:pt x="69" y="0"/>
                  </a:moveTo>
                  <a:lnTo>
                    <a:pt x="0" y="69"/>
                  </a:lnTo>
                  <a:lnTo>
                    <a:pt x="1775" y="2594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2" name="Google Shape;7462;p38"/>
            <p:cNvSpPr/>
            <p:nvPr/>
          </p:nvSpPr>
          <p:spPr>
            <a:xfrm>
              <a:off x="2022858" y="2333115"/>
              <a:ext cx="145531" cy="4744"/>
            </a:xfrm>
            <a:custGeom>
              <a:avLst/>
              <a:gdLst/>
              <a:ahLst/>
              <a:cxnLst/>
              <a:rect l="l" t="t" r="r" b="b"/>
              <a:pathLst>
                <a:path w="4233" h="138" extrusionOk="0">
                  <a:moveTo>
                    <a:pt x="1" y="1"/>
                  </a:moveTo>
                  <a:lnTo>
                    <a:pt x="1" y="69"/>
                  </a:lnTo>
                  <a:lnTo>
                    <a:pt x="4232" y="137"/>
                  </a:lnTo>
                  <a:lnTo>
                    <a:pt x="4232" y="69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3" name="Google Shape;7463;p38"/>
            <p:cNvSpPr/>
            <p:nvPr/>
          </p:nvSpPr>
          <p:spPr>
            <a:xfrm>
              <a:off x="2346717" y="2016303"/>
              <a:ext cx="4710" cy="105650"/>
            </a:xfrm>
            <a:custGeom>
              <a:avLst/>
              <a:gdLst/>
              <a:ahLst/>
              <a:cxnLst/>
              <a:rect l="l" t="t" r="r" b="b"/>
              <a:pathLst>
                <a:path w="137" h="3073" extrusionOk="0">
                  <a:moveTo>
                    <a:pt x="0" y="1"/>
                  </a:moveTo>
                  <a:lnTo>
                    <a:pt x="0" y="3072"/>
                  </a:lnTo>
                  <a:lnTo>
                    <a:pt x="137" y="3072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4" name="Google Shape;7464;p38"/>
            <p:cNvSpPr/>
            <p:nvPr/>
          </p:nvSpPr>
          <p:spPr>
            <a:xfrm>
              <a:off x="2086220" y="2143028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69" y="1"/>
                  </a:moveTo>
                  <a:lnTo>
                    <a:pt x="0" y="137"/>
                  </a:lnTo>
                  <a:lnTo>
                    <a:pt x="3413" y="2595"/>
                  </a:lnTo>
                  <a:lnTo>
                    <a:pt x="3413" y="2526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5" name="Google Shape;7465;p38"/>
            <p:cNvSpPr/>
            <p:nvPr/>
          </p:nvSpPr>
          <p:spPr>
            <a:xfrm>
              <a:off x="2492179" y="2445744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1" y="1"/>
                  </a:moveTo>
                  <a:cubicBezTo>
                    <a:pt x="1" y="1"/>
                    <a:pt x="1" y="1"/>
                    <a:pt x="1" y="69"/>
                  </a:cubicBezTo>
                  <a:lnTo>
                    <a:pt x="3277" y="2595"/>
                  </a:lnTo>
                  <a:cubicBezTo>
                    <a:pt x="3346" y="2527"/>
                    <a:pt x="3346" y="2527"/>
                    <a:pt x="3414" y="2458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6" name="Google Shape;7466;p38"/>
            <p:cNvSpPr/>
            <p:nvPr/>
          </p:nvSpPr>
          <p:spPr>
            <a:xfrm>
              <a:off x="2342007" y="2556069"/>
              <a:ext cx="4744" cy="105615"/>
            </a:xfrm>
            <a:custGeom>
              <a:avLst/>
              <a:gdLst/>
              <a:ahLst/>
              <a:cxnLst/>
              <a:rect l="l" t="t" r="r" b="b"/>
              <a:pathLst>
                <a:path w="138" h="3072" extrusionOk="0">
                  <a:moveTo>
                    <a:pt x="69" y="0"/>
                  </a:moveTo>
                  <a:lnTo>
                    <a:pt x="1" y="3072"/>
                  </a:lnTo>
                  <a:lnTo>
                    <a:pt x="137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7" name="Google Shape;7467;p38"/>
            <p:cNvSpPr/>
            <p:nvPr/>
          </p:nvSpPr>
          <p:spPr>
            <a:xfrm>
              <a:off x="2553203" y="2241596"/>
              <a:ext cx="103278" cy="32902"/>
            </a:xfrm>
            <a:custGeom>
              <a:avLst/>
              <a:gdLst/>
              <a:ahLst/>
              <a:cxnLst/>
              <a:rect l="l" t="t" r="r" b="b"/>
              <a:pathLst>
                <a:path w="3004" h="957" extrusionOk="0">
                  <a:moveTo>
                    <a:pt x="2936" y="1"/>
                  </a:moveTo>
                  <a:lnTo>
                    <a:pt x="1" y="888"/>
                  </a:lnTo>
                  <a:lnTo>
                    <a:pt x="1" y="956"/>
                  </a:lnTo>
                  <a:lnTo>
                    <a:pt x="3004" y="137"/>
                  </a:lnTo>
                  <a:cubicBezTo>
                    <a:pt x="3004" y="137"/>
                    <a:pt x="3004" y="1"/>
                    <a:pt x="2936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8" name="Google Shape;7468;p38"/>
            <p:cNvSpPr/>
            <p:nvPr/>
          </p:nvSpPr>
          <p:spPr>
            <a:xfrm>
              <a:off x="2527384" y="2340163"/>
              <a:ext cx="143193" cy="4710"/>
            </a:xfrm>
            <a:custGeom>
              <a:avLst/>
              <a:gdLst/>
              <a:ahLst/>
              <a:cxnLst/>
              <a:rect l="l" t="t" r="r" b="b"/>
              <a:pathLst>
                <a:path w="4165" h="137" extrusionOk="0">
                  <a:moveTo>
                    <a:pt x="1" y="0"/>
                  </a:moveTo>
                  <a:lnTo>
                    <a:pt x="1" y="69"/>
                  </a:lnTo>
                  <a:lnTo>
                    <a:pt x="4165" y="137"/>
                  </a:lnTo>
                  <a:lnTo>
                    <a:pt x="416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9" name="Google Shape;7469;p38"/>
            <p:cNvSpPr/>
            <p:nvPr/>
          </p:nvSpPr>
          <p:spPr>
            <a:xfrm>
              <a:off x="2471070" y="2513816"/>
              <a:ext cx="65735" cy="89216"/>
            </a:xfrm>
            <a:custGeom>
              <a:avLst/>
              <a:gdLst/>
              <a:ahLst/>
              <a:cxnLst/>
              <a:rect l="l" t="t" r="r" b="b"/>
              <a:pathLst>
                <a:path w="1912" h="2595" extrusionOk="0">
                  <a:moveTo>
                    <a:pt x="1" y="0"/>
                  </a:moveTo>
                  <a:lnTo>
                    <a:pt x="1775" y="2594"/>
                  </a:lnTo>
                  <a:lnTo>
                    <a:pt x="1912" y="252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0" name="Google Shape;7470;p38"/>
            <p:cNvSpPr/>
            <p:nvPr/>
          </p:nvSpPr>
          <p:spPr>
            <a:xfrm>
              <a:off x="2400659" y="2509106"/>
              <a:ext cx="44625" cy="138517"/>
            </a:xfrm>
            <a:custGeom>
              <a:avLst/>
              <a:gdLst/>
              <a:ahLst/>
              <a:cxnLst/>
              <a:rect l="l" t="t" r="r" b="b"/>
              <a:pathLst>
                <a:path w="1298" h="4029" extrusionOk="0">
                  <a:moveTo>
                    <a:pt x="1" y="1"/>
                  </a:moveTo>
                  <a:lnTo>
                    <a:pt x="1161" y="4028"/>
                  </a:lnTo>
                  <a:lnTo>
                    <a:pt x="1298" y="4028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1" name="Google Shape;7471;p38"/>
            <p:cNvSpPr/>
            <p:nvPr/>
          </p:nvSpPr>
          <p:spPr>
            <a:xfrm>
              <a:off x="1936048" y="2030399"/>
              <a:ext cx="145496" cy="110325"/>
            </a:xfrm>
            <a:custGeom>
              <a:avLst/>
              <a:gdLst/>
              <a:ahLst/>
              <a:cxnLst/>
              <a:rect l="l" t="t" r="r" b="b"/>
              <a:pathLst>
                <a:path w="4232" h="3209" extrusionOk="0">
                  <a:moveTo>
                    <a:pt x="137" y="0"/>
                  </a:moveTo>
                  <a:lnTo>
                    <a:pt x="0" y="137"/>
                  </a:lnTo>
                  <a:lnTo>
                    <a:pt x="4164" y="3209"/>
                  </a:lnTo>
                  <a:lnTo>
                    <a:pt x="4232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2" name="Google Shape;7472;p38"/>
            <p:cNvSpPr/>
            <p:nvPr/>
          </p:nvSpPr>
          <p:spPr>
            <a:xfrm>
              <a:off x="1860928" y="2171185"/>
              <a:ext cx="169012" cy="61059"/>
            </a:xfrm>
            <a:custGeom>
              <a:avLst/>
              <a:gdLst/>
              <a:ahLst/>
              <a:cxnLst/>
              <a:rect l="l" t="t" r="r" b="b"/>
              <a:pathLst>
                <a:path w="4916" h="1776" extrusionOk="0">
                  <a:moveTo>
                    <a:pt x="69" y="1"/>
                  </a:moveTo>
                  <a:lnTo>
                    <a:pt x="1" y="206"/>
                  </a:lnTo>
                  <a:lnTo>
                    <a:pt x="4915" y="1776"/>
                  </a:lnTo>
                  <a:lnTo>
                    <a:pt x="4915" y="1707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3" name="Google Shape;7473;p38"/>
            <p:cNvSpPr/>
            <p:nvPr/>
          </p:nvSpPr>
          <p:spPr>
            <a:xfrm>
              <a:off x="2766772" y="2654603"/>
              <a:ext cx="79796" cy="63397"/>
            </a:xfrm>
            <a:custGeom>
              <a:avLst/>
              <a:gdLst/>
              <a:ahLst/>
              <a:cxnLst/>
              <a:rect l="l" t="t" r="r" b="b"/>
              <a:pathLst>
                <a:path w="2321" h="1844" extrusionOk="0">
                  <a:moveTo>
                    <a:pt x="137" y="1"/>
                  </a:moveTo>
                  <a:cubicBezTo>
                    <a:pt x="137" y="69"/>
                    <a:pt x="68" y="137"/>
                    <a:pt x="0" y="206"/>
                  </a:cubicBezTo>
                  <a:lnTo>
                    <a:pt x="2184" y="1844"/>
                  </a:lnTo>
                  <a:lnTo>
                    <a:pt x="2253" y="1776"/>
                  </a:lnTo>
                  <a:lnTo>
                    <a:pt x="2321" y="1639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4" name="Google Shape;7474;p38"/>
            <p:cNvSpPr/>
            <p:nvPr/>
          </p:nvSpPr>
          <p:spPr>
            <a:xfrm>
              <a:off x="1837481" y="2328440"/>
              <a:ext cx="176026" cy="9420"/>
            </a:xfrm>
            <a:custGeom>
              <a:avLst/>
              <a:gdLst/>
              <a:ahLst/>
              <a:cxnLst/>
              <a:rect l="l" t="t" r="r" b="b"/>
              <a:pathLst>
                <a:path w="5120" h="274" extrusionOk="0">
                  <a:moveTo>
                    <a:pt x="0" y="0"/>
                  </a:moveTo>
                  <a:cubicBezTo>
                    <a:pt x="0" y="68"/>
                    <a:pt x="0" y="137"/>
                    <a:pt x="0" y="205"/>
                  </a:cubicBezTo>
                  <a:lnTo>
                    <a:pt x="5120" y="273"/>
                  </a:lnTo>
                  <a:lnTo>
                    <a:pt x="5120" y="137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5" name="Google Shape;7475;p38"/>
            <p:cNvSpPr/>
            <p:nvPr/>
          </p:nvSpPr>
          <p:spPr>
            <a:xfrm>
              <a:off x="1722479" y="2323729"/>
              <a:ext cx="93892" cy="9420"/>
            </a:xfrm>
            <a:custGeom>
              <a:avLst/>
              <a:gdLst/>
              <a:ahLst/>
              <a:cxnLst/>
              <a:rect l="l" t="t" r="r" b="b"/>
              <a:pathLst>
                <a:path w="2731" h="274" extrusionOk="0">
                  <a:moveTo>
                    <a:pt x="1" y="1"/>
                  </a:moveTo>
                  <a:lnTo>
                    <a:pt x="1" y="205"/>
                  </a:lnTo>
                  <a:lnTo>
                    <a:pt x="1" y="274"/>
                  </a:lnTo>
                  <a:lnTo>
                    <a:pt x="2731" y="274"/>
                  </a:lnTo>
                  <a:cubicBezTo>
                    <a:pt x="2731" y="205"/>
                    <a:pt x="2731" y="137"/>
                    <a:pt x="2731" y="69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6" name="Google Shape;7476;p38"/>
            <p:cNvSpPr/>
            <p:nvPr/>
          </p:nvSpPr>
          <p:spPr>
            <a:xfrm>
              <a:off x="2403032" y="2032737"/>
              <a:ext cx="49301" cy="136145"/>
            </a:xfrm>
            <a:custGeom>
              <a:avLst/>
              <a:gdLst/>
              <a:ahLst/>
              <a:cxnLst/>
              <a:rect l="l" t="t" r="r" b="b"/>
              <a:pathLst>
                <a:path w="1434" h="3960" extrusionOk="0">
                  <a:moveTo>
                    <a:pt x="1365" y="1"/>
                  </a:moveTo>
                  <a:lnTo>
                    <a:pt x="0" y="3960"/>
                  </a:lnTo>
                  <a:lnTo>
                    <a:pt x="68" y="3960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7" name="Google Shape;7477;p38"/>
            <p:cNvSpPr/>
            <p:nvPr/>
          </p:nvSpPr>
          <p:spPr>
            <a:xfrm>
              <a:off x="2611890" y="2539636"/>
              <a:ext cx="147868" cy="110325"/>
            </a:xfrm>
            <a:custGeom>
              <a:avLst/>
              <a:gdLst/>
              <a:ahLst/>
              <a:cxnLst/>
              <a:rect l="l" t="t" r="r" b="b"/>
              <a:pathLst>
                <a:path w="4301" h="3209" extrusionOk="0">
                  <a:moveTo>
                    <a:pt x="137" y="0"/>
                  </a:moveTo>
                  <a:lnTo>
                    <a:pt x="0" y="69"/>
                  </a:lnTo>
                  <a:lnTo>
                    <a:pt x="4164" y="3208"/>
                  </a:lnTo>
                  <a:lnTo>
                    <a:pt x="4300" y="3004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8" name="Google Shape;7478;p38"/>
            <p:cNvSpPr/>
            <p:nvPr/>
          </p:nvSpPr>
          <p:spPr>
            <a:xfrm>
              <a:off x="2663494" y="2443406"/>
              <a:ext cx="171350" cy="63397"/>
            </a:xfrm>
            <a:custGeom>
              <a:avLst/>
              <a:gdLst/>
              <a:ahLst/>
              <a:cxnLst/>
              <a:rect l="l" t="t" r="r" b="b"/>
              <a:pathLst>
                <a:path w="4984" h="1844" extrusionOk="0">
                  <a:moveTo>
                    <a:pt x="1" y="1"/>
                  </a:moveTo>
                  <a:cubicBezTo>
                    <a:pt x="1" y="69"/>
                    <a:pt x="1" y="69"/>
                    <a:pt x="1" y="137"/>
                  </a:cubicBezTo>
                  <a:lnTo>
                    <a:pt x="4915" y="1844"/>
                  </a:lnTo>
                  <a:lnTo>
                    <a:pt x="4984" y="1707"/>
                  </a:lnTo>
                  <a:lnTo>
                    <a:pt x="4984" y="1639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9" name="Google Shape;7479;p38"/>
            <p:cNvSpPr/>
            <p:nvPr/>
          </p:nvSpPr>
          <p:spPr>
            <a:xfrm>
              <a:off x="2851244" y="211019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80"/>
                  </a:lnTo>
                  <a:cubicBezTo>
                    <a:pt x="0" y="1980"/>
                    <a:pt x="69" y="2048"/>
                    <a:pt x="69" y="2116"/>
                  </a:cubicBezTo>
                  <a:lnTo>
                    <a:pt x="6212" y="205"/>
                  </a:lnTo>
                  <a:cubicBezTo>
                    <a:pt x="6212" y="137"/>
                    <a:pt x="6212" y="68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0" name="Google Shape;7480;p38"/>
            <p:cNvSpPr/>
            <p:nvPr/>
          </p:nvSpPr>
          <p:spPr>
            <a:xfrm>
              <a:off x="2250488" y="2030399"/>
              <a:ext cx="44625" cy="138483"/>
            </a:xfrm>
            <a:custGeom>
              <a:avLst/>
              <a:gdLst/>
              <a:ahLst/>
              <a:cxnLst/>
              <a:rect l="l" t="t" r="r" b="b"/>
              <a:pathLst>
                <a:path w="1298" h="4028" extrusionOk="0">
                  <a:moveTo>
                    <a:pt x="69" y="0"/>
                  </a:moveTo>
                  <a:lnTo>
                    <a:pt x="0" y="69"/>
                  </a:lnTo>
                  <a:lnTo>
                    <a:pt x="1229" y="4028"/>
                  </a:lnTo>
                  <a:lnTo>
                    <a:pt x="1297" y="4028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1" name="Google Shape;7481;p38"/>
            <p:cNvSpPr/>
            <p:nvPr/>
          </p:nvSpPr>
          <p:spPr>
            <a:xfrm>
              <a:off x="2489841" y="2150076"/>
              <a:ext cx="119711" cy="86878"/>
            </a:xfrm>
            <a:custGeom>
              <a:avLst/>
              <a:gdLst/>
              <a:ahLst/>
              <a:cxnLst/>
              <a:rect l="l" t="t" r="r" b="b"/>
              <a:pathLst>
                <a:path w="3482" h="2527" extrusionOk="0">
                  <a:moveTo>
                    <a:pt x="3414" y="1"/>
                  </a:moveTo>
                  <a:lnTo>
                    <a:pt x="1" y="2458"/>
                  </a:lnTo>
                  <a:lnTo>
                    <a:pt x="69" y="2458"/>
                  </a:lnTo>
                  <a:lnTo>
                    <a:pt x="69" y="2526"/>
                  </a:lnTo>
                  <a:lnTo>
                    <a:pt x="3482" y="137"/>
                  </a:lnTo>
                  <a:lnTo>
                    <a:pt x="341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2" name="Google Shape;7482;p38"/>
            <p:cNvSpPr/>
            <p:nvPr/>
          </p:nvSpPr>
          <p:spPr>
            <a:xfrm>
              <a:off x="2473407" y="2077328"/>
              <a:ext cx="68107" cy="89216"/>
            </a:xfrm>
            <a:custGeom>
              <a:avLst/>
              <a:gdLst/>
              <a:ahLst/>
              <a:cxnLst/>
              <a:rect l="l" t="t" r="r" b="b"/>
              <a:pathLst>
                <a:path w="1981" h="2595" extrusionOk="0">
                  <a:moveTo>
                    <a:pt x="1844" y="1"/>
                  </a:moveTo>
                  <a:lnTo>
                    <a:pt x="1" y="2526"/>
                  </a:lnTo>
                  <a:lnTo>
                    <a:pt x="69" y="2526"/>
                  </a:lnTo>
                  <a:lnTo>
                    <a:pt x="69" y="2594"/>
                  </a:lnTo>
                  <a:lnTo>
                    <a:pt x="1980" y="137"/>
                  </a:lnTo>
                  <a:lnTo>
                    <a:pt x="184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3" name="Google Shape;7483;p38"/>
            <p:cNvSpPr/>
            <p:nvPr/>
          </p:nvSpPr>
          <p:spPr>
            <a:xfrm>
              <a:off x="2041629" y="2234548"/>
              <a:ext cx="100940" cy="37577"/>
            </a:xfrm>
            <a:custGeom>
              <a:avLst/>
              <a:gdLst/>
              <a:ahLst/>
              <a:cxnLst/>
              <a:rect l="l" t="t" r="r" b="b"/>
              <a:pathLst>
                <a:path w="2936" h="1093" extrusionOk="0">
                  <a:moveTo>
                    <a:pt x="1" y="1"/>
                  </a:moveTo>
                  <a:lnTo>
                    <a:pt x="1" y="137"/>
                  </a:lnTo>
                  <a:lnTo>
                    <a:pt x="2936" y="1093"/>
                  </a:lnTo>
                  <a:cubicBezTo>
                    <a:pt x="2936" y="1025"/>
                    <a:pt x="2936" y="1025"/>
                    <a:pt x="2936" y="1025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4" name="Google Shape;7484;p38"/>
            <p:cNvSpPr/>
            <p:nvPr/>
          </p:nvSpPr>
          <p:spPr>
            <a:xfrm>
              <a:off x="1846866" y="1959989"/>
              <a:ext cx="77458" cy="63397"/>
            </a:xfrm>
            <a:custGeom>
              <a:avLst/>
              <a:gdLst/>
              <a:ahLst/>
              <a:cxnLst/>
              <a:rect l="l" t="t" r="r" b="b"/>
              <a:pathLst>
                <a:path w="2253" h="1844" extrusionOk="0">
                  <a:moveTo>
                    <a:pt x="137" y="1"/>
                  </a:moveTo>
                  <a:lnTo>
                    <a:pt x="69" y="69"/>
                  </a:lnTo>
                  <a:cubicBezTo>
                    <a:pt x="69" y="137"/>
                    <a:pt x="0" y="137"/>
                    <a:pt x="0" y="205"/>
                  </a:cubicBezTo>
                  <a:lnTo>
                    <a:pt x="2184" y="1844"/>
                  </a:lnTo>
                  <a:lnTo>
                    <a:pt x="2253" y="170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5" name="Google Shape;7485;p38"/>
            <p:cNvSpPr/>
            <p:nvPr/>
          </p:nvSpPr>
          <p:spPr>
            <a:xfrm>
              <a:off x="2553203" y="2408201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1" y="1"/>
                  </a:moveTo>
                  <a:lnTo>
                    <a:pt x="1" y="69"/>
                  </a:lnTo>
                  <a:lnTo>
                    <a:pt x="2936" y="1025"/>
                  </a:lnTo>
                  <a:lnTo>
                    <a:pt x="2936" y="956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6" name="Google Shape;7486;p38"/>
            <p:cNvSpPr/>
            <p:nvPr/>
          </p:nvSpPr>
          <p:spPr>
            <a:xfrm>
              <a:off x="2665832" y="2182943"/>
              <a:ext cx="171350" cy="58687"/>
            </a:xfrm>
            <a:custGeom>
              <a:avLst/>
              <a:gdLst/>
              <a:ahLst/>
              <a:cxnLst/>
              <a:rect l="l" t="t" r="r" b="b"/>
              <a:pathLst>
                <a:path w="4984" h="1707" extrusionOk="0">
                  <a:moveTo>
                    <a:pt x="4916" y="0"/>
                  </a:moveTo>
                  <a:lnTo>
                    <a:pt x="1" y="1570"/>
                  </a:lnTo>
                  <a:lnTo>
                    <a:pt x="1" y="1707"/>
                  </a:lnTo>
                  <a:lnTo>
                    <a:pt x="4984" y="137"/>
                  </a:lnTo>
                  <a:lnTo>
                    <a:pt x="4916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7" name="Google Shape;7487;p38"/>
            <p:cNvSpPr/>
            <p:nvPr/>
          </p:nvSpPr>
          <p:spPr>
            <a:xfrm>
              <a:off x="1858590" y="2436358"/>
              <a:ext cx="171350" cy="58721"/>
            </a:xfrm>
            <a:custGeom>
              <a:avLst/>
              <a:gdLst/>
              <a:ahLst/>
              <a:cxnLst/>
              <a:rect l="l" t="t" r="r" b="b"/>
              <a:pathLst>
                <a:path w="4984" h="1708" extrusionOk="0">
                  <a:moveTo>
                    <a:pt x="4915" y="1"/>
                  </a:moveTo>
                  <a:lnTo>
                    <a:pt x="1" y="1503"/>
                  </a:lnTo>
                  <a:lnTo>
                    <a:pt x="69" y="1707"/>
                  </a:lnTo>
                  <a:lnTo>
                    <a:pt x="4983" y="137"/>
                  </a:lnTo>
                  <a:cubicBezTo>
                    <a:pt x="4983" y="69"/>
                    <a:pt x="4983" y="69"/>
                    <a:pt x="4915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8" name="Google Shape;7488;p38"/>
            <p:cNvSpPr/>
            <p:nvPr/>
          </p:nvSpPr>
          <p:spPr>
            <a:xfrm>
              <a:off x="1633298" y="2096099"/>
              <a:ext cx="213603" cy="77493"/>
            </a:xfrm>
            <a:custGeom>
              <a:avLst/>
              <a:gdLst/>
              <a:ahLst/>
              <a:cxnLst/>
              <a:rect l="l" t="t" r="r" b="b"/>
              <a:pathLst>
                <a:path w="6213" h="2254" extrusionOk="0">
                  <a:moveTo>
                    <a:pt x="69" y="1"/>
                  </a:moveTo>
                  <a:cubicBezTo>
                    <a:pt x="69" y="69"/>
                    <a:pt x="69" y="137"/>
                    <a:pt x="1" y="205"/>
                  </a:cubicBezTo>
                  <a:lnTo>
                    <a:pt x="6144" y="2185"/>
                  </a:lnTo>
                  <a:lnTo>
                    <a:pt x="6144" y="2253"/>
                  </a:lnTo>
                  <a:lnTo>
                    <a:pt x="6212" y="2048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9" name="Google Shape;7489;p38"/>
            <p:cNvSpPr/>
            <p:nvPr/>
          </p:nvSpPr>
          <p:spPr>
            <a:xfrm>
              <a:off x="2661157" y="1732359"/>
              <a:ext cx="136145" cy="183074"/>
            </a:xfrm>
            <a:custGeom>
              <a:avLst/>
              <a:gdLst/>
              <a:ahLst/>
              <a:cxnLst/>
              <a:rect l="l" t="t" r="r" b="b"/>
              <a:pathLst>
                <a:path w="3960" h="5325" extrusionOk="0">
                  <a:moveTo>
                    <a:pt x="3755" y="1"/>
                  </a:moveTo>
                  <a:lnTo>
                    <a:pt x="0" y="5188"/>
                  </a:lnTo>
                  <a:lnTo>
                    <a:pt x="137" y="5325"/>
                  </a:lnTo>
                  <a:lnTo>
                    <a:pt x="3959" y="137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0" name="Google Shape;7490;p38"/>
            <p:cNvSpPr/>
            <p:nvPr/>
          </p:nvSpPr>
          <p:spPr>
            <a:xfrm>
              <a:off x="1907856" y="1722973"/>
              <a:ext cx="136145" cy="185446"/>
            </a:xfrm>
            <a:custGeom>
              <a:avLst/>
              <a:gdLst/>
              <a:ahLst/>
              <a:cxnLst/>
              <a:rect l="l" t="t" r="r" b="b"/>
              <a:pathLst>
                <a:path w="3960" h="5394" extrusionOk="0">
                  <a:moveTo>
                    <a:pt x="206" y="1"/>
                  </a:moveTo>
                  <a:lnTo>
                    <a:pt x="1" y="137"/>
                  </a:lnTo>
                  <a:lnTo>
                    <a:pt x="3755" y="5393"/>
                  </a:lnTo>
                  <a:lnTo>
                    <a:pt x="3960" y="5325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1" name="Google Shape;7491;p38"/>
            <p:cNvSpPr/>
            <p:nvPr/>
          </p:nvSpPr>
          <p:spPr>
            <a:xfrm>
              <a:off x="2515660" y="1746455"/>
              <a:ext cx="37577" cy="91554"/>
            </a:xfrm>
            <a:custGeom>
              <a:avLst/>
              <a:gdLst/>
              <a:ahLst/>
              <a:cxnLst/>
              <a:rect l="l" t="t" r="r" b="b"/>
              <a:pathLst>
                <a:path w="1093" h="2663" extrusionOk="0">
                  <a:moveTo>
                    <a:pt x="888" y="0"/>
                  </a:moveTo>
                  <a:lnTo>
                    <a:pt x="1" y="2594"/>
                  </a:lnTo>
                  <a:lnTo>
                    <a:pt x="137" y="2662"/>
                  </a:lnTo>
                  <a:lnTo>
                    <a:pt x="1093" y="137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2" name="Google Shape;7492;p38"/>
            <p:cNvSpPr/>
            <p:nvPr/>
          </p:nvSpPr>
          <p:spPr>
            <a:xfrm>
              <a:off x="2161306" y="1741745"/>
              <a:ext cx="32902" cy="93926"/>
            </a:xfrm>
            <a:custGeom>
              <a:avLst/>
              <a:gdLst/>
              <a:ahLst/>
              <a:cxnLst/>
              <a:rect l="l" t="t" r="r" b="b"/>
              <a:pathLst>
                <a:path w="957" h="2732" extrusionOk="0">
                  <a:moveTo>
                    <a:pt x="137" y="1"/>
                  </a:moveTo>
                  <a:lnTo>
                    <a:pt x="1" y="69"/>
                  </a:lnTo>
                  <a:lnTo>
                    <a:pt x="752" y="2731"/>
                  </a:lnTo>
                  <a:lnTo>
                    <a:pt x="956" y="266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3" name="Google Shape;7493;p38"/>
            <p:cNvSpPr/>
            <p:nvPr/>
          </p:nvSpPr>
          <p:spPr>
            <a:xfrm>
              <a:off x="1835108" y="2640541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0"/>
                  </a:moveTo>
                  <a:lnTo>
                    <a:pt x="1" y="1570"/>
                  </a:lnTo>
                  <a:lnTo>
                    <a:pt x="137" y="1775"/>
                  </a:lnTo>
                  <a:lnTo>
                    <a:pt x="2322" y="137"/>
                  </a:lnTo>
                  <a:cubicBezTo>
                    <a:pt x="2322" y="137"/>
                    <a:pt x="2253" y="69"/>
                    <a:pt x="225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4" name="Google Shape;7494;p38"/>
            <p:cNvSpPr/>
            <p:nvPr/>
          </p:nvSpPr>
          <p:spPr>
            <a:xfrm>
              <a:off x="2349055" y="1586863"/>
              <a:ext cx="9420" cy="222989"/>
            </a:xfrm>
            <a:custGeom>
              <a:avLst/>
              <a:gdLst/>
              <a:ahLst/>
              <a:cxnLst/>
              <a:rect l="l" t="t" r="r" b="b"/>
              <a:pathLst>
                <a:path w="274" h="6486" extrusionOk="0">
                  <a:moveTo>
                    <a:pt x="69" y="1"/>
                  </a:moveTo>
                  <a:lnTo>
                    <a:pt x="0" y="6485"/>
                  </a:lnTo>
                  <a:lnTo>
                    <a:pt x="205" y="6485"/>
                  </a:lnTo>
                  <a:lnTo>
                    <a:pt x="2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5" name="Google Shape;7495;p38"/>
            <p:cNvSpPr/>
            <p:nvPr/>
          </p:nvSpPr>
          <p:spPr>
            <a:xfrm>
              <a:off x="1628622" y="249504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12"/>
                  </a:lnTo>
                  <a:cubicBezTo>
                    <a:pt x="0" y="1980"/>
                    <a:pt x="0" y="2048"/>
                    <a:pt x="69" y="2116"/>
                  </a:cubicBezTo>
                  <a:lnTo>
                    <a:pt x="6212" y="137"/>
                  </a:lnTo>
                  <a:cubicBezTo>
                    <a:pt x="6212" y="137"/>
                    <a:pt x="6212" y="69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6" name="Google Shape;7496;p38"/>
            <p:cNvSpPr/>
            <p:nvPr/>
          </p:nvSpPr>
          <p:spPr>
            <a:xfrm>
              <a:off x="2651771" y="2769604"/>
              <a:ext cx="133807" cy="185411"/>
            </a:xfrm>
            <a:custGeom>
              <a:avLst/>
              <a:gdLst/>
              <a:ahLst/>
              <a:cxnLst/>
              <a:rect l="l" t="t" r="r" b="b"/>
              <a:pathLst>
                <a:path w="3892" h="5393" extrusionOk="0">
                  <a:moveTo>
                    <a:pt x="69" y="0"/>
                  </a:moveTo>
                  <a:lnTo>
                    <a:pt x="0" y="137"/>
                  </a:lnTo>
                  <a:lnTo>
                    <a:pt x="3686" y="5393"/>
                  </a:lnTo>
                  <a:lnTo>
                    <a:pt x="3891" y="525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7" name="Google Shape;7497;p38"/>
            <p:cNvSpPr/>
            <p:nvPr/>
          </p:nvSpPr>
          <p:spPr>
            <a:xfrm>
              <a:off x="2499227" y="2847027"/>
              <a:ext cx="35240" cy="89216"/>
            </a:xfrm>
            <a:custGeom>
              <a:avLst/>
              <a:gdLst/>
              <a:ahLst/>
              <a:cxnLst/>
              <a:rect l="l" t="t" r="r" b="b"/>
              <a:pathLst>
                <a:path w="1025" h="2595" extrusionOk="0">
                  <a:moveTo>
                    <a:pt x="1" y="1"/>
                  </a:moveTo>
                  <a:lnTo>
                    <a:pt x="820" y="2595"/>
                  </a:lnTo>
                  <a:lnTo>
                    <a:pt x="1025" y="252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8" name="Google Shape;7498;p38"/>
            <p:cNvSpPr/>
            <p:nvPr/>
          </p:nvSpPr>
          <p:spPr>
            <a:xfrm>
              <a:off x="2848906" y="2504431"/>
              <a:ext cx="213569" cy="79830"/>
            </a:xfrm>
            <a:custGeom>
              <a:avLst/>
              <a:gdLst/>
              <a:ahLst/>
              <a:cxnLst/>
              <a:rect l="l" t="t" r="r" b="b"/>
              <a:pathLst>
                <a:path w="6212" h="2322" extrusionOk="0">
                  <a:moveTo>
                    <a:pt x="68" y="0"/>
                  </a:moveTo>
                  <a:cubicBezTo>
                    <a:pt x="0" y="69"/>
                    <a:pt x="0" y="137"/>
                    <a:pt x="0" y="205"/>
                  </a:cubicBezTo>
                  <a:lnTo>
                    <a:pt x="6075" y="2321"/>
                  </a:lnTo>
                  <a:lnTo>
                    <a:pt x="6211" y="2048"/>
                  </a:lnTo>
                  <a:lnTo>
                    <a:pt x="6211" y="1980"/>
                  </a:lnTo>
                  <a:lnTo>
                    <a:pt x="6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9" name="Google Shape;7499;p38"/>
            <p:cNvSpPr/>
            <p:nvPr/>
          </p:nvSpPr>
          <p:spPr>
            <a:xfrm>
              <a:off x="2142534" y="2840014"/>
              <a:ext cx="35240" cy="89182"/>
            </a:xfrm>
            <a:custGeom>
              <a:avLst/>
              <a:gdLst/>
              <a:ahLst/>
              <a:cxnLst/>
              <a:rect l="l" t="t" r="r" b="b"/>
              <a:pathLst>
                <a:path w="1025" h="2594" extrusionOk="0">
                  <a:moveTo>
                    <a:pt x="888" y="0"/>
                  </a:moveTo>
                  <a:lnTo>
                    <a:pt x="1" y="2526"/>
                  </a:lnTo>
                  <a:lnTo>
                    <a:pt x="205" y="2594"/>
                  </a:lnTo>
                  <a:lnTo>
                    <a:pt x="1025" y="68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0" name="Google Shape;7500;p38"/>
            <p:cNvSpPr/>
            <p:nvPr/>
          </p:nvSpPr>
          <p:spPr>
            <a:xfrm>
              <a:off x="1896133" y="2762556"/>
              <a:ext cx="136145" cy="180736"/>
            </a:xfrm>
            <a:custGeom>
              <a:avLst/>
              <a:gdLst/>
              <a:ahLst/>
              <a:cxnLst/>
              <a:rect l="l" t="t" r="r" b="b"/>
              <a:pathLst>
                <a:path w="3960" h="5257" extrusionOk="0">
                  <a:moveTo>
                    <a:pt x="3823" y="1"/>
                  </a:moveTo>
                  <a:lnTo>
                    <a:pt x="1" y="5120"/>
                  </a:lnTo>
                  <a:lnTo>
                    <a:pt x="137" y="5257"/>
                  </a:lnTo>
                  <a:lnTo>
                    <a:pt x="3960" y="69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1" name="Google Shape;7501;p38"/>
            <p:cNvSpPr/>
            <p:nvPr/>
          </p:nvSpPr>
          <p:spPr>
            <a:xfrm>
              <a:off x="2332621" y="2868171"/>
              <a:ext cx="9420" cy="222954"/>
            </a:xfrm>
            <a:custGeom>
              <a:avLst/>
              <a:gdLst/>
              <a:ahLst/>
              <a:cxnLst/>
              <a:rect l="l" t="t" r="r" b="b"/>
              <a:pathLst>
                <a:path w="274" h="6485" extrusionOk="0">
                  <a:moveTo>
                    <a:pt x="137" y="0"/>
                  </a:moveTo>
                  <a:lnTo>
                    <a:pt x="0" y="6485"/>
                  </a:lnTo>
                  <a:lnTo>
                    <a:pt x="274" y="6485"/>
                  </a:lnTo>
                  <a:lnTo>
                    <a:pt x="274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2" name="Google Shape;7502;p38"/>
            <p:cNvSpPr/>
            <p:nvPr/>
          </p:nvSpPr>
          <p:spPr>
            <a:xfrm>
              <a:off x="2349055" y="1828589"/>
              <a:ext cx="7082" cy="176026"/>
            </a:xfrm>
            <a:custGeom>
              <a:avLst/>
              <a:gdLst/>
              <a:ahLst/>
              <a:cxnLst/>
              <a:rect l="l" t="t" r="r" b="b"/>
              <a:pathLst>
                <a:path w="206" h="5120" extrusionOk="0">
                  <a:moveTo>
                    <a:pt x="0" y="0"/>
                  </a:moveTo>
                  <a:lnTo>
                    <a:pt x="0" y="5120"/>
                  </a:lnTo>
                  <a:lnTo>
                    <a:pt x="69" y="5120"/>
                  </a:lnTo>
                  <a:lnTo>
                    <a:pt x="20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3" name="Google Shape;7503;p38"/>
            <p:cNvSpPr/>
            <p:nvPr/>
          </p:nvSpPr>
          <p:spPr>
            <a:xfrm>
              <a:off x="2048677" y="1922446"/>
              <a:ext cx="105615" cy="147868"/>
            </a:xfrm>
            <a:custGeom>
              <a:avLst/>
              <a:gdLst/>
              <a:ahLst/>
              <a:cxnLst/>
              <a:rect l="l" t="t" r="r" b="b"/>
              <a:pathLst>
                <a:path w="3072" h="4301" extrusionOk="0">
                  <a:moveTo>
                    <a:pt x="137" y="1"/>
                  </a:moveTo>
                  <a:lnTo>
                    <a:pt x="0" y="69"/>
                  </a:lnTo>
                  <a:lnTo>
                    <a:pt x="2048" y="2936"/>
                  </a:lnTo>
                  <a:lnTo>
                    <a:pt x="3004" y="4301"/>
                  </a:lnTo>
                  <a:lnTo>
                    <a:pt x="3072" y="4164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4" name="Google Shape;7504;p38"/>
            <p:cNvSpPr/>
            <p:nvPr/>
          </p:nvSpPr>
          <p:spPr>
            <a:xfrm>
              <a:off x="2039291" y="260533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0" y="4164"/>
                  </a:lnTo>
                  <a:lnTo>
                    <a:pt x="137" y="4232"/>
                  </a:lnTo>
                  <a:lnTo>
                    <a:pt x="3208" y="137"/>
                  </a:lnTo>
                  <a:lnTo>
                    <a:pt x="3072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5" name="Google Shape;7505;p38"/>
            <p:cNvSpPr/>
            <p:nvPr/>
          </p:nvSpPr>
          <p:spPr>
            <a:xfrm>
              <a:off x="2194173" y="1849698"/>
              <a:ext cx="56349" cy="171350"/>
            </a:xfrm>
            <a:custGeom>
              <a:avLst/>
              <a:gdLst/>
              <a:ahLst/>
              <a:cxnLst/>
              <a:rect l="l" t="t" r="r" b="b"/>
              <a:pathLst>
                <a:path w="1639" h="4984" extrusionOk="0">
                  <a:moveTo>
                    <a:pt x="137" y="1"/>
                  </a:moveTo>
                  <a:lnTo>
                    <a:pt x="0" y="69"/>
                  </a:lnTo>
                  <a:lnTo>
                    <a:pt x="1502" y="4983"/>
                  </a:lnTo>
                  <a:lnTo>
                    <a:pt x="1638" y="498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6" name="Google Shape;7506;p38"/>
            <p:cNvSpPr/>
            <p:nvPr/>
          </p:nvSpPr>
          <p:spPr>
            <a:xfrm>
              <a:off x="1926628" y="2530250"/>
              <a:ext cx="147903" cy="105615"/>
            </a:xfrm>
            <a:custGeom>
              <a:avLst/>
              <a:gdLst/>
              <a:ahLst/>
              <a:cxnLst/>
              <a:rect l="l" t="t" r="r" b="b"/>
              <a:pathLst>
                <a:path w="4302" h="3072" extrusionOk="0">
                  <a:moveTo>
                    <a:pt x="4301" y="0"/>
                  </a:moveTo>
                  <a:lnTo>
                    <a:pt x="1" y="2935"/>
                  </a:lnTo>
                  <a:lnTo>
                    <a:pt x="138" y="3072"/>
                  </a:lnTo>
                  <a:lnTo>
                    <a:pt x="4301" y="69"/>
                  </a:lnTo>
                  <a:lnTo>
                    <a:pt x="4301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7" name="Google Shape;7507;p38"/>
            <p:cNvSpPr/>
            <p:nvPr/>
          </p:nvSpPr>
          <p:spPr>
            <a:xfrm>
              <a:off x="2778496" y="1976423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1"/>
                  </a:moveTo>
                  <a:lnTo>
                    <a:pt x="0" y="1570"/>
                  </a:lnTo>
                  <a:lnTo>
                    <a:pt x="69" y="1775"/>
                  </a:lnTo>
                  <a:lnTo>
                    <a:pt x="2321" y="205"/>
                  </a:lnTo>
                  <a:lnTo>
                    <a:pt x="2253" y="69"/>
                  </a:lnTo>
                  <a:lnTo>
                    <a:pt x="225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8" name="Google Shape;7508;p38"/>
            <p:cNvSpPr/>
            <p:nvPr/>
          </p:nvSpPr>
          <p:spPr>
            <a:xfrm>
              <a:off x="2452298" y="1852036"/>
              <a:ext cx="63397" cy="169012"/>
            </a:xfrm>
            <a:custGeom>
              <a:avLst/>
              <a:gdLst/>
              <a:ahLst/>
              <a:cxnLst/>
              <a:rect l="l" t="t" r="r" b="b"/>
              <a:pathLst>
                <a:path w="1844" h="4916" extrusionOk="0">
                  <a:moveTo>
                    <a:pt x="1639" y="1"/>
                  </a:moveTo>
                  <a:lnTo>
                    <a:pt x="1" y="4915"/>
                  </a:lnTo>
                  <a:lnTo>
                    <a:pt x="137" y="4915"/>
                  </a:lnTo>
                  <a:lnTo>
                    <a:pt x="1844" y="69"/>
                  </a:lnTo>
                  <a:lnTo>
                    <a:pt x="163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9" name="Google Shape;7509;p38"/>
            <p:cNvSpPr/>
            <p:nvPr/>
          </p:nvSpPr>
          <p:spPr>
            <a:xfrm>
              <a:off x="2618904" y="2042123"/>
              <a:ext cx="150241" cy="105650"/>
            </a:xfrm>
            <a:custGeom>
              <a:avLst/>
              <a:gdLst/>
              <a:ahLst/>
              <a:cxnLst/>
              <a:rect l="l" t="t" r="r" b="b"/>
              <a:pathLst>
                <a:path w="4370" h="3073" extrusionOk="0">
                  <a:moveTo>
                    <a:pt x="4233" y="1"/>
                  </a:moveTo>
                  <a:lnTo>
                    <a:pt x="1" y="3004"/>
                  </a:lnTo>
                  <a:lnTo>
                    <a:pt x="69" y="3072"/>
                  </a:lnTo>
                  <a:lnTo>
                    <a:pt x="4369" y="137"/>
                  </a:lnTo>
                  <a:lnTo>
                    <a:pt x="423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0" name="Google Shape;7510;p38"/>
            <p:cNvSpPr/>
            <p:nvPr/>
          </p:nvSpPr>
          <p:spPr>
            <a:xfrm>
              <a:off x="2543818" y="192715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1" y="4164"/>
                  </a:lnTo>
                  <a:lnTo>
                    <a:pt x="137" y="4232"/>
                  </a:lnTo>
                  <a:lnTo>
                    <a:pt x="3209" y="68"/>
                  </a:lnTo>
                  <a:cubicBezTo>
                    <a:pt x="3140" y="68"/>
                    <a:pt x="3072" y="0"/>
                    <a:pt x="30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1" name="Google Shape;7511;p38"/>
            <p:cNvSpPr/>
            <p:nvPr/>
          </p:nvSpPr>
          <p:spPr>
            <a:xfrm>
              <a:off x="2682266" y="2342501"/>
              <a:ext cx="176060" cy="7082"/>
            </a:xfrm>
            <a:custGeom>
              <a:avLst/>
              <a:gdLst/>
              <a:ahLst/>
              <a:cxnLst/>
              <a:rect l="l" t="t" r="r" b="b"/>
              <a:pathLst>
                <a:path w="5121" h="206" extrusionOk="0">
                  <a:moveTo>
                    <a:pt x="1" y="1"/>
                  </a:moveTo>
                  <a:lnTo>
                    <a:pt x="1" y="69"/>
                  </a:lnTo>
                  <a:lnTo>
                    <a:pt x="5120" y="205"/>
                  </a:lnTo>
                  <a:lnTo>
                    <a:pt x="512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2" name="Google Shape;7512;p38"/>
            <p:cNvSpPr/>
            <p:nvPr/>
          </p:nvSpPr>
          <p:spPr>
            <a:xfrm>
              <a:off x="2877063" y="2344839"/>
              <a:ext cx="93892" cy="7082"/>
            </a:xfrm>
            <a:custGeom>
              <a:avLst/>
              <a:gdLst/>
              <a:ahLst/>
              <a:cxnLst/>
              <a:rect l="l" t="t" r="r" b="b"/>
              <a:pathLst>
                <a:path w="2731" h="206" extrusionOk="0">
                  <a:moveTo>
                    <a:pt x="0" y="1"/>
                  </a:moveTo>
                  <a:cubicBezTo>
                    <a:pt x="0" y="69"/>
                    <a:pt x="0" y="137"/>
                    <a:pt x="0" y="206"/>
                  </a:cubicBezTo>
                  <a:lnTo>
                    <a:pt x="2730" y="206"/>
                  </a:lnTo>
                  <a:lnTo>
                    <a:pt x="273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3" name="Google Shape;7513;p38"/>
            <p:cNvSpPr/>
            <p:nvPr/>
          </p:nvSpPr>
          <p:spPr>
            <a:xfrm>
              <a:off x="2539142" y="2610012"/>
              <a:ext cx="107953" cy="147903"/>
            </a:xfrm>
            <a:custGeom>
              <a:avLst/>
              <a:gdLst/>
              <a:ahLst/>
              <a:cxnLst/>
              <a:rect l="l" t="t" r="r" b="b"/>
              <a:pathLst>
                <a:path w="3140" h="4302" extrusionOk="0">
                  <a:moveTo>
                    <a:pt x="137" y="1"/>
                  </a:moveTo>
                  <a:lnTo>
                    <a:pt x="0" y="69"/>
                  </a:lnTo>
                  <a:lnTo>
                    <a:pt x="2935" y="4301"/>
                  </a:lnTo>
                  <a:lnTo>
                    <a:pt x="3140" y="4165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4" name="Google Shape;7514;p38"/>
            <p:cNvSpPr/>
            <p:nvPr/>
          </p:nvSpPr>
          <p:spPr>
            <a:xfrm>
              <a:off x="2442912" y="2656975"/>
              <a:ext cx="58687" cy="171316"/>
            </a:xfrm>
            <a:custGeom>
              <a:avLst/>
              <a:gdLst/>
              <a:ahLst/>
              <a:cxnLst/>
              <a:rect l="l" t="t" r="r" b="b"/>
              <a:pathLst>
                <a:path w="1707" h="4983" extrusionOk="0">
                  <a:moveTo>
                    <a:pt x="1" y="0"/>
                  </a:moveTo>
                  <a:lnTo>
                    <a:pt x="1502" y="4983"/>
                  </a:lnTo>
                  <a:lnTo>
                    <a:pt x="1707" y="4915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5" name="Google Shape;7515;p38"/>
            <p:cNvSpPr/>
            <p:nvPr/>
          </p:nvSpPr>
          <p:spPr>
            <a:xfrm>
              <a:off x="2177739" y="2656975"/>
              <a:ext cx="63397" cy="168978"/>
            </a:xfrm>
            <a:custGeom>
              <a:avLst/>
              <a:gdLst/>
              <a:ahLst/>
              <a:cxnLst/>
              <a:rect l="l" t="t" r="r" b="b"/>
              <a:pathLst>
                <a:path w="1844" h="4915" extrusionOk="0">
                  <a:moveTo>
                    <a:pt x="1707" y="0"/>
                  </a:moveTo>
                  <a:lnTo>
                    <a:pt x="1" y="4846"/>
                  </a:lnTo>
                  <a:lnTo>
                    <a:pt x="205" y="4915"/>
                  </a:lnTo>
                  <a:lnTo>
                    <a:pt x="184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6" name="Google Shape;7516;p38"/>
            <p:cNvSpPr/>
            <p:nvPr/>
          </p:nvSpPr>
          <p:spPr>
            <a:xfrm>
              <a:off x="2337297" y="2673374"/>
              <a:ext cx="7082" cy="176060"/>
            </a:xfrm>
            <a:custGeom>
              <a:avLst/>
              <a:gdLst/>
              <a:ahLst/>
              <a:cxnLst/>
              <a:rect l="l" t="t" r="r" b="b"/>
              <a:pathLst>
                <a:path w="206" h="5121" extrusionOk="0">
                  <a:moveTo>
                    <a:pt x="138" y="1"/>
                  </a:moveTo>
                  <a:lnTo>
                    <a:pt x="1" y="5120"/>
                  </a:lnTo>
                  <a:lnTo>
                    <a:pt x="206" y="5120"/>
                  </a:lnTo>
                  <a:lnTo>
                    <a:pt x="206" y="1776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7" name="Google Shape;7517;p38"/>
            <p:cNvSpPr/>
            <p:nvPr/>
          </p:nvSpPr>
          <p:spPr>
            <a:xfrm>
              <a:off x="2333962" y="1570464"/>
              <a:ext cx="36237" cy="24788"/>
            </a:xfrm>
            <a:custGeom>
              <a:avLst/>
              <a:gdLst/>
              <a:ahLst/>
              <a:cxnLst/>
              <a:rect l="l" t="t" r="r" b="b"/>
              <a:pathLst>
                <a:path w="1054" h="721" extrusionOk="0">
                  <a:moveTo>
                    <a:pt x="576" y="0"/>
                  </a:moveTo>
                  <a:cubicBezTo>
                    <a:pt x="1" y="0"/>
                    <a:pt x="587" y="721"/>
                    <a:pt x="893" y="721"/>
                  </a:cubicBezTo>
                  <a:cubicBezTo>
                    <a:pt x="986" y="721"/>
                    <a:pt x="1054" y="654"/>
                    <a:pt x="1054" y="478"/>
                  </a:cubicBezTo>
                  <a:cubicBezTo>
                    <a:pt x="1054" y="205"/>
                    <a:pt x="849" y="0"/>
                    <a:pt x="57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8" name="Google Shape;7518;p38"/>
            <p:cNvSpPr/>
            <p:nvPr/>
          </p:nvSpPr>
          <p:spPr>
            <a:xfrm>
              <a:off x="2323236" y="3077030"/>
              <a:ext cx="32902" cy="32867"/>
            </a:xfrm>
            <a:custGeom>
              <a:avLst/>
              <a:gdLst/>
              <a:ahLst/>
              <a:cxnLst/>
              <a:rect l="l" t="t" r="r" b="b"/>
              <a:pathLst>
                <a:path w="957" h="956" extrusionOk="0">
                  <a:moveTo>
                    <a:pt x="478" y="0"/>
                  </a:moveTo>
                  <a:cubicBezTo>
                    <a:pt x="205" y="0"/>
                    <a:pt x="0" y="205"/>
                    <a:pt x="0" y="478"/>
                  </a:cubicBezTo>
                  <a:cubicBezTo>
                    <a:pt x="0" y="751"/>
                    <a:pt x="205" y="956"/>
                    <a:pt x="478" y="956"/>
                  </a:cubicBezTo>
                  <a:cubicBezTo>
                    <a:pt x="751" y="956"/>
                    <a:pt x="956" y="751"/>
                    <a:pt x="956" y="478"/>
                  </a:cubicBezTo>
                  <a:cubicBezTo>
                    <a:pt x="956" y="205"/>
                    <a:pt x="751" y="0"/>
                    <a:pt x="478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9" name="Google Shape;7519;p38"/>
            <p:cNvSpPr/>
            <p:nvPr/>
          </p:nvSpPr>
          <p:spPr>
            <a:xfrm>
              <a:off x="3048344" y="2095515"/>
              <a:ext cx="35240" cy="34071"/>
            </a:xfrm>
            <a:custGeom>
              <a:avLst/>
              <a:gdLst/>
              <a:ahLst/>
              <a:cxnLst/>
              <a:rect l="l" t="t" r="r" b="b"/>
              <a:pathLst>
                <a:path w="1025" h="991" extrusionOk="0">
                  <a:moveTo>
                    <a:pt x="482" y="0"/>
                  </a:moveTo>
                  <a:cubicBezTo>
                    <a:pt x="436" y="0"/>
                    <a:pt x="389" y="6"/>
                    <a:pt x="342" y="18"/>
                  </a:cubicBezTo>
                  <a:cubicBezTo>
                    <a:pt x="137" y="154"/>
                    <a:pt x="1" y="359"/>
                    <a:pt x="69" y="632"/>
                  </a:cubicBezTo>
                  <a:cubicBezTo>
                    <a:pt x="126" y="858"/>
                    <a:pt x="323" y="991"/>
                    <a:pt x="544" y="991"/>
                  </a:cubicBezTo>
                  <a:cubicBezTo>
                    <a:pt x="590" y="991"/>
                    <a:pt x="637" y="985"/>
                    <a:pt x="683" y="973"/>
                  </a:cubicBezTo>
                  <a:cubicBezTo>
                    <a:pt x="888" y="837"/>
                    <a:pt x="1025" y="564"/>
                    <a:pt x="957" y="359"/>
                  </a:cubicBezTo>
                  <a:cubicBezTo>
                    <a:pt x="900" y="133"/>
                    <a:pt x="703" y="0"/>
                    <a:pt x="48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0" name="Google Shape;7520;p38"/>
            <p:cNvSpPr/>
            <p:nvPr/>
          </p:nvSpPr>
          <p:spPr>
            <a:xfrm>
              <a:off x="1609851" y="2550741"/>
              <a:ext cx="37577" cy="31767"/>
            </a:xfrm>
            <a:custGeom>
              <a:avLst/>
              <a:gdLst/>
              <a:ahLst/>
              <a:cxnLst/>
              <a:rect l="l" t="t" r="r" b="b"/>
              <a:pathLst>
                <a:path w="1093" h="924" extrusionOk="0">
                  <a:moveTo>
                    <a:pt x="524" y="1"/>
                  </a:moveTo>
                  <a:cubicBezTo>
                    <a:pt x="485" y="1"/>
                    <a:pt x="446" y="6"/>
                    <a:pt x="410" y="19"/>
                  </a:cubicBezTo>
                  <a:cubicBezTo>
                    <a:pt x="137" y="87"/>
                    <a:pt x="0" y="360"/>
                    <a:pt x="69" y="633"/>
                  </a:cubicBezTo>
                  <a:cubicBezTo>
                    <a:pt x="181" y="801"/>
                    <a:pt x="339" y="924"/>
                    <a:pt x="544" y="924"/>
                  </a:cubicBezTo>
                  <a:cubicBezTo>
                    <a:pt x="588" y="924"/>
                    <a:pt x="634" y="918"/>
                    <a:pt x="683" y="906"/>
                  </a:cubicBezTo>
                  <a:cubicBezTo>
                    <a:pt x="956" y="838"/>
                    <a:pt x="1092" y="565"/>
                    <a:pt x="1024" y="292"/>
                  </a:cubicBezTo>
                  <a:cubicBezTo>
                    <a:pt x="912" y="123"/>
                    <a:pt x="707" y="1"/>
                    <a:pt x="52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1" name="Google Shape;7521;p38"/>
            <p:cNvSpPr/>
            <p:nvPr/>
          </p:nvSpPr>
          <p:spPr>
            <a:xfrm>
              <a:off x="2764400" y="2936656"/>
              <a:ext cx="37577" cy="32558"/>
            </a:xfrm>
            <a:custGeom>
              <a:avLst/>
              <a:gdLst/>
              <a:ahLst/>
              <a:cxnLst/>
              <a:rect l="l" t="t" r="r" b="b"/>
              <a:pathLst>
                <a:path w="1093" h="947" extrusionOk="0">
                  <a:moveTo>
                    <a:pt x="578" y="1"/>
                  </a:moveTo>
                  <a:cubicBezTo>
                    <a:pt x="469" y="1"/>
                    <a:pt x="360" y="39"/>
                    <a:pt x="274" y="124"/>
                  </a:cubicBezTo>
                  <a:cubicBezTo>
                    <a:pt x="69" y="261"/>
                    <a:pt x="1" y="534"/>
                    <a:pt x="206" y="739"/>
                  </a:cubicBezTo>
                  <a:cubicBezTo>
                    <a:pt x="294" y="871"/>
                    <a:pt x="439" y="946"/>
                    <a:pt x="586" y="946"/>
                  </a:cubicBezTo>
                  <a:cubicBezTo>
                    <a:pt x="666" y="946"/>
                    <a:pt x="747" y="923"/>
                    <a:pt x="820" y="875"/>
                  </a:cubicBezTo>
                  <a:cubicBezTo>
                    <a:pt x="1025" y="739"/>
                    <a:pt x="1093" y="397"/>
                    <a:pt x="956" y="193"/>
                  </a:cubicBezTo>
                  <a:cubicBezTo>
                    <a:pt x="877" y="74"/>
                    <a:pt x="729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2" name="Google Shape;7522;p38"/>
            <p:cNvSpPr/>
            <p:nvPr/>
          </p:nvSpPr>
          <p:spPr>
            <a:xfrm>
              <a:off x="1891457" y="1710321"/>
              <a:ext cx="41187" cy="32214"/>
            </a:xfrm>
            <a:custGeom>
              <a:avLst/>
              <a:gdLst/>
              <a:ahLst/>
              <a:cxnLst/>
              <a:rect l="l" t="t" r="r" b="b"/>
              <a:pathLst>
                <a:path w="1198" h="937" extrusionOk="0">
                  <a:moveTo>
                    <a:pt x="578" y="1"/>
                  </a:moveTo>
                  <a:cubicBezTo>
                    <a:pt x="471" y="1"/>
                    <a:pt x="365" y="34"/>
                    <a:pt x="273" y="96"/>
                  </a:cubicBezTo>
                  <a:cubicBezTo>
                    <a:pt x="68" y="232"/>
                    <a:pt x="0" y="505"/>
                    <a:pt x="205" y="710"/>
                  </a:cubicBezTo>
                  <a:cubicBezTo>
                    <a:pt x="305" y="870"/>
                    <a:pt x="440" y="936"/>
                    <a:pt x="572" y="936"/>
                  </a:cubicBezTo>
                  <a:cubicBezTo>
                    <a:pt x="892" y="936"/>
                    <a:pt x="1197" y="550"/>
                    <a:pt x="956" y="164"/>
                  </a:cubicBezTo>
                  <a:cubicBezTo>
                    <a:pt x="843" y="51"/>
                    <a:pt x="710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3" name="Google Shape;7523;p38"/>
            <p:cNvSpPr/>
            <p:nvPr/>
          </p:nvSpPr>
          <p:spPr>
            <a:xfrm>
              <a:off x="1879699" y="2928267"/>
              <a:ext cx="37577" cy="32386"/>
            </a:xfrm>
            <a:custGeom>
              <a:avLst/>
              <a:gdLst/>
              <a:ahLst/>
              <a:cxnLst/>
              <a:rect l="l" t="t" r="r" b="b"/>
              <a:pathLst>
                <a:path w="1093" h="942" extrusionOk="0">
                  <a:moveTo>
                    <a:pt x="492" y="0"/>
                  </a:moveTo>
                  <a:cubicBezTo>
                    <a:pt x="350" y="0"/>
                    <a:pt x="213" y="51"/>
                    <a:pt x="137" y="164"/>
                  </a:cubicBezTo>
                  <a:cubicBezTo>
                    <a:pt x="1" y="437"/>
                    <a:pt x="69" y="710"/>
                    <a:pt x="274" y="846"/>
                  </a:cubicBezTo>
                  <a:cubicBezTo>
                    <a:pt x="366" y="907"/>
                    <a:pt x="472" y="941"/>
                    <a:pt x="573" y="941"/>
                  </a:cubicBezTo>
                  <a:cubicBezTo>
                    <a:pt x="697" y="941"/>
                    <a:pt x="813" y="891"/>
                    <a:pt x="888" y="778"/>
                  </a:cubicBezTo>
                  <a:cubicBezTo>
                    <a:pt x="1093" y="505"/>
                    <a:pt x="1025" y="232"/>
                    <a:pt x="820" y="95"/>
                  </a:cubicBezTo>
                  <a:cubicBezTo>
                    <a:pt x="728" y="34"/>
                    <a:pt x="608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4" name="Google Shape;7524;p38"/>
            <p:cNvSpPr/>
            <p:nvPr/>
          </p:nvSpPr>
          <p:spPr>
            <a:xfrm>
              <a:off x="2778496" y="1718676"/>
              <a:ext cx="34689" cy="32558"/>
            </a:xfrm>
            <a:custGeom>
              <a:avLst/>
              <a:gdLst/>
              <a:ahLst/>
              <a:cxnLst/>
              <a:rect l="l" t="t" r="r" b="b"/>
              <a:pathLst>
                <a:path w="1009" h="947" extrusionOk="0">
                  <a:moveTo>
                    <a:pt x="483" y="1"/>
                  </a:moveTo>
                  <a:cubicBezTo>
                    <a:pt x="348" y="1"/>
                    <a:pt x="217" y="61"/>
                    <a:pt x="137" y="194"/>
                  </a:cubicBezTo>
                  <a:cubicBezTo>
                    <a:pt x="0" y="399"/>
                    <a:pt x="0" y="672"/>
                    <a:pt x="205" y="877"/>
                  </a:cubicBezTo>
                  <a:cubicBezTo>
                    <a:pt x="285" y="924"/>
                    <a:pt x="372" y="946"/>
                    <a:pt x="458" y="946"/>
                  </a:cubicBezTo>
                  <a:cubicBezTo>
                    <a:pt x="740" y="946"/>
                    <a:pt x="1008" y="713"/>
                    <a:pt x="956" y="399"/>
                  </a:cubicBezTo>
                  <a:cubicBezTo>
                    <a:pt x="914" y="149"/>
                    <a:pt x="695" y="1"/>
                    <a:pt x="48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5" name="Google Shape;7525;p38"/>
            <p:cNvSpPr/>
            <p:nvPr/>
          </p:nvSpPr>
          <p:spPr>
            <a:xfrm>
              <a:off x="1614526" y="2086095"/>
              <a:ext cx="35239" cy="31767"/>
            </a:xfrm>
            <a:custGeom>
              <a:avLst/>
              <a:gdLst/>
              <a:ahLst/>
              <a:cxnLst/>
              <a:rect l="l" t="t" r="r" b="b"/>
              <a:pathLst>
                <a:path w="1025" h="924" extrusionOk="0">
                  <a:moveTo>
                    <a:pt x="539" y="1"/>
                  </a:moveTo>
                  <a:cubicBezTo>
                    <a:pt x="320" y="1"/>
                    <a:pt x="125" y="123"/>
                    <a:pt x="69" y="292"/>
                  </a:cubicBezTo>
                  <a:cubicBezTo>
                    <a:pt x="1" y="565"/>
                    <a:pt x="137" y="838"/>
                    <a:pt x="410" y="906"/>
                  </a:cubicBezTo>
                  <a:cubicBezTo>
                    <a:pt x="445" y="918"/>
                    <a:pt x="483" y="923"/>
                    <a:pt x="520" y="923"/>
                  </a:cubicBezTo>
                  <a:cubicBezTo>
                    <a:pt x="703" y="923"/>
                    <a:pt x="900" y="791"/>
                    <a:pt x="956" y="565"/>
                  </a:cubicBezTo>
                  <a:cubicBezTo>
                    <a:pt x="1025" y="360"/>
                    <a:pt x="888" y="87"/>
                    <a:pt x="683" y="19"/>
                  </a:cubicBezTo>
                  <a:cubicBezTo>
                    <a:pt x="635" y="7"/>
                    <a:pt x="587" y="1"/>
                    <a:pt x="53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6" name="Google Shape;7526;p38"/>
            <p:cNvSpPr/>
            <p:nvPr/>
          </p:nvSpPr>
          <p:spPr>
            <a:xfrm>
              <a:off x="3043668" y="2562499"/>
              <a:ext cx="35240" cy="31733"/>
            </a:xfrm>
            <a:custGeom>
              <a:avLst/>
              <a:gdLst/>
              <a:ahLst/>
              <a:cxnLst/>
              <a:rect l="l" t="t" r="r" b="b"/>
              <a:pathLst>
                <a:path w="1025" h="923" extrusionOk="0">
                  <a:moveTo>
                    <a:pt x="539" y="0"/>
                  </a:moveTo>
                  <a:cubicBezTo>
                    <a:pt x="320" y="0"/>
                    <a:pt x="125" y="122"/>
                    <a:pt x="69" y="291"/>
                  </a:cubicBezTo>
                  <a:cubicBezTo>
                    <a:pt x="0" y="564"/>
                    <a:pt x="137" y="837"/>
                    <a:pt x="342" y="905"/>
                  </a:cubicBezTo>
                  <a:cubicBezTo>
                    <a:pt x="389" y="917"/>
                    <a:pt x="435" y="923"/>
                    <a:pt x="481" y="923"/>
                  </a:cubicBezTo>
                  <a:cubicBezTo>
                    <a:pt x="702" y="923"/>
                    <a:pt x="899" y="790"/>
                    <a:pt x="956" y="564"/>
                  </a:cubicBezTo>
                  <a:cubicBezTo>
                    <a:pt x="1024" y="359"/>
                    <a:pt x="888" y="86"/>
                    <a:pt x="683" y="18"/>
                  </a:cubicBezTo>
                  <a:cubicBezTo>
                    <a:pt x="635" y="6"/>
                    <a:pt x="586" y="0"/>
                    <a:pt x="53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7" name="Google Shape;7527;p38"/>
            <p:cNvSpPr/>
            <p:nvPr/>
          </p:nvSpPr>
          <p:spPr>
            <a:xfrm>
              <a:off x="2534432" y="1729127"/>
              <a:ext cx="30529" cy="27366"/>
            </a:xfrm>
            <a:custGeom>
              <a:avLst/>
              <a:gdLst/>
              <a:ahLst/>
              <a:cxnLst/>
              <a:rect l="l" t="t" r="r" b="b"/>
              <a:pathLst>
                <a:path w="888" h="796" extrusionOk="0">
                  <a:moveTo>
                    <a:pt x="453" y="1"/>
                  </a:moveTo>
                  <a:cubicBezTo>
                    <a:pt x="286" y="1"/>
                    <a:pt x="120" y="78"/>
                    <a:pt x="69" y="231"/>
                  </a:cubicBezTo>
                  <a:cubicBezTo>
                    <a:pt x="1" y="436"/>
                    <a:pt x="137" y="709"/>
                    <a:pt x="342" y="777"/>
                  </a:cubicBezTo>
                  <a:cubicBezTo>
                    <a:pt x="378" y="789"/>
                    <a:pt x="414" y="795"/>
                    <a:pt x="450" y="795"/>
                  </a:cubicBezTo>
                  <a:cubicBezTo>
                    <a:pt x="615" y="795"/>
                    <a:pt x="764" y="673"/>
                    <a:pt x="820" y="504"/>
                  </a:cubicBezTo>
                  <a:cubicBezTo>
                    <a:pt x="888" y="300"/>
                    <a:pt x="820" y="95"/>
                    <a:pt x="615" y="26"/>
                  </a:cubicBezTo>
                  <a:cubicBezTo>
                    <a:pt x="564" y="9"/>
                    <a:pt x="508" y="1"/>
                    <a:pt x="45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8" name="Google Shape;7528;p38"/>
            <p:cNvSpPr/>
            <p:nvPr/>
          </p:nvSpPr>
          <p:spPr>
            <a:xfrm>
              <a:off x="2132392" y="2923729"/>
              <a:ext cx="26610" cy="22931"/>
            </a:xfrm>
            <a:custGeom>
              <a:avLst/>
              <a:gdLst/>
              <a:ahLst/>
              <a:cxnLst/>
              <a:rect l="l" t="t" r="r" b="b"/>
              <a:pathLst>
                <a:path w="774" h="667" extrusionOk="0">
                  <a:moveTo>
                    <a:pt x="316" y="0"/>
                  </a:moveTo>
                  <a:cubicBezTo>
                    <a:pt x="1" y="0"/>
                    <a:pt x="308" y="667"/>
                    <a:pt x="545" y="667"/>
                  </a:cubicBezTo>
                  <a:cubicBezTo>
                    <a:pt x="607" y="667"/>
                    <a:pt x="665" y="620"/>
                    <a:pt x="705" y="500"/>
                  </a:cubicBezTo>
                  <a:cubicBezTo>
                    <a:pt x="773" y="296"/>
                    <a:pt x="637" y="91"/>
                    <a:pt x="432" y="22"/>
                  </a:cubicBezTo>
                  <a:cubicBezTo>
                    <a:pt x="386" y="7"/>
                    <a:pt x="348" y="0"/>
                    <a:pt x="31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9" name="Google Shape;7529;p38"/>
            <p:cNvSpPr/>
            <p:nvPr/>
          </p:nvSpPr>
          <p:spPr>
            <a:xfrm>
              <a:off x="2961707" y="2340438"/>
              <a:ext cx="30358" cy="20869"/>
            </a:xfrm>
            <a:custGeom>
              <a:avLst/>
              <a:gdLst/>
              <a:ahLst/>
              <a:cxnLst/>
              <a:rect l="l" t="t" r="r" b="b"/>
              <a:pathLst>
                <a:path w="883" h="607" extrusionOk="0">
                  <a:moveTo>
                    <a:pt x="752" y="1"/>
                  </a:moveTo>
                  <a:cubicBezTo>
                    <a:pt x="497" y="1"/>
                    <a:pt x="1" y="607"/>
                    <a:pt x="473" y="607"/>
                  </a:cubicBezTo>
                  <a:cubicBezTo>
                    <a:pt x="678" y="607"/>
                    <a:pt x="883" y="402"/>
                    <a:pt x="883" y="197"/>
                  </a:cubicBezTo>
                  <a:cubicBezTo>
                    <a:pt x="883" y="55"/>
                    <a:pt x="828" y="1"/>
                    <a:pt x="752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0" name="Google Shape;7530;p38"/>
            <p:cNvSpPr/>
            <p:nvPr/>
          </p:nvSpPr>
          <p:spPr>
            <a:xfrm>
              <a:off x="1701370" y="2316235"/>
              <a:ext cx="28192" cy="26301"/>
            </a:xfrm>
            <a:custGeom>
              <a:avLst/>
              <a:gdLst/>
              <a:ahLst/>
              <a:cxnLst/>
              <a:rect l="l" t="t" r="r" b="b"/>
              <a:pathLst>
                <a:path w="820" h="765" extrusionOk="0">
                  <a:moveTo>
                    <a:pt x="492" y="0"/>
                  </a:moveTo>
                  <a:cubicBezTo>
                    <a:pt x="465" y="0"/>
                    <a:pt x="437" y="5"/>
                    <a:pt x="410" y="14"/>
                  </a:cubicBezTo>
                  <a:cubicBezTo>
                    <a:pt x="205" y="14"/>
                    <a:pt x="0" y="150"/>
                    <a:pt x="0" y="355"/>
                  </a:cubicBezTo>
                  <a:cubicBezTo>
                    <a:pt x="0" y="560"/>
                    <a:pt x="205" y="765"/>
                    <a:pt x="410" y="765"/>
                  </a:cubicBezTo>
                  <a:cubicBezTo>
                    <a:pt x="615" y="765"/>
                    <a:pt x="819" y="560"/>
                    <a:pt x="819" y="355"/>
                  </a:cubicBezTo>
                  <a:cubicBezTo>
                    <a:pt x="819" y="178"/>
                    <a:pt x="666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1" name="Google Shape;7531;p38"/>
            <p:cNvSpPr/>
            <p:nvPr/>
          </p:nvSpPr>
          <p:spPr>
            <a:xfrm>
              <a:off x="2517998" y="2928611"/>
              <a:ext cx="36030" cy="27298"/>
            </a:xfrm>
            <a:custGeom>
              <a:avLst/>
              <a:gdLst/>
              <a:ahLst/>
              <a:cxnLst/>
              <a:rect l="l" t="t" r="r" b="b"/>
              <a:pathLst>
                <a:path w="1048" h="794" extrusionOk="0">
                  <a:moveTo>
                    <a:pt x="456" y="0"/>
                  </a:moveTo>
                  <a:cubicBezTo>
                    <a:pt x="420" y="0"/>
                    <a:pt x="382" y="6"/>
                    <a:pt x="342" y="17"/>
                  </a:cubicBezTo>
                  <a:cubicBezTo>
                    <a:pt x="137" y="85"/>
                    <a:pt x="1" y="358"/>
                    <a:pt x="69" y="563"/>
                  </a:cubicBezTo>
                  <a:cubicBezTo>
                    <a:pt x="120" y="717"/>
                    <a:pt x="248" y="793"/>
                    <a:pt x="395" y="793"/>
                  </a:cubicBezTo>
                  <a:cubicBezTo>
                    <a:pt x="444" y="793"/>
                    <a:pt x="496" y="785"/>
                    <a:pt x="547" y="768"/>
                  </a:cubicBezTo>
                  <a:cubicBezTo>
                    <a:pt x="1048" y="643"/>
                    <a:pt x="859" y="0"/>
                    <a:pt x="45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2" name="Google Shape;7532;p38"/>
            <p:cNvSpPr/>
            <p:nvPr/>
          </p:nvSpPr>
          <p:spPr>
            <a:xfrm>
              <a:off x="2145010" y="1732600"/>
              <a:ext cx="33108" cy="17121"/>
            </a:xfrm>
            <a:custGeom>
              <a:avLst/>
              <a:gdLst/>
              <a:ahLst/>
              <a:cxnLst/>
              <a:rect l="l" t="t" r="r" b="b"/>
              <a:pathLst>
                <a:path w="963" h="498" extrusionOk="0">
                  <a:moveTo>
                    <a:pt x="214" y="1"/>
                  </a:moveTo>
                  <a:cubicBezTo>
                    <a:pt x="86" y="1"/>
                    <a:pt x="0" y="72"/>
                    <a:pt x="65" y="267"/>
                  </a:cubicBezTo>
                  <a:cubicBezTo>
                    <a:pt x="116" y="420"/>
                    <a:pt x="244" y="497"/>
                    <a:pt x="392" y="497"/>
                  </a:cubicBezTo>
                  <a:cubicBezTo>
                    <a:pt x="441" y="497"/>
                    <a:pt x="492" y="489"/>
                    <a:pt x="543" y="472"/>
                  </a:cubicBezTo>
                  <a:cubicBezTo>
                    <a:pt x="963" y="332"/>
                    <a:pt x="491" y="1"/>
                    <a:pt x="21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3" name="Google Shape;7533;p38"/>
            <p:cNvSpPr/>
            <p:nvPr/>
          </p:nvSpPr>
          <p:spPr>
            <a:xfrm>
              <a:off x="1816337" y="2689601"/>
              <a:ext cx="30564" cy="27470"/>
            </a:xfrm>
            <a:custGeom>
              <a:avLst/>
              <a:gdLst/>
              <a:ahLst/>
              <a:cxnLst/>
              <a:rect l="l" t="t" r="r" b="b"/>
              <a:pathLst>
                <a:path w="889" h="799" extrusionOk="0">
                  <a:moveTo>
                    <a:pt x="407" y="1"/>
                  </a:moveTo>
                  <a:cubicBezTo>
                    <a:pt x="330" y="1"/>
                    <a:pt x="258" y="23"/>
                    <a:pt x="206" y="75"/>
                  </a:cubicBezTo>
                  <a:cubicBezTo>
                    <a:pt x="1" y="212"/>
                    <a:pt x="1" y="485"/>
                    <a:pt x="137" y="621"/>
                  </a:cubicBezTo>
                  <a:cubicBezTo>
                    <a:pt x="181" y="751"/>
                    <a:pt x="306" y="798"/>
                    <a:pt x="445" y="798"/>
                  </a:cubicBezTo>
                  <a:cubicBezTo>
                    <a:pt x="524" y="798"/>
                    <a:pt x="609" y="783"/>
                    <a:pt x="683" y="758"/>
                  </a:cubicBezTo>
                  <a:cubicBezTo>
                    <a:pt x="820" y="621"/>
                    <a:pt x="888" y="348"/>
                    <a:pt x="752" y="143"/>
                  </a:cubicBezTo>
                  <a:cubicBezTo>
                    <a:pt x="667" y="59"/>
                    <a:pt x="531" y="1"/>
                    <a:pt x="407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4" name="Google Shape;7534;p38"/>
            <p:cNvSpPr/>
            <p:nvPr/>
          </p:nvSpPr>
          <p:spPr>
            <a:xfrm>
              <a:off x="2848906" y="1962258"/>
              <a:ext cx="30529" cy="28363"/>
            </a:xfrm>
            <a:custGeom>
              <a:avLst/>
              <a:gdLst/>
              <a:ahLst/>
              <a:cxnLst/>
              <a:rect l="l" t="t" r="r" b="b"/>
              <a:pathLst>
                <a:path w="888" h="825" extrusionOk="0">
                  <a:moveTo>
                    <a:pt x="389" y="0"/>
                  </a:moveTo>
                  <a:cubicBezTo>
                    <a:pt x="319" y="0"/>
                    <a:pt x="253" y="23"/>
                    <a:pt x="205" y="71"/>
                  </a:cubicBezTo>
                  <a:cubicBezTo>
                    <a:pt x="0" y="208"/>
                    <a:pt x="0" y="481"/>
                    <a:pt x="68" y="617"/>
                  </a:cubicBezTo>
                  <a:cubicBezTo>
                    <a:pt x="156" y="750"/>
                    <a:pt x="302" y="825"/>
                    <a:pt x="430" y="825"/>
                  </a:cubicBezTo>
                  <a:cubicBezTo>
                    <a:pt x="501" y="825"/>
                    <a:pt x="566" y="802"/>
                    <a:pt x="614" y="754"/>
                  </a:cubicBezTo>
                  <a:cubicBezTo>
                    <a:pt x="819" y="617"/>
                    <a:pt x="887" y="344"/>
                    <a:pt x="751" y="208"/>
                  </a:cubicBezTo>
                  <a:cubicBezTo>
                    <a:pt x="663" y="76"/>
                    <a:pt x="518" y="0"/>
                    <a:pt x="38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5" name="Google Shape;7535;p38"/>
            <p:cNvSpPr/>
            <p:nvPr/>
          </p:nvSpPr>
          <p:spPr>
            <a:xfrm>
              <a:off x="1826857" y="1949675"/>
              <a:ext cx="34242" cy="15333"/>
            </a:xfrm>
            <a:custGeom>
              <a:avLst/>
              <a:gdLst/>
              <a:ahLst/>
              <a:cxnLst/>
              <a:rect l="l" t="t" r="r" b="b"/>
              <a:pathLst>
                <a:path w="996" h="446" extrusionOk="0">
                  <a:moveTo>
                    <a:pt x="449" y="1"/>
                  </a:moveTo>
                  <a:cubicBezTo>
                    <a:pt x="344" y="1"/>
                    <a:pt x="248" y="51"/>
                    <a:pt x="173" y="164"/>
                  </a:cubicBezTo>
                  <a:cubicBezTo>
                    <a:pt x="0" y="365"/>
                    <a:pt x="154" y="445"/>
                    <a:pt x="355" y="445"/>
                  </a:cubicBezTo>
                  <a:cubicBezTo>
                    <a:pt x="631" y="445"/>
                    <a:pt x="995" y="294"/>
                    <a:pt x="719" y="96"/>
                  </a:cubicBezTo>
                  <a:cubicBezTo>
                    <a:pt x="627" y="35"/>
                    <a:pt x="535" y="1"/>
                    <a:pt x="44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6" name="Google Shape;7536;p38"/>
            <p:cNvSpPr/>
            <p:nvPr/>
          </p:nvSpPr>
          <p:spPr>
            <a:xfrm>
              <a:off x="2832816" y="2703044"/>
              <a:ext cx="39193" cy="27573"/>
            </a:xfrm>
            <a:custGeom>
              <a:avLst/>
              <a:gdLst/>
              <a:ahLst/>
              <a:cxnLst/>
              <a:rect l="l" t="t" r="r" b="b"/>
              <a:pathLst>
                <a:path w="1140" h="802" extrusionOk="0">
                  <a:moveTo>
                    <a:pt x="572" y="0"/>
                  </a:moveTo>
                  <a:cubicBezTo>
                    <a:pt x="249" y="0"/>
                    <a:pt x="1" y="487"/>
                    <a:pt x="332" y="708"/>
                  </a:cubicBezTo>
                  <a:cubicBezTo>
                    <a:pt x="424" y="774"/>
                    <a:pt x="513" y="801"/>
                    <a:pt x="595" y="801"/>
                  </a:cubicBezTo>
                  <a:cubicBezTo>
                    <a:pt x="937" y="801"/>
                    <a:pt x="1140" y="314"/>
                    <a:pt x="809" y="94"/>
                  </a:cubicBezTo>
                  <a:cubicBezTo>
                    <a:pt x="730" y="28"/>
                    <a:pt x="649" y="0"/>
                    <a:pt x="5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537" name="Google Shape;7537;p38"/>
          <p:cNvSpPr txBox="1">
            <a:spLocks noGrp="1"/>
          </p:cNvSpPr>
          <p:nvPr>
            <p:ph type="title"/>
          </p:nvPr>
        </p:nvSpPr>
        <p:spPr>
          <a:xfrm>
            <a:off x="713225" y="551692"/>
            <a:ext cx="7717500" cy="45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">
  <p:cSld name="CUSTOM_31">
    <p:spTree>
      <p:nvGrpSpPr>
        <p:cNvPr id="1" name="Shape 75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539" name="Google Shape;7539;p39"/>
          <p:cNvGrpSpPr/>
          <p:nvPr/>
        </p:nvGrpSpPr>
        <p:grpSpPr>
          <a:xfrm>
            <a:off x="237195" y="237553"/>
            <a:ext cx="8669501" cy="4668503"/>
            <a:chOff x="237195" y="237553"/>
            <a:chExt cx="8669501" cy="4668503"/>
          </a:xfrm>
        </p:grpSpPr>
        <p:sp>
          <p:nvSpPr>
            <p:cNvPr id="7540" name="Google Shape;7540;p39"/>
            <p:cNvSpPr/>
            <p:nvPr/>
          </p:nvSpPr>
          <p:spPr>
            <a:xfrm rot="5400000">
              <a:off x="8738903" y="241642"/>
              <a:ext cx="171881" cy="163703"/>
            </a:xfrm>
            <a:custGeom>
              <a:avLst/>
              <a:gdLst/>
              <a:ahLst/>
              <a:cxnLst/>
              <a:rect l="l" t="t" r="r" b="b"/>
              <a:pathLst>
                <a:path w="5444" h="5185" extrusionOk="0">
                  <a:moveTo>
                    <a:pt x="518" y="4191"/>
                  </a:moveTo>
                  <a:lnTo>
                    <a:pt x="518" y="4191"/>
                  </a:lnTo>
                  <a:lnTo>
                    <a:pt x="518" y="4191"/>
                  </a:lnTo>
                  <a:close/>
                  <a:moveTo>
                    <a:pt x="1887" y="0"/>
                  </a:moveTo>
                  <a:lnTo>
                    <a:pt x="2247" y="1930"/>
                  </a:lnTo>
                  <a:lnTo>
                    <a:pt x="518" y="994"/>
                  </a:lnTo>
                  <a:lnTo>
                    <a:pt x="1944" y="2333"/>
                  </a:lnTo>
                  <a:lnTo>
                    <a:pt x="0" y="2592"/>
                  </a:lnTo>
                  <a:lnTo>
                    <a:pt x="1944" y="2837"/>
                  </a:lnTo>
                  <a:lnTo>
                    <a:pt x="518" y="4191"/>
                  </a:lnTo>
                  <a:lnTo>
                    <a:pt x="2247" y="3255"/>
                  </a:lnTo>
                  <a:lnTo>
                    <a:pt x="1887" y="5185"/>
                  </a:lnTo>
                  <a:lnTo>
                    <a:pt x="2722" y="3413"/>
                  </a:lnTo>
                  <a:lnTo>
                    <a:pt x="3572" y="5185"/>
                  </a:lnTo>
                  <a:lnTo>
                    <a:pt x="3197" y="3255"/>
                  </a:lnTo>
                  <a:lnTo>
                    <a:pt x="4925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5" y="994"/>
                  </a:lnTo>
                  <a:lnTo>
                    <a:pt x="3197" y="1930"/>
                  </a:lnTo>
                  <a:lnTo>
                    <a:pt x="3572" y="0"/>
                  </a:lnTo>
                  <a:lnTo>
                    <a:pt x="2722" y="1771"/>
                  </a:lnTo>
                  <a:lnTo>
                    <a:pt x="188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1" name="Google Shape;7541;p39"/>
            <p:cNvSpPr/>
            <p:nvPr/>
          </p:nvSpPr>
          <p:spPr>
            <a:xfrm rot="5400000">
              <a:off x="8738887" y="4726518"/>
              <a:ext cx="171912" cy="163703"/>
            </a:xfrm>
            <a:custGeom>
              <a:avLst/>
              <a:gdLst/>
              <a:ahLst/>
              <a:cxnLst/>
              <a:rect l="l" t="t" r="r" b="b"/>
              <a:pathLst>
                <a:path w="5445" h="5185" extrusionOk="0">
                  <a:moveTo>
                    <a:pt x="3558" y="0"/>
                  </a:moveTo>
                  <a:lnTo>
                    <a:pt x="3558" y="0"/>
                  </a:lnTo>
                  <a:lnTo>
                    <a:pt x="3558" y="0"/>
                  </a:lnTo>
                  <a:close/>
                  <a:moveTo>
                    <a:pt x="519" y="4191"/>
                  </a:moveTo>
                  <a:lnTo>
                    <a:pt x="519" y="4191"/>
                  </a:lnTo>
                  <a:lnTo>
                    <a:pt x="519" y="4191"/>
                  </a:lnTo>
                  <a:close/>
                  <a:moveTo>
                    <a:pt x="1873" y="0"/>
                  </a:moveTo>
                  <a:lnTo>
                    <a:pt x="2247" y="1930"/>
                  </a:lnTo>
                  <a:lnTo>
                    <a:pt x="519" y="994"/>
                  </a:lnTo>
                  <a:lnTo>
                    <a:pt x="1945" y="2333"/>
                  </a:lnTo>
                  <a:lnTo>
                    <a:pt x="0" y="2592"/>
                  </a:lnTo>
                  <a:lnTo>
                    <a:pt x="1945" y="2837"/>
                  </a:lnTo>
                  <a:lnTo>
                    <a:pt x="519" y="4191"/>
                  </a:lnTo>
                  <a:lnTo>
                    <a:pt x="2247" y="3255"/>
                  </a:lnTo>
                  <a:lnTo>
                    <a:pt x="1873" y="5185"/>
                  </a:lnTo>
                  <a:lnTo>
                    <a:pt x="2722" y="3413"/>
                  </a:lnTo>
                  <a:lnTo>
                    <a:pt x="3558" y="5185"/>
                  </a:lnTo>
                  <a:lnTo>
                    <a:pt x="3197" y="3255"/>
                  </a:lnTo>
                  <a:lnTo>
                    <a:pt x="4926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6" y="994"/>
                  </a:lnTo>
                  <a:lnTo>
                    <a:pt x="3197" y="1930"/>
                  </a:lnTo>
                  <a:lnTo>
                    <a:pt x="3558" y="0"/>
                  </a:lnTo>
                  <a:lnTo>
                    <a:pt x="2722" y="1771"/>
                  </a:lnTo>
                  <a:lnTo>
                    <a:pt x="1873" y="0"/>
                  </a:lnTo>
                  <a:close/>
                  <a:moveTo>
                    <a:pt x="1873" y="5185"/>
                  </a:moveTo>
                  <a:lnTo>
                    <a:pt x="1873" y="5185"/>
                  </a:lnTo>
                  <a:lnTo>
                    <a:pt x="1873" y="5185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2" name="Google Shape;7542;p39"/>
            <p:cNvSpPr/>
            <p:nvPr/>
          </p:nvSpPr>
          <p:spPr>
            <a:xfrm rot="5400000">
              <a:off x="232906" y="241847"/>
              <a:ext cx="171881" cy="163293"/>
            </a:xfrm>
            <a:custGeom>
              <a:avLst/>
              <a:gdLst/>
              <a:ahLst/>
              <a:cxnLst/>
              <a:rect l="l" t="t" r="r" b="b"/>
              <a:pathLst>
                <a:path w="5444" h="5172" extrusionOk="0">
                  <a:moveTo>
                    <a:pt x="3572" y="1"/>
                  </a:moveTo>
                  <a:lnTo>
                    <a:pt x="2722" y="1772"/>
                  </a:lnTo>
                  <a:lnTo>
                    <a:pt x="1887" y="1"/>
                  </a:lnTo>
                  <a:lnTo>
                    <a:pt x="1887" y="1"/>
                  </a:lnTo>
                  <a:lnTo>
                    <a:pt x="2247" y="1916"/>
                  </a:lnTo>
                  <a:lnTo>
                    <a:pt x="518" y="980"/>
                  </a:lnTo>
                  <a:lnTo>
                    <a:pt x="518" y="980"/>
                  </a:lnTo>
                  <a:lnTo>
                    <a:pt x="1944" y="2334"/>
                  </a:lnTo>
                  <a:lnTo>
                    <a:pt x="0" y="2579"/>
                  </a:lnTo>
                  <a:lnTo>
                    <a:pt x="1944" y="2838"/>
                  </a:lnTo>
                  <a:lnTo>
                    <a:pt x="518" y="4177"/>
                  </a:lnTo>
                  <a:lnTo>
                    <a:pt x="2247" y="3241"/>
                  </a:lnTo>
                  <a:lnTo>
                    <a:pt x="1887" y="5171"/>
                  </a:lnTo>
                  <a:lnTo>
                    <a:pt x="2722" y="3400"/>
                  </a:lnTo>
                  <a:lnTo>
                    <a:pt x="3572" y="5171"/>
                  </a:lnTo>
                  <a:lnTo>
                    <a:pt x="3197" y="3241"/>
                  </a:lnTo>
                  <a:lnTo>
                    <a:pt x="4925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5" y="980"/>
                  </a:lnTo>
                  <a:lnTo>
                    <a:pt x="3197" y="1916"/>
                  </a:lnTo>
                  <a:lnTo>
                    <a:pt x="3572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3" name="Google Shape;7543;p39"/>
            <p:cNvSpPr/>
            <p:nvPr/>
          </p:nvSpPr>
          <p:spPr>
            <a:xfrm rot="5400000">
              <a:off x="232890" y="4738449"/>
              <a:ext cx="171912" cy="163293"/>
            </a:xfrm>
            <a:custGeom>
              <a:avLst/>
              <a:gdLst/>
              <a:ahLst/>
              <a:cxnLst/>
              <a:rect l="l" t="t" r="r" b="b"/>
              <a:pathLst>
                <a:path w="5445" h="5172" extrusionOk="0">
                  <a:moveTo>
                    <a:pt x="1873" y="1"/>
                  </a:moveTo>
                  <a:lnTo>
                    <a:pt x="2247" y="1916"/>
                  </a:lnTo>
                  <a:lnTo>
                    <a:pt x="519" y="980"/>
                  </a:lnTo>
                  <a:lnTo>
                    <a:pt x="519" y="980"/>
                  </a:lnTo>
                  <a:lnTo>
                    <a:pt x="1945" y="2334"/>
                  </a:lnTo>
                  <a:lnTo>
                    <a:pt x="0" y="2579"/>
                  </a:lnTo>
                  <a:lnTo>
                    <a:pt x="1945" y="2838"/>
                  </a:lnTo>
                  <a:lnTo>
                    <a:pt x="519" y="4177"/>
                  </a:lnTo>
                  <a:lnTo>
                    <a:pt x="2247" y="3241"/>
                  </a:lnTo>
                  <a:lnTo>
                    <a:pt x="1873" y="5171"/>
                  </a:lnTo>
                  <a:lnTo>
                    <a:pt x="2722" y="3400"/>
                  </a:lnTo>
                  <a:lnTo>
                    <a:pt x="3558" y="5171"/>
                  </a:lnTo>
                  <a:lnTo>
                    <a:pt x="3197" y="3241"/>
                  </a:lnTo>
                  <a:lnTo>
                    <a:pt x="3197" y="3241"/>
                  </a:lnTo>
                  <a:lnTo>
                    <a:pt x="4926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6" y="980"/>
                  </a:lnTo>
                  <a:lnTo>
                    <a:pt x="4926" y="980"/>
                  </a:lnTo>
                  <a:lnTo>
                    <a:pt x="3197" y="1916"/>
                  </a:lnTo>
                  <a:lnTo>
                    <a:pt x="3558" y="1"/>
                  </a:lnTo>
                  <a:lnTo>
                    <a:pt x="2722" y="1772"/>
                  </a:lnTo>
                  <a:lnTo>
                    <a:pt x="18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7544" name="Google Shape;7544;p39"/>
            <p:cNvGrpSpPr/>
            <p:nvPr/>
          </p:nvGrpSpPr>
          <p:grpSpPr>
            <a:xfrm rot="5400000">
              <a:off x="2237697" y="-1762942"/>
              <a:ext cx="4668496" cy="8669501"/>
              <a:chOff x="2402975" y="240825"/>
              <a:chExt cx="2813025" cy="5223850"/>
            </a:xfrm>
          </p:grpSpPr>
          <p:sp>
            <p:nvSpPr>
              <p:cNvPr id="7545" name="Google Shape;7545;p39"/>
              <p:cNvSpPr/>
              <p:nvPr/>
            </p:nvSpPr>
            <p:spPr>
              <a:xfrm>
                <a:off x="2470125" y="328325"/>
                <a:ext cx="2678725" cy="5048525"/>
              </a:xfrm>
              <a:custGeom>
                <a:avLst/>
                <a:gdLst/>
                <a:ahLst/>
                <a:cxnLst/>
                <a:rect l="l" t="t" r="r" b="b"/>
                <a:pathLst>
                  <a:path w="107149" h="201941" fill="none" extrusionOk="0">
                    <a:moveTo>
                      <a:pt x="107149" y="197071"/>
                    </a:moveTo>
                    <a:lnTo>
                      <a:pt x="107149" y="4884"/>
                    </a:lnTo>
                    <a:cubicBezTo>
                      <a:pt x="104450" y="4884"/>
                      <a:pt x="102266" y="2700"/>
                      <a:pt x="102266" y="0"/>
                    </a:cubicBezTo>
                    <a:lnTo>
                      <a:pt x="5087" y="0"/>
                    </a:lnTo>
                    <a:cubicBezTo>
                      <a:pt x="5087" y="2808"/>
                      <a:pt x="2808" y="5087"/>
                      <a:pt x="0" y="5087"/>
                    </a:cubicBezTo>
                    <a:lnTo>
                      <a:pt x="0" y="196854"/>
                    </a:lnTo>
                    <a:cubicBezTo>
                      <a:pt x="2808" y="196854"/>
                      <a:pt x="5087" y="199132"/>
                      <a:pt x="5087" y="201940"/>
                    </a:cubicBezTo>
                    <a:lnTo>
                      <a:pt x="102266" y="201940"/>
                    </a:lnTo>
                    <a:cubicBezTo>
                      <a:pt x="102266" y="199255"/>
                      <a:pt x="104450" y="197071"/>
                      <a:pt x="107149" y="197071"/>
                    </a:cubicBezTo>
                    <a:close/>
                  </a:path>
                </a:pathLst>
              </a:custGeom>
              <a:noFill/>
              <a:ln w="507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46" name="Google Shape;7546;p39"/>
              <p:cNvSpPr/>
              <p:nvPr/>
            </p:nvSpPr>
            <p:spPr>
              <a:xfrm>
                <a:off x="2402975" y="240825"/>
                <a:ext cx="2813025" cy="5223850"/>
              </a:xfrm>
              <a:custGeom>
                <a:avLst/>
                <a:gdLst/>
                <a:ahLst/>
                <a:cxnLst/>
                <a:rect l="l" t="t" r="r" b="b"/>
                <a:pathLst>
                  <a:path w="112521" h="208954" fill="none" extrusionOk="0">
                    <a:moveTo>
                      <a:pt x="112521" y="197315"/>
                    </a:moveTo>
                    <a:lnTo>
                      <a:pt x="112521" y="11639"/>
                    </a:lnTo>
                    <a:cubicBezTo>
                      <a:pt x="106091" y="11639"/>
                      <a:pt x="100882" y="6430"/>
                      <a:pt x="100882" y="1"/>
                    </a:cubicBezTo>
                    <a:lnTo>
                      <a:pt x="11639" y="1"/>
                    </a:lnTo>
                    <a:cubicBezTo>
                      <a:pt x="11639" y="6430"/>
                      <a:pt x="6430" y="11639"/>
                      <a:pt x="1" y="11639"/>
                    </a:cubicBezTo>
                    <a:lnTo>
                      <a:pt x="1" y="197315"/>
                    </a:lnTo>
                    <a:cubicBezTo>
                      <a:pt x="6430" y="197315"/>
                      <a:pt x="11639" y="202524"/>
                      <a:pt x="11639" y="208954"/>
                    </a:cubicBezTo>
                    <a:lnTo>
                      <a:pt x="100882" y="208954"/>
                    </a:lnTo>
                    <a:cubicBezTo>
                      <a:pt x="100882" y="202524"/>
                      <a:pt x="106091" y="197315"/>
                      <a:pt x="112521" y="197315"/>
                    </a:cubicBezTo>
                    <a:close/>
                  </a:path>
                </a:pathLst>
              </a:custGeom>
              <a:noFill/>
              <a:ln w="542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7547" name="Google Shape;7547;p39"/>
          <p:cNvSpPr txBox="1">
            <a:spLocks noGrp="1"/>
          </p:cNvSpPr>
          <p:nvPr>
            <p:ph type="title" hasCustomPrompt="1"/>
          </p:nvPr>
        </p:nvSpPr>
        <p:spPr>
          <a:xfrm>
            <a:off x="2010750" y="2052250"/>
            <a:ext cx="5099100" cy="1402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7548" name="Google Shape;7548;p39"/>
          <p:cNvSpPr txBox="1">
            <a:spLocks noGrp="1"/>
          </p:cNvSpPr>
          <p:nvPr>
            <p:ph type="subTitle" idx="1"/>
          </p:nvPr>
        </p:nvSpPr>
        <p:spPr>
          <a:xfrm>
            <a:off x="2720895" y="3265933"/>
            <a:ext cx="3703200" cy="363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549" name="Google Shape;7549;p39"/>
          <p:cNvSpPr/>
          <p:nvPr/>
        </p:nvSpPr>
        <p:spPr>
          <a:xfrm>
            <a:off x="1078645" y="1407320"/>
            <a:ext cx="572884" cy="1790892"/>
          </a:xfrm>
          <a:custGeom>
            <a:avLst/>
            <a:gdLst/>
            <a:ahLst/>
            <a:cxnLst/>
            <a:rect l="l" t="t" r="r" b="b"/>
            <a:pathLst>
              <a:path w="26186" h="81860" extrusionOk="0">
                <a:moveTo>
                  <a:pt x="21483" y="71919"/>
                </a:moveTo>
                <a:cubicBezTo>
                  <a:pt x="21716" y="71552"/>
                  <a:pt x="21916" y="71219"/>
                  <a:pt x="22116" y="70885"/>
                </a:cubicBezTo>
                <a:lnTo>
                  <a:pt x="22116" y="70885"/>
                </a:lnTo>
                <a:cubicBezTo>
                  <a:pt x="24818" y="66549"/>
                  <a:pt x="26186" y="62913"/>
                  <a:pt x="26186" y="60111"/>
                </a:cubicBezTo>
                <a:cubicBezTo>
                  <a:pt x="26186" y="58042"/>
                  <a:pt x="25819" y="56008"/>
                  <a:pt x="25185" y="54073"/>
                </a:cubicBezTo>
                <a:lnTo>
                  <a:pt x="25185" y="54040"/>
                </a:lnTo>
                <a:cubicBezTo>
                  <a:pt x="23484" y="49203"/>
                  <a:pt x="19815" y="45600"/>
                  <a:pt x="15412" y="44633"/>
                </a:cubicBezTo>
                <a:cubicBezTo>
                  <a:pt x="15412" y="44633"/>
                  <a:pt x="15412" y="44599"/>
                  <a:pt x="15412" y="44599"/>
                </a:cubicBezTo>
                <a:lnTo>
                  <a:pt x="14578" y="41931"/>
                </a:lnTo>
                <a:cubicBezTo>
                  <a:pt x="16045" y="42131"/>
                  <a:pt x="17446" y="42798"/>
                  <a:pt x="18581" y="43799"/>
                </a:cubicBezTo>
                <a:cubicBezTo>
                  <a:pt x="18614" y="43832"/>
                  <a:pt x="18647" y="43866"/>
                  <a:pt x="18714" y="43899"/>
                </a:cubicBezTo>
                <a:cubicBezTo>
                  <a:pt x="18747" y="43932"/>
                  <a:pt x="18781" y="43932"/>
                  <a:pt x="18814" y="43932"/>
                </a:cubicBezTo>
                <a:cubicBezTo>
                  <a:pt x="19081" y="43966"/>
                  <a:pt x="19181" y="43599"/>
                  <a:pt x="18947" y="43499"/>
                </a:cubicBezTo>
                <a:lnTo>
                  <a:pt x="18847" y="43465"/>
                </a:lnTo>
                <a:cubicBezTo>
                  <a:pt x="17713" y="42431"/>
                  <a:pt x="16279" y="41764"/>
                  <a:pt x="14744" y="41497"/>
                </a:cubicBezTo>
                <a:cubicBezTo>
                  <a:pt x="15678" y="41230"/>
                  <a:pt x="16546" y="40830"/>
                  <a:pt x="17346" y="40330"/>
                </a:cubicBezTo>
                <a:cubicBezTo>
                  <a:pt x="18881" y="39196"/>
                  <a:pt x="19515" y="38128"/>
                  <a:pt x="19014" y="37428"/>
                </a:cubicBezTo>
                <a:cubicBezTo>
                  <a:pt x="18881" y="37228"/>
                  <a:pt x="18514" y="36927"/>
                  <a:pt x="17747" y="37094"/>
                </a:cubicBezTo>
                <a:cubicBezTo>
                  <a:pt x="17013" y="37261"/>
                  <a:pt x="16346" y="37628"/>
                  <a:pt x="15745" y="38095"/>
                </a:cubicBezTo>
                <a:cubicBezTo>
                  <a:pt x="14744" y="38862"/>
                  <a:pt x="13944" y="39796"/>
                  <a:pt x="13310" y="40863"/>
                </a:cubicBezTo>
                <a:lnTo>
                  <a:pt x="13310" y="201"/>
                </a:lnTo>
                <a:cubicBezTo>
                  <a:pt x="13243" y="1"/>
                  <a:pt x="12943" y="1"/>
                  <a:pt x="12876" y="201"/>
                </a:cubicBezTo>
                <a:lnTo>
                  <a:pt x="12876" y="40863"/>
                </a:lnTo>
                <a:cubicBezTo>
                  <a:pt x="12243" y="39796"/>
                  <a:pt x="11442" y="38829"/>
                  <a:pt x="10441" y="38061"/>
                </a:cubicBezTo>
                <a:cubicBezTo>
                  <a:pt x="8907" y="36961"/>
                  <a:pt x="7673" y="36727"/>
                  <a:pt x="7172" y="37428"/>
                </a:cubicBezTo>
                <a:cubicBezTo>
                  <a:pt x="6672" y="38128"/>
                  <a:pt x="7306" y="39196"/>
                  <a:pt x="8840" y="40296"/>
                </a:cubicBezTo>
                <a:cubicBezTo>
                  <a:pt x="9641" y="40830"/>
                  <a:pt x="10508" y="41230"/>
                  <a:pt x="11442" y="41497"/>
                </a:cubicBezTo>
                <a:cubicBezTo>
                  <a:pt x="9908" y="41731"/>
                  <a:pt x="8473" y="42431"/>
                  <a:pt x="7339" y="43432"/>
                </a:cubicBezTo>
                <a:lnTo>
                  <a:pt x="7272" y="43499"/>
                </a:lnTo>
                <a:cubicBezTo>
                  <a:pt x="7172" y="43565"/>
                  <a:pt x="7139" y="43699"/>
                  <a:pt x="7172" y="43799"/>
                </a:cubicBezTo>
                <a:cubicBezTo>
                  <a:pt x="7239" y="43866"/>
                  <a:pt x="7306" y="43899"/>
                  <a:pt x="7373" y="43899"/>
                </a:cubicBezTo>
                <a:cubicBezTo>
                  <a:pt x="7406" y="43899"/>
                  <a:pt x="7439" y="43899"/>
                  <a:pt x="7473" y="43866"/>
                </a:cubicBezTo>
                <a:cubicBezTo>
                  <a:pt x="7539" y="43866"/>
                  <a:pt x="7573" y="43832"/>
                  <a:pt x="7606" y="43766"/>
                </a:cubicBezTo>
                <a:cubicBezTo>
                  <a:pt x="8740" y="42765"/>
                  <a:pt x="10141" y="42131"/>
                  <a:pt x="11609" y="41898"/>
                </a:cubicBezTo>
                <a:lnTo>
                  <a:pt x="10775" y="44566"/>
                </a:lnTo>
                <a:cubicBezTo>
                  <a:pt x="10775" y="44566"/>
                  <a:pt x="10775" y="44599"/>
                  <a:pt x="10775" y="44599"/>
                </a:cubicBezTo>
                <a:cubicBezTo>
                  <a:pt x="8874" y="45033"/>
                  <a:pt x="7072" y="45934"/>
                  <a:pt x="5571" y="47235"/>
                </a:cubicBezTo>
                <a:cubicBezTo>
                  <a:pt x="5505" y="47268"/>
                  <a:pt x="5505" y="47301"/>
                  <a:pt x="5471" y="47335"/>
                </a:cubicBezTo>
                <a:cubicBezTo>
                  <a:pt x="4804" y="47902"/>
                  <a:pt x="4204" y="48536"/>
                  <a:pt x="3670" y="49203"/>
                </a:cubicBezTo>
                <a:cubicBezTo>
                  <a:pt x="3603" y="49236"/>
                  <a:pt x="3570" y="49269"/>
                  <a:pt x="3536" y="49336"/>
                </a:cubicBezTo>
                <a:lnTo>
                  <a:pt x="3536" y="49336"/>
                </a:lnTo>
                <a:cubicBezTo>
                  <a:pt x="2469" y="50737"/>
                  <a:pt x="1602" y="52338"/>
                  <a:pt x="1001" y="54040"/>
                </a:cubicBezTo>
                <a:lnTo>
                  <a:pt x="1001" y="54073"/>
                </a:lnTo>
                <a:lnTo>
                  <a:pt x="1001" y="54073"/>
                </a:lnTo>
                <a:cubicBezTo>
                  <a:pt x="334" y="56008"/>
                  <a:pt x="1" y="58042"/>
                  <a:pt x="1" y="60077"/>
                </a:cubicBezTo>
                <a:cubicBezTo>
                  <a:pt x="34" y="61078"/>
                  <a:pt x="167" y="62079"/>
                  <a:pt x="434" y="63079"/>
                </a:cubicBezTo>
                <a:lnTo>
                  <a:pt x="434" y="63079"/>
                </a:lnTo>
                <a:lnTo>
                  <a:pt x="434" y="63113"/>
                </a:lnTo>
                <a:cubicBezTo>
                  <a:pt x="434" y="63179"/>
                  <a:pt x="468" y="63280"/>
                  <a:pt x="501" y="63380"/>
                </a:cubicBezTo>
                <a:cubicBezTo>
                  <a:pt x="534" y="63513"/>
                  <a:pt x="601" y="63680"/>
                  <a:pt x="634" y="63847"/>
                </a:cubicBezTo>
                <a:lnTo>
                  <a:pt x="634" y="63913"/>
                </a:lnTo>
                <a:cubicBezTo>
                  <a:pt x="768" y="64314"/>
                  <a:pt x="901" y="64681"/>
                  <a:pt x="1068" y="65047"/>
                </a:cubicBezTo>
                <a:cubicBezTo>
                  <a:pt x="2035" y="67449"/>
                  <a:pt x="3236" y="69751"/>
                  <a:pt x="4671" y="71886"/>
                </a:cubicBezTo>
                <a:cubicBezTo>
                  <a:pt x="6805" y="75121"/>
                  <a:pt x="9174" y="78157"/>
                  <a:pt x="11742" y="81059"/>
                </a:cubicBezTo>
                <a:cubicBezTo>
                  <a:pt x="12443" y="81859"/>
                  <a:pt x="13710" y="81859"/>
                  <a:pt x="14411" y="81059"/>
                </a:cubicBezTo>
                <a:cubicBezTo>
                  <a:pt x="16479" y="78691"/>
                  <a:pt x="18447" y="76222"/>
                  <a:pt x="20282" y="73654"/>
                </a:cubicBezTo>
                <a:lnTo>
                  <a:pt x="20282" y="73654"/>
                </a:lnTo>
                <a:cubicBezTo>
                  <a:pt x="20682" y="73087"/>
                  <a:pt x="21082" y="72519"/>
                  <a:pt x="21483" y="71919"/>
                </a:cubicBezTo>
                <a:close/>
                <a:moveTo>
                  <a:pt x="5838" y="47568"/>
                </a:moveTo>
                <a:cubicBezTo>
                  <a:pt x="6472" y="47001"/>
                  <a:pt x="7172" y="46534"/>
                  <a:pt x="7940" y="46134"/>
                </a:cubicBezTo>
                <a:cubicBezTo>
                  <a:pt x="7773" y="47135"/>
                  <a:pt x="7773" y="48469"/>
                  <a:pt x="8673" y="49603"/>
                </a:cubicBezTo>
                <a:cubicBezTo>
                  <a:pt x="9841" y="51071"/>
                  <a:pt x="12243" y="51871"/>
                  <a:pt x="16012" y="52071"/>
                </a:cubicBezTo>
                <a:cubicBezTo>
                  <a:pt x="18747" y="52205"/>
                  <a:pt x="21316" y="53473"/>
                  <a:pt x="23084" y="55574"/>
                </a:cubicBezTo>
                <a:cubicBezTo>
                  <a:pt x="24852" y="57609"/>
                  <a:pt x="25652" y="60277"/>
                  <a:pt x="25319" y="62979"/>
                </a:cubicBezTo>
                <a:cubicBezTo>
                  <a:pt x="25052" y="64013"/>
                  <a:pt x="24685" y="65014"/>
                  <a:pt x="24251" y="66015"/>
                </a:cubicBezTo>
                <a:cubicBezTo>
                  <a:pt x="24718" y="63480"/>
                  <a:pt x="24385" y="61412"/>
                  <a:pt x="23284" y="59877"/>
                </a:cubicBezTo>
                <a:cubicBezTo>
                  <a:pt x="21716" y="57709"/>
                  <a:pt x="18647" y="56641"/>
                  <a:pt x="14177" y="56641"/>
                </a:cubicBezTo>
                <a:cubicBezTo>
                  <a:pt x="10908" y="56641"/>
                  <a:pt x="8540" y="55841"/>
                  <a:pt x="7172" y="54206"/>
                </a:cubicBezTo>
                <a:cubicBezTo>
                  <a:pt x="5838" y="52705"/>
                  <a:pt x="5404" y="50470"/>
                  <a:pt x="5838" y="47568"/>
                </a:cubicBezTo>
                <a:close/>
                <a:moveTo>
                  <a:pt x="25719" y="60478"/>
                </a:moveTo>
                <a:cubicBezTo>
                  <a:pt x="25485" y="58576"/>
                  <a:pt x="24685" y="56742"/>
                  <a:pt x="23417" y="55274"/>
                </a:cubicBezTo>
                <a:cubicBezTo>
                  <a:pt x="21549" y="53106"/>
                  <a:pt x="18881" y="51805"/>
                  <a:pt x="16045" y="51671"/>
                </a:cubicBezTo>
                <a:cubicBezTo>
                  <a:pt x="12443" y="51471"/>
                  <a:pt x="10074" y="50704"/>
                  <a:pt x="9007" y="49370"/>
                </a:cubicBezTo>
                <a:cubicBezTo>
                  <a:pt x="8340" y="48536"/>
                  <a:pt x="8140" y="47401"/>
                  <a:pt x="8407" y="45900"/>
                </a:cubicBezTo>
                <a:cubicBezTo>
                  <a:pt x="9341" y="45467"/>
                  <a:pt x="10341" y="45133"/>
                  <a:pt x="11342" y="44966"/>
                </a:cubicBezTo>
                <a:cubicBezTo>
                  <a:pt x="11442" y="46067"/>
                  <a:pt x="12243" y="47735"/>
                  <a:pt x="15912" y="48202"/>
                </a:cubicBezTo>
                <a:cubicBezTo>
                  <a:pt x="21116" y="48869"/>
                  <a:pt x="23584" y="51805"/>
                  <a:pt x="24752" y="54206"/>
                </a:cubicBezTo>
                <a:cubicBezTo>
                  <a:pt x="25419" y="56108"/>
                  <a:pt x="25752" y="58109"/>
                  <a:pt x="25752" y="60111"/>
                </a:cubicBezTo>
                <a:cubicBezTo>
                  <a:pt x="25752" y="60211"/>
                  <a:pt x="25752" y="60344"/>
                  <a:pt x="25719" y="60478"/>
                </a:cubicBezTo>
                <a:close/>
                <a:moveTo>
                  <a:pt x="23651" y="51705"/>
                </a:moveTo>
                <a:cubicBezTo>
                  <a:pt x="21816" y="49536"/>
                  <a:pt x="19148" y="48169"/>
                  <a:pt x="15945" y="47735"/>
                </a:cubicBezTo>
                <a:cubicBezTo>
                  <a:pt x="12543" y="47335"/>
                  <a:pt x="11842" y="45834"/>
                  <a:pt x="11776" y="44900"/>
                </a:cubicBezTo>
                <a:cubicBezTo>
                  <a:pt x="12209" y="44833"/>
                  <a:pt x="12643" y="44800"/>
                  <a:pt x="13077" y="44800"/>
                </a:cubicBezTo>
                <a:cubicBezTo>
                  <a:pt x="17480" y="44800"/>
                  <a:pt x="21383" y="47535"/>
                  <a:pt x="23651" y="51705"/>
                </a:cubicBezTo>
                <a:close/>
                <a:moveTo>
                  <a:pt x="15979" y="38428"/>
                </a:moveTo>
                <a:cubicBezTo>
                  <a:pt x="16512" y="37995"/>
                  <a:pt x="17146" y="37695"/>
                  <a:pt x="17847" y="37494"/>
                </a:cubicBezTo>
                <a:cubicBezTo>
                  <a:pt x="17947" y="37494"/>
                  <a:pt x="18047" y="37461"/>
                  <a:pt x="18147" y="37461"/>
                </a:cubicBezTo>
                <a:cubicBezTo>
                  <a:pt x="18347" y="37461"/>
                  <a:pt x="18514" y="37528"/>
                  <a:pt x="18647" y="37695"/>
                </a:cubicBezTo>
                <a:cubicBezTo>
                  <a:pt x="18914" y="38028"/>
                  <a:pt x="18647" y="38829"/>
                  <a:pt x="17079" y="39963"/>
                </a:cubicBezTo>
                <a:cubicBezTo>
                  <a:pt x="15979" y="40630"/>
                  <a:pt x="14778" y="41130"/>
                  <a:pt x="13510" y="41364"/>
                </a:cubicBezTo>
                <a:cubicBezTo>
                  <a:pt x="14144" y="40230"/>
                  <a:pt x="14978" y="39229"/>
                  <a:pt x="15979" y="38428"/>
                </a:cubicBezTo>
                <a:close/>
                <a:moveTo>
                  <a:pt x="7506" y="37695"/>
                </a:moveTo>
                <a:cubicBezTo>
                  <a:pt x="7639" y="37528"/>
                  <a:pt x="7840" y="37461"/>
                  <a:pt x="8040" y="37461"/>
                </a:cubicBezTo>
                <a:cubicBezTo>
                  <a:pt x="8473" y="37461"/>
                  <a:pt x="9174" y="37728"/>
                  <a:pt x="10175" y="38428"/>
                </a:cubicBezTo>
                <a:cubicBezTo>
                  <a:pt x="11175" y="39229"/>
                  <a:pt x="12009" y="40230"/>
                  <a:pt x="12643" y="41364"/>
                </a:cubicBezTo>
                <a:cubicBezTo>
                  <a:pt x="11375" y="41130"/>
                  <a:pt x="10175" y="40630"/>
                  <a:pt x="9074" y="39963"/>
                </a:cubicBezTo>
                <a:cubicBezTo>
                  <a:pt x="7506" y="38829"/>
                  <a:pt x="7272" y="38028"/>
                  <a:pt x="7506" y="37695"/>
                </a:cubicBezTo>
                <a:close/>
                <a:moveTo>
                  <a:pt x="12043" y="41964"/>
                </a:moveTo>
                <a:lnTo>
                  <a:pt x="14111" y="41964"/>
                </a:lnTo>
                <a:lnTo>
                  <a:pt x="14911" y="44533"/>
                </a:lnTo>
                <a:cubicBezTo>
                  <a:pt x="14311" y="44433"/>
                  <a:pt x="13677" y="44366"/>
                  <a:pt x="13077" y="44366"/>
                </a:cubicBezTo>
                <a:cubicBezTo>
                  <a:pt x="12576" y="44366"/>
                  <a:pt x="12076" y="44399"/>
                  <a:pt x="11576" y="44466"/>
                </a:cubicBezTo>
                <a:lnTo>
                  <a:pt x="11576" y="44466"/>
                </a:lnTo>
                <a:lnTo>
                  <a:pt x="11509" y="44466"/>
                </a:lnTo>
                <a:lnTo>
                  <a:pt x="11242" y="44533"/>
                </a:lnTo>
                <a:close/>
                <a:moveTo>
                  <a:pt x="5338" y="48002"/>
                </a:moveTo>
                <a:cubicBezTo>
                  <a:pt x="5004" y="50804"/>
                  <a:pt x="5505" y="52972"/>
                  <a:pt x="6805" y="54507"/>
                </a:cubicBezTo>
                <a:cubicBezTo>
                  <a:pt x="8273" y="56208"/>
                  <a:pt x="10775" y="57075"/>
                  <a:pt x="14177" y="57075"/>
                </a:cubicBezTo>
                <a:cubicBezTo>
                  <a:pt x="18480" y="57075"/>
                  <a:pt x="21416" y="58109"/>
                  <a:pt x="22917" y="60111"/>
                </a:cubicBezTo>
                <a:cubicBezTo>
                  <a:pt x="24218" y="61945"/>
                  <a:pt x="24351" y="64580"/>
                  <a:pt x="23284" y="67950"/>
                </a:cubicBezTo>
                <a:cubicBezTo>
                  <a:pt x="23017" y="68450"/>
                  <a:pt x="22750" y="68950"/>
                  <a:pt x="22450" y="69451"/>
                </a:cubicBezTo>
                <a:cubicBezTo>
                  <a:pt x="22884" y="67116"/>
                  <a:pt x="22550" y="65314"/>
                  <a:pt x="21483" y="64047"/>
                </a:cubicBezTo>
                <a:cubicBezTo>
                  <a:pt x="19348" y="61478"/>
                  <a:pt x="14611" y="61545"/>
                  <a:pt x="11209" y="61812"/>
                </a:cubicBezTo>
                <a:cubicBezTo>
                  <a:pt x="8607" y="62012"/>
                  <a:pt x="6472" y="61211"/>
                  <a:pt x="5104" y="59477"/>
                </a:cubicBezTo>
                <a:cubicBezTo>
                  <a:pt x="3236" y="57175"/>
                  <a:pt x="2803" y="53272"/>
                  <a:pt x="3937" y="49536"/>
                </a:cubicBezTo>
                <a:cubicBezTo>
                  <a:pt x="4370" y="49003"/>
                  <a:pt x="4837" y="48469"/>
                  <a:pt x="5338" y="48002"/>
                </a:cubicBezTo>
                <a:close/>
                <a:moveTo>
                  <a:pt x="4771" y="59744"/>
                </a:moveTo>
                <a:cubicBezTo>
                  <a:pt x="6238" y="61612"/>
                  <a:pt x="8507" y="62446"/>
                  <a:pt x="11275" y="62245"/>
                </a:cubicBezTo>
                <a:cubicBezTo>
                  <a:pt x="16479" y="61845"/>
                  <a:pt x="19648" y="62512"/>
                  <a:pt x="21149" y="64347"/>
                </a:cubicBezTo>
                <a:cubicBezTo>
                  <a:pt x="22317" y="65715"/>
                  <a:pt x="22517" y="67849"/>
                  <a:pt x="21749" y="70618"/>
                </a:cubicBezTo>
                <a:cubicBezTo>
                  <a:pt x="21349" y="71285"/>
                  <a:pt x="20916" y="71952"/>
                  <a:pt x="20482" y="72586"/>
                </a:cubicBezTo>
                <a:cubicBezTo>
                  <a:pt x="20682" y="71018"/>
                  <a:pt x="20348" y="69751"/>
                  <a:pt x="19481" y="68783"/>
                </a:cubicBezTo>
                <a:cubicBezTo>
                  <a:pt x="18013" y="67082"/>
                  <a:pt x="15045" y="66415"/>
                  <a:pt x="10875" y="66815"/>
                </a:cubicBezTo>
                <a:cubicBezTo>
                  <a:pt x="7940" y="67082"/>
                  <a:pt x="5471" y="66248"/>
                  <a:pt x="3737" y="64414"/>
                </a:cubicBezTo>
                <a:cubicBezTo>
                  <a:pt x="1602" y="62145"/>
                  <a:pt x="734" y="58443"/>
                  <a:pt x="1402" y="54206"/>
                </a:cubicBezTo>
                <a:cubicBezTo>
                  <a:pt x="1835" y="52905"/>
                  <a:pt x="2469" y="51638"/>
                  <a:pt x="3236" y="50504"/>
                </a:cubicBezTo>
                <a:cubicBezTo>
                  <a:pt x="2469" y="54040"/>
                  <a:pt x="3003" y="57575"/>
                  <a:pt x="4771" y="59744"/>
                </a:cubicBezTo>
                <a:close/>
                <a:moveTo>
                  <a:pt x="768" y="56608"/>
                </a:moveTo>
                <a:cubicBezTo>
                  <a:pt x="701" y="59944"/>
                  <a:pt x="1602" y="62813"/>
                  <a:pt x="3403" y="64714"/>
                </a:cubicBezTo>
                <a:cubicBezTo>
                  <a:pt x="5204" y="66615"/>
                  <a:pt x="7840" y="67516"/>
                  <a:pt x="10908" y="67216"/>
                </a:cubicBezTo>
                <a:cubicBezTo>
                  <a:pt x="14945" y="66849"/>
                  <a:pt x="17780" y="67483"/>
                  <a:pt x="19148" y="69050"/>
                </a:cubicBezTo>
                <a:cubicBezTo>
                  <a:pt x="20048" y="70118"/>
                  <a:pt x="20315" y="71585"/>
                  <a:pt x="19881" y="73420"/>
                </a:cubicBezTo>
                <a:cubicBezTo>
                  <a:pt x="19548" y="73920"/>
                  <a:pt x="19214" y="74387"/>
                  <a:pt x="18847" y="74854"/>
                </a:cubicBezTo>
                <a:cubicBezTo>
                  <a:pt x="18947" y="74287"/>
                  <a:pt x="18814" y="73720"/>
                  <a:pt x="18547" y="73253"/>
                </a:cubicBezTo>
                <a:cubicBezTo>
                  <a:pt x="17713" y="71919"/>
                  <a:pt x="15412" y="71219"/>
                  <a:pt x="12243" y="71352"/>
                </a:cubicBezTo>
                <a:cubicBezTo>
                  <a:pt x="6939" y="71552"/>
                  <a:pt x="3403" y="69517"/>
                  <a:pt x="1568" y="65148"/>
                </a:cubicBezTo>
                <a:cubicBezTo>
                  <a:pt x="868" y="63546"/>
                  <a:pt x="468" y="61812"/>
                  <a:pt x="401" y="60077"/>
                </a:cubicBezTo>
                <a:cubicBezTo>
                  <a:pt x="401" y="58910"/>
                  <a:pt x="534" y="57742"/>
                  <a:pt x="768" y="56608"/>
                </a:cubicBezTo>
                <a:close/>
                <a:moveTo>
                  <a:pt x="3270" y="68650"/>
                </a:moveTo>
                <a:cubicBezTo>
                  <a:pt x="5338" y="70918"/>
                  <a:pt x="8340" y="71952"/>
                  <a:pt x="12276" y="71819"/>
                </a:cubicBezTo>
                <a:cubicBezTo>
                  <a:pt x="15245" y="71686"/>
                  <a:pt x="17446" y="72319"/>
                  <a:pt x="18180" y="73520"/>
                </a:cubicBezTo>
                <a:cubicBezTo>
                  <a:pt x="18614" y="74154"/>
                  <a:pt x="18547" y="74988"/>
                  <a:pt x="18047" y="75955"/>
                </a:cubicBezTo>
                <a:cubicBezTo>
                  <a:pt x="17446" y="76789"/>
                  <a:pt x="16813" y="77556"/>
                  <a:pt x="16279" y="78224"/>
                </a:cubicBezTo>
                <a:cubicBezTo>
                  <a:pt x="16246" y="77556"/>
                  <a:pt x="16012" y="76889"/>
                  <a:pt x="15612" y="76356"/>
                </a:cubicBezTo>
                <a:cubicBezTo>
                  <a:pt x="14945" y="75422"/>
                  <a:pt x="13777" y="75055"/>
                  <a:pt x="12710" y="75422"/>
                </a:cubicBezTo>
                <a:cubicBezTo>
                  <a:pt x="9908" y="76189"/>
                  <a:pt x="8673" y="75922"/>
                  <a:pt x="6772" y="74154"/>
                </a:cubicBezTo>
                <a:cubicBezTo>
                  <a:pt x="5471" y="72386"/>
                  <a:pt x="4304" y="70551"/>
                  <a:pt x="3236" y="68650"/>
                </a:cubicBezTo>
                <a:close/>
                <a:moveTo>
                  <a:pt x="14111" y="80792"/>
                </a:moveTo>
                <a:cubicBezTo>
                  <a:pt x="13577" y="81426"/>
                  <a:pt x="12610" y="81426"/>
                  <a:pt x="12076" y="80792"/>
                </a:cubicBezTo>
                <a:cubicBezTo>
                  <a:pt x="11175" y="79758"/>
                  <a:pt x="9507" y="77823"/>
                  <a:pt x="7773" y="75488"/>
                </a:cubicBezTo>
                <a:cubicBezTo>
                  <a:pt x="9207" y="76422"/>
                  <a:pt x="10541" y="76456"/>
                  <a:pt x="12843" y="75822"/>
                </a:cubicBezTo>
                <a:cubicBezTo>
                  <a:pt x="13710" y="75522"/>
                  <a:pt x="14711" y="75855"/>
                  <a:pt x="15278" y="76589"/>
                </a:cubicBezTo>
                <a:cubicBezTo>
                  <a:pt x="15879" y="77390"/>
                  <a:pt x="15979" y="78457"/>
                  <a:pt x="15678" y="78957"/>
                </a:cubicBezTo>
                <a:cubicBezTo>
                  <a:pt x="15045" y="79691"/>
                  <a:pt x="14478" y="80325"/>
                  <a:pt x="14077" y="80792"/>
                </a:cubicBezTo>
                <a:close/>
              </a:path>
            </a:pathLst>
          </a:custGeom>
          <a:gradFill>
            <a:gsLst>
              <a:gs pos="0">
                <a:schemeClr val="accent3"/>
              </a:gs>
              <a:gs pos="100000">
                <a:schemeClr val="accent4"/>
              </a:gs>
            </a:gsLst>
            <a:lin ang="5400700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50" name="Google Shape;7550;p39"/>
          <p:cNvSpPr/>
          <p:nvPr/>
        </p:nvSpPr>
        <p:spPr>
          <a:xfrm>
            <a:off x="1712644" y="358690"/>
            <a:ext cx="633463" cy="1850005"/>
          </a:xfrm>
          <a:custGeom>
            <a:avLst/>
            <a:gdLst/>
            <a:ahLst/>
            <a:cxnLst/>
            <a:rect l="l" t="t" r="r" b="b"/>
            <a:pathLst>
              <a:path w="28955" h="84562" extrusionOk="0">
                <a:moveTo>
                  <a:pt x="16546" y="56608"/>
                </a:moveTo>
                <a:lnTo>
                  <a:pt x="15812" y="54307"/>
                </a:lnTo>
                <a:cubicBezTo>
                  <a:pt x="17113" y="54540"/>
                  <a:pt x="18347" y="55107"/>
                  <a:pt x="19314" y="55974"/>
                </a:cubicBezTo>
                <a:cubicBezTo>
                  <a:pt x="19348" y="56008"/>
                  <a:pt x="19414" y="56041"/>
                  <a:pt x="19448" y="56074"/>
                </a:cubicBezTo>
                <a:cubicBezTo>
                  <a:pt x="19481" y="56108"/>
                  <a:pt x="19515" y="56108"/>
                  <a:pt x="19548" y="56108"/>
                </a:cubicBezTo>
                <a:cubicBezTo>
                  <a:pt x="19615" y="56108"/>
                  <a:pt x="19715" y="56074"/>
                  <a:pt x="19748" y="56008"/>
                </a:cubicBezTo>
                <a:cubicBezTo>
                  <a:pt x="19815" y="55908"/>
                  <a:pt x="19781" y="55774"/>
                  <a:pt x="19681" y="55708"/>
                </a:cubicBezTo>
                <a:lnTo>
                  <a:pt x="19615" y="55674"/>
                </a:lnTo>
                <a:cubicBezTo>
                  <a:pt x="18614" y="54774"/>
                  <a:pt x="17380" y="54173"/>
                  <a:pt x="16045" y="53940"/>
                </a:cubicBezTo>
                <a:cubicBezTo>
                  <a:pt x="16846" y="53706"/>
                  <a:pt x="17580" y="53372"/>
                  <a:pt x="18247" y="52905"/>
                </a:cubicBezTo>
                <a:cubicBezTo>
                  <a:pt x="20248" y="51471"/>
                  <a:pt x="19982" y="50637"/>
                  <a:pt x="19748" y="50304"/>
                </a:cubicBezTo>
                <a:cubicBezTo>
                  <a:pt x="19481" y="49970"/>
                  <a:pt x="19048" y="49837"/>
                  <a:pt x="18614" y="50003"/>
                </a:cubicBezTo>
                <a:cubicBezTo>
                  <a:pt x="17980" y="50170"/>
                  <a:pt x="17346" y="50470"/>
                  <a:pt x="16813" y="50904"/>
                </a:cubicBezTo>
                <a:cubicBezTo>
                  <a:pt x="15979" y="51538"/>
                  <a:pt x="15245" y="52372"/>
                  <a:pt x="14711" y="53272"/>
                </a:cubicBezTo>
                <a:lnTo>
                  <a:pt x="14711" y="234"/>
                </a:lnTo>
                <a:cubicBezTo>
                  <a:pt x="14711" y="101"/>
                  <a:pt x="14611" y="1"/>
                  <a:pt x="14478" y="1"/>
                </a:cubicBezTo>
                <a:cubicBezTo>
                  <a:pt x="14344" y="1"/>
                  <a:pt x="14277" y="101"/>
                  <a:pt x="14244" y="234"/>
                </a:cubicBezTo>
                <a:lnTo>
                  <a:pt x="14244" y="53272"/>
                </a:lnTo>
                <a:cubicBezTo>
                  <a:pt x="13710" y="52372"/>
                  <a:pt x="12977" y="51538"/>
                  <a:pt x="12143" y="50871"/>
                </a:cubicBezTo>
                <a:cubicBezTo>
                  <a:pt x="11609" y="50470"/>
                  <a:pt x="10975" y="50170"/>
                  <a:pt x="10341" y="49970"/>
                </a:cubicBezTo>
                <a:cubicBezTo>
                  <a:pt x="9908" y="49837"/>
                  <a:pt x="9474" y="49970"/>
                  <a:pt x="9207" y="50304"/>
                </a:cubicBezTo>
                <a:cubicBezTo>
                  <a:pt x="8974" y="50604"/>
                  <a:pt x="8707" y="51471"/>
                  <a:pt x="10708" y="52905"/>
                </a:cubicBezTo>
                <a:cubicBezTo>
                  <a:pt x="11375" y="53339"/>
                  <a:pt x="12109" y="53706"/>
                  <a:pt x="12910" y="53906"/>
                </a:cubicBezTo>
                <a:cubicBezTo>
                  <a:pt x="11576" y="54173"/>
                  <a:pt x="10341" y="54774"/>
                  <a:pt x="9341" y="55641"/>
                </a:cubicBezTo>
                <a:lnTo>
                  <a:pt x="9274" y="55708"/>
                </a:lnTo>
                <a:cubicBezTo>
                  <a:pt x="9207" y="55774"/>
                  <a:pt x="9174" y="55874"/>
                  <a:pt x="9207" y="55974"/>
                </a:cubicBezTo>
                <a:cubicBezTo>
                  <a:pt x="9274" y="56041"/>
                  <a:pt x="9341" y="56108"/>
                  <a:pt x="9407" y="56108"/>
                </a:cubicBezTo>
                <a:cubicBezTo>
                  <a:pt x="9441" y="56108"/>
                  <a:pt x="9474" y="56074"/>
                  <a:pt x="9507" y="56074"/>
                </a:cubicBezTo>
                <a:cubicBezTo>
                  <a:pt x="9574" y="56041"/>
                  <a:pt x="9607" y="56008"/>
                  <a:pt x="9641" y="55974"/>
                </a:cubicBezTo>
                <a:cubicBezTo>
                  <a:pt x="10608" y="55107"/>
                  <a:pt x="11842" y="54507"/>
                  <a:pt x="13143" y="54307"/>
                </a:cubicBezTo>
                <a:lnTo>
                  <a:pt x="12443" y="56608"/>
                </a:lnTo>
                <a:cubicBezTo>
                  <a:pt x="5204" y="57676"/>
                  <a:pt x="1" y="64147"/>
                  <a:pt x="534" y="71452"/>
                </a:cubicBezTo>
                <a:cubicBezTo>
                  <a:pt x="1068" y="78757"/>
                  <a:pt x="7172" y="84395"/>
                  <a:pt x="14478" y="84395"/>
                </a:cubicBezTo>
                <a:cubicBezTo>
                  <a:pt x="21816" y="84395"/>
                  <a:pt x="27887" y="78757"/>
                  <a:pt x="28421" y="71452"/>
                </a:cubicBezTo>
                <a:cubicBezTo>
                  <a:pt x="28955" y="64147"/>
                  <a:pt x="23784" y="57676"/>
                  <a:pt x="16512" y="56608"/>
                </a:cubicBezTo>
                <a:close/>
                <a:moveTo>
                  <a:pt x="26786" y="76055"/>
                </a:moveTo>
                <a:lnTo>
                  <a:pt x="2169" y="76055"/>
                </a:lnTo>
                <a:cubicBezTo>
                  <a:pt x="1402" y="74354"/>
                  <a:pt x="968" y="72553"/>
                  <a:pt x="935" y="70685"/>
                </a:cubicBezTo>
                <a:lnTo>
                  <a:pt x="28021" y="70652"/>
                </a:lnTo>
                <a:cubicBezTo>
                  <a:pt x="27987" y="72520"/>
                  <a:pt x="27587" y="74354"/>
                  <a:pt x="26786" y="76055"/>
                </a:cubicBezTo>
                <a:close/>
                <a:moveTo>
                  <a:pt x="2135" y="64914"/>
                </a:moveTo>
                <a:lnTo>
                  <a:pt x="26820" y="64914"/>
                </a:lnTo>
                <a:cubicBezTo>
                  <a:pt x="27587" y="66582"/>
                  <a:pt x="27987" y="68383"/>
                  <a:pt x="28021" y="70251"/>
                </a:cubicBezTo>
                <a:lnTo>
                  <a:pt x="935" y="70285"/>
                </a:lnTo>
                <a:cubicBezTo>
                  <a:pt x="968" y="68417"/>
                  <a:pt x="1368" y="66582"/>
                  <a:pt x="2135" y="64914"/>
                </a:cubicBezTo>
                <a:close/>
                <a:moveTo>
                  <a:pt x="14478" y="56908"/>
                </a:moveTo>
                <a:cubicBezTo>
                  <a:pt x="16813" y="56908"/>
                  <a:pt x="19114" y="57509"/>
                  <a:pt x="21149" y="58676"/>
                </a:cubicBezTo>
                <a:lnTo>
                  <a:pt x="7840" y="58676"/>
                </a:lnTo>
                <a:cubicBezTo>
                  <a:pt x="9841" y="57509"/>
                  <a:pt x="12143" y="56908"/>
                  <a:pt x="14478" y="56908"/>
                </a:cubicBezTo>
                <a:close/>
                <a:moveTo>
                  <a:pt x="17079" y="51238"/>
                </a:moveTo>
                <a:cubicBezTo>
                  <a:pt x="17546" y="50871"/>
                  <a:pt x="18114" y="50570"/>
                  <a:pt x="18714" y="50404"/>
                </a:cubicBezTo>
                <a:cubicBezTo>
                  <a:pt x="18781" y="50404"/>
                  <a:pt x="18881" y="50404"/>
                  <a:pt x="18981" y="50370"/>
                </a:cubicBezTo>
                <a:cubicBezTo>
                  <a:pt x="19148" y="50370"/>
                  <a:pt x="19281" y="50437"/>
                  <a:pt x="19381" y="50570"/>
                </a:cubicBezTo>
                <a:cubicBezTo>
                  <a:pt x="19615" y="50871"/>
                  <a:pt x="19381" y="51571"/>
                  <a:pt x="17980" y="52572"/>
                </a:cubicBezTo>
                <a:cubicBezTo>
                  <a:pt x="17046" y="53139"/>
                  <a:pt x="15979" y="53573"/>
                  <a:pt x="14878" y="53773"/>
                </a:cubicBezTo>
                <a:cubicBezTo>
                  <a:pt x="15445" y="52805"/>
                  <a:pt x="16179" y="51938"/>
                  <a:pt x="17079" y="51238"/>
                </a:cubicBezTo>
                <a:close/>
                <a:moveTo>
                  <a:pt x="9574" y="50570"/>
                </a:moveTo>
                <a:cubicBezTo>
                  <a:pt x="9674" y="50437"/>
                  <a:pt x="9808" y="50404"/>
                  <a:pt x="9974" y="50404"/>
                </a:cubicBezTo>
                <a:cubicBezTo>
                  <a:pt x="10074" y="50404"/>
                  <a:pt x="10141" y="50404"/>
                  <a:pt x="10241" y="50437"/>
                </a:cubicBezTo>
                <a:cubicBezTo>
                  <a:pt x="10842" y="50604"/>
                  <a:pt x="11409" y="50871"/>
                  <a:pt x="11876" y="51271"/>
                </a:cubicBezTo>
                <a:cubicBezTo>
                  <a:pt x="12743" y="51971"/>
                  <a:pt x="13477" y="52805"/>
                  <a:pt x="14044" y="53806"/>
                </a:cubicBezTo>
                <a:cubicBezTo>
                  <a:pt x="12943" y="53573"/>
                  <a:pt x="11909" y="53172"/>
                  <a:pt x="10942" y="52572"/>
                </a:cubicBezTo>
                <a:cubicBezTo>
                  <a:pt x="9574" y="51571"/>
                  <a:pt x="9341" y="50871"/>
                  <a:pt x="9541" y="50570"/>
                </a:cubicBezTo>
                <a:close/>
                <a:moveTo>
                  <a:pt x="13610" y="54373"/>
                </a:moveTo>
                <a:lnTo>
                  <a:pt x="15378" y="54373"/>
                </a:lnTo>
                <a:lnTo>
                  <a:pt x="16079" y="56575"/>
                </a:lnTo>
                <a:cubicBezTo>
                  <a:pt x="15011" y="56441"/>
                  <a:pt x="13944" y="56441"/>
                  <a:pt x="12910" y="56575"/>
                </a:cubicBezTo>
                <a:close/>
                <a:moveTo>
                  <a:pt x="7139" y="59077"/>
                </a:moveTo>
                <a:cubicBezTo>
                  <a:pt x="7172" y="59077"/>
                  <a:pt x="7206" y="59077"/>
                  <a:pt x="7239" y="59077"/>
                </a:cubicBezTo>
                <a:lnTo>
                  <a:pt x="21649" y="59077"/>
                </a:lnTo>
                <a:cubicBezTo>
                  <a:pt x="21683" y="59077"/>
                  <a:pt x="21716" y="59077"/>
                  <a:pt x="21783" y="59043"/>
                </a:cubicBezTo>
                <a:cubicBezTo>
                  <a:pt x="23851" y="60378"/>
                  <a:pt x="25519" y="62246"/>
                  <a:pt x="26620" y="64447"/>
                </a:cubicBezTo>
                <a:lnTo>
                  <a:pt x="2336" y="64447"/>
                </a:lnTo>
                <a:cubicBezTo>
                  <a:pt x="3436" y="62246"/>
                  <a:pt x="5104" y="60378"/>
                  <a:pt x="7139" y="59077"/>
                </a:cubicBezTo>
                <a:close/>
                <a:moveTo>
                  <a:pt x="7906" y="82260"/>
                </a:moveTo>
                <a:lnTo>
                  <a:pt x="21082" y="82260"/>
                </a:lnTo>
                <a:cubicBezTo>
                  <a:pt x="16979" y="84561"/>
                  <a:pt x="12009" y="84561"/>
                  <a:pt x="7906" y="82260"/>
                </a:cubicBezTo>
                <a:close/>
                <a:moveTo>
                  <a:pt x="21749" y="81860"/>
                </a:moveTo>
                <a:cubicBezTo>
                  <a:pt x="21716" y="81826"/>
                  <a:pt x="21683" y="81826"/>
                  <a:pt x="21649" y="81826"/>
                </a:cubicBezTo>
                <a:lnTo>
                  <a:pt x="7239" y="81826"/>
                </a:lnTo>
                <a:lnTo>
                  <a:pt x="7206" y="81826"/>
                </a:lnTo>
                <a:cubicBezTo>
                  <a:pt x="5138" y="80492"/>
                  <a:pt x="3470" y="78657"/>
                  <a:pt x="2369" y="76456"/>
                </a:cubicBezTo>
                <a:lnTo>
                  <a:pt x="26586" y="76456"/>
                </a:lnTo>
                <a:cubicBezTo>
                  <a:pt x="25485" y="78657"/>
                  <a:pt x="23818" y="80525"/>
                  <a:pt x="21749" y="81860"/>
                </a:cubicBezTo>
                <a:close/>
              </a:path>
            </a:pathLst>
          </a:custGeom>
          <a:gradFill>
            <a:gsLst>
              <a:gs pos="0">
                <a:schemeClr val="accent3"/>
              </a:gs>
              <a:gs pos="100000">
                <a:schemeClr val="accent4"/>
              </a:gs>
            </a:gsLst>
            <a:lin ang="5400700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551" name="Google Shape;7551;p39"/>
          <p:cNvGrpSpPr/>
          <p:nvPr/>
        </p:nvGrpSpPr>
        <p:grpSpPr>
          <a:xfrm>
            <a:off x="1602995" y="1182190"/>
            <a:ext cx="133450" cy="133450"/>
            <a:chOff x="2964800" y="2114450"/>
            <a:chExt cx="133450" cy="133450"/>
          </a:xfrm>
        </p:grpSpPr>
        <p:sp>
          <p:nvSpPr>
            <p:cNvPr id="7552" name="Google Shape;7552;p39"/>
            <p:cNvSpPr/>
            <p:nvPr/>
          </p:nvSpPr>
          <p:spPr>
            <a:xfrm>
              <a:off x="3059025" y="2175325"/>
              <a:ext cx="39225" cy="10875"/>
            </a:xfrm>
            <a:custGeom>
              <a:avLst/>
              <a:gdLst/>
              <a:ahLst/>
              <a:cxnLst/>
              <a:rect l="l" t="t" r="r" b="b"/>
              <a:pathLst>
                <a:path w="1569" h="435" extrusionOk="0">
                  <a:moveTo>
                    <a:pt x="1368" y="434"/>
                  </a:moveTo>
                  <a:lnTo>
                    <a:pt x="234" y="434"/>
                  </a:lnTo>
                  <a:cubicBezTo>
                    <a:pt x="100" y="434"/>
                    <a:pt x="0" y="334"/>
                    <a:pt x="0" y="234"/>
                  </a:cubicBezTo>
                  <a:cubicBezTo>
                    <a:pt x="0" y="101"/>
                    <a:pt x="100" y="1"/>
                    <a:pt x="234" y="1"/>
                  </a:cubicBezTo>
                  <a:lnTo>
                    <a:pt x="1368" y="1"/>
                  </a:lnTo>
                  <a:cubicBezTo>
                    <a:pt x="1468" y="1"/>
                    <a:pt x="1568" y="101"/>
                    <a:pt x="1568" y="234"/>
                  </a:cubicBezTo>
                  <a:cubicBezTo>
                    <a:pt x="1568" y="334"/>
                    <a:pt x="1468" y="434"/>
                    <a:pt x="1368" y="434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3" name="Google Shape;7553;p39"/>
            <p:cNvSpPr/>
            <p:nvPr/>
          </p:nvSpPr>
          <p:spPr>
            <a:xfrm>
              <a:off x="2964800" y="2175325"/>
              <a:ext cx="39200" cy="10875"/>
            </a:xfrm>
            <a:custGeom>
              <a:avLst/>
              <a:gdLst/>
              <a:ahLst/>
              <a:cxnLst/>
              <a:rect l="l" t="t" r="r" b="b"/>
              <a:pathLst>
                <a:path w="1568" h="435" extrusionOk="0">
                  <a:moveTo>
                    <a:pt x="1368" y="434"/>
                  </a:moveTo>
                  <a:lnTo>
                    <a:pt x="234" y="434"/>
                  </a:lnTo>
                  <a:cubicBezTo>
                    <a:pt x="100" y="434"/>
                    <a:pt x="0" y="334"/>
                    <a:pt x="0" y="234"/>
                  </a:cubicBezTo>
                  <a:cubicBezTo>
                    <a:pt x="0" y="101"/>
                    <a:pt x="100" y="1"/>
                    <a:pt x="234" y="1"/>
                  </a:cubicBezTo>
                  <a:lnTo>
                    <a:pt x="1368" y="1"/>
                  </a:lnTo>
                  <a:cubicBezTo>
                    <a:pt x="1468" y="1"/>
                    <a:pt x="1568" y="101"/>
                    <a:pt x="1568" y="234"/>
                  </a:cubicBezTo>
                  <a:cubicBezTo>
                    <a:pt x="1568" y="334"/>
                    <a:pt x="1468" y="434"/>
                    <a:pt x="1368" y="434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4" name="Google Shape;7554;p39"/>
            <p:cNvSpPr/>
            <p:nvPr/>
          </p:nvSpPr>
          <p:spPr>
            <a:xfrm>
              <a:off x="3026500" y="2208700"/>
              <a:ext cx="10025" cy="39200"/>
            </a:xfrm>
            <a:custGeom>
              <a:avLst/>
              <a:gdLst/>
              <a:ahLst/>
              <a:cxnLst/>
              <a:rect l="l" t="t" r="r" b="b"/>
              <a:pathLst>
                <a:path w="401" h="1568" extrusionOk="0">
                  <a:moveTo>
                    <a:pt x="201" y="1568"/>
                  </a:moveTo>
                  <a:cubicBezTo>
                    <a:pt x="101" y="1568"/>
                    <a:pt x="0" y="1468"/>
                    <a:pt x="0" y="1334"/>
                  </a:cubicBezTo>
                  <a:lnTo>
                    <a:pt x="0" y="200"/>
                  </a:lnTo>
                  <a:cubicBezTo>
                    <a:pt x="34" y="0"/>
                    <a:pt x="334" y="0"/>
                    <a:pt x="401" y="200"/>
                  </a:cubicBezTo>
                  <a:lnTo>
                    <a:pt x="401" y="1334"/>
                  </a:lnTo>
                  <a:cubicBezTo>
                    <a:pt x="401" y="1468"/>
                    <a:pt x="334" y="1568"/>
                    <a:pt x="201" y="1568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5" name="Google Shape;7555;p39"/>
            <p:cNvSpPr/>
            <p:nvPr/>
          </p:nvSpPr>
          <p:spPr>
            <a:xfrm>
              <a:off x="3026500" y="2114450"/>
              <a:ext cx="10025" cy="39225"/>
            </a:xfrm>
            <a:custGeom>
              <a:avLst/>
              <a:gdLst/>
              <a:ahLst/>
              <a:cxnLst/>
              <a:rect l="l" t="t" r="r" b="b"/>
              <a:pathLst>
                <a:path w="401" h="1569" extrusionOk="0">
                  <a:moveTo>
                    <a:pt x="201" y="1569"/>
                  </a:moveTo>
                  <a:cubicBezTo>
                    <a:pt x="101" y="1569"/>
                    <a:pt x="0" y="1468"/>
                    <a:pt x="0" y="1335"/>
                  </a:cubicBezTo>
                  <a:lnTo>
                    <a:pt x="0" y="201"/>
                  </a:lnTo>
                  <a:cubicBezTo>
                    <a:pt x="34" y="1"/>
                    <a:pt x="334" y="1"/>
                    <a:pt x="401" y="201"/>
                  </a:cubicBezTo>
                  <a:lnTo>
                    <a:pt x="401" y="1335"/>
                  </a:lnTo>
                  <a:cubicBezTo>
                    <a:pt x="401" y="1468"/>
                    <a:pt x="334" y="1569"/>
                    <a:pt x="201" y="1569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6" name="Google Shape;7556;p39"/>
            <p:cNvSpPr/>
            <p:nvPr/>
          </p:nvSpPr>
          <p:spPr>
            <a:xfrm>
              <a:off x="3036500" y="2186175"/>
              <a:ext cx="20875" cy="20050"/>
            </a:xfrm>
            <a:custGeom>
              <a:avLst/>
              <a:gdLst/>
              <a:ahLst/>
              <a:cxnLst/>
              <a:rect l="l" t="t" r="r" b="b"/>
              <a:pathLst>
                <a:path w="835" h="802" extrusionOk="0">
                  <a:moveTo>
                    <a:pt x="601" y="801"/>
                  </a:moveTo>
                  <a:cubicBezTo>
                    <a:pt x="568" y="801"/>
                    <a:pt x="501" y="801"/>
                    <a:pt x="468" y="768"/>
                  </a:cubicBezTo>
                  <a:lnTo>
                    <a:pt x="101" y="367"/>
                  </a:lnTo>
                  <a:cubicBezTo>
                    <a:pt x="1" y="301"/>
                    <a:pt x="1" y="167"/>
                    <a:pt x="101" y="67"/>
                  </a:cubicBezTo>
                  <a:cubicBezTo>
                    <a:pt x="168" y="0"/>
                    <a:pt x="301" y="0"/>
                    <a:pt x="401" y="67"/>
                  </a:cubicBezTo>
                  <a:lnTo>
                    <a:pt x="768" y="434"/>
                  </a:lnTo>
                  <a:cubicBezTo>
                    <a:pt x="835" y="534"/>
                    <a:pt x="835" y="668"/>
                    <a:pt x="768" y="768"/>
                  </a:cubicBezTo>
                  <a:cubicBezTo>
                    <a:pt x="735" y="801"/>
                    <a:pt x="668" y="801"/>
                    <a:pt x="601" y="80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7" name="Google Shape;7557;p39"/>
            <p:cNvSpPr/>
            <p:nvPr/>
          </p:nvSpPr>
          <p:spPr>
            <a:xfrm>
              <a:off x="3005650" y="2155325"/>
              <a:ext cx="20875" cy="20025"/>
            </a:xfrm>
            <a:custGeom>
              <a:avLst/>
              <a:gdLst/>
              <a:ahLst/>
              <a:cxnLst/>
              <a:rect l="l" t="t" r="r" b="b"/>
              <a:pathLst>
                <a:path w="835" h="801" extrusionOk="0">
                  <a:moveTo>
                    <a:pt x="601" y="801"/>
                  </a:moveTo>
                  <a:cubicBezTo>
                    <a:pt x="568" y="801"/>
                    <a:pt x="501" y="801"/>
                    <a:pt x="468" y="767"/>
                  </a:cubicBezTo>
                  <a:lnTo>
                    <a:pt x="101" y="367"/>
                  </a:lnTo>
                  <a:cubicBezTo>
                    <a:pt x="1" y="300"/>
                    <a:pt x="1" y="167"/>
                    <a:pt x="101" y="67"/>
                  </a:cubicBezTo>
                  <a:cubicBezTo>
                    <a:pt x="167" y="0"/>
                    <a:pt x="301" y="0"/>
                    <a:pt x="401" y="67"/>
                  </a:cubicBezTo>
                  <a:lnTo>
                    <a:pt x="768" y="434"/>
                  </a:lnTo>
                  <a:cubicBezTo>
                    <a:pt x="834" y="534"/>
                    <a:pt x="834" y="667"/>
                    <a:pt x="768" y="767"/>
                  </a:cubicBezTo>
                  <a:cubicBezTo>
                    <a:pt x="734" y="801"/>
                    <a:pt x="668" y="801"/>
                    <a:pt x="601" y="80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8" name="Google Shape;7558;p39"/>
            <p:cNvSpPr/>
            <p:nvPr/>
          </p:nvSpPr>
          <p:spPr>
            <a:xfrm>
              <a:off x="3003975" y="2182850"/>
              <a:ext cx="25875" cy="23375"/>
            </a:xfrm>
            <a:custGeom>
              <a:avLst/>
              <a:gdLst/>
              <a:ahLst/>
              <a:cxnLst/>
              <a:rect l="l" t="t" r="r" b="b"/>
              <a:pathLst>
                <a:path w="1035" h="935" extrusionOk="0">
                  <a:moveTo>
                    <a:pt x="301" y="934"/>
                  </a:moveTo>
                  <a:cubicBezTo>
                    <a:pt x="101" y="934"/>
                    <a:pt x="1" y="701"/>
                    <a:pt x="168" y="567"/>
                  </a:cubicBezTo>
                  <a:lnTo>
                    <a:pt x="535" y="200"/>
                  </a:lnTo>
                  <a:cubicBezTo>
                    <a:pt x="735" y="0"/>
                    <a:pt x="1035" y="300"/>
                    <a:pt x="835" y="500"/>
                  </a:cubicBezTo>
                  <a:lnTo>
                    <a:pt x="468" y="901"/>
                  </a:lnTo>
                  <a:cubicBezTo>
                    <a:pt x="401" y="934"/>
                    <a:pt x="368" y="934"/>
                    <a:pt x="301" y="934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9" name="Google Shape;7559;p39"/>
            <p:cNvSpPr/>
            <p:nvPr/>
          </p:nvSpPr>
          <p:spPr>
            <a:xfrm>
              <a:off x="3036500" y="2151975"/>
              <a:ext cx="24225" cy="23375"/>
            </a:xfrm>
            <a:custGeom>
              <a:avLst/>
              <a:gdLst/>
              <a:ahLst/>
              <a:cxnLst/>
              <a:rect l="l" t="t" r="r" b="b"/>
              <a:pathLst>
                <a:path w="969" h="935" extrusionOk="0">
                  <a:moveTo>
                    <a:pt x="234" y="935"/>
                  </a:moveTo>
                  <a:cubicBezTo>
                    <a:pt x="168" y="935"/>
                    <a:pt x="134" y="935"/>
                    <a:pt x="101" y="901"/>
                  </a:cubicBezTo>
                  <a:cubicBezTo>
                    <a:pt x="1" y="801"/>
                    <a:pt x="1" y="668"/>
                    <a:pt x="101" y="568"/>
                  </a:cubicBezTo>
                  <a:lnTo>
                    <a:pt x="468" y="201"/>
                  </a:lnTo>
                  <a:cubicBezTo>
                    <a:pt x="668" y="1"/>
                    <a:pt x="968" y="301"/>
                    <a:pt x="768" y="501"/>
                  </a:cubicBezTo>
                  <a:lnTo>
                    <a:pt x="401" y="901"/>
                  </a:lnTo>
                  <a:cubicBezTo>
                    <a:pt x="334" y="935"/>
                    <a:pt x="301" y="935"/>
                    <a:pt x="234" y="935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7560" name="Google Shape;7560;p39"/>
          <p:cNvCxnSpPr/>
          <p:nvPr/>
        </p:nvCxnSpPr>
        <p:spPr>
          <a:xfrm>
            <a:off x="1365083" y="362022"/>
            <a:ext cx="0" cy="1931400"/>
          </a:xfrm>
          <a:prstGeom prst="straightConnector1">
            <a:avLst/>
          </a:prstGeom>
          <a:noFill/>
          <a:ln w="9525" cap="flat" cmpd="sng">
            <a:solidFill>
              <a:schemeClr val="accent3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7561" name="Google Shape;7561;p39"/>
          <p:cNvGrpSpPr/>
          <p:nvPr/>
        </p:nvGrpSpPr>
        <p:grpSpPr>
          <a:xfrm>
            <a:off x="2143870" y="1121690"/>
            <a:ext cx="133450" cy="133450"/>
            <a:chOff x="2964800" y="2114450"/>
            <a:chExt cx="133450" cy="133450"/>
          </a:xfrm>
        </p:grpSpPr>
        <p:sp>
          <p:nvSpPr>
            <p:cNvPr id="7562" name="Google Shape;7562;p39"/>
            <p:cNvSpPr/>
            <p:nvPr/>
          </p:nvSpPr>
          <p:spPr>
            <a:xfrm>
              <a:off x="3059025" y="2175325"/>
              <a:ext cx="39225" cy="10875"/>
            </a:xfrm>
            <a:custGeom>
              <a:avLst/>
              <a:gdLst/>
              <a:ahLst/>
              <a:cxnLst/>
              <a:rect l="l" t="t" r="r" b="b"/>
              <a:pathLst>
                <a:path w="1569" h="435" extrusionOk="0">
                  <a:moveTo>
                    <a:pt x="1368" y="434"/>
                  </a:moveTo>
                  <a:lnTo>
                    <a:pt x="234" y="434"/>
                  </a:lnTo>
                  <a:cubicBezTo>
                    <a:pt x="100" y="434"/>
                    <a:pt x="0" y="334"/>
                    <a:pt x="0" y="234"/>
                  </a:cubicBezTo>
                  <a:cubicBezTo>
                    <a:pt x="0" y="101"/>
                    <a:pt x="100" y="1"/>
                    <a:pt x="234" y="1"/>
                  </a:cubicBezTo>
                  <a:lnTo>
                    <a:pt x="1368" y="1"/>
                  </a:lnTo>
                  <a:cubicBezTo>
                    <a:pt x="1468" y="1"/>
                    <a:pt x="1568" y="101"/>
                    <a:pt x="1568" y="234"/>
                  </a:cubicBezTo>
                  <a:cubicBezTo>
                    <a:pt x="1568" y="334"/>
                    <a:pt x="1468" y="434"/>
                    <a:pt x="1368" y="434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3" name="Google Shape;7563;p39"/>
            <p:cNvSpPr/>
            <p:nvPr/>
          </p:nvSpPr>
          <p:spPr>
            <a:xfrm>
              <a:off x="2964800" y="2175325"/>
              <a:ext cx="39200" cy="10875"/>
            </a:xfrm>
            <a:custGeom>
              <a:avLst/>
              <a:gdLst/>
              <a:ahLst/>
              <a:cxnLst/>
              <a:rect l="l" t="t" r="r" b="b"/>
              <a:pathLst>
                <a:path w="1568" h="435" extrusionOk="0">
                  <a:moveTo>
                    <a:pt x="1368" y="434"/>
                  </a:moveTo>
                  <a:lnTo>
                    <a:pt x="234" y="434"/>
                  </a:lnTo>
                  <a:cubicBezTo>
                    <a:pt x="100" y="434"/>
                    <a:pt x="0" y="334"/>
                    <a:pt x="0" y="234"/>
                  </a:cubicBezTo>
                  <a:cubicBezTo>
                    <a:pt x="0" y="101"/>
                    <a:pt x="100" y="1"/>
                    <a:pt x="234" y="1"/>
                  </a:cubicBezTo>
                  <a:lnTo>
                    <a:pt x="1368" y="1"/>
                  </a:lnTo>
                  <a:cubicBezTo>
                    <a:pt x="1468" y="1"/>
                    <a:pt x="1568" y="101"/>
                    <a:pt x="1568" y="234"/>
                  </a:cubicBezTo>
                  <a:cubicBezTo>
                    <a:pt x="1568" y="334"/>
                    <a:pt x="1468" y="434"/>
                    <a:pt x="1368" y="434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4" name="Google Shape;7564;p39"/>
            <p:cNvSpPr/>
            <p:nvPr/>
          </p:nvSpPr>
          <p:spPr>
            <a:xfrm>
              <a:off x="3026500" y="2208700"/>
              <a:ext cx="10025" cy="39200"/>
            </a:xfrm>
            <a:custGeom>
              <a:avLst/>
              <a:gdLst/>
              <a:ahLst/>
              <a:cxnLst/>
              <a:rect l="l" t="t" r="r" b="b"/>
              <a:pathLst>
                <a:path w="401" h="1568" extrusionOk="0">
                  <a:moveTo>
                    <a:pt x="201" y="1568"/>
                  </a:moveTo>
                  <a:cubicBezTo>
                    <a:pt x="101" y="1568"/>
                    <a:pt x="0" y="1468"/>
                    <a:pt x="0" y="1334"/>
                  </a:cubicBezTo>
                  <a:lnTo>
                    <a:pt x="0" y="200"/>
                  </a:lnTo>
                  <a:cubicBezTo>
                    <a:pt x="34" y="0"/>
                    <a:pt x="334" y="0"/>
                    <a:pt x="401" y="200"/>
                  </a:cubicBezTo>
                  <a:lnTo>
                    <a:pt x="401" y="1334"/>
                  </a:lnTo>
                  <a:cubicBezTo>
                    <a:pt x="401" y="1468"/>
                    <a:pt x="334" y="1568"/>
                    <a:pt x="201" y="1568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5" name="Google Shape;7565;p39"/>
            <p:cNvSpPr/>
            <p:nvPr/>
          </p:nvSpPr>
          <p:spPr>
            <a:xfrm>
              <a:off x="3026500" y="2114450"/>
              <a:ext cx="10025" cy="39225"/>
            </a:xfrm>
            <a:custGeom>
              <a:avLst/>
              <a:gdLst/>
              <a:ahLst/>
              <a:cxnLst/>
              <a:rect l="l" t="t" r="r" b="b"/>
              <a:pathLst>
                <a:path w="401" h="1569" extrusionOk="0">
                  <a:moveTo>
                    <a:pt x="201" y="1569"/>
                  </a:moveTo>
                  <a:cubicBezTo>
                    <a:pt x="101" y="1569"/>
                    <a:pt x="0" y="1468"/>
                    <a:pt x="0" y="1335"/>
                  </a:cubicBezTo>
                  <a:lnTo>
                    <a:pt x="0" y="201"/>
                  </a:lnTo>
                  <a:cubicBezTo>
                    <a:pt x="34" y="1"/>
                    <a:pt x="334" y="1"/>
                    <a:pt x="401" y="201"/>
                  </a:cubicBezTo>
                  <a:lnTo>
                    <a:pt x="401" y="1335"/>
                  </a:lnTo>
                  <a:cubicBezTo>
                    <a:pt x="401" y="1468"/>
                    <a:pt x="334" y="1569"/>
                    <a:pt x="201" y="1569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6" name="Google Shape;7566;p39"/>
            <p:cNvSpPr/>
            <p:nvPr/>
          </p:nvSpPr>
          <p:spPr>
            <a:xfrm>
              <a:off x="3036500" y="2186175"/>
              <a:ext cx="20875" cy="20050"/>
            </a:xfrm>
            <a:custGeom>
              <a:avLst/>
              <a:gdLst/>
              <a:ahLst/>
              <a:cxnLst/>
              <a:rect l="l" t="t" r="r" b="b"/>
              <a:pathLst>
                <a:path w="835" h="802" extrusionOk="0">
                  <a:moveTo>
                    <a:pt x="601" y="801"/>
                  </a:moveTo>
                  <a:cubicBezTo>
                    <a:pt x="568" y="801"/>
                    <a:pt x="501" y="801"/>
                    <a:pt x="468" y="768"/>
                  </a:cubicBezTo>
                  <a:lnTo>
                    <a:pt x="101" y="367"/>
                  </a:lnTo>
                  <a:cubicBezTo>
                    <a:pt x="1" y="301"/>
                    <a:pt x="1" y="167"/>
                    <a:pt x="101" y="67"/>
                  </a:cubicBezTo>
                  <a:cubicBezTo>
                    <a:pt x="168" y="0"/>
                    <a:pt x="301" y="0"/>
                    <a:pt x="401" y="67"/>
                  </a:cubicBezTo>
                  <a:lnTo>
                    <a:pt x="768" y="434"/>
                  </a:lnTo>
                  <a:cubicBezTo>
                    <a:pt x="835" y="534"/>
                    <a:pt x="835" y="668"/>
                    <a:pt x="768" y="768"/>
                  </a:cubicBezTo>
                  <a:cubicBezTo>
                    <a:pt x="735" y="801"/>
                    <a:pt x="668" y="801"/>
                    <a:pt x="601" y="80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7" name="Google Shape;7567;p39"/>
            <p:cNvSpPr/>
            <p:nvPr/>
          </p:nvSpPr>
          <p:spPr>
            <a:xfrm>
              <a:off x="3005650" y="2155325"/>
              <a:ext cx="20875" cy="20025"/>
            </a:xfrm>
            <a:custGeom>
              <a:avLst/>
              <a:gdLst/>
              <a:ahLst/>
              <a:cxnLst/>
              <a:rect l="l" t="t" r="r" b="b"/>
              <a:pathLst>
                <a:path w="835" h="801" extrusionOk="0">
                  <a:moveTo>
                    <a:pt x="601" y="801"/>
                  </a:moveTo>
                  <a:cubicBezTo>
                    <a:pt x="568" y="801"/>
                    <a:pt x="501" y="801"/>
                    <a:pt x="468" y="767"/>
                  </a:cubicBezTo>
                  <a:lnTo>
                    <a:pt x="101" y="367"/>
                  </a:lnTo>
                  <a:cubicBezTo>
                    <a:pt x="1" y="300"/>
                    <a:pt x="1" y="167"/>
                    <a:pt x="101" y="67"/>
                  </a:cubicBezTo>
                  <a:cubicBezTo>
                    <a:pt x="167" y="0"/>
                    <a:pt x="301" y="0"/>
                    <a:pt x="401" y="67"/>
                  </a:cubicBezTo>
                  <a:lnTo>
                    <a:pt x="768" y="434"/>
                  </a:lnTo>
                  <a:cubicBezTo>
                    <a:pt x="834" y="534"/>
                    <a:pt x="834" y="667"/>
                    <a:pt x="768" y="767"/>
                  </a:cubicBezTo>
                  <a:cubicBezTo>
                    <a:pt x="734" y="801"/>
                    <a:pt x="668" y="801"/>
                    <a:pt x="601" y="80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8" name="Google Shape;7568;p39"/>
            <p:cNvSpPr/>
            <p:nvPr/>
          </p:nvSpPr>
          <p:spPr>
            <a:xfrm>
              <a:off x="3003975" y="2182850"/>
              <a:ext cx="25875" cy="23375"/>
            </a:xfrm>
            <a:custGeom>
              <a:avLst/>
              <a:gdLst/>
              <a:ahLst/>
              <a:cxnLst/>
              <a:rect l="l" t="t" r="r" b="b"/>
              <a:pathLst>
                <a:path w="1035" h="935" extrusionOk="0">
                  <a:moveTo>
                    <a:pt x="301" y="934"/>
                  </a:moveTo>
                  <a:cubicBezTo>
                    <a:pt x="101" y="934"/>
                    <a:pt x="1" y="701"/>
                    <a:pt x="168" y="567"/>
                  </a:cubicBezTo>
                  <a:lnTo>
                    <a:pt x="535" y="200"/>
                  </a:lnTo>
                  <a:cubicBezTo>
                    <a:pt x="735" y="0"/>
                    <a:pt x="1035" y="300"/>
                    <a:pt x="835" y="500"/>
                  </a:cubicBezTo>
                  <a:lnTo>
                    <a:pt x="468" y="901"/>
                  </a:lnTo>
                  <a:cubicBezTo>
                    <a:pt x="401" y="934"/>
                    <a:pt x="368" y="934"/>
                    <a:pt x="301" y="934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9" name="Google Shape;7569;p39"/>
            <p:cNvSpPr/>
            <p:nvPr/>
          </p:nvSpPr>
          <p:spPr>
            <a:xfrm>
              <a:off x="3036500" y="2151975"/>
              <a:ext cx="24225" cy="23375"/>
            </a:xfrm>
            <a:custGeom>
              <a:avLst/>
              <a:gdLst/>
              <a:ahLst/>
              <a:cxnLst/>
              <a:rect l="l" t="t" r="r" b="b"/>
              <a:pathLst>
                <a:path w="969" h="935" extrusionOk="0">
                  <a:moveTo>
                    <a:pt x="234" y="935"/>
                  </a:moveTo>
                  <a:cubicBezTo>
                    <a:pt x="168" y="935"/>
                    <a:pt x="134" y="935"/>
                    <a:pt x="101" y="901"/>
                  </a:cubicBezTo>
                  <a:cubicBezTo>
                    <a:pt x="1" y="801"/>
                    <a:pt x="1" y="668"/>
                    <a:pt x="101" y="568"/>
                  </a:cubicBezTo>
                  <a:lnTo>
                    <a:pt x="468" y="201"/>
                  </a:lnTo>
                  <a:cubicBezTo>
                    <a:pt x="668" y="1"/>
                    <a:pt x="968" y="301"/>
                    <a:pt x="768" y="501"/>
                  </a:cubicBezTo>
                  <a:lnTo>
                    <a:pt x="401" y="901"/>
                  </a:lnTo>
                  <a:cubicBezTo>
                    <a:pt x="334" y="935"/>
                    <a:pt x="301" y="935"/>
                    <a:pt x="234" y="935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570" name="Google Shape;7570;p39"/>
          <p:cNvGrpSpPr/>
          <p:nvPr/>
        </p:nvGrpSpPr>
        <p:grpSpPr>
          <a:xfrm>
            <a:off x="1472145" y="1573465"/>
            <a:ext cx="133450" cy="133450"/>
            <a:chOff x="2964800" y="2114450"/>
            <a:chExt cx="133450" cy="133450"/>
          </a:xfrm>
        </p:grpSpPr>
        <p:sp>
          <p:nvSpPr>
            <p:cNvPr id="7571" name="Google Shape;7571;p39"/>
            <p:cNvSpPr/>
            <p:nvPr/>
          </p:nvSpPr>
          <p:spPr>
            <a:xfrm>
              <a:off x="3059025" y="2175325"/>
              <a:ext cx="39225" cy="10875"/>
            </a:xfrm>
            <a:custGeom>
              <a:avLst/>
              <a:gdLst/>
              <a:ahLst/>
              <a:cxnLst/>
              <a:rect l="l" t="t" r="r" b="b"/>
              <a:pathLst>
                <a:path w="1569" h="435" extrusionOk="0">
                  <a:moveTo>
                    <a:pt x="1368" y="434"/>
                  </a:moveTo>
                  <a:lnTo>
                    <a:pt x="234" y="434"/>
                  </a:lnTo>
                  <a:cubicBezTo>
                    <a:pt x="100" y="434"/>
                    <a:pt x="0" y="334"/>
                    <a:pt x="0" y="234"/>
                  </a:cubicBezTo>
                  <a:cubicBezTo>
                    <a:pt x="0" y="101"/>
                    <a:pt x="100" y="1"/>
                    <a:pt x="234" y="1"/>
                  </a:cubicBezTo>
                  <a:lnTo>
                    <a:pt x="1368" y="1"/>
                  </a:lnTo>
                  <a:cubicBezTo>
                    <a:pt x="1468" y="1"/>
                    <a:pt x="1568" y="101"/>
                    <a:pt x="1568" y="234"/>
                  </a:cubicBezTo>
                  <a:cubicBezTo>
                    <a:pt x="1568" y="334"/>
                    <a:pt x="1468" y="434"/>
                    <a:pt x="1368" y="434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2" name="Google Shape;7572;p39"/>
            <p:cNvSpPr/>
            <p:nvPr/>
          </p:nvSpPr>
          <p:spPr>
            <a:xfrm>
              <a:off x="2964800" y="2175325"/>
              <a:ext cx="39200" cy="10875"/>
            </a:xfrm>
            <a:custGeom>
              <a:avLst/>
              <a:gdLst/>
              <a:ahLst/>
              <a:cxnLst/>
              <a:rect l="l" t="t" r="r" b="b"/>
              <a:pathLst>
                <a:path w="1568" h="435" extrusionOk="0">
                  <a:moveTo>
                    <a:pt x="1368" y="434"/>
                  </a:moveTo>
                  <a:lnTo>
                    <a:pt x="234" y="434"/>
                  </a:lnTo>
                  <a:cubicBezTo>
                    <a:pt x="100" y="434"/>
                    <a:pt x="0" y="334"/>
                    <a:pt x="0" y="234"/>
                  </a:cubicBezTo>
                  <a:cubicBezTo>
                    <a:pt x="0" y="101"/>
                    <a:pt x="100" y="1"/>
                    <a:pt x="234" y="1"/>
                  </a:cubicBezTo>
                  <a:lnTo>
                    <a:pt x="1368" y="1"/>
                  </a:lnTo>
                  <a:cubicBezTo>
                    <a:pt x="1468" y="1"/>
                    <a:pt x="1568" y="101"/>
                    <a:pt x="1568" y="234"/>
                  </a:cubicBezTo>
                  <a:cubicBezTo>
                    <a:pt x="1568" y="334"/>
                    <a:pt x="1468" y="434"/>
                    <a:pt x="1368" y="434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3" name="Google Shape;7573;p39"/>
            <p:cNvSpPr/>
            <p:nvPr/>
          </p:nvSpPr>
          <p:spPr>
            <a:xfrm>
              <a:off x="3026500" y="2208700"/>
              <a:ext cx="10025" cy="39200"/>
            </a:xfrm>
            <a:custGeom>
              <a:avLst/>
              <a:gdLst/>
              <a:ahLst/>
              <a:cxnLst/>
              <a:rect l="l" t="t" r="r" b="b"/>
              <a:pathLst>
                <a:path w="401" h="1568" extrusionOk="0">
                  <a:moveTo>
                    <a:pt x="201" y="1568"/>
                  </a:moveTo>
                  <a:cubicBezTo>
                    <a:pt x="101" y="1568"/>
                    <a:pt x="0" y="1468"/>
                    <a:pt x="0" y="1334"/>
                  </a:cubicBezTo>
                  <a:lnTo>
                    <a:pt x="0" y="200"/>
                  </a:lnTo>
                  <a:cubicBezTo>
                    <a:pt x="34" y="0"/>
                    <a:pt x="334" y="0"/>
                    <a:pt x="401" y="200"/>
                  </a:cubicBezTo>
                  <a:lnTo>
                    <a:pt x="401" y="1334"/>
                  </a:lnTo>
                  <a:cubicBezTo>
                    <a:pt x="401" y="1468"/>
                    <a:pt x="334" y="1568"/>
                    <a:pt x="201" y="1568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4" name="Google Shape;7574;p39"/>
            <p:cNvSpPr/>
            <p:nvPr/>
          </p:nvSpPr>
          <p:spPr>
            <a:xfrm>
              <a:off x="3026500" y="2114450"/>
              <a:ext cx="10025" cy="39225"/>
            </a:xfrm>
            <a:custGeom>
              <a:avLst/>
              <a:gdLst/>
              <a:ahLst/>
              <a:cxnLst/>
              <a:rect l="l" t="t" r="r" b="b"/>
              <a:pathLst>
                <a:path w="401" h="1569" extrusionOk="0">
                  <a:moveTo>
                    <a:pt x="201" y="1569"/>
                  </a:moveTo>
                  <a:cubicBezTo>
                    <a:pt x="101" y="1569"/>
                    <a:pt x="0" y="1468"/>
                    <a:pt x="0" y="1335"/>
                  </a:cubicBezTo>
                  <a:lnTo>
                    <a:pt x="0" y="201"/>
                  </a:lnTo>
                  <a:cubicBezTo>
                    <a:pt x="34" y="1"/>
                    <a:pt x="334" y="1"/>
                    <a:pt x="401" y="201"/>
                  </a:cubicBezTo>
                  <a:lnTo>
                    <a:pt x="401" y="1335"/>
                  </a:lnTo>
                  <a:cubicBezTo>
                    <a:pt x="401" y="1468"/>
                    <a:pt x="334" y="1569"/>
                    <a:pt x="201" y="1569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5" name="Google Shape;7575;p39"/>
            <p:cNvSpPr/>
            <p:nvPr/>
          </p:nvSpPr>
          <p:spPr>
            <a:xfrm>
              <a:off x="3036500" y="2186175"/>
              <a:ext cx="20875" cy="20050"/>
            </a:xfrm>
            <a:custGeom>
              <a:avLst/>
              <a:gdLst/>
              <a:ahLst/>
              <a:cxnLst/>
              <a:rect l="l" t="t" r="r" b="b"/>
              <a:pathLst>
                <a:path w="835" h="802" extrusionOk="0">
                  <a:moveTo>
                    <a:pt x="601" y="801"/>
                  </a:moveTo>
                  <a:cubicBezTo>
                    <a:pt x="568" y="801"/>
                    <a:pt x="501" y="801"/>
                    <a:pt x="468" y="768"/>
                  </a:cubicBezTo>
                  <a:lnTo>
                    <a:pt x="101" y="367"/>
                  </a:lnTo>
                  <a:cubicBezTo>
                    <a:pt x="1" y="301"/>
                    <a:pt x="1" y="167"/>
                    <a:pt x="101" y="67"/>
                  </a:cubicBezTo>
                  <a:cubicBezTo>
                    <a:pt x="168" y="0"/>
                    <a:pt x="301" y="0"/>
                    <a:pt x="401" y="67"/>
                  </a:cubicBezTo>
                  <a:lnTo>
                    <a:pt x="768" y="434"/>
                  </a:lnTo>
                  <a:cubicBezTo>
                    <a:pt x="835" y="534"/>
                    <a:pt x="835" y="668"/>
                    <a:pt x="768" y="768"/>
                  </a:cubicBezTo>
                  <a:cubicBezTo>
                    <a:pt x="735" y="801"/>
                    <a:pt x="668" y="801"/>
                    <a:pt x="601" y="80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6" name="Google Shape;7576;p39"/>
            <p:cNvSpPr/>
            <p:nvPr/>
          </p:nvSpPr>
          <p:spPr>
            <a:xfrm>
              <a:off x="3005650" y="2155325"/>
              <a:ext cx="20875" cy="20025"/>
            </a:xfrm>
            <a:custGeom>
              <a:avLst/>
              <a:gdLst/>
              <a:ahLst/>
              <a:cxnLst/>
              <a:rect l="l" t="t" r="r" b="b"/>
              <a:pathLst>
                <a:path w="835" h="801" extrusionOk="0">
                  <a:moveTo>
                    <a:pt x="601" y="801"/>
                  </a:moveTo>
                  <a:cubicBezTo>
                    <a:pt x="568" y="801"/>
                    <a:pt x="501" y="801"/>
                    <a:pt x="468" y="767"/>
                  </a:cubicBezTo>
                  <a:lnTo>
                    <a:pt x="101" y="367"/>
                  </a:lnTo>
                  <a:cubicBezTo>
                    <a:pt x="1" y="300"/>
                    <a:pt x="1" y="167"/>
                    <a:pt x="101" y="67"/>
                  </a:cubicBezTo>
                  <a:cubicBezTo>
                    <a:pt x="167" y="0"/>
                    <a:pt x="301" y="0"/>
                    <a:pt x="401" y="67"/>
                  </a:cubicBezTo>
                  <a:lnTo>
                    <a:pt x="768" y="434"/>
                  </a:lnTo>
                  <a:cubicBezTo>
                    <a:pt x="834" y="534"/>
                    <a:pt x="834" y="667"/>
                    <a:pt x="768" y="767"/>
                  </a:cubicBezTo>
                  <a:cubicBezTo>
                    <a:pt x="734" y="801"/>
                    <a:pt x="668" y="801"/>
                    <a:pt x="601" y="80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7" name="Google Shape;7577;p39"/>
            <p:cNvSpPr/>
            <p:nvPr/>
          </p:nvSpPr>
          <p:spPr>
            <a:xfrm>
              <a:off x="3003975" y="2182850"/>
              <a:ext cx="25875" cy="23375"/>
            </a:xfrm>
            <a:custGeom>
              <a:avLst/>
              <a:gdLst/>
              <a:ahLst/>
              <a:cxnLst/>
              <a:rect l="l" t="t" r="r" b="b"/>
              <a:pathLst>
                <a:path w="1035" h="935" extrusionOk="0">
                  <a:moveTo>
                    <a:pt x="301" y="934"/>
                  </a:moveTo>
                  <a:cubicBezTo>
                    <a:pt x="101" y="934"/>
                    <a:pt x="1" y="701"/>
                    <a:pt x="168" y="567"/>
                  </a:cubicBezTo>
                  <a:lnTo>
                    <a:pt x="535" y="200"/>
                  </a:lnTo>
                  <a:cubicBezTo>
                    <a:pt x="735" y="0"/>
                    <a:pt x="1035" y="300"/>
                    <a:pt x="835" y="500"/>
                  </a:cubicBezTo>
                  <a:lnTo>
                    <a:pt x="468" y="901"/>
                  </a:lnTo>
                  <a:cubicBezTo>
                    <a:pt x="401" y="934"/>
                    <a:pt x="368" y="934"/>
                    <a:pt x="301" y="934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8" name="Google Shape;7578;p39"/>
            <p:cNvSpPr/>
            <p:nvPr/>
          </p:nvSpPr>
          <p:spPr>
            <a:xfrm>
              <a:off x="3036500" y="2151975"/>
              <a:ext cx="24225" cy="23375"/>
            </a:xfrm>
            <a:custGeom>
              <a:avLst/>
              <a:gdLst/>
              <a:ahLst/>
              <a:cxnLst/>
              <a:rect l="l" t="t" r="r" b="b"/>
              <a:pathLst>
                <a:path w="969" h="935" extrusionOk="0">
                  <a:moveTo>
                    <a:pt x="234" y="935"/>
                  </a:moveTo>
                  <a:cubicBezTo>
                    <a:pt x="168" y="935"/>
                    <a:pt x="134" y="935"/>
                    <a:pt x="101" y="901"/>
                  </a:cubicBezTo>
                  <a:cubicBezTo>
                    <a:pt x="1" y="801"/>
                    <a:pt x="1" y="668"/>
                    <a:pt x="101" y="568"/>
                  </a:cubicBezTo>
                  <a:lnTo>
                    <a:pt x="468" y="201"/>
                  </a:lnTo>
                  <a:cubicBezTo>
                    <a:pt x="668" y="1"/>
                    <a:pt x="968" y="301"/>
                    <a:pt x="768" y="501"/>
                  </a:cubicBezTo>
                  <a:lnTo>
                    <a:pt x="401" y="901"/>
                  </a:lnTo>
                  <a:cubicBezTo>
                    <a:pt x="334" y="935"/>
                    <a:pt x="301" y="935"/>
                    <a:pt x="234" y="935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579" name="Google Shape;7579;p39"/>
          <p:cNvGrpSpPr/>
          <p:nvPr/>
        </p:nvGrpSpPr>
        <p:grpSpPr>
          <a:xfrm>
            <a:off x="1078645" y="1925265"/>
            <a:ext cx="133450" cy="133450"/>
            <a:chOff x="2964800" y="2114450"/>
            <a:chExt cx="133450" cy="133450"/>
          </a:xfrm>
        </p:grpSpPr>
        <p:sp>
          <p:nvSpPr>
            <p:cNvPr id="7580" name="Google Shape;7580;p39"/>
            <p:cNvSpPr/>
            <p:nvPr/>
          </p:nvSpPr>
          <p:spPr>
            <a:xfrm>
              <a:off x="3059025" y="2175325"/>
              <a:ext cx="39225" cy="10875"/>
            </a:xfrm>
            <a:custGeom>
              <a:avLst/>
              <a:gdLst/>
              <a:ahLst/>
              <a:cxnLst/>
              <a:rect l="l" t="t" r="r" b="b"/>
              <a:pathLst>
                <a:path w="1569" h="435" extrusionOk="0">
                  <a:moveTo>
                    <a:pt x="1368" y="434"/>
                  </a:moveTo>
                  <a:lnTo>
                    <a:pt x="234" y="434"/>
                  </a:lnTo>
                  <a:cubicBezTo>
                    <a:pt x="100" y="434"/>
                    <a:pt x="0" y="334"/>
                    <a:pt x="0" y="234"/>
                  </a:cubicBezTo>
                  <a:cubicBezTo>
                    <a:pt x="0" y="101"/>
                    <a:pt x="100" y="1"/>
                    <a:pt x="234" y="1"/>
                  </a:cubicBezTo>
                  <a:lnTo>
                    <a:pt x="1368" y="1"/>
                  </a:lnTo>
                  <a:cubicBezTo>
                    <a:pt x="1468" y="1"/>
                    <a:pt x="1568" y="101"/>
                    <a:pt x="1568" y="234"/>
                  </a:cubicBezTo>
                  <a:cubicBezTo>
                    <a:pt x="1568" y="334"/>
                    <a:pt x="1468" y="434"/>
                    <a:pt x="1368" y="434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1" name="Google Shape;7581;p39"/>
            <p:cNvSpPr/>
            <p:nvPr/>
          </p:nvSpPr>
          <p:spPr>
            <a:xfrm>
              <a:off x="2964800" y="2175325"/>
              <a:ext cx="39200" cy="10875"/>
            </a:xfrm>
            <a:custGeom>
              <a:avLst/>
              <a:gdLst/>
              <a:ahLst/>
              <a:cxnLst/>
              <a:rect l="l" t="t" r="r" b="b"/>
              <a:pathLst>
                <a:path w="1568" h="435" extrusionOk="0">
                  <a:moveTo>
                    <a:pt x="1368" y="434"/>
                  </a:moveTo>
                  <a:lnTo>
                    <a:pt x="234" y="434"/>
                  </a:lnTo>
                  <a:cubicBezTo>
                    <a:pt x="100" y="434"/>
                    <a:pt x="0" y="334"/>
                    <a:pt x="0" y="234"/>
                  </a:cubicBezTo>
                  <a:cubicBezTo>
                    <a:pt x="0" y="101"/>
                    <a:pt x="100" y="1"/>
                    <a:pt x="234" y="1"/>
                  </a:cubicBezTo>
                  <a:lnTo>
                    <a:pt x="1368" y="1"/>
                  </a:lnTo>
                  <a:cubicBezTo>
                    <a:pt x="1468" y="1"/>
                    <a:pt x="1568" y="101"/>
                    <a:pt x="1568" y="234"/>
                  </a:cubicBezTo>
                  <a:cubicBezTo>
                    <a:pt x="1568" y="334"/>
                    <a:pt x="1468" y="434"/>
                    <a:pt x="1368" y="434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2" name="Google Shape;7582;p39"/>
            <p:cNvSpPr/>
            <p:nvPr/>
          </p:nvSpPr>
          <p:spPr>
            <a:xfrm>
              <a:off x="3026500" y="2208700"/>
              <a:ext cx="10025" cy="39200"/>
            </a:xfrm>
            <a:custGeom>
              <a:avLst/>
              <a:gdLst/>
              <a:ahLst/>
              <a:cxnLst/>
              <a:rect l="l" t="t" r="r" b="b"/>
              <a:pathLst>
                <a:path w="401" h="1568" extrusionOk="0">
                  <a:moveTo>
                    <a:pt x="201" y="1568"/>
                  </a:moveTo>
                  <a:cubicBezTo>
                    <a:pt x="101" y="1568"/>
                    <a:pt x="0" y="1468"/>
                    <a:pt x="0" y="1334"/>
                  </a:cubicBezTo>
                  <a:lnTo>
                    <a:pt x="0" y="200"/>
                  </a:lnTo>
                  <a:cubicBezTo>
                    <a:pt x="34" y="0"/>
                    <a:pt x="334" y="0"/>
                    <a:pt x="401" y="200"/>
                  </a:cubicBezTo>
                  <a:lnTo>
                    <a:pt x="401" y="1334"/>
                  </a:lnTo>
                  <a:cubicBezTo>
                    <a:pt x="401" y="1468"/>
                    <a:pt x="334" y="1568"/>
                    <a:pt x="201" y="1568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3" name="Google Shape;7583;p39"/>
            <p:cNvSpPr/>
            <p:nvPr/>
          </p:nvSpPr>
          <p:spPr>
            <a:xfrm>
              <a:off x="3026500" y="2114450"/>
              <a:ext cx="10025" cy="39225"/>
            </a:xfrm>
            <a:custGeom>
              <a:avLst/>
              <a:gdLst/>
              <a:ahLst/>
              <a:cxnLst/>
              <a:rect l="l" t="t" r="r" b="b"/>
              <a:pathLst>
                <a:path w="401" h="1569" extrusionOk="0">
                  <a:moveTo>
                    <a:pt x="201" y="1569"/>
                  </a:moveTo>
                  <a:cubicBezTo>
                    <a:pt x="101" y="1569"/>
                    <a:pt x="0" y="1468"/>
                    <a:pt x="0" y="1335"/>
                  </a:cubicBezTo>
                  <a:lnTo>
                    <a:pt x="0" y="201"/>
                  </a:lnTo>
                  <a:cubicBezTo>
                    <a:pt x="34" y="1"/>
                    <a:pt x="334" y="1"/>
                    <a:pt x="401" y="201"/>
                  </a:cubicBezTo>
                  <a:lnTo>
                    <a:pt x="401" y="1335"/>
                  </a:lnTo>
                  <a:cubicBezTo>
                    <a:pt x="401" y="1468"/>
                    <a:pt x="334" y="1569"/>
                    <a:pt x="201" y="1569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4" name="Google Shape;7584;p39"/>
            <p:cNvSpPr/>
            <p:nvPr/>
          </p:nvSpPr>
          <p:spPr>
            <a:xfrm>
              <a:off x="3036500" y="2186175"/>
              <a:ext cx="20875" cy="20050"/>
            </a:xfrm>
            <a:custGeom>
              <a:avLst/>
              <a:gdLst/>
              <a:ahLst/>
              <a:cxnLst/>
              <a:rect l="l" t="t" r="r" b="b"/>
              <a:pathLst>
                <a:path w="835" h="802" extrusionOk="0">
                  <a:moveTo>
                    <a:pt x="601" y="801"/>
                  </a:moveTo>
                  <a:cubicBezTo>
                    <a:pt x="568" y="801"/>
                    <a:pt x="501" y="801"/>
                    <a:pt x="468" y="768"/>
                  </a:cubicBezTo>
                  <a:lnTo>
                    <a:pt x="101" y="367"/>
                  </a:lnTo>
                  <a:cubicBezTo>
                    <a:pt x="1" y="301"/>
                    <a:pt x="1" y="167"/>
                    <a:pt x="101" y="67"/>
                  </a:cubicBezTo>
                  <a:cubicBezTo>
                    <a:pt x="168" y="0"/>
                    <a:pt x="301" y="0"/>
                    <a:pt x="401" y="67"/>
                  </a:cubicBezTo>
                  <a:lnTo>
                    <a:pt x="768" y="434"/>
                  </a:lnTo>
                  <a:cubicBezTo>
                    <a:pt x="835" y="534"/>
                    <a:pt x="835" y="668"/>
                    <a:pt x="768" y="768"/>
                  </a:cubicBezTo>
                  <a:cubicBezTo>
                    <a:pt x="735" y="801"/>
                    <a:pt x="668" y="801"/>
                    <a:pt x="601" y="80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5" name="Google Shape;7585;p39"/>
            <p:cNvSpPr/>
            <p:nvPr/>
          </p:nvSpPr>
          <p:spPr>
            <a:xfrm>
              <a:off x="3005650" y="2155325"/>
              <a:ext cx="20875" cy="20025"/>
            </a:xfrm>
            <a:custGeom>
              <a:avLst/>
              <a:gdLst/>
              <a:ahLst/>
              <a:cxnLst/>
              <a:rect l="l" t="t" r="r" b="b"/>
              <a:pathLst>
                <a:path w="835" h="801" extrusionOk="0">
                  <a:moveTo>
                    <a:pt x="601" y="801"/>
                  </a:moveTo>
                  <a:cubicBezTo>
                    <a:pt x="568" y="801"/>
                    <a:pt x="501" y="801"/>
                    <a:pt x="468" y="767"/>
                  </a:cubicBezTo>
                  <a:lnTo>
                    <a:pt x="101" y="367"/>
                  </a:lnTo>
                  <a:cubicBezTo>
                    <a:pt x="1" y="300"/>
                    <a:pt x="1" y="167"/>
                    <a:pt x="101" y="67"/>
                  </a:cubicBezTo>
                  <a:cubicBezTo>
                    <a:pt x="167" y="0"/>
                    <a:pt x="301" y="0"/>
                    <a:pt x="401" y="67"/>
                  </a:cubicBezTo>
                  <a:lnTo>
                    <a:pt x="768" y="434"/>
                  </a:lnTo>
                  <a:cubicBezTo>
                    <a:pt x="834" y="534"/>
                    <a:pt x="834" y="667"/>
                    <a:pt x="768" y="767"/>
                  </a:cubicBezTo>
                  <a:cubicBezTo>
                    <a:pt x="734" y="801"/>
                    <a:pt x="668" y="801"/>
                    <a:pt x="601" y="80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6" name="Google Shape;7586;p39"/>
            <p:cNvSpPr/>
            <p:nvPr/>
          </p:nvSpPr>
          <p:spPr>
            <a:xfrm>
              <a:off x="3003975" y="2182850"/>
              <a:ext cx="25875" cy="23375"/>
            </a:xfrm>
            <a:custGeom>
              <a:avLst/>
              <a:gdLst/>
              <a:ahLst/>
              <a:cxnLst/>
              <a:rect l="l" t="t" r="r" b="b"/>
              <a:pathLst>
                <a:path w="1035" h="935" extrusionOk="0">
                  <a:moveTo>
                    <a:pt x="301" y="934"/>
                  </a:moveTo>
                  <a:cubicBezTo>
                    <a:pt x="101" y="934"/>
                    <a:pt x="1" y="701"/>
                    <a:pt x="168" y="567"/>
                  </a:cubicBezTo>
                  <a:lnTo>
                    <a:pt x="535" y="200"/>
                  </a:lnTo>
                  <a:cubicBezTo>
                    <a:pt x="735" y="0"/>
                    <a:pt x="1035" y="300"/>
                    <a:pt x="835" y="500"/>
                  </a:cubicBezTo>
                  <a:lnTo>
                    <a:pt x="468" y="901"/>
                  </a:lnTo>
                  <a:cubicBezTo>
                    <a:pt x="401" y="934"/>
                    <a:pt x="368" y="934"/>
                    <a:pt x="301" y="934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7" name="Google Shape;7587;p39"/>
            <p:cNvSpPr/>
            <p:nvPr/>
          </p:nvSpPr>
          <p:spPr>
            <a:xfrm>
              <a:off x="3036500" y="2151975"/>
              <a:ext cx="24225" cy="23375"/>
            </a:xfrm>
            <a:custGeom>
              <a:avLst/>
              <a:gdLst/>
              <a:ahLst/>
              <a:cxnLst/>
              <a:rect l="l" t="t" r="r" b="b"/>
              <a:pathLst>
                <a:path w="969" h="935" extrusionOk="0">
                  <a:moveTo>
                    <a:pt x="234" y="935"/>
                  </a:moveTo>
                  <a:cubicBezTo>
                    <a:pt x="168" y="935"/>
                    <a:pt x="134" y="935"/>
                    <a:pt x="101" y="901"/>
                  </a:cubicBezTo>
                  <a:cubicBezTo>
                    <a:pt x="1" y="801"/>
                    <a:pt x="1" y="668"/>
                    <a:pt x="101" y="568"/>
                  </a:cubicBezTo>
                  <a:lnTo>
                    <a:pt x="468" y="201"/>
                  </a:lnTo>
                  <a:cubicBezTo>
                    <a:pt x="668" y="1"/>
                    <a:pt x="968" y="301"/>
                    <a:pt x="768" y="501"/>
                  </a:cubicBezTo>
                  <a:lnTo>
                    <a:pt x="401" y="901"/>
                  </a:lnTo>
                  <a:cubicBezTo>
                    <a:pt x="334" y="935"/>
                    <a:pt x="301" y="935"/>
                    <a:pt x="234" y="935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588" name="Google Shape;7588;p39"/>
          <p:cNvGrpSpPr/>
          <p:nvPr/>
        </p:nvGrpSpPr>
        <p:grpSpPr>
          <a:xfrm rot="2512972">
            <a:off x="2268820" y="1430401"/>
            <a:ext cx="305682" cy="221476"/>
            <a:chOff x="1399963" y="545100"/>
            <a:chExt cx="305686" cy="221479"/>
          </a:xfrm>
        </p:grpSpPr>
        <p:sp>
          <p:nvSpPr>
            <p:cNvPr id="7589" name="Google Shape;7589;p39"/>
            <p:cNvSpPr/>
            <p:nvPr/>
          </p:nvSpPr>
          <p:spPr>
            <a:xfrm>
              <a:off x="1614599" y="545100"/>
              <a:ext cx="35682" cy="27711"/>
            </a:xfrm>
            <a:custGeom>
              <a:avLst/>
              <a:gdLst/>
              <a:ahLst/>
              <a:cxnLst/>
              <a:rect l="l" t="t" r="r" b="b"/>
              <a:pathLst>
                <a:path w="1325" h="1029" extrusionOk="0">
                  <a:moveTo>
                    <a:pt x="663" y="0"/>
                  </a:moveTo>
                  <a:cubicBezTo>
                    <a:pt x="1" y="0"/>
                    <a:pt x="1" y="1028"/>
                    <a:pt x="663" y="1028"/>
                  </a:cubicBezTo>
                  <a:cubicBezTo>
                    <a:pt x="1325" y="1028"/>
                    <a:pt x="1325" y="0"/>
                    <a:pt x="66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0" name="Google Shape;7590;p39"/>
            <p:cNvSpPr/>
            <p:nvPr/>
          </p:nvSpPr>
          <p:spPr>
            <a:xfrm>
              <a:off x="1628252" y="738895"/>
              <a:ext cx="35682" cy="27684"/>
            </a:xfrm>
            <a:custGeom>
              <a:avLst/>
              <a:gdLst/>
              <a:ahLst/>
              <a:cxnLst/>
              <a:rect l="l" t="t" r="r" b="b"/>
              <a:pathLst>
                <a:path w="1325" h="1028" extrusionOk="0">
                  <a:moveTo>
                    <a:pt x="663" y="0"/>
                  </a:moveTo>
                  <a:cubicBezTo>
                    <a:pt x="1" y="0"/>
                    <a:pt x="1" y="1028"/>
                    <a:pt x="663" y="1028"/>
                  </a:cubicBezTo>
                  <a:cubicBezTo>
                    <a:pt x="1324" y="1028"/>
                    <a:pt x="1324" y="0"/>
                    <a:pt x="66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1" name="Google Shape;7591;p39"/>
            <p:cNvSpPr/>
            <p:nvPr/>
          </p:nvSpPr>
          <p:spPr>
            <a:xfrm>
              <a:off x="1399963" y="649000"/>
              <a:ext cx="35682" cy="27711"/>
            </a:xfrm>
            <a:custGeom>
              <a:avLst/>
              <a:gdLst/>
              <a:ahLst/>
              <a:cxnLst/>
              <a:rect l="l" t="t" r="r" b="b"/>
              <a:pathLst>
                <a:path w="1325" h="1029" extrusionOk="0">
                  <a:moveTo>
                    <a:pt x="663" y="1"/>
                  </a:moveTo>
                  <a:cubicBezTo>
                    <a:pt x="1" y="1"/>
                    <a:pt x="1" y="1029"/>
                    <a:pt x="663" y="1029"/>
                  </a:cubicBezTo>
                  <a:cubicBezTo>
                    <a:pt x="1324" y="1029"/>
                    <a:pt x="1324" y="1"/>
                    <a:pt x="66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2" name="Google Shape;7592;p39"/>
            <p:cNvSpPr/>
            <p:nvPr/>
          </p:nvSpPr>
          <p:spPr>
            <a:xfrm>
              <a:off x="1669967" y="628155"/>
              <a:ext cx="35682" cy="27711"/>
            </a:xfrm>
            <a:custGeom>
              <a:avLst/>
              <a:gdLst/>
              <a:ahLst/>
              <a:cxnLst/>
              <a:rect l="l" t="t" r="r" b="b"/>
              <a:pathLst>
                <a:path w="1325" h="1029" extrusionOk="0">
                  <a:moveTo>
                    <a:pt x="663" y="0"/>
                  </a:moveTo>
                  <a:cubicBezTo>
                    <a:pt x="1" y="0"/>
                    <a:pt x="1" y="1028"/>
                    <a:pt x="663" y="1028"/>
                  </a:cubicBezTo>
                  <a:cubicBezTo>
                    <a:pt x="1324" y="1028"/>
                    <a:pt x="1324" y="0"/>
                    <a:pt x="66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3" name="Google Shape;7593;p39"/>
            <p:cNvSpPr/>
            <p:nvPr/>
          </p:nvSpPr>
          <p:spPr>
            <a:xfrm>
              <a:off x="1531572" y="649000"/>
              <a:ext cx="35655" cy="27711"/>
            </a:xfrm>
            <a:custGeom>
              <a:avLst/>
              <a:gdLst/>
              <a:ahLst/>
              <a:cxnLst/>
              <a:rect l="l" t="t" r="r" b="b"/>
              <a:pathLst>
                <a:path w="1324" h="1029" extrusionOk="0">
                  <a:moveTo>
                    <a:pt x="662" y="1"/>
                  </a:moveTo>
                  <a:cubicBezTo>
                    <a:pt x="0" y="1"/>
                    <a:pt x="0" y="1029"/>
                    <a:pt x="662" y="1029"/>
                  </a:cubicBezTo>
                  <a:cubicBezTo>
                    <a:pt x="1324" y="1029"/>
                    <a:pt x="1324" y="1"/>
                    <a:pt x="662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594" name="Google Shape;7594;p39"/>
          <p:cNvGrpSpPr/>
          <p:nvPr/>
        </p:nvGrpSpPr>
        <p:grpSpPr>
          <a:xfrm>
            <a:off x="740306" y="1315652"/>
            <a:ext cx="517747" cy="507181"/>
            <a:chOff x="5149323" y="558862"/>
            <a:chExt cx="517747" cy="507181"/>
          </a:xfrm>
        </p:grpSpPr>
        <p:grpSp>
          <p:nvGrpSpPr>
            <p:cNvPr id="7595" name="Google Shape;7595;p39"/>
            <p:cNvGrpSpPr/>
            <p:nvPr/>
          </p:nvGrpSpPr>
          <p:grpSpPr>
            <a:xfrm rot="5258332">
              <a:off x="5397271" y="605401"/>
              <a:ext cx="305701" cy="221490"/>
              <a:chOff x="1399963" y="545100"/>
              <a:chExt cx="305686" cy="221479"/>
            </a:xfrm>
          </p:grpSpPr>
          <p:sp>
            <p:nvSpPr>
              <p:cNvPr id="7596" name="Google Shape;7596;p39"/>
              <p:cNvSpPr/>
              <p:nvPr/>
            </p:nvSpPr>
            <p:spPr>
              <a:xfrm>
                <a:off x="1614599" y="545100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5" y="1028"/>
                      <a:pt x="1325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97" name="Google Shape;7597;p39"/>
              <p:cNvSpPr/>
              <p:nvPr/>
            </p:nvSpPr>
            <p:spPr>
              <a:xfrm>
                <a:off x="1628252" y="738895"/>
                <a:ext cx="35682" cy="27684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8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98" name="Google Shape;7598;p39"/>
              <p:cNvSpPr/>
              <p:nvPr/>
            </p:nvSpPr>
            <p:spPr>
              <a:xfrm>
                <a:off x="1399963" y="649000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99" name="Google Shape;7599;p39"/>
              <p:cNvSpPr/>
              <p:nvPr/>
            </p:nvSpPr>
            <p:spPr>
              <a:xfrm>
                <a:off x="1669967" y="628155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00" name="Google Shape;7600;p39"/>
              <p:cNvSpPr/>
              <p:nvPr/>
            </p:nvSpPr>
            <p:spPr>
              <a:xfrm>
                <a:off x="1531572" y="649000"/>
                <a:ext cx="35655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029" extrusionOk="0">
                    <a:moveTo>
                      <a:pt x="662" y="1"/>
                    </a:moveTo>
                    <a:cubicBezTo>
                      <a:pt x="0" y="1"/>
                      <a:pt x="0" y="1029"/>
                      <a:pt x="662" y="1029"/>
                    </a:cubicBezTo>
                    <a:cubicBezTo>
                      <a:pt x="1324" y="1029"/>
                      <a:pt x="1324" y="1"/>
                      <a:pt x="66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601" name="Google Shape;7601;p39"/>
            <p:cNvGrpSpPr/>
            <p:nvPr/>
          </p:nvGrpSpPr>
          <p:grpSpPr>
            <a:xfrm rot="-8599838">
              <a:off x="5183097" y="818722"/>
              <a:ext cx="243479" cy="193795"/>
              <a:chOff x="728750" y="586816"/>
              <a:chExt cx="243477" cy="193794"/>
            </a:xfrm>
          </p:grpSpPr>
          <p:sp>
            <p:nvSpPr>
              <p:cNvPr id="7602" name="Google Shape;7602;p39"/>
              <p:cNvSpPr/>
              <p:nvPr/>
            </p:nvSpPr>
            <p:spPr>
              <a:xfrm>
                <a:off x="728750" y="600470"/>
                <a:ext cx="35655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029" extrusionOk="0">
                    <a:moveTo>
                      <a:pt x="662" y="0"/>
                    </a:moveTo>
                    <a:cubicBezTo>
                      <a:pt x="0" y="0"/>
                      <a:pt x="0" y="1028"/>
                      <a:pt x="662" y="1028"/>
                    </a:cubicBezTo>
                    <a:cubicBezTo>
                      <a:pt x="1324" y="1028"/>
                      <a:pt x="1324" y="0"/>
                      <a:pt x="66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03" name="Google Shape;7603;p39"/>
              <p:cNvSpPr/>
              <p:nvPr/>
            </p:nvSpPr>
            <p:spPr>
              <a:xfrm>
                <a:off x="735564" y="752926"/>
                <a:ext cx="36059" cy="27684"/>
              </a:xfrm>
              <a:custGeom>
                <a:avLst/>
                <a:gdLst/>
                <a:ahLst/>
                <a:cxnLst/>
                <a:rect l="l" t="t" r="r" b="b"/>
                <a:pathLst>
                  <a:path w="1339" h="1028" extrusionOk="0">
                    <a:moveTo>
                      <a:pt x="677" y="0"/>
                    </a:moveTo>
                    <a:cubicBezTo>
                      <a:pt x="1" y="0"/>
                      <a:pt x="1" y="1028"/>
                      <a:pt x="677" y="1028"/>
                    </a:cubicBezTo>
                    <a:cubicBezTo>
                      <a:pt x="1338" y="1028"/>
                      <a:pt x="1338" y="0"/>
                      <a:pt x="677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04" name="Google Shape;7604;p39"/>
              <p:cNvSpPr/>
              <p:nvPr/>
            </p:nvSpPr>
            <p:spPr>
              <a:xfrm>
                <a:off x="936168" y="586816"/>
                <a:ext cx="36059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39" h="1029" extrusionOk="0">
                    <a:moveTo>
                      <a:pt x="677" y="0"/>
                    </a:moveTo>
                    <a:cubicBezTo>
                      <a:pt x="1" y="0"/>
                      <a:pt x="1" y="1028"/>
                      <a:pt x="677" y="1028"/>
                    </a:cubicBezTo>
                    <a:cubicBezTo>
                      <a:pt x="1339" y="1028"/>
                      <a:pt x="1339" y="0"/>
                      <a:pt x="677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7605" name="Google Shape;7605;p39"/>
          <p:cNvSpPr/>
          <p:nvPr/>
        </p:nvSpPr>
        <p:spPr>
          <a:xfrm flipH="1">
            <a:off x="7505749" y="1407320"/>
            <a:ext cx="572884" cy="1790892"/>
          </a:xfrm>
          <a:custGeom>
            <a:avLst/>
            <a:gdLst/>
            <a:ahLst/>
            <a:cxnLst/>
            <a:rect l="l" t="t" r="r" b="b"/>
            <a:pathLst>
              <a:path w="26186" h="81860" extrusionOk="0">
                <a:moveTo>
                  <a:pt x="21483" y="71919"/>
                </a:moveTo>
                <a:cubicBezTo>
                  <a:pt x="21716" y="71552"/>
                  <a:pt x="21916" y="71219"/>
                  <a:pt x="22116" y="70885"/>
                </a:cubicBezTo>
                <a:lnTo>
                  <a:pt x="22116" y="70885"/>
                </a:lnTo>
                <a:cubicBezTo>
                  <a:pt x="24818" y="66549"/>
                  <a:pt x="26186" y="62913"/>
                  <a:pt x="26186" y="60111"/>
                </a:cubicBezTo>
                <a:cubicBezTo>
                  <a:pt x="26186" y="58042"/>
                  <a:pt x="25819" y="56008"/>
                  <a:pt x="25185" y="54073"/>
                </a:cubicBezTo>
                <a:lnTo>
                  <a:pt x="25185" y="54040"/>
                </a:lnTo>
                <a:cubicBezTo>
                  <a:pt x="23484" y="49203"/>
                  <a:pt x="19815" y="45600"/>
                  <a:pt x="15412" y="44633"/>
                </a:cubicBezTo>
                <a:cubicBezTo>
                  <a:pt x="15412" y="44633"/>
                  <a:pt x="15412" y="44599"/>
                  <a:pt x="15412" y="44599"/>
                </a:cubicBezTo>
                <a:lnTo>
                  <a:pt x="14578" y="41931"/>
                </a:lnTo>
                <a:cubicBezTo>
                  <a:pt x="16045" y="42131"/>
                  <a:pt x="17446" y="42798"/>
                  <a:pt x="18581" y="43799"/>
                </a:cubicBezTo>
                <a:cubicBezTo>
                  <a:pt x="18614" y="43832"/>
                  <a:pt x="18647" y="43866"/>
                  <a:pt x="18714" y="43899"/>
                </a:cubicBezTo>
                <a:cubicBezTo>
                  <a:pt x="18747" y="43932"/>
                  <a:pt x="18781" y="43932"/>
                  <a:pt x="18814" y="43932"/>
                </a:cubicBezTo>
                <a:cubicBezTo>
                  <a:pt x="19081" y="43966"/>
                  <a:pt x="19181" y="43599"/>
                  <a:pt x="18947" y="43499"/>
                </a:cubicBezTo>
                <a:lnTo>
                  <a:pt x="18847" y="43465"/>
                </a:lnTo>
                <a:cubicBezTo>
                  <a:pt x="17713" y="42431"/>
                  <a:pt x="16279" y="41764"/>
                  <a:pt x="14744" y="41497"/>
                </a:cubicBezTo>
                <a:cubicBezTo>
                  <a:pt x="15678" y="41230"/>
                  <a:pt x="16546" y="40830"/>
                  <a:pt x="17346" y="40330"/>
                </a:cubicBezTo>
                <a:cubicBezTo>
                  <a:pt x="18881" y="39196"/>
                  <a:pt x="19515" y="38128"/>
                  <a:pt x="19014" y="37428"/>
                </a:cubicBezTo>
                <a:cubicBezTo>
                  <a:pt x="18881" y="37228"/>
                  <a:pt x="18514" y="36927"/>
                  <a:pt x="17747" y="37094"/>
                </a:cubicBezTo>
                <a:cubicBezTo>
                  <a:pt x="17013" y="37261"/>
                  <a:pt x="16346" y="37628"/>
                  <a:pt x="15745" y="38095"/>
                </a:cubicBezTo>
                <a:cubicBezTo>
                  <a:pt x="14744" y="38862"/>
                  <a:pt x="13944" y="39796"/>
                  <a:pt x="13310" y="40863"/>
                </a:cubicBezTo>
                <a:lnTo>
                  <a:pt x="13310" y="201"/>
                </a:lnTo>
                <a:cubicBezTo>
                  <a:pt x="13243" y="1"/>
                  <a:pt x="12943" y="1"/>
                  <a:pt x="12876" y="201"/>
                </a:cubicBezTo>
                <a:lnTo>
                  <a:pt x="12876" y="40863"/>
                </a:lnTo>
                <a:cubicBezTo>
                  <a:pt x="12243" y="39796"/>
                  <a:pt x="11442" y="38829"/>
                  <a:pt x="10441" y="38061"/>
                </a:cubicBezTo>
                <a:cubicBezTo>
                  <a:pt x="8907" y="36961"/>
                  <a:pt x="7673" y="36727"/>
                  <a:pt x="7172" y="37428"/>
                </a:cubicBezTo>
                <a:cubicBezTo>
                  <a:pt x="6672" y="38128"/>
                  <a:pt x="7306" y="39196"/>
                  <a:pt x="8840" y="40296"/>
                </a:cubicBezTo>
                <a:cubicBezTo>
                  <a:pt x="9641" y="40830"/>
                  <a:pt x="10508" y="41230"/>
                  <a:pt x="11442" y="41497"/>
                </a:cubicBezTo>
                <a:cubicBezTo>
                  <a:pt x="9908" y="41731"/>
                  <a:pt x="8473" y="42431"/>
                  <a:pt x="7339" y="43432"/>
                </a:cubicBezTo>
                <a:lnTo>
                  <a:pt x="7272" y="43499"/>
                </a:lnTo>
                <a:cubicBezTo>
                  <a:pt x="7172" y="43565"/>
                  <a:pt x="7139" y="43699"/>
                  <a:pt x="7172" y="43799"/>
                </a:cubicBezTo>
                <a:cubicBezTo>
                  <a:pt x="7239" y="43866"/>
                  <a:pt x="7306" y="43899"/>
                  <a:pt x="7373" y="43899"/>
                </a:cubicBezTo>
                <a:cubicBezTo>
                  <a:pt x="7406" y="43899"/>
                  <a:pt x="7439" y="43899"/>
                  <a:pt x="7473" y="43866"/>
                </a:cubicBezTo>
                <a:cubicBezTo>
                  <a:pt x="7539" y="43866"/>
                  <a:pt x="7573" y="43832"/>
                  <a:pt x="7606" y="43766"/>
                </a:cubicBezTo>
                <a:cubicBezTo>
                  <a:pt x="8740" y="42765"/>
                  <a:pt x="10141" y="42131"/>
                  <a:pt x="11609" y="41898"/>
                </a:cubicBezTo>
                <a:lnTo>
                  <a:pt x="10775" y="44566"/>
                </a:lnTo>
                <a:cubicBezTo>
                  <a:pt x="10775" y="44566"/>
                  <a:pt x="10775" y="44599"/>
                  <a:pt x="10775" y="44599"/>
                </a:cubicBezTo>
                <a:cubicBezTo>
                  <a:pt x="8874" y="45033"/>
                  <a:pt x="7072" y="45934"/>
                  <a:pt x="5571" y="47235"/>
                </a:cubicBezTo>
                <a:cubicBezTo>
                  <a:pt x="5505" y="47268"/>
                  <a:pt x="5505" y="47301"/>
                  <a:pt x="5471" y="47335"/>
                </a:cubicBezTo>
                <a:cubicBezTo>
                  <a:pt x="4804" y="47902"/>
                  <a:pt x="4204" y="48536"/>
                  <a:pt x="3670" y="49203"/>
                </a:cubicBezTo>
                <a:cubicBezTo>
                  <a:pt x="3603" y="49236"/>
                  <a:pt x="3570" y="49269"/>
                  <a:pt x="3536" y="49336"/>
                </a:cubicBezTo>
                <a:lnTo>
                  <a:pt x="3536" y="49336"/>
                </a:lnTo>
                <a:cubicBezTo>
                  <a:pt x="2469" y="50737"/>
                  <a:pt x="1602" y="52338"/>
                  <a:pt x="1001" y="54040"/>
                </a:cubicBezTo>
                <a:lnTo>
                  <a:pt x="1001" y="54073"/>
                </a:lnTo>
                <a:lnTo>
                  <a:pt x="1001" y="54073"/>
                </a:lnTo>
                <a:cubicBezTo>
                  <a:pt x="334" y="56008"/>
                  <a:pt x="1" y="58042"/>
                  <a:pt x="1" y="60077"/>
                </a:cubicBezTo>
                <a:cubicBezTo>
                  <a:pt x="34" y="61078"/>
                  <a:pt x="167" y="62079"/>
                  <a:pt x="434" y="63079"/>
                </a:cubicBezTo>
                <a:lnTo>
                  <a:pt x="434" y="63079"/>
                </a:lnTo>
                <a:lnTo>
                  <a:pt x="434" y="63113"/>
                </a:lnTo>
                <a:cubicBezTo>
                  <a:pt x="434" y="63179"/>
                  <a:pt x="468" y="63280"/>
                  <a:pt x="501" y="63380"/>
                </a:cubicBezTo>
                <a:cubicBezTo>
                  <a:pt x="534" y="63513"/>
                  <a:pt x="601" y="63680"/>
                  <a:pt x="634" y="63847"/>
                </a:cubicBezTo>
                <a:lnTo>
                  <a:pt x="634" y="63913"/>
                </a:lnTo>
                <a:cubicBezTo>
                  <a:pt x="768" y="64314"/>
                  <a:pt x="901" y="64681"/>
                  <a:pt x="1068" y="65047"/>
                </a:cubicBezTo>
                <a:cubicBezTo>
                  <a:pt x="2035" y="67449"/>
                  <a:pt x="3236" y="69751"/>
                  <a:pt x="4671" y="71886"/>
                </a:cubicBezTo>
                <a:cubicBezTo>
                  <a:pt x="6805" y="75121"/>
                  <a:pt x="9174" y="78157"/>
                  <a:pt x="11742" y="81059"/>
                </a:cubicBezTo>
                <a:cubicBezTo>
                  <a:pt x="12443" y="81859"/>
                  <a:pt x="13710" y="81859"/>
                  <a:pt x="14411" y="81059"/>
                </a:cubicBezTo>
                <a:cubicBezTo>
                  <a:pt x="16479" y="78691"/>
                  <a:pt x="18447" y="76222"/>
                  <a:pt x="20282" y="73654"/>
                </a:cubicBezTo>
                <a:lnTo>
                  <a:pt x="20282" y="73654"/>
                </a:lnTo>
                <a:cubicBezTo>
                  <a:pt x="20682" y="73087"/>
                  <a:pt x="21082" y="72519"/>
                  <a:pt x="21483" y="71919"/>
                </a:cubicBezTo>
                <a:close/>
                <a:moveTo>
                  <a:pt x="5838" y="47568"/>
                </a:moveTo>
                <a:cubicBezTo>
                  <a:pt x="6472" y="47001"/>
                  <a:pt x="7172" y="46534"/>
                  <a:pt x="7940" y="46134"/>
                </a:cubicBezTo>
                <a:cubicBezTo>
                  <a:pt x="7773" y="47135"/>
                  <a:pt x="7773" y="48469"/>
                  <a:pt x="8673" y="49603"/>
                </a:cubicBezTo>
                <a:cubicBezTo>
                  <a:pt x="9841" y="51071"/>
                  <a:pt x="12243" y="51871"/>
                  <a:pt x="16012" y="52071"/>
                </a:cubicBezTo>
                <a:cubicBezTo>
                  <a:pt x="18747" y="52205"/>
                  <a:pt x="21316" y="53473"/>
                  <a:pt x="23084" y="55574"/>
                </a:cubicBezTo>
                <a:cubicBezTo>
                  <a:pt x="24852" y="57609"/>
                  <a:pt x="25652" y="60277"/>
                  <a:pt x="25319" y="62979"/>
                </a:cubicBezTo>
                <a:cubicBezTo>
                  <a:pt x="25052" y="64013"/>
                  <a:pt x="24685" y="65014"/>
                  <a:pt x="24251" y="66015"/>
                </a:cubicBezTo>
                <a:cubicBezTo>
                  <a:pt x="24718" y="63480"/>
                  <a:pt x="24385" y="61412"/>
                  <a:pt x="23284" y="59877"/>
                </a:cubicBezTo>
                <a:cubicBezTo>
                  <a:pt x="21716" y="57709"/>
                  <a:pt x="18647" y="56641"/>
                  <a:pt x="14177" y="56641"/>
                </a:cubicBezTo>
                <a:cubicBezTo>
                  <a:pt x="10908" y="56641"/>
                  <a:pt x="8540" y="55841"/>
                  <a:pt x="7172" y="54206"/>
                </a:cubicBezTo>
                <a:cubicBezTo>
                  <a:pt x="5838" y="52705"/>
                  <a:pt x="5404" y="50470"/>
                  <a:pt x="5838" y="47568"/>
                </a:cubicBezTo>
                <a:close/>
                <a:moveTo>
                  <a:pt x="25719" y="60478"/>
                </a:moveTo>
                <a:cubicBezTo>
                  <a:pt x="25485" y="58576"/>
                  <a:pt x="24685" y="56742"/>
                  <a:pt x="23417" y="55274"/>
                </a:cubicBezTo>
                <a:cubicBezTo>
                  <a:pt x="21549" y="53106"/>
                  <a:pt x="18881" y="51805"/>
                  <a:pt x="16045" y="51671"/>
                </a:cubicBezTo>
                <a:cubicBezTo>
                  <a:pt x="12443" y="51471"/>
                  <a:pt x="10074" y="50704"/>
                  <a:pt x="9007" y="49370"/>
                </a:cubicBezTo>
                <a:cubicBezTo>
                  <a:pt x="8340" y="48536"/>
                  <a:pt x="8140" y="47401"/>
                  <a:pt x="8407" y="45900"/>
                </a:cubicBezTo>
                <a:cubicBezTo>
                  <a:pt x="9341" y="45467"/>
                  <a:pt x="10341" y="45133"/>
                  <a:pt x="11342" y="44966"/>
                </a:cubicBezTo>
                <a:cubicBezTo>
                  <a:pt x="11442" y="46067"/>
                  <a:pt x="12243" y="47735"/>
                  <a:pt x="15912" y="48202"/>
                </a:cubicBezTo>
                <a:cubicBezTo>
                  <a:pt x="21116" y="48869"/>
                  <a:pt x="23584" y="51805"/>
                  <a:pt x="24752" y="54206"/>
                </a:cubicBezTo>
                <a:cubicBezTo>
                  <a:pt x="25419" y="56108"/>
                  <a:pt x="25752" y="58109"/>
                  <a:pt x="25752" y="60111"/>
                </a:cubicBezTo>
                <a:cubicBezTo>
                  <a:pt x="25752" y="60211"/>
                  <a:pt x="25752" y="60344"/>
                  <a:pt x="25719" y="60478"/>
                </a:cubicBezTo>
                <a:close/>
                <a:moveTo>
                  <a:pt x="23651" y="51705"/>
                </a:moveTo>
                <a:cubicBezTo>
                  <a:pt x="21816" y="49536"/>
                  <a:pt x="19148" y="48169"/>
                  <a:pt x="15945" y="47735"/>
                </a:cubicBezTo>
                <a:cubicBezTo>
                  <a:pt x="12543" y="47335"/>
                  <a:pt x="11842" y="45834"/>
                  <a:pt x="11776" y="44900"/>
                </a:cubicBezTo>
                <a:cubicBezTo>
                  <a:pt x="12209" y="44833"/>
                  <a:pt x="12643" y="44800"/>
                  <a:pt x="13077" y="44800"/>
                </a:cubicBezTo>
                <a:cubicBezTo>
                  <a:pt x="17480" y="44800"/>
                  <a:pt x="21383" y="47535"/>
                  <a:pt x="23651" y="51705"/>
                </a:cubicBezTo>
                <a:close/>
                <a:moveTo>
                  <a:pt x="15979" y="38428"/>
                </a:moveTo>
                <a:cubicBezTo>
                  <a:pt x="16512" y="37995"/>
                  <a:pt x="17146" y="37695"/>
                  <a:pt x="17847" y="37494"/>
                </a:cubicBezTo>
                <a:cubicBezTo>
                  <a:pt x="17947" y="37494"/>
                  <a:pt x="18047" y="37461"/>
                  <a:pt x="18147" y="37461"/>
                </a:cubicBezTo>
                <a:cubicBezTo>
                  <a:pt x="18347" y="37461"/>
                  <a:pt x="18514" y="37528"/>
                  <a:pt x="18647" y="37695"/>
                </a:cubicBezTo>
                <a:cubicBezTo>
                  <a:pt x="18914" y="38028"/>
                  <a:pt x="18647" y="38829"/>
                  <a:pt x="17079" y="39963"/>
                </a:cubicBezTo>
                <a:cubicBezTo>
                  <a:pt x="15979" y="40630"/>
                  <a:pt x="14778" y="41130"/>
                  <a:pt x="13510" y="41364"/>
                </a:cubicBezTo>
                <a:cubicBezTo>
                  <a:pt x="14144" y="40230"/>
                  <a:pt x="14978" y="39229"/>
                  <a:pt x="15979" y="38428"/>
                </a:cubicBezTo>
                <a:close/>
                <a:moveTo>
                  <a:pt x="7506" y="37695"/>
                </a:moveTo>
                <a:cubicBezTo>
                  <a:pt x="7639" y="37528"/>
                  <a:pt x="7840" y="37461"/>
                  <a:pt x="8040" y="37461"/>
                </a:cubicBezTo>
                <a:cubicBezTo>
                  <a:pt x="8473" y="37461"/>
                  <a:pt x="9174" y="37728"/>
                  <a:pt x="10175" y="38428"/>
                </a:cubicBezTo>
                <a:cubicBezTo>
                  <a:pt x="11175" y="39229"/>
                  <a:pt x="12009" y="40230"/>
                  <a:pt x="12643" y="41364"/>
                </a:cubicBezTo>
                <a:cubicBezTo>
                  <a:pt x="11375" y="41130"/>
                  <a:pt x="10175" y="40630"/>
                  <a:pt x="9074" y="39963"/>
                </a:cubicBezTo>
                <a:cubicBezTo>
                  <a:pt x="7506" y="38829"/>
                  <a:pt x="7272" y="38028"/>
                  <a:pt x="7506" y="37695"/>
                </a:cubicBezTo>
                <a:close/>
                <a:moveTo>
                  <a:pt x="12043" y="41964"/>
                </a:moveTo>
                <a:lnTo>
                  <a:pt x="14111" y="41964"/>
                </a:lnTo>
                <a:lnTo>
                  <a:pt x="14911" y="44533"/>
                </a:lnTo>
                <a:cubicBezTo>
                  <a:pt x="14311" y="44433"/>
                  <a:pt x="13677" y="44366"/>
                  <a:pt x="13077" y="44366"/>
                </a:cubicBezTo>
                <a:cubicBezTo>
                  <a:pt x="12576" y="44366"/>
                  <a:pt x="12076" y="44399"/>
                  <a:pt x="11576" y="44466"/>
                </a:cubicBezTo>
                <a:lnTo>
                  <a:pt x="11576" y="44466"/>
                </a:lnTo>
                <a:lnTo>
                  <a:pt x="11509" y="44466"/>
                </a:lnTo>
                <a:lnTo>
                  <a:pt x="11242" y="44533"/>
                </a:lnTo>
                <a:close/>
                <a:moveTo>
                  <a:pt x="5338" y="48002"/>
                </a:moveTo>
                <a:cubicBezTo>
                  <a:pt x="5004" y="50804"/>
                  <a:pt x="5505" y="52972"/>
                  <a:pt x="6805" y="54507"/>
                </a:cubicBezTo>
                <a:cubicBezTo>
                  <a:pt x="8273" y="56208"/>
                  <a:pt x="10775" y="57075"/>
                  <a:pt x="14177" y="57075"/>
                </a:cubicBezTo>
                <a:cubicBezTo>
                  <a:pt x="18480" y="57075"/>
                  <a:pt x="21416" y="58109"/>
                  <a:pt x="22917" y="60111"/>
                </a:cubicBezTo>
                <a:cubicBezTo>
                  <a:pt x="24218" y="61945"/>
                  <a:pt x="24351" y="64580"/>
                  <a:pt x="23284" y="67950"/>
                </a:cubicBezTo>
                <a:cubicBezTo>
                  <a:pt x="23017" y="68450"/>
                  <a:pt x="22750" y="68950"/>
                  <a:pt x="22450" y="69451"/>
                </a:cubicBezTo>
                <a:cubicBezTo>
                  <a:pt x="22884" y="67116"/>
                  <a:pt x="22550" y="65314"/>
                  <a:pt x="21483" y="64047"/>
                </a:cubicBezTo>
                <a:cubicBezTo>
                  <a:pt x="19348" y="61478"/>
                  <a:pt x="14611" y="61545"/>
                  <a:pt x="11209" y="61812"/>
                </a:cubicBezTo>
                <a:cubicBezTo>
                  <a:pt x="8607" y="62012"/>
                  <a:pt x="6472" y="61211"/>
                  <a:pt x="5104" y="59477"/>
                </a:cubicBezTo>
                <a:cubicBezTo>
                  <a:pt x="3236" y="57175"/>
                  <a:pt x="2803" y="53272"/>
                  <a:pt x="3937" y="49536"/>
                </a:cubicBezTo>
                <a:cubicBezTo>
                  <a:pt x="4370" y="49003"/>
                  <a:pt x="4837" y="48469"/>
                  <a:pt x="5338" y="48002"/>
                </a:cubicBezTo>
                <a:close/>
                <a:moveTo>
                  <a:pt x="4771" y="59744"/>
                </a:moveTo>
                <a:cubicBezTo>
                  <a:pt x="6238" y="61612"/>
                  <a:pt x="8507" y="62446"/>
                  <a:pt x="11275" y="62245"/>
                </a:cubicBezTo>
                <a:cubicBezTo>
                  <a:pt x="16479" y="61845"/>
                  <a:pt x="19648" y="62512"/>
                  <a:pt x="21149" y="64347"/>
                </a:cubicBezTo>
                <a:cubicBezTo>
                  <a:pt x="22317" y="65715"/>
                  <a:pt x="22517" y="67849"/>
                  <a:pt x="21749" y="70618"/>
                </a:cubicBezTo>
                <a:cubicBezTo>
                  <a:pt x="21349" y="71285"/>
                  <a:pt x="20916" y="71952"/>
                  <a:pt x="20482" y="72586"/>
                </a:cubicBezTo>
                <a:cubicBezTo>
                  <a:pt x="20682" y="71018"/>
                  <a:pt x="20348" y="69751"/>
                  <a:pt x="19481" y="68783"/>
                </a:cubicBezTo>
                <a:cubicBezTo>
                  <a:pt x="18013" y="67082"/>
                  <a:pt x="15045" y="66415"/>
                  <a:pt x="10875" y="66815"/>
                </a:cubicBezTo>
                <a:cubicBezTo>
                  <a:pt x="7940" y="67082"/>
                  <a:pt x="5471" y="66248"/>
                  <a:pt x="3737" y="64414"/>
                </a:cubicBezTo>
                <a:cubicBezTo>
                  <a:pt x="1602" y="62145"/>
                  <a:pt x="734" y="58443"/>
                  <a:pt x="1402" y="54206"/>
                </a:cubicBezTo>
                <a:cubicBezTo>
                  <a:pt x="1835" y="52905"/>
                  <a:pt x="2469" y="51638"/>
                  <a:pt x="3236" y="50504"/>
                </a:cubicBezTo>
                <a:cubicBezTo>
                  <a:pt x="2469" y="54040"/>
                  <a:pt x="3003" y="57575"/>
                  <a:pt x="4771" y="59744"/>
                </a:cubicBezTo>
                <a:close/>
                <a:moveTo>
                  <a:pt x="768" y="56608"/>
                </a:moveTo>
                <a:cubicBezTo>
                  <a:pt x="701" y="59944"/>
                  <a:pt x="1602" y="62813"/>
                  <a:pt x="3403" y="64714"/>
                </a:cubicBezTo>
                <a:cubicBezTo>
                  <a:pt x="5204" y="66615"/>
                  <a:pt x="7840" y="67516"/>
                  <a:pt x="10908" y="67216"/>
                </a:cubicBezTo>
                <a:cubicBezTo>
                  <a:pt x="14945" y="66849"/>
                  <a:pt x="17780" y="67483"/>
                  <a:pt x="19148" y="69050"/>
                </a:cubicBezTo>
                <a:cubicBezTo>
                  <a:pt x="20048" y="70118"/>
                  <a:pt x="20315" y="71585"/>
                  <a:pt x="19881" y="73420"/>
                </a:cubicBezTo>
                <a:cubicBezTo>
                  <a:pt x="19548" y="73920"/>
                  <a:pt x="19214" y="74387"/>
                  <a:pt x="18847" y="74854"/>
                </a:cubicBezTo>
                <a:cubicBezTo>
                  <a:pt x="18947" y="74287"/>
                  <a:pt x="18814" y="73720"/>
                  <a:pt x="18547" y="73253"/>
                </a:cubicBezTo>
                <a:cubicBezTo>
                  <a:pt x="17713" y="71919"/>
                  <a:pt x="15412" y="71219"/>
                  <a:pt x="12243" y="71352"/>
                </a:cubicBezTo>
                <a:cubicBezTo>
                  <a:pt x="6939" y="71552"/>
                  <a:pt x="3403" y="69517"/>
                  <a:pt x="1568" y="65148"/>
                </a:cubicBezTo>
                <a:cubicBezTo>
                  <a:pt x="868" y="63546"/>
                  <a:pt x="468" y="61812"/>
                  <a:pt x="401" y="60077"/>
                </a:cubicBezTo>
                <a:cubicBezTo>
                  <a:pt x="401" y="58910"/>
                  <a:pt x="534" y="57742"/>
                  <a:pt x="768" y="56608"/>
                </a:cubicBezTo>
                <a:close/>
                <a:moveTo>
                  <a:pt x="3270" y="68650"/>
                </a:moveTo>
                <a:cubicBezTo>
                  <a:pt x="5338" y="70918"/>
                  <a:pt x="8340" y="71952"/>
                  <a:pt x="12276" y="71819"/>
                </a:cubicBezTo>
                <a:cubicBezTo>
                  <a:pt x="15245" y="71686"/>
                  <a:pt x="17446" y="72319"/>
                  <a:pt x="18180" y="73520"/>
                </a:cubicBezTo>
                <a:cubicBezTo>
                  <a:pt x="18614" y="74154"/>
                  <a:pt x="18547" y="74988"/>
                  <a:pt x="18047" y="75955"/>
                </a:cubicBezTo>
                <a:cubicBezTo>
                  <a:pt x="17446" y="76789"/>
                  <a:pt x="16813" y="77556"/>
                  <a:pt x="16279" y="78224"/>
                </a:cubicBezTo>
                <a:cubicBezTo>
                  <a:pt x="16246" y="77556"/>
                  <a:pt x="16012" y="76889"/>
                  <a:pt x="15612" y="76356"/>
                </a:cubicBezTo>
                <a:cubicBezTo>
                  <a:pt x="14945" y="75422"/>
                  <a:pt x="13777" y="75055"/>
                  <a:pt x="12710" y="75422"/>
                </a:cubicBezTo>
                <a:cubicBezTo>
                  <a:pt x="9908" y="76189"/>
                  <a:pt x="8673" y="75922"/>
                  <a:pt x="6772" y="74154"/>
                </a:cubicBezTo>
                <a:cubicBezTo>
                  <a:pt x="5471" y="72386"/>
                  <a:pt x="4304" y="70551"/>
                  <a:pt x="3236" y="68650"/>
                </a:cubicBezTo>
                <a:close/>
                <a:moveTo>
                  <a:pt x="14111" y="80792"/>
                </a:moveTo>
                <a:cubicBezTo>
                  <a:pt x="13577" y="81426"/>
                  <a:pt x="12610" y="81426"/>
                  <a:pt x="12076" y="80792"/>
                </a:cubicBezTo>
                <a:cubicBezTo>
                  <a:pt x="11175" y="79758"/>
                  <a:pt x="9507" y="77823"/>
                  <a:pt x="7773" y="75488"/>
                </a:cubicBezTo>
                <a:cubicBezTo>
                  <a:pt x="9207" y="76422"/>
                  <a:pt x="10541" y="76456"/>
                  <a:pt x="12843" y="75822"/>
                </a:cubicBezTo>
                <a:cubicBezTo>
                  <a:pt x="13710" y="75522"/>
                  <a:pt x="14711" y="75855"/>
                  <a:pt x="15278" y="76589"/>
                </a:cubicBezTo>
                <a:cubicBezTo>
                  <a:pt x="15879" y="77390"/>
                  <a:pt x="15979" y="78457"/>
                  <a:pt x="15678" y="78957"/>
                </a:cubicBezTo>
                <a:cubicBezTo>
                  <a:pt x="15045" y="79691"/>
                  <a:pt x="14478" y="80325"/>
                  <a:pt x="14077" y="80792"/>
                </a:cubicBezTo>
                <a:close/>
              </a:path>
            </a:pathLst>
          </a:custGeom>
          <a:gradFill>
            <a:gsLst>
              <a:gs pos="0">
                <a:schemeClr val="accent3"/>
              </a:gs>
              <a:gs pos="100000">
                <a:schemeClr val="accent4"/>
              </a:gs>
            </a:gsLst>
            <a:lin ang="5400700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06" name="Google Shape;7606;p39"/>
          <p:cNvSpPr/>
          <p:nvPr/>
        </p:nvSpPr>
        <p:spPr>
          <a:xfrm flipH="1">
            <a:off x="6811171" y="358690"/>
            <a:ext cx="633463" cy="1850005"/>
          </a:xfrm>
          <a:custGeom>
            <a:avLst/>
            <a:gdLst/>
            <a:ahLst/>
            <a:cxnLst/>
            <a:rect l="l" t="t" r="r" b="b"/>
            <a:pathLst>
              <a:path w="28955" h="84562" extrusionOk="0">
                <a:moveTo>
                  <a:pt x="16546" y="56608"/>
                </a:moveTo>
                <a:lnTo>
                  <a:pt x="15812" y="54307"/>
                </a:lnTo>
                <a:cubicBezTo>
                  <a:pt x="17113" y="54540"/>
                  <a:pt x="18347" y="55107"/>
                  <a:pt x="19314" y="55974"/>
                </a:cubicBezTo>
                <a:cubicBezTo>
                  <a:pt x="19348" y="56008"/>
                  <a:pt x="19414" y="56041"/>
                  <a:pt x="19448" y="56074"/>
                </a:cubicBezTo>
                <a:cubicBezTo>
                  <a:pt x="19481" y="56108"/>
                  <a:pt x="19515" y="56108"/>
                  <a:pt x="19548" y="56108"/>
                </a:cubicBezTo>
                <a:cubicBezTo>
                  <a:pt x="19615" y="56108"/>
                  <a:pt x="19715" y="56074"/>
                  <a:pt x="19748" y="56008"/>
                </a:cubicBezTo>
                <a:cubicBezTo>
                  <a:pt x="19815" y="55908"/>
                  <a:pt x="19781" y="55774"/>
                  <a:pt x="19681" y="55708"/>
                </a:cubicBezTo>
                <a:lnTo>
                  <a:pt x="19615" y="55674"/>
                </a:lnTo>
                <a:cubicBezTo>
                  <a:pt x="18614" y="54774"/>
                  <a:pt x="17380" y="54173"/>
                  <a:pt x="16045" y="53940"/>
                </a:cubicBezTo>
                <a:cubicBezTo>
                  <a:pt x="16846" y="53706"/>
                  <a:pt x="17580" y="53372"/>
                  <a:pt x="18247" y="52905"/>
                </a:cubicBezTo>
                <a:cubicBezTo>
                  <a:pt x="20248" y="51471"/>
                  <a:pt x="19982" y="50637"/>
                  <a:pt x="19748" y="50304"/>
                </a:cubicBezTo>
                <a:cubicBezTo>
                  <a:pt x="19481" y="49970"/>
                  <a:pt x="19048" y="49837"/>
                  <a:pt x="18614" y="50003"/>
                </a:cubicBezTo>
                <a:cubicBezTo>
                  <a:pt x="17980" y="50170"/>
                  <a:pt x="17346" y="50470"/>
                  <a:pt x="16813" y="50904"/>
                </a:cubicBezTo>
                <a:cubicBezTo>
                  <a:pt x="15979" y="51538"/>
                  <a:pt x="15245" y="52372"/>
                  <a:pt x="14711" y="53272"/>
                </a:cubicBezTo>
                <a:lnTo>
                  <a:pt x="14711" y="234"/>
                </a:lnTo>
                <a:cubicBezTo>
                  <a:pt x="14711" y="101"/>
                  <a:pt x="14611" y="1"/>
                  <a:pt x="14478" y="1"/>
                </a:cubicBezTo>
                <a:cubicBezTo>
                  <a:pt x="14344" y="1"/>
                  <a:pt x="14277" y="101"/>
                  <a:pt x="14244" y="234"/>
                </a:cubicBezTo>
                <a:lnTo>
                  <a:pt x="14244" y="53272"/>
                </a:lnTo>
                <a:cubicBezTo>
                  <a:pt x="13710" y="52372"/>
                  <a:pt x="12977" y="51538"/>
                  <a:pt x="12143" y="50871"/>
                </a:cubicBezTo>
                <a:cubicBezTo>
                  <a:pt x="11609" y="50470"/>
                  <a:pt x="10975" y="50170"/>
                  <a:pt x="10341" y="49970"/>
                </a:cubicBezTo>
                <a:cubicBezTo>
                  <a:pt x="9908" y="49837"/>
                  <a:pt x="9474" y="49970"/>
                  <a:pt x="9207" y="50304"/>
                </a:cubicBezTo>
                <a:cubicBezTo>
                  <a:pt x="8974" y="50604"/>
                  <a:pt x="8707" y="51471"/>
                  <a:pt x="10708" y="52905"/>
                </a:cubicBezTo>
                <a:cubicBezTo>
                  <a:pt x="11375" y="53339"/>
                  <a:pt x="12109" y="53706"/>
                  <a:pt x="12910" y="53906"/>
                </a:cubicBezTo>
                <a:cubicBezTo>
                  <a:pt x="11576" y="54173"/>
                  <a:pt x="10341" y="54774"/>
                  <a:pt x="9341" y="55641"/>
                </a:cubicBezTo>
                <a:lnTo>
                  <a:pt x="9274" y="55708"/>
                </a:lnTo>
                <a:cubicBezTo>
                  <a:pt x="9207" y="55774"/>
                  <a:pt x="9174" y="55874"/>
                  <a:pt x="9207" y="55974"/>
                </a:cubicBezTo>
                <a:cubicBezTo>
                  <a:pt x="9274" y="56041"/>
                  <a:pt x="9341" y="56108"/>
                  <a:pt x="9407" y="56108"/>
                </a:cubicBezTo>
                <a:cubicBezTo>
                  <a:pt x="9441" y="56108"/>
                  <a:pt x="9474" y="56074"/>
                  <a:pt x="9507" y="56074"/>
                </a:cubicBezTo>
                <a:cubicBezTo>
                  <a:pt x="9574" y="56041"/>
                  <a:pt x="9607" y="56008"/>
                  <a:pt x="9641" y="55974"/>
                </a:cubicBezTo>
                <a:cubicBezTo>
                  <a:pt x="10608" y="55107"/>
                  <a:pt x="11842" y="54507"/>
                  <a:pt x="13143" y="54307"/>
                </a:cubicBezTo>
                <a:lnTo>
                  <a:pt x="12443" y="56608"/>
                </a:lnTo>
                <a:cubicBezTo>
                  <a:pt x="5204" y="57676"/>
                  <a:pt x="1" y="64147"/>
                  <a:pt x="534" y="71452"/>
                </a:cubicBezTo>
                <a:cubicBezTo>
                  <a:pt x="1068" y="78757"/>
                  <a:pt x="7172" y="84395"/>
                  <a:pt x="14478" y="84395"/>
                </a:cubicBezTo>
                <a:cubicBezTo>
                  <a:pt x="21816" y="84395"/>
                  <a:pt x="27887" y="78757"/>
                  <a:pt x="28421" y="71452"/>
                </a:cubicBezTo>
                <a:cubicBezTo>
                  <a:pt x="28955" y="64147"/>
                  <a:pt x="23784" y="57676"/>
                  <a:pt x="16512" y="56608"/>
                </a:cubicBezTo>
                <a:close/>
                <a:moveTo>
                  <a:pt x="26786" y="76055"/>
                </a:moveTo>
                <a:lnTo>
                  <a:pt x="2169" y="76055"/>
                </a:lnTo>
                <a:cubicBezTo>
                  <a:pt x="1402" y="74354"/>
                  <a:pt x="968" y="72553"/>
                  <a:pt x="935" y="70685"/>
                </a:cubicBezTo>
                <a:lnTo>
                  <a:pt x="28021" y="70652"/>
                </a:lnTo>
                <a:cubicBezTo>
                  <a:pt x="27987" y="72520"/>
                  <a:pt x="27587" y="74354"/>
                  <a:pt x="26786" y="76055"/>
                </a:cubicBezTo>
                <a:close/>
                <a:moveTo>
                  <a:pt x="2135" y="64914"/>
                </a:moveTo>
                <a:lnTo>
                  <a:pt x="26820" y="64914"/>
                </a:lnTo>
                <a:cubicBezTo>
                  <a:pt x="27587" y="66582"/>
                  <a:pt x="27987" y="68383"/>
                  <a:pt x="28021" y="70251"/>
                </a:cubicBezTo>
                <a:lnTo>
                  <a:pt x="935" y="70285"/>
                </a:lnTo>
                <a:cubicBezTo>
                  <a:pt x="968" y="68417"/>
                  <a:pt x="1368" y="66582"/>
                  <a:pt x="2135" y="64914"/>
                </a:cubicBezTo>
                <a:close/>
                <a:moveTo>
                  <a:pt x="14478" y="56908"/>
                </a:moveTo>
                <a:cubicBezTo>
                  <a:pt x="16813" y="56908"/>
                  <a:pt x="19114" y="57509"/>
                  <a:pt x="21149" y="58676"/>
                </a:cubicBezTo>
                <a:lnTo>
                  <a:pt x="7840" y="58676"/>
                </a:lnTo>
                <a:cubicBezTo>
                  <a:pt x="9841" y="57509"/>
                  <a:pt x="12143" y="56908"/>
                  <a:pt x="14478" y="56908"/>
                </a:cubicBezTo>
                <a:close/>
                <a:moveTo>
                  <a:pt x="17079" y="51238"/>
                </a:moveTo>
                <a:cubicBezTo>
                  <a:pt x="17546" y="50871"/>
                  <a:pt x="18114" y="50570"/>
                  <a:pt x="18714" y="50404"/>
                </a:cubicBezTo>
                <a:cubicBezTo>
                  <a:pt x="18781" y="50404"/>
                  <a:pt x="18881" y="50404"/>
                  <a:pt x="18981" y="50370"/>
                </a:cubicBezTo>
                <a:cubicBezTo>
                  <a:pt x="19148" y="50370"/>
                  <a:pt x="19281" y="50437"/>
                  <a:pt x="19381" y="50570"/>
                </a:cubicBezTo>
                <a:cubicBezTo>
                  <a:pt x="19615" y="50871"/>
                  <a:pt x="19381" y="51571"/>
                  <a:pt x="17980" y="52572"/>
                </a:cubicBezTo>
                <a:cubicBezTo>
                  <a:pt x="17046" y="53139"/>
                  <a:pt x="15979" y="53573"/>
                  <a:pt x="14878" y="53773"/>
                </a:cubicBezTo>
                <a:cubicBezTo>
                  <a:pt x="15445" y="52805"/>
                  <a:pt x="16179" y="51938"/>
                  <a:pt x="17079" y="51238"/>
                </a:cubicBezTo>
                <a:close/>
                <a:moveTo>
                  <a:pt x="9574" y="50570"/>
                </a:moveTo>
                <a:cubicBezTo>
                  <a:pt x="9674" y="50437"/>
                  <a:pt x="9808" y="50404"/>
                  <a:pt x="9974" y="50404"/>
                </a:cubicBezTo>
                <a:cubicBezTo>
                  <a:pt x="10074" y="50404"/>
                  <a:pt x="10141" y="50404"/>
                  <a:pt x="10241" y="50437"/>
                </a:cubicBezTo>
                <a:cubicBezTo>
                  <a:pt x="10842" y="50604"/>
                  <a:pt x="11409" y="50871"/>
                  <a:pt x="11876" y="51271"/>
                </a:cubicBezTo>
                <a:cubicBezTo>
                  <a:pt x="12743" y="51971"/>
                  <a:pt x="13477" y="52805"/>
                  <a:pt x="14044" y="53806"/>
                </a:cubicBezTo>
                <a:cubicBezTo>
                  <a:pt x="12943" y="53573"/>
                  <a:pt x="11909" y="53172"/>
                  <a:pt x="10942" y="52572"/>
                </a:cubicBezTo>
                <a:cubicBezTo>
                  <a:pt x="9574" y="51571"/>
                  <a:pt x="9341" y="50871"/>
                  <a:pt x="9541" y="50570"/>
                </a:cubicBezTo>
                <a:close/>
                <a:moveTo>
                  <a:pt x="13610" y="54373"/>
                </a:moveTo>
                <a:lnTo>
                  <a:pt x="15378" y="54373"/>
                </a:lnTo>
                <a:lnTo>
                  <a:pt x="16079" y="56575"/>
                </a:lnTo>
                <a:cubicBezTo>
                  <a:pt x="15011" y="56441"/>
                  <a:pt x="13944" y="56441"/>
                  <a:pt x="12910" y="56575"/>
                </a:cubicBezTo>
                <a:close/>
                <a:moveTo>
                  <a:pt x="7139" y="59077"/>
                </a:moveTo>
                <a:cubicBezTo>
                  <a:pt x="7172" y="59077"/>
                  <a:pt x="7206" y="59077"/>
                  <a:pt x="7239" y="59077"/>
                </a:cubicBezTo>
                <a:lnTo>
                  <a:pt x="21649" y="59077"/>
                </a:lnTo>
                <a:cubicBezTo>
                  <a:pt x="21683" y="59077"/>
                  <a:pt x="21716" y="59077"/>
                  <a:pt x="21783" y="59043"/>
                </a:cubicBezTo>
                <a:cubicBezTo>
                  <a:pt x="23851" y="60378"/>
                  <a:pt x="25519" y="62246"/>
                  <a:pt x="26620" y="64447"/>
                </a:cubicBezTo>
                <a:lnTo>
                  <a:pt x="2336" y="64447"/>
                </a:lnTo>
                <a:cubicBezTo>
                  <a:pt x="3436" y="62246"/>
                  <a:pt x="5104" y="60378"/>
                  <a:pt x="7139" y="59077"/>
                </a:cubicBezTo>
                <a:close/>
                <a:moveTo>
                  <a:pt x="7906" y="82260"/>
                </a:moveTo>
                <a:lnTo>
                  <a:pt x="21082" y="82260"/>
                </a:lnTo>
                <a:cubicBezTo>
                  <a:pt x="16979" y="84561"/>
                  <a:pt x="12009" y="84561"/>
                  <a:pt x="7906" y="82260"/>
                </a:cubicBezTo>
                <a:close/>
                <a:moveTo>
                  <a:pt x="21749" y="81860"/>
                </a:moveTo>
                <a:cubicBezTo>
                  <a:pt x="21716" y="81826"/>
                  <a:pt x="21683" y="81826"/>
                  <a:pt x="21649" y="81826"/>
                </a:cubicBezTo>
                <a:lnTo>
                  <a:pt x="7239" y="81826"/>
                </a:lnTo>
                <a:lnTo>
                  <a:pt x="7206" y="81826"/>
                </a:lnTo>
                <a:cubicBezTo>
                  <a:pt x="5138" y="80492"/>
                  <a:pt x="3470" y="78657"/>
                  <a:pt x="2369" y="76456"/>
                </a:cubicBezTo>
                <a:lnTo>
                  <a:pt x="26586" y="76456"/>
                </a:lnTo>
                <a:cubicBezTo>
                  <a:pt x="25485" y="78657"/>
                  <a:pt x="23818" y="80525"/>
                  <a:pt x="21749" y="81860"/>
                </a:cubicBezTo>
                <a:close/>
              </a:path>
            </a:pathLst>
          </a:custGeom>
          <a:gradFill>
            <a:gsLst>
              <a:gs pos="0">
                <a:schemeClr val="accent3"/>
              </a:gs>
              <a:gs pos="100000">
                <a:schemeClr val="accent4"/>
              </a:gs>
            </a:gsLst>
            <a:lin ang="5400700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607" name="Google Shape;7607;p39"/>
          <p:cNvGrpSpPr/>
          <p:nvPr/>
        </p:nvGrpSpPr>
        <p:grpSpPr>
          <a:xfrm flipH="1">
            <a:off x="7420833" y="1182190"/>
            <a:ext cx="133450" cy="133450"/>
            <a:chOff x="2964800" y="2114450"/>
            <a:chExt cx="133450" cy="133450"/>
          </a:xfrm>
        </p:grpSpPr>
        <p:sp>
          <p:nvSpPr>
            <p:cNvPr id="7608" name="Google Shape;7608;p39"/>
            <p:cNvSpPr/>
            <p:nvPr/>
          </p:nvSpPr>
          <p:spPr>
            <a:xfrm>
              <a:off x="3059025" y="2175325"/>
              <a:ext cx="39225" cy="10875"/>
            </a:xfrm>
            <a:custGeom>
              <a:avLst/>
              <a:gdLst/>
              <a:ahLst/>
              <a:cxnLst/>
              <a:rect l="l" t="t" r="r" b="b"/>
              <a:pathLst>
                <a:path w="1569" h="435" extrusionOk="0">
                  <a:moveTo>
                    <a:pt x="1368" y="434"/>
                  </a:moveTo>
                  <a:lnTo>
                    <a:pt x="234" y="434"/>
                  </a:lnTo>
                  <a:cubicBezTo>
                    <a:pt x="100" y="434"/>
                    <a:pt x="0" y="334"/>
                    <a:pt x="0" y="234"/>
                  </a:cubicBezTo>
                  <a:cubicBezTo>
                    <a:pt x="0" y="101"/>
                    <a:pt x="100" y="1"/>
                    <a:pt x="234" y="1"/>
                  </a:cubicBezTo>
                  <a:lnTo>
                    <a:pt x="1368" y="1"/>
                  </a:lnTo>
                  <a:cubicBezTo>
                    <a:pt x="1468" y="1"/>
                    <a:pt x="1568" y="101"/>
                    <a:pt x="1568" y="234"/>
                  </a:cubicBezTo>
                  <a:cubicBezTo>
                    <a:pt x="1568" y="334"/>
                    <a:pt x="1468" y="434"/>
                    <a:pt x="1368" y="434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9" name="Google Shape;7609;p39"/>
            <p:cNvSpPr/>
            <p:nvPr/>
          </p:nvSpPr>
          <p:spPr>
            <a:xfrm>
              <a:off x="2964800" y="2175325"/>
              <a:ext cx="39200" cy="10875"/>
            </a:xfrm>
            <a:custGeom>
              <a:avLst/>
              <a:gdLst/>
              <a:ahLst/>
              <a:cxnLst/>
              <a:rect l="l" t="t" r="r" b="b"/>
              <a:pathLst>
                <a:path w="1568" h="435" extrusionOk="0">
                  <a:moveTo>
                    <a:pt x="1368" y="434"/>
                  </a:moveTo>
                  <a:lnTo>
                    <a:pt x="234" y="434"/>
                  </a:lnTo>
                  <a:cubicBezTo>
                    <a:pt x="100" y="434"/>
                    <a:pt x="0" y="334"/>
                    <a:pt x="0" y="234"/>
                  </a:cubicBezTo>
                  <a:cubicBezTo>
                    <a:pt x="0" y="101"/>
                    <a:pt x="100" y="1"/>
                    <a:pt x="234" y="1"/>
                  </a:cubicBezTo>
                  <a:lnTo>
                    <a:pt x="1368" y="1"/>
                  </a:lnTo>
                  <a:cubicBezTo>
                    <a:pt x="1468" y="1"/>
                    <a:pt x="1568" y="101"/>
                    <a:pt x="1568" y="234"/>
                  </a:cubicBezTo>
                  <a:cubicBezTo>
                    <a:pt x="1568" y="334"/>
                    <a:pt x="1468" y="434"/>
                    <a:pt x="1368" y="434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0" name="Google Shape;7610;p39"/>
            <p:cNvSpPr/>
            <p:nvPr/>
          </p:nvSpPr>
          <p:spPr>
            <a:xfrm>
              <a:off x="3026500" y="2208700"/>
              <a:ext cx="10025" cy="39200"/>
            </a:xfrm>
            <a:custGeom>
              <a:avLst/>
              <a:gdLst/>
              <a:ahLst/>
              <a:cxnLst/>
              <a:rect l="l" t="t" r="r" b="b"/>
              <a:pathLst>
                <a:path w="401" h="1568" extrusionOk="0">
                  <a:moveTo>
                    <a:pt x="201" y="1568"/>
                  </a:moveTo>
                  <a:cubicBezTo>
                    <a:pt x="101" y="1568"/>
                    <a:pt x="0" y="1468"/>
                    <a:pt x="0" y="1334"/>
                  </a:cubicBezTo>
                  <a:lnTo>
                    <a:pt x="0" y="200"/>
                  </a:lnTo>
                  <a:cubicBezTo>
                    <a:pt x="34" y="0"/>
                    <a:pt x="334" y="0"/>
                    <a:pt x="401" y="200"/>
                  </a:cubicBezTo>
                  <a:lnTo>
                    <a:pt x="401" y="1334"/>
                  </a:lnTo>
                  <a:cubicBezTo>
                    <a:pt x="401" y="1468"/>
                    <a:pt x="334" y="1568"/>
                    <a:pt x="201" y="1568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1" name="Google Shape;7611;p39"/>
            <p:cNvSpPr/>
            <p:nvPr/>
          </p:nvSpPr>
          <p:spPr>
            <a:xfrm>
              <a:off x="3026500" y="2114450"/>
              <a:ext cx="10025" cy="39225"/>
            </a:xfrm>
            <a:custGeom>
              <a:avLst/>
              <a:gdLst/>
              <a:ahLst/>
              <a:cxnLst/>
              <a:rect l="l" t="t" r="r" b="b"/>
              <a:pathLst>
                <a:path w="401" h="1569" extrusionOk="0">
                  <a:moveTo>
                    <a:pt x="201" y="1569"/>
                  </a:moveTo>
                  <a:cubicBezTo>
                    <a:pt x="101" y="1569"/>
                    <a:pt x="0" y="1468"/>
                    <a:pt x="0" y="1335"/>
                  </a:cubicBezTo>
                  <a:lnTo>
                    <a:pt x="0" y="201"/>
                  </a:lnTo>
                  <a:cubicBezTo>
                    <a:pt x="34" y="1"/>
                    <a:pt x="334" y="1"/>
                    <a:pt x="401" y="201"/>
                  </a:cubicBezTo>
                  <a:lnTo>
                    <a:pt x="401" y="1335"/>
                  </a:lnTo>
                  <a:cubicBezTo>
                    <a:pt x="401" y="1468"/>
                    <a:pt x="334" y="1569"/>
                    <a:pt x="201" y="1569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2" name="Google Shape;7612;p39"/>
            <p:cNvSpPr/>
            <p:nvPr/>
          </p:nvSpPr>
          <p:spPr>
            <a:xfrm>
              <a:off x="3036500" y="2186175"/>
              <a:ext cx="20875" cy="20050"/>
            </a:xfrm>
            <a:custGeom>
              <a:avLst/>
              <a:gdLst/>
              <a:ahLst/>
              <a:cxnLst/>
              <a:rect l="l" t="t" r="r" b="b"/>
              <a:pathLst>
                <a:path w="835" h="802" extrusionOk="0">
                  <a:moveTo>
                    <a:pt x="601" y="801"/>
                  </a:moveTo>
                  <a:cubicBezTo>
                    <a:pt x="568" y="801"/>
                    <a:pt x="501" y="801"/>
                    <a:pt x="468" y="768"/>
                  </a:cubicBezTo>
                  <a:lnTo>
                    <a:pt x="101" y="367"/>
                  </a:lnTo>
                  <a:cubicBezTo>
                    <a:pt x="1" y="301"/>
                    <a:pt x="1" y="167"/>
                    <a:pt x="101" y="67"/>
                  </a:cubicBezTo>
                  <a:cubicBezTo>
                    <a:pt x="168" y="0"/>
                    <a:pt x="301" y="0"/>
                    <a:pt x="401" y="67"/>
                  </a:cubicBezTo>
                  <a:lnTo>
                    <a:pt x="768" y="434"/>
                  </a:lnTo>
                  <a:cubicBezTo>
                    <a:pt x="835" y="534"/>
                    <a:pt x="835" y="668"/>
                    <a:pt x="768" y="768"/>
                  </a:cubicBezTo>
                  <a:cubicBezTo>
                    <a:pt x="735" y="801"/>
                    <a:pt x="668" y="801"/>
                    <a:pt x="601" y="80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3" name="Google Shape;7613;p39"/>
            <p:cNvSpPr/>
            <p:nvPr/>
          </p:nvSpPr>
          <p:spPr>
            <a:xfrm>
              <a:off x="3005650" y="2155325"/>
              <a:ext cx="20875" cy="20025"/>
            </a:xfrm>
            <a:custGeom>
              <a:avLst/>
              <a:gdLst/>
              <a:ahLst/>
              <a:cxnLst/>
              <a:rect l="l" t="t" r="r" b="b"/>
              <a:pathLst>
                <a:path w="835" h="801" extrusionOk="0">
                  <a:moveTo>
                    <a:pt x="601" y="801"/>
                  </a:moveTo>
                  <a:cubicBezTo>
                    <a:pt x="568" y="801"/>
                    <a:pt x="501" y="801"/>
                    <a:pt x="468" y="767"/>
                  </a:cubicBezTo>
                  <a:lnTo>
                    <a:pt x="101" y="367"/>
                  </a:lnTo>
                  <a:cubicBezTo>
                    <a:pt x="1" y="300"/>
                    <a:pt x="1" y="167"/>
                    <a:pt x="101" y="67"/>
                  </a:cubicBezTo>
                  <a:cubicBezTo>
                    <a:pt x="167" y="0"/>
                    <a:pt x="301" y="0"/>
                    <a:pt x="401" y="67"/>
                  </a:cubicBezTo>
                  <a:lnTo>
                    <a:pt x="768" y="434"/>
                  </a:lnTo>
                  <a:cubicBezTo>
                    <a:pt x="834" y="534"/>
                    <a:pt x="834" y="667"/>
                    <a:pt x="768" y="767"/>
                  </a:cubicBezTo>
                  <a:cubicBezTo>
                    <a:pt x="734" y="801"/>
                    <a:pt x="668" y="801"/>
                    <a:pt x="601" y="80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4" name="Google Shape;7614;p39"/>
            <p:cNvSpPr/>
            <p:nvPr/>
          </p:nvSpPr>
          <p:spPr>
            <a:xfrm>
              <a:off x="3003975" y="2182850"/>
              <a:ext cx="25875" cy="23375"/>
            </a:xfrm>
            <a:custGeom>
              <a:avLst/>
              <a:gdLst/>
              <a:ahLst/>
              <a:cxnLst/>
              <a:rect l="l" t="t" r="r" b="b"/>
              <a:pathLst>
                <a:path w="1035" h="935" extrusionOk="0">
                  <a:moveTo>
                    <a:pt x="301" y="934"/>
                  </a:moveTo>
                  <a:cubicBezTo>
                    <a:pt x="101" y="934"/>
                    <a:pt x="1" y="701"/>
                    <a:pt x="168" y="567"/>
                  </a:cubicBezTo>
                  <a:lnTo>
                    <a:pt x="535" y="200"/>
                  </a:lnTo>
                  <a:cubicBezTo>
                    <a:pt x="735" y="0"/>
                    <a:pt x="1035" y="300"/>
                    <a:pt x="835" y="500"/>
                  </a:cubicBezTo>
                  <a:lnTo>
                    <a:pt x="468" y="901"/>
                  </a:lnTo>
                  <a:cubicBezTo>
                    <a:pt x="401" y="934"/>
                    <a:pt x="368" y="934"/>
                    <a:pt x="301" y="934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5" name="Google Shape;7615;p39"/>
            <p:cNvSpPr/>
            <p:nvPr/>
          </p:nvSpPr>
          <p:spPr>
            <a:xfrm>
              <a:off x="3036500" y="2151975"/>
              <a:ext cx="24225" cy="23375"/>
            </a:xfrm>
            <a:custGeom>
              <a:avLst/>
              <a:gdLst/>
              <a:ahLst/>
              <a:cxnLst/>
              <a:rect l="l" t="t" r="r" b="b"/>
              <a:pathLst>
                <a:path w="969" h="935" extrusionOk="0">
                  <a:moveTo>
                    <a:pt x="234" y="935"/>
                  </a:moveTo>
                  <a:cubicBezTo>
                    <a:pt x="168" y="935"/>
                    <a:pt x="134" y="935"/>
                    <a:pt x="101" y="901"/>
                  </a:cubicBezTo>
                  <a:cubicBezTo>
                    <a:pt x="1" y="801"/>
                    <a:pt x="1" y="668"/>
                    <a:pt x="101" y="568"/>
                  </a:cubicBezTo>
                  <a:lnTo>
                    <a:pt x="468" y="201"/>
                  </a:lnTo>
                  <a:cubicBezTo>
                    <a:pt x="668" y="1"/>
                    <a:pt x="968" y="301"/>
                    <a:pt x="768" y="501"/>
                  </a:cubicBezTo>
                  <a:lnTo>
                    <a:pt x="401" y="901"/>
                  </a:lnTo>
                  <a:cubicBezTo>
                    <a:pt x="334" y="935"/>
                    <a:pt x="301" y="935"/>
                    <a:pt x="234" y="935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7616" name="Google Shape;7616;p39"/>
          <p:cNvCxnSpPr/>
          <p:nvPr/>
        </p:nvCxnSpPr>
        <p:spPr>
          <a:xfrm>
            <a:off x="7792196" y="362022"/>
            <a:ext cx="0" cy="1931400"/>
          </a:xfrm>
          <a:prstGeom prst="straightConnector1">
            <a:avLst/>
          </a:prstGeom>
          <a:noFill/>
          <a:ln w="9525" cap="flat" cmpd="sng">
            <a:solidFill>
              <a:schemeClr val="accent3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7617" name="Google Shape;7617;p39"/>
          <p:cNvGrpSpPr/>
          <p:nvPr/>
        </p:nvGrpSpPr>
        <p:grpSpPr>
          <a:xfrm flipH="1">
            <a:off x="6879958" y="1121690"/>
            <a:ext cx="133450" cy="133450"/>
            <a:chOff x="2964800" y="2114450"/>
            <a:chExt cx="133450" cy="133450"/>
          </a:xfrm>
        </p:grpSpPr>
        <p:sp>
          <p:nvSpPr>
            <p:cNvPr id="7618" name="Google Shape;7618;p39"/>
            <p:cNvSpPr/>
            <p:nvPr/>
          </p:nvSpPr>
          <p:spPr>
            <a:xfrm>
              <a:off x="3059025" y="2175325"/>
              <a:ext cx="39225" cy="10875"/>
            </a:xfrm>
            <a:custGeom>
              <a:avLst/>
              <a:gdLst/>
              <a:ahLst/>
              <a:cxnLst/>
              <a:rect l="l" t="t" r="r" b="b"/>
              <a:pathLst>
                <a:path w="1569" h="435" extrusionOk="0">
                  <a:moveTo>
                    <a:pt x="1368" y="434"/>
                  </a:moveTo>
                  <a:lnTo>
                    <a:pt x="234" y="434"/>
                  </a:lnTo>
                  <a:cubicBezTo>
                    <a:pt x="100" y="434"/>
                    <a:pt x="0" y="334"/>
                    <a:pt x="0" y="234"/>
                  </a:cubicBezTo>
                  <a:cubicBezTo>
                    <a:pt x="0" y="101"/>
                    <a:pt x="100" y="1"/>
                    <a:pt x="234" y="1"/>
                  </a:cubicBezTo>
                  <a:lnTo>
                    <a:pt x="1368" y="1"/>
                  </a:lnTo>
                  <a:cubicBezTo>
                    <a:pt x="1468" y="1"/>
                    <a:pt x="1568" y="101"/>
                    <a:pt x="1568" y="234"/>
                  </a:cubicBezTo>
                  <a:cubicBezTo>
                    <a:pt x="1568" y="334"/>
                    <a:pt x="1468" y="434"/>
                    <a:pt x="1368" y="434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9" name="Google Shape;7619;p39"/>
            <p:cNvSpPr/>
            <p:nvPr/>
          </p:nvSpPr>
          <p:spPr>
            <a:xfrm>
              <a:off x="2964800" y="2175325"/>
              <a:ext cx="39200" cy="10875"/>
            </a:xfrm>
            <a:custGeom>
              <a:avLst/>
              <a:gdLst/>
              <a:ahLst/>
              <a:cxnLst/>
              <a:rect l="l" t="t" r="r" b="b"/>
              <a:pathLst>
                <a:path w="1568" h="435" extrusionOk="0">
                  <a:moveTo>
                    <a:pt x="1368" y="434"/>
                  </a:moveTo>
                  <a:lnTo>
                    <a:pt x="234" y="434"/>
                  </a:lnTo>
                  <a:cubicBezTo>
                    <a:pt x="100" y="434"/>
                    <a:pt x="0" y="334"/>
                    <a:pt x="0" y="234"/>
                  </a:cubicBezTo>
                  <a:cubicBezTo>
                    <a:pt x="0" y="101"/>
                    <a:pt x="100" y="1"/>
                    <a:pt x="234" y="1"/>
                  </a:cubicBezTo>
                  <a:lnTo>
                    <a:pt x="1368" y="1"/>
                  </a:lnTo>
                  <a:cubicBezTo>
                    <a:pt x="1468" y="1"/>
                    <a:pt x="1568" y="101"/>
                    <a:pt x="1568" y="234"/>
                  </a:cubicBezTo>
                  <a:cubicBezTo>
                    <a:pt x="1568" y="334"/>
                    <a:pt x="1468" y="434"/>
                    <a:pt x="1368" y="434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0" name="Google Shape;7620;p39"/>
            <p:cNvSpPr/>
            <p:nvPr/>
          </p:nvSpPr>
          <p:spPr>
            <a:xfrm>
              <a:off x="3026500" y="2208700"/>
              <a:ext cx="10025" cy="39200"/>
            </a:xfrm>
            <a:custGeom>
              <a:avLst/>
              <a:gdLst/>
              <a:ahLst/>
              <a:cxnLst/>
              <a:rect l="l" t="t" r="r" b="b"/>
              <a:pathLst>
                <a:path w="401" h="1568" extrusionOk="0">
                  <a:moveTo>
                    <a:pt x="201" y="1568"/>
                  </a:moveTo>
                  <a:cubicBezTo>
                    <a:pt x="101" y="1568"/>
                    <a:pt x="0" y="1468"/>
                    <a:pt x="0" y="1334"/>
                  </a:cubicBezTo>
                  <a:lnTo>
                    <a:pt x="0" y="200"/>
                  </a:lnTo>
                  <a:cubicBezTo>
                    <a:pt x="34" y="0"/>
                    <a:pt x="334" y="0"/>
                    <a:pt x="401" y="200"/>
                  </a:cubicBezTo>
                  <a:lnTo>
                    <a:pt x="401" y="1334"/>
                  </a:lnTo>
                  <a:cubicBezTo>
                    <a:pt x="401" y="1468"/>
                    <a:pt x="334" y="1568"/>
                    <a:pt x="201" y="1568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1" name="Google Shape;7621;p39"/>
            <p:cNvSpPr/>
            <p:nvPr/>
          </p:nvSpPr>
          <p:spPr>
            <a:xfrm>
              <a:off x="3026500" y="2114450"/>
              <a:ext cx="10025" cy="39225"/>
            </a:xfrm>
            <a:custGeom>
              <a:avLst/>
              <a:gdLst/>
              <a:ahLst/>
              <a:cxnLst/>
              <a:rect l="l" t="t" r="r" b="b"/>
              <a:pathLst>
                <a:path w="401" h="1569" extrusionOk="0">
                  <a:moveTo>
                    <a:pt x="201" y="1569"/>
                  </a:moveTo>
                  <a:cubicBezTo>
                    <a:pt x="101" y="1569"/>
                    <a:pt x="0" y="1468"/>
                    <a:pt x="0" y="1335"/>
                  </a:cubicBezTo>
                  <a:lnTo>
                    <a:pt x="0" y="201"/>
                  </a:lnTo>
                  <a:cubicBezTo>
                    <a:pt x="34" y="1"/>
                    <a:pt x="334" y="1"/>
                    <a:pt x="401" y="201"/>
                  </a:cubicBezTo>
                  <a:lnTo>
                    <a:pt x="401" y="1335"/>
                  </a:lnTo>
                  <a:cubicBezTo>
                    <a:pt x="401" y="1468"/>
                    <a:pt x="334" y="1569"/>
                    <a:pt x="201" y="1569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2" name="Google Shape;7622;p39"/>
            <p:cNvSpPr/>
            <p:nvPr/>
          </p:nvSpPr>
          <p:spPr>
            <a:xfrm>
              <a:off x="3036500" y="2186175"/>
              <a:ext cx="20875" cy="20050"/>
            </a:xfrm>
            <a:custGeom>
              <a:avLst/>
              <a:gdLst/>
              <a:ahLst/>
              <a:cxnLst/>
              <a:rect l="l" t="t" r="r" b="b"/>
              <a:pathLst>
                <a:path w="835" h="802" extrusionOk="0">
                  <a:moveTo>
                    <a:pt x="601" y="801"/>
                  </a:moveTo>
                  <a:cubicBezTo>
                    <a:pt x="568" y="801"/>
                    <a:pt x="501" y="801"/>
                    <a:pt x="468" y="768"/>
                  </a:cubicBezTo>
                  <a:lnTo>
                    <a:pt x="101" y="367"/>
                  </a:lnTo>
                  <a:cubicBezTo>
                    <a:pt x="1" y="301"/>
                    <a:pt x="1" y="167"/>
                    <a:pt x="101" y="67"/>
                  </a:cubicBezTo>
                  <a:cubicBezTo>
                    <a:pt x="168" y="0"/>
                    <a:pt x="301" y="0"/>
                    <a:pt x="401" y="67"/>
                  </a:cubicBezTo>
                  <a:lnTo>
                    <a:pt x="768" y="434"/>
                  </a:lnTo>
                  <a:cubicBezTo>
                    <a:pt x="835" y="534"/>
                    <a:pt x="835" y="668"/>
                    <a:pt x="768" y="768"/>
                  </a:cubicBezTo>
                  <a:cubicBezTo>
                    <a:pt x="735" y="801"/>
                    <a:pt x="668" y="801"/>
                    <a:pt x="601" y="80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3" name="Google Shape;7623;p39"/>
            <p:cNvSpPr/>
            <p:nvPr/>
          </p:nvSpPr>
          <p:spPr>
            <a:xfrm>
              <a:off x="3005650" y="2155325"/>
              <a:ext cx="20875" cy="20025"/>
            </a:xfrm>
            <a:custGeom>
              <a:avLst/>
              <a:gdLst/>
              <a:ahLst/>
              <a:cxnLst/>
              <a:rect l="l" t="t" r="r" b="b"/>
              <a:pathLst>
                <a:path w="835" h="801" extrusionOk="0">
                  <a:moveTo>
                    <a:pt x="601" y="801"/>
                  </a:moveTo>
                  <a:cubicBezTo>
                    <a:pt x="568" y="801"/>
                    <a:pt x="501" y="801"/>
                    <a:pt x="468" y="767"/>
                  </a:cubicBezTo>
                  <a:lnTo>
                    <a:pt x="101" y="367"/>
                  </a:lnTo>
                  <a:cubicBezTo>
                    <a:pt x="1" y="300"/>
                    <a:pt x="1" y="167"/>
                    <a:pt x="101" y="67"/>
                  </a:cubicBezTo>
                  <a:cubicBezTo>
                    <a:pt x="167" y="0"/>
                    <a:pt x="301" y="0"/>
                    <a:pt x="401" y="67"/>
                  </a:cubicBezTo>
                  <a:lnTo>
                    <a:pt x="768" y="434"/>
                  </a:lnTo>
                  <a:cubicBezTo>
                    <a:pt x="834" y="534"/>
                    <a:pt x="834" y="667"/>
                    <a:pt x="768" y="767"/>
                  </a:cubicBezTo>
                  <a:cubicBezTo>
                    <a:pt x="734" y="801"/>
                    <a:pt x="668" y="801"/>
                    <a:pt x="601" y="80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4" name="Google Shape;7624;p39"/>
            <p:cNvSpPr/>
            <p:nvPr/>
          </p:nvSpPr>
          <p:spPr>
            <a:xfrm>
              <a:off x="3003975" y="2182850"/>
              <a:ext cx="25875" cy="23375"/>
            </a:xfrm>
            <a:custGeom>
              <a:avLst/>
              <a:gdLst/>
              <a:ahLst/>
              <a:cxnLst/>
              <a:rect l="l" t="t" r="r" b="b"/>
              <a:pathLst>
                <a:path w="1035" h="935" extrusionOk="0">
                  <a:moveTo>
                    <a:pt x="301" y="934"/>
                  </a:moveTo>
                  <a:cubicBezTo>
                    <a:pt x="101" y="934"/>
                    <a:pt x="1" y="701"/>
                    <a:pt x="168" y="567"/>
                  </a:cubicBezTo>
                  <a:lnTo>
                    <a:pt x="535" y="200"/>
                  </a:lnTo>
                  <a:cubicBezTo>
                    <a:pt x="735" y="0"/>
                    <a:pt x="1035" y="300"/>
                    <a:pt x="835" y="500"/>
                  </a:cubicBezTo>
                  <a:lnTo>
                    <a:pt x="468" y="901"/>
                  </a:lnTo>
                  <a:cubicBezTo>
                    <a:pt x="401" y="934"/>
                    <a:pt x="368" y="934"/>
                    <a:pt x="301" y="934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5" name="Google Shape;7625;p39"/>
            <p:cNvSpPr/>
            <p:nvPr/>
          </p:nvSpPr>
          <p:spPr>
            <a:xfrm>
              <a:off x="3036500" y="2151975"/>
              <a:ext cx="24225" cy="23375"/>
            </a:xfrm>
            <a:custGeom>
              <a:avLst/>
              <a:gdLst/>
              <a:ahLst/>
              <a:cxnLst/>
              <a:rect l="l" t="t" r="r" b="b"/>
              <a:pathLst>
                <a:path w="969" h="935" extrusionOk="0">
                  <a:moveTo>
                    <a:pt x="234" y="935"/>
                  </a:moveTo>
                  <a:cubicBezTo>
                    <a:pt x="168" y="935"/>
                    <a:pt x="134" y="935"/>
                    <a:pt x="101" y="901"/>
                  </a:cubicBezTo>
                  <a:cubicBezTo>
                    <a:pt x="1" y="801"/>
                    <a:pt x="1" y="668"/>
                    <a:pt x="101" y="568"/>
                  </a:cubicBezTo>
                  <a:lnTo>
                    <a:pt x="468" y="201"/>
                  </a:lnTo>
                  <a:cubicBezTo>
                    <a:pt x="668" y="1"/>
                    <a:pt x="968" y="301"/>
                    <a:pt x="768" y="501"/>
                  </a:cubicBezTo>
                  <a:lnTo>
                    <a:pt x="401" y="901"/>
                  </a:lnTo>
                  <a:cubicBezTo>
                    <a:pt x="334" y="935"/>
                    <a:pt x="301" y="935"/>
                    <a:pt x="234" y="935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626" name="Google Shape;7626;p39"/>
          <p:cNvGrpSpPr/>
          <p:nvPr/>
        </p:nvGrpSpPr>
        <p:grpSpPr>
          <a:xfrm flipH="1">
            <a:off x="7551683" y="1573465"/>
            <a:ext cx="133450" cy="133450"/>
            <a:chOff x="2964800" y="2114450"/>
            <a:chExt cx="133450" cy="133450"/>
          </a:xfrm>
        </p:grpSpPr>
        <p:sp>
          <p:nvSpPr>
            <p:cNvPr id="7627" name="Google Shape;7627;p39"/>
            <p:cNvSpPr/>
            <p:nvPr/>
          </p:nvSpPr>
          <p:spPr>
            <a:xfrm>
              <a:off x="3059025" y="2175325"/>
              <a:ext cx="39225" cy="10875"/>
            </a:xfrm>
            <a:custGeom>
              <a:avLst/>
              <a:gdLst/>
              <a:ahLst/>
              <a:cxnLst/>
              <a:rect l="l" t="t" r="r" b="b"/>
              <a:pathLst>
                <a:path w="1569" h="435" extrusionOk="0">
                  <a:moveTo>
                    <a:pt x="1368" y="434"/>
                  </a:moveTo>
                  <a:lnTo>
                    <a:pt x="234" y="434"/>
                  </a:lnTo>
                  <a:cubicBezTo>
                    <a:pt x="100" y="434"/>
                    <a:pt x="0" y="334"/>
                    <a:pt x="0" y="234"/>
                  </a:cubicBezTo>
                  <a:cubicBezTo>
                    <a:pt x="0" y="101"/>
                    <a:pt x="100" y="1"/>
                    <a:pt x="234" y="1"/>
                  </a:cubicBezTo>
                  <a:lnTo>
                    <a:pt x="1368" y="1"/>
                  </a:lnTo>
                  <a:cubicBezTo>
                    <a:pt x="1468" y="1"/>
                    <a:pt x="1568" y="101"/>
                    <a:pt x="1568" y="234"/>
                  </a:cubicBezTo>
                  <a:cubicBezTo>
                    <a:pt x="1568" y="334"/>
                    <a:pt x="1468" y="434"/>
                    <a:pt x="1368" y="434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8" name="Google Shape;7628;p39"/>
            <p:cNvSpPr/>
            <p:nvPr/>
          </p:nvSpPr>
          <p:spPr>
            <a:xfrm>
              <a:off x="2964800" y="2175325"/>
              <a:ext cx="39200" cy="10875"/>
            </a:xfrm>
            <a:custGeom>
              <a:avLst/>
              <a:gdLst/>
              <a:ahLst/>
              <a:cxnLst/>
              <a:rect l="l" t="t" r="r" b="b"/>
              <a:pathLst>
                <a:path w="1568" h="435" extrusionOk="0">
                  <a:moveTo>
                    <a:pt x="1368" y="434"/>
                  </a:moveTo>
                  <a:lnTo>
                    <a:pt x="234" y="434"/>
                  </a:lnTo>
                  <a:cubicBezTo>
                    <a:pt x="100" y="434"/>
                    <a:pt x="0" y="334"/>
                    <a:pt x="0" y="234"/>
                  </a:cubicBezTo>
                  <a:cubicBezTo>
                    <a:pt x="0" y="101"/>
                    <a:pt x="100" y="1"/>
                    <a:pt x="234" y="1"/>
                  </a:cubicBezTo>
                  <a:lnTo>
                    <a:pt x="1368" y="1"/>
                  </a:lnTo>
                  <a:cubicBezTo>
                    <a:pt x="1468" y="1"/>
                    <a:pt x="1568" y="101"/>
                    <a:pt x="1568" y="234"/>
                  </a:cubicBezTo>
                  <a:cubicBezTo>
                    <a:pt x="1568" y="334"/>
                    <a:pt x="1468" y="434"/>
                    <a:pt x="1368" y="434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9" name="Google Shape;7629;p39"/>
            <p:cNvSpPr/>
            <p:nvPr/>
          </p:nvSpPr>
          <p:spPr>
            <a:xfrm>
              <a:off x="3026500" y="2208700"/>
              <a:ext cx="10025" cy="39200"/>
            </a:xfrm>
            <a:custGeom>
              <a:avLst/>
              <a:gdLst/>
              <a:ahLst/>
              <a:cxnLst/>
              <a:rect l="l" t="t" r="r" b="b"/>
              <a:pathLst>
                <a:path w="401" h="1568" extrusionOk="0">
                  <a:moveTo>
                    <a:pt x="201" y="1568"/>
                  </a:moveTo>
                  <a:cubicBezTo>
                    <a:pt x="101" y="1568"/>
                    <a:pt x="0" y="1468"/>
                    <a:pt x="0" y="1334"/>
                  </a:cubicBezTo>
                  <a:lnTo>
                    <a:pt x="0" y="200"/>
                  </a:lnTo>
                  <a:cubicBezTo>
                    <a:pt x="34" y="0"/>
                    <a:pt x="334" y="0"/>
                    <a:pt x="401" y="200"/>
                  </a:cubicBezTo>
                  <a:lnTo>
                    <a:pt x="401" y="1334"/>
                  </a:lnTo>
                  <a:cubicBezTo>
                    <a:pt x="401" y="1468"/>
                    <a:pt x="334" y="1568"/>
                    <a:pt x="201" y="1568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0" name="Google Shape;7630;p39"/>
            <p:cNvSpPr/>
            <p:nvPr/>
          </p:nvSpPr>
          <p:spPr>
            <a:xfrm>
              <a:off x="3026500" y="2114450"/>
              <a:ext cx="10025" cy="39225"/>
            </a:xfrm>
            <a:custGeom>
              <a:avLst/>
              <a:gdLst/>
              <a:ahLst/>
              <a:cxnLst/>
              <a:rect l="l" t="t" r="r" b="b"/>
              <a:pathLst>
                <a:path w="401" h="1569" extrusionOk="0">
                  <a:moveTo>
                    <a:pt x="201" y="1569"/>
                  </a:moveTo>
                  <a:cubicBezTo>
                    <a:pt x="101" y="1569"/>
                    <a:pt x="0" y="1468"/>
                    <a:pt x="0" y="1335"/>
                  </a:cubicBezTo>
                  <a:lnTo>
                    <a:pt x="0" y="201"/>
                  </a:lnTo>
                  <a:cubicBezTo>
                    <a:pt x="34" y="1"/>
                    <a:pt x="334" y="1"/>
                    <a:pt x="401" y="201"/>
                  </a:cubicBezTo>
                  <a:lnTo>
                    <a:pt x="401" y="1335"/>
                  </a:lnTo>
                  <a:cubicBezTo>
                    <a:pt x="401" y="1468"/>
                    <a:pt x="334" y="1569"/>
                    <a:pt x="201" y="1569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1" name="Google Shape;7631;p39"/>
            <p:cNvSpPr/>
            <p:nvPr/>
          </p:nvSpPr>
          <p:spPr>
            <a:xfrm>
              <a:off x="3036500" y="2186175"/>
              <a:ext cx="20875" cy="20050"/>
            </a:xfrm>
            <a:custGeom>
              <a:avLst/>
              <a:gdLst/>
              <a:ahLst/>
              <a:cxnLst/>
              <a:rect l="l" t="t" r="r" b="b"/>
              <a:pathLst>
                <a:path w="835" h="802" extrusionOk="0">
                  <a:moveTo>
                    <a:pt x="601" y="801"/>
                  </a:moveTo>
                  <a:cubicBezTo>
                    <a:pt x="568" y="801"/>
                    <a:pt x="501" y="801"/>
                    <a:pt x="468" y="768"/>
                  </a:cubicBezTo>
                  <a:lnTo>
                    <a:pt x="101" y="367"/>
                  </a:lnTo>
                  <a:cubicBezTo>
                    <a:pt x="1" y="301"/>
                    <a:pt x="1" y="167"/>
                    <a:pt x="101" y="67"/>
                  </a:cubicBezTo>
                  <a:cubicBezTo>
                    <a:pt x="168" y="0"/>
                    <a:pt x="301" y="0"/>
                    <a:pt x="401" y="67"/>
                  </a:cubicBezTo>
                  <a:lnTo>
                    <a:pt x="768" y="434"/>
                  </a:lnTo>
                  <a:cubicBezTo>
                    <a:pt x="835" y="534"/>
                    <a:pt x="835" y="668"/>
                    <a:pt x="768" y="768"/>
                  </a:cubicBezTo>
                  <a:cubicBezTo>
                    <a:pt x="735" y="801"/>
                    <a:pt x="668" y="801"/>
                    <a:pt x="601" y="80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2" name="Google Shape;7632;p39"/>
            <p:cNvSpPr/>
            <p:nvPr/>
          </p:nvSpPr>
          <p:spPr>
            <a:xfrm>
              <a:off x="3005650" y="2155325"/>
              <a:ext cx="20875" cy="20025"/>
            </a:xfrm>
            <a:custGeom>
              <a:avLst/>
              <a:gdLst/>
              <a:ahLst/>
              <a:cxnLst/>
              <a:rect l="l" t="t" r="r" b="b"/>
              <a:pathLst>
                <a:path w="835" h="801" extrusionOk="0">
                  <a:moveTo>
                    <a:pt x="601" y="801"/>
                  </a:moveTo>
                  <a:cubicBezTo>
                    <a:pt x="568" y="801"/>
                    <a:pt x="501" y="801"/>
                    <a:pt x="468" y="767"/>
                  </a:cubicBezTo>
                  <a:lnTo>
                    <a:pt x="101" y="367"/>
                  </a:lnTo>
                  <a:cubicBezTo>
                    <a:pt x="1" y="300"/>
                    <a:pt x="1" y="167"/>
                    <a:pt x="101" y="67"/>
                  </a:cubicBezTo>
                  <a:cubicBezTo>
                    <a:pt x="167" y="0"/>
                    <a:pt x="301" y="0"/>
                    <a:pt x="401" y="67"/>
                  </a:cubicBezTo>
                  <a:lnTo>
                    <a:pt x="768" y="434"/>
                  </a:lnTo>
                  <a:cubicBezTo>
                    <a:pt x="834" y="534"/>
                    <a:pt x="834" y="667"/>
                    <a:pt x="768" y="767"/>
                  </a:cubicBezTo>
                  <a:cubicBezTo>
                    <a:pt x="734" y="801"/>
                    <a:pt x="668" y="801"/>
                    <a:pt x="601" y="80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3" name="Google Shape;7633;p39"/>
            <p:cNvSpPr/>
            <p:nvPr/>
          </p:nvSpPr>
          <p:spPr>
            <a:xfrm>
              <a:off x="3003975" y="2182850"/>
              <a:ext cx="25875" cy="23375"/>
            </a:xfrm>
            <a:custGeom>
              <a:avLst/>
              <a:gdLst/>
              <a:ahLst/>
              <a:cxnLst/>
              <a:rect l="l" t="t" r="r" b="b"/>
              <a:pathLst>
                <a:path w="1035" h="935" extrusionOk="0">
                  <a:moveTo>
                    <a:pt x="301" y="934"/>
                  </a:moveTo>
                  <a:cubicBezTo>
                    <a:pt x="101" y="934"/>
                    <a:pt x="1" y="701"/>
                    <a:pt x="168" y="567"/>
                  </a:cubicBezTo>
                  <a:lnTo>
                    <a:pt x="535" y="200"/>
                  </a:lnTo>
                  <a:cubicBezTo>
                    <a:pt x="735" y="0"/>
                    <a:pt x="1035" y="300"/>
                    <a:pt x="835" y="500"/>
                  </a:cubicBezTo>
                  <a:lnTo>
                    <a:pt x="468" y="901"/>
                  </a:lnTo>
                  <a:cubicBezTo>
                    <a:pt x="401" y="934"/>
                    <a:pt x="368" y="934"/>
                    <a:pt x="301" y="934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4" name="Google Shape;7634;p39"/>
            <p:cNvSpPr/>
            <p:nvPr/>
          </p:nvSpPr>
          <p:spPr>
            <a:xfrm>
              <a:off x="3036500" y="2151975"/>
              <a:ext cx="24225" cy="23375"/>
            </a:xfrm>
            <a:custGeom>
              <a:avLst/>
              <a:gdLst/>
              <a:ahLst/>
              <a:cxnLst/>
              <a:rect l="l" t="t" r="r" b="b"/>
              <a:pathLst>
                <a:path w="969" h="935" extrusionOk="0">
                  <a:moveTo>
                    <a:pt x="234" y="935"/>
                  </a:moveTo>
                  <a:cubicBezTo>
                    <a:pt x="168" y="935"/>
                    <a:pt x="134" y="935"/>
                    <a:pt x="101" y="901"/>
                  </a:cubicBezTo>
                  <a:cubicBezTo>
                    <a:pt x="1" y="801"/>
                    <a:pt x="1" y="668"/>
                    <a:pt x="101" y="568"/>
                  </a:cubicBezTo>
                  <a:lnTo>
                    <a:pt x="468" y="201"/>
                  </a:lnTo>
                  <a:cubicBezTo>
                    <a:pt x="668" y="1"/>
                    <a:pt x="968" y="301"/>
                    <a:pt x="768" y="501"/>
                  </a:cubicBezTo>
                  <a:lnTo>
                    <a:pt x="401" y="901"/>
                  </a:lnTo>
                  <a:cubicBezTo>
                    <a:pt x="334" y="935"/>
                    <a:pt x="301" y="935"/>
                    <a:pt x="234" y="935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635" name="Google Shape;7635;p39"/>
          <p:cNvGrpSpPr/>
          <p:nvPr/>
        </p:nvGrpSpPr>
        <p:grpSpPr>
          <a:xfrm flipH="1">
            <a:off x="7945183" y="1925265"/>
            <a:ext cx="133450" cy="133450"/>
            <a:chOff x="2964800" y="2114450"/>
            <a:chExt cx="133450" cy="133450"/>
          </a:xfrm>
        </p:grpSpPr>
        <p:sp>
          <p:nvSpPr>
            <p:cNvPr id="7636" name="Google Shape;7636;p39"/>
            <p:cNvSpPr/>
            <p:nvPr/>
          </p:nvSpPr>
          <p:spPr>
            <a:xfrm>
              <a:off x="3059025" y="2175325"/>
              <a:ext cx="39225" cy="10875"/>
            </a:xfrm>
            <a:custGeom>
              <a:avLst/>
              <a:gdLst/>
              <a:ahLst/>
              <a:cxnLst/>
              <a:rect l="l" t="t" r="r" b="b"/>
              <a:pathLst>
                <a:path w="1569" h="435" extrusionOk="0">
                  <a:moveTo>
                    <a:pt x="1368" y="434"/>
                  </a:moveTo>
                  <a:lnTo>
                    <a:pt x="234" y="434"/>
                  </a:lnTo>
                  <a:cubicBezTo>
                    <a:pt x="100" y="434"/>
                    <a:pt x="0" y="334"/>
                    <a:pt x="0" y="234"/>
                  </a:cubicBezTo>
                  <a:cubicBezTo>
                    <a:pt x="0" y="101"/>
                    <a:pt x="100" y="1"/>
                    <a:pt x="234" y="1"/>
                  </a:cubicBezTo>
                  <a:lnTo>
                    <a:pt x="1368" y="1"/>
                  </a:lnTo>
                  <a:cubicBezTo>
                    <a:pt x="1468" y="1"/>
                    <a:pt x="1568" y="101"/>
                    <a:pt x="1568" y="234"/>
                  </a:cubicBezTo>
                  <a:cubicBezTo>
                    <a:pt x="1568" y="334"/>
                    <a:pt x="1468" y="434"/>
                    <a:pt x="1368" y="434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7" name="Google Shape;7637;p39"/>
            <p:cNvSpPr/>
            <p:nvPr/>
          </p:nvSpPr>
          <p:spPr>
            <a:xfrm>
              <a:off x="2964800" y="2175325"/>
              <a:ext cx="39200" cy="10875"/>
            </a:xfrm>
            <a:custGeom>
              <a:avLst/>
              <a:gdLst/>
              <a:ahLst/>
              <a:cxnLst/>
              <a:rect l="l" t="t" r="r" b="b"/>
              <a:pathLst>
                <a:path w="1568" h="435" extrusionOk="0">
                  <a:moveTo>
                    <a:pt x="1368" y="434"/>
                  </a:moveTo>
                  <a:lnTo>
                    <a:pt x="234" y="434"/>
                  </a:lnTo>
                  <a:cubicBezTo>
                    <a:pt x="100" y="434"/>
                    <a:pt x="0" y="334"/>
                    <a:pt x="0" y="234"/>
                  </a:cubicBezTo>
                  <a:cubicBezTo>
                    <a:pt x="0" y="101"/>
                    <a:pt x="100" y="1"/>
                    <a:pt x="234" y="1"/>
                  </a:cubicBezTo>
                  <a:lnTo>
                    <a:pt x="1368" y="1"/>
                  </a:lnTo>
                  <a:cubicBezTo>
                    <a:pt x="1468" y="1"/>
                    <a:pt x="1568" y="101"/>
                    <a:pt x="1568" y="234"/>
                  </a:cubicBezTo>
                  <a:cubicBezTo>
                    <a:pt x="1568" y="334"/>
                    <a:pt x="1468" y="434"/>
                    <a:pt x="1368" y="434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8" name="Google Shape;7638;p39"/>
            <p:cNvSpPr/>
            <p:nvPr/>
          </p:nvSpPr>
          <p:spPr>
            <a:xfrm>
              <a:off x="3026500" y="2208700"/>
              <a:ext cx="10025" cy="39200"/>
            </a:xfrm>
            <a:custGeom>
              <a:avLst/>
              <a:gdLst/>
              <a:ahLst/>
              <a:cxnLst/>
              <a:rect l="l" t="t" r="r" b="b"/>
              <a:pathLst>
                <a:path w="401" h="1568" extrusionOk="0">
                  <a:moveTo>
                    <a:pt x="201" y="1568"/>
                  </a:moveTo>
                  <a:cubicBezTo>
                    <a:pt x="101" y="1568"/>
                    <a:pt x="0" y="1468"/>
                    <a:pt x="0" y="1334"/>
                  </a:cubicBezTo>
                  <a:lnTo>
                    <a:pt x="0" y="200"/>
                  </a:lnTo>
                  <a:cubicBezTo>
                    <a:pt x="34" y="0"/>
                    <a:pt x="334" y="0"/>
                    <a:pt x="401" y="200"/>
                  </a:cubicBezTo>
                  <a:lnTo>
                    <a:pt x="401" y="1334"/>
                  </a:lnTo>
                  <a:cubicBezTo>
                    <a:pt x="401" y="1468"/>
                    <a:pt x="334" y="1568"/>
                    <a:pt x="201" y="1568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9" name="Google Shape;7639;p39"/>
            <p:cNvSpPr/>
            <p:nvPr/>
          </p:nvSpPr>
          <p:spPr>
            <a:xfrm>
              <a:off x="3026500" y="2114450"/>
              <a:ext cx="10025" cy="39225"/>
            </a:xfrm>
            <a:custGeom>
              <a:avLst/>
              <a:gdLst/>
              <a:ahLst/>
              <a:cxnLst/>
              <a:rect l="l" t="t" r="r" b="b"/>
              <a:pathLst>
                <a:path w="401" h="1569" extrusionOk="0">
                  <a:moveTo>
                    <a:pt x="201" y="1569"/>
                  </a:moveTo>
                  <a:cubicBezTo>
                    <a:pt x="101" y="1569"/>
                    <a:pt x="0" y="1468"/>
                    <a:pt x="0" y="1335"/>
                  </a:cubicBezTo>
                  <a:lnTo>
                    <a:pt x="0" y="201"/>
                  </a:lnTo>
                  <a:cubicBezTo>
                    <a:pt x="34" y="1"/>
                    <a:pt x="334" y="1"/>
                    <a:pt x="401" y="201"/>
                  </a:cubicBezTo>
                  <a:lnTo>
                    <a:pt x="401" y="1335"/>
                  </a:lnTo>
                  <a:cubicBezTo>
                    <a:pt x="401" y="1468"/>
                    <a:pt x="334" y="1569"/>
                    <a:pt x="201" y="1569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0" name="Google Shape;7640;p39"/>
            <p:cNvSpPr/>
            <p:nvPr/>
          </p:nvSpPr>
          <p:spPr>
            <a:xfrm>
              <a:off x="3036500" y="2186175"/>
              <a:ext cx="20875" cy="20050"/>
            </a:xfrm>
            <a:custGeom>
              <a:avLst/>
              <a:gdLst/>
              <a:ahLst/>
              <a:cxnLst/>
              <a:rect l="l" t="t" r="r" b="b"/>
              <a:pathLst>
                <a:path w="835" h="802" extrusionOk="0">
                  <a:moveTo>
                    <a:pt x="601" y="801"/>
                  </a:moveTo>
                  <a:cubicBezTo>
                    <a:pt x="568" y="801"/>
                    <a:pt x="501" y="801"/>
                    <a:pt x="468" y="768"/>
                  </a:cubicBezTo>
                  <a:lnTo>
                    <a:pt x="101" y="367"/>
                  </a:lnTo>
                  <a:cubicBezTo>
                    <a:pt x="1" y="301"/>
                    <a:pt x="1" y="167"/>
                    <a:pt x="101" y="67"/>
                  </a:cubicBezTo>
                  <a:cubicBezTo>
                    <a:pt x="168" y="0"/>
                    <a:pt x="301" y="0"/>
                    <a:pt x="401" y="67"/>
                  </a:cubicBezTo>
                  <a:lnTo>
                    <a:pt x="768" y="434"/>
                  </a:lnTo>
                  <a:cubicBezTo>
                    <a:pt x="835" y="534"/>
                    <a:pt x="835" y="668"/>
                    <a:pt x="768" y="768"/>
                  </a:cubicBezTo>
                  <a:cubicBezTo>
                    <a:pt x="735" y="801"/>
                    <a:pt x="668" y="801"/>
                    <a:pt x="601" y="80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1" name="Google Shape;7641;p39"/>
            <p:cNvSpPr/>
            <p:nvPr/>
          </p:nvSpPr>
          <p:spPr>
            <a:xfrm>
              <a:off x="3005650" y="2155325"/>
              <a:ext cx="20875" cy="20025"/>
            </a:xfrm>
            <a:custGeom>
              <a:avLst/>
              <a:gdLst/>
              <a:ahLst/>
              <a:cxnLst/>
              <a:rect l="l" t="t" r="r" b="b"/>
              <a:pathLst>
                <a:path w="835" h="801" extrusionOk="0">
                  <a:moveTo>
                    <a:pt x="601" y="801"/>
                  </a:moveTo>
                  <a:cubicBezTo>
                    <a:pt x="568" y="801"/>
                    <a:pt x="501" y="801"/>
                    <a:pt x="468" y="767"/>
                  </a:cubicBezTo>
                  <a:lnTo>
                    <a:pt x="101" y="367"/>
                  </a:lnTo>
                  <a:cubicBezTo>
                    <a:pt x="1" y="300"/>
                    <a:pt x="1" y="167"/>
                    <a:pt x="101" y="67"/>
                  </a:cubicBezTo>
                  <a:cubicBezTo>
                    <a:pt x="167" y="0"/>
                    <a:pt x="301" y="0"/>
                    <a:pt x="401" y="67"/>
                  </a:cubicBezTo>
                  <a:lnTo>
                    <a:pt x="768" y="434"/>
                  </a:lnTo>
                  <a:cubicBezTo>
                    <a:pt x="834" y="534"/>
                    <a:pt x="834" y="667"/>
                    <a:pt x="768" y="767"/>
                  </a:cubicBezTo>
                  <a:cubicBezTo>
                    <a:pt x="734" y="801"/>
                    <a:pt x="668" y="801"/>
                    <a:pt x="601" y="80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2" name="Google Shape;7642;p39"/>
            <p:cNvSpPr/>
            <p:nvPr/>
          </p:nvSpPr>
          <p:spPr>
            <a:xfrm>
              <a:off x="3003975" y="2182850"/>
              <a:ext cx="25875" cy="23375"/>
            </a:xfrm>
            <a:custGeom>
              <a:avLst/>
              <a:gdLst/>
              <a:ahLst/>
              <a:cxnLst/>
              <a:rect l="l" t="t" r="r" b="b"/>
              <a:pathLst>
                <a:path w="1035" h="935" extrusionOk="0">
                  <a:moveTo>
                    <a:pt x="301" y="934"/>
                  </a:moveTo>
                  <a:cubicBezTo>
                    <a:pt x="101" y="934"/>
                    <a:pt x="1" y="701"/>
                    <a:pt x="168" y="567"/>
                  </a:cubicBezTo>
                  <a:lnTo>
                    <a:pt x="535" y="200"/>
                  </a:lnTo>
                  <a:cubicBezTo>
                    <a:pt x="735" y="0"/>
                    <a:pt x="1035" y="300"/>
                    <a:pt x="835" y="500"/>
                  </a:cubicBezTo>
                  <a:lnTo>
                    <a:pt x="468" y="901"/>
                  </a:lnTo>
                  <a:cubicBezTo>
                    <a:pt x="401" y="934"/>
                    <a:pt x="368" y="934"/>
                    <a:pt x="301" y="934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3" name="Google Shape;7643;p39"/>
            <p:cNvSpPr/>
            <p:nvPr/>
          </p:nvSpPr>
          <p:spPr>
            <a:xfrm>
              <a:off x="3036500" y="2151975"/>
              <a:ext cx="24225" cy="23375"/>
            </a:xfrm>
            <a:custGeom>
              <a:avLst/>
              <a:gdLst/>
              <a:ahLst/>
              <a:cxnLst/>
              <a:rect l="l" t="t" r="r" b="b"/>
              <a:pathLst>
                <a:path w="969" h="935" extrusionOk="0">
                  <a:moveTo>
                    <a:pt x="234" y="935"/>
                  </a:moveTo>
                  <a:cubicBezTo>
                    <a:pt x="168" y="935"/>
                    <a:pt x="134" y="935"/>
                    <a:pt x="101" y="901"/>
                  </a:cubicBezTo>
                  <a:cubicBezTo>
                    <a:pt x="1" y="801"/>
                    <a:pt x="1" y="668"/>
                    <a:pt x="101" y="568"/>
                  </a:cubicBezTo>
                  <a:lnTo>
                    <a:pt x="468" y="201"/>
                  </a:lnTo>
                  <a:cubicBezTo>
                    <a:pt x="668" y="1"/>
                    <a:pt x="968" y="301"/>
                    <a:pt x="768" y="501"/>
                  </a:cubicBezTo>
                  <a:lnTo>
                    <a:pt x="401" y="901"/>
                  </a:lnTo>
                  <a:cubicBezTo>
                    <a:pt x="334" y="935"/>
                    <a:pt x="301" y="935"/>
                    <a:pt x="234" y="935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644" name="Google Shape;7644;p39"/>
          <p:cNvGrpSpPr/>
          <p:nvPr/>
        </p:nvGrpSpPr>
        <p:grpSpPr>
          <a:xfrm rot="-2512972" flipH="1">
            <a:off x="6582777" y="1430401"/>
            <a:ext cx="305682" cy="221476"/>
            <a:chOff x="1399963" y="545100"/>
            <a:chExt cx="305686" cy="221479"/>
          </a:xfrm>
        </p:grpSpPr>
        <p:sp>
          <p:nvSpPr>
            <p:cNvPr id="7645" name="Google Shape;7645;p39"/>
            <p:cNvSpPr/>
            <p:nvPr/>
          </p:nvSpPr>
          <p:spPr>
            <a:xfrm>
              <a:off x="1614599" y="545100"/>
              <a:ext cx="35682" cy="27711"/>
            </a:xfrm>
            <a:custGeom>
              <a:avLst/>
              <a:gdLst/>
              <a:ahLst/>
              <a:cxnLst/>
              <a:rect l="l" t="t" r="r" b="b"/>
              <a:pathLst>
                <a:path w="1325" h="1029" extrusionOk="0">
                  <a:moveTo>
                    <a:pt x="663" y="0"/>
                  </a:moveTo>
                  <a:cubicBezTo>
                    <a:pt x="1" y="0"/>
                    <a:pt x="1" y="1028"/>
                    <a:pt x="663" y="1028"/>
                  </a:cubicBezTo>
                  <a:cubicBezTo>
                    <a:pt x="1325" y="1028"/>
                    <a:pt x="1325" y="0"/>
                    <a:pt x="66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6" name="Google Shape;7646;p39"/>
            <p:cNvSpPr/>
            <p:nvPr/>
          </p:nvSpPr>
          <p:spPr>
            <a:xfrm>
              <a:off x="1628252" y="738895"/>
              <a:ext cx="35682" cy="27684"/>
            </a:xfrm>
            <a:custGeom>
              <a:avLst/>
              <a:gdLst/>
              <a:ahLst/>
              <a:cxnLst/>
              <a:rect l="l" t="t" r="r" b="b"/>
              <a:pathLst>
                <a:path w="1325" h="1028" extrusionOk="0">
                  <a:moveTo>
                    <a:pt x="663" y="0"/>
                  </a:moveTo>
                  <a:cubicBezTo>
                    <a:pt x="1" y="0"/>
                    <a:pt x="1" y="1028"/>
                    <a:pt x="663" y="1028"/>
                  </a:cubicBezTo>
                  <a:cubicBezTo>
                    <a:pt x="1324" y="1028"/>
                    <a:pt x="1324" y="0"/>
                    <a:pt x="66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7" name="Google Shape;7647;p39"/>
            <p:cNvSpPr/>
            <p:nvPr/>
          </p:nvSpPr>
          <p:spPr>
            <a:xfrm>
              <a:off x="1399963" y="649000"/>
              <a:ext cx="35682" cy="27711"/>
            </a:xfrm>
            <a:custGeom>
              <a:avLst/>
              <a:gdLst/>
              <a:ahLst/>
              <a:cxnLst/>
              <a:rect l="l" t="t" r="r" b="b"/>
              <a:pathLst>
                <a:path w="1325" h="1029" extrusionOk="0">
                  <a:moveTo>
                    <a:pt x="663" y="1"/>
                  </a:moveTo>
                  <a:cubicBezTo>
                    <a:pt x="1" y="1"/>
                    <a:pt x="1" y="1029"/>
                    <a:pt x="663" y="1029"/>
                  </a:cubicBezTo>
                  <a:cubicBezTo>
                    <a:pt x="1324" y="1029"/>
                    <a:pt x="1324" y="1"/>
                    <a:pt x="66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8" name="Google Shape;7648;p39"/>
            <p:cNvSpPr/>
            <p:nvPr/>
          </p:nvSpPr>
          <p:spPr>
            <a:xfrm>
              <a:off x="1669967" y="628155"/>
              <a:ext cx="35682" cy="27711"/>
            </a:xfrm>
            <a:custGeom>
              <a:avLst/>
              <a:gdLst/>
              <a:ahLst/>
              <a:cxnLst/>
              <a:rect l="l" t="t" r="r" b="b"/>
              <a:pathLst>
                <a:path w="1325" h="1029" extrusionOk="0">
                  <a:moveTo>
                    <a:pt x="663" y="0"/>
                  </a:moveTo>
                  <a:cubicBezTo>
                    <a:pt x="1" y="0"/>
                    <a:pt x="1" y="1028"/>
                    <a:pt x="663" y="1028"/>
                  </a:cubicBezTo>
                  <a:cubicBezTo>
                    <a:pt x="1324" y="1028"/>
                    <a:pt x="1324" y="0"/>
                    <a:pt x="66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9" name="Google Shape;7649;p39"/>
            <p:cNvSpPr/>
            <p:nvPr/>
          </p:nvSpPr>
          <p:spPr>
            <a:xfrm>
              <a:off x="1531572" y="649000"/>
              <a:ext cx="35655" cy="27711"/>
            </a:xfrm>
            <a:custGeom>
              <a:avLst/>
              <a:gdLst/>
              <a:ahLst/>
              <a:cxnLst/>
              <a:rect l="l" t="t" r="r" b="b"/>
              <a:pathLst>
                <a:path w="1324" h="1029" extrusionOk="0">
                  <a:moveTo>
                    <a:pt x="662" y="1"/>
                  </a:moveTo>
                  <a:cubicBezTo>
                    <a:pt x="0" y="1"/>
                    <a:pt x="0" y="1029"/>
                    <a:pt x="662" y="1029"/>
                  </a:cubicBezTo>
                  <a:cubicBezTo>
                    <a:pt x="1324" y="1029"/>
                    <a:pt x="1324" y="1"/>
                    <a:pt x="662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650" name="Google Shape;7650;p39"/>
          <p:cNvGrpSpPr/>
          <p:nvPr/>
        </p:nvGrpSpPr>
        <p:grpSpPr>
          <a:xfrm flipH="1">
            <a:off x="7899225" y="1315652"/>
            <a:ext cx="517747" cy="507181"/>
            <a:chOff x="5149323" y="558862"/>
            <a:chExt cx="517747" cy="507181"/>
          </a:xfrm>
        </p:grpSpPr>
        <p:grpSp>
          <p:nvGrpSpPr>
            <p:cNvPr id="7651" name="Google Shape;7651;p39"/>
            <p:cNvGrpSpPr/>
            <p:nvPr/>
          </p:nvGrpSpPr>
          <p:grpSpPr>
            <a:xfrm rot="5258332">
              <a:off x="5397271" y="605401"/>
              <a:ext cx="305701" cy="221490"/>
              <a:chOff x="1399963" y="545100"/>
              <a:chExt cx="305686" cy="221479"/>
            </a:xfrm>
          </p:grpSpPr>
          <p:sp>
            <p:nvSpPr>
              <p:cNvPr id="7652" name="Google Shape;7652;p39"/>
              <p:cNvSpPr/>
              <p:nvPr/>
            </p:nvSpPr>
            <p:spPr>
              <a:xfrm>
                <a:off x="1614599" y="545100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5" y="1028"/>
                      <a:pt x="1325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53" name="Google Shape;7653;p39"/>
              <p:cNvSpPr/>
              <p:nvPr/>
            </p:nvSpPr>
            <p:spPr>
              <a:xfrm>
                <a:off x="1628252" y="738895"/>
                <a:ext cx="35682" cy="27684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8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54" name="Google Shape;7654;p39"/>
              <p:cNvSpPr/>
              <p:nvPr/>
            </p:nvSpPr>
            <p:spPr>
              <a:xfrm>
                <a:off x="1399963" y="649000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55" name="Google Shape;7655;p39"/>
              <p:cNvSpPr/>
              <p:nvPr/>
            </p:nvSpPr>
            <p:spPr>
              <a:xfrm>
                <a:off x="1669967" y="628155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56" name="Google Shape;7656;p39"/>
              <p:cNvSpPr/>
              <p:nvPr/>
            </p:nvSpPr>
            <p:spPr>
              <a:xfrm>
                <a:off x="1531572" y="649000"/>
                <a:ext cx="35655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029" extrusionOk="0">
                    <a:moveTo>
                      <a:pt x="662" y="1"/>
                    </a:moveTo>
                    <a:cubicBezTo>
                      <a:pt x="0" y="1"/>
                      <a:pt x="0" y="1029"/>
                      <a:pt x="662" y="1029"/>
                    </a:cubicBezTo>
                    <a:cubicBezTo>
                      <a:pt x="1324" y="1029"/>
                      <a:pt x="1324" y="1"/>
                      <a:pt x="66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657" name="Google Shape;7657;p39"/>
            <p:cNvGrpSpPr/>
            <p:nvPr/>
          </p:nvGrpSpPr>
          <p:grpSpPr>
            <a:xfrm rot="-8599838">
              <a:off x="5183097" y="818722"/>
              <a:ext cx="243479" cy="193795"/>
              <a:chOff x="728750" y="586816"/>
              <a:chExt cx="243477" cy="193794"/>
            </a:xfrm>
          </p:grpSpPr>
          <p:sp>
            <p:nvSpPr>
              <p:cNvPr id="7658" name="Google Shape;7658;p39"/>
              <p:cNvSpPr/>
              <p:nvPr/>
            </p:nvSpPr>
            <p:spPr>
              <a:xfrm>
                <a:off x="728750" y="600470"/>
                <a:ext cx="35655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029" extrusionOk="0">
                    <a:moveTo>
                      <a:pt x="662" y="0"/>
                    </a:moveTo>
                    <a:cubicBezTo>
                      <a:pt x="0" y="0"/>
                      <a:pt x="0" y="1028"/>
                      <a:pt x="662" y="1028"/>
                    </a:cubicBezTo>
                    <a:cubicBezTo>
                      <a:pt x="1324" y="1028"/>
                      <a:pt x="1324" y="0"/>
                      <a:pt x="66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59" name="Google Shape;7659;p39"/>
              <p:cNvSpPr/>
              <p:nvPr/>
            </p:nvSpPr>
            <p:spPr>
              <a:xfrm>
                <a:off x="735564" y="752926"/>
                <a:ext cx="36059" cy="27684"/>
              </a:xfrm>
              <a:custGeom>
                <a:avLst/>
                <a:gdLst/>
                <a:ahLst/>
                <a:cxnLst/>
                <a:rect l="l" t="t" r="r" b="b"/>
                <a:pathLst>
                  <a:path w="1339" h="1028" extrusionOk="0">
                    <a:moveTo>
                      <a:pt x="677" y="0"/>
                    </a:moveTo>
                    <a:cubicBezTo>
                      <a:pt x="1" y="0"/>
                      <a:pt x="1" y="1028"/>
                      <a:pt x="677" y="1028"/>
                    </a:cubicBezTo>
                    <a:cubicBezTo>
                      <a:pt x="1338" y="1028"/>
                      <a:pt x="1338" y="0"/>
                      <a:pt x="677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60" name="Google Shape;7660;p39"/>
              <p:cNvSpPr/>
              <p:nvPr/>
            </p:nvSpPr>
            <p:spPr>
              <a:xfrm>
                <a:off x="936168" y="586816"/>
                <a:ext cx="36059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39" h="1029" extrusionOk="0">
                    <a:moveTo>
                      <a:pt x="677" y="0"/>
                    </a:moveTo>
                    <a:cubicBezTo>
                      <a:pt x="1" y="0"/>
                      <a:pt x="1" y="1028"/>
                      <a:pt x="677" y="1028"/>
                    </a:cubicBezTo>
                    <a:cubicBezTo>
                      <a:pt x="1339" y="1028"/>
                      <a:pt x="1339" y="0"/>
                      <a:pt x="677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1">
  <p:cSld name="CUSTOM_5">
    <p:spTree>
      <p:nvGrpSpPr>
        <p:cNvPr id="1" name="Shape 76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62" name="Google Shape;7662;p40"/>
          <p:cNvGrpSpPr/>
          <p:nvPr/>
        </p:nvGrpSpPr>
        <p:grpSpPr>
          <a:xfrm>
            <a:off x="237195" y="237553"/>
            <a:ext cx="8669501" cy="4668503"/>
            <a:chOff x="237195" y="237553"/>
            <a:chExt cx="8669501" cy="4668503"/>
          </a:xfrm>
        </p:grpSpPr>
        <p:sp>
          <p:nvSpPr>
            <p:cNvPr id="7663" name="Google Shape;7663;p40"/>
            <p:cNvSpPr/>
            <p:nvPr/>
          </p:nvSpPr>
          <p:spPr>
            <a:xfrm rot="5400000">
              <a:off x="8738903" y="241642"/>
              <a:ext cx="171881" cy="163703"/>
            </a:xfrm>
            <a:custGeom>
              <a:avLst/>
              <a:gdLst/>
              <a:ahLst/>
              <a:cxnLst/>
              <a:rect l="l" t="t" r="r" b="b"/>
              <a:pathLst>
                <a:path w="5444" h="5185" extrusionOk="0">
                  <a:moveTo>
                    <a:pt x="518" y="4191"/>
                  </a:moveTo>
                  <a:lnTo>
                    <a:pt x="518" y="4191"/>
                  </a:lnTo>
                  <a:lnTo>
                    <a:pt x="518" y="4191"/>
                  </a:lnTo>
                  <a:close/>
                  <a:moveTo>
                    <a:pt x="1887" y="0"/>
                  </a:moveTo>
                  <a:lnTo>
                    <a:pt x="2247" y="1930"/>
                  </a:lnTo>
                  <a:lnTo>
                    <a:pt x="518" y="994"/>
                  </a:lnTo>
                  <a:lnTo>
                    <a:pt x="1944" y="2333"/>
                  </a:lnTo>
                  <a:lnTo>
                    <a:pt x="0" y="2592"/>
                  </a:lnTo>
                  <a:lnTo>
                    <a:pt x="1944" y="2837"/>
                  </a:lnTo>
                  <a:lnTo>
                    <a:pt x="518" y="4191"/>
                  </a:lnTo>
                  <a:lnTo>
                    <a:pt x="2247" y="3255"/>
                  </a:lnTo>
                  <a:lnTo>
                    <a:pt x="1887" y="5185"/>
                  </a:lnTo>
                  <a:lnTo>
                    <a:pt x="2722" y="3413"/>
                  </a:lnTo>
                  <a:lnTo>
                    <a:pt x="3572" y="5185"/>
                  </a:lnTo>
                  <a:lnTo>
                    <a:pt x="3197" y="3255"/>
                  </a:lnTo>
                  <a:lnTo>
                    <a:pt x="4925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5" y="994"/>
                  </a:lnTo>
                  <a:lnTo>
                    <a:pt x="3197" y="1930"/>
                  </a:lnTo>
                  <a:lnTo>
                    <a:pt x="3572" y="0"/>
                  </a:lnTo>
                  <a:lnTo>
                    <a:pt x="2722" y="1771"/>
                  </a:lnTo>
                  <a:lnTo>
                    <a:pt x="188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4" name="Google Shape;7664;p40"/>
            <p:cNvSpPr/>
            <p:nvPr/>
          </p:nvSpPr>
          <p:spPr>
            <a:xfrm rot="5400000">
              <a:off x="8738887" y="4726518"/>
              <a:ext cx="171912" cy="163703"/>
            </a:xfrm>
            <a:custGeom>
              <a:avLst/>
              <a:gdLst/>
              <a:ahLst/>
              <a:cxnLst/>
              <a:rect l="l" t="t" r="r" b="b"/>
              <a:pathLst>
                <a:path w="5445" h="5185" extrusionOk="0">
                  <a:moveTo>
                    <a:pt x="3558" y="0"/>
                  </a:moveTo>
                  <a:lnTo>
                    <a:pt x="3558" y="0"/>
                  </a:lnTo>
                  <a:lnTo>
                    <a:pt x="3558" y="0"/>
                  </a:lnTo>
                  <a:close/>
                  <a:moveTo>
                    <a:pt x="519" y="4191"/>
                  </a:moveTo>
                  <a:lnTo>
                    <a:pt x="519" y="4191"/>
                  </a:lnTo>
                  <a:lnTo>
                    <a:pt x="519" y="4191"/>
                  </a:lnTo>
                  <a:close/>
                  <a:moveTo>
                    <a:pt x="1873" y="0"/>
                  </a:moveTo>
                  <a:lnTo>
                    <a:pt x="2247" y="1930"/>
                  </a:lnTo>
                  <a:lnTo>
                    <a:pt x="519" y="994"/>
                  </a:lnTo>
                  <a:lnTo>
                    <a:pt x="1945" y="2333"/>
                  </a:lnTo>
                  <a:lnTo>
                    <a:pt x="0" y="2592"/>
                  </a:lnTo>
                  <a:lnTo>
                    <a:pt x="1945" y="2837"/>
                  </a:lnTo>
                  <a:lnTo>
                    <a:pt x="519" y="4191"/>
                  </a:lnTo>
                  <a:lnTo>
                    <a:pt x="2247" y="3255"/>
                  </a:lnTo>
                  <a:lnTo>
                    <a:pt x="1873" y="5185"/>
                  </a:lnTo>
                  <a:lnTo>
                    <a:pt x="2722" y="3413"/>
                  </a:lnTo>
                  <a:lnTo>
                    <a:pt x="3558" y="5185"/>
                  </a:lnTo>
                  <a:lnTo>
                    <a:pt x="3197" y="3255"/>
                  </a:lnTo>
                  <a:lnTo>
                    <a:pt x="4926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6" y="994"/>
                  </a:lnTo>
                  <a:lnTo>
                    <a:pt x="3197" y="1930"/>
                  </a:lnTo>
                  <a:lnTo>
                    <a:pt x="3558" y="0"/>
                  </a:lnTo>
                  <a:lnTo>
                    <a:pt x="2722" y="1771"/>
                  </a:lnTo>
                  <a:lnTo>
                    <a:pt x="1873" y="0"/>
                  </a:lnTo>
                  <a:close/>
                  <a:moveTo>
                    <a:pt x="1873" y="5185"/>
                  </a:moveTo>
                  <a:lnTo>
                    <a:pt x="1873" y="5185"/>
                  </a:lnTo>
                  <a:lnTo>
                    <a:pt x="1873" y="5185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5" name="Google Shape;7665;p40"/>
            <p:cNvSpPr/>
            <p:nvPr/>
          </p:nvSpPr>
          <p:spPr>
            <a:xfrm rot="5400000">
              <a:off x="232906" y="241847"/>
              <a:ext cx="171881" cy="163293"/>
            </a:xfrm>
            <a:custGeom>
              <a:avLst/>
              <a:gdLst/>
              <a:ahLst/>
              <a:cxnLst/>
              <a:rect l="l" t="t" r="r" b="b"/>
              <a:pathLst>
                <a:path w="5444" h="5172" extrusionOk="0">
                  <a:moveTo>
                    <a:pt x="3572" y="1"/>
                  </a:moveTo>
                  <a:lnTo>
                    <a:pt x="2722" y="1772"/>
                  </a:lnTo>
                  <a:lnTo>
                    <a:pt x="1887" y="1"/>
                  </a:lnTo>
                  <a:lnTo>
                    <a:pt x="1887" y="1"/>
                  </a:lnTo>
                  <a:lnTo>
                    <a:pt x="2247" y="1916"/>
                  </a:lnTo>
                  <a:lnTo>
                    <a:pt x="518" y="980"/>
                  </a:lnTo>
                  <a:lnTo>
                    <a:pt x="518" y="980"/>
                  </a:lnTo>
                  <a:lnTo>
                    <a:pt x="1944" y="2334"/>
                  </a:lnTo>
                  <a:lnTo>
                    <a:pt x="0" y="2579"/>
                  </a:lnTo>
                  <a:lnTo>
                    <a:pt x="1944" y="2838"/>
                  </a:lnTo>
                  <a:lnTo>
                    <a:pt x="518" y="4177"/>
                  </a:lnTo>
                  <a:lnTo>
                    <a:pt x="2247" y="3241"/>
                  </a:lnTo>
                  <a:lnTo>
                    <a:pt x="1887" y="5171"/>
                  </a:lnTo>
                  <a:lnTo>
                    <a:pt x="2722" y="3400"/>
                  </a:lnTo>
                  <a:lnTo>
                    <a:pt x="3572" y="5171"/>
                  </a:lnTo>
                  <a:lnTo>
                    <a:pt x="3197" y="3241"/>
                  </a:lnTo>
                  <a:lnTo>
                    <a:pt x="4925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5" y="980"/>
                  </a:lnTo>
                  <a:lnTo>
                    <a:pt x="3197" y="1916"/>
                  </a:lnTo>
                  <a:lnTo>
                    <a:pt x="3572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6" name="Google Shape;7666;p40"/>
            <p:cNvSpPr/>
            <p:nvPr/>
          </p:nvSpPr>
          <p:spPr>
            <a:xfrm rot="5400000">
              <a:off x="232890" y="4738449"/>
              <a:ext cx="171912" cy="163293"/>
            </a:xfrm>
            <a:custGeom>
              <a:avLst/>
              <a:gdLst/>
              <a:ahLst/>
              <a:cxnLst/>
              <a:rect l="l" t="t" r="r" b="b"/>
              <a:pathLst>
                <a:path w="5445" h="5172" extrusionOk="0">
                  <a:moveTo>
                    <a:pt x="1873" y="1"/>
                  </a:moveTo>
                  <a:lnTo>
                    <a:pt x="2247" y="1916"/>
                  </a:lnTo>
                  <a:lnTo>
                    <a:pt x="519" y="980"/>
                  </a:lnTo>
                  <a:lnTo>
                    <a:pt x="519" y="980"/>
                  </a:lnTo>
                  <a:lnTo>
                    <a:pt x="1945" y="2334"/>
                  </a:lnTo>
                  <a:lnTo>
                    <a:pt x="0" y="2579"/>
                  </a:lnTo>
                  <a:lnTo>
                    <a:pt x="1945" y="2838"/>
                  </a:lnTo>
                  <a:lnTo>
                    <a:pt x="519" y="4177"/>
                  </a:lnTo>
                  <a:lnTo>
                    <a:pt x="2247" y="3241"/>
                  </a:lnTo>
                  <a:lnTo>
                    <a:pt x="1873" y="5171"/>
                  </a:lnTo>
                  <a:lnTo>
                    <a:pt x="2722" y="3400"/>
                  </a:lnTo>
                  <a:lnTo>
                    <a:pt x="3558" y="5171"/>
                  </a:lnTo>
                  <a:lnTo>
                    <a:pt x="3197" y="3241"/>
                  </a:lnTo>
                  <a:lnTo>
                    <a:pt x="3197" y="3241"/>
                  </a:lnTo>
                  <a:lnTo>
                    <a:pt x="4926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6" y="980"/>
                  </a:lnTo>
                  <a:lnTo>
                    <a:pt x="4926" y="980"/>
                  </a:lnTo>
                  <a:lnTo>
                    <a:pt x="3197" y="1916"/>
                  </a:lnTo>
                  <a:lnTo>
                    <a:pt x="3558" y="1"/>
                  </a:lnTo>
                  <a:lnTo>
                    <a:pt x="2722" y="1772"/>
                  </a:lnTo>
                  <a:lnTo>
                    <a:pt x="18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7667" name="Google Shape;7667;p40"/>
            <p:cNvGrpSpPr/>
            <p:nvPr/>
          </p:nvGrpSpPr>
          <p:grpSpPr>
            <a:xfrm rot="5400000">
              <a:off x="2237697" y="-1762942"/>
              <a:ext cx="4668496" cy="8669501"/>
              <a:chOff x="2402975" y="240825"/>
              <a:chExt cx="2813025" cy="5223850"/>
            </a:xfrm>
          </p:grpSpPr>
          <p:sp>
            <p:nvSpPr>
              <p:cNvPr id="7668" name="Google Shape;7668;p40"/>
              <p:cNvSpPr/>
              <p:nvPr/>
            </p:nvSpPr>
            <p:spPr>
              <a:xfrm>
                <a:off x="2470125" y="328325"/>
                <a:ext cx="2678725" cy="5048525"/>
              </a:xfrm>
              <a:custGeom>
                <a:avLst/>
                <a:gdLst/>
                <a:ahLst/>
                <a:cxnLst/>
                <a:rect l="l" t="t" r="r" b="b"/>
                <a:pathLst>
                  <a:path w="107149" h="201941" fill="none" extrusionOk="0">
                    <a:moveTo>
                      <a:pt x="107149" y="197071"/>
                    </a:moveTo>
                    <a:lnTo>
                      <a:pt x="107149" y="4884"/>
                    </a:lnTo>
                    <a:cubicBezTo>
                      <a:pt x="104450" y="4884"/>
                      <a:pt x="102266" y="2700"/>
                      <a:pt x="102266" y="0"/>
                    </a:cubicBezTo>
                    <a:lnTo>
                      <a:pt x="5087" y="0"/>
                    </a:lnTo>
                    <a:cubicBezTo>
                      <a:pt x="5087" y="2808"/>
                      <a:pt x="2808" y="5087"/>
                      <a:pt x="0" y="5087"/>
                    </a:cubicBezTo>
                    <a:lnTo>
                      <a:pt x="0" y="196854"/>
                    </a:lnTo>
                    <a:cubicBezTo>
                      <a:pt x="2808" y="196854"/>
                      <a:pt x="5087" y="199132"/>
                      <a:pt x="5087" y="201940"/>
                    </a:cubicBezTo>
                    <a:lnTo>
                      <a:pt x="102266" y="201940"/>
                    </a:lnTo>
                    <a:cubicBezTo>
                      <a:pt x="102266" y="199255"/>
                      <a:pt x="104450" y="197071"/>
                      <a:pt x="107149" y="197071"/>
                    </a:cubicBezTo>
                    <a:close/>
                  </a:path>
                </a:pathLst>
              </a:custGeom>
              <a:noFill/>
              <a:ln w="507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69" name="Google Shape;7669;p40"/>
              <p:cNvSpPr/>
              <p:nvPr/>
            </p:nvSpPr>
            <p:spPr>
              <a:xfrm>
                <a:off x="2402975" y="240825"/>
                <a:ext cx="2813025" cy="5223850"/>
              </a:xfrm>
              <a:custGeom>
                <a:avLst/>
                <a:gdLst/>
                <a:ahLst/>
                <a:cxnLst/>
                <a:rect l="l" t="t" r="r" b="b"/>
                <a:pathLst>
                  <a:path w="112521" h="208954" fill="none" extrusionOk="0">
                    <a:moveTo>
                      <a:pt x="112521" y="197315"/>
                    </a:moveTo>
                    <a:lnTo>
                      <a:pt x="112521" y="11639"/>
                    </a:lnTo>
                    <a:cubicBezTo>
                      <a:pt x="106091" y="11639"/>
                      <a:pt x="100882" y="6430"/>
                      <a:pt x="100882" y="1"/>
                    </a:cubicBezTo>
                    <a:lnTo>
                      <a:pt x="11639" y="1"/>
                    </a:lnTo>
                    <a:cubicBezTo>
                      <a:pt x="11639" y="6430"/>
                      <a:pt x="6430" y="11639"/>
                      <a:pt x="1" y="11639"/>
                    </a:cubicBezTo>
                    <a:lnTo>
                      <a:pt x="1" y="197315"/>
                    </a:lnTo>
                    <a:cubicBezTo>
                      <a:pt x="6430" y="197315"/>
                      <a:pt x="11639" y="202524"/>
                      <a:pt x="11639" y="208954"/>
                    </a:cubicBezTo>
                    <a:lnTo>
                      <a:pt x="100882" y="208954"/>
                    </a:lnTo>
                    <a:cubicBezTo>
                      <a:pt x="100882" y="202524"/>
                      <a:pt x="106091" y="197315"/>
                      <a:pt x="112521" y="197315"/>
                    </a:cubicBezTo>
                    <a:close/>
                  </a:path>
                </a:pathLst>
              </a:custGeom>
              <a:noFill/>
              <a:ln w="542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7670" name="Google Shape;7670;p40"/>
          <p:cNvGrpSpPr/>
          <p:nvPr/>
        </p:nvGrpSpPr>
        <p:grpSpPr>
          <a:xfrm rot="7811842" flipH="1">
            <a:off x="985546" y="1019416"/>
            <a:ext cx="1233472" cy="1263738"/>
            <a:chOff x="1609851" y="1570464"/>
            <a:chExt cx="1473733" cy="1539433"/>
          </a:xfrm>
        </p:grpSpPr>
        <p:sp>
          <p:nvSpPr>
            <p:cNvPr id="7671" name="Google Shape;7671;p40"/>
            <p:cNvSpPr/>
            <p:nvPr/>
          </p:nvSpPr>
          <p:spPr>
            <a:xfrm>
              <a:off x="2083882" y="2441068"/>
              <a:ext cx="117373" cy="86844"/>
            </a:xfrm>
            <a:custGeom>
              <a:avLst/>
              <a:gdLst/>
              <a:ahLst/>
              <a:cxnLst/>
              <a:rect l="l" t="t" r="r" b="b"/>
              <a:pathLst>
                <a:path w="3414" h="2526" extrusionOk="0">
                  <a:moveTo>
                    <a:pt x="3413" y="0"/>
                  </a:moveTo>
                  <a:lnTo>
                    <a:pt x="0" y="2389"/>
                  </a:lnTo>
                  <a:lnTo>
                    <a:pt x="68" y="2526"/>
                  </a:lnTo>
                  <a:lnTo>
                    <a:pt x="3413" y="69"/>
                  </a:lnTo>
                  <a:lnTo>
                    <a:pt x="341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2" name="Google Shape;7672;p40"/>
            <p:cNvSpPr/>
            <p:nvPr/>
          </p:nvSpPr>
          <p:spPr>
            <a:xfrm>
              <a:off x="2039291" y="2403525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2935" y="0"/>
                  </a:moveTo>
                  <a:lnTo>
                    <a:pt x="0" y="888"/>
                  </a:lnTo>
                  <a:lnTo>
                    <a:pt x="0" y="1024"/>
                  </a:lnTo>
                  <a:lnTo>
                    <a:pt x="2935" y="69"/>
                  </a:lnTo>
                  <a:lnTo>
                    <a:pt x="293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3" name="Google Shape;7673;p40"/>
            <p:cNvSpPr/>
            <p:nvPr/>
          </p:nvSpPr>
          <p:spPr>
            <a:xfrm>
              <a:off x="2151920" y="2513816"/>
              <a:ext cx="68107" cy="86844"/>
            </a:xfrm>
            <a:custGeom>
              <a:avLst/>
              <a:gdLst/>
              <a:ahLst/>
              <a:cxnLst/>
              <a:rect l="l" t="t" r="r" b="b"/>
              <a:pathLst>
                <a:path w="1981" h="2526" extrusionOk="0">
                  <a:moveTo>
                    <a:pt x="1980" y="0"/>
                  </a:moveTo>
                  <a:lnTo>
                    <a:pt x="1" y="2458"/>
                  </a:lnTo>
                  <a:lnTo>
                    <a:pt x="137" y="2526"/>
                  </a:lnTo>
                  <a:lnTo>
                    <a:pt x="198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4" name="Google Shape;7674;p40"/>
            <p:cNvSpPr/>
            <p:nvPr/>
          </p:nvSpPr>
          <p:spPr>
            <a:xfrm>
              <a:off x="2241102" y="2509106"/>
              <a:ext cx="49301" cy="133807"/>
            </a:xfrm>
            <a:custGeom>
              <a:avLst/>
              <a:gdLst/>
              <a:ahLst/>
              <a:cxnLst/>
              <a:rect l="l" t="t" r="r" b="b"/>
              <a:pathLst>
                <a:path w="1434" h="3892" extrusionOk="0">
                  <a:moveTo>
                    <a:pt x="1366" y="1"/>
                  </a:moveTo>
                  <a:lnTo>
                    <a:pt x="0" y="3892"/>
                  </a:lnTo>
                  <a:lnTo>
                    <a:pt x="69" y="3892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5" name="Google Shape;7675;p40"/>
            <p:cNvSpPr/>
            <p:nvPr/>
          </p:nvSpPr>
          <p:spPr>
            <a:xfrm>
              <a:off x="2158968" y="2074990"/>
              <a:ext cx="61059" cy="89216"/>
            </a:xfrm>
            <a:custGeom>
              <a:avLst/>
              <a:gdLst/>
              <a:ahLst/>
              <a:cxnLst/>
              <a:rect l="l" t="t" r="r" b="b"/>
              <a:pathLst>
                <a:path w="1776" h="2595" extrusionOk="0">
                  <a:moveTo>
                    <a:pt x="69" y="0"/>
                  </a:moveTo>
                  <a:lnTo>
                    <a:pt x="0" y="69"/>
                  </a:lnTo>
                  <a:lnTo>
                    <a:pt x="1775" y="2594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6" name="Google Shape;7676;p40"/>
            <p:cNvSpPr/>
            <p:nvPr/>
          </p:nvSpPr>
          <p:spPr>
            <a:xfrm>
              <a:off x="2022858" y="2333115"/>
              <a:ext cx="145531" cy="4744"/>
            </a:xfrm>
            <a:custGeom>
              <a:avLst/>
              <a:gdLst/>
              <a:ahLst/>
              <a:cxnLst/>
              <a:rect l="l" t="t" r="r" b="b"/>
              <a:pathLst>
                <a:path w="4233" h="138" extrusionOk="0">
                  <a:moveTo>
                    <a:pt x="1" y="1"/>
                  </a:moveTo>
                  <a:lnTo>
                    <a:pt x="1" y="69"/>
                  </a:lnTo>
                  <a:lnTo>
                    <a:pt x="4232" y="137"/>
                  </a:lnTo>
                  <a:lnTo>
                    <a:pt x="4232" y="69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7" name="Google Shape;7677;p40"/>
            <p:cNvSpPr/>
            <p:nvPr/>
          </p:nvSpPr>
          <p:spPr>
            <a:xfrm>
              <a:off x="2346717" y="2016303"/>
              <a:ext cx="4710" cy="105650"/>
            </a:xfrm>
            <a:custGeom>
              <a:avLst/>
              <a:gdLst/>
              <a:ahLst/>
              <a:cxnLst/>
              <a:rect l="l" t="t" r="r" b="b"/>
              <a:pathLst>
                <a:path w="137" h="3073" extrusionOk="0">
                  <a:moveTo>
                    <a:pt x="0" y="1"/>
                  </a:moveTo>
                  <a:lnTo>
                    <a:pt x="0" y="3072"/>
                  </a:lnTo>
                  <a:lnTo>
                    <a:pt x="137" y="3072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8" name="Google Shape;7678;p40"/>
            <p:cNvSpPr/>
            <p:nvPr/>
          </p:nvSpPr>
          <p:spPr>
            <a:xfrm>
              <a:off x="2086220" y="2143028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69" y="1"/>
                  </a:moveTo>
                  <a:lnTo>
                    <a:pt x="0" y="137"/>
                  </a:lnTo>
                  <a:lnTo>
                    <a:pt x="3413" y="2595"/>
                  </a:lnTo>
                  <a:lnTo>
                    <a:pt x="3413" y="2526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9" name="Google Shape;7679;p40"/>
            <p:cNvSpPr/>
            <p:nvPr/>
          </p:nvSpPr>
          <p:spPr>
            <a:xfrm>
              <a:off x="2492179" y="2445744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1" y="1"/>
                  </a:moveTo>
                  <a:cubicBezTo>
                    <a:pt x="1" y="1"/>
                    <a:pt x="1" y="1"/>
                    <a:pt x="1" y="69"/>
                  </a:cubicBezTo>
                  <a:lnTo>
                    <a:pt x="3277" y="2595"/>
                  </a:lnTo>
                  <a:cubicBezTo>
                    <a:pt x="3346" y="2527"/>
                    <a:pt x="3346" y="2527"/>
                    <a:pt x="3414" y="2458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0" name="Google Shape;7680;p40"/>
            <p:cNvSpPr/>
            <p:nvPr/>
          </p:nvSpPr>
          <p:spPr>
            <a:xfrm>
              <a:off x="2342007" y="2556069"/>
              <a:ext cx="4744" cy="105615"/>
            </a:xfrm>
            <a:custGeom>
              <a:avLst/>
              <a:gdLst/>
              <a:ahLst/>
              <a:cxnLst/>
              <a:rect l="l" t="t" r="r" b="b"/>
              <a:pathLst>
                <a:path w="138" h="3072" extrusionOk="0">
                  <a:moveTo>
                    <a:pt x="69" y="0"/>
                  </a:moveTo>
                  <a:lnTo>
                    <a:pt x="1" y="3072"/>
                  </a:lnTo>
                  <a:lnTo>
                    <a:pt x="137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1" name="Google Shape;7681;p40"/>
            <p:cNvSpPr/>
            <p:nvPr/>
          </p:nvSpPr>
          <p:spPr>
            <a:xfrm>
              <a:off x="2553203" y="2241596"/>
              <a:ext cx="103278" cy="32902"/>
            </a:xfrm>
            <a:custGeom>
              <a:avLst/>
              <a:gdLst/>
              <a:ahLst/>
              <a:cxnLst/>
              <a:rect l="l" t="t" r="r" b="b"/>
              <a:pathLst>
                <a:path w="3004" h="957" extrusionOk="0">
                  <a:moveTo>
                    <a:pt x="2936" y="1"/>
                  </a:moveTo>
                  <a:lnTo>
                    <a:pt x="1" y="888"/>
                  </a:lnTo>
                  <a:lnTo>
                    <a:pt x="1" y="956"/>
                  </a:lnTo>
                  <a:lnTo>
                    <a:pt x="3004" y="137"/>
                  </a:lnTo>
                  <a:cubicBezTo>
                    <a:pt x="3004" y="137"/>
                    <a:pt x="3004" y="1"/>
                    <a:pt x="2936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2" name="Google Shape;7682;p40"/>
            <p:cNvSpPr/>
            <p:nvPr/>
          </p:nvSpPr>
          <p:spPr>
            <a:xfrm>
              <a:off x="2527384" y="2340163"/>
              <a:ext cx="143193" cy="4710"/>
            </a:xfrm>
            <a:custGeom>
              <a:avLst/>
              <a:gdLst/>
              <a:ahLst/>
              <a:cxnLst/>
              <a:rect l="l" t="t" r="r" b="b"/>
              <a:pathLst>
                <a:path w="4165" h="137" extrusionOk="0">
                  <a:moveTo>
                    <a:pt x="1" y="0"/>
                  </a:moveTo>
                  <a:lnTo>
                    <a:pt x="1" y="69"/>
                  </a:lnTo>
                  <a:lnTo>
                    <a:pt x="4165" y="137"/>
                  </a:lnTo>
                  <a:lnTo>
                    <a:pt x="416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3" name="Google Shape;7683;p40"/>
            <p:cNvSpPr/>
            <p:nvPr/>
          </p:nvSpPr>
          <p:spPr>
            <a:xfrm>
              <a:off x="2471070" y="2513816"/>
              <a:ext cx="65735" cy="89216"/>
            </a:xfrm>
            <a:custGeom>
              <a:avLst/>
              <a:gdLst/>
              <a:ahLst/>
              <a:cxnLst/>
              <a:rect l="l" t="t" r="r" b="b"/>
              <a:pathLst>
                <a:path w="1912" h="2595" extrusionOk="0">
                  <a:moveTo>
                    <a:pt x="1" y="0"/>
                  </a:moveTo>
                  <a:lnTo>
                    <a:pt x="1775" y="2594"/>
                  </a:lnTo>
                  <a:lnTo>
                    <a:pt x="1912" y="252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4" name="Google Shape;7684;p40"/>
            <p:cNvSpPr/>
            <p:nvPr/>
          </p:nvSpPr>
          <p:spPr>
            <a:xfrm>
              <a:off x="2400659" y="2509106"/>
              <a:ext cx="44625" cy="138517"/>
            </a:xfrm>
            <a:custGeom>
              <a:avLst/>
              <a:gdLst/>
              <a:ahLst/>
              <a:cxnLst/>
              <a:rect l="l" t="t" r="r" b="b"/>
              <a:pathLst>
                <a:path w="1298" h="4029" extrusionOk="0">
                  <a:moveTo>
                    <a:pt x="1" y="1"/>
                  </a:moveTo>
                  <a:lnTo>
                    <a:pt x="1161" y="4028"/>
                  </a:lnTo>
                  <a:lnTo>
                    <a:pt x="1298" y="4028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5" name="Google Shape;7685;p40"/>
            <p:cNvSpPr/>
            <p:nvPr/>
          </p:nvSpPr>
          <p:spPr>
            <a:xfrm>
              <a:off x="1936048" y="2030399"/>
              <a:ext cx="145496" cy="110325"/>
            </a:xfrm>
            <a:custGeom>
              <a:avLst/>
              <a:gdLst/>
              <a:ahLst/>
              <a:cxnLst/>
              <a:rect l="l" t="t" r="r" b="b"/>
              <a:pathLst>
                <a:path w="4232" h="3209" extrusionOk="0">
                  <a:moveTo>
                    <a:pt x="137" y="0"/>
                  </a:moveTo>
                  <a:lnTo>
                    <a:pt x="0" y="137"/>
                  </a:lnTo>
                  <a:lnTo>
                    <a:pt x="4164" y="3209"/>
                  </a:lnTo>
                  <a:lnTo>
                    <a:pt x="4232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6" name="Google Shape;7686;p40"/>
            <p:cNvSpPr/>
            <p:nvPr/>
          </p:nvSpPr>
          <p:spPr>
            <a:xfrm>
              <a:off x="1860928" y="2171185"/>
              <a:ext cx="169012" cy="61059"/>
            </a:xfrm>
            <a:custGeom>
              <a:avLst/>
              <a:gdLst/>
              <a:ahLst/>
              <a:cxnLst/>
              <a:rect l="l" t="t" r="r" b="b"/>
              <a:pathLst>
                <a:path w="4916" h="1776" extrusionOk="0">
                  <a:moveTo>
                    <a:pt x="69" y="1"/>
                  </a:moveTo>
                  <a:lnTo>
                    <a:pt x="1" y="206"/>
                  </a:lnTo>
                  <a:lnTo>
                    <a:pt x="4915" y="1776"/>
                  </a:lnTo>
                  <a:lnTo>
                    <a:pt x="4915" y="1707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7" name="Google Shape;7687;p40"/>
            <p:cNvSpPr/>
            <p:nvPr/>
          </p:nvSpPr>
          <p:spPr>
            <a:xfrm>
              <a:off x="2766772" y="2654603"/>
              <a:ext cx="79796" cy="63397"/>
            </a:xfrm>
            <a:custGeom>
              <a:avLst/>
              <a:gdLst/>
              <a:ahLst/>
              <a:cxnLst/>
              <a:rect l="l" t="t" r="r" b="b"/>
              <a:pathLst>
                <a:path w="2321" h="1844" extrusionOk="0">
                  <a:moveTo>
                    <a:pt x="137" y="1"/>
                  </a:moveTo>
                  <a:cubicBezTo>
                    <a:pt x="137" y="69"/>
                    <a:pt x="68" y="137"/>
                    <a:pt x="0" y="206"/>
                  </a:cubicBezTo>
                  <a:lnTo>
                    <a:pt x="2184" y="1844"/>
                  </a:lnTo>
                  <a:lnTo>
                    <a:pt x="2253" y="1776"/>
                  </a:lnTo>
                  <a:lnTo>
                    <a:pt x="2321" y="1639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8" name="Google Shape;7688;p40"/>
            <p:cNvSpPr/>
            <p:nvPr/>
          </p:nvSpPr>
          <p:spPr>
            <a:xfrm>
              <a:off x="1837481" y="2328440"/>
              <a:ext cx="176026" cy="9420"/>
            </a:xfrm>
            <a:custGeom>
              <a:avLst/>
              <a:gdLst/>
              <a:ahLst/>
              <a:cxnLst/>
              <a:rect l="l" t="t" r="r" b="b"/>
              <a:pathLst>
                <a:path w="5120" h="274" extrusionOk="0">
                  <a:moveTo>
                    <a:pt x="0" y="0"/>
                  </a:moveTo>
                  <a:cubicBezTo>
                    <a:pt x="0" y="68"/>
                    <a:pt x="0" y="137"/>
                    <a:pt x="0" y="205"/>
                  </a:cubicBezTo>
                  <a:lnTo>
                    <a:pt x="5120" y="273"/>
                  </a:lnTo>
                  <a:lnTo>
                    <a:pt x="5120" y="137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9" name="Google Shape;7689;p40"/>
            <p:cNvSpPr/>
            <p:nvPr/>
          </p:nvSpPr>
          <p:spPr>
            <a:xfrm>
              <a:off x="1722479" y="2323729"/>
              <a:ext cx="93892" cy="9420"/>
            </a:xfrm>
            <a:custGeom>
              <a:avLst/>
              <a:gdLst/>
              <a:ahLst/>
              <a:cxnLst/>
              <a:rect l="l" t="t" r="r" b="b"/>
              <a:pathLst>
                <a:path w="2731" h="274" extrusionOk="0">
                  <a:moveTo>
                    <a:pt x="1" y="1"/>
                  </a:moveTo>
                  <a:lnTo>
                    <a:pt x="1" y="205"/>
                  </a:lnTo>
                  <a:lnTo>
                    <a:pt x="1" y="274"/>
                  </a:lnTo>
                  <a:lnTo>
                    <a:pt x="2731" y="274"/>
                  </a:lnTo>
                  <a:cubicBezTo>
                    <a:pt x="2731" y="205"/>
                    <a:pt x="2731" y="137"/>
                    <a:pt x="2731" y="69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0" name="Google Shape;7690;p40"/>
            <p:cNvSpPr/>
            <p:nvPr/>
          </p:nvSpPr>
          <p:spPr>
            <a:xfrm>
              <a:off x="2403032" y="2032737"/>
              <a:ext cx="49301" cy="136145"/>
            </a:xfrm>
            <a:custGeom>
              <a:avLst/>
              <a:gdLst/>
              <a:ahLst/>
              <a:cxnLst/>
              <a:rect l="l" t="t" r="r" b="b"/>
              <a:pathLst>
                <a:path w="1434" h="3960" extrusionOk="0">
                  <a:moveTo>
                    <a:pt x="1365" y="1"/>
                  </a:moveTo>
                  <a:lnTo>
                    <a:pt x="0" y="3960"/>
                  </a:lnTo>
                  <a:lnTo>
                    <a:pt x="68" y="3960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1" name="Google Shape;7691;p40"/>
            <p:cNvSpPr/>
            <p:nvPr/>
          </p:nvSpPr>
          <p:spPr>
            <a:xfrm>
              <a:off x="2611890" y="2539636"/>
              <a:ext cx="147868" cy="110325"/>
            </a:xfrm>
            <a:custGeom>
              <a:avLst/>
              <a:gdLst/>
              <a:ahLst/>
              <a:cxnLst/>
              <a:rect l="l" t="t" r="r" b="b"/>
              <a:pathLst>
                <a:path w="4301" h="3209" extrusionOk="0">
                  <a:moveTo>
                    <a:pt x="137" y="0"/>
                  </a:moveTo>
                  <a:lnTo>
                    <a:pt x="0" y="69"/>
                  </a:lnTo>
                  <a:lnTo>
                    <a:pt x="4164" y="3208"/>
                  </a:lnTo>
                  <a:lnTo>
                    <a:pt x="4300" y="3004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2" name="Google Shape;7692;p40"/>
            <p:cNvSpPr/>
            <p:nvPr/>
          </p:nvSpPr>
          <p:spPr>
            <a:xfrm>
              <a:off x="2663494" y="2443406"/>
              <a:ext cx="171350" cy="63397"/>
            </a:xfrm>
            <a:custGeom>
              <a:avLst/>
              <a:gdLst/>
              <a:ahLst/>
              <a:cxnLst/>
              <a:rect l="l" t="t" r="r" b="b"/>
              <a:pathLst>
                <a:path w="4984" h="1844" extrusionOk="0">
                  <a:moveTo>
                    <a:pt x="1" y="1"/>
                  </a:moveTo>
                  <a:cubicBezTo>
                    <a:pt x="1" y="69"/>
                    <a:pt x="1" y="69"/>
                    <a:pt x="1" y="137"/>
                  </a:cubicBezTo>
                  <a:lnTo>
                    <a:pt x="4915" y="1844"/>
                  </a:lnTo>
                  <a:lnTo>
                    <a:pt x="4984" y="1707"/>
                  </a:lnTo>
                  <a:lnTo>
                    <a:pt x="4984" y="1639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3" name="Google Shape;7693;p40"/>
            <p:cNvSpPr/>
            <p:nvPr/>
          </p:nvSpPr>
          <p:spPr>
            <a:xfrm>
              <a:off x="2851244" y="211019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80"/>
                  </a:lnTo>
                  <a:cubicBezTo>
                    <a:pt x="0" y="1980"/>
                    <a:pt x="69" y="2048"/>
                    <a:pt x="69" y="2116"/>
                  </a:cubicBezTo>
                  <a:lnTo>
                    <a:pt x="6212" y="205"/>
                  </a:lnTo>
                  <a:cubicBezTo>
                    <a:pt x="6212" y="137"/>
                    <a:pt x="6212" y="68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4" name="Google Shape;7694;p40"/>
            <p:cNvSpPr/>
            <p:nvPr/>
          </p:nvSpPr>
          <p:spPr>
            <a:xfrm>
              <a:off x="2250488" y="2030399"/>
              <a:ext cx="44625" cy="138483"/>
            </a:xfrm>
            <a:custGeom>
              <a:avLst/>
              <a:gdLst/>
              <a:ahLst/>
              <a:cxnLst/>
              <a:rect l="l" t="t" r="r" b="b"/>
              <a:pathLst>
                <a:path w="1298" h="4028" extrusionOk="0">
                  <a:moveTo>
                    <a:pt x="69" y="0"/>
                  </a:moveTo>
                  <a:lnTo>
                    <a:pt x="0" y="69"/>
                  </a:lnTo>
                  <a:lnTo>
                    <a:pt x="1229" y="4028"/>
                  </a:lnTo>
                  <a:lnTo>
                    <a:pt x="1297" y="4028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5" name="Google Shape;7695;p40"/>
            <p:cNvSpPr/>
            <p:nvPr/>
          </p:nvSpPr>
          <p:spPr>
            <a:xfrm>
              <a:off x="2489841" y="2150076"/>
              <a:ext cx="119711" cy="86878"/>
            </a:xfrm>
            <a:custGeom>
              <a:avLst/>
              <a:gdLst/>
              <a:ahLst/>
              <a:cxnLst/>
              <a:rect l="l" t="t" r="r" b="b"/>
              <a:pathLst>
                <a:path w="3482" h="2527" extrusionOk="0">
                  <a:moveTo>
                    <a:pt x="3414" y="1"/>
                  </a:moveTo>
                  <a:lnTo>
                    <a:pt x="1" y="2458"/>
                  </a:lnTo>
                  <a:lnTo>
                    <a:pt x="69" y="2458"/>
                  </a:lnTo>
                  <a:lnTo>
                    <a:pt x="69" y="2526"/>
                  </a:lnTo>
                  <a:lnTo>
                    <a:pt x="3482" y="137"/>
                  </a:lnTo>
                  <a:lnTo>
                    <a:pt x="341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6" name="Google Shape;7696;p40"/>
            <p:cNvSpPr/>
            <p:nvPr/>
          </p:nvSpPr>
          <p:spPr>
            <a:xfrm>
              <a:off x="2473407" y="2077328"/>
              <a:ext cx="68107" cy="89216"/>
            </a:xfrm>
            <a:custGeom>
              <a:avLst/>
              <a:gdLst/>
              <a:ahLst/>
              <a:cxnLst/>
              <a:rect l="l" t="t" r="r" b="b"/>
              <a:pathLst>
                <a:path w="1981" h="2595" extrusionOk="0">
                  <a:moveTo>
                    <a:pt x="1844" y="1"/>
                  </a:moveTo>
                  <a:lnTo>
                    <a:pt x="1" y="2526"/>
                  </a:lnTo>
                  <a:lnTo>
                    <a:pt x="69" y="2526"/>
                  </a:lnTo>
                  <a:lnTo>
                    <a:pt x="69" y="2594"/>
                  </a:lnTo>
                  <a:lnTo>
                    <a:pt x="1980" y="137"/>
                  </a:lnTo>
                  <a:lnTo>
                    <a:pt x="184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7" name="Google Shape;7697;p40"/>
            <p:cNvSpPr/>
            <p:nvPr/>
          </p:nvSpPr>
          <p:spPr>
            <a:xfrm>
              <a:off x="2041629" y="2234548"/>
              <a:ext cx="100940" cy="37577"/>
            </a:xfrm>
            <a:custGeom>
              <a:avLst/>
              <a:gdLst/>
              <a:ahLst/>
              <a:cxnLst/>
              <a:rect l="l" t="t" r="r" b="b"/>
              <a:pathLst>
                <a:path w="2936" h="1093" extrusionOk="0">
                  <a:moveTo>
                    <a:pt x="1" y="1"/>
                  </a:moveTo>
                  <a:lnTo>
                    <a:pt x="1" y="137"/>
                  </a:lnTo>
                  <a:lnTo>
                    <a:pt x="2936" y="1093"/>
                  </a:lnTo>
                  <a:cubicBezTo>
                    <a:pt x="2936" y="1025"/>
                    <a:pt x="2936" y="1025"/>
                    <a:pt x="2936" y="1025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8" name="Google Shape;7698;p40"/>
            <p:cNvSpPr/>
            <p:nvPr/>
          </p:nvSpPr>
          <p:spPr>
            <a:xfrm>
              <a:off x="1846866" y="1959989"/>
              <a:ext cx="77458" cy="63397"/>
            </a:xfrm>
            <a:custGeom>
              <a:avLst/>
              <a:gdLst/>
              <a:ahLst/>
              <a:cxnLst/>
              <a:rect l="l" t="t" r="r" b="b"/>
              <a:pathLst>
                <a:path w="2253" h="1844" extrusionOk="0">
                  <a:moveTo>
                    <a:pt x="137" y="1"/>
                  </a:moveTo>
                  <a:lnTo>
                    <a:pt x="69" y="69"/>
                  </a:lnTo>
                  <a:cubicBezTo>
                    <a:pt x="69" y="137"/>
                    <a:pt x="0" y="137"/>
                    <a:pt x="0" y="205"/>
                  </a:cubicBezTo>
                  <a:lnTo>
                    <a:pt x="2184" y="1844"/>
                  </a:lnTo>
                  <a:lnTo>
                    <a:pt x="2253" y="170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9" name="Google Shape;7699;p40"/>
            <p:cNvSpPr/>
            <p:nvPr/>
          </p:nvSpPr>
          <p:spPr>
            <a:xfrm>
              <a:off x="2553203" y="2408201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1" y="1"/>
                  </a:moveTo>
                  <a:lnTo>
                    <a:pt x="1" y="69"/>
                  </a:lnTo>
                  <a:lnTo>
                    <a:pt x="2936" y="1025"/>
                  </a:lnTo>
                  <a:lnTo>
                    <a:pt x="2936" y="956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0" name="Google Shape;7700;p40"/>
            <p:cNvSpPr/>
            <p:nvPr/>
          </p:nvSpPr>
          <p:spPr>
            <a:xfrm>
              <a:off x="2665832" y="2182943"/>
              <a:ext cx="171350" cy="58687"/>
            </a:xfrm>
            <a:custGeom>
              <a:avLst/>
              <a:gdLst/>
              <a:ahLst/>
              <a:cxnLst/>
              <a:rect l="l" t="t" r="r" b="b"/>
              <a:pathLst>
                <a:path w="4984" h="1707" extrusionOk="0">
                  <a:moveTo>
                    <a:pt x="4916" y="0"/>
                  </a:moveTo>
                  <a:lnTo>
                    <a:pt x="1" y="1570"/>
                  </a:lnTo>
                  <a:lnTo>
                    <a:pt x="1" y="1707"/>
                  </a:lnTo>
                  <a:lnTo>
                    <a:pt x="4984" y="137"/>
                  </a:lnTo>
                  <a:lnTo>
                    <a:pt x="4916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1" name="Google Shape;7701;p40"/>
            <p:cNvSpPr/>
            <p:nvPr/>
          </p:nvSpPr>
          <p:spPr>
            <a:xfrm>
              <a:off x="1858590" y="2436358"/>
              <a:ext cx="171350" cy="58721"/>
            </a:xfrm>
            <a:custGeom>
              <a:avLst/>
              <a:gdLst/>
              <a:ahLst/>
              <a:cxnLst/>
              <a:rect l="l" t="t" r="r" b="b"/>
              <a:pathLst>
                <a:path w="4984" h="1708" extrusionOk="0">
                  <a:moveTo>
                    <a:pt x="4915" y="1"/>
                  </a:moveTo>
                  <a:lnTo>
                    <a:pt x="1" y="1503"/>
                  </a:lnTo>
                  <a:lnTo>
                    <a:pt x="69" y="1707"/>
                  </a:lnTo>
                  <a:lnTo>
                    <a:pt x="4983" y="137"/>
                  </a:lnTo>
                  <a:cubicBezTo>
                    <a:pt x="4983" y="69"/>
                    <a:pt x="4983" y="69"/>
                    <a:pt x="4915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2" name="Google Shape;7702;p40"/>
            <p:cNvSpPr/>
            <p:nvPr/>
          </p:nvSpPr>
          <p:spPr>
            <a:xfrm>
              <a:off x="1633298" y="2096099"/>
              <a:ext cx="213603" cy="77493"/>
            </a:xfrm>
            <a:custGeom>
              <a:avLst/>
              <a:gdLst/>
              <a:ahLst/>
              <a:cxnLst/>
              <a:rect l="l" t="t" r="r" b="b"/>
              <a:pathLst>
                <a:path w="6213" h="2254" extrusionOk="0">
                  <a:moveTo>
                    <a:pt x="69" y="1"/>
                  </a:moveTo>
                  <a:cubicBezTo>
                    <a:pt x="69" y="69"/>
                    <a:pt x="69" y="137"/>
                    <a:pt x="1" y="205"/>
                  </a:cubicBezTo>
                  <a:lnTo>
                    <a:pt x="6144" y="2185"/>
                  </a:lnTo>
                  <a:lnTo>
                    <a:pt x="6144" y="2253"/>
                  </a:lnTo>
                  <a:lnTo>
                    <a:pt x="6212" y="2048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3" name="Google Shape;7703;p40"/>
            <p:cNvSpPr/>
            <p:nvPr/>
          </p:nvSpPr>
          <p:spPr>
            <a:xfrm>
              <a:off x="2661157" y="1732359"/>
              <a:ext cx="136145" cy="183074"/>
            </a:xfrm>
            <a:custGeom>
              <a:avLst/>
              <a:gdLst/>
              <a:ahLst/>
              <a:cxnLst/>
              <a:rect l="l" t="t" r="r" b="b"/>
              <a:pathLst>
                <a:path w="3960" h="5325" extrusionOk="0">
                  <a:moveTo>
                    <a:pt x="3755" y="1"/>
                  </a:moveTo>
                  <a:lnTo>
                    <a:pt x="0" y="5188"/>
                  </a:lnTo>
                  <a:lnTo>
                    <a:pt x="137" y="5325"/>
                  </a:lnTo>
                  <a:lnTo>
                    <a:pt x="3959" y="137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4" name="Google Shape;7704;p40"/>
            <p:cNvSpPr/>
            <p:nvPr/>
          </p:nvSpPr>
          <p:spPr>
            <a:xfrm>
              <a:off x="1907856" y="1722973"/>
              <a:ext cx="136145" cy="185446"/>
            </a:xfrm>
            <a:custGeom>
              <a:avLst/>
              <a:gdLst/>
              <a:ahLst/>
              <a:cxnLst/>
              <a:rect l="l" t="t" r="r" b="b"/>
              <a:pathLst>
                <a:path w="3960" h="5394" extrusionOk="0">
                  <a:moveTo>
                    <a:pt x="206" y="1"/>
                  </a:moveTo>
                  <a:lnTo>
                    <a:pt x="1" y="137"/>
                  </a:lnTo>
                  <a:lnTo>
                    <a:pt x="3755" y="5393"/>
                  </a:lnTo>
                  <a:lnTo>
                    <a:pt x="3960" y="5325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5" name="Google Shape;7705;p40"/>
            <p:cNvSpPr/>
            <p:nvPr/>
          </p:nvSpPr>
          <p:spPr>
            <a:xfrm>
              <a:off x="2515660" y="1746455"/>
              <a:ext cx="37577" cy="91554"/>
            </a:xfrm>
            <a:custGeom>
              <a:avLst/>
              <a:gdLst/>
              <a:ahLst/>
              <a:cxnLst/>
              <a:rect l="l" t="t" r="r" b="b"/>
              <a:pathLst>
                <a:path w="1093" h="2663" extrusionOk="0">
                  <a:moveTo>
                    <a:pt x="888" y="0"/>
                  </a:moveTo>
                  <a:lnTo>
                    <a:pt x="1" y="2594"/>
                  </a:lnTo>
                  <a:lnTo>
                    <a:pt x="137" y="2662"/>
                  </a:lnTo>
                  <a:lnTo>
                    <a:pt x="1093" y="137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6" name="Google Shape;7706;p40"/>
            <p:cNvSpPr/>
            <p:nvPr/>
          </p:nvSpPr>
          <p:spPr>
            <a:xfrm>
              <a:off x="2161306" y="1741745"/>
              <a:ext cx="32902" cy="93926"/>
            </a:xfrm>
            <a:custGeom>
              <a:avLst/>
              <a:gdLst/>
              <a:ahLst/>
              <a:cxnLst/>
              <a:rect l="l" t="t" r="r" b="b"/>
              <a:pathLst>
                <a:path w="957" h="2732" extrusionOk="0">
                  <a:moveTo>
                    <a:pt x="137" y="1"/>
                  </a:moveTo>
                  <a:lnTo>
                    <a:pt x="1" y="69"/>
                  </a:lnTo>
                  <a:lnTo>
                    <a:pt x="752" y="2731"/>
                  </a:lnTo>
                  <a:lnTo>
                    <a:pt x="956" y="266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7" name="Google Shape;7707;p40"/>
            <p:cNvSpPr/>
            <p:nvPr/>
          </p:nvSpPr>
          <p:spPr>
            <a:xfrm>
              <a:off x="1835108" y="2640541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0"/>
                  </a:moveTo>
                  <a:lnTo>
                    <a:pt x="1" y="1570"/>
                  </a:lnTo>
                  <a:lnTo>
                    <a:pt x="137" y="1775"/>
                  </a:lnTo>
                  <a:lnTo>
                    <a:pt x="2322" y="137"/>
                  </a:lnTo>
                  <a:cubicBezTo>
                    <a:pt x="2322" y="137"/>
                    <a:pt x="2253" y="69"/>
                    <a:pt x="225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8" name="Google Shape;7708;p40"/>
            <p:cNvSpPr/>
            <p:nvPr/>
          </p:nvSpPr>
          <p:spPr>
            <a:xfrm>
              <a:off x="2349055" y="1586863"/>
              <a:ext cx="9420" cy="222989"/>
            </a:xfrm>
            <a:custGeom>
              <a:avLst/>
              <a:gdLst/>
              <a:ahLst/>
              <a:cxnLst/>
              <a:rect l="l" t="t" r="r" b="b"/>
              <a:pathLst>
                <a:path w="274" h="6486" extrusionOk="0">
                  <a:moveTo>
                    <a:pt x="69" y="1"/>
                  </a:moveTo>
                  <a:lnTo>
                    <a:pt x="0" y="6485"/>
                  </a:lnTo>
                  <a:lnTo>
                    <a:pt x="205" y="6485"/>
                  </a:lnTo>
                  <a:lnTo>
                    <a:pt x="2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9" name="Google Shape;7709;p40"/>
            <p:cNvSpPr/>
            <p:nvPr/>
          </p:nvSpPr>
          <p:spPr>
            <a:xfrm>
              <a:off x="1628622" y="249504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12"/>
                  </a:lnTo>
                  <a:cubicBezTo>
                    <a:pt x="0" y="1980"/>
                    <a:pt x="0" y="2048"/>
                    <a:pt x="69" y="2116"/>
                  </a:cubicBezTo>
                  <a:lnTo>
                    <a:pt x="6212" y="137"/>
                  </a:lnTo>
                  <a:cubicBezTo>
                    <a:pt x="6212" y="137"/>
                    <a:pt x="6212" y="69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0" name="Google Shape;7710;p40"/>
            <p:cNvSpPr/>
            <p:nvPr/>
          </p:nvSpPr>
          <p:spPr>
            <a:xfrm>
              <a:off x="2651771" y="2769604"/>
              <a:ext cx="133807" cy="185411"/>
            </a:xfrm>
            <a:custGeom>
              <a:avLst/>
              <a:gdLst/>
              <a:ahLst/>
              <a:cxnLst/>
              <a:rect l="l" t="t" r="r" b="b"/>
              <a:pathLst>
                <a:path w="3892" h="5393" extrusionOk="0">
                  <a:moveTo>
                    <a:pt x="69" y="0"/>
                  </a:moveTo>
                  <a:lnTo>
                    <a:pt x="0" y="137"/>
                  </a:lnTo>
                  <a:lnTo>
                    <a:pt x="3686" y="5393"/>
                  </a:lnTo>
                  <a:lnTo>
                    <a:pt x="3891" y="525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1" name="Google Shape;7711;p40"/>
            <p:cNvSpPr/>
            <p:nvPr/>
          </p:nvSpPr>
          <p:spPr>
            <a:xfrm>
              <a:off x="2499227" y="2847027"/>
              <a:ext cx="35240" cy="89216"/>
            </a:xfrm>
            <a:custGeom>
              <a:avLst/>
              <a:gdLst/>
              <a:ahLst/>
              <a:cxnLst/>
              <a:rect l="l" t="t" r="r" b="b"/>
              <a:pathLst>
                <a:path w="1025" h="2595" extrusionOk="0">
                  <a:moveTo>
                    <a:pt x="1" y="1"/>
                  </a:moveTo>
                  <a:lnTo>
                    <a:pt x="820" y="2595"/>
                  </a:lnTo>
                  <a:lnTo>
                    <a:pt x="1025" y="252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2" name="Google Shape;7712;p40"/>
            <p:cNvSpPr/>
            <p:nvPr/>
          </p:nvSpPr>
          <p:spPr>
            <a:xfrm>
              <a:off x="2848906" y="2504431"/>
              <a:ext cx="213569" cy="79830"/>
            </a:xfrm>
            <a:custGeom>
              <a:avLst/>
              <a:gdLst/>
              <a:ahLst/>
              <a:cxnLst/>
              <a:rect l="l" t="t" r="r" b="b"/>
              <a:pathLst>
                <a:path w="6212" h="2322" extrusionOk="0">
                  <a:moveTo>
                    <a:pt x="68" y="0"/>
                  </a:moveTo>
                  <a:cubicBezTo>
                    <a:pt x="0" y="69"/>
                    <a:pt x="0" y="137"/>
                    <a:pt x="0" y="205"/>
                  </a:cubicBezTo>
                  <a:lnTo>
                    <a:pt x="6075" y="2321"/>
                  </a:lnTo>
                  <a:lnTo>
                    <a:pt x="6211" y="2048"/>
                  </a:lnTo>
                  <a:lnTo>
                    <a:pt x="6211" y="1980"/>
                  </a:lnTo>
                  <a:lnTo>
                    <a:pt x="6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3" name="Google Shape;7713;p40"/>
            <p:cNvSpPr/>
            <p:nvPr/>
          </p:nvSpPr>
          <p:spPr>
            <a:xfrm>
              <a:off x="2142534" y="2840014"/>
              <a:ext cx="35240" cy="89182"/>
            </a:xfrm>
            <a:custGeom>
              <a:avLst/>
              <a:gdLst/>
              <a:ahLst/>
              <a:cxnLst/>
              <a:rect l="l" t="t" r="r" b="b"/>
              <a:pathLst>
                <a:path w="1025" h="2594" extrusionOk="0">
                  <a:moveTo>
                    <a:pt x="888" y="0"/>
                  </a:moveTo>
                  <a:lnTo>
                    <a:pt x="1" y="2526"/>
                  </a:lnTo>
                  <a:lnTo>
                    <a:pt x="205" y="2594"/>
                  </a:lnTo>
                  <a:lnTo>
                    <a:pt x="1025" y="68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4" name="Google Shape;7714;p40"/>
            <p:cNvSpPr/>
            <p:nvPr/>
          </p:nvSpPr>
          <p:spPr>
            <a:xfrm>
              <a:off x="1896133" y="2762556"/>
              <a:ext cx="136145" cy="180736"/>
            </a:xfrm>
            <a:custGeom>
              <a:avLst/>
              <a:gdLst/>
              <a:ahLst/>
              <a:cxnLst/>
              <a:rect l="l" t="t" r="r" b="b"/>
              <a:pathLst>
                <a:path w="3960" h="5257" extrusionOk="0">
                  <a:moveTo>
                    <a:pt x="3823" y="1"/>
                  </a:moveTo>
                  <a:lnTo>
                    <a:pt x="1" y="5120"/>
                  </a:lnTo>
                  <a:lnTo>
                    <a:pt x="137" y="5257"/>
                  </a:lnTo>
                  <a:lnTo>
                    <a:pt x="3960" y="69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5" name="Google Shape;7715;p40"/>
            <p:cNvSpPr/>
            <p:nvPr/>
          </p:nvSpPr>
          <p:spPr>
            <a:xfrm>
              <a:off x="2332621" y="2868171"/>
              <a:ext cx="9420" cy="222954"/>
            </a:xfrm>
            <a:custGeom>
              <a:avLst/>
              <a:gdLst/>
              <a:ahLst/>
              <a:cxnLst/>
              <a:rect l="l" t="t" r="r" b="b"/>
              <a:pathLst>
                <a:path w="274" h="6485" extrusionOk="0">
                  <a:moveTo>
                    <a:pt x="137" y="0"/>
                  </a:moveTo>
                  <a:lnTo>
                    <a:pt x="0" y="6485"/>
                  </a:lnTo>
                  <a:lnTo>
                    <a:pt x="274" y="6485"/>
                  </a:lnTo>
                  <a:lnTo>
                    <a:pt x="274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6" name="Google Shape;7716;p40"/>
            <p:cNvSpPr/>
            <p:nvPr/>
          </p:nvSpPr>
          <p:spPr>
            <a:xfrm>
              <a:off x="2349055" y="1828589"/>
              <a:ext cx="7082" cy="176026"/>
            </a:xfrm>
            <a:custGeom>
              <a:avLst/>
              <a:gdLst/>
              <a:ahLst/>
              <a:cxnLst/>
              <a:rect l="l" t="t" r="r" b="b"/>
              <a:pathLst>
                <a:path w="206" h="5120" extrusionOk="0">
                  <a:moveTo>
                    <a:pt x="0" y="0"/>
                  </a:moveTo>
                  <a:lnTo>
                    <a:pt x="0" y="5120"/>
                  </a:lnTo>
                  <a:lnTo>
                    <a:pt x="69" y="5120"/>
                  </a:lnTo>
                  <a:lnTo>
                    <a:pt x="20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7" name="Google Shape;7717;p40"/>
            <p:cNvSpPr/>
            <p:nvPr/>
          </p:nvSpPr>
          <p:spPr>
            <a:xfrm>
              <a:off x="2048677" y="1922446"/>
              <a:ext cx="105615" cy="147868"/>
            </a:xfrm>
            <a:custGeom>
              <a:avLst/>
              <a:gdLst/>
              <a:ahLst/>
              <a:cxnLst/>
              <a:rect l="l" t="t" r="r" b="b"/>
              <a:pathLst>
                <a:path w="3072" h="4301" extrusionOk="0">
                  <a:moveTo>
                    <a:pt x="137" y="1"/>
                  </a:moveTo>
                  <a:lnTo>
                    <a:pt x="0" y="69"/>
                  </a:lnTo>
                  <a:lnTo>
                    <a:pt x="2048" y="2936"/>
                  </a:lnTo>
                  <a:lnTo>
                    <a:pt x="3004" y="4301"/>
                  </a:lnTo>
                  <a:lnTo>
                    <a:pt x="3072" y="4164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8" name="Google Shape;7718;p40"/>
            <p:cNvSpPr/>
            <p:nvPr/>
          </p:nvSpPr>
          <p:spPr>
            <a:xfrm>
              <a:off x="2039291" y="260533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0" y="4164"/>
                  </a:lnTo>
                  <a:lnTo>
                    <a:pt x="137" y="4232"/>
                  </a:lnTo>
                  <a:lnTo>
                    <a:pt x="3208" y="137"/>
                  </a:lnTo>
                  <a:lnTo>
                    <a:pt x="3072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9" name="Google Shape;7719;p40"/>
            <p:cNvSpPr/>
            <p:nvPr/>
          </p:nvSpPr>
          <p:spPr>
            <a:xfrm>
              <a:off x="2194173" y="1849698"/>
              <a:ext cx="56349" cy="171350"/>
            </a:xfrm>
            <a:custGeom>
              <a:avLst/>
              <a:gdLst/>
              <a:ahLst/>
              <a:cxnLst/>
              <a:rect l="l" t="t" r="r" b="b"/>
              <a:pathLst>
                <a:path w="1639" h="4984" extrusionOk="0">
                  <a:moveTo>
                    <a:pt x="137" y="1"/>
                  </a:moveTo>
                  <a:lnTo>
                    <a:pt x="0" y="69"/>
                  </a:lnTo>
                  <a:lnTo>
                    <a:pt x="1502" y="4983"/>
                  </a:lnTo>
                  <a:lnTo>
                    <a:pt x="1638" y="498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0" name="Google Shape;7720;p40"/>
            <p:cNvSpPr/>
            <p:nvPr/>
          </p:nvSpPr>
          <p:spPr>
            <a:xfrm>
              <a:off x="1926628" y="2530250"/>
              <a:ext cx="147903" cy="105615"/>
            </a:xfrm>
            <a:custGeom>
              <a:avLst/>
              <a:gdLst/>
              <a:ahLst/>
              <a:cxnLst/>
              <a:rect l="l" t="t" r="r" b="b"/>
              <a:pathLst>
                <a:path w="4302" h="3072" extrusionOk="0">
                  <a:moveTo>
                    <a:pt x="4301" y="0"/>
                  </a:moveTo>
                  <a:lnTo>
                    <a:pt x="1" y="2935"/>
                  </a:lnTo>
                  <a:lnTo>
                    <a:pt x="138" y="3072"/>
                  </a:lnTo>
                  <a:lnTo>
                    <a:pt x="4301" y="69"/>
                  </a:lnTo>
                  <a:lnTo>
                    <a:pt x="4301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1" name="Google Shape;7721;p40"/>
            <p:cNvSpPr/>
            <p:nvPr/>
          </p:nvSpPr>
          <p:spPr>
            <a:xfrm>
              <a:off x="2778496" y="1976423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1"/>
                  </a:moveTo>
                  <a:lnTo>
                    <a:pt x="0" y="1570"/>
                  </a:lnTo>
                  <a:lnTo>
                    <a:pt x="69" y="1775"/>
                  </a:lnTo>
                  <a:lnTo>
                    <a:pt x="2321" y="205"/>
                  </a:lnTo>
                  <a:lnTo>
                    <a:pt x="2253" y="69"/>
                  </a:lnTo>
                  <a:lnTo>
                    <a:pt x="225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2" name="Google Shape;7722;p40"/>
            <p:cNvSpPr/>
            <p:nvPr/>
          </p:nvSpPr>
          <p:spPr>
            <a:xfrm>
              <a:off x="2452298" y="1852036"/>
              <a:ext cx="63397" cy="169012"/>
            </a:xfrm>
            <a:custGeom>
              <a:avLst/>
              <a:gdLst/>
              <a:ahLst/>
              <a:cxnLst/>
              <a:rect l="l" t="t" r="r" b="b"/>
              <a:pathLst>
                <a:path w="1844" h="4916" extrusionOk="0">
                  <a:moveTo>
                    <a:pt x="1639" y="1"/>
                  </a:moveTo>
                  <a:lnTo>
                    <a:pt x="1" y="4915"/>
                  </a:lnTo>
                  <a:lnTo>
                    <a:pt x="137" y="4915"/>
                  </a:lnTo>
                  <a:lnTo>
                    <a:pt x="1844" y="69"/>
                  </a:lnTo>
                  <a:lnTo>
                    <a:pt x="163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3" name="Google Shape;7723;p40"/>
            <p:cNvSpPr/>
            <p:nvPr/>
          </p:nvSpPr>
          <p:spPr>
            <a:xfrm>
              <a:off x="2618904" y="2042123"/>
              <a:ext cx="150241" cy="105650"/>
            </a:xfrm>
            <a:custGeom>
              <a:avLst/>
              <a:gdLst/>
              <a:ahLst/>
              <a:cxnLst/>
              <a:rect l="l" t="t" r="r" b="b"/>
              <a:pathLst>
                <a:path w="4370" h="3073" extrusionOk="0">
                  <a:moveTo>
                    <a:pt x="4233" y="1"/>
                  </a:moveTo>
                  <a:lnTo>
                    <a:pt x="1" y="3004"/>
                  </a:lnTo>
                  <a:lnTo>
                    <a:pt x="69" y="3072"/>
                  </a:lnTo>
                  <a:lnTo>
                    <a:pt x="4369" y="137"/>
                  </a:lnTo>
                  <a:lnTo>
                    <a:pt x="423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4" name="Google Shape;7724;p40"/>
            <p:cNvSpPr/>
            <p:nvPr/>
          </p:nvSpPr>
          <p:spPr>
            <a:xfrm>
              <a:off x="2543818" y="192715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1" y="4164"/>
                  </a:lnTo>
                  <a:lnTo>
                    <a:pt x="137" y="4232"/>
                  </a:lnTo>
                  <a:lnTo>
                    <a:pt x="3209" y="68"/>
                  </a:lnTo>
                  <a:cubicBezTo>
                    <a:pt x="3140" y="68"/>
                    <a:pt x="3072" y="0"/>
                    <a:pt x="30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5" name="Google Shape;7725;p40"/>
            <p:cNvSpPr/>
            <p:nvPr/>
          </p:nvSpPr>
          <p:spPr>
            <a:xfrm>
              <a:off x="2682266" y="2342501"/>
              <a:ext cx="176060" cy="7082"/>
            </a:xfrm>
            <a:custGeom>
              <a:avLst/>
              <a:gdLst/>
              <a:ahLst/>
              <a:cxnLst/>
              <a:rect l="l" t="t" r="r" b="b"/>
              <a:pathLst>
                <a:path w="5121" h="206" extrusionOk="0">
                  <a:moveTo>
                    <a:pt x="1" y="1"/>
                  </a:moveTo>
                  <a:lnTo>
                    <a:pt x="1" y="69"/>
                  </a:lnTo>
                  <a:lnTo>
                    <a:pt x="5120" y="205"/>
                  </a:lnTo>
                  <a:lnTo>
                    <a:pt x="512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6" name="Google Shape;7726;p40"/>
            <p:cNvSpPr/>
            <p:nvPr/>
          </p:nvSpPr>
          <p:spPr>
            <a:xfrm>
              <a:off x="2877063" y="2344839"/>
              <a:ext cx="93892" cy="7082"/>
            </a:xfrm>
            <a:custGeom>
              <a:avLst/>
              <a:gdLst/>
              <a:ahLst/>
              <a:cxnLst/>
              <a:rect l="l" t="t" r="r" b="b"/>
              <a:pathLst>
                <a:path w="2731" h="206" extrusionOk="0">
                  <a:moveTo>
                    <a:pt x="0" y="1"/>
                  </a:moveTo>
                  <a:cubicBezTo>
                    <a:pt x="0" y="69"/>
                    <a:pt x="0" y="137"/>
                    <a:pt x="0" y="206"/>
                  </a:cubicBezTo>
                  <a:lnTo>
                    <a:pt x="2730" y="206"/>
                  </a:lnTo>
                  <a:lnTo>
                    <a:pt x="273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7" name="Google Shape;7727;p40"/>
            <p:cNvSpPr/>
            <p:nvPr/>
          </p:nvSpPr>
          <p:spPr>
            <a:xfrm>
              <a:off x="2539142" y="2610012"/>
              <a:ext cx="107953" cy="147903"/>
            </a:xfrm>
            <a:custGeom>
              <a:avLst/>
              <a:gdLst/>
              <a:ahLst/>
              <a:cxnLst/>
              <a:rect l="l" t="t" r="r" b="b"/>
              <a:pathLst>
                <a:path w="3140" h="4302" extrusionOk="0">
                  <a:moveTo>
                    <a:pt x="137" y="1"/>
                  </a:moveTo>
                  <a:lnTo>
                    <a:pt x="0" y="69"/>
                  </a:lnTo>
                  <a:lnTo>
                    <a:pt x="2935" y="4301"/>
                  </a:lnTo>
                  <a:lnTo>
                    <a:pt x="3140" y="4165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8" name="Google Shape;7728;p40"/>
            <p:cNvSpPr/>
            <p:nvPr/>
          </p:nvSpPr>
          <p:spPr>
            <a:xfrm>
              <a:off x="2442912" y="2656975"/>
              <a:ext cx="58687" cy="171316"/>
            </a:xfrm>
            <a:custGeom>
              <a:avLst/>
              <a:gdLst/>
              <a:ahLst/>
              <a:cxnLst/>
              <a:rect l="l" t="t" r="r" b="b"/>
              <a:pathLst>
                <a:path w="1707" h="4983" extrusionOk="0">
                  <a:moveTo>
                    <a:pt x="1" y="0"/>
                  </a:moveTo>
                  <a:lnTo>
                    <a:pt x="1502" y="4983"/>
                  </a:lnTo>
                  <a:lnTo>
                    <a:pt x="1707" y="4915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9" name="Google Shape;7729;p40"/>
            <p:cNvSpPr/>
            <p:nvPr/>
          </p:nvSpPr>
          <p:spPr>
            <a:xfrm>
              <a:off x="2177739" y="2656975"/>
              <a:ext cx="63397" cy="168978"/>
            </a:xfrm>
            <a:custGeom>
              <a:avLst/>
              <a:gdLst/>
              <a:ahLst/>
              <a:cxnLst/>
              <a:rect l="l" t="t" r="r" b="b"/>
              <a:pathLst>
                <a:path w="1844" h="4915" extrusionOk="0">
                  <a:moveTo>
                    <a:pt x="1707" y="0"/>
                  </a:moveTo>
                  <a:lnTo>
                    <a:pt x="1" y="4846"/>
                  </a:lnTo>
                  <a:lnTo>
                    <a:pt x="205" y="4915"/>
                  </a:lnTo>
                  <a:lnTo>
                    <a:pt x="184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0" name="Google Shape;7730;p40"/>
            <p:cNvSpPr/>
            <p:nvPr/>
          </p:nvSpPr>
          <p:spPr>
            <a:xfrm>
              <a:off x="2337297" y="2673374"/>
              <a:ext cx="7082" cy="176060"/>
            </a:xfrm>
            <a:custGeom>
              <a:avLst/>
              <a:gdLst/>
              <a:ahLst/>
              <a:cxnLst/>
              <a:rect l="l" t="t" r="r" b="b"/>
              <a:pathLst>
                <a:path w="206" h="5121" extrusionOk="0">
                  <a:moveTo>
                    <a:pt x="138" y="1"/>
                  </a:moveTo>
                  <a:lnTo>
                    <a:pt x="1" y="5120"/>
                  </a:lnTo>
                  <a:lnTo>
                    <a:pt x="206" y="5120"/>
                  </a:lnTo>
                  <a:lnTo>
                    <a:pt x="206" y="1776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1" name="Google Shape;7731;p40"/>
            <p:cNvSpPr/>
            <p:nvPr/>
          </p:nvSpPr>
          <p:spPr>
            <a:xfrm>
              <a:off x="2333962" y="1570464"/>
              <a:ext cx="36237" cy="24788"/>
            </a:xfrm>
            <a:custGeom>
              <a:avLst/>
              <a:gdLst/>
              <a:ahLst/>
              <a:cxnLst/>
              <a:rect l="l" t="t" r="r" b="b"/>
              <a:pathLst>
                <a:path w="1054" h="721" extrusionOk="0">
                  <a:moveTo>
                    <a:pt x="576" y="0"/>
                  </a:moveTo>
                  <a:cubicBezTo>
                    <a:pt x="1" y="0"/>
                    <a:pt x="587" y="721"/>
                    <a:pt x="893" y="721"/>
                  </a:cubicBezTo>
                  <a:cubicBezTo>
                    <a:pt x="986" y="721"/>
                    <a:pt x="1054" y="654"/>
                    <a:pt x="1054" y="478"/>
                  </a:cubicBezTo>
                  <a:cubicBezTo>
                    <a:pt x="1054" y="205"/>
                    <a:pt x="849" y="0"/>
                    <a:pt x="57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2" name="Google Shape;7732;p40"/>
            <p:cNvSpPr/>
            <p:nvPr/>
          </p:nvSpPr>
          <p:spPr>
            <a:xfrm>
              <a:off x="2323236" y="3077030"/>
              <a:ext cx="32902" cy="32867"/>
            </a:xfrm>
            <a:custGeom>
              <a:avLst/>
              <a:gdLst/>
              <a:ahLst/>
              <a:cxnLst/>
              <a:rect l="l" t="t" r="r" b="b"/>
              <a:pathLst>
                <a:path w="957" h="956" extrusionOk="0">
                  <a:moveTo>
                    <a:pt x="478" y="0"/>
                  </a:moveTo>
                  <a:cubicBezTo>
                    <a:pt x="205" y="0"/>
                    <a:pt x="0" y="205"/>
                    <a:pt x="0" y="478"/>
                  </a:cubicBezTo>
                  <a:cubicBezTo>
                    <a:pt x="0" y="751"/>
                    <a:pt x="205" y="956"/>
                    <a:pt x="478" y="956"/>
                  </a:cubicBezTo>
                  <a:cubicBezTo>
                    <a:pt x="751" y="956"/>
                    <a:pt x="956" y="751"/>
                    <a:pt x="956" y="478"/>
                  </a:cubicBezTo>
                  <a:cubicBezTo>
                    <a:pt x="956" y="205"/>
                    <a:pt x="751" y="0"/>
                    <a:pt x="478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3" name="Google Shape;7733;p40"/>
            <p:cNvSpPr/>
            <p:nvPr/>
          </p:nvSpPr>
          <p:spPr>
            <a:xfrm>
              <a:off x="3048344" y="2095515"/>
              <a:ext cx="35240" cy="34071"/>
            </a:xfrm>
            <a:custGeom>
              <a:avLst/>
              <a:gdLst/>
              <a:ahLst/>
              <a:cxnLst/>
              <a:rect l="l" t="t" r="r" b="b"/>
              <a:pathLst>
                <a:path w="1025" h="991" extrusionOk="0">
                  <a:moveTo>
                    <a:pt x="482" y="0"/>
                  </a:moveTo>
                  <a:cubicBezTo>
                    <a:pt x="436" y="0"/>
                    <a:pt x="389" y="6"/>
                    <a:pt x="342" y="18"/>
                  </a:cubicBezTo>
                  <a:cubicBezTo>
                    <a:pt x="137" y="154"/>
                    <a:pt x="1" y="359"/>
                    <a:pt x="69" y="632"/>
                  </a:cubicBezTo>
                  <a:cubicBezTo>
                    <a:pt x="126" y="858"/>
                    <a:pt x="323" y="991"/>
                    <a:pt x="544" y="991"/>
                  </a:cubicBezTo>
                  <a:cubicBezTo>
                    <a:pt x="590" y="991"/>
                    <a:pt x="637" y="985"/>
                    <a:pt x="683" y="973"/>
                  </a:cubicBezTo>
                  <a:cubicBezTo>
                    <a:pt x="888" y="837"/>
                    <a:pt x="1025" y="564"/>
                    <a:pt x="957" y="359"/>
                  </a:cubicBezTo>
                  <a:cubicBezTo>
                    <a:pt x="900" y="133"/>
                    <a:pt x="703" y="0"/>
                    <a:pt x="48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4" name="Google Shape;7734;p40"/>
            <p:cNvSpPr/>
            <p:nvPr/>
          </p:nvSpPr>
          <p:spPr>
            <a:xfrm>
              <a:off x="1609851" y="2550741"/>
              <a:ext cx="37577" cy="31767"/>
            </a:xfrm>
            <a:custGeom>
              <a:avLst/>
              <a:gdLst/>
              <a:ahLst/>
              <a:cxnLst/>
              <a:rect l="l" t="t" r="r" b="b"/>
              <a:pathLst>
                <a:path w="1093" h="924" extrusionOk="0">
                  <a:moveTo>
                    <a:pt x="524" y="1"/>
                  </a:moveTo>
                  <a:cubicBezTo>
                    <a:pt x="485" y="1"/>
                    <a:pt x="446" y="6"/>
                    <a:pt x="410" y="19"/>
                  </a:cubicBezTo>
                  <a:cubicBezTo>
                    <a:pt x="137" y="87"/>
                    <a:pt x="0" y="360"/>
                    <a:pt x="69" y="633"/>
                  </a:cubicBezTo>
                  <a:cubicBezTo>
                    <a:pt x="181" y="801"/>
                    <a:pt x="339" y="924"/>
                    <a:pt x="544" y="924"/>
                  </a:cubicBezTo>
                  <a:cubicBezTo>
                    <a:pt x="588" y="924"/>
                    <a:pt x="634" y="918"/>
                    <a:pt x="683" y="906"/>
                  </a:cubicBezTo>
                  <a:cubicBezTo>
                    <a:pt x="956" y="838"/>
                    <a:pt x="1092" y="565"/>
                    <a:pt x="1024" y="292"/>
                  </a:cubicBezTo>
                  <a:cubicBezTo>
                    <a:pt x="912" y="123"/>
                    <a:pt x="707" y="1"/>
                    <a:pt x="52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5" name="Google Shape;7735;p40"/>
            <p:cNvSpPr/>
            <p:nvPr/>
          </p:nvSpPr>
          <p:spPr>
            <a:xfrm>
              <a:off x="2764400" y="2936656"/>
              <a:ext cx="37577" cy="32558"/>
            </a:xfrm>
            <a:custGeom>
              <a:avLst/>
              <a:gdLst/>
              <a:ahLst/>
              <a:cxnLst/>
              <a:rect l="l" t="t" r="r" b="b"/>
              <a:pathLst>
                <a:path w="1093" h="947" extrusionOk="0">
                  <a:moveTo>
                    <a:pt x="578" y="1"/>
                  </a:moveTo>
                  <a:cubicBezTo>
                    <a:pt x="469" y="1"/>
                    <a:pt x="360" y="39"/>
                    <a:pt x="274" y="124"/>
                  </a:cubicBezTo>
                  <a:cubicBezTo>
                    <a:pt x="69" y="261"/>
                    <a:pt x="1" y="534"/>
                    <a:pt x="206" y="739"/>
                  </a:cubicBezTo>
                  <a:cubicBezTo>
                    <a:pt x="294" y="871"/>
                    <a:pt x="439" y="946"/>
                    <a:pt x="586" y="946"/>
                  </a:cubicBezTo>
                  <a:cubicBezTo>
                    <a:pt x="666" y="946"/>
                    <a:pt x="747" y="923"/>
                    <a:pt x="820" y="875"/>
                  </a:cubicBezTo>
                  <a:cubicBezTo>
                    <a:pt x="1025" y="739"/>
                    <a:pt x="1093" y="397"/>
                    <a:pt x="956" y="193"/>
                  </a:cubicBezTo>
                  <a:cubicBezTo>
                    <a:pt x="877" y="74"/>
                    <a:pt x="729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6" name="Google Shape;7736;p40"/>
            <p:cNvSpPr/>
            <p:nvPr/>
          </p:nvSpPr>
          <p:spPr>
            <a:xfrm>
              <a:off x="1891457" y="1710321"/>
              <a:ext cx="41187" cy="32214"/>
            </a:xfrm>
            <a:custGeom>
              <a:avLst/>
              <a:gdLst/>
              <a:ahLst/>
              <a:cxnLst/>
              <a:rect l="l" t="t" r="r" b="b"/>
              <a:pathLst>
                <a:path w="1198" h="937" extrusionOk="0">
                  <a:moveTo>
                    <a:pt x="578" y="1"/>
                  </a:moveTo>
                  <a:cubicBezTo>
                    <a:pt x="471" y="1"/>
                    <a:pt x="365" y="34"/>
                    <a:pt x="273" y="96"/>
                  </a:cubicBezTo>
                  <a:cubicBezTo>
                    <a:pt x="68" y="232"/>
                    <a:pt x="0" y="505"/>
                    <a:pt x="205" y="710"/>
                  </a:cubicBezTo>
                  <a:cubicBezTo>
                    <a:pt x="305" y="870"/>
                    <a:pt x="440" y="936"/>
                    <a:pt x="572" y="936"/>
                  </a:cubicBezTo>
                  <a:cubicBezTo>
                    <a:pt x="892" y="936"/>
                    <a:pt x="1197" y="550"/>
                    <a:pt x="956" y="164"/>
                  </a:cubicBezTo>
                  <a:cubicBezTo>
                    <a:pt x="843" y="51"/>
                    <a:pt x="710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7" name="Google Shape;7737;p40"/>
            <p:cNvSpPr/>
            <p:nvPr/>
          </p:nvSpPr>
          <p:spPr>
            <a:xfrm>
              <a:off x="1879699" y="2928267"/>
              <a:ext cx="37577" cy="32386"/>
            </a:xfrm>
            <a:custGeom>
              <a:avLst/>
              <a:gdLst/>
              <a:ahLst/>
              <a:cxnLst/>
              <a:rect l="l" t="t" r="r" b="b"/>
              <a:pathLst>
                <a:path w="1093" h="942" extrusionOk="0">
                  <a:moveTo>
                    <a:pt x="492" y="0"/>
                  </a:moveTo>
                  <a:cubicBezTo>
                    <a:pt x="350" y="0"/>
                    <a:pt x="213" y="51"/>
                    <a:pt x="137" y="164"/>
                  </a:cubicBezTo>
                  <a:cubicBezTo>
                    <a:pt x="1" y="437"/>
                    <a:pt x="69" y="710"/>
                    <a:pt x="274" y="846"/>
                  </a:cubicBezTo>
                  <a:cubicBezTo>
                    <a:pt x="366" y="907"/>
                    <a:pt x="472" y="941"/>
                    <a:pt x="573" y="941"/>
                  </a:cubicBezTo>
                  <a:cubicBezTo>
                    <a:pt x="697" y="941"/>
                    <a:pt x="813" y="891"/>
                    <a:pt x="888" y="778"/>
                  </a:cubicBezTo>
                  <a:cubicBezTo>
                    <a:pt x="1093" y="505"/>
                    <a:pt x="1025" y="232"/>
                    <a:pt x="820" y="95"/>
                  </a:cubicBezTo>
                  <a:cubicBezTo>
                    <a:pt x="728" y="34"/>
                    <a:pt x="608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8" name="Google Shape;7738;p40"/>
            <p:cNvSpPr/>
            <p:nvPr/>
          </p:nvSpPr>
          <p:spPr>
            <a:xfrm>
              <a:off x="2778496" y="1718676"/>
              <a:ext cx="34689" cy="32558"/>
            </a:xfrm>
            <a:custGeom>
              <a:avLst/>
              <a:gdLst/>
              <a:ahLst/>
              <a:cxnLst/>
              <a:rect l="l" t="t" r="r" b="b"/>
              <a:pathLst>
                <a:path w="1009" h="947" extrusionOk="0">
                  <a:moveTo>
                    <a:pt x="483" y="1"/>
                  </a:moveTo>
                  <a:cubicBezTo>
                    <a:pt x="348" y="1"/>
                    <a:pt x="217" y="61"/>
                    <a:pt x="137" y="194"/>
                  </a:cubicBezTo>
                  <a:cubicBezTo>
                    <a:pt x="0" y="399"/>
                    <a:pt x="0" y="672"/>
                    <a:pt x="205" y="877"/>
                  </a:cubicBezTo>
                  <a:cubicBezTo>
                    <a:pt x="285" y="924"/>
                    <a:pt x="372" y="946"/>
                    <a:pt x="458" y="946"/>
                  </a:cubicBezTo>
                  <a:cubicBezTo>
                    <a:pt x="740" y="946"/>
                    <a:pt x="1008" y="713"/>
                    <a:pt x="956" y="399"/>
                  </a:cubicBezTo>
                  <a:cubicBezTo>
                    <a:pt x="914" y="149"/>
                    <a:pt x="695" y="1"/>
                    <a:pt x="48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9" name="Google Shape;7739;p40"/>
            <p:cNvSpPr/>
            <p:nvPr/>
          </p:nvSpPr>
          <p:spPr>
            <a:xfrm>
              <a:off x="1614526" y="2086095"/>
              <a:ext cx="35239" cy="31767"/>
            </a:xfrm>
            <a:custGeom>
              <a:avLst/>
              <a:gdLst/>
              <a:ahLst/>
              <a:cxnLst/>
              <a:rect l="l" t="t" r="r" b="b"/>
              <a:pathLst>
                <a:path w="1025" h="924" extrusionOk="0">
                  <a:moveTo>
                    <a:pt x="539" y="1"/>
                  </a:moveTo>
                  <a:cubicBezTo>
                    <a:pt x="320" y="1"/>
                    <a:pt x="125" y="123"/>
                    <a:pt x="69" y="292"/>
                  </a:cubicBezTo>
                  <a:cubicBezTo>
                    <a:pt x="1" y="565"/>
                    <a:pt x="137" y="838"/>
                    <a:pt x="410" y="906"/>
                  </a:cubicBezTo>
                  <a:cubicBezTo>
                    <a:pt x="445" y="918"/>
                    <a:pt x="483" y="923"/>
                    <a:pt x="520" y="923"/>
                  </a:cubicBezTo>
                  <a:cubicBezTo>
                    <a:pt x="703" y="923"/>
                    <a:pt x="900" y="791"/>
                    <a:pt x="956" y="565"/>
                  </a:cubicBezTo>
                  <a:cubicBezTo>
                    <a:pt x="1025" y="360"/>
                    <a:pt x="888" y="87"/>
                    <a:pt x="683" y="19"/>
                  </a:cubicBezTo>
                  <a:cubicBezTo>
                    <a:pt x="635" y="7"/>
                    <a:pt x="587" y="1"/>
                    <a:pt x="53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0" name="Google Shape;7740;p40"/>
            <p:cNvSpPr/>
            <p:nvPr/>
          </p:nvSpPr>
          <p:spPr>
            <a:xfrm>
              <a:off x="3043668" y="2562499"/>
              <a:ext cx="35240" cy="31733"/>
            </a:xfrm>
            <a:custGeom>
              <a:avLst/>
              <a:gdLst/>
              <a:ahLst/>
              <a:cxnLst/>
              <a:rect l="l" t="t" r="r" b="b"/>
              <a:pathLst>
                <a:path w="1025" h="923" extrusionOk="0">
                  <a:moveTo>
                    <a:pt x="539" y="0"/>
                  </a:moveTo>
                  <a:cubicBezTo>
                    <a:pt x="320" y="0"/>
                    <a:pt x="125" y="122"/>
                    <a:pt x="69" y="291"/>
                  </a:cubicBezTo>
                  <a:cubicBezTo>
                    <a:pt x="0" y="564"/>
                    <a:pt x="137" y="837"/>
                    <a:pt x="342" y="905"/>
                  </a:cubicBezTo>
                  <a:cubicBezTo>
                    <a:pt x="389" y="917"/>
                    <a:pt x="435" y="923"/>
                    <a:pt x="481" y="923"/>
                  </a:cubicBezTo>
                  <a:cubicBezTo>
                    <a:pt x="702" y="923"/>
                    <a:pt x="899" y="790"/>
                    <a:pt x="956" y="564"/>
                  </a:cubicBezTo>
                  <a:cubicBezTo>
                    <a:pt x="1024" y="359"/>
                    <a:pt x="888" y="86"/>
                    <a:pt x="683" y="18"/>
                  </a:cubicBezTo>
                  <a:cubicBezTo>
                    <a:pt x="635" y="6"/>
                    <a:pt x="586" y="0"/>
                    <a:pt x="53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1" name="Google Shape;7741;p40"/>
            <p:cNvSpPr/>
            <p:nvPr/>
          </p:nvSpPr>
          <p:spPr>
            <a:xfrm>
              <a:off x="2534432" y="1729127"/>
              <a:ext cx="30529" cy="27366"/>
            </a:xfrm>
            <a:custGeom>
              <a:avLst/>
              <a:gdLst/>
              <a:ahLst/>
              <a:cxnLst/>
              <a:rect l="l" t="t" r="r" b="b"/>
              <a:pathLst>
                <a:path w="888" h="796" extrusionOk="0">
                  <a:moveTo>
                    <a:pt x="453" y="1"/>
                  </a:moveTo>
                  <a:cubicBezTo>
                    <a:pt x="286" y="1"/>
                    <a:pt x="120" y="78"/>
                    <a:pt x="69" y="231"/>
                  </a:cubicBezTo>
                  <a:cubicBezTo>
                    <a:pt x="1" y="436"/>
                    <a:pt x="137" y="709"/>
                    <a:pt x="342" y="777"/>
                  </a:cubicBezTo>
                  <a:cubicBezTo>
                    <a:pt x="378" y="789"/>
                    <a:pt x="414" y="795"/>
                    <a:pt x="450" y="795"/>
                  </a:cubicBezTo>
                  <a:cubicBezTo>
                    <a:pt x="615" y="795"/>
                    <a:pt x="764" y="673"/>
                    <a:pt x="820" y="504"/>
                  </a:cubicBezTo>
                  <a:cubicBezTo>
                    <a:pt x="888" y="300"/>
                    <a:pt x="820" y="95"/>
                    <a:pt x="615" y="26"/>
                  </a:cubicBezTo>
                  <a:cubicBezTo>
                    <a:pt x="564" y="9"/>
                    <a:pt x="508" y="1"/>
                    <a:pt x="45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2" name="Google Shape;7742;p40"/>
            <p:cNvSpPr/>
            <p:nvPr/>
          </p:nvSpPr>
          <p:spPr>
            <a:xfrm>
              <a:off x="2132392" y="2923729"/>
              <a:ext cx="26610" cy="22931"/>
            </a:xfrm>
            <a:custGeom>
              <a:avLst/>
              <a:gdLst/>
              <a:ahLst/>
              <a:cxnLst/>
              <a:rect l="l" t="t" r="r" b="b"/>
              <a:pathLst>
                <a:path w="774" h="667" extrusionOk="0">
                  <a:moveTo>
                    <a:pt x="316" y="0"/>
                  </a:moveTo>
                  <a:cubicBezTo>
                    <a:pt x="1" y="0"/>
                    <a:pt x="308" y="667"/>
                    <a:pt x="545" y="667"/>
                  </a:cubicBezTo>
                  <a:cubicBezTo>
                    <a:pt x="607" y="667"/>
                    <a:pt x="665" y="620"/>
                    <a:pt x="705" y="500"/>
                  </a:cubicBezTo>
                  <a:cubicBezTo>
                    <a:pt x="773" y="296"/>
                    <a:pt x="637" y="91"/>
                    <a:pt x="432" y="22"/>
                  </a:cubicBezTo>
                  <a:cubicBezTo>
                    <a:pt x="386" y="7"/>
                    <a:pt x="348" y="0"/>
                    <a:pt x="31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3" name="Google Shape;7743;p40"/>
            <p:cNvSpPr/>
            <p:nvPr/>
          </p:nvSpPr>
          <p:spPr>
            <a:xfrm>
              <a:off x="2961707" y="2340438"/>
              <a:ext cx="30358" cy="20869"/>
            </a:xfrm>
            <a:custGeom>
              <a:avLst/>
              <a:gdLst/>
              <a:ahLst/>
              <a:cxnLst/>
              <a:rect l="l" t="t" r="r" b="b"/>
              <a:pathLst>
                <a:path w="883" h="607" extrusionOk="0">
                  <a:moveTo>
                    <a:pt x="752" y="1"/>
                  </a:moveTo>
                  <a:cubicBezTo>
                    <a:pt x="497" y="1"/>
                    <a:pt x="1" y="607"/>
                    <a:pt x="473" y="607"/>
                  </a:cubicBezTo>
                  <a:cubicBezTo>
                    <a:pt x="678" y="607"/>
                    <a:pt x="883" y="402"/>
                    <a:pt x="883" y="197"/>
                  </a:cubicBezTo>
                  <a:cubicBezTo>
                    <a:pt x="883" y="55"/>
                    <a:pt x="828" y="1"/>
                    <a:pt x="752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4" name="Google Shape;7744;p40"/>
            <p:cNvSpPr/>
            <p:nvPr/>
          </p:nvSpPr>
          <p:spPr>
            <a:xfrm>
              <a:off x="1701370" y="2316235"/>
              <a:ext cx="28192" cy="26301"/>
            </a:xfrm>
            <a:custGeom>
              <a:avLst/>
              <a:gdLst/>
              <a:ahLst/>
              <a:cxnLst/>
              <a:rect l="l" t="t" r="r" b="b"/>
              <a:pathLst>
                <a:path w="820" h="765" extrusionOk="0">
                  <a:moveTo>
                    <a:pt x="492" y="0"/>
                  </a:moveTo>
                  <a:cubicBezTo>
                    <a:pt x="465" y="0"/>
                    <a:pt x="437" y="5"/>
                    <a:pt x="410" y="14"/>
                  </a:cubicBezTo>
                  <a:cubicBezTo>
                    <a:pt x="205" y="14"/>
                    <a:pt x="0" y="150"/>
                    <a:pt x="0" y="355"/>
                  </a:cubicBezTo>
                  <a:cubicBezTo>
                    <a:pt x="0" y="560"/>
                    <a:pt x="205" y="765"/>
                    <a:pt x="410" y="765"/>
                  </a:cubicBezTo>
                  <a:cubicBezTo>
                    <a:pt x="615" y="765"/>
                    <a:pt x="819" y="560"/>
                    <a:pt x="819" y="355"/>
                  </a:cubicBezTo>
                  <a:cubicBezTo>
                    <a:pt x="819" y="178"/>
                    <a:pt x="666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5" name="Google Shape;7745;p40"/>
            <p:cNvSpPr/>
            <p:nvPr/>
          </p:nvSpPr>
          <p:spPr>
            <a:xfrm>
              <a:off x="2517998" y="2928611"/>
              <a:ext cx="36030" cy="27298"/>
            </a:xfrm>
            <a:custGeom>
              <a:avLst/>
              <a:gdLst/>
              <a:ahLst/>
              <a:cxnLst/>
              <a:rect l="l" t="t" r="r" b="b"/>
              <a:pathLst>
                <a:path w="1048" h="794" extrusionOk="0">
                  <a:moveTo>
                    <a:pt x="456" y="0"/>
                  </a:moveTo>
                  <a:cubicBezTo>
                    <a:pt x="420" y="0"/>
                    <a:pt x="382" y="6"/>
                    <a:pt x="342" y="17"/>
                  </a:cubicBezTo>
                  <a:cubicBezTo>
                    <a:pt x="137" y="85"/>
                    <a:pt x="1" y="358"/>
                    <a:pt x="69" y="563"/>
                  </a:cubicBezTo>
                  <a:cubicBezTo>
                    <a:pt x="120" y="717"/>
                    <a:pt x="248" y="793"/>
                    <a:pt x="395" y="793"/>
                  </a:cubicBezTo>
                  <a:cubicBezTo>
                    <a:pt x="444" y="793"/>
                    <a:pt x="496" y="785"/>
                    <a:pt x="547" y="768"/>
                  </a:cubicBezTo>
                  <a:cubicBezTo>
                    <a:pt x="1048" y="643"/>
                    <a:pt x="859" y="0"/>
                    <a:pt x="45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6" name="Google Shape;7746;p40"/>
            <p:cNvSpPr/>
            <p:nvPr/>
          </p:nvSpPr>
          <p:spPr>
            <a:xfrm>
              <a:off x="2145010" y="1732600"/>
              <a:ext cx="33108" cy="17121"/>
            </a:xfrm>
            <a:custGeom>
              <a:avLst/>
              <a:gdLst/>
              <a:ahLst/>
              <a:cxnLst/>
              <a:rect l="l" t="t" r="r" b="b"/>
              <a:pathLst>
                <a:path w="963" h="498" extrusionOk="0">
                  <a:moveTo>
                    <a:pt x="214" y="1"/>
                  </a:moveTo>
                  <a:cubicBezTo>
                    <a:pt x="86" y="1"/>
                    <a:pt x="0" y="72"/>
                    <a:pt x="65" y="267"/>
                  </a:cubicBezTo>
                  <a:cubicBezTo>
                    <a:pt x="116" y="420"/>
                    <a:pt x="244" y="497"/>
                    <a:pt x="392" y="497"/>
                  </a:cubicBezTo>
                  <a:cubicBezTo>
                    <a:pt x="441" y="497"/>
                    <a:pt x="492" y="489"/>
                    <a:pt x="543" y="472"/>
                  </a:cubicBezTo>
                  <a:cubicBezTo>
                    <a:pt x="963" y="332"/>
                    <a:pt x="491" y="1"/>
                    <a:pt x="21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7" name="Google Shape;7747;p40"/>
            <p:cNvSpPr/>
            <p:nvPr/>
          </p:nvSpPr>
          <p:spPr>
            <a:xfrm>
              <a:off x="1816337" y="2689601"/>
              <a:ext cx="30564" cy="27470"/>
            </a:xfrm>
            <a:custGeom>
              <a:avLst/>
              <a:gdLst/>
              <a:ahLst/>
              <a:cxnLst/>
              <a:rect l="l" t="t" r="r" b="b"/>
              <a:pathLst>
                <a:path w="889" h="799" extrusionOk="0">
                  <a:moveTo>
                    <a:pt x="407" y="1"/>
                  </a:moveTo>
                  <a:cubicBezTo>
                    <a:pt x="330" y="1"/>
                    <a:pt x="258" y="23"/>
                    <a:pt x="206" y="75"/>
                  </a:cubicBezTo>
                  <a:cubicBezTo>
                    <a:pt x="1" y="212"/>
                    <a:pt x="1" y="485"/>
                    <a:pt x="137" y="621"/>
                  </a:cubicBezTo>
                  <a:cubicBezTo>
                    <a:pt x="181" y="751"/>
                    <a:pt x="306" y="798"/>
                    <a:pt x="445" y="798"/>
                  </a:cubicBezTo>
                  <a:cubicBezTo>
                    <a:pt x="524" y="798"/>
                    <a:pt x="609" y="783"/>
                    <a:pt x="683" y="758"/>
                  </a:cubicBezTo>
                  <a:cubicBezTo>
                    <a:pt x="820" y="621"/>
                    <a:pt x="888" y="348"/>
                    <a:pt x="752" y="143"/>
                  </a:cubicBezTo>
                  <a:cubicBezTo>
                    <a:pt x="667" y="59"/>
                    <a:pt x="531" y="1"/>
                    <a:pt x="407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8" name="Google Shape;7748;p40"/>
            <p:cNvSpPr/>
            <p:nvPr/>
          </p:nvSpPr>
          <p:spPr>
            <a:xfrm>
              <a:off x="2848906" y="1962258"/>
              <a:ext cx="30529" cy="28363"/>
            </a:xfrm>
            <a:custGeom>
              <a:avLst/>
              <a:gdLst/>
              <a:ahLst/>
              <a:cxnLst/>
              <a:rect l="l" t="t" r="r" b="b"/>
              <a:pathLst>
                <a:path w="888" h="825" extrusionOk="0">
                  <a:moveTo>
                    <a:pt x="389" y="0"/>
                  </a:moveTo>
                  <a:cubicBezTo>
                    <a:pt x="319" y="0"/>
                    <a:pt x="253" y="23"/>
                    <a:pt x="205" y="71"/>
                  </a:cubicBezTo>
                  <a:cubicBezTo>
                    <a:pt x="0" y="208"/>
                    <a:pt x="0" y="481"/>
                    <a:pt x="68" y="617"/>
                  </a:cubicBezTo>
                  <a:cubicBezTo>
                    <a:pt x="156" y="750"/>
                    <a:pt x="302" y="825"/>
                    <a:pt x="430" y="825"/>
                  </a:cubicBezTo>
                  <a:cubicBezTo>
                    <a:pt x="501" y="825"/>
                    <a:pt x="566" y="802"/>
                    <a:pt x="614" y="754"/>
                  </a:cubicBezTo>
                  <a:cubicBezTo>
                    <a:pt x="819" y="617"/>
                    <a:pt x="887" y="344"/>
                    <a:pt x="751" y="208"/>
                  </a:cubicBezTo>
                  <a:cubicBezTo>
                    <a:pt x="663" y="76"/>
                    <a:pt x="518" y="0"/>
                    <a:pt x="38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9" name="Google Shape;7749;p40"/>
            <p:cNvSpPr/>
            <p:nvPr/>
          </p:nvSpPr>
          <p:spPr>
            <a:xfrm>
              <a:off x="1826857" y="1949675"/>
              <a:ext cx="34242" cy="15333"/>
            </a:xfrm>
            <a:custGeom>
              <a:avLst/>
              <a:gdLst/>
              <a:ahLst/>
              <a:cxnLst/>
              <a:rect l="l" t="t" r="r" b="b"/>
              <a:pathLst>
                <a:path w="996" h="446" extrusionOk="0">
                  <a:moveTo>
                    <a:pt x="449" y="1"/>
                  </a:moveTo>
                  <a:cubicBezTo>
                    <a:pt x="344" y="1"/>
                    <a:pt x="248" y="51"/>
                    <a:pt x="173" y="164"/>
                  </a:cubicBezTo>
                  <a:cubicBezTo>
                    <a:pt x="0" y="365"/>
                    <a:pt x="154" y="445"/>
                    <a:pt x="355" y="445"/>
                  </a:cubicBezTo>
                  <a:cubicBezTo>
                    <a:pt x="631" y="445"/>
                    <a:pt x="995" y="294"/>
                    <a:pt x="719" y="96"/>
                  </a:cubicBezTo>
                  <a:cubicBezTo>
                    <a:pt x="627" y="35"/>
                    <a:pt x="535" y="1"/>
                    <a:pt x="44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0" name="Google Shape;7750;p40"/>
            <p:cNvSpPr/>
            <p:nvPr/>
          </p:nvSpPr>
          <p:spPr>
            <a:xfrm>
              <a:off x="2832816" y="2703044"/>
              <a:ext cx="39193" cy="27573"/>
            </a:xfrm>
            <a:custGeom>
              <a:avLst/>
              <a:gdLst/>
              <a:ahLst/>
              <a:cxnLst/>
              <a:rect l="l" t="t" r="r" b="b"/>
              <a:pathLst>
                <a:path w="1140" h="802" extrusionOk="0">
                  <a:moveTo>
                    <a:pt x="572" y="0"/>
                  </a:moveTo>
                  <a:cubicBezTo>
                    <a:pt x="249" y="0"/>
                    <a:pt x="1" y="487"/>
                    <a:pt x="332" y="708"/>
                  </a:cubicBezTo>
                  <a:cubicBezTo>
                    <a:pt x="424" y="774"/>
                    <a:pt x="513" y="801"/>
                    <a:pt x="595" y="801"/>
                  </a:cubicBezTo>
                  <a:cubicBezTo>
                    <a:pt x="937" y="801"/>
                    <a:pt x="1140" y="314"/>
                    <a:pt x="809" y="94"/>
                  </a:cubicBezTo>
                  <a:cubicBezTo>
                    <a:pt x="730" y="28"/>
                    <a:pt x="649" y="0"/>
                    <a:pt x="5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751" name="Google Shape;7751;p40"/>
          <p:cNvGrpSpPr/>
          <p:nvPr/>
        </p:nvGrpSpPr>
        <p:grpSpPr>
          <a:xfrm rot="10531083" flipH="1">
            <a:off x="7008051" y="3077217"/>
            <a:ext cx="1369158" cy="1424482"/>
            <a:chOff x="1609851" y="1570464"/>
            <a:chExt cx="1473733" cy="1539433"/>
          </a:xfrm>
        </p:grpSpPr>
        <p:sp>
          <p:nvSpPr>
            <p:cNvPr id="7752" name="Google Shape;7752;p40"/>
            <p:cNvSpPr/>
            <p:nvPr/>
          </p:nvSpPr>
          <p:spPr>
            <a:xfrm>
              <a:off x="2083882" y="2441068"/>
              <a:ext cx="117373" cy="86844"/>
            </a:xfrm>
            <a:custGeom>
              <a:avLst/>
              <a:gdLst/>
              <a:ahLst/>
              <a:cxnLst/>
              <a:rect l="l" t="t" r="r" b="b"/>
              <a:pathLst>
                <a:path w="3414" h="2526" extrusionOk="0">
                  <a:moveTo>
                    <a:pt x="3413" y="0"/>
                  </a:moveTo>
                  <a:lnTo>
                    <a:pt x="0" y="2389"/>
                  </a:lnTo>
                  <a:lnTo>
                    <a:pt x="68" y="2526"/>
                  </a:lnTo>
                  <a:lnTo>
                    <a:pt x="3413" y="69"/>
                  </a:lnTo>
                  <a:lnTo>
                    <a:pt x="341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3" name="Google Shape;7753;p40"/>
            <p:cNvSpPr/>
            <p:nvPr/>
          </p:nvSpPr>
          <p:spPr>
            <a:xfrm>
              <a:off x="2039291" y="2403525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2935" y="0"/>
                  </a:moveTo>
                  <a:lnTo>
                    <a:pt x="0" y="888"/>
                  </a:lnTo>
                  <a:lnTo>
                    <a:pt x="0" y="1024"/>
                  </a:lnTo>
                  <a:lnTo>
                    <a:pt x="2935" y="69"/>
                  </a:lnTo>
                  <a:lnTo>
                    <a:pt x="293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4" name="Google Shape;7754;p40"/>
            <p:cNvSpPr/>
            <p:nvPr/>
          </p:nvSpPr>
          <p:spPr>
            <a:xfrm>
              <a:off x="2151920" y="2513816"/>
              <a:ext cx="68107" cy="86844"/>
            </a:xfrm>
            <a:custGeom>
              <a:avLst/>
              <a:gdLst/>
              <a:ahLst/>
              <a:cxnLst/>
              <a:rect l="l" t="t" r="r" b="b"/>
              <a:pathLst>
                <a:path w="1981" h="2526" extrusionOk="0">
                  <a:moveTo>
                    <a:pt x="1980" y="0"/>
                  </a:moveTo>
                  <a:lnTo>
                    <a:pt x="1" y="2458"/>
                  </a:lnTo>
                  <a:lnTo>
                    <a:pt x="137" y="2526"/>
                  </a:lnTo>
                  <a:lnTo>
                    <a:pt x="198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5" name="Google Shape;7755;p40"/>
            <p:cNvSpPr/>
            <p:nvPr/>
          </p:nvSpPr>
          <p:spPr>
            <a:xfrm>
              <a:off x="2241102" y="2509106"/>
              <a:ext cx="49301" cy="133807"/>
            </a:xfrm>
            <a:custGeom>
              <a:avLst/>
              <a:gdLst/>
              <a:ahLst/>
              <a:cxnLst/>
              <a:rect l="l" t="t" r="r" b="b"/>
              <a:pathLst>
                <a:path w="1434" h="3892" extrusionOk="0">
                  <a:moveTo>
                    <a:pt x="1366" y="1"/>
                  </a:moveTo>
                  <a:lnTo>
                    <a:pt x="0" y="3892"/>
                  </a:lnTo>
                  <a:lnTo>
                    <a:pt x="69" y="3892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6" name="Google Shape;7756;p40"/>
            <p:cNvSpPr/>
            <p:nvPr/>
          </p:nvSpPr>
          <p:spPr>
            <a:xfrm>
              <a:off x="2158968" y="2074990"/>
              <a:ext cx="61059" cy="89216"/>
            </a:xfrm>
            <a:custGeom>
              <a:avLst/>
              <a:gdLst/>
              <a:ahLst/>
              <a:cxnLst/>
              <a:rect l="l" t="t" r="r" b="b"/>
              <a:pathLst>
                <a:path w="1776" h="2595" extrusionOk="0">
                  <a:moveTo>
                    <a:pt x="69" y="0"/>
                  </a:moveTo>
                  <a:lnTo>
                    <a:pt x="0" y="69"/>
                  </a:lnTo>
                  <a:lnTo>
                    <a:pt x="1775" y="2594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7" name="Google Shape;7757;p40"/>
            <p:cNvSpPr/>
            <p:nvPr/>
          </p:nvSpPr>
          <p:spPr>
            <a:xfrm>
              <a:off x="2022858" y="2333115"/>
              <a:ext cx="145531" cy="4744"/>
            </a:xfrm>
            <a:custGeom>
              <a:avLst/>
              <a:gdLst/>
              <a:ahLst/>
              <a:cxnLst/>
              <a:rect l="l" t="t" r="r" b="b"/>
              <a:pathLst>
                <a:path w="4233" h="138" extrusionOk="0">
                  <a:moveTo>
                    <a:pt x="1" y="1"/>
                  </a:moveTo>
                  <a:lnTo>
                    <a:pt x="1" y="69"/>
                  </a:lnTo>
                  <a:lnTo>
                    <a:pt x="4232" y="137"/>
                  </a:lnTo>
                  <a:lnTo>
                    <a:pt x="4232" y="69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8" name="Google Shape;7758;p40"/>
            <p:cNvSpPr/>
            <p:nvPr/>
          </p:nvSpPr>
          <p:spPr>
            <a:xfrm>
              <a:off x="2346717" y="2016303"/>
              <a:ext cx="4710" cy="105650"/>
            </a:xfrm>
            <a:custGeom>
              <a:avLst/>
              <a:gdLst/>
              <a:ahLst/>
              <a:cxnLst/>
              <a:rect l="l" t="t" r="r" b="b"/>
              <a:pathLst>
                <a:path w="137" h="3073" extrusionOk="0">
                  <a:moveTo>
                    <a:pt x="0" y="1"/>
                  </a:moveTo>
                  <a:lnTo>
                    <a:pt x="0" y="3072"/>
                  </a:lnTo>
                  <a:lnTo>
                    <a:pt x="137" y="3072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9" name="Google Shape;7759;p40"/>
            <p:cNvSpPr/>
            <p:nvPr/>
          </p:nvSpPr>
          <p:spPr>
            <a:xfrm>
              <a:off x="2086220" y="2143028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69" y="1"/>
                  </a:moveTo>
                  <a:lnTo>
                    <a:pt x="0" y="137"/>
                  </a:lnTo>
                  <a:lnTo>
                    <a:pt x="3413" y="2595"/>
                  </a:lnTo>
                  <a:lnTo>
                    <a:pt x="3413" y="2526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0" name="Google Shape;7760;p40"/>
            <p:cNvSpPr/>
            <p:nvPr/>
          </p:nvSpPr>
          <p:spPr>
            <a:xfrm>
              <a:off x="2492179" y="2445744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1" y="1"/>
                  </a:moveTo>
                  <a:cubicBezTo>
                    <a:pt x="1" y="1"/>
                    <a:pt x="1" y="1"/>
                    <a:pt x="1" y="69"/>
                  </a:cubicBezTo>
                  <a:lnTo>
                    <a:pt x="3277" y="2595"/>
                  </a:lnTo>
                  <a:cubicBezTo>
                    <a:pt x="3346" y="2527"/>
                    <a:pt x="3346" y="2527"/>
                    <a:pt x="3414" y="2458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1" name="Google Shape;7761;p40"/>
            <p:cNvSpPr/>
            <p:nvPr/>
          </p:nvSpPr>
          <p:spPr>
            <a:xfrm>
              <a:off x="2342007" y="2556069"/>
              <a:ext cx="4744" cy="105615"/>
            </a:xfrm>
            <a:custGeom>
              <a:avLst/>
              <a:gdLst/>
              <a:ahLst/>
              <a:cxnLst/>
              <a:rect l="l" t="t" r="r" b="b"/>
              <a:pathLst>
                <a:path w="138" h="3072" extrusionOk="0">
                  <a:moveTo>
                    <a:pt x="69" y="0"/>
                  </a:moveTo>
                  <a:lnTo>
                    <a:pt x="1" y="3072"/>
                  </a:lnTo>
                  <a:lnTo>
                    <a:pt x="137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2" name="Google Shape;7762;p40"/>
            <p:cNvSpPr/>
            <p:nvPr/>
          </p:nvSpPr>
          <p:spPr>
            <a:xfrm>
              <a:off x="2553203" y="2241596"/>
              <a:ext cx="103278" cy="32902"/>
            </a:xfrm>
            <a:custGeom>
              <a:avLst/>
              <a:gdLst/>
              <a:ahLst/>
              <a:cxnLst/>
              <a:rect l="l" t="t" r="r" b="b"/>
              <a:pathLst>
                <a:path w="3004" h="957" extrusionOk="0">
                  <a:moveTo>
                    <a:pt x="2936" y="1"/>
                  </a:moveTo>
                  <a:lnTo>
                    <a:pt x="1" y="888"/>
                  </a:lnTo>
                  <a:lnTo>
                    <a:pt x="1" y="956"/>
                  </a:lnTo>
                  <a:lnTo>
                    <a:pt x="3004" y="137"/>
                  </a:lnTo>
                  <a:cubicBezTo>
                    <a:pt x="3004" y="137"/>
                    <a:pt x="3004" y="1"/>
                    <a:pt x="2936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3" name="Google Shape;7763;p40"/>
            <p:cNvSpPr/>
            <p:nvPr/>
          </p:nvSpPr>
          <p:spPr>
            <a:xfrm>
              <a:off x="2527384" y="2340163"/>
              <a:ext cx="143193" cy="4710"/>
            </a:xfrm>
            <a:custGeom>
              <a:avLst/>
              <a:gdLst/>
              <a:ahLst/>
              <a:cxnLst/>
              <a:rect l="l" t="t" r="r" b="b"/>
              <a:pathLst>
                <a:path w="4165" h="137" extrusionOk="0">
                  <a:moveTo>
                    <a:pt x="1" y="0"/>
                  </a:moveTo>
                  <a:lnTo>
                    <a:pt x="1" y="69"/>
                  </a:lnTo>
                  <a:lnTo>
                    <a:pt x="4165" y="137"/>
                  </a:lnTo>
                  <a:lnTo>
                    <a:pt x="416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4" name="Google Shape;7764;p40"/>
            <p:cNvSpPr/>
            <p:nvPr/>
          </p:nvSpPr>
          <p:spPr>
            <a:xfrm>
              <a:off x="2471070" y="2513816"/>
              <a:ext cx="65735" cy="89216"/>
            </a:xfrm>
            <a:custGeom>
              <a:avLst/>
              <a:gdLst/>
              <a:ahLst/>
              <a:cxnLst/>
              <a:rect l="l" t="t" r="r" b="b"/>
              <a:pathLst>
                <a:path w="1912" h="2595" extrusionOk="0">
                  <a:moveTo>
                    <a:pt x="1" y="0"/>
                  </a:moveTo>
                  <a:lnTo>
                    <a:pt x="1775" y="2594"/>
                  </a:lnTo>
                  <a:lnTo>
                    <a:pt x="1912" y="252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5" name="Google Shape;7765;p40"/>
            <p:cNvSpPr/>
            <p:nvPr/>
          </p:nvSpPr>
          <p:spPr>
            <a:xfrm>
              <a:off x="2400659" y="2509106"/>
              <a:ext cx="44625" cy="138517"/>
            </a:xfrm>
            <a:custGeom>
              <a:avLst/>
              <a:gdLst/>
              <a:ahLst/>
              <a:cxnLst/>
              <a:rect l="l" t="t" r="r" b="b"/>
              <a:pathLst>
                <a:path w="1298" h="4029" extrusionOk="0">
                  <a:moveTo>
                    <a:pt x="1" y="1"/>
                  </a:moveTo>
                  <a:lnTo>
                    <a:pt x="1161" y="4028"/>
                  </a:lnTo>
                  <a:lnTo>
                    <a:pt x="1298" y="4028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6" name="Google Shape;7766;p40"/>
            <p:cNvSpPr/>
            <p:nvPr/>
          </p:nvSpPr>
          <p:spPr>
            <a:xfrm>
              <a:off x="1936048" y="2030399"/>
              <a:ext cx="145496" cy="110325"/>
            </a:xfrm>
            <a:custGeom>
              <a:avLst/>
              <a:gdLst/>
              <a:ahLst/>
              <a:cxnLst/>
              <a:rect l="l" t="t" r="r" b="b"/>
              <a:pathLst>
                <a:path w="4232" h="3209" extrusionOk="0">
                  <a:moveTo>
                    <a:pt x="137" y="0"/>
                  </a:moveTo>
                  <a:lnTo>
                    <a:pt x="0" y="137"/>
                  </a:lnTo>
                  <a:lnTo>
                    <a:pt x="4164" y="3209"/>
                  </a:lnTo>
                  <a:lnTo>
                    <a:pt x="4232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7" name="Google Shape;7767;p40"/>
            <p:cNvSpPr/>
            <p:nvPr/>
          </p:nvSpPr>
          <p:spPr>
            <a:xfrm>
              <a:off x="1860928" y="2171185"/>
              <a:ext cx="169012" cy="61059"/>
            </a:xfrm>
            <a:custGeom>
              <a:avLst/>
              <a:gdLst/>
              <a:ahLst/>
              <a:cxnLst/>
              <a:rect l="l" t="t" r="r" b="b"/>
              <a:pathLst>
                <a:path w="4916" h="1776" extrusionOk="0">
                  <a:moveTo>
                    <a:pt x="69" y="1"/>
                  </a:moveTo>
                  <a:lnTo>
                    <a:pt x="1" y="206"/>
                  </a:lnTo>
                  <a:lnTo>
                    <a:pt x="4915" y="1776"/>
                  </a:lnTo>
                  <a:lnTo>
                    <a:pt x="4915" y="1707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8" name="Google Shape;7768;p40"/>
            <p:cNvSpPr/>
            <p:nvPr/>
          </p:nvSpPr>
          <p:spPr>
            <a:xfrm>
              <a:off x="2766772" y="2654603"/>
              <a:ext cx="79796" cy="63397"/>
            </a:xfrm>
            <a:custGeom>
              <a:avLst/>
              <a:gdLst/>
              <a:ahLst/>
              <a:cxnLst/>
              <a:rect l="l" t="t" r="r" b="b"/>
              <a:pathLst>
                <a:path w="2321" h="1844" extrusionOk="0">
                  <a:moveTo>
                    <a:pt x="137" y="1"/>
                  </a:moveTo>
                  <a:cubicBezTo>
                    <a:pt x="137" y="69"/>
                    <a:pt x="68" y="137"/>
                    <a:pt x="0" y="206"/>
                  </a:cubicBezTo>
                  <a:lnTo>
                    <a:pt x="2184" y="1844"/>
                  </a:lnTo>
                  <a:lnTo>
                    <a:pt x="2253" y="1776"/>
                  </a:lnTo>
                  <a:lnTo>
                    <a:pt x="2321" y="1639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9" name="Google Shape;7769;p40"/>
            <p:cNvSpPr/>
            <p:nvPr/>
          </p:nvSpPr>
          <p:spPr>
            <a:xfrm>
              <a:off x="1837481" y="2328440"/>
              <a:ext cx="176026" cy="9420"/>
            </a:xfrm>
            <a:custGeom>
              <a:avLst/>
              <a:gdLst/>
              <a:ahLst/>
              <a:cxnLst/>
              <a:rect l="l" t="t" r="r" b="b"/>
              <a:pathLst>
                <a:path w="5120" h="274" extrusionOk="0">
                  <a:moveTo>
                    <a:pt x="0" y="0"/>
                  </a:moveTo>
                  <a:cubicBezTo>
                    <a:pt x="0" y="68"/>
                    <a:pt x="0" y="137"/>
                    <a:pt x="0" y="205"/>
                  </a:cubicBezTo>
                  <a:lnTo>
                    <a:pt x="5120" y="273"/>
                  </a:lnTo>
                  <a:lnTo>
                    <a:pt x="5120" y="137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0" name="Google Shape;7770;p40"/>
            <p:cNvSpPr/>
            <p:nvPr/>
          </p:nvSpPr>
          <p:spPr>
            <a:xfrm>
              <a:off x="1722479" y="2323729"/>
              <a:ext cx="93892" cy="9420"/>
            </a:xfrm>
            <a:custGeom>
              <a:avLst/>
              <a:gdLst/>
              <a:ahLst/>
              <a:cxnLst/>
              <a:rect l="l" t="t" r="r" b="b"/>
              <a:pathLst>
                <a:path w="2731" h="274" extrusionOk="0">
                  <a:moveTo>
                    <a:pt x="1" y="1"/>
                  </a:moveTo>
                  <a:lnTo>
                    <a:pt x="1" y="205"/>
                  </a:lnTo>
                  <a:lnTo>
                    <a:pt x="1" y="274"/>
                  </a:lnTo>
                  <a:lnTo>
                    <a:pt x="2731" y="274"/>
                  </a:lnTo>
                  <a:cubicBezTo>
                    <a:pt x="2731" y="205"/>
                    <a:pt x="2731" y="137"/>
                    <a:pt x="2731" y="69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1" name="Google Shape;7771;p40"/>
            <p:cNvSpPr/>
            <p:nvPr/>
          </p:nvSpPr>
          <p:spPr>
            <a:xfrm>
              <a:off x="2403032" y="2032737"/>
              <a:ext cx="49301" cy="136145"/>
            </a:xfrm>
            <a:custGeom>
              <a:avLst/>
              <a:gdLst/>
              <a:ahLst/>
              <a:cxnLst/>
              <a:rect l="l" t="t" r="r" b="b"/>
              <a:pathLst>
                <a:path w="1434" h="3960" extrusionOk="0">
                  <a:moveTo>
                    <a:pt x="1365" y="1"/>
                  </a:moveTo>
                  <a:lnTo>
                    <a:pt x="0" y="3960"/>
                  </a:lnTo>
                  <a:lnTo>
                    <a:pt x="68" y="3960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2" name="Google Shape;7772;p40"/>
            <p:cNvSpPr/>
            <p:nvPr/>
          </p:nvSpPr>
          <p:spPr>
            <a:xfrm>
              <a:off x="2611890" y="2539636"/>
              <a:ext cx="147868" cy="110325"/>
            </a:xfrm>
            <a:custGeom>
              <a:avLst/>
              <a:gdLst/>
              <a:ahLst/>
              <a:cxnLst/>
              <a:rect l="l" t="t" r="r" b="b"/>
              <a:pathLst>
                <a:path w="4301" h="3209" extrusionOk="0">
                  <a:moveTo>
                    <a:pt x="137" y="0"/>
                  </a:moveTo>
                  <a:lnTo>
                    <a:pt x="0" y="69"/>
                  </a:lnTo>
                  <a:lnTo>
                    <a:pt x="4164" y="3208"/>
                  </a:lnTo>
                  <a:lnTo>
                    <a:pt x="4300" y="3004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3" name="Google Shape;7773;p40"/>
            <p:cNvSpPr/>
            <p:nvPr/>
          </p:nvSpPr>
          <p:spPr>
            <a:xfrm>
              <a:off x="2663494" y="2443406"/>
              <a:ext cx="171350" cy="63397"/>
            </a:xfrm>
            <a:custGeom>
              <a:avLst/>
              <a:gdLst/>
              <a:ahLst/>
              <a:cxnLst/>
              <a:rect l="l" t="t" r="r" b="b"/>
              <a:pathLst>
                <a:path w="4984" h="1844" extrusionOk="0">
                  <a:moveTo>
                    <a:pt x="1" y="1"/>
                  </a:moveTo>
                  <a:cubicBezTo>
                    <a:pt x="1" y="69"/>
                    <a:pt x="1" y="69"/>
                    <a:pt x="1" y="137"/>
                  </a:cubicBezTo>
                  <a:lnTo>
                    <a:pt x="4915" y="1844"/>
                  </a:lnTo>
                  <a:lnTo>
                    <a:pt x="4984" y="1707"/>
                  </a:lnTo>
                  <a:lnTo>
                    <a:pt x="4984" y="1639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4" name="Google Shape;7774;p40"/>
            <p:cNvSpPr/>
            <p:nvPr/>
          </p:nvSpPr>
          <p:spPr>
            <a:xfrm>
              <a:off x="2851244" y="211019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80"/>
                  </a:lnTo>
                  <a:cubicBezTo>
                    <a:pt x="0" y="1980"/>
                    <a:pt x="69" y="2048"/>
                    <a:pt x="69" y="2116"/>
                  </a:cubicBezTo>
                  <a:lnTo>
                    <a:pt x="6212" y="205"/>
                  </a:lnTo>
                  <a:cubicBezTo>
                    <a:pt x="6212" y="137"/>
                    <a:pt x="6212" y="68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5" name="Google Shape;7775;p40"/>
            <p:cNvSpPr/>
            <p:nvPr/>
          </p:nvSpPr>
          <p:spPr>
            <a:xfrm>
              <a:off x="2250488" y="2030399"/>
              <a:ext cx="44625" cy="138483"/>
            </a:xfrm>
            <a:custGeom>
              <a:avLst/>
              <a:gdLst/>
              <a:ahLst/>
              <a:cxnLst/>
              <a:rect l="l" t="t" r="r" b="b"/>
              <a:pathLst>
                <a:path w="1298" h="4028" extrusionOk="0">
                  <a:moveTo>
                    <a:pt x="69" y="0"/>
                  </a:moveTo>
                  <a:lnTo>
                    <a:pt x="0" y="69"/>
                  </a:lnTo>
                  <a:lnTo>
                    <a:pt x="1229" y="4028"/>
                  </a:lnTo>
                  <a:lnTo>
                    <a:pt x="1297" y="4028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6" name="Google Shape;7776;p40"/>
            <p:cNvSpPr/>
            <p:nvPr/>
          </p:nvSpPr>
          <p:spPr>
            <a:xfrm>
              <a:off x="2489841" y="2150076"/>
              <a:ext cx="119711" cy="86878"/>
            </a:xfrm>
            <a:custGeom>
              <a:avLst/>
              <a:gdLst/>
              <a:ahLst/>
              <a:cxnLst/>
              <a:rect l="l" t="t" r="r" b="b"/>
              <a:pathLst>
                <a:path w="3482" h="2527" extrusionOk="0">
                  <a:moveTo>
                    <a:pt x="3414" y="1"/>
                  </a:moveTo>
                  <a:lnTo>
                    <a:pt x="1" y="2458"/>
                  </a:lnTo>
                  <a:lnTo>
                    <a:pt x="69" y="2458"/>
                  </a:lnTo>
                  <a:lnTo>
                    <a:pt x="69" y="2526"/>
                  </a:lnTo>
                  <a:lnTo>
                    <a:pt x="3482" y="137"/>
                  </a:lnTo>
                  <a:lnTo>
                    <a:pt x="341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7" name="Google Shape;7777;p40"/>
            <p:cNvSpPr/>
            <p:nvPr/>
          </p:nvSpPr>
          <p:spPr>
            <a:xfrm>
              <a:off x="2473407" y="2077328"/>
              <a:ext cx="68107" cy="89216"/>
            </a:xfrm>
            <a:custGeom>
              <a:avLst/>
              <a:gdLst/>
              <a:ahLst/>
              <a:cxnLst/>
              <a:rect l="l" t="t" r="r" b="b"/>
              <a:pathLst>
                <a:path w="1981" h="2595" extrusionOk="0">
                  <a:moveTo>
                    <a:pt x="1844" y="1"/>
                  </a:moveTo>
                  <a:lnTo>
                    <a:pt x="1" y="2526"/>
                  </a:lnTo>
                  <a:lnTo>
                    <a:pt x="69" y="2526"/>
                  </a:lnTo>
                  <a:lnTo>
                    <a:pt x="69" y="2594"/>
                  </a:lnTo>
                  <a:lnTo>
                    <a:pt x="1980" y="137"/>
                  </a:lnTo>
                  <a:lnTo>
                    <a:pt x="184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8" name="Google Shape;7778;p40"/>
            <p:cNvSpPr/>
            <p:nvPr/>
          </p:nvSpPr>
          <p:spPr>
            <a:xfrm>
              <a:off x="2041629" y="2234548"/>
              <a:ext cx="100940" cy="37577"/>
            </a:xfrm>
            <a:custGeom>
              <a:avLst/>
              <a:gdLst/>
              <a:ahLst/>
              <a:cxnLst/>
              <a:rect l="l" t="t" r="r" b="b"/>
              <a:pathLst>
                <a:path w="2936" h="1093" extrusionOk="0">
                  <a:moveTo>
                    <a:pt x="1" y="1"/>
                  </a:moveTo>
                  <a:lnTo>
                    <a:pt x="1" y="137"/>
                  </a:lnTo>
                  <a:lnTo>
                    <a:pt x="2936" y="1093"/>
                  </a:lnTo>
                  <a:cubicBezTo>
                    <a:pt x="2936" y="1025"/>
                    <a:pt x="2936" y="1025"/>
                    <a:pt x="2936" y="1025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9" name="Google Shape;7779;p40"/>
            <p:cNvSpPr/>
            <p:nvPr/>
          </p:nvSpPr>
          <p:spPr>
            <a:xfrm>
              <a:off x="1846866" y="1959989"/>
              <a:ext cx="77458" cy="63397"/>
            </a:xfrm>
            <a:custGeom>
              <a:avLst/>
              <a:gdLst/>
              <a:ahLst/>
              <a:cxnLst/>
              <a:rect l="l" t="t" r="r" b="b"/>
              <a:pathLst>
                <a:path w="2253" h="1844" extrusionOk="0">
                  <a:moveTo>
                    <a:pt x="137" y="1"/>
                  </a:moveTo>
                  <a:lnTo>
                    <a:pt x="69" y="69"/>
                  </a:lnTo>
                  <a:cubicBezTo>
                    <a:pt x="69" y="137"/>
                    <a:pt x="0" y="137"/>
                    <a:pt x="0" y="205"/>
                  </a:cubicBezTo>
                  <a:lnTo>
                    <a:pt x="2184" y="1844"/>
                  </a:lnTo>
                  <a:lnTo>
                    <a:pt x="2253" y="170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0" name="Google Shape;7780;p40"/>
            <p:cNvSpPr/>
            <p:nvPr/>
          </p:nvSpPr>
          <p:spPr>
            <a:xfrm>
              <a:off x="2553203" y="2408201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1" y="1"/>
                  </a:moveTo>
                  <a:lnTo>
                    <a:pt x="1" y="69"/>
                  </a:lnTo>
                  <a:lnTo>
                    <a:pt x="2936" y="1025"/>
                  </a:lnTo>
                  <a:lnTo>
                    <a:pt x="2936" y="956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1" name="Google Shape;7781;p40"/>
            <p:cNvSpPr/>
            <p:nvPr/>
          </p:nvSpPr>
          <p:spPr>
            <a:xfrm>
              <a:off x="2665832" y="2182943"/>
              <a:ext cx="171350" cy="58687"/>
            </a:xfrm>
            <a:custGeom>
              <a:avLst/>
              <a:gdLst/>
              <a:ahLst/>
              <a:cxnLst/>
              <a:rect l="l" t="t" r="r" b="b"/>
              <a:pathLst>
                <a:path w="4984" h="1707" extrusionOk="0">
                  <a:moveTo>
                    <a:pt x="4916" y="0"/>
                  </a:moveTo>
                  <a:lnTo>
                    <a:pt x="1" y="1570"/>
                  </a:lnTo>
                  <a:lnTo>
                    <a:pt x="1" y="1707"/>
                  </a:lnTo>
                  <a:lnTo>
                    <a:pt x="4984" y="137"/>
                  </a:lnTo>
                  <a:lnTo>
                    <a:pt x="4916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2" name="Google Shape;7782;p40"/>
            <p:cNvSpPr/>
            <p:nvPr/>
          </p:nvSpPr>
          <p:spPr>
            <a:xfrm>
              <a:off x="1858590" y="2436358"/>
              <a:ext cx="171350" cy="58721"/>
            </a:xfrm>
            <a:custGeom>
              <a:avLst/>
              <a:gdLst/>
              <a:ahLst/>
              <a:cxnLst/>
              <a:rect l="l" t="t" r="r" b="b"/>
              <a:pathLst>
                <a:path w="4984" h="1708" extrusionOk="0">
                  <a:moveTo>
                    <a:pt x="4915" y="1"/>
                  </a:moveTo>
                  <a:lnTo>
                    <a:pt x="1" y="1503"/>
                  </a:lnTo>
                  <a:lnTo>
                    <a:pt x="69" y="1707"/>
                  </a:lnTo>
                  <a:lnTo>
                    <a:pt x="4983" y="137"/>
                  </a:lnTo>
                  <a:cubicBezTo>
                    <a:pt x="4983" y="69"/>
                    <a:pt x="4983" y="69"/>
                    <a:pt x="4915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3" name="Google Shape;7783;p40"/>
            <p:cNvSpPr/>
            <p:nvPr/>
          </p:nvSpPr>
          <p:spPr>
            <a:xfrm>
              <a:off x="1633298" y="2096099"/>
              <a:ext cx="213603" cy="77493"/>
            </a:xfrm>
            <a:custGeom>
              <a:avLst/>
              <a:gdLst/>
              <a:ahLst/>
              <a:cxnLst/>
              <a:rect l="l" t="t" r="r" b="b"/>
              <a:pathLst>
                <a:path w="6213" h="2254" extrusionOk="0">
                  <a:moveTo>
                    <a:pt x="69" y="1"/>
                  </a:moveTo>
                  <a:cubicBezTo>
                    <a:pt x="69" y="69"/>
                    <a:pt x="69" y="137"/>
                    <a:pt x="1" y="205"/>
                  </a:cubicBezTo>
                  <a:lnTo>
                    <a:pt x="6144" y="2185"/>
                  </a:lnTo>
                  <a:lnTo>
                    <a:pt x="6144" y="2253"/>
                  </a:lnTo>
                  <a:lnTo>
                    <a:pt x="6212" y="2048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4" name="Google Shape;7784;p40"/>
            <p:cNvSpPr/>
            <p:nvPr/>
          </p:nvSpPr>
          <p:spPr>
            <a:xfrm>
              <a:off x="2661157" y="1732359"/>
              <a:ext cx="136145" cy="183074"/>
            </a:xfrm>
            <a:custGeom>
              <a:avLst/>
              <a:gdLst/>
              <a:ahLst/>
              <a:cxnLst/>
              <a:rect l="l" t="t" r="r" b="b"/>
              <a:pathLst>
                <a:path w="3960" h="5325" extrusionOk="0">
                  <a:moveTo>
                    <a:pt x="3755" y="1"/>
                  </a:moveTo>
                  <a:lnTo>
                    <a:pt x="0" y="5188"/>
                  </a:lnTo>
                  <a:lnTo>
                    <a:pt x="137" y="5325"/>
                  </a:lnTo>
                  <a:lnTo>
                    <a:pt x="3959" y="137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5" name="Google Shape;7785;p40"/>
            <p:cNvSpPr/>
            <p:nvPr/>
          </p:nvSpPr>
          <p:spPr>
            <a:xfrm>
              <a:off x="1907856" y="1722973"/>
              <a:ext cx="136145" cy="185446"/>
            </a:xfrm>
            <a:custGeom>
              <a:avLst/>
              <a:gdLst/>
              <a:ahLst/>
              <a:cxnLst/>
              <a:rect l="l" t="t" r="r" b="b"/>
              <a:pathLst>
                <a:path w="3960" h="5394" extrusionOk="0">
                  <a:moveTo>
                    <a:pt x="206" y="1"/>
                  </a:moveTo>
                  <a:lnTo>
                    <a:pt x="1" y="137"/>
                  </a:lnTo>
                  <a:lnTo>
                    <a:pt x="3755" y="5393"/>
                  </a:lnTo>
                  <a:lnTo>
                    <a:pt x="3960" y="5325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6" name="Google Shape;7786;p40"/>
            <p:cNvSpPr/>
            <p:nvPr/>
          </p:nvSpPr>
          <p:spPr>
            <a:xfrm>
              <a:off x="2515660" y="1746455"/>
              <a:ext cx="37577" cy="91554"/>
            </a:xfrm>
            <a:custGeom>
              <a:avLst/>
              <a:gdLst/>
              <a:ahLst/>
              <a:cxnLst/>
              <a:rect l="l" t="t" r="r" b="b"/>
              <a:pathLst>
                <a:path w="1093" h="2663" extrusionOk="0">
                  <a:moveTo>
                    <a:pt x="888" y="0"/>
                  </a:moveTo>
                  <a:lnTo>
                    <a:pt x="1" y="2594"/>
                  </a:lnTo>
                  <a:lnTo>
                    <a:pt x="137" y="2662"/>
                  </a:lnTo>
                  <a:lnTo>
                    <a:pt x="1093" y="137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7" name="Google Shape;7787;p40"/>
            <p:cNvSpPr/>
            <p:nvPr/>
          </p:nvSpPr>
          <p:spPr>
            <a:xfrm>
              <a:off x="2161306" y="1741745"/>
              <a:ext cx="32902" cy="93926"/>
            </a:xfrm>
            <a:custGeom>
              <a:avLst/>
              <a:gdLst/>
              <a:ahLst/>
              <a:cxnLst/>
              <a:rect l="l" t="t" r="r" b="b"/>
              <a:pathLst>
                <a:path w="957" h="2732" extrusionOk="0">
                  <a:moveTo>
                    <a:pt x="137" y="1"/>
                  </a:moveTo>
                  <a:lnTo>
                    <a:pt x="1" y="69"/>
                  </a:lnTo>
                  <a:lnTo>
                    <a:pt x="752" y="2731"/>
                  </a:lnTo>
                  <a:lnTo>
                    <a:pt x="956" y="266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8" name="Google Shape;7788;p40"/>
            <p:cNvSpPr/>
            <p:nvPr/>
          </p:nvSpPr>
          <p:spPr>
            <a:xfrm>
              <a:off x="1835108" y="2640541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0"/>
                  </a:moveTo>
                  <a:lnTo>
                    <a:pt x="1" y="1570"/>
                  </a:lnTo>
                  <a:lnTo>
                    <a:pt x="137" y="1775"/>
                  </a:lnTo>
                  <a:lnTo>
                    <a:pt x="2322" y="137"/>
                  </a:lnTo>
                  <a:cubicBezTo>
                    <a:pt x="2322" y="137"/>
                    <a:pt x="2253" y="69"/>
                    <a:pt x="225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9" name="Google Shape;7789;p40"/>
            <p:cNvSpPr/>
            <p:nvPr/>
          </p:nvSpPr>
          <p:spPr>
            <a:xfrm>
              <a:off x="2349055" y="1586863"/>
              <a:ext cx="9420" cy="222989"/>
            </a:xfrm>
            <a:custGeom>
              <a:avLst/>
              <a:gdLst/>
              <a:ahLst/>
              <a:cxnLst/>
              <a:rect l="l" t="t" r="r" b="b"/>
              <a:pathLst>
                <a:path w="274" h="6486" extrusionOk="0">
                  <a:moveTo>
                    <a:pt x="69" y="1"/>
                  </a:moveTo>
                  <a:lnTo>
                    <a:pt x="0" y="6485"/>
                  </a:lnTo>
                  <a:lnTo>
                    <a:pt x="205" y="6485"/>
                  </a:lnTo>
                  <a:lnTo>
                    <a:pt x="2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0" name="Google Shape;7790;p40"/>
            <p:cNvSpPr/>
            <p:nvPr/>
          </p:nvSpPr>
          <p:spPr>
            <a:xfrm>
              <a:off x="1628622" y="249504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12"/>
                  </a:lnTo>
                  <a:cubicBezTo>
                    <a:pt x="0" y="1980"/>
                    <a:pt x="0" y="2048"/>
                    <a:pt x="69" y="2116"/>
                  </a:cubicBezTo>
                  <a:lnTo>
                    <a:pt x="6212" y="137"/>
                  </a:lnTo>
                  <a:cubicBezTo>
                    <a:pt x="6212" y="137"/>
                    <a:pt x="6212" y="69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1" name="Google Shape;7791;p40"/>
            <p:cNvSpPr/>
            <p:nvPr/>
          </p:nvSpPr>
          <p:spPr>
            <a:xfrm>
              <a:off x="2651771" y="2769604"/>
              <a:ext cx="133807" cy="185411"/>
            </a:xfrm>
            <a:custGeom>
              <a:avLst/>
              <a:gdLst/>
              <a:ahLst/>
              <a:cxnLst/>
              <a:rect l="l" t="t" r="r" b="b"/>
              <a:pathLst>
                <a:path w="3892" h="5393" extrusionOk="0">
                  <a:moveTo>
                    <a:pt x="69" y="0"/>
                  </a:moveTo>
                  <a:lnTo>
                    <a:pt x="0" y="137"/>
                  </a:lnTo>
                  <a:lnTo>
                    <a:pt x="3686" y="5393"/>
                  </a:lnTo>
                  <a:lnTo>
                    <a:pt x="3891" y="525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2" name="Google Shape;7792;p40"/>
            <p:cNvSpPr/>
            <p:nvPr/>
          </p:nvSpPr>
          <p:spPr>
            <a:xfrm>
              <a:off x="2499227" y="2847027"/>
              <a:ext cx="35240" cy="89216"/>
            </a:xfrm>
            <a:custGeom>
              <a:avLst/>
              <a:gdLst/>
              <a:ahLst/>
              <a:cxnLst/>
              <a:rect l="l" t="t" r="r" b="b"/>
              <a:pathLst>
                <a:path w="1025" h="2595" extrusionOk="0">
                  <a:moveTo>
                    <a:pt x="1" y="1"/>
                  </a:moveTo>
                  <a:lnTo>
                    <a:pt x="820" y="2595"/>
                  </a:lnTo>
                  <a:lnTo>
                    <a:pt x="1025" y="252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3" name="Google Shape;7793;p40"/>
            <p:cNvSpPr/>
            <p:nvPr/>
          </p:nvSpPr>
          <p:spPr>
            <a:xfrm>
              <a:off x="2848906" y="2504431"/>
              <a:ext cx="213569" cy="79830"/>
            </a:xfrm>
            <a:custGeom>
              <a:avLst/>
              <a:gdLst/>
              <a:ahLst/>
              <a:cxnLst/>
              <a:rect l="l" t="t" r="r" b="b"/>
              <a:pathLst>
                <a:path w="6212" h="2322" extrusionOk="0">
                  <a:moveTo>
                    <a:pt x="68" y="0"/>
                  </a:moveTo>
                  <a:cubicBezTo>
                    <a:pt x="0" y="69"/>
                    <a:pt x="0" y="137"/>
                    <a:pt x="0" y="205"/>
                  </a:cubicBezTo>
                  <a:lnTo>
                    <a:pt x="6075" y="2321"/>
                  </a:lnTo>
                  <a:lnTo>
                    <a:pt x="6211" y="2048"/>
                  </a:lnTo>
                  <a:lnTo>
                    <a:pt x="6211" y="1980"/>
                  </a:lnTo>
                  <a:lnTo>
                    <a:pt x="6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4" name="Google Shape;7794;p40"/>
            <p:cNvSpPr/>
            <p:nvPr/>
          </p:nvSpPr>
          <p:spPr>
            <a:xfrm>
              <a:off x="2142534" y="2840014"/>
              <a:ext cx="35240" cy="89182"/>
            </a:xfrm>
            <a:custGeom>
              <a:avLst/>
              <a:gdLst/>
              <a:ahLst/>
              <a:cxnLst/>
              <a:rect l="l" t="t" r="r" b="b"/>
              <a:pathLst>
                <a:path w="1025" h="2594" extrusionOk="0">
                  <a:moveTo>
                    <a:pt x="888" y="0"/>
                  </a:moveTo>
                  <a:lnTo>
                    <a:pt x="1" y="2526"/>
                  </a:lnTo>
                  <a:lnTo>
                    <a:pt x="205" y="2594"/>
                  </a:lnTo>
                  <a:lnTo>
                    <a:pt x="1025" y="68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5" name="Google Shape;7795;p40"/>
            <p:cNvSpPr/>
            <p:nvPr/>
          </p:nvSpPr>
          <p:spPr>
            <a:xfrm>
              <a:off x="1896133" y="2762556"/>
              <a:ext cx="136145" cy="180736"/>
            </a:xfrm>
            <a:custGeom>
              <a:avLst/>
              <a:gdLst/>
              <a:ahLst/>
              <a:cxnLst/>
              <a:rect l="l" t="t" r="r" b="b"/>
              <a:pathLst>
                <a:path w="3960" h="5257" extrusionOk="0">
                  <a:moveTo>
                    <a:pt x="3823" y="1"/>
                  </a:moveTo>
                  <a:lnTo>
                    <a:pt x="1" y="5120"/>
                  </a:lnTo>
                  <a:lnTo>
                    <a:pt x="137" y="5257"/>
                  </a:lnTo>
                  <a:lnTo>
                    <a:pt x="3960" y="69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6" name="Google Shape;7796;p40"/>
            <p:cNvSpPr/>
            <p:nvPr/>
          </p:nvSpPr>
          <p:spPr>
            <a:xfrm>
              <a:off x="2332621" y="2868171"/>
              <a:ext cx="9420" cy="222954"/>
            </a:xfrm>
            <a:custGeom>
              <a:avLst/>
              <a:gdLst/>
              <a:ahLst/>
              <a:cxnLst/>
              <a:rect l="l" t="t" r="r" b="b"/>
              <a:pathLst>
                <a:path w="274" h="6485" extrusionOk="0">
                  <a:moveTo>
                    <a:pt x="137" y="0"/>
                  </a:moveTo>
                  <a:lnTo>
                    <a:pt x="0" y="6485"/>
                  </a:lnTo>
                  <a:lnTo>
                    <a:pt x="274" y="6485"/>
                  </a:lnTo>
                  <a:lnTo>
                    <a:pt x="274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7" name="Google Shape;7797;p40"/>
            <p:cNvSpPr/>
            <p:nvPr/>
          </p:nvSpPr>
          <p:spPr>
            <a:xfrm>
              <a:off x="2349055" y="1828589"/>
              <a:ext cx="7082" cy="176026"/>
            </a:xfrm>
            <a:custGeom>
              <a:avLst/>
              <a:gdLst/>
              <a:ahLst/>
              <a:cxnLst/>
              <a:rect l="l" t="t" r="r" b="b"/>
              <a:pathLst>
                <a:path w="206" h="5120" extrusionOk="0">
                  <a:moveTo>
                    <a:pt x="0" y="0"/>
                  </a:moveTo>
                  <a:lnTo>
                    <a:pt x="0" y="5120"/>
                  </a:lnTo>
                  <a:lnTo>
                    <a:pt x="69" y="5120"/>
                  </a:lnTo>
                  <a:lnTo>
                    <a:pt x="20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8" name="Google Shape;7798;p40"/>
            <p:cNvSpPr/>
            <p:nvPr/>
          </p:nvSpPr>
          <p:spPr>
            <a:xfrm>
              <a:off x="2048677" y="1922446"/>
              <a:ext cx="105615" cy="147868"/>
            </a:xfrm>
            <a:custGeom>
              <a:avLst/>
              <a:gdLst/>
              <a:ahLst/>
              <a:cxnLst/>
              <a:rect l="l" t="t" r="r" b="b"/>
              <a:pathLst>
                <a:path w="3072" h="4301" extrusionOk="0">
                  <a:moveTo>
                    <a:pt x="137" y="1"/>
                  </a:moveTo>
                  <a:lnTo>
                    <a:pt x="0" y="69"/>
                  </a:lnTo>
                  <a:lnTo>
                    <a:pt x="2048" y="2936"/>
                  </a:lnTo>
                  <a:lnTo>
                    <a:pt x="3004" y="4301"/>
                  </a:lnTo>
                  <a:lnTo>
                    <a:pt x="3072" y="4164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9" name="Google Shape;7799;p40"/>
            <p:cNvSpPr/>
            <p:nvPr/>
          </p:nvSpPr>
          <p:spPr>
            <a:xfrm>
              <a:off x="2039291" y="260533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0" y="4164"/>
                  </a:lnTo>
                  <a:lnTo>
                    <a:pt x="137" y="4232"/>
                  </a:lnTo>
                  <a:lnTo>
                    <a:pt x="3208" y="137"/>
                  </a:lnTo>
                  <a:lnTo>
                    <a:pt x="3072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0" name="Google Shape;7800;p40"/>
            <p:cNvSpPr/>
            <p:nvPr/>
          </p:nvSpPr>
          <p:spPr>
            <a:xfrm>
              <a:off x="2194173" y="1849698"/>
              <a:ext cx="56349" cy="171350"/>
            </a:xfrm>
            <a:custGeom>
              <a:avLst/>
              <a:gdLst/>
              <a:ahLst/>
              <a:cxnLst/>
              <a:rect l="l" t="t" r="r" b="b"/>
              <a:pathLst>
                <a:path w="1639" h="4984" extrusionOk="0">
                  <a:moveTo>
                    <a:pt x="137" y="1"/>
                  </a:moveTo>
                  <a:lnTo>
                    <a:pt x="0" y="69"/>
                  </a:lnTo>
                  <a:lnTo>
                    <a:pt x="1502" y="4983"/>
                  </a:lnTo>
                  <a:lnTo>
                    <a:pt x="1638" y="498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1" name="Google Shape;7801;p40"/>
            <p:cNvSpPr/>
            <p:nvPr/>
          </p:nvSpPr>
          <p:spPr>
            <a:xfrm>
              <a:off x="1926628" y="2530250"/>
              <a:ext cx="147903" cy="105615"/>
            </a:xfrm>
            <a:custGeom>
              <a:avLst/>
              <a:gdLst/>
              <a:ahLst/>
              <a:cxnLst/>
              <a:rect l="l" t="t" r="r" b="b"/>
              <a:pathLst>
                <a:path w="4302" h="3072" extrusionOk="0">
                  <a:moveTo>
                    <a:pt x="4301" y="0"/>
                  </a:moveTo>
                  <a:lnTo>
                    <a:pt x="1" y="2935"/>
                  </a:lnTo>
                  <a:lnTo>
                    <a:pt x="138" y="3072"/>
                  </a:lnTo>
                  <a:lnTo>
                    <a:pt x="4301" y="69"/>
                  </a:lnTo>
                  <a:lnTo>
                    <a:pt x="4301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2" name="Google Shape;7802;p40"/>
            <p:cNvSpPr/>
            <p:nvPr/>
          </p:nvSpPr>
          <p:spPr>
            <a:xfrm>
              <a:off x="2778496" y="1976423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1"/>
                  </a:moveTo>
                  <a:lnTo>
                    <a:pt x="0" y="1570"/>
                  </a:lnTo>
                  <a:lnTo>
                    <a:pt x="69" y="1775"/>
                  </a:lnTo>
                  <a:lnTo>
                    <a:pt x="2321" y="205"/>
                  </a:lnTo>
                  <a:lnTo>
                    <a:pt x="2253" y="69"/>
                  </a:lnTo>
                  <a:lnTo>
                    <a:pt x="225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3" name="Google Shape;7803;p40"/>
            <p:cNvSpPr/>
            <p:nvPr/>
          </p:nvSpPr>
          <p:spPr>
            <a:xfrm>
              <a:off x="2452298" y="1852036"/>
              <a:ext cx="63397" cy="169012"/>
            </a:xfrm>
            <a:custGeom>
              <a:avLst/>
              <a:gdLst/>
              <a:ahLst/>
              <a:cxnLst/>
              <a:rect l="l" t="t" r="r" b="b"/>
              <a:pathLst>
                <a:path w="1844" h="4916" extrusionOk="0">
                  <a:moveTo>
                    <a:pt x="1639" y="1"/>
                  </a:moveTo>
                  <a:lnTo>
                    <a:pt x="1" y="4915"/>
                  </a:lnTo>
                  <a:lnTo>
                    <a:pt x="137" y="4915"/>
                  </a:lnTo>
                  <a:lnTo>
                    <a:pt x="1844" y="69"/>
                  </a:lnTo>
                  <a:lnTo>
                    <a:pt x="163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4" name="Google Shape;7804;p40"/>
            <p:cNvSpPr/>
            <p:nvPr/>
          </p:nvSpPr>
          <p:spPr>
            <a:xfrm>
              <a:off x="2618904" y="2042123"/>
              <a:ext cx="150241" cy="105650"/>
            </a:xfrm>
            <a:custGeom>
              <a:avLst/>
              <a:gdLst/>
              <a:ahLst/>
              <a:cxnLst/>
              <a:rect l="l" t="t" r="r" b="b"/>
              <a:pathLst>
                <a:path w="4370" h="3073" extrusionOk="0">
                  <a:moveTo>
                    <a:pt x="4233" y="1"/>
                  </a:moveTo>
                  <a:lnTo>
                    <a:pt x="1" y="3004"/>
                  </a:lnTo>
                  <a:lnTo>
                    <a:pt x="69" y="3072"/>
                  </a:lnTo>
                  <a:lnTo>
                    <a:pt x="4369" y="137"/>
                  </a:lnTo>
                  <a:lnTo>
                    <a:pt x="423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5" name="Google Shape;7805;p40"/>
            <p:cNvSpPr/>
            <p:nvPr/>
          </p:nvSpPr>
          <p:spPr>
            <a:xfrm>
              <a:off x="2543818" y="192715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1" y="4164"/>
                  </a:lnTo>
                  <a:lnTo>
                    <a:pt x="137" y="4232"/>
                  </a:lnTo>
                  <a:lnTo>
                    <a:pt x="3209" y="68"/>
                  </a:lnTo>
                  <a:cubicBezTo>
                    <a:pt x="3140" y="68"/>
                    <a:pt x="3072" y="0"/>
                    <a:pt x="30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6" name="Google Shape;7806;p40"/>
            <p:cNvSpPr/>
            <p:nvPr/>
          </p:nvSpPr>
          <p:spPr>
            <a:xfrm>
              <a:off x="2682266" y="2342501"/>
              <a:ext cx="176060" cy="7082"/>
            </a:xfrm>
            <a:custGeom>
              <a:avLst/>
              <a:gdLst/>
              <a:ahLst/>
              <a:cxnLst/>
              <a:rect l="l" t="t" r="r" b="b"/>
              <a:pathLst>
                <a:path w="5121" h="206" extrusionOk="0">
                  <a:moveTo>
                    <a:pt x="1" y="1"/>
                  </a:moveTo>
                  <a:lnTo>
                    <a:pt x="1" y="69"/>
                  </a:lnTo>
                  <a:lnTo>
                    <a:pt x="5120" y="205"/>
                  </a:lnTo>
                  <a:lnTo>
                    <a:pt x="512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7" name="Google Shape;7807;p40"/>
            <p:cNvSpPr/>
            <p:nvPr/>
          </p:nvSpPr>
          <p:spPr>
            <a:xfrm>
              <a:off x="2877063" y="2344839"/>
              <a:ext cx="93892" cy="7082"/>
            </a:xfrm>
            <a:custGeom>
              <a:avLst/>
              <a:gdLst/>
              <a:ahLst/>
              <a:cxnLst/>
              <a:rect l="l" t="t" r="r" b="b"/>
              <a:pathLst>
                <a:path w="2731" h="206" extrusionOk="0">
                  <a:moveTo>
                    <a:pt x="0" y="1"/>
                  </a:moveTo>
                  <a:cubicBezTo>
                    <a:pt x="0" y="69"/>
                    <a:pt x="0" y="137"/>
                    <a:pt x="0" y="206"/>
                  </a:cubicBezTo>
                  <a:lnTo>
                    <a:pt x="2730" y="206"/>
                  </a:lnTo>
                  <a:lnTo>
                    <a:pt x="273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8" name="Google Shape;7808;p40"/>
            <p:cNvSpPr/>
            <p:nvPr/>
          </p:nvSpPr>
          <p:spPr>
            <a:xfrm>
              <a:off x="2539142" y="2610012"/>
              <a:ext cx="107953" cy="147903"/>
            </a:xfrm>
            <a:custGeom>
              <a:avLst/>
              <a:gdLst/>
              <a:ahLst/>
              <a:cxnLst/>
              <a:rect l="l" t="t" r="r" b="b"/>
              <a:pathLst>
                <a:path w="3140" h="4302" extrusionOk="0">
                  <a:moveTo>
                    <a:pt x="137" y="1"/>
                  </a:moveTo>
                  <a:lnTo>
                    <a:pt x="0" y="69"/>
                  </a:lnTo>
                  <a:lnTo>
                    <a:pt x="2935" y="4301"/>
                  </a:lnTo>
                  <a:lnTo>
                    <a:pt x="3140" y="4165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9" name="Google Shape;7809;p40"/>
            <p:cNvSpPr/>
            <p:nvPr/>
          </p:nvSpPr>
          <p:spPr>
            <a:xfrm>
              <a:off x="2442912" y="2656975"/>
              <a:ext cx="58687" cy="171316"/>
            </a:xfrm>
            <a:custGeom>
              <a:avLst/>
              <a:gdLst/>
              <a:ahLst/>
              <a:cxnLst/>
              <a:rect l="l" t="t" r="r" b="b"/>
              <a:pathLst>
                <a:path w="1707" h="4983" extrusionOk="0">
                  <a:moveTo>
                    <a:pt x="1" y="0"/>
                  </a:moveTo>
                  <a:lnTo>
                    <a:pt x="1502" y="4983"/>
                  </a:lnTo>
                  <a:lnTo>
                    <a:pt x="1707" y="4915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0" name="Google Shape;7810;p40"/>
            <p:cNvSpPr/>
            <p:nvPr/>
          </p:nvSpPr>
          <p:spPr>
            <a:xfrm>
              <a:off x="2177739" y="2656975"/>
              <a:ext cx="63397" cy="168978"/>
            </a:xfrm>
            <a:custGeom>
              <a:avLst/>
              <a:gdLst/>
              <a:ahLst/>
              <a:cxnLst/>
              <a:rect l="l" t="t" r="r" b="b"/>
              <a:pathLst>
                <a:path w="1844" h="4915" extrusionOk="0">
                  <a:moveTo>
                    <a:pt x="1707" y="0"/>
                  </a:moveTo>
                  <a:lnTo>
                    <a:pt x="1" y="4846"/>
                  </a:lnTo>
                  <a:lnTo>
                    <a:pt x="205" y="4915"/>
                  </a:lnTo>
                  <a:lnTo>
                    <a:pt x="184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1" name="Google Shape;7811;p40"/>
            <p:cNvSpPr/>
            <p:nvPr/>
          </p:nvSpPr>
          <p:spPr>
            <a:xfrm>
              <a:off x="2337297" y="2673374"/>
              <a:ext cx="7082" cy="176060"/>
            </a:xfrm>
            <a:custGeom>
              <a:avLst/>
              <a:gdLst/>
              <a:ahLst/>
              <a:cxnLst/>
              <a:rect l="l" t="t" r="r" b="b"/>
              <a:pathLst>
                <a:path w="206" h="5121" extrusionOk="0">
                  <a:moveTo>
                    <a:pt x="138" y="1"/>
                  </a:moveTo>
                  <a:lnTo>
                    <a:pt x="1" y="5120"/>
                  </a:lnTo>
                  <a:lnTo>
                    <a:pt x="206" y="5120"/>
                  </a:lnTo>
                  <a:lnTo>
                    <a:pt x="206" y="1776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2" name="Google Shape;7812;p40"/>
            <p:cNvSpPr/>
            <p:nvPr/>
          </p:nvSpPr>
          <p:spPr>
            <a:xfrm>
              <a:off x="2333962" y="1570464"/>
              <a:ext cx="36237" cy="24788"/>
            </a:xfrm>
            <a:custGeom>
              <a:avLst/>
              <a:gdLst/>
              <a:ahLst/>
              <a:cxnLst/>
              <a:rect l="l" t="t" r="r" b="b"/>
              <a:pathLst>
                <a:path w="1054" h="721" extrusionOk="0">
                  <a:moveTo>
                    <a:pt x="576" y="0"/>
                  </a:moveTo>
                  <a:cubicBezTo>
                    <a:pt x="1" y="0"/>
                    <a:pt x="587" y="721"/>
                    <a:pt x="893" y="721"/>
                  </a:cubicBezTo>
                  <a:cubicBezTo>
                    <a:pt x="986" y="721"/>
                    <a:pt x="1054" y="654"/>
                    <a:pt x="1054" y="478"/>
                  </a:cubicBezTo>
                  <a:cubicBezTo>
                    <a:pt x="1054" y="205"/>
                    <a:pt x="849" y="0"/>
                    <a:pt x="57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3" name="Google Shape;7813;p40"/>
            <p:cNvSpPr/>
            <p:nvPr/>
          </p:nvSpPr>
          <p:spPr>
            <a:xfrm>
              <a:off x="2323236" y="3077030"/>
              <a:ext cx="32902" cy="32867"/>
            </a:xfrm>
            <a:custGeom>
              <a:avLst/>
              <a:gdLst/>
              <a:ahLst/>
              <a:cxnLst/>
              <a:rect l="l" t="t" r="r" b="b"/>
              <a:pathLst>
                <a:path w="957" h="956" extrusionOk="0">
                  <a:moveTo>
                    <a:pt x="478" y="0"/>
                  </a:moveTo>
                  <a:cubicBezTo>
                    <a:pt x="205" y="0"/>
                    <a:pt x="0" y="205"/>
                    <a:pt x="0" y="478"/>
                  </a:cubicBezTo>
                  <a:cubicBezTo>
                    <a:pt x="0" y="751"/>
                    <a:pt x="205" y="956"/>
                    <a:pt x="478" y="956"/>
                  </a:cubicBezTo>
                  <a:cubicBezTo>
                    <a:pt x="751" y="956"/>
                    <a:pt x="956" y="751"/>
                    <a:pt x="956" y="478"/>
                  </a:cubicBezTo>
                  <a:cubicBezTo>
                    <a:pt x="956" y="205"/>
                    <a:pt x="751" y="0"/>
                    <a:pt x="478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4" name="Google Shape;7814;p40"/>
            <p:cNvSpPr/>
            <p:nvPr/>
          </p:nvSpPr>
          <p:spPr>
            <a:xfrm>
              <a:off x="3048344" y="2095515"/>
              <a:ext cx="35240" cy="34071"/>
            </a:xfrm>
            <a:custGeom>
              <a:avLst/>
              <a:gdLst/>
              <a:ahLst/>
              <a:cxnLst/>
              <a:rect l="l" t="t" r="r" b="b"/>
              <a:pathLst>
                <a:path w="1025" h="991" extrusionOk="0">
                  <a:moveTo>
                    <a:pt x="482" y="0"/>
                  </a:moveTo>
                  <a:cubicBezTo>
                    <a:pt x="436" y="0"/>
                    <a:pt x="389" y="6"/>
                    <a:pt x="342" y="18"/>
                  </a:cubicBezTo>
                  <a:cubicBezTo>
                    <a:pt x="137" y="154"/>
                    <a:pt x="1" y="359"/>
                    <a:pt x="69" y="632"/>
                  </a:cubicBezTo>
                  <a:cubicBezTo>
                    <a:pt x="126" y="858"/>
                    <a:pt x="323" y="991"/>
                    <a:pt x="544" y="991"/>
                  </a:cubicBezTo>
                  <a:cubicBezTo>
                    <a:pt x="590" y="991"/>
                    <a:pt x="637" y="985"/>
                    <a:pt x="683" y="973"/>
                  </a:cubicBezTo>
                  <a:cubicBezTo>
                    <a:pt x="888" y="837"/>
                    <a:pt x="1025" y="564"/>
                    <a:pt x="957" y="359"/>
                  </a:cubicBezTo>
                  <a:cubicBezTo>
                    <a:pt x="900" y="133"/>
                    <a:pt x="703" y="0"/>
                    <a:pt x="48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5" name="Google Shape;7815;p40"/>
            <p:cNvSpPr/>
            <p:nvPr/>
          </p:nvSpPr>
          <p:spPr>
            <a:xfrm>
              <a:off x="1609851" y="2550741"/>
              <a:ext cx="37577" cy="31767"/>
            </a:xfrm>
            <a:custGeom>
              <a:avLst/>
              <a:gdLst/>
              <a:ahLst/>
              <a:cxnLst/>
              <a:rect l="l" t="t" r="r" b="b"/>
              <a:pathLst>
                <a:path w="1093" h="924" extrusionOk="0">
                  <a:moveTo>
                    <a:pt x="524" y="1"/>
                  </a:moveTo>
                  <a:cubicBezTo>
                    <a:pt x="485" y="1"/>
                    <a:pt x="446" y="6"/>
                    <a:pt x="410" y="19"/>
                  </a:cubicBezTo>
                  <a:cubicBezTo>
                    <a:pt x="137" y="87"/>
                    <a:pt x="0" y="360"/>
                    <a:pt x="69" y="633"/>
                  </a:cubicBezTo>
                  <a:cubicBezTo>
                    <a:pt x="181" y="801"/>
                    <a:pt x="339" y="924"/>
                    <a:pt x="544" y="924"/>
                  </a:cubicBezTo>
                  <a:cubicBezTo>
                    <a:pt x="588" y="924"/>
                    <a:pt x="634" y="918"/>
                    <a:pt x="683" y="906"/>
                  </a:cubicBezTo>
                  <a:cubicBezTo>
                    <a:pt x="956" y="838"/>
                    <a:pt x="1092" y="565"/>
                    <a:pt x="1024" y="292"/>
                  </a:cubicBezTo>
                  <a:cubicBezTo>
                    <a:pt x="912" y="123"/>
                    <a:pt x="707" y="1"/>
                    <a:pt x="52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6" name="Google Shape;7816;p40"/>
            <p:cNvSpPr/>
            <p:nvPr/>
          </p:nvSpPr>
          <p:spPr>
            <a:xfrm>
              <a:off x="2764400" y="2936656"/>
              <a:ext cx="37577" cy="32558"/>
            </a:xfrm>
            <a:custGeom>
              <a:avLst/>
              <a:gdLst/>
              <a:ahLst/>
              <a:cxnLst/>
              <a:rect l="l" t="t" r="r" b="b"/>
              <a:pathLst>
                <a:path w="1093" h="947" extrusionOk="0">
                  <a:moveTo>
                    <a:pt x="578" y="1"/>
                  </a:moveTo>
                  <a:cubicBezTo>
                    <a:pt x="469" y="1"/>
                    <a:pt x="360" y="39"/>
                    <a:pt x="274" y="124"/>
                  </a:cubicBezTo>
                  <a:cubicBezTo>
                    <a:pt x="69" y="261"/>
                    <a:pt x="1" y="534"/>
                    <a:pt x="206" y="739"/>
                  </a:cubicBezTo>
                  <a:cubicBezTo>
                    <a:pt x="294" y="871"/>
                    <a:pt x="439" y="946"/>
                    <a:pt x="586" y="946"/>
                  </a:cubicBezTo>
                  <a:cubicBezTo>
                    <a:pt x="666" y="946"/>
                    <a:pt x="747" y="923"/>
                    <a:pt x="820" y="875"/>
                  </a:cubicBezTo>
                  <a:cubicBezTo>
                    <a:pt x="1025" y="739"/>
                    <a:pt x="1093" y="397"/>
                    <a:pt x="956" y="193"/>
                  </a:cubicBezTo>
                  <a:cubicBezTo>
                    <a:pt x="877" y="74"/>
                    <a:pt x="729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7" name="Google Shape;7817;p40"/>
            <p:cNvSpPr/>
            <p:nvPr/>
          </p:nvSpPr>
          <p:spPr>
            <a:xfrm>
              <a:off x="1891457" y="1710321"/>
              <a:ext cx="41187" cy="32214"/>
            </a:xfrm>
            <a:custGeom>
              <a:avLst/>
              <a:gdLst/>
              <a:ahLst/>
              <a:cxnLst/>
              <a:rect l="l" t="t" r="r" b="b"/>
              <a:pathLst>
                <a:path w="1198" h="937" extrusionOk="0">
                  <a:moveTo>
                    <a:pt x="578" y="1"/>
                  </a:moveTo>
                  <a:cubicBezTo>
                    <a:pt x="471" y="1"/>
                    <a:pt x="365" y="34"/>
                    <a:pt x="273" y="96"/>
                  </a:cubicBezTo>
                  <a:cubicBezTo>
                    <a:pt x="68" y="232"/>
                    <a:pt x="0" y="505"/>
                    <a:pt x="205" y="710"/>
                  </a:cubicBezTo>
                  <a:cubicBezTo>
                    <a:pt x="305" y="870"/>
                    <a:pt x="440" y="936"/>
                    <a:pt x="572" y="936"/>
                  </a:cubicBezTo>
                  <a:cubicBezTo>
                    <a:pt x="892" y="936"/>
                    <a:pt x="1197" y="550"/>
                    <a:pt x="956" y="164"/>
                  </a:cubicBezTo>
                  <a:cubicBezTo>
                    <a:pt x="843" y="51"/>
                    <a:pt x="710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8" name="Google Shape;7818;p40"/>
            <p:cNvSpPr/>
            <p:nvPr/>
          </p:nvSpPr>
          <p:spPr>
            <a:xfrm>
              <a:off x="1879699" y="2928267"/>
              <a:ext cx="37577" cy="32386"/>
            </a:xfrm>
            <a:custGeom>
              <a:avLst/>
              <a:gdLst/>
              <a:ahLst/>
              <a:cxnLst/>
              <a:rect l="l" t="t" r="r" b="b"/>
              <a:pathLst>
                <a:path w="1093" h="942" extrusionOk="0">
                  <a:moveTo>
                    <a:pt x="492" y="0"/>
                  </a:moveTo>
                  <a:cubicBezTo>
                    <a:pt x="350" y="0"/>
                    <a:pt x="213" y="51"/>
                    <a:pt x="137" y="164"/>
                  </a:cubicBezTo>
                  <a:cubicBezTo>
                    <a:pt x="1" y="437"/>
                    <a:pt x="69" y="710"/>
                    <a:pt x="274" y="846"/>
                  </a:cubicBezTo>
                  <a:cubicBezTo>
                    <a:pt x="366" y="907"/>
                    <a:pt x="472" y="941"/>
                    <a:pt x="573" y="941"/>
                  </a:cubicBezTo>
                  <a:cubicBezTo>
                    <a:pt x="697" y="941"/>
                    <a:pt x="813" y="891"/>
                    <a:pt x="888" y="778"/>
                  </a:cubicBezTo>
                  <a:cubicBezTo>
                    <a:pt x="1093" y="505"/>
                    <a:pt x="1025" y="232"/>
                    <a:pt x="820" y="95"/>
                  </a:cubicBezTo>
                  <a:cubicBezTo>
                    <a:pt x="728" y="34"/>
                    <a:pt x="608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9" name="Google Shape;7819;p40"/>
            <p:cNvSpPr/>
            <p:nvPr/>
          </p:nvSpPr>
          <p:spPr>
            <a:xfrm>
              <a:off x="2778496" y="1718676"/>
              <a:ext cx="34689" cy="32558"/>
            </a:xfrm>
            <a:custGeom>
              <a:avLst/>
              <a:gdLst/>
              <a:ahLst/>
              <a:cxnLst/>
              <a:rect l="l" t="t" r="r" b="b"/>
              <a:pathLst>
                <a:path w="1009" h="947" extrusionOk="0">
                  <a:moveTo>
                    <a:pt x="483" y="1"/>
                  </a:moveTo>
                  <a:cubicBezTo>
                    <a:pt x="348" y="1"/>
                    <a:pt x="217" y="61"/>
                    <a:pt x="137" y="194"/>
                  </a:cubicBezTo>
                  <a:cubicBezTo>
                    <a:pt x="0" y="399"/>
                    <a:pt x="0" y="672"/>
                    <a:pt x="205" y="877"/>
                  </a:cubicBezTo>
                  <a:cubicBezTo>
                    <a:pt x="285" y="924"/>
                    <a:pt x="372" y="946"/>
                    <a:pt x="458" y="946"/>
                  </a:cubicBezTo>
                  <a:cubicBezTo>
                    <a:pt x="740" y="946"/>
                    <a:pt x="1008" y="713"/>
                    <a:pt x="956" y="399"/>
                  </a:cubicBezTo>
                  <a:cubicBezTo>
                    <a:pt x="914" y="149"/>
                    <a:pt x="695" y="1"/>
                    <a:pt x="48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0" name="Google Shape;7820;p40"/>
            <p:cNvSpPr/>
            <p:nvPr/>
          </p:nvSpPr>
          <p:spPr>
            <a:xfrm>
              <a:off x="1614526" y="2086095"/>
              <a:ext cx="35239" cy="31767"/>
            </a:xfrm>
            <a:custGeom>
              <a:avLst/>
              <a:gdLst/>
              <a:ahLst/>
              <a:cxnLst/>
              <a:rect l="l" t="t" r="r" b="b"/>
              <a:pathLst>
                <a:path w="1025" h="924" extrusionOk="0">
                  <a:moveTo>
                    <a:pt x="539" y="1"/>
                  </a:moveTo>
                  <a:cubicBezTo>
                    <a:pt x="320" y="1"/>
                    <a:pt x="125" y="123"/>
                    <a:pt x="69" y="292"/>
                  </a:cubicBezTo>
                  <a:cubicBezTo>
                    <a:pt x="1" y="565"/>
                    <a:pt x="137" y="838"/>
                    <a:pt x="410" y="906"/>
                  </a:cubicBezTo>
                  <a:cubicBezTo>
                    <a:pt x="445" y="918"/>
                    <a:pt x="483" y="923"/>
                    <a:pt x="520" y="923"/>
                  </a:cubicBezTo>
                  <a:cubicBezTo>
                    <a:pt x="703" y="923"/>
                    <a:pt x="900" y="791"/>
                    <a:pt x="956" y="565"/>
                  </a:cubicBezTo>
                  <a:cubicBezTo>
                    <a:pt x="1025" y="360"/>
                    <a:pt x="888" y="87"/>
                    <a:pt x="683" y="19"/>
                  </a:cubicBezTo>
                  <a:cubicBezTo>
                    <a:pt x="635" y="7"/>
                    <a:pt x="587" y="1"/>
                    <a:pt x="53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1" name="Google Shape;7821;p40"/>
            <p:cNvSpPr/>
            <p:nvPr/>
          </p:nvSpPr>
          <p:spPr>
            <a:xfrm>
              <a:off x="3043668" y="2562499"/>
              <a:ext cx="35240" cy="31733"/>
            </a:xfrm>
            <a:custGeom>
              <a:avLst/>
              <a:gdLst/>
              <a:ahLst/>
              <a:cxnLst/>
              <a:rect l="l" t="t" r="r" b="b"/>
              <a:pathLst>
                <a:path w="1025" h="923" extrusionOk="0">
                  <a:moveTo>
                    <a:pt x="539" y="0"/>
                  </a:moveTo>
                  <a:cubicBezTo>
                    <a:pt x="320" y="0"/>
                    <a:pt x="125" y="122"/>
                    <a:pt x="69" y="291"/>
                  </a:cubicBezTo>
                  <a:cubicBezTo>
                    <a:pt x="0" y="564"/>
                    <a:pt x="137" y="837"/>
                    <a:pt x="342" y="905"/>
                  </a:cubicBezTo>
                  <a:cubicBezTo>
                    <a:pt x="389" y="917"/>
                    <a:pt x="435" y="923"/>
                    <a:pt x="481" y="923"/>
                  </a:cubicBezTo>
                  <a:cubicBezTo>
                    <a:pt x="702" y="923"/>
                    <a:pt x="899" y="790"/>
                    <a:pt x="956" y="564"/>
                  </a:cubicBezTo>
                  <a:cubicBezTo>
                    <a:pt x="1024" y="359"/>
                    <a:pt x="888" y="86"/>
                    <a:pt x="683" y="18"/>
                  </a:cubicBezTo>
                  <a:cubicBezTo>
                    <a:pt x="635" y="6"/>
                    <a:pt x="586" y="0"/>
                    <a:pt x="53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2" name="Google Shape;7822;p40"/>
            <p:cNvSpPr/>
            <p:nvPr/>
          </p:nvSpPr>
          <p:spPr>
            <a:xfrm>
              <a:off x="2534432" y="1729127"/>
              <a:ext cx="30529" cy="27366"/>
            </a:xfrm>
            <a:custGeom>
              <a:avLst/>
              <a:gdLst/>
              <a:ahLst/>
              <a:cxnLst/>
              <a:rect l="l" t="t" r="r" b="b"/>
              <a:pathLst>
                <a:path w="888" h="796" extrusionOk="0">
                  <a:moveTo>
                    <a:pt x="453" y="1"/>
                  </a:moveTo>
                  <a:cubicBezTo>
                    <a:pt x="286" y="1"/>
                    <a:pt x="120" y="78"/>
                    <a:pt x="69" y="231"/>
                  </a:cubicBezTo>
                  <a:cubicBezTo>
                    <a:pt x="1" y="436"/>
                    <a:pt x="137" y="709"/>
                    <a:pt x="342" y="777"/>
                  </a:cubicBezTo>
                  <a:cubicBezTo>
                    <a:pt x="378" y="789"/>
                    <a:pt x="414" y="795"/>
                    <a:pt x="450" y="795"/>
                  </a:cubicBezTo>
                  <a:cubicBezTo>
                    <a:pt x="615" y="795"/>
                    <a:pt x="764" y="673"/>
                    <a:pt x="820" y="504"/>
                  </a:cubicBezTo>
                  <a:cubicBezTo>
                    <a:pt x="888" y="300"/>
                    <a:pt x="820" y="95"/>
                    <a:pt x="615" y="26"/>
                  </a:cubicBezTo>
                  <a:cubicBezTo>
                    <a:pt x="564" y="9"/>
                    <a:pt x="508" y="1"/>
                    <a:pt x="45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3" name="Google Shape;7823;p40"/>
            <p:cNvSpPr/>
            <p:nvPr/>
          </p:nvSpPr>
          <p:spPr>
            <a:xfrm>
              <a:off x="2132392" y="2923729"/>
              <a:ext cx="26610" cy="22931"/>
            </a:xfrm>
            <a:custGeom>
              <a:avLst/>
              <a:gdLst/>
              <a:ahLst/>
              <a:cxnLst/>
              <a:rect l="l" t="t" r="r" b="b"/>
              <a:pathLst>
                <a:path w="774" h="667" extrusionOk="0">
                  <a:moveTo>
                    <a:pt x="316" y="0"/>
                  </a:moveTo>
                  <a:cubicBezTo>
                    <a:pt x="1" y="0"/>
                    <a:pt x="308" y="667"/>
                    <a:pt x="545" y="667"/>
                  </a:cubicBezTo>
                  <a:cubicBezTo>
                    <a:pt x="607" y="667"/>
                    <a:pt x="665" y="620"/>
                    <a:pt x="705" y="500"/>
                  </a:cubicBezTo>
                  <a:cubicBezTo>
                    <a:pt x="773" y="296"/>
                    <a:pt x="637" y="91"/>
                    <a:pt x="432" y="22"/>
                  </a:cubicBezTo>
                  <a:cubicBezTo>
                    <a:pt x="386" y="7"/>
                    <a:pt x="348" y="0"/>
                    <a:pt x="31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4" name="Google Shape;7824;p40"/>
            <p:cNvSpPr/>
            <p:nvPr/>
          </p:nvSpPr>
          <p:spPr>
            <a:xfrm>
              <a:off x="2961707" y="2340438"/>
              <a:ext cx="30358" cy="20869"/>
            </a:xfrm>
            <a:custGeom>
              <a:avLst/>
              <a:gdLst/>
              <a:ahLst/>
              <a:cxnLst/>
              <a:rect l="l" t="t" r="r" b="b"/>
              <a:pathLst>
                <a:path w="883" h="607" extrusionOk="0">
                  <a:moveTo>
                    <a:pt x="752" y="1"/>
                  </a:moveTo>
                  <a:cubicBezTo>
                    <a:pt x="497" y="1"/>
                    <a:pt x="1" y="607"/>
                    <a:pt x="473" y="607"/>
                  </a:cubicBezTo>
                  <a:cubicBezTo>
                    <a:pt x="678" y="607"/>
                    <a:pt x="883" y="402"/>
                    <a:pt x="883" y="197"/>
                  </a:cubicBezTo>
                  <a:cubicBezTo>
                    <a:pt x="883" y="55"/>
                    <a:pt x="828" y="1"/>
                    <a:pt x="752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5" name="Google Shape;7825;p40"/>
            <p:cNvSpPr/>
            <p:nvPr/>
          </p:nvSpPr>
          <p:spPr>
            <a:xfrm>
              <a:off x="1701370" y="2316235"/>
              <a:ext cx="28192" cy="26301"/>
            </a:xfrm>
            <a:custGeom>
              <a:avLst/>
              <a:gdLst/>
              <a:ahLst/>
              <a:cxnLst/>
              <a:rect l="l" t="t" r="r" b="b"/>
              <a:pathLst>
                <a:path w="820" h="765" extrusionOk="0">
                  <a:moveTo>
                    <a:pt x="492" y="0"/>
                  </a:moveTo>
                  <a:cubicBezTo>
                    <a:pt x="465" y="0"/>
                    <a:pt x="437" y="5"/>
                    <a:pt x="410" y="14"/>
                  </a:cubicBezTo>
                  <a:cubicBezTo>
                    <a:pt x="205" y="14"/>
                    <a:pt x="0" y="150"/>
                    <a:pt x="0" y="355"/>
                  </a:cubicBezTo>
                  <a:cubicBezTo>
                    <a:pt x="0" y="560"/>
                    <a:pt x="205" y="765"/>
                    <a:pt x="410" y="765"/>
                  </a:cubicBezTo>
                  <a:cubicBezTo>
                    <a:pt x="615" y="765"/>
                    <a:pt x="819" y="560"/>
                    <a:pt x="819" y="355"/>
                  </a:cubicBezTo>
                  <a:cubicBezTo>
                    <a:pt x="819" y="178"/>
                    <a:pt x="666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6" name="Google Shape;7826;p40"/>
            <p:cNvSpPr/>
            <p:nvPr/>
          </p:nvSpPr>
          <p:spPr>
            <a:xfrm>
              <a:off x="2517998" y="2928611"/>
              <a:ext cx="36030" cy="27298"/>
            </a:xfrm>
            <a:custGeom>
              <a:avLst/>
              <a:gdLst/>
              <a:ahLst/>
              <a:cxnLst/>
              <a:rect l="l" t="t" r="r" b="b"/>
              <a:pathLst>
                <a:path w="1048" h="794" extrusionOk="0">
                  <a:moveTo>
                    <a:pt x="456" y="0"/>
                  </a:moveTo>
                  <a:cubicBezTo>
                    <a:pt x="420" y="0"/>
                    <a:pt x="382" y="6"/>
                    <a:pt x="342" y="17"/>
                  </a:cubicBezTo>
                  <a:cubicBezTo>
                    <a:pt x="137" y="85"/>
                    <a:pt x="1" y="358"/>
                    <a:pt x="69" y="563"/>
                  </a:cubicBezTo>
                  <a:cubicBezTo>
                    <a:pt x="120" y="717"/>
                    <a:pt x="248" y="793"/>
                    <a:pt x="395" y="793"/>
                  </a:cubicBezTo>
                  <a:cubicBezTo>
                    <a:pt x="444" y="793"/>
                    <a:pt x="496" y="785"/>
                    <a:pt x="547" y="768"/>
                  </a:cubicBezTo>
                  <a:cubicBezTo>
                    <a:pt x="1048" y="643"/>
                    <a:pt x="859" y="0"/>
                    <a:pt x="45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7" name="Google Shape;7827;p40"/>
            <p:cNvSpPr/>
            <p:nvPr/>
          </p:nvSpPr>
          <p:spPr>
            <a:xfrm>
              <a:off x="2145010" y="1732600"/>
              <a:ext cx="33108" cy="17121"/>
            </a:xfrm>
            <a:custGeom>
              <a:avLst/>
              <a:gdLst/>
              <a:ahLst/>
              <a:cxnLst/>
              <a:rect l="l" t="t" r="r" b="b"/>
              <a:pathLst>
                <a:path w="963" h="498" extrusionOk="0">
                  <a:moveTo>
                    <a:pt x="214" y="1"/>
                  </a:moveTo>
                  <a:cubicBezTo>
                    <a:pt x="86" y="1"/>
                    <a:pt x="0" y="72"/>
                    <a:pt x="65" y="267"/>
                  </a:cubicBezTo>
                  <a:cubicBezTo>
                    <a:pt x="116" y="420"/>
                    <a:pt x="244" y="497"/>
                    <a:pt x="392" y="497"/>
                  </a:cubicBezTo>
                  <a:cubicBezTo>
                    <a:pt x="441" y="497"/>
                    <a:pt x="492" y="489"/>
                    <a:pt x="543" y="472"/>
                  </a:cubicBezTo>
                  <a:cubicBezTo>
                    <a:pt x="963" y="332"/>
                    <a:pt x="491" y="1"/>
                    <a:pt x="21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8" name="Google Shape;7828;p40"/>
            <p:cNvSpPr/>
            <p:nvPr/>
          </p:nvSpPr>
          <p:spPr>
            <a:xfrm>
              <a:off x="1816337" y="2689601"/>
              <a:ext cx="30564" cy="27470"/>
            </a:xfrm>
            <a:custGeom>
              <a:avLst/>
              <a:gdLst/>
              <a:ahLst/>
              <a:cxnLst/>
              <a:rect l="l" t="t" r="r" b="b"/>
              <a:pathLst>
                <a:path w="889" h="799" extrusionOk="0">
                  <a:moveTo>
                    <a:pt x="407" y="1"/>
                  </a:moveTo>
                  <a:cubicBezTo>
                    <a:pt x="330" y="1"/>
                    <a:pt x="258" y="23"/>
                    <a:pt x="206" y="75"/>
                  </a:cubicBezTo>
                  <a:cubicBezTo>
                    <a:pt x="1" y="212"/>
                    <a:pt x="1" y="485"/>
                    <a:pt x="137" y="621"/>
                  </a:cubicBezTo>
                  <a:cubicBezTo>
                    <a:pt x="181" y="751"/>
                    <a:pt x="306" y="798"/>
                    <a:pt x="445" y="798"/>
                  </a:cubicBezTo>
                  <a:cubicBezTo>
                    <a:pt x="524" y="798"/>
                    <a:pt x="609" y="783"/>
                    <a:pt x="683" y="758"/>
                  </a:cubicBezTo>
                  <a:cubicBezTo>
                    <a:pt x="820" y="621"/>
                    <a:pt x="888" y="348"/>
                    <a:pt x="752" y="143"/>
                  </a:cubicBezTo>
                  <a:cubicBezTo>
                    <a:pt x="667" y="59"/>
                    <a:pt x="531" y="1"/>
                    <a:pt x="407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9" name="Google Shape;7829;p40"/>
            <p:cNvSpPr/>
            <p:nvPr/>
          </p:nvSpPr>
          <p:spPr>
            <a:xfrm>
              <a:off x="2848906" y="1962258"/>
              <a:ext cx="30529" cy="28363"/>
            </a:xfrm>
            <a:custGeom>
              <a:avLst/>
              <a:gdLst/>
              <a:ahLst/>
              <a:cxnLst/>
              <a:rect l="l" t="t" r="r" b="b"/>
              <a:pathLst>
                <a:path w="888" h="825" extrusionOk="0">
                  <a:moveTo>
                    <a:pt x="389" y="0"/>
                  </a:moveTo>
                  <a:cubicBezTo>
                    <a:pt x="319" y="0"/>
                    <a:pt x="253" y="23"/>
                    <a:pt x="205" y="71"/>
                  </a:cubicBezTo>
                  <a:cubicBezTo>
                    <a:pt x="0" y="208"/>
                    <a:pt x="0" y="481"/>
                    <a:pt x="68" y="617"/>
                  </a:cubicBezTo>
                  <a:cubicBezTo>
                    <a:pt x="156" y="750"/>
                    <a:pt x="302" y="825"/>
                    <a:pt x="430" y="825"/>
                  </a:cubicBezTo>
                  <a:cubicBezTo>
                    <a:pt x="501" y="825"/>
                    <a:pt x="566" y="802"/>
                    <a:pt x="614" y="754"/>
                  </a:cubicBezTo>
                  <a:cubicBezTo>
                    <a:pt x="819" y="617"/>
                    <a:pt x="887" y="344"/>
                    <a:pt x="751" y="208"/>
                  </a:cubicBezTo>
                  <a:cubicBezTo>
                    <a:pt x="663" y="76"/>
                    <a:pt x="518" y="0"/>
                    <a:pt x="38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0" name="Google Shape;7830;p40"/>
            <p:cNvSpPr/>
            <p:nvPr/>
          </p:nvSpPr>
          <p:spPr>
            <a:xfrm>
              <a:off x="1826857" y="1949675"/>
              <a:ext cx="34242" cy="15333"/>
            </a:xfrm>
            <a:custGeom>
              <a:avLst/>
              <a:gdLst/>
              <a:ahLst/>
              <a:cxnLst/>
              <a:rect l="l" t="t" r="r" b="b"/>
              <a:pathLst>
                <a:path w="996" h="446" extrusionOk="0">
                  <a:moveTo>
                    <a:pt x="449" y="1"/>
                  </a:moveTo>
                  <a:cubicBezTo>
                    <a:pt x="344" y="1"/>
                    <a:pt x="248" y="51"/>
                    <a:pt x="173" y="164"/>
                  </a:cubicBezTo>
                  <a:cubicBezTo>
                    <a:pt x="0" y="365"/>
                    <a:pt x="154" y="445"/>
                    <a:pt x="355" y="445"/>
                  </a:cubicBezTo>
                  <a:cubicBezTo>
                    <a:pt x="631" y="445"/>
                    <a:pt x="995" y="294"/>
                    <a:pt x="719" y="96"/>
                  </a:cubicBezTo>
                  <a:cubicBezTo>
                    <a:pt x="627" y="35"/>
                    <a:pt x="535" y="1"/>
                    <a:pt x="44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1" name="Google Shape;7831;p40"/>
            <p:cNvSpPr/>
            <p:nvPr/>
          </p:nvSpPr>
          <p:spPr>
            <a:xfrm>
              <a:off x="2832816" y="2703044"/>
              <a:ext cx="39193" cy="27573"/>
            </a:xfrm>
            <a:custGeom>
              <a:avLst/>
              <a:gdLst/>
              <a:ahLst/>
              <a:cxnLst/>
              <a:rect l="l" t="t" r="r" b="b"/>
              <a:pathLst>
                <a:path w="1140" h="802" extrusionOk="0">
                  <a:moveTo>
                    <a:pt x="572" y="0"/>
                  </a:moveTo>
                  <a:cubicBezTo>
                    <a:pt x="249" y="0"/>
                    <a:pt x="1" y="487"/>
                    <a:pt x="332" y="708"/>
                  </a:cubicBezTo>
                  <a:cubicBezTo>
                    <a:pt x="424" y="774"/>
                    <a:pt x="513" y="801"/>
                    <a:pt x="595" y="801"/>
                  </a:cubicBezTo>
                  <a:cubicBezTo>
                    <a:pt x="937" y="801"/>
                    <a:pt x="1140" y="314"/>
                    <a:pt x="809" y="94"/>
                  </a:cubicBezTo>
                  <a:cubicBezTo>
                    <a:pt x="730" y="28"/>
                    <a:pt x="649" y="0"/>
                    <a:pt x="5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832" name="Google Shape;7832;p40"/>
          <p:cNvGrpSpPr/>
          <p:nvPr/>
        </p:nvGrpSpPr>
        <p:grpSpPr>
          <a:xfrm rot="8876011">
            <a:off x="1606103" y="2095238"/>
            <a:ext cx="629240" cy="912885"/>
            <a:chOff x="6323038" y="1299778"/>
            <a:chExt cx="646037" cy="937252"/>
          </a:xfrm>
        </p:grpSpPr>
        <p:grpSp>
          <p:nvGrpSpPr>
            <p:cNvPr id="7833" name="Google Shape;7833;p40"/>
            <p:cNvGrpSpPr/>
            <p:nvPr/>
          </p:nvGrpSpPr>
          <p:grpSpPr>
            <a:xfrm rot="-6112678" flipH="1">
              <a:off x="6245575" y="1566934"/>
              <a:ext cx="873001" cy="402940"/>
              <a:chOff x="1055189" y="738895"/>
              <a:chExt cx="811232" cy="374464"/>
            </a:xfrm>
          </p:grpSpPr>
          <p:sp>
            <p:nvSpPr>
              <p:cNvPr id="7834" name="Google Shape;7834;p40"/>
              <p:cNvSpPr/>
              <p:nvPr/>
            </p:nvSpPr>
            <p:spPr>
              <a:xfrm>
                <a:off x="1618396" y="884214"/>
                <a:ext cx="13680" cy="19686"/>
              </a:xfrm>
              <a:custGeom>
                <a:avLst/>
                <a:gdLst/>
                <a:ahLst/>
                <a:cxnLst/>
                <a:rect l="l" t="t" r="r" b="b"/>
                <a:pathLst>
                  <a:path w="508" h="731" extrusionOk="0">
                    <a:moveTo>
                      <a:pt x="254" y="1"/>
                    </a:moveTo>
                    <a:cubicBezTo>
                      <a:pt x="127" y="1"/>
                      <a:pt x="1" y="89"/>
                      <a:pt x="1" y="265"/>
                    </a:cubicBezTo>
                    <a:lnTo>
                      <a:pt x="1" y="476"/>
                    </a:lnTo>
                    <a:cubicBezTo>
                      <a:pt x="1" y="610"/>
                      <a:pt x="102" y="731"/>
                      <a:pt x="233" y="731"/>
                    </a:cubicBezTo>
                    <a:cubicBezTo>
                      <a:pt x="240" y="731"/>
                      <a:pt x="247" y="730"/>
                      <a:pt x="254" y="730"/>
                    </a:cubicBezTo>
                    <a:cubicBezTo>
                      <a:pt x="261" y="730"/>
                      <a:pt x="269" y="731"/>
                      <a:pt x="276" y="731"/>
                    </a:cubicBezTo>
                    <a:cubicBezTo>
                      <a:pt x="406" y="731"/>
                      <a:pt x="508" y="610"/>
                      <a:pt x="508" y="476"/>
                    </a:cubicBezTo>
                    <a:lnTo>
                      <a:pt x="508" y="265"/>
                    </a:lnTo>
                    <a:cubicBezTo>
                      <a:pt x="508" y="89"/>
                      <a:pt x="381" y="1"/>
                      <a:pt x="25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35" name="Google Shape;7835;p40"/>
              <p:cNvSpPr/>
              <p:nvPr/>
            </p:nvSpPr>
            <p:spPr>
              <a:xfrm>
                <a:off x="1508752" y="1073918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5" y="1028"/>
                      <a:pt x="1325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36" name="Google Shape;7836;p40"/>
              <p:cNvSpPr/>
              <p:nvPr/>
            </p:nvSpPr>
            <p:spPr>
              <a:xfrm>
                <a:off x="1628252" y="738895"/>
                <a:ext cx="35682" cy="27684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8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37" name="Google Shape;7837;p40"/>
              <p:cNvSpPr/>
              <p:nvPr/>
            </p:nvSpPr>
            <p:spPr>
              <a:xfrm>
                <a:off x="1055189" y="764206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38" name="Google Shape;7838;p40"/>
              <p:cNvSpPr/>
              <p:nvPr/>
            </p:nvSpPr>
            <p:spPr>
              <a:xfrm>
                <a:off x="1785003" y="743037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39" name="Google Shape;7839;p40"/>
              <p:cNvSpPr/>
              <p:nvPr/>
            </p:nvSpPr>
            <p:spPr>
              <a:xfrm>
                <a:off x="1830766" y="1085648"/>
                <a:ext cx="35655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029" extrusionOk="0">
                    <a:moveTo>
                      <a:pt x="662" y="1"/>
                    </a:moveTo>
                    <a:cubicBezTo>
                      <a:pt x="0" y="1"/>
                      <a:pt x="0" y="1029"/>
                      <a:pt x="662" y="1029"/>
                    </a:cubicBezTo>
                    <a:cubicBezTo>
                      <a:pt x="1324" y="1029"/>
                      <a:pt x="1324" y="1"/>
                      <a:pt x="66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840" name="Google Shape;7840;p40"/>
            <p:cNvGrpSpPr/>
            <p:nvPr/>
          </p:nvGrpSpPr>
          <p:grpSpPr>
            <a:xfrm rot="1827528" flipH="1">
              <a:off x="6397570" y="1400567"/>
              <a:ext cx="469672" cy="421982"/>
              <a:chOff x="1426959" y="511745"/>
              <a:chExt cx="436454" cy="392156"/>
            </a:xfrm>
          </p:grpSpPr>
          <p:sp>
            <p:nvSpPr>
              <p:cNvPr id="7841" name="Google Shape;7841;p40"/>
              <p:cNvSpPr/>
              <p:nvPr/>
            </p:nvSpPr>
            <p:spPr>
              <a:xfrm>
                <a:off x="1618396" y="884214"/>
                <a:ext cx="13680" cy="19686"/>
              </a:xfrm>
              <a:custGeom>
                <a:avLst/>
                <a:gdLst/>
                <a:ahLst/>
                <a:cxnLst/>
                <a:rect l="l" t="t" r="r" b="b"/>
                <a:pathLst>
                  <a:path w="508" h="731" extrusionOk="0">
                    <a:moveTo>
                      <a:pt x="254" y="1"/>
                    </a:moveTo>
                    <a:cubicBezTo>
                      <a:pt x="127" y="1"/>
                      <a:pt x="1" y="89"/>
                      <a:pt x="1" y="265"/>
                    </a:cubicBezTo>
                    <a:lnTo>
                      <a:pt x="1" y="476"/>
                    </a:lnTo>
                    <a:cubicBezTo>
                      <a:pt x="1" y="610"/>
                      <a:pt x="102" y="731"/>
                      <a:pt x="233" y="731"/>
                    </a:cubicBezTo>
                    <a:cubicBezTo>
                      <a:pt x="240" y="731"/>
                      <a:pt x="247" y="730"/>
                      <a:pt x="254" y="730"/>
                    </a:cubicBezTo>
                    <a:cubicBezTo>
                      <a:pt x="261" y="730"/>
                      <a:pt x="269" y="731"/>
                      <a:pt x="276" y="731"/>
                    </a:cubicBezTo>
                    <a:cubicBezTo>
                      <a:pt x="406" y="731"/>
                      <a:pt x="508" y="610"/>
                      <a:pt x="508" y="476"/>
                    </a:cubicBezTo>
                    <a:lnTo>
                      <a:pt x="508" y="265"/>
                    </a:lnTo>
                    <a:cubicBezTo>
                      <a:pt x="508" y="89"/>
                      <a:pt x="381" y="1"/>
                      <a:pt x="25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42" name="Google Shape;7842;p40"/>
              <p:cNvSpPr/>
              <p:nvPr/>
            </p:nvSpPr>
            <p:spPr>
              <a:xfrm>
                <a:off x="1674606" y="569060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5" y="1028"/>
                      <a:pt x="1325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43" name="Google Shape;7843;p40"/>
              <p:cNvSpPr/>
              <p:nvPr/>
            </p:nvSpPr>
            <p:spPr>
              <a:xfrm>
                <a:off x="1827730" y="827132"/>
                <a:ext cx="35682" cy="27684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8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44" name="Google Shape;7844;p40"/>
              <p:cNvSpPr/>
              <p:nvPr/>
            </p:nvSpPr>
            <p:spPr>
              <a:xfrm>
                <a:off x="1515561" y="715341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45" name="Google Shape;7845;p40"/>
              <p:cNvSpPr/>
              <p:nvPr/>
            </p:nvSpPr>
            <p:spPr>
              <a:xfrm>
                <a:off x="1677649" y="790554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46" name="Google Shape;7846;p40"/>
              <p:cNvSpPr/>
              <p:nvPr/>
            </p:nvSpPr>
            <p:spPr>
              <a:xfrm>
                <a:off x="1426959" y="511745"/>
                <a:ext cx="35655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029" extrusionOk="0">
                    <a:moveTo>
                      <a:pt x="662" y="1"/>
                    </a:moveTo>
                    <a:cubicBezTo>
                      <a:pt x="0" y="1"/>
                      <a:pt x="0" y="1029"/>
                      <a:pt x="662" y="1029"/>
                    </a:cubicBezTo>
                    <a:cubicBezTo>
                      <a:pt x="1324" y="1029"/>
                      <a:pt x="1324" y="1"/>
                      <a:pt x="66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7847" name="Google Shape;7847;p40"/>
          <p:cNvGrpSpPr/>
          <p:nvPr/>
        </p:nvGrpSpPr>
        <p:grpSpPr>
          <a:xfrm rot="10531099" flipH="1">
            <a:off x="6860407" y="2614775"/>
            <a:ext cx="733657" cy="765443"/>
            <a:chOff x="1609851" y="1570464"/>
            <a:chExt cx="1473733" cy="1539433"/>
          </a:xfrm>
        </p:grpSpPr>
        <p:sp>
          <p:nvSpPr>
            <p:cNvPr id="7848" name="Google Shape;7848;p40"/>
            <p:cNvSpPr/>
            <p:nvPr/>
          </p:nvSpPr>
          <p:spPr>
            <a:xfrm>
              <a:off x="2083882" y="2441068"/>
              <a:ext cx="117373" cy="86844"/>
            </a:xfrm>
            <a:custGeom>
              <a:avLst/>
              <a:gdLst/>
              <a:ahLst/>
              <a:cxnLst/>
              <a:rect l="l" t="t" r="r" b="b"/>
              <a:pathLst>
                <a:path w="3414" h="2526" extrusionOk="0">
                  <a:moveTo>
                    <a:pt x="3413" y="0"/>
                  </a:moveTo>
                  <a:lnTo>
                    <a:pt x="0" y="2389"/>
                  </a:lnTo>
                  <a:lnTo>
                    <a:pt x="68" y="2526"/>
                  </a:lnTo>
                  <a:lnTo>
                    <a:pt x="3413" y="69"/>
                  </a:lnTo>
                  <a:lnTo>
                    <a:pt x="341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9" name="Google Shape;7849;p40"/>
            <p:cNvSpPr/>
            <p:nvPr/>
          </p:nvSpPr>
          <p:spPr>
            <a:xfrm>
              <a:off x="2039291" y="2403525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2935" y="0"/>
                  </a:moveTo>
                  <a:lnTo>
                    <a:pt x="0" y="888"/>
                  </a:lnTo>
                  <a:lnTo>
                    <a:pt x="0" y="1024"/>
                  </a:lnTo>
                  <a:lnTo>
                    <a:pt x="2935" y="69"/>
                  </a:lnTo>
                  <a:lnTo>
                    <a:pt x="293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0" name="Google Shape;7850;p40"/>
            <p:cNvSpPr/>
            <p:nvPr/>
          </p:nvSpPr>
          <p:spPr>
            <a:xfrm>
              <a:off x="2151920" y="2513816"/>
              <a:ext cx="68107" cy="86844"/>
            </a:xfrm>
            <a:custGeom>
              <a:avLst/>
              <a:gdLst/>
              <a:ahLst/>
              <a:cxnLst/>
              <a:rect l="l" t="t" r="r" b="b"/>
              <a:pathLst>
                <a:path w="1981" h="2526" extrusionOk="0">
                  <a:moveTo>
                    <a:pt x="1980" y="0"/>
                  </a:moveTo>
                  <a:lnTo>
                    <a:pt x="1" y="2458"/>
                  </a:lnTo>
                  <a:lnTo>
                    <a:pt x="137" y="2526"/>
                  </a:lnTo>
                  <a:lnTo>
                    <a:pt x="198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1" name="Google Shape;7851;p40"/>
            <p:cNvSpPr/>
            <p:nvPr/>
          </p:nvSpPr>
          <p:spPr>
            <a:xfrm>
              <a:off x="2241102" y="2509106"/>
              <a:ext cx="49301" cy="133807"/>
            </a:xfrm>
            <a:custGeom>
              <a:avLst/>
              <a:gdLst/>
              <a:ahLst/>
              <a:cxnLst/>
              <a:rect l="l" t="t" r="r" b="b"/>
              <a:pathLst>
                <a:path w="1434" h="3892" extrusionOk="0">
                  <a:moveTo>
                    <a:pt x="1366" y="1"/>
                  </a:moveTo>
                  <a:lnTo>
                    <a:pt x="0" y="3892"/>
                  </a:lnTo>
                  <a:lnTo>
                    <a:pt x="69" y="3892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2" name="Google Shape;7852;p40"/>
            <p:cNvSpPr/>
            <p:nvPr/>
          </p:nvSpPr>
          <p:spPr>
            <a:xfrm>
              <a:off x="2158968" y="2074990"/>
              <a:ext cx="61059" cy="89216"/>
            </a:xfrm>
            <a:custGeom>
              <a:avLst/>
              <a:gdLst/>
              <a:ahLst/>
              <a:cxnLst/>
              <a:rect l="l" t="t" r="r" b="b"/>
              <a:pathLst>
                <a:path w="1776" h="2595" extrusionOk="0">
                  <a:moveTo>
                    <a:pt x="69" y="0"/>
                  </a:moveTo>
                  <a:lnTo>
                    <a:pt x="0" y="69"/>
                  </a:lnTo>
                  <a:lnTo>
                    <a:pt x="1775" y="2594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3" name="Google Shape;7853;p40"/>
            <p:cNvSpPr/>
            <p:nvPr/>
          </p:nvSpPr>
          <p:spPr>
            <a:xfrm>
              <a:off x="2022858" y="2333115"/>
              <a:ext cx="145531" cy="4744"/>
            </a:xfrm>
            <a:custGeom>
              <a:avLst/>
              <a:gdLst/>
              <a:ahLst/>
              <a:cxnLst/>
              <a:rect l="l" t="t" r="r" b="b"/>
              <a:pathLst>
                <a:path w="4233" h="138" extrusionOk="0">
                  <a:moveTo>
                    <a:pt x="1" y="1"/>
                  </a:moveTo>
                  <a:lnTo>
                    <a:pt x="1" y="69"/>
                  </a:lnTo>
                  <a:lnTo>
                    <a:pt x="4232" y="137"/>
                  </a:lnTo>
                  <a:lnTo>
                    <a:pt x="4232" y="69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4" name="Google Shape;7854;p40"/>
            <p:cNvSpPr/>
            <p:nvPr/>
          </p:nvSpPr>
          <p:spPr>
            <a:xfrm>
              <a:off x="2346717" y="2016303"/>
              <a:ext cx="4710" cy="105650"/>
            </a:xfrm>
            <a:custGeom>
              <a:avLst/>
              <a:gdLst/>
              <a:ahLst/>
              <a:cxnLst/>
              <a:rect l="l" t="t" r="r" b="b"/>
              <a:pathLst>
                <a:path w="137" h="3073" extrusionOk="0">
                  <a:moveTo>
                    <a:pt x="0" y="1"/>
                  </a:moveTo>
                  <a:lnTo>
                    <a:pt x="0" y="3072"/>
                  </a:lnTo>
                  <a:lnTo>
                    <a:pt x="137" y="3072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5" name="Google Shape;7855;p40"/>
            <p:cNvSpPr/>
            <p:nvPr/>
          </p:nvSpPr>
          <p:spPr>
            <a:xfrm>
              <a:off x="2086220" y="2143028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69" y="1"/>
                  </a:moveTo>
                  <a:lnTo>
                    <a:pt x="0" y="137"/>
                  </a:lnTo>
                  <a:lnTo>
                    <a:pt x="3413" y="2595"/>
                  </a:lnTo>
                  <a:lnTo>
                    <a:pt x="3413" y="2526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6" name="Google Shape;7856;p40"/>
            <p:cNvSpPr/>
            <p:nvPr/>
          </p:nvSpPr>
          <p:spPr>
            <a:xfrm>
              <a:off x="2492179" y="2445744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1" y="1"/>
                  </a:moveTo>
                  <a:cubicBezTo>
                    <a:pt x="1" y="1"/>
                    <a:pt x="1" y="1"/>
                    <a:pt x="1" y="69"/>
                  </a:cubicBezTo>
                  <a:lnTo>
                    <a:pt x="3277" y="2595"/>
                  </a:lnTo>
                  <a:cubicBezTo>
                    <a:pt x="3346" y="2527"/>
                    <a:pt x="3346" y="2527"/>
                    <a:pt x="3414" y="2458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7" name="Google Shape;7857;p40"/>
            <p:cNvSpPr/>
            <p:nvPr/>
          </p:nvSpPr>
          <p:spPr>
            <a:xfrm>
              <a:off x="2342007" y="2556069"/>
              <a:ext cx="4744" cy="105615"/>
            </a:xfrm>
            <a:custGeom>
              <a:avLst/>
              <a:gdLst/>
              <a:ahLst/>
              <a:cxnLst/>
              <a:rect l="l" t="t" r="r" b="b"/>
              <a:pathLst>
                <a:path w="138" h="3072" extrusionOk="0">
                  <a:moveTo>
                    <a:pt x="69" y="0"/>
                  </a:moveTo>
                  <a:lnTo>
                    <a:pt x="1" y="3072"/>
                  </a:lnTo>
                  <a:lnTo>
                    <a:pt x="137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8" name="Google Shape;7858;p40"/>
            <p:cNvSpPr/>
            <p:nvPr/>
          </p:nvSpPr>
          <p:spPr>
            <a:xfrm>
              <a:off x="2553203" y="2241596"/>
              <a:ext cx="103278" cy="32902"/>
            </a:xfrm>
            <a:custGeom>
              <a:avLst/>
              <a:gdLst/>
              <a:ahLst/>
              <a:cxnLst/>
              <a:rect l="l" t="t" r="r" b="b"/>
              <a:pathLst>
                <a:path w="3004" h="957" extrusionOk="0">
                  <a:moveTo>
                    <a:pt x="2936" y="1"/>
                  </a:moveTo>
                  <a:lnTo>
                    <a:pt x="1" y="888"/>
                  </a:lnTo>
                  <a:lnTo>
                    <a:pt x="1" y="956"/>
                  </a:lnTo>
                  <a:lnTo>
                    <a:pt x="3004" y="137"/>
                  </a:lnTo>
                  <a:cubicBezTo>
                    <a:pt x="3004" y="137"/>
                    <a:pt x="3004" y="1"/>
                    <a:pt x="2936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9" name="Google Shape;7859;p40"/>
            <p:cNvSpPr/>
            <p:nvPr/>
          </p:nvSpPr>
          <p:spPr>
            <a:xfrm>
              <a:off x="2527384" y="2340163"/>
              <a:ext cx="143193" cy="4710"/>
            </a:xfrm>
            <a:custGeom>
              <a:avLst/>
              <a:gdLst/>
              <a:ahLst/>
              <a:cxnLst/>
              <a:rect l="l" t="t" r="r" b="b"/>
              <a:pathLst>
                <a:path w="4165" h="137" extrusionOk="0">
                  <a:moveTo>
                    <a:pt x="1" y="0"/>
                  </a:moveTo>
                  <a:lnTo>
                    <a:pt x="1" y="69"/>
                  </a:lnTo>
                  <a:lnTo>
                    <a:pt x="4165" y="137"/>
                  </a:lnTo>
                  <a:lnTo>
                    <a:pt x="416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0" name="Google Shape;7860;p40"/>
            <p:cNvSpPr/>
            <p:nvPr/>
          </p:nvSpPr>
          <p:spPr>
            <a:xfrm>
              <a:off x="2471070" y="2513816"/>
              <a:ext cx="65735" cy="89216"/>
            </a:xfrm>
            <a:custGeom>
              <a:avLst/>
              <a:gdLst/>
              <a:ahLst/>
              <a:cxnLst/>
              <a:rect l="l" t="t" r="r" b="b"/>
              <a:pathLst>
                <a:path w="1912" h="2595" extrusionOk="0">
                  <a:moveTo>
                    <a:pt x="1" y="0"/>
                  </a:moveTo>
                  <a:lnTo>
                    <a:pt x="1775" y="2594"/>
                  </a:lnTo>
                  <a:lnTo>
                    <a:pt x="1912" y="252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1" name="Google Shape;7861;p40"/>
            <p:cNvSpPr/>
            <p:nvPr/>
          </p:nvSpPr>
          <p:spPr>
            <a:xfrm>
              <a:off x="2400659" y="2509106"/>
              <a:ext cx="44625" cy="138517"/>
            </a:xfrm>
            <a:custGeom>
              <a:avLst/>
              <a:gdLst/>
              <a:ahLst/>
              <a:cxnLst/>
              <a:rect l="l" t="t" r="r" b="b"/>
              <a:pathLst>
                <a:path w="1298" h="4029" extrusionOk="0">
                  <a:moveTo>
                    <a:pt x="1" y="1"/>
                  </a:moveTo>
                  <a:lnTo>
                    <a:pt x="1161" y="4028"/>
                  </a:lnTo>
                  <a:lnTo>
                    <a:pt x="1298" y="4028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2" name="Google Shape;7862;p40"/>
            <p:cNvSpPr/>
            <p:nvPr/>
          </p:nvSpPr>
          <p:spPr>
            <a:xfrm>
              <a:off x="1936048" y="2030399"/>
              <a:ext cx="145496" cy="110325"/>
            </a:xfrm>
            <a:custGeom>
              <a:avLst/>
              <a:gdLst/>
              <a:ahLst/>
              <a:cxnLst/>
              <a:rect l="l" t="t" r="r" b="b"/>
              <a:pathLst>
                <a:path w="4232" h="3209" extrusionOk="0">
                  <a:moveTo>
                    <a:pt x="137" y="0"/>
                  </a:moveTo>
                  <a:lnTo>
                    <a:pt x="0" y="137"/>
                  </a:lnTo>
                  <a:lnTo>
                    <a:pt x="4164" y="3209"/>
                  </a:lnTo>
                  <a:lnTo>
                    <a:pt x="4232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3" name="Google Shape;7863;p40"/>
            <p:cNvSpPr/>
            <p:nvPr/>
          </p:nvSpPr>
          <p:spPr>
            <a:xfrm>
              <a:off x="1860928" y="2171185"/>
              <a:ext cx="169012" cy="61059"/>
            </a:xfrm>
            <a:custGeom>
              <a:avLst/>
              <a:gdLst/>
              <a:ahLst/>
              <a:cxnLst/>
              <a:rect l="l" t="t" r="r" b="b"/>
              <a:pathLst>
                <a:path w="4916" h="1776" extrusionOk="0">
                  <a:moveTo>
                    <a:pt x="69" y="1"/>
                  </a:moveTo>
                  <a:lnTo>
                    <a:pt x="1" y="206"/>
                  </a:lnTo>
                  <a:lnTo>
                    <a:pt x="4915" y="1776"/>
                  </a:lnTo>
                  <a:lnTo>
                    <a:pt x="4915" y="1707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4" name="Google Shape;7864;p40"/>
            <p:cNvSpPr/>
            <p:nvPr/>
          </p:nvSpPr>
          <p:spPr>
            <a:xfrm>
              <a:off x="2766772" y="2654603"/>
              <a:ext cx="79796" cy="63397"/>
            </a:xfrm>
            <a:custGeom>
              <a:avLst/>
              <a:gdLst/>
              <a:ahLst/>
              <a:cxnLst/>
              <a:rect l="l" t="t" r="r" b="b"/>
              <a:pathLst>
                <a:path w="2321" h="1844" extrusionOk="0">
                  <a:moveTo>
                    <a:pt x="137" y="1"/>
                  </a:moveTo>
                  <a:cubicBezTo>
                    <a:pt x="137" y="69"/>
                    <a:pt x="68" y="137"/>
                    <a:pt x="0" y="206"/>
                  </a:cubicBezTo>
                  <a:lnTo>
                    <a:pt x="2184" y="1844"/>
                  </a:lnTo>
                  <a:lnTo>
                    <a:pt x="2253" y="1776"/>
                  </a:lnTo>
                  <a:lnTo>
                    <a:pt x="2321" y="1639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5" name="Google Shape;7865;p40"/>
            <p:cNvSpPr/>
            <p:nvPr/>
          </p:nvSpPr>
          <p:spPr>
            <a:xfrm>
              <a:off x="1837481" y="2328440"/>
              <a:ext cx="176026" cy="9420"/>
            </a:xfrm>
            <a:custGeom>
              <a:avLst/>
              <a:gdLst/>
              <a:ahLst/>
              <a:cxnLst/>
              <a:rect l="l" t="t" r="r" b="b"/>
              <a:pathLst>
                <a:path w="5120" h="274" extrusionOk="0">
                  <a:moveTo>
                    <a:pt x="0" y="0"/>
                  </a:moveTo>
                  <a:cubicBezTo>
                    <a:pt x="0" y="68"/>
                    <a:pt x="0" y="137"/>
                    <a:pt x="0" y="205"/>
                  </a:cubicBezTo>
                  <a:lnTo>
                    <a:pt x="5120" y="273"/>
                  </a:lnTo>
                  <a:lnTo>
                    <a:pt x="5120" y="137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6" name="Google Shape;7866;p40"/>
            <p:cNvSpPr/>
            <p:nvPr/>
          </p:nvSpPr>
          <p:spPr>
            <a:xfrm>
              <a:off x="1722479" y="2323729"/>
              <a:ext cx="93892" cy="9420"/>
            </a:xfrm>
            <a:custGeom>
              <a:avLst/>
              <a:gdLst/>
              <a:ahLst/>
              <a:cxnLst/>
              <a:rect l="l" t="t" r="r" b="b"/>
              <a:pathLst>
                <a:path w="2731" h="274" extrusionOk="0">
                  <a:moveTo>
                    <a:pt x="1" y="1"/>
                  </a:moveTo>
                  <a:lnTo>
                    <a:pt x="1" y="205"/>
                  </a:lnTo>
                  <a:lnTo>
                    <a:pt x="1" y="274"/>
                  </a:lnTo>
                  <a:lnTo>
                    <a:pt x="2731" y="274"/>
                  </a:lnTo>
                  <a:cubicBezTo>
                    <a:pt x="2731" y="205"/>
                    <a:pt x="2731" y="137"/>
                    <a:pt x="2731" y="69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7" name="Google Shape;7867;p40"/>
            <p:cNvSpPr/>
            <p:nvPr/>
          </p:nvSpPr>
          <p:spPr>
            <a:xfrm>
              <a:off x="2403032" y="2032737"/>
              <a:ext cx="49301" cy="136145"/>
            </a:xfrm>
            <a:custGeom>
              <a:avLst/>
              <a:gdLst/>
              <a:ahLst/>
              <a:cxnLst/>
              <a:rect l="l" t="t" r="r" b="b"/>
              <a:pathLst>
                <a:path w="1434" h="3960" extrusionOk="0">
                  <a:moveTo>
                    <a:pt x="1365" y="1"/>
                  </a:moveTo>
                  <a:lnTo>
                    <a:pt x="0" y="3960"/>
                  </a:lnTo>
                  <a:lnTo>
                    <a:pt x="68" y="3960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8" name="Google Shape;7868;p40"/>
            <p:cNvSpPr/>
            <p:nvPr/>
          </p:nvSpPr>
          <p:spPr>
            <a:xfrm>
              <a:off x="2611890" y="2539636"/>
              <a:ext cx="147868" cy="110325"/>
            </a:xfrm>
            <a:custGeom>
              <a:avLst/>
              <a:gdLst/>
              <a:ahLst/>
              <a:cxnLst/>
              <a:rect l="l" t="t" r="r" b="b"/>
              <a:pathLst>
                <a:path w="4301" h="3209" extrusionOk="0">
                  <a:moveTo>
                    <a:pt x="137" y="0"/>
                  </a:moveTo>
                  <a:lnTo>
                    <a:pt x="0" y="69"/>
                  </a:lnTo>
                  <a:lnTo>
                    <a:pt x="4164" y="3208"/>
                  </a:lnTo>
                  <a:lnTo>
                    <a:pt x="4300" y="3004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9" name="Google Shape;7869;p40"/>
            <p:cNvSpPr/>
            <p:nvPr/>
          </p:nvSpPr>
          <p:spPr>
            <a:xfrm>
              <a:off x="2663494" y="2443406"/>
              <a:ext cx="171350" cy="63397"/>
            </a:xfrm>
            <a:custGeom>
              <a:avLst/>
              <a:gdLst/>
              <a:ahLst/>
              <a:cxnLst/>
              <a:rect l="l" t="t" r="r" b="b"/>
              <a:pathLst>
                <a:path w="4984" h="1844" extrusionOk="0">
                  <a:moveTo>
                    <a:pt x="1" y="1"/>
                  </a:moveTo>
                  <a:cubicBezTo>
                    <a:pt x="1" y="69"/>
                    <a:pt x="1" y="69"/>
                    <a:pt x="1" y="137"/>
                  </a:cubicBezTo>
                  <a:lnTo>
                    <a:pt x="4915" y="1844"/>
                  </a:lnTo>
                  <a:lnTo>
                    <a:pt x="4984" y="1707"/>
                  </a:lnTo>
                  <a:lnTo>
                    <a:pt x="4984" y="1639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0" name="Google Shape;7870;p40"/>
            <p:cNvSpPr/>
            <p:nvPr/>
          </p:nvSpPr>
          <p:spPr>
            <a:xfrm>
              <a:off x="2851244" y="211019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80"/>
                  </a:lnTo>
                  <a:cubicBezTo>
                    <a:pt x="0" y="1980"/>
                    <a:pt x="69" y="2048"/>
                    <a:pt x="69" y="2116"/>
                  </a:cubicBezTo>
                  <a:lnTo>
                    <a:pt x="6212" y="205"/>
                  </a:lnTo>
                  <a:cubicBezTo>
                    <a:pt x="6212" y="137"/>
                    <a:pt x="6212" y="68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1" name="Google Shape;7871;p40"/>
            <p:cNvSpPr/>
            <p:nvPr/>
          </p:nvSpPr>
          <p:spPr>
            <a:xfrm>
              <a:off x="2250488" y="2030399"/>
              <a:ext cx="44625" cy="138483"/>
            </a:xfrm>
            <a:custGeom>
              <a:avLst/>
              <a:gdLst/>
              <a:ahLst/>
              <a:cxnLst/>
              <a:rect l="l" t="t" r="r" b="b"/>
              <a:pathLst>
                <a:path w="1298" h="4028" extrusionOk="0">
                  <a:moveTo>
                    <a:pt x="69" y="0"/>
                  </a:moveTo>
                  <a:lnTo>
                    <a:pt x="0" y="69"/>
                  </a:lnTo>
                  <a:lnTo>
                    <a:pt x="1229" y="4028"/>
                  </a:lnTo>
                  <a:lnTo>
                    <a:pt x="1297" y="4028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2" name="Google Shape;7872;p40"/>
            <p:cNvSpPr/>
            <p:nvPr/>
          </p:nvSpPr>
          <p:spPr>
            <a:xfrm>
              <a:off x="2489841" y="2150076"/>
              <a:ext cx="119711" cy="86878"/>
            </a:xfrm>
            <a:custGeom>
              <a:avLst/>
              <a:gdLst/>
              <a:ahLst/>
              <a:cxnLst/>
              <a:rect l="l" t="t" r="r" b="b"/>
              <a:pathLst>
                <a:path w="3482" h="2527" extrusionOk="0">
                  <a:moveTo>
                    <a:pt x="3414" y="1"/>
                  </a:moveTo>
                  <a:lnTo>
                    <a:pt x="1" y="2458"/>
                  </a:lnTo>
                  <a:lnTo>
                    <a:pt x="69" y="2458"/>
                  </a:lnTo>
                  <a:lnTo>
                    <a:pt x="69" y="2526"/>
                  </a:lnTo>
                  <a:lnTo>
                    <a:pt x="3482" y="137"/>
                  </a:lnTo>
                  <a:lnTo>
                    <a:pt x="341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3" name="Google Shape;7873;p40"/>
            <p:cNvSpPr/>
            <p:nvPr/>
          </p:nvSpPr>
          <p:spPr>
            <a:xfrm>
              <a:off x="2473407" y="2077328"/>
              <a:ext cx="68107" cy="89216"/>
            </a:xfrm>
            <a:custGeom>
              <a:avLst/>
              <a:gdLst/>
              <a:ahLst/>
              <a:cxnLst/>
              <a:rect l="l" t="t" r="r" b="b"/>
              <a:pathLst>
                <a:path w="1981" h="2595" extrusionOk="0">
                  <a:moveTo>
                    <a:pt x="1844" y="1"/>
                  </a:moveTo>
                  <a:lnTo>
                    <a:pt x="1" y="2526"/>
                  </a:lnTo>
                  <a:lnTo>
                    <a:pt x="69" y="2526"/>
                  </a:lnTo>
                  <a:lnTo>
                    <a:pt x="69" y="2594"/>
                  </a:lnTo>
                  <a:lnTo>
                    <a:pt x="1980" y="137"/>
                  </a:lnTo>
                  <a:lnTo>
                    <a:pt x="184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4" name="Google Shape;7874;p40"/>
            <p:cNvSpPr/>
            <p:nvPr/>
          </p:nvSpPr>
          <p:spPr>
            <a:xfrm>
              <a:off x="2041629" y="2234548"/>
              <a:ext cx="100940" cy="37577"/>
            </a:xfrm>
            <a:custGeom>
              <a:avLst/>
              <a:gdLst/>
              <a:ahLst/>
              <a:cxnLst/>
              <a:rect l="l" t="t" r="r" b="b"/>
              <a:pathLst>
                <a:path w="2936" h="1093" extrusionOk="0">
                  <a:moveTo>
                    <a:pt x="1" y="1"/>
                  </a:moveTo>
                  <a:lnTo>
                    <a:pt x="1" y="137"/>
                  </a:lnTo>
                  <a:lnTo>
                    <a:pt x="2936" y="1093"/>
                  </a:lnTo>
                  <a:cubicBezTo>
                    <a:pt x="2936" y="1025"/>
                    <a:pt x="2936" y="1025"/>
                    <a:pt x="2936" y="1025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5" name="Google Shape;7875;p40"/>
            <p:cNvSpPr/>
            <p:nvPr/>
          </p:nvSpPr>
          <p:spPr>
            <a:xfrm>
              <a:off x="1846866" y="1959989"/>
              <a:ext cx="77458" cy="63397"/>
            </a:xfrm>
            <a:custGeom>
              <a:avLst/>
              <a:gdLst/>
              <a:ahLst/>
              <a:cxnLst/>
              <a:rect l="l" t="t" r="r" b="b"/>
              <a:pathLst>
                <a:path w="2253" h="1844" extrusionOk="0">
                  <a:moveTo>
                    <a:pt x="137" y="1"/>
                  </a:moveTo>
                  <a:lnTo>
                    <a:pt x="69" y="69"/>
                  </a:lnTo>
                  <a:cubicBezTo>
                    <a:pt x="69" y="137"/>
                    <a:pt x="0" y="137"/>
                    <a:pt x="0" y="205"/>
                  </a:cubicBezTo>
                  <a:lnTo>
                    <a:pt x="2184" y="1844"/>
                  </a:lnTo>
                  <a:lnTo>
                    <a:pt x="2253" y="170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6" name="Google Shape;7876;p40"/>
            <p:cNvSpPr/>
            <p:nvPr/>
          </p:nvSpPr>
          <p:spPr>
            <a:xfrm>
              <a:off x="2553203" y="2408201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1" y="1"/>
                  </a:moveTo>
                  <a:lnTo>
                    <a:pt x="1" y="69"/>
                  </a:lnTo>
                  <a:lnTo>
                    <a:pt x="2936" y="1025"/>
                  </a:lnTo>
                  <a:lnTo>
                    <a:pt x="2936" y="956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7" name="Google Shape;7877;p40"/>
            <p:cNvSpPr/>
            <p:nvPr/>
          </p:nvSpPr>
          <p:spPr>
            <a:xfrm>
              <a:off x="2665832" y="2182943"/>
              <a:ext cx="171350" cy="58687"/>
            </a:xfrm>
            <a:custGeom>
              <a:avLst/>
              <a:gdLst/>
              <a:ahLst/>
              <a:cxnLst/>
              <a:rect l="l" t="t" r="r" b="b"/>
              <a:pathLst>
                <a:path w="4984" h="1707" extrusionOk="0">
                  <a:moveTo>
                    <a:pt x="4916" y="0"/>
                  </a:moveTo>
                  <a:lnTo>
                    <a:pt x="1" y="1570"/>
                  </a:lnTo>
                  <a:lnTo>
                    <a:pt x="1" y="1707"/>
                  </a:lnTo>
                  <a:lnTo>
                    <a:pt x="4984" y="137"/>
                  </a:lnTo>
                  <a:lnTo>
                    <a:pt x="4916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8" name="Google Shape;7878;p40"/>
            <p:cNvSpPr/>
            <p:nvPr/>
          </p:nvSpPr>
          <p:spPr>
            <a:xfrm>
              <a:off x="1858590" y="2436358"/>
              <a:ext cx="171350" cy="58721"/>
            </a:xfrm>
            <a:custGeom>
              <a:avLst/>
              <a:gdLst/>
              <a:ahLst/>
              <a:cxnLst/>
              <a:rect l="l" t="t" r="r" b="b"/>
              <a:pathLst>
                <a:path w="4984" h="1708" extrusionOk="0">
                  <a:moveTo>
                    <a:pt x="4915" y="1"/>
                  </a:moveTo>
                  <a:lnTo>
                    <a:pt x="1" y="1503"/>
                  </a:lnTo>
                  <a:lnTo>
                    <a:pt x="69" y="1707"/>
                  </a:lnTo>
                  <a:lnTo>
                    <a:pt x="4983" y="137"/>
                  </a:lnTo>
                  <a:cubicBezTo>
                    <a:pt x="4983" y="69"/>
                    <a:pt x="4983" y="69"/>
                    <a:pt x="4915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9" name="Google Shape;7879;p40"/>
            <p:cNvSpPr/>
            <p:nvPr/>
          </p:nvSpPr>
          <p:spPr>
            <a:xfrm>
              <a:off x="1633298" y="2096099"/>
              <a:ext cx="213603" cy="77493"/>
            </a:xfrm>
            <a:custGeom>
              <a:avLst/>
              <a:gdLst/>
              <a:ahLst/>
              <a:cxnLst/>
              <a:rect l="l" t="t" r="r" b="b"/>
              <a:pathLst>
                <a:path w="6213" h="2254" extrusionOk="0">
                  <a:moveTo>
                    <a:pt x="69" y="1"/>
                  </a:moveTo>
                  <a:cubicBezTo>
                    <a:pt x="69" y="69"/>
                    <a:pt x="69" y="137"/>
                    <a:pt x="1" y="205"/>
                  </a:cubicBezTo>
                  <a:lnTo>
                    <a:pt x="6144" y="2185"/>
                  </a:lnTo>
                  <a:lnTo>
                    <a:pt x="6144" y="2253"/>
                  </a:lnTo>
                  <a:lnTo>
                    <a:pt x="6212" y="2048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0" name="Google Shape;7880;p40"/>
            <p:cNvSpPr/>
            <p:nvPr/>
          </p:nvSpPr>
          <p:spPr>
            <a:xfrm>
              <a:off x="2661157" y="1732359"/>
              <a:ext cx="136145" cy="183074"/>
            </a:xfrm>
            <a:custGeom>
              <a:avLst/>
              <a:gdLst/>
              <a:ahLst/>
              <a:cxnLst/>
              <a:rect l="l" t="t" r="r" b="b"/>
              <a:pathLst>
                <a:path w="3960" h="5325" extrusionOk="0">
                  <a:moveTo>
                    <a:pt x="3755" y="1"/>
                  </a:moveTo>
                  <a:lnTo>
                    <a:pt x="0" y="5188"/>
                  </a:lnTo>
                  <a:lnTo>
                    <a:pt x="137" y="5325"/>
                  </a:lnTo>
                  <a:lnTo>
                    <a:pt x="3959" y="137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1" name="Google Shape;7881;p40"/>
            <p:cNvSpPr/>
            <p:nvPr/>
          </p:nvSpPr>
          <p:spPr>
            <a:xfrm>
              <a:off x="1907856" y="1722973"/>
              <a:ext cx="136145" cy="185446"/>
            </a:xfrm>
            <a:custGeom>
              <a:avLst/>
              <a:gdLst/>
              <a:ahLst/>
              <a:cxnLst/>
              <a:rect l="l" t="t" r="r" b="b"/>
              <a:pathLst>
                <a:path w="3960" h="5394" extrusionOk="0">
                  <a:moveTo>
                    <a:pt x="206" y="1"/>
                  </a:moveTo>
                  <a:lnTo>
                    <a:pt x="1" y="137"/>
                  </a:lnTo>
                  <a:lnTo>
                    <a:pt x="3755" y="5393"/>
                  </a:lnTo>
                  <a:lnTo>
                    <a:pt x="3960" y="5325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2" name="Google Shape;7882;p40"/>
            <p:cNvSpPr/>
            <p:nvPr/>
          </p:nvSpPr>
          <p:spPr>
            <a:xfrm>
              <a:off x="2515660" y="1746455"/>
              <a:ext cx="37577" cy="91554"/>
            </a:xfrm>
            <a:custGeom>
              <a:avLst/>
              <a:gdLst/>
              <a:ahLst/>
              <a:cxnLst/>
              <a:rect l="l" t="t" r="r" b="b"/>
              <a:pathLst>
                <a:path w="1093" h="2663" extrusionOk="0">
                  <a:moveTo>
                    <a:pt x="888" y="0"/>
                  </a:moveTo>
                  <a:lnTo>
                    <a:pt x="1" y="2594"/>
                  </a:lnTo>
                  <a:lnTo>
                    <a:pt x="137" y="2662"/>
                  </a:lnTo>
                  <a:lnTo>
                    <a:pt x="1093" y="137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3" name="Google Shape;7883;p40"/>
            <p:cNvSpPr/>
            <p:nvPr/>
          </p:nvSpPr>
          <p:spPr>
            <a:xfrm>
              <a:off x="2161306" y="1741745"/>
              <a:ext cx="32902" cy="93926"/>
            </a:xfrm>
            <a:custGeom>
              <a:avLst/>
              <a:gdLst/>
              <a:ahLst/>
              <a:cxnLst/>
              <a:rect l="l" t="t" r="r" b="b"/>
              <a:pathLst>
                <a:path w="957" h="2732" extrusionOk="0">
                  <a:moveTo>
                    <a:pt x="137" y="1"/>
                  </a:moveTo>
                  <a:lnTo>
                    <a:pt x="1" y="69"/>
                  </a:lnTo>
                  <a:lnTo>
                    <a:pt x="752" y="2731"/>
                  </a:lnTo>
                  <a:lnTo>
                    <a:pt x="956" y="266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4" name="Google Shape;7884;p40"/>
            <p:cNvSpPr/>
            <p:nvPr/>
          </p:nvSpPr>
          <p:spPr>
            <a:xfrm>
              <a:off x="1835108" y="2640541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0"/>
                  </a:moveTo>
                  <a:lnTo>
                    <a:pt x="1" y="1570"/>
                  </a:lnTo>
                  <a:lnTo>
                    <a:pt x="137" y="1775"/>
                  </a:lnTo>
                  <a:lnTo>
                    <a:pt x="2322" y="137"/>
                  </a:lnTo>
                  <a:cubicBezTo>
                    <a:pt x="2322" y="137"/>
                    <a:pt x="2253" y="69"/>
                    <a:pt x="225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5" name="Google Shape;7885;p40"/>
            <p:cNvSpPr/>
            <p:nvPr/>
          </p:nvSpPr>
          <p:spPr>
            <a:xfrm>
              <a:off x="2349055" y="1586863"/>
              <a:ext cx="9420" cy="222989"/>
            </a:xfrm>
            <a:custGeom>
              <a:avLst/>
              <a:gdLst/>
              <a:ahLst/>
              <a:cxnLst/>
              <a:rect l="l" t="t" r="r" b="b"/>
              <a:pathLst>
                <a:path w="274" h="6486" extrusionOk="0">
                  <a:moveTo>
                    <a:pt x="69" y="1"/>
                  </a:moveTo>
                  <a:lnTo>
                    <a:pt x="0" y="6485"/>
                  </a:lnTo>
                  <a:lnTo>
                    <a:pt x="205" y="6485"/>
                  </a:lnTo>
                  <a:lnTo>
                    <a:pt x="2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6" name="Google Shape;7886;p40"/>
            <p:cNvSpPr/>
            <p:nvPr/>
          </p:nvSpPr>
          <p:spPr>
            <a:xfrm>
              <a:off x="1628622" y="249504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12"/>
                  </a:lnTo>
                  <a:cubicBezTo>
                    <a:pt x="0" y="1980"/>
                    <a:pt x="0" y="2048"/>
                    <a:pt x="69" y="2116"/>
                  </a:cubicBezTo>
                  <a:lnTo>
                    <a:pt x="6212" y="137"/>
                  </a:lnTo>
                  <a:cubicBezTo>
                    <a:pt x="6212" y="137"/>
                    <a:pt x="6212" y="69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7" name="Google Shape;7887;p40"/>
            <p:cNvSpPr/>
            <p:nvPr/>
          </p:nvSpPr>
          <p:spPr>
            <a:xfrm>
              <a:off x="2651771" y="2769604"/>
              <a:ext cx="133807" cy="185411"/>
            </a:xfrm>
            <a:custGeom>
              <a:avLst/>
              <a:gdLst/>
              <a:ahLst/>
              <a:cxnLst/>
              <a:rect l="l" t="t" r="r" b="b"/>
              <a:pathLst>
                <a:path w="3892" h="5393" extrusionOk="0">
                  <a:moveTo>
                    <a:pt x="69" y="0"/>
                  </a:moveTo>
                  <a:lnTo>
                    <a:pt x="0" y="137"/>
                  </a:lnTo>
                  <a:lnTo>
                    <a:pt x="3686" y="5393"/>
                  </a:lnTo>
                  <a:lnTo>
                    <a:pt x="3891" y="525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8" name="Google Shape;7888;p40"/>
            <p:cNvSpPr/>
            <p:nvPr/>
          </p:nvSpPr>
          <p:spPr>
            <a:xfrm>
              <a:off x="2499227" y="2847027"/>
              <a:ext cx="35240" cy="89216"/>
            </a:xfrm>
            <a:custGeom>
              <a:avLst/>
              <a:gdLst/>
              <a:ahLst/>
              <a:cxnLst/>
              <a:rect l="l" t="t" r="r" b="b"/>
              <a:pathLst>
                <a:path w="1025" h="2595" extrusionOk="0">
                  <a:moveTo>
                    <a:pt x="1" y="1"/>
                  </a:moveTo>
                  <a:lnTo>
                    <a:pt x="820" y="2595"/>
                  </a:lnTo>
                  <a:lnTo>
                    <a:pt x="1025" y="252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9" name="Google Shape;7889;p40"/>
            <p:cNvSpPr/>
            <p:nvPr/>
          </p:nvSpPr>
          <p:spPr>
            <a:xfrm>
              <a:off x="2848906" y="2504431"/>
              <a:ext cx="213569" cy="79830"/>
            </a:xfrm>
            <a:custGeom>
              <a:avLst/>
              <a:gdLst/>
              <a:ahLst/>
              <a:cxnLst/>
              <a:rect l="l" t="t" r="r" b="b"/>
              <a:pathLst>
                <a:path w="6212" h="2322" extrusionOk="0">
                  <a:moveTo>
                    <a:pt x="68" y="0"/>
                  </a:moveTo>
                  <a:cubicBezTo>
                    <a:pt x="0" y="69"/>
                    <a:pt x="0" y="137"/>
                    <a:pt x="0" y="205"/>
                  </a:cubicBezTo>
                  <a:lnTo>
                    <a:pt x="6075" y="2321"/>
                  </a:lnTo>
                  <a:lnTo>
                    <a:pt x="6211" y="2048"/>
                  </a:lnTo>
                  <a:lnTo>
                    <a:pt x="6211" y="1980"/>
                  </a:lnTo>
                  <a:lnTo>
                    <a:pt x="6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0" name="Google Shape;7890;p40"/>
            <p:cNvSpPr/>
            <p:nvPr/>
          </p:nvSpPr>
          <p:spPr>
            <a:xfrm>
              <a:off x="2142534" y="2840014"/>
              <a:ext cx="35240" cy="89182"/>
            </a:xfrm>
            <a:custGeom>
              <a:avLst/>
              <a:gdLst/>
              <a:ahLst/>
              <a:cxnLst/>
              <a:rect l="l" t="t" r="r" b="b"/>
              <a:pathLst>
                <a:path w="1025" h="2594" extrusionOk="0">
                  <a:moveTo>
                    <a:pt x="888" y="0"/>
                  </a:moveTo>
                  <a:lnTo>
                    <a:pt x="1" y="2526"/>
                  </a:lnTo>
                  <a:lnTo>
                    <a:pt x="205" y="2594"/>
                  </a:lnTo>
                  <a:lnTo>
                    <a:pt x="1025" y="68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1" name="Google Shape;7891;p40"/>
            <p:cNvSpPr/>
            <p:nvPr/>
          </p:nvSpPr>
          <p:spPr>
            <a:xfrm>
              <a:off x="1896133" y="2762556"/>
              <a:ext cx="136145" cy="180736"/>
            </a:xfrm>
            <a:custGeom>
              <a:avLst/>
              <a:gdLst/>
              <a:ahLst/>
              <a:cxnLst/>
              <a:rect l="l" t="t" r="r" b="b"/>
              <a:pathLst>
                <a:path w="3960" h="5257" extrusionOk="0">
                  <a:moveTo>
                    <a:pt x="3823" y="1"/>
                  </a:moveTo>
                  <a:lnTo>
                    <a:pt x="1" y="5120"/>
                  </a:lnTo>
                  <a:lnTo>
                    <a:pt x="137" y="5257"/>
                  </a:lnTo>
                  <a:lnTo>
                    <a:pt x="3960" y="69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2" name="Google Shape;7892;p40"/>
            <p:cNvSpPr/>
            <p:nvPr/>
          </p:nvSpPr>
          <p:spPr>
            <a:xfrm>
              <a:off x="2332621" y="2868171"/>
              <a:ext cx="9420" cy="222954"/>
            </a:xfrm>
            <a:custGeom>
              <a:avLst/>
              <a:gdLst/>
              <a:ahLst/>
              <a:cxnLst/>
              <a:rect l="l" t="t" r="r" b="b"/>
              <a:pathLst>
                <a:path w="274" h="6485" extrusionOk="0">
                  <a:moveTo>
                    <a:pt x="137" y="0"/>
                  </a:moveTo>
                  <a:lnTo>
                    <a:pt x="0" y="6485"/>
                  </a:lnTo>
                  <a:lnTo>
                    <a:pt x="274" y="6485"/>
                  </a:lnTo>
                  <a:lnTo>
                    <a:pt x="274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3" name="Google Shape;7893;p40"/>
            <p:cNvSpPr/>
            <p:nvPr/>
          </p:nvSpPr>
          <p:spPr>
            <a:xfrm>
              <a:off x="2349055" y="1828589"/>
              <a:ext cx="7082" cy="176026"/>
            </a:xfrm>
            <a:custGeom>
              <a:avLst/>
              <a:gdLst/>
              <a:ahLst/>
              <a:cxnLst/>
              <a:rect l="l" t="t" r="r" b="b"/>
              <a:pathLst>
                <a:path w="206" h="5120" extrusionOk="0">
                  <a:moveTo>
                    <a:pt x="0" y="0"/>
                  </a:moveTo>
                  <a:lnTo>
                    <a:pt x="0" y="5120"/>
                  </a:lnTo>
                  <a:lnTo>
                    <a:pt x="69" y="5120"/>
                  </a:lnTo>
                  <a:lnTo>
                    <a:pt x="20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4" name="Google Shape;7894;p40"/>
            <p:cNvSpPr/>
            <p:nvPr/>
          </p:nvSpPr>
          <p:spPr>
            <a:xfrm>
              <a:off x="2048677" y="1922446"/>
              <a:ext cx="105615" cy="147868"/>
            </a:xfrm>
            <a:custGeom>
              <a:avLst/>
              <a:gdLst/>
              <a:ahLst/>
              <a:cxnLst/>
              <a:rect l="l" t="t" r="r" b="b"/>
              <a:pathLst>
                <a:path w="3072" h="4301" extrusionOk="0">
                  <a:moveTo>
                    <a:pt x="137" y="1"/>
                  </a:moveTo>
                  <a:lnTo>
                    <a:pt x="0" y="69"/>
                  </a:lnTo>
                  <a:lnTo>
                    <a:pt x="2048" y="2936"/>
                  </a:lnTo>
                  <a:lnTo>
                    <a:pt x="3004" y="4301"/>
                  </a:lnTo>
                  <a:lnTo>
                    <a:pt x="3072" y="4164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5" name="Google Shape;7895;p40"/>
            <p:cNvSpPr/>
            <p:nvPr/>
          </p:nvSpPr>
          <p:spPr>
            <a:xfrm>
              <a:off x="2039291" y="260533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0" y="4164"/>
                  </a:lnTo>
                  <a:lnTo>
                    <a:pt x="137" y="4232"/>
                  </a:lnTo>
                  <a:lnTo>
                    <a:pt x="3208" y="137"/>
                  </a:lnTo>
                  <a:lnTo>
                    <a:pt x="3072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6" name="Google Shape;7896;p40"/>
            <p:cNvSpPr/>
            <p:nvPr/>
          </p:nvSpPr>
          <p:spPr>
            <a:xfrm>
              <a:off x="2194173" y="1849698"/>
              <a:ext cx="56349" cy="171350"/>
            </a:xfrm>
            <a:custGeom>
              <a:avLst/>
              <a:gdLst/>
              <a:ahLst/>
              <a:cxnLst/>
              <a:rect l="l" t="t" r="r" b="b"/>
              <a:pathLst>
                <a:path w="1639" h="4984" extrusionOk="0">
                  <a:moveTo>
                    <a:pt x="137" y="1"/>
                  </a:moveTo>
                  <a:lnTo>
                    <a:pt x="0" y="69"/>
                  </a:lnTo>
                  <a:lnTo>
                    <a:pt x="1502" y="4983"/>
                  </a:lnTo>
                  <a:lnTo>
                    <a:pt x="1638" y="498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7" name="Google Shape;7897;p40"/>
            <p:cNvSpPr/>
            <p:nvPr/>
          </p:nvSpPr>
          <p:spPr>
            <a:xfrm>
              <a:off x="1926628" y="2530250"/>
              <a:ext cx="147903" cy="105615"/>
            </a:xfrm>
            <a:custGeom>
              <a:avLst/>
              <a:gdLst/>
              <a:ahLst/>
              <a:cxnLst/>
              <a:rect l="l" t="t" r="r" b="b"/>
              <a:pathLst>
                <a:path w="4302" h="3072" extrusionOk="0">
                  <a:moveTo>
                    <a:pt x="4301" y="0"/>
                  </a:moveTo>
                  <a:lnTo>
                    <a:pt x="1" y="2935"/>
                  </a:lnTo>
                  <a:lnTo>
                    <a:pt x="138" y="3072"/>
                  </a:lnTo>
                  <a:lnTo>
                    <a:pt x="4301" y="69"/>
                  </a:lnTo>
                  <a:lnTo>
                    <a:pt x="4301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8" name="Google Shape;7898;p40"/>
            <p:cNvSpPr/>
            <p:nvPr/>
          </p:nvSpPr>
          <p:spPr>
            <a:xfrm>
              <a:off x="2778496" y="1976423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1"/>
                  </a:moveTo>
                  <a:lnTo>
                    <a:pt x="0" y="1570"/>
                  </a:lnTo>
                  <a:lnTo>
                    <a:pt x="69" y="1775"/>
                  </a:lnTo>
                  <a:lnTo>
                    <a:pt x="2321" y="205"/>
                  </a:lnTo>
                  <a:lnTo>
                    <a:pt x="2253" y="69"/>
                  </a:lnTo>
                  <a:lnTo>
                    <a:pt x="225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9" name="Google Shape;7899;p40"/>
            <p:cNvSpPr/>
            <p:nvPr/>
          </p:nvSpPr>
          <p:spPr>
            <a:xfrm>
              <a:off x="2452298" y="1852036"/>
              <a:ext cx="63397" cy="169012"/>
            </a:xfrm>
            <a:custGeom>
              <a:avLst/>
              <a:gdLst/>
              <a:ahLst/>
              <a:cxnLst/>
              <a:rect l="l" t="t" r="r" b="b"/>
              <a:pathLst>
                <a:path w="1844" h="4916" extrusionOk="0">
                  <a:moveTo>
                    <a:pt x="1639" y="1"/>
                  </a:moveTo>
                  <a:lnTo>
                    <a:pt x="1" y="4915"/>
                  </a:lnTo>
                  <a:lnTo>
                    <a:pt x="137" y="4915"/>
                  </a:lnTo>
                  <a:lnTo>
                    <a:pt x="1844" y="69"/>
                  </a:lnTo>
                  <a:lnTo>
                    <a:pt x="163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0" name="Google Shape;7900;p40"/>
            <p:cNvSpPr/>
            <p:nvPr/>
          </p:nvSpPr>
          <p:spPr>
            <a:xfrm>
              <a:off x="2618904" y="2042123"/>
              <a:ext cx="150241" cy="105650"/>
            </a:xfrm>
            <a:custGeom>
              <a:avLst/>
              <a:gdLst/>
              <a:ahLst/>
              <a:cxnLst/>
              <a:rect l="l" t="t" r="r" b="b"/>
              <a:pathLst>
                <a:path w="4370" h="3073" extrusionOk="0">
                  <a:moveTo>
                    <a:pt x="4233" y="1"/>
                  </a:moveTo>
                  <a:lnTo>
                    <a:pt x="1" y="3004"/>
                  </a:lnTo>
                  <a:lnTo>
                    <a:pt x="69" y="3072"/>
                  </a:lnTo>
                  <a:lnTo>
                    <a:pt x="4369" y="137"/>
                  </a:lnTo>
                  <a:lnTo>
                    <a:pt x="423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1" name="Google Shape;7901;p40"/>
            <p:cNvSpPr/>
            <p:nvPr/>
          </p:nvSpPr>
          <p:spPr>
            <a:xfrm>
              <a:off x="2543818" y="192715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1" y="4164"/>
                  </a:lnTo>
                  <a:lnTo>
                    <a:pt x="137" y="4232"/>
                  </a:lnTo>
                  <a:lnTo>
                    <a:pt x="3209" y="68"/>
                  </a:lnTo>
                  <a:cubicBezTo>
                    <a:pt x="3140" y="68"/>
                    <a:pt x="3072" y="0"/>
                    <a:pt x="30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2" name="Google Shape;7902;p40"/>
            <p:cNvSpPr/>
            <p:nvPr/>
          </p:nvSpPr>
          <p:spPr>
            <a:xfrm>
              <a:off x="2682266" y="2342501"/>
              <a:ext cx="176060" cy="7082"/>
            </a:xfrm>
            <a:custGeom>
              <a:avLst/>
              <a:gdLst/>
              <a:ahLst/>
              <a:cxnLst/>
              <a:rect l="l" t="t" r="r" b="b"/>
              <a:pathLst>
                <a:path w="5121" h="206" extrusionOk="0">
                  <a:moveTo>
                    <a:pt x="1" y="1"/>
                  </a:moveTo>
                  <a:lnTo>
                    <a:pt x="1" y="69"/>
                  </a:lnTo>
                  <a:lnTo>
                    <a:pt x="5120" y="205"/>
                  </a:lnTo>
                  <a:lnTo>
                    <a:pt x="512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3" name="Google Shape;7903;p40"/>
            <p:cNvSpPr/>
            <p:nvPr/>
          </p:nvSpPr>
          <p:spPr>
            <a:xfrm>
              <a:off x="2877063" y="2344839"/>
              <a:ext cx="93892" cy="7082"/>
            </a:xfrm>
            <a:custGeom>
              <a:avLst/>
              <a:gdLst/>
              <a:ahLst/>
              <a:cxnLst/>
              <a:rect l="l" t="t" r="r" b="b"/>
              <a:pathLst>
                <a:path w="2731" h="206" extrusionOk="0">
                  <a:moveTo>
                    <a:pt x="0" y="1"/>
                  </a:moveTo>
                  <a:cubicBezTo>
                    <a:pt x="0" y="69"/>
                    <a:pt x="0" y="137"/>
                    <a:pt x="0" y="206"/>
                  </a:cubicBezTo>
                  <a:lnTo>
                    <a:pt x="2730" y="206"/>
                  </a:lnTo>
                  <a:lnTo>
                    <a:pt x="273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4" name="Google Shape;7904;p40"/>
            <p:cNvSpPr/>
            <p:nvPr/>
          </p:nvSpPr>
          <p:spPr>
            <a:xfrm>
              <a:off x="2539142" y="2610012"/>
              <a:ext cx="107953" cy="147903"/>
            </a:xfrm>
            <a:custGeom>
              <a:avLst/>
              <a:gdLst/>
              <a:ahLst/>
              <a:cxnLst/>
              <a:rect l="l" t="t" r="r" b="b"/>
              <a:pathLst>
                <a:path w="3140" h="4302" extrusionOk="0">
                  <a:moveTo>
                    <a:pt x="137" y="1"/>
                  </a:moveTo>
                  <a:lnTo>
                    <a:pt x="0" y="69"/>
                  </a:lnTo>
                  <a:lnTo>
                    <a:pt x="2935" y="4301"/>
                  </a:lnTo>
                  <a:lnTo>
                    <a:pt x="3140" y="4165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5" name="Google Shape;7905;p40"/>
            <p:cNvSpPr/>
            <p:nvPr/>
          </p:nvSpPr>
          <p:spPr>
            <a:xfrm>
              <a:off x="2442912" y="2656975"/>
              <a:ext cx="58687" cy="171316"/>
            </a:xfrm>
            <a:custGeom>
              <a:avLst/>
              <a:gdLst/>
              <a:ahLst/>
              <a:cxnLst/>
              <a:rect l="l" t="t" r="r" b="b"/>
              <a:pathLst>
                <a:path w="1707" h="4983" extrusionOk="0">
                  <a:moveTo>
                    <a:pt x="1" y="0"/>
                  </a:moveTo>
                  <a:lnTo>
                    <a:pt x="1502" y="4983"/>
                  </a:lnTo>
                  <a:lnTo>
                    <a:pt x="1707" y="4915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6" name="Google Shape;7906;p40"/>
            <p:cNvSpPr/>
            <p:nvPr/>
          </p:nvSpPr>
          <p:spPr>
            <a:xfrm>
              <a:off x="2177739" y="2656975"/>
              <a:ext cx="63397" cy="168978"/>
            </a:xfrm>
            <a:custGeom>
              <a:avLst/>
              <a:gdLst/>
              <a:ahLst/>
              <a:cxnLst/>
              <a:rect l="l" t="t" r="r" b="b"/>
              <a:pathLst>
                <a:path w="1844" h="4915" extrusionOk="0">
                  <a:moveTo>
                    <a:pt x="1707" y="0"/>
                  </a:moveTo>
                  <a:lnTo>
                    <a:pt x="1" y="4846"/>
                  </a:lnTo>
                  <a:lnTo>
                    <a:pt x="205" y="4915"/>
                  </a:lnTo>
                  <a:lnTo>
                    <a:pt x="184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7" name="Google Shape;7907;p40"/>
            <p:cNvSpPr/>
            <p:nvPr/>
          </p:nvSpPr>
          <p:spPr>
            <a:xfrm>
              <a:off x="2337297" y="2673374"/>
              <a:ext cx="7082" cy="176060"/>
            </a:xfrm>
            <a:custGeom>
              <a:avLst/>
              <a:gdLst/>
              <a:ahLst/>
              <a:cxnLst/>
              <a:rect l="l" t="t" r="r" b="b"/>
              <a:pathLst>
                <a:path w="206" h="5121" extrusionOk="0">
                  <a:moveTo>
                    <a:pt x="138" y="1"/>
                  </a:moveTo>
                  <a:lnTo>
                    <a:pt x="1" y="5120"/>
                  </a:lnTo>
                  <a:lnTo>
                    <a:pt x="206" y="5120"/>
                  </a:lnTo>
                  <a:lnTo>
                    <a:pt x="206" y="1776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8" name="Google Shape;7908;p40"/>
            <p:cNvSpPr/>
            <p:nvPr/>
          </p:nvSpPr>
          <p:spPr>
            <a:xfrm>
              <a:off x="2333962" y="1570464"/>
              <a:ext cx="36237" cy="24788"/>
            </a:xfrm>
            <a:custGeom>
              <a:avLst/>
              <a:gdLst/>
              <a:ahLst/>
              <a:cxnLst/>
              <a:rect l="l" t="t" r="r" b="b"/>
              <a:pathLst>
                <a:path w="1054" h="721" extrusionOk="0">
                  <a:moveTo>
                    <a:pt x="576" y="0"/>
                  </a:moveTo>
                  <a:cubicBezTo>
                    <a:pt x="1" y="0"/>
                    <a:pt x="587" y="721"/>
                    <a:pt x="893" y="721"/>
                  </a:cubicBezTo>
                  <a:cubicBezTo>
                    <a:pt x="986" y="721"/>
                    <a:pt x="1054" y="654"/>
                    <a:pt x="1054" y="478"/>
                  </a:cubicBezTo>
                  <a:cubicBezTo>
                    <a:pt x="1054" y="205"/>
                    <a:pt x="849" y="0"/>
                    <a:pt x="57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9" name="Google Shape;7909;p40"/>
            <p:cNvSpPr/>
            <p:nvPr/>
          </p:nvSpPr>
          <p:spPr>
            <a:xfrm>
              <a:off x="2323236" y="3077030"/>
              <a:ext cx="32902" cy="32867"/>
            </a:xfrm>
            <a:custGeom>
              <a:avLst/>
              <a:gdLst/>
              <a:ahLst/>
              <a:cxnLst/>
              <a:rect l="l" t="t" r="r" b="b"/>
              <a:pathLst>
                <a:path w="957" h="956" extrusionOk="0">
                  <a:moveTo>
                    <a:pt x="478" y="0"/>
                  </a:moveTo>
                  <a:cubicBezTo>
                    <a:pt x="205" y="0"/>
                    <a:pt x="0" y="205"/>
                    <a:pt x="0" y="478"/>
                  </a:cubicBezTo>
                  <a:cubicBezTo>
                    <a:pt x="0" y="751"/>
                    <a:pt x="205" y="956"/>
                    <a:pt x="478" y="956"/>
                  </a:cubicBezTo>
                  <a:cubicBezTo>
                    <a:pt x="751" y="956"/>
                    <a:pt x="956" y="751"/>
                    <a:pt x="956" y="478"/>
                  </a:cubicBezTo>
                  <a:cubicBezTo>
                    <a:pt x="956" y="205"/>
                    <a:pt x="751" y="0"/>
                    <a:pt x="478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0" name="Google Shape;7910;p40"/>
            <p:cNvSpPr/>
            <p:nvPr/>
          </p:nvSpPr>
          <p:spPr>
            <a:xfrm>
              <a:off x="3048344" y="2095515"/>
              <a:ext cx="35240" cy="34071"/>
            </a:xfrm>
            <a:custGeom>
              <a:avLst/>
              <a:gdLst/>
              <a:ahLst/>
              <a:cxnLst/>
              <a:rect l="l" t="t" r="r" b="b"/>
              <a:pathLst>
                <a:path w="1025" h="991" extrusionOk="0">
                  <a:moveTo>
                    <a:pt x="482" y="0"/>
                  </a:moveTo>
                  <a:cubicBezTo>
                    <a:pt x="436" y="0"/>
                    <a:pt x="389" y="6"/>
                    <a:pt x="342" y="18"/>
                  </a:cubicBezTo>
                  <a:cubicBezTo>
                    <a:pt x="137" y="154"/>
                    <a:pt x="1" y="359"/>
                    <a:pt x="69" y="632"/>
                  </a:cubicBezTo>
                  <a:cubicBezTo>
                    <a:pt x="126" y="858"/>
                    <a:pt x="323" y="991"/>
                    <a:pt x="544" y="991"/>
                  </a:cubicBezTo>
                  <a:cubicBezTo>
                    <a:pt x="590" y="991"/>
                    <a:pt x="637" y="985"/>
                    <a:pt x="683" y="973"/>
                  </a:cubicBezTo>
                  <a:cubicBezTo>
                    <a:pt x="888" y="837"/>
                    <a:pt x="1025" y="564"/>
                    <a:pt x="957" y="359"/>
                  </a:cubicBezTo>
                  <a:cubicBezTo>
                    <a:pt x="900" y="133"/>
                    <a:pt x="703" y="0"/>
                    <a:pt x="48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1" name="Google Shape;7911;p40"/>
            <p:cNvSpPr/>
            <p:nvPr/>
          </p:nvSpPr>
          <p:spPr>
            <a:xfrm>
              <a:off x="1609851" y="2550741"/>
              <a:ext cx="37577" cy="31767"/>
            </a:xfrm>
            <a:custGeom>
              <a:avLst/>
              <a:gdLst/>
              <a:ahLst/>
              <a:cxnLst/>
              <a:rect l="l" t="t" r="r" b="b"/>
              <a:pathLst>
                <a:path w="1093" h="924" extrusionOk="0">
                  <a:moveTo>
                    <a:pt x="524" y="1"/>
                  </a:moveTo>
                  <a:cubicBezTo>
                    <a:pt x="485" y="1"/>
                    <a:pt x="446" y="6"/>
                    <a:pt x="410" y="19"/>
                  </a:cubicBezTo>
                  <a:cubicBezTo>
                    <a:pt x="137" y="87"/>
                    <a:pt x="0" y="360"/>
                    <a:pt x="69" y="633"/>
                  </a:cubicBezTo>
                  <a:cubicBezTo>
                    <a:pt x="181" y="801"/>
                    <a:pt x="339" y="924"/>
                    <a:pt x="544" y="924"/>
                  </a:cubicBezTo>
                  <a:cubicBezTo>
                    <a:pt x="588" y="924"/>
                    <a:pt x="634" y="918"/>
                    <a:pt x="683" y="906"/>
                  </a:cubicBezTo>
                  <a:cubicBezTo>
                    <a:pt x="956" y="838"/>
                    <a:pt x="1092" y="565"/>
                    <a:pt x="1024" y="292"/>
                  </a:cubicBezTo>
                  <a:cubicBezTo>
                    <a:pt x="912" y="123"/>
                    <a:pt x="707" y="1"/>
                    <a:pt x="52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2" name="Google Shape;7912;p40"/>
            <p:cNvSpPr/>
            <p:nvPr/>
          </p:nvSpPr>
          <p:spPr>
            <a:xfrm>
              <a:off x="2764400" y="2936656"/>
              <a:ext cx="37577" cy="32558"/>
            </a:xfrm>
            <a:custGeom>
              <a:avLst/>
              <a:gdLst/>
              <a:ahLst/>
              <a:cxnLst/>
              <a:rect l="l" t="t" r="r" b="b"/>
              <a:pathLst>
                <a:path w="1093" h="947" extrusionOk="0">
                  <a:moveTo>
                    <a:pt x="578" y="1"/>
                  </a:moveTo>
                  <a:cubicBezTo>
                    <a:pt x="469" y="1"/>
                    <a:pt x="360" y="39"/>
                    <a:pt x="274" y="124"/>
                  </a:cubicBezTo>
                  <a:cubicBezTo>
                    <a:pt x="69" y="261"/>
                    <a:pt x="1" y="534"/>
                    <a:pt x="206" y="739"/>
                  </a:cubicBezTo>
                  <a:cubicBezTo>
                    <a:pt x="294" y="871"/>
                    <a:pt x="439" y="946"/>
                    <a:pt x="586" y="946"/>
                  </a:cubicBezTo>
                  <a:cubicBezTo>
                    <a:pt x="666" y="946"/>
                    <a:pt x="747" y="923"/>
                    <a:pt x="820" y="875"/>
                  </a:cubicBezTo>
                  <a:cubicBezTo>
                    <a:pt x="1025" y="739"/>
                    <a:pt x="1093" y="397"/>
                    <a:pt x="956" y="193"/>
                  </a:cubicBezTo>
                  <a:cubicBezTo>
                    <a:pt x="877" y="74"/>
                    <a:pt x="729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3" name="Google Shape;7913;p40"/>
            <p:cNvSpPr/>
            <p:nvPr/>
          </p:nvSpPr>
          <p:spPr>
            <a:xfrm>
              <a:off x="1891457" y="1710321"/>
              <a:ext cx="41187" cy="32214"/>
            </a:xfrm>
            <a:custGeom>
              <a:avLst/>
              <a:gdLst/>
              <a:ahLst/>
              <a:cxnLst/>
              <a:rect l="l" t="t" r="r" b="b"/>
              <a:pathLst>
                <a:path w="1198" h="937" extrusionOk="0">
                  <a:moveTo>
                    <a:pt x="578" y="1"/>
                  </a:moveTo>
                  <a:cubicBezTo>
                    <a:pt x="471" y="1"/>
                    <a:pt x="365" y="34"/>
                    <a:pt x="273" y="96"/>
                  </a:cubicBezTo>
                  <a:cubicBezTo>
                    <a:pt x="68" y="232"/>
                    <a:pt x="0" y="505"/>
                    <a:pt x="205" y="710"/>
                  </a:cubicBezTo>
                  <a:cubicBezTo>
                    <a:pt x="305" y="870"/>
                    <a:pt x="440" y="936"/>
                    <a:pt x="572" y="936"/>
                  </a:cubicBezTo>
                  <a:cubicBezTo>
                    <a:pt x="892" y="936"/>
                    <a:pt x="1197" y="550"/>
                    <a:pt x="956" y="164"/>
                  </a:cubicBezTo>
                  <a:cubicBezTo>
                    <a:pt x="843" y="51"/>
                    <a:pt x="710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4" name="Google Shape;7914;p40"/>
            <p:cNvSpPr/>
            <p:nvPr/>
          </p:nvSpPr>
          <p:spPr>
            <a:xfrm>
              <a:off x="1879699" y="2928267"/>
              <a:ext cx="37577" cy="32386"/>
            </a:xfrm>
            <a:custGeom>
              <a:avLst/>
              <a:gdLst/>
              <a:ahLst/>
              <a:cxnLst/>
              <a:rect l="l" t="t" r="r" b="b"/>
              <a:pathLst>
                <a:path w="1093" h="942" extrusionOk="0">
                  <a:moveTo>
                    <a:pt x="492" y="0"/>
                  </a:moveTo>
                  <a:cubicBezTo>
                    <a:pt x="350" y="0"/>
                    <a:pt x="213" y="51"/>
                    <a:pt x="137" y="164"/>
                  </a:cubicBezTo>
                  <a:cubicBezTo>
                    <a:pt x="1" y="437"/>
                    <a:pt x="69" y="710"/>
                    <a:pt x="274" y="846"/>
                  </a:cubicBezTo>
                  <a:cubicBezTo>
                    <a:pt x="366" y="907"/>
                    <a:pt x="472" y="941"/>
                    <a:pt x="573" y="941"/>
                  </a:cubicBezTo>
                  <a:cubicBezTo>
                    <a:pt x="697" y="941"/>
                    <a:pt x="813" y="891"/>
                    <a:pt x="888" y="778"/>
                  </a:cubicBezTo>
                  <a:cubicBezTo>
                    <a:pt x="1093" y="505"/>
                    <a:pt x="1025" y="232"/>
                    <a:pt x="820" y="95"/>
                  </a:cubicBezTo>
                  <a:cubicBezTo>
                    <a:pt x="728" y="34"/>
                    <a:pt x="608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5" name="Google Shape;7915;p40"/>
            <p:cNvSpPr/>
            <p:nvPr/>
          </p:nvSpPr>
          <p:spPr>
            <a:xfrm>
              <a:off x="2778496" y="1718676"/>
              <a:ext cx="34689" cy="32558"/>
            </a:xfrm>
            <a:custGeom>
              <a:avLst/>
              <a:gdLst/>
              <a:ahLst/>
              <a:cxnLst/>
              <a:rect l="l" t="t" r="r" b="b"/>
              <a:pathLst>
                <a:path w="1009" h="947" extrusionOk="0">
                  <a:moveTo>
                    <a:pt x="483" y="1"/>
                  </a:moveTo>
                  <a:cubicBezTo>
                    <a:pt x="348" y="1"/>
                    <a:pt x="217" y="61"/>
                    <a:pt x="137" y="194"/>
                  </a:cubicBezTo>
                  <a:cubicBezTo>
                    <a:pt x="0" y="399"/>
                    <a:pt x="0" y="672"/>
                    <a:pt x="205" y="877"/>
                  </a:cubicBezTo>
                  <a:cubicBezTo>
                    <a:pt x="285" y="924"/>
                    <a:pt x="372" y="946"/>
                    <a:pt x="458" y="946"/>
                  </a:cubicBezTo>
                  <a:cubicBezTo>
                    <a:pt x="740" y="946"/>
                    <a:pt x="1008" y="713"/>
                    <a:pt x="956" y="399"/>
                  </a:cubicBezTo>
                  <a:cubicBezTo>
                    <a:pt x="914" y="149"/>
                    <a:pt x="695" y="1"/>
                    <a:pt x="48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6" name="Google Shape;7916;p40"/>
            <p:cNvSpPr/>
            <p:nvPr/>
          </p:nvSpPr>
          <p:spPr>
            <a:xfrm>
              <a:off x="1614526" y="2086095"/>
              <a:ext cx="35239" cy="31767"/>
            </a:xfrm>
            <a:custGeom>
              <a:avLst/>
              <a:gdLst/>
              <a:ahLst/>
              <a:cxnLst/>
              <a:rect l="l" t="t" r="r" b="b"/>
              <a:pathLst>
                <a:path w="1025" h="924" extrusionOk="0">
                  <a:moveTo>
                    <a:pt x="539" y="1"/>
                  </a:moveTo>
                  <a:cubicBezTo>
                    <a:pt x="320" y="1"/>
                    <a:pt x="125" y="123"/>
                    <a:pt x="69" y="292"/>
                  </a:cubicBezTo>
                  <a:cubicBezTo>
                    <a:pt x="1" y="565"/>
                    <a:pt x="137" y="838"/>
                    <a:pt x="410" y="906"/>
                  </a:cubicBezTo>
                  <a:cubicBezTo>
                    <a:pt x="445" y="918"/>
                    <a:pt x="483" y="923"/>
                    <a:pt x="520" y="923"/>
                  </a:cubicBezTo>
                  <a:cubicBezTo>
                    <a:pt x="703" y="923"/>
                    <a:pt x="900" y="791"/>
                    <a:pt x="956" y="565"/>
                  </a:cubicBezTo>
                  <a:cubicBezTo>
                    <a:pt x="1025" y="360"/>
                    <a:pt x="888" y="87"/>
                    <a:pt x="683" y="19"/>
                  </a:cubicBezTo>
                  <a:cubicBezTo>
                    <a:pt x="635" y="7"/>
                    <a:pt x="587" y="1"/>
                    <a:pt x="53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7" name="Google Shape;7917;p40"/>
            <p:cNvSpPr/>
            <p:nvPr/>
          </p:nvSpPr>
          <p:spPr>
            <a:xfrm>
              <a:off x="3043668" y="2562499"/>
              <a:ext cx="35240" cy="31733"/>
            </a:xfrm>
            <a:custGeom>
              <a:avLst/>
              <a:gdLst/>
              <a:ahLst/>
              <a:cxnLst/>
              <a:rect l="l" t="t" r="r" b="b"/>
              <a:pathLst>
                <a:path w="1025" h="923" extrusionOk="0">
                  <a:moveTo>
                    <a:pt x="539" y="0"/>
                  </a:moveTo>
                  <a:cubicBezTo>
                    <a:pt x="320" y="0"/>
                    <a:pt x="125" y="122"/>
                    <a:pt x="69" y="291"/>
                  </a:cubicBezTo>
                  <a:cubicBezTo>
                    <a:pt x="0" y="564"/>
                    <a:pt x="137" y="837"/>
                    <a:pt x="342" y="905"/>
                  </a:cubicBezTo>
                  <a:cubicBezTo>
                    <a:pt x="389" y="917"/>
                    <a:pt x="435" y="923"/>
                    <a:pt x="481" y="923"/>
                  </a:cubicBezTo>
                  <a:cubicBezTo>
                    <a:pt x="702" y="923"/>
                    <a:pt x="899" y="790"/>
                    <a:pt x="956" y="564"/>
                  </a:cubicBezTo>
                  <a:cubicBezTo>
                    <a:pt x="1024" y="359"/>
                    <a:pt x="888" y="86"/>
                    <a:pt x="683" y="18"/>
                  </a:cubicBezTo>
                  <a:cubicBezTo>
                    <a:pt x="635" y="6"/>
                    <a:pt x="586" y="0"/>
                    <a:pt x="53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8" name="Google Shape;7918;p40"/>
            <p:cNvSpPr/>
            <p:nvPr/>
          </p:nvSpPr>
          <p:spPr>
            <a:xfrm>
              <a:off x="2534432" y="1729127"/>
              <a:ext cx="30529" cy="27366"/>
            </a:xfrm>
            <a:custGeom>
              <a:avLst/>
              <a:gdLst/>
              <a:ahLst/>
              <a:cxnLst/>
              <a:rect l="l" t="t" r="r" b="b"/>
              <a:pathLst>
                <a:path w="888" h="796" extrusionOk="0">
                  <a:moveTo>
                    <a:pt x="453" y="1"/>
                  </a:moveTo>
                  <a:cubicBezTo>
                    <a:pt x="286" y="1"/>
                    <a:pt x="120" y="78"/>
                    <a:pt x="69" y="231"/>
                  </a:cubicBezTo>
                  <a:cubicBezTo>
                    <a:pt x="1" y="436"/>
                    <a:pt x="137" y="709"/>
                    <a:pt x="342" y="777"/>
                  </a:cubicBezTo>
                  <a:cubicBezTo>
                    <a:pt x="378" y="789"/>
                    <a:pt x="414" y="795"/>
                    <a:pt x="450" y="795"/>
                  </a:cubicBezTo>
                  <a:cubicBezTo>
                    <a:pt x="615" y="795"/>
                    <a:pt x="764" y="673"/>
                    <a:pt x="820" y="504"/>
                  </a:cubicBezTo>
                  <a:cubicBezTo>
                    <a:pt x="888" y="300"/>
                    <a:pt x="820" y="95"/>
                    <a:pt x="615" y="26"/>
                  </a:cubicBezTo>
                  <a:cubicBezTo>
                    <a:pt x="564" y="9"/>
                    <a:pt x="508" y="1"/>
                    <a:pt x="45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9" name="Google Shape;7919;p40"/>
            <p:cNvSpPr/>
            <p:nvPr/>
          </p:nvSpPr>
          <p:spPr>
            <a:xfrm>
              <a:off x="2132392" y="2923729"/>
              <a:ext cx="26610" cy="22931"/>
            </a:xfrm>
            <a:custGeom>
              <a:avLst/>
              <a:gdLst/>
              <a:ahLst/>
              <a:cxnLst/>
              <a:rect l="l" t="t" r="r" b="b"/>
              <a:pathLst>
                <a:path w="774" h="667" extrusionOk="0">
                  <a:moveTo>
                    <a:pt x="316" y="0"/>
                  </a:moveTo>
                  <a:cubicBezTo>
                    <a:pt x="1" y="0"/>
                    <a:pt x="308" y="667"/>
                    <a:pt x="545" y="667"/>
                  </a:cubicBezTo>
                  <a:cubicBezTo>
                    <a:pt x="607" y="667"/>
                    <a:pt x="665" y="620"/>
                    <a:pt x="705" y="500"/>
                  </a:cubicBezTo>
                  <a:cubicBezTo>
                    <a:pt x="773" y="296"/>
                    <a:pt x="637" y="91"/>
                    <a:pt x="432" y="22"/>
                  </a:cubicBezTo>
                  <a:cubicBezTo>
                    <a:pt x="386" y="7"/>
                    <a:pt x="348" y="0"/>
                    <a:pt x="31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0" name="Google Shape;7920;p40"/>
            <p:cNvSpPr/>
            <p:nvPr/>
          </p:nvSpPr>
          <p:spPr>
            <a:xfrm>
              <a:off x="2961707" y="2340438"/>
              <a:ext cx="30358" cy="20869"/>
            </a:xfrm>
            <a:custGeom>
              <a:avLst/>
              <a:gdLst/>
              <a:ahLst/>
              <a:cxnLst/>
              <a:rect l="l" t="t" r="r" b="b"/>
              <a:pathLst>
                <a:path w="883" h="607" extrusionOk="0">
                  <a:moveTo>
                    <a:pt x="752" y="1"/>
                  </a:moveTo>
                  <a:cubicBezTo>
                    <a:pt x="497" y="1"/>
                    <a:pt x="1" y="607"/>
                    <a:pt x="473" y="607"/>
                  </a:cubicBezTo>
                  <a:cubicBezTo>
                    <a:pt x="678" y="607"/>
                    <a:pt x="883" y="402"/>
                    <a:pt x="883" y="197"/>
                  </a:cubicBezTo>
                  <a:cubicBezTo>
                    <a:pt x="883" y="55"/>
                    <a:pt x="828" y="1"/>
                    <a:pt x="752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1" name="Google Shape;7921;p40"/>
            <p:cNvSpPr/>
            <p:nvPr/>
          </p:nvSpPr>
          <p:spPr>
            <a:xfrm>
              <a:off x="1701370" y="2316235"/>
              <a:ext cx="28192" cy="26301"/>
            </a:xfrm>
            <a:custGeom>
              <a:avLst/>
              <a:gdLst/>
              <a:ahLst/>
              <a:cxnLst/>
              <a:rect l="l" t="t" r="r" b="b"/>
              <a:pathLst>
                <a:path w="820" h="765" extrusionOk="0">
                  <a:moveTo>
                    <a:pt x="492" y="0"/>
                  </a:moveTo>
                  <a:cubicBezTo>
                    <a:pt x="465" y="0"/>
                    <a:pt x="437" y="5"/>
                    <a:pt x="410" y="14"/>
                  </a:cubicBezTo>
                  <a:cubicBezTo>
                    <a:pt x="205" y="14"/>
                    <a:pt x="0" y="150"/>
                    <a:pt x="0" y="355"/>
                  </a:cubicBezTo>
                  <a:cubicBezTo>
                    <a:pt x="0" y="560"/>
                    <a:pt x="205" y="765"/>
                    <a:pt x="410" y="765"/>
                  </a:cubicBezTo>
                  <a:cubicBezTo>
                    <a:pt x="615" y="765"/>
                    <a:pt x="819" y="560"/>
                    <a:pt x="819" y="355"/>
                  </a:cubicBezTo>
                  <a:cubicBezTo>
                    <a:pt x="819" y="178"/>
                    <a:pt x="666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2" name="Google Shape;7922;p40"/>
            <p:cNvSpPr/>
            <p:nvPr/>
          </p:nvSpPr>
          <p:spPr>
            <a:xfrm>
              <a:off x="2517998" y="2928611"/>
              <a:ext cx="36030" cy="27298"/>
            </a:xfrm>
            <a:custGeom>
              <a:avLst/>
              <a:gdLst/>
              <a:ahLst/>
              <a:cxnLst/>
              <a:rect l="l" t="t" r="r" b="b"/>
              <a:pathLst>
                <a:path w="1048" h="794" extrusionOk="0">
                  <a:moveTo>
                    <a:pt x="456" y="0"/>
                  </a:moveTo>
                  <a:cubicBezTo>
                    <a:pt x="420" y="0"/>
                    <a:pt x="382" y="6"/>
                    <a:pt x="342" y="17"/>
                  </a:cubicBezTo>
                  <a:cubicBezTo>
                    <a:pt x="137" y="85"/>
                    <a:pt x="1" y="358"/>
                    <a:pt x="69" y="563"/>
                  </a:cubicBezTo>
                  <a:cubicBezTo>
                    <a:pt x="120" y="717"/>
                    <a:pt x="248" y="793"/>
                    <a:pt x="395" y="793"/>
                  </a:cubicBezTo>
                  <a:cubicBezTo>
                    <a:pt x="444" y="793"/>
                    <a:pt x="496" y="785"/>
                    <a:pt x="547" y="768"/>
                  </a:cubicBezTo>
                  <a:cubicBezTo>
                    <a:pt x="1048" y="643"/>
                    <a:pt x="859" y="0"/>
                    <a:pt x="45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3" name="Google Shape;7923;p40"/>
            <p:cNvSpPr/>
            <p:nvPr/>
          </p:nvSpPr>
          <p:spPr>
            <a:xfrm>
              <a:off x="2145010" y="1732600"/>
              <a:ext cx="33108" cy="17121"/>
            </a:xfrm>
            <a:custGeom>
              <a:avLst/>
              <a:gdLst/>
              <a:ahLst/>
              <a:cxnLst/>
              <a:rect l="l" t="t" r="r" b="b"/>
              <a:pathLst>
                <a:path w="963" h="498" extrusionOk="0">
                  <a:moveTo>
                    <a:pt x="214" y="1"/>
                  </a:moveTo>
                  <a:cubicBezTo>
                    <a:pt x="86" y="1"/>
                    <a:pt x="0" y="72"/>
                    <a:pt x="65" y="267"/>
                  </a:cubicBezTo>
                  <a:cubicBezTo>
                    <a:pt x="116" y="420"/>
                    <a:pt x="244" y="497"/>
                    <a:pt x="392" y="497"/>
                  </a:cubicBezTo>
                  <a:cubicBezTo>
                    <a:pt x="441" y="497"/>
                    <a:pt x="492" y="489"/>
                    <a:pt x="543" y="472"/>
                  </a:cubicBezTo>
                  <a:cubicBezTo>
                    <a:pt x="963" y="332"/>
                    <a:pt x="491" y="1"/>
                    <a:pt x="21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4" name="Google Shape;7924;p40"/>
            <p:cNvSpPr/>
            <p:nvPr/>
          </p:nvSpPr>
          <p:spPr>
            <a:xfrm>
              <a:off x="1816337" y="2689601"/>
              <a:ext cx="30564" cy="27470"/>
            </a:xfrm>
            <a:custGeom>
              <a:avLst/>
              <a:gdLst/>
              <a:ahLst/>
              <a:cxnLst/>
              <a:rect l="l" t="t" r="r" b="b"/>
              <a:pathLst>
                <a:path w="889" h="799" extrusionOk="0">
                  <a:moveTo>
                    <a:pt x="407" y="1"/>
                  </a:moveTo>
                  <a:cubicBezTo>
                    <a:pt x="330" y="1"/>
                    <a:pt x="258" y="23"/>
                    <a:pt x="206" y="75"/>
                  </a:cubicBezTo>
                  <a:cubicBezTo>
                    <a:pt x="1" y="212"/>
                    <a:pt x="1" y="485"/>
                    <a:pt x="137" y="621"/>
                  </a:cubicBezTo>
                  <a:cubicBezTo>
                    <a:pt x="181" y="751"/>
                    <a:pt x="306" y="798"/>
                    <a:pt x="445" y="798"/>
                  </a:cubicBezTo>
                  <a:cubicBezTo>
                    <a:pt x="524" y="798"/>
                    <a:pt x="609" y="783"/>
                    <a:pt x="683" y="758"/>
                  </a:cubicBezTo>
                  <a:cubicBezTo>
                    <a:pt x="820" y="621"/>
                    <a:pt x="888" y="348"/>
                    <a:pt x="752" y="143"/>
                  </a:cubicBezTo>
                  <a:cubicBezTo>
                    <a:pt x="667" y="59"/>
                    <a:pt x="531" y="1"/>
                    <a:pt x="407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5" name="Google Shape;7925;p40"/>
            <p:cNvSpPr/>
            <p:nvPr/>
          </p:nvSpPr>
          <p:spPr>
            <a:xfrm>
              <a:off x="2848906" y="1962258"/>
              <a:ext cx="30529" cy="28363"/>
            </a:xfrm>
            <a:custGeom>
              <a:avLst/>
              <a:gdLst/>
              <a:ahLst/>
              <a:cxnLst/>
              <a:rect l="l" t="t" r="r" b="b"/>
              <a:pathLst>
                <a:path w="888" h="825" extrusionOk="0">
                  <a:moveTo>
                    <a:pt x="389" y="0"/>
                  </a:moveTo>
                  <a:cubicBezTo>
                    <a:pt x="319" y="0"/>
                    <a:pt x="253" y="23"/>
                    <a:pt x="205" y="71"/>
                  </a:cubicBezTo>
                  <a:cubicBezTo>
                    <a:pt x="0" y="208"/>
                    <a:pt x="0" y="481"/>
                    <a:pt x="68" y="617"/>
                  </a:cubicBezTo>
                  <a:cubicBezTo>
                    <a:pt x="156" y="750"/>
                    <a:pt x="302" y="825"/>
                    <a:pt x="430" y="825"/>
                  </a:cubicBezTo>
                  <a:cubicBezTo>
                    <a:pt x="501" y="825"/>
                    <a:pt x="566" y="802"/>
                    <a:pt x="614" y="754"/>
                  </a:cubicBezTo>
                  <a:cubicBezTo>
                    <a:pt x="819" y="617"/>
                    <a:pt x="887" y="344"/>
                    <a:pt x="751" y="208"/>
                  </a:cubicBezTo>
                  <a:cubicBezTo>
                    <a:pt x="663" y="76"/>
                    <a:pt x="518" y="0"/>
                    <a:pt x="38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6" name="Google Shape;7926;p40"/>
            <p:cNvSpPr/>
            <p:nvPr/>
          </p:nvSpPr>
          <p:spPr>
            <a:xfrm>
              <a:off x="1826857" y="1949675"/>
              <a:ext cx="34242" cy="15333"/>
            </a:xfrm>
            <a:custGeom>
              <a:avLst/>
              <a:gdLst/>
              <a:ahLst/>
              <a:cxnLst/>
              <a:rect l="l" t="t" r="r" b="b"/>
              <a:pathLst>
                <a:path w="996" h="446" extrusionOk="0">
                  <a:moveTo>
                    <a:pt x="449" y="1"/>
                  </a:moveTo>
                  <a:cubicBezTo>
                    <a:pt x="344" y="1"/>
                    <a:pt x="248" y="51"/>
                    <a:pt x="173" y="164"/>
                  </a:cubicBezTo>
                  <a:cubicBezTo>
                    <a:pt x="0" y="365"/>
                    <a:pt x="154" y="445"/>
                    <a:pt x="355" y="445"/>
                  </a:cubicBezTo>
                  <a:cubicBezTo>
                    <a:pt x="631" y="445"/>
                    <a:pt x="995" y="294"/>
                    <a:pt x="719" y="96"/>
                  </a:cubicBezTo>
                  <a:cubicBezTo>
                    <a:pt x="627" y="35"/>
                    <a:pt x="535" y="1"/>
                    <a:pt x="44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7" name="Google Shape;7927;p40"/>
            <p:cNvSpPr/>
            <p:nvPr/>
          </p:nvSpPr>
          <p:spPr>
            <a:xfrm>
              <a:off x="2832816" y="2703044"/>
              <a:ext cx="39193" cy="27573"/>
            </a:xfrm>
            <a:custGeom>
              <a:avLst/>
              <a:gdLst/>
              <a:ahLst/>
              <a:cxnLst/>
              <a:rect l="l" t="t" r="r" b="b"/>
              <a:pathLst>
                <a:path w="1140" h="802" extrusionOk="0">
                  <a:moveTo>
                    <a:pt x="572" y="0"/>
                  </a:moveTo>
                  <a:cubicBezTo>
                    <a:pt x="249" y="0"/>
                    <a:pt x="1" y="487"/>
                    <a:pt x="332" y="708"/>
                  </a:cubicBezTo>
                  <a:cubicBezTo>
                    <a:pt x="424" y="774"/>
                    <a:pt x="513" y="801"/>
                    <a:pt x="595" y="801"/>
                  </a:cubicBezTo>
                  <a:cubicBezTo>
                    <a:pt x="937" y="801"/>
                    <a:pt x="1140" y="314"/>
                    <a:pt x="809" y="94"/>
                  </a:cubicBezTo>
                  <a:cubicBezTo>
                    <a:pt x="730" y="28"/>
                    <a:pt x="649" y="0"/>
                    <a:pt x="5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928" name="Google Shape;7928;p40"/>
          <p:cNvGrpSpPr/>
          <p:nvPr/>
        </p:nvGrpSpPr>
        <p:grpSpPr>
          <a:xfrm>
            <a:off x="7673532" y="2719269"/>
            <a:ext cx="351577" cy="358653"/>
            <a:chOff x="1346595" y="2866919"/>
            <a:chExt cx="351577" cy="358653"/>
          </a:xfrm>
        </p:grpSpPr>
        <p:sp>
          <p:nvSpPr>
            <p:cNvPr id="7929" name="Google Shape;7929;p40"/>
            <p:cNvSpPr/>
            <p:nvPr/>
          </p:nvSpPr>
          <p:spPr>
            <a:xfrm rot="4024300">
              <a:off x="1421778" y="2874902"/>
              <a:ext cx="35686" cy="27687"/>
            </a:xfrm>
            <a:custGeom>
              <a:avLst/>
              <a:gdLst/>
              <a:ahLst/>
              <a:cxnLst/>
              <a:rect l="l" t="t" r="r" b="b"/>
              <a:pathLst>
                <a:path w="1325" h="1028" extrusionOk="0">
                  <a:moveTo>
                    <a:pt x="663" y="0"/>
                  </a:moveTo>
                  <a:cubicBezTo>
                    <a:pt x="1" y="0"/>
                    <a:pt x="1" y="1028"/>
                    <a:pt x="663" y="1028"/>
                  </a:cubicBezTo>
                  <a:cubicBezTo>
                    <a:pt x="1324" y="1028"/>
                    <a:pt x="1324" y="0"/>
                    <a:pt x="66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0" name="Google Shape;7930;p40"/>
            <p:cNvSpPr/>
            <p:nvPr/>
          </p:nvSpPr>
          <p:spPr>
            <a:xfrm rot="4024300">
              <a:off x="1554278" y="2874902"/>
              <a:ext cx="35686" cy="27687"/>
            </a:xfrm>
            <a:custGeom>
              <a:avLst/>
              <a:gdLst/>
              <a:ahLst/>
              <a:cxnLst/>
              <a:rect l="l" t="t" r="r" b="b"/>
              <a:pathLst>
                <a:path w="1325" h="1028" extrusionOk="0">
                  <a:moveTo>
                    <a:pt x="663" y="0"/>
                  </a:moveTo>
                  <a:cubicBezTo>
                    <a:pt x="1" y="0"/>
                    <a:pt x="1" y="1028"/>
                    <a:pt x="663" y="1028"/>
                  </a:cubicBezTo>
                  <a:cubicBezTo>
                    <a:pt x="1324" y="1028"/>
                    <a:pt x="1324" y="0"/>
                    <a:pt x="66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1" name="Google Shape;7931;p40"/>
            <p:cNvSpPr/>
            <p:nvPr/>
          </p:nvSpPr>
          <p:spPr>
            <a:xfrm rot="4024300">
              <a:off x="1514878" y="3056627"/>
              <a:ext cx="35686" cy="27687"/>
            </a:xfrm>
            <a:custGeom>
              <a:avLst/>
              <a:gdLst/>
              <a:ahLst/>
              <a:cxnLst/>
              <a:rect l="l" t="t" r="r" b="b"/>
              <a:pathLst>
                <a:path w="1325" h="1028" extrusionOk="0">
                  <a:moveTo>
                    <a:pt x="663" y="0"/>
                  </a:moveTo>
                  <a:cubicBezTo>
                    <a:pt x="1" y="0"/>
                    <a:pt x="1" y="1028"/>
                    <a:pt x="663" y="1028"/>
                  </a:cubicBezTo>
                  <a:cubicBezTo>
                    <a:pt x="1324" y="1028"/>
                    <a:pt x="1324" y="0"/>
                    <a:pt x="66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2" name="Google Shape;7932;p40"/>
            <p:cNvSpPr/>
            <p:nvPr/>
          </p:nvSpPr>
          <p:spPr>
            <a:xfrm rot="4024300">
              <a:off x="1660628" y="2994952"/>
              <a:ext cx="35686" cy="27687"/>
            </a:xfrm>
            <a:custGeom>
              <a:avLst/>
              <a:gdLst/>
              <a:ahLst/>
              <a:cxnLst/>
              <a:rect l="l" t="t" r="r" b="b"/>
              <a:pathLst>
                <a:path w="1325" h="1028" extrusionOk="0">
                  <a:moveTo>
                    <a:pt x="663" y="0"/>
                  </a:moveTo>
                  <a:cubicBezTo>
                    <a:pt x="1" y="0"/>
                    <a:pt x="1" y="1028"/>
                    <a:pt x="663" y="1028"/>
                  </a:cubicBezTo>
                  <a:cubicBezTo>
                    <a:pt x="1324" y="1028"/>
                    <a:pt x="1324" y="0"/>
                    <a:pt x="66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3" name="Google Shape;7933;p40"/>
            <p:cNvSpPr/>
            <p:nvPr/>
          </p:nvSpPr>
          <p:spPr>
            <a:xfrm rot="4024300">
              <a:off x="1348453" y="3100277"/>
              <a:ext cx="35686" cy="27687"/>
            </a:xfrm>
            <a:custGeom>
              <a:avLst/>
              <a:gdLst/>
              <a:ahLst/>
              <a:cxnLst/>
              <a:rect l="l" t="t" r="r" b="b"/>
              <a:pathLst>
                <a:path w="1325" h="1028" extrusionOk="0">
                  <a:moveTo>
                    <a:pt x="663" y="0"/>
                  </a:moveTo>
                  <a:cubicBezTo>
                    <a:pt x="1" y="0"/>
                    <a:pt x="1" y="1028"/>
                    <a:pt x="663" y="1028"/>
                  </a:cubicBezTo>
                  <a:cubicBezTo>
                    <a:pt x="1324" y="1028"/>
                    <a:pt x="1324" y="0"/>
                    <a:pt x="66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4" name="Google Shape;7934;p40"/>
            <p:cNvSpPr/>
            <p:nvPr/>
          </p:nvSpPr>
          <p:spPr>
            <a:xfrm rot="4024300">
              <a:off x="1554278" y="3189902"/>
              <a:ext cx="35686" cy="27687"/>
            </a:xfrm>
            <a:custGeom>
              <a:avLst/>
              <a:gdLst/>
              <a:ahLst/>
              <a:cxnLst/>
              <a:rect l="l" t="t" r="r" b="b"/>
              <a:pathLst>
                <a:path w="1325" h="1028" extrusionOk="0">
                  <a:moveTo>
                    <a:pt x="663" y="0"/>
                  </a:moveTo>
                  <a:cubicBezTo>
                    <a:pt x="1" y="0"/>
                    <a:pt x="1" y="1028"/>
                    <a:pt x="663" y="1028"/>
                  </a:cubicBezTo>
                  <a:cubicBezTo>
                    <a:pt x="1324" y="1028"/>
                    <a:pt x="1324" y="0"/>
                    <a:pt x="66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935" name="Google Shape;7935;p40"/>
          <p:cNvSpPr txBox="1">
            <a:spLocks noGrp="1"/>
          </p:cNvSpPr>
          <p:nvPr>
            <p:ph type="title" hasCustomPrompt="1"/>
          </p:nvPr>
        </p:nvSpPr>
        <p:spPr>
          <a:xfrm>
            <a:off x="2529125" y="601750"/>
            <a:ext cx="4085700" cy="6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4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7936" name="Google Shape;7936;p40"/>
          <p:cNvSpPr txBox="1">
            <a:spLocks noGrp="1"/>
          </p:cNvSpPr>
          <p:nvPr>
            <p:ph type="subTitle" idx="1"/>
          </p:nvPr>
        </p:nvSpPr>
        <p:spPr>
          <a:xfrm>
            <a:off x="2529175" y="1222123"/>
            <a:ext cx="4085700" cy="2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>
                <a:solidFill>
                  <a:schemeClr val="l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7937" name="Google Shape;7937;p40"/>
          <p:cNvSpPr txBox="1">
            <a:spLocks noGrp="1"/>
          </p:cNvSpPr>
          <p:nvPr>
            <p:ph type="title" idx="2" hasCustomPrompt="1"/>
          </p:nvPr>
        </p:nvSpPr>
        <p:spPr>
          <a:xfrm>
            <a:off x="2529125" y="2108600"/>
            <a:ext cx="4085700" cy="6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4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7938" name="Google Shape;7938;p40"/>
          <p:cNvSpPr txBox="1">
            <a:spLocks noGrp="1"/>
          </p:cNvSpPr>
          <p:nvPr>
            <p:ph type="subTitle" idx="3"/>
          </p:nvPr>
        </p:nvSpPr>
        <p:spPr>
          <a:xfrm>
            <a:off x="2529125" y="2706705"/>
            <a:ext cx="4085700" cy="2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>
                <a:solidFill>
                  <a:schemeClr val="l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7939" name="Google Shape;7939;p40"/>
          <p:cNvSpPr txBox="1">
            <a:spLocks noGrp="1"/>
          </p:cNvSpPr>
          <p:nvPr>
            <p:ph type="title" idx="4" hasCustomPrompt="1"/>
          </p:nvPr>
        </p:nvSpPr>
        <p:spPr>
          <a:xfrm>
            <a:off x="2529175" y="3615450"/>
            <a:ext cx="4085700" cy="6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4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7940" name="Google Shape;7940;p40"/>
          <p:cNvSpPr txBox="1">
            <a:spLocks noGrp="1"/>
          </p:cNvSpPr>
          <p:nvPr>
            <p:ph type="subTitle" idx="5"/>
          </p:nvPr>
        </p:nvSpPr>
        <p:spPr>
          <a:xfrm>
            <a:off x="2529175" y="4235723"/>
            <a:ext cx="4085700" cy="2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>
                <a:solidFill>
                  <a:schemeClr val="l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2">
  <p:cSld name="CUSTOM_32">
    <p:spTree>
      <p:nvGrpSpPr>
        <p:cNvPr id="1" name="Shape 79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942" name="Google Shape;7942;p41"/>
          <p:cNvGrpSpPr/>
          <p:nvPr/>
        </p:nvGrpSpPr>
        <p:grpSpPr>
          <a:xfrm>
            <a:off x="237195" y="237553"/>
            <a:ext cx="8669501" cy="4668503"/>
            <a:chOff x="237195" y="237553"/>
            <a:chExt cx="8669501" cy="4668503"/>
          </a:xfrm>
        </p:grpSpPr>
        <p:sp>
          <p:nvSpPr>
            <p:cNvPr id="7943" name="Google Shape;7943;p41"/>
            <p:cNvSpPr/>
            <p:nvPr/>
          </p:nvSpPr>
          <p:spPr>
            <a:xfrm rot="5400000">
              <a:off x="8738903" y="241642"/>
              <a:ext cx="171881" cy="163703"/>
            </a:xfrm>
            <a:custGeom>
              <a:avLst/>
              <a:gdLst/>
              <a:ahLst/>
              <a:cxnLst/>
              <a:rect l="l" t="t" r="r" b="b"/>
              <a:pathLst>
                <a:path w="5444" h="5185" extrusionOk="0">
                  <a:moveTo>
                    <a:pt x="518" y="4191"/>
                  </a:moveTo>
                  <a:lnTo>
                    <a:pt x="518" y="4191"/>
                  </a:lnTo>
                  <a:lnTo>
                    <a:pt x="518" y="4191"/>
                  </a:lnTo>
                  <a:close/>
                  <a:moveTo>
                    <a:pt x="1887" y="0"/>
                  </a:moveTo>
                  <a:lnTo>
                    <a:pt x="2247" y="1930"/>
                  </a:lnTo>
                  <a:lnTo>
                    <a:pt x="518" y="994"/>
                  </a:lnTo>
                  <a:lnTo>
                    <a:pt x="1944" y="2333"/>
                  </a:lnTo>
                  <a:lnTo>
                    <a:pt x="0" y="2592"/>
                  </a:lnTo>
                  <a:lnTo>
                    <a:pt x="1944" y="2837"/>
                  </a:lnTo>
                  <a:lnTo>
                    <a:pt x="518" y="4191"/>
                  </a:lnTo>
                  <a:lnTo>
                    <a:pt x="2247" y="3255"/>
                  </a:lnTo>
                  <a:lnTo>
                    <a:pt x="1887" y="5185"/>
                  </a:lnTo>
                  <a:lnTo>
                    <a:pt x="2722" y="3413"/>
                  </a:lnTo>
                  <a:lnTo>
                    <a:pt x="3572" y="5185"/>
                  </a:lnTo>
                  <a:lnTo>
                    <a:pt x="3197" y="3255"/>
                  </a:lnTo>
                  <a:lnTo>
                    <a:pt x="4925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5" y="994"/>
                  </a:lnTo>
                  <a:lnTo>
                    <a:pt x="3197" y="1930"/>
                  </a:lnTo>
                  <a:lnTo>
                    <a:pt x="3572" y="0"/>
                  </a:lnTo>
                  <a:lnTo>
                    <a:pt x="2722" y="1771"/>
                  </a:lnTo>
                  <a:lnTo>
                    <a:pt x="188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4" name="Google Shape;7944;p41"/>
            <p:cNvSpPr/>
            <p:nvPr/>
          </p:nvSpPr>
          <p:spPr>
            <a:xfrm rot="5400000">
              <a:off x="8738887" y="4726518"/>
              <a:ext cx="171912" cy="163703"/>
            </a:xfrm>
            <a:custGeom>
              <a:avLst/>
              <a:gdLst/>
              <a:ahLst/>
              <a:cxnLst/>
              <a:rect l="l" t="t" r="r" b="b"/>
              <a:pathLst>
                <a:path w="5445" h="5185" extrusionOk="0">
                  <a:moveTo>
                    <a:pt x="3558" y="0"/>
                  </a:moveTo>
                  <a:lnTo>
                    <a:pt x="3558" y="0"/>
                  </a:lnTo>
                  <a:lnTo>
                    <a:pt x="3558" y="0"/>
                  </a:lnTo>
                  <a:close/>
                  <a:moveTo>
                    <a:pt x="519" y="4191"/>
                  </a:moveTo>
                  <a:lnTo>
                    <a:pt x="519" y="4191"/>
                  </a:lnTo>
                  <a:lnTo>
                    <a:pt x="519" y="4191"/>
                  </a:lnTo>
                  <a:close/>
                  <a:moveTo>
                    <a:pt x="1873" y="0"/>
                  </a:moveTo>
                  <a:lnTo>
                    <a:pt x="2247" y="1930"/>
                  </a:lnTo>
                  <a:lnTo>
                    <a:pt x="519" y="994"/>
                  </a:lnTo>
                  <a:lnTo>
                    <a:pt x="1945" y="2333"/>
                  </a:lnTo>
                  <a:lnTo>
                    <a:pt x="0" y="2592"/>
                  </a:lnTo>
                  <a:lnTo>
                    <a:pt x="1945" y="2837"/>
                  </a:lnTo>
                  <a:lnTo>
                    <a:pt x="519" y="4191"/>
                  </a:lnTo>
                  <a:lnTo>
                    <a:pt x="2247" y="3255"/>
                  </a:lnTo>
                  <a:lnTo>
                    <a:pt x="1873" y="5185"/>
                  </a:lnTo>
                  <a:lnTo>
                    <a:pt x="2722" y="3413"/>
                  </a:lnTo>
                  <a:lnTo>
                    <a:pt x="3558" y="5185"/>
                  </a:lnTo>
                  <a:lnTo>
                    <a:pt x="3197" y="3255"/>
                  </a:lnTo>
                  <a:lnTo>
                    <a:pt x="4926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6" y="994"/>
                  </a:lnTo>
                  <a:lnTo>
                    <a:pt x="3197" y="1930"/>
                  </a:lnTo>
                  <a:lnTo>
                    <a:pt x="3558" y="0"/>
                  </a:lnTo>
                  <a:lnTo>
                    <a:pt x="2722" y="1771"/>
                  </a:lnTo>
                  <a:lnTo>
                    <a:pt x="1873" y="0"/>
                  </a:lnTo>
                  <a:close/>
                  <a:moveTo>
                    <a:pt x="1873" y="5185"/>
                  </a:moveTo>
                  <a:lnTo>
                    <a:pt x="1873" y="5185"/>
                  </a:lnTo>
                  <a:lnTo>
                    <a:pt x="1873" y="5185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5" name="Google Shape;7945;p41"/>
            <p:cNvSpPr/>
            <p:nvPr/>
          </p:nvSpPr>
          <p:spPr>
            <a:xfrm rot="5400000">
              <a:off x="232906" y="241847"/>
              <a:ext cx="171881" cy="163293"/>
            </a:xfrm>
            <a:custGeom>
              <a:avLst/>
              <a:gdLst/>
              <a:ahLst/>
              <a:cxnLst/>
              <a:rect l="l" t="t" r="r" b="b"/>
              <a:pathLst>
                <a:path w="5444" h="5172" extrusionOk="0">
                  <a:moveTo>
                    <a:pt x="3572" y="1"/>
                  </a:moveTo>
                  <a:lnTo>
                    <a:pt x="2722" y="1772"/>
                  </a:lnTo>
                  <a:lnTo>
                    <a:pt x="1887" y="1"/>
                  </a:lnTo>
                  <a:lnTo>
                    <a:pt x="1887" y="1"/>
                  </a:lnTo>
                  <a:lnTo>
                    <a:pt x="2247" y="1916"/>
                  </a:lnTo>
                  <a:lnTo>
                    <a:pt x="518" y="980"/>
                  </a:lnTo>
                  <a:lnTo>
                    <a:pt x="518" y="980"/>
                  </a:lnTo>
                  <a:lnTo>
                    <a:pt x="1944" y="2334"/>
                  </a:lnTo>
                  <a:lnTo>
                    <a:pt x="0" y="2579"/>
                  </a:lnTo>
                  <a:lnTo>
                    <a:pt x="1944" y="2838"/>
                  </a:lnTo>
                  <a:lnTo>
                    <a:pt x="518" y="4177"/>
                  </a:lnTo>
                  <a:lnTo>
                    <a:pt x="2247" y="3241"/>
                  </a:lnTo>
                  <a:lnTo>
                    <a:pt x="1887" y="5171"/>
                  </a:lnTo>
                  <a:lnTo>
                    <a:pt x="2722" y="3400"/>
                  </a:lnTo>
                  <a:lnTo>
                    <a:pt x="3572" y="5171"/>
                  </a:lnTo>
                  <a:lnTo>
                    <a:pt x="3197" y="3241"/>
                  </a:lnTo>
                  <a:lnTo>
                    <a:pt x="4925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5" y="980"/>
                  </a:lnTo>
                  <a:lnTo>
                    <a:pt x="3197" y="1916"/>
                  </a:lnTo>
                  <a:lnTo>
                    <a:pt x="3572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6" name="Google Shape;7946;p41"/>
            <p:cNvSpPr/>
            <p:nvPr/>
          </p:nvSpPr>
          <p:spPr>
            <a:xfrm rot="5400000">
              <a:off x="232890" y="4738449"/>
              <a:ext cx="171912" cy="163293"/>
            </a:xfrm>
            <a:custGeom>
              <a:avLst/>
              <a:gdLst/>
              <a:ahLst/>
              <a:cxnLst/>
              <a:rect l="l" t="t" r="r" b="b"/>
              <a:pathLst>
                <a:path w="5445" h="5172" extrusionOk="0">
                  <a:moveTo>
                    <a:pt x="1873" y="1"/>
                  </a:moveTo>
                  <a:lnTo>
                    <a:pt x="2247" y="1916"/>
                  </a:lnTo>
                  <a:lnTo>
                    <a:pt x="519" y="980"/>
                  </a:lnTo>
                  <a:lnTo>
                    <a:pt x="519" y="980"/>
                  </a:lnTo>
                  <a:lnTo>
                    <a:pt x="1945" y="2334"/>
                  </a:lnTo>
                  <a:lnTo>
                    <a:pt x="0" y="2579"/>
                  </a:lnTo>
                  <a:lnTo>
                    <a:pt x="1945" y="2838"/>
                  </a:lnTo>
                  <a:lnTo>
                    <a:pt x="519" y="4177"/>
                  </a:lnTo>
                  <a:lnTo>
                    <a:pt x="2247" y="3241"/>
                  </a:lnTo>
                  <a:lnTo>
                    <a:pt x="1873" y="5171"/>
                  </a:lnTo>
                  <a:lnTo>
                    <a:pt x="2722" y="3400"/>
                  </a:lnTo>
                  <a:lnTo>
                    <a:pt x="3558" y="5171"/>
                  </a:lnTo>
                  <a:lnTo>
                    <a:pt x="3197" y="3241"/>
                  </a:lnTo>
                  <a:lnTo>
                    <a:pt x="3197" y="3241"/>
                  </a:lnTo>
                  <a:lnTo>
                    <a:pt x="4926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6" y="980"/>
                  </a:lnTo>
                  <a:lnTo>
                    <a:pt x="4926" y="980"/>
                  </a:lnTo>
                  <a:lnTo>
                    <a:pt x="3197" y="1916"/>
                  </a:lnTo>
                  <a:lnTo>
                    <a:pt x="3558" y="1"/>
                  </a:lnTo>
                  <a:lnTo>
                    <a:pt x="2722" y="1772"/>
                  </a:lnTo>
                  <a:lnTo>
                    <a:pt x="18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7947" name="Google Shape;7947;p41"/>
            <p:cNvGrpSpPr/>
            <p:nvPr/>
          </p:nvGrpSpPr>
          <p:grpSpPr>
            <a:xfrm rot="5400000">
              <a:off x="2237697" y="-1762942"/>
              <a:ext cx="4668496" cy="8669501"/>
              <a:chOff x="2402975" y="240825"/>
              <a:chExt cx="2813025" cy="5223850"/>
            </a:xfrm>
          </p:grpSpPr>
          <p:sp>
            <p:nvSpPr>
              <p:cNvPr id="7948" name="Google Shape;7948;p41"/>
              <p:cNvSpPr/>
              <p:nvPr/>
            </p:nvSpPr>
            <p:spPr>
              <a:xfrm>
                <a:off x="2470125" y="328325"/>
                <a:ext cx="2678725" cy="5048525"/>
              </a:xfrm>
              <a:custGeom>
                <a:avLst/>
                <a:gdLst/>
                <a:ahLst/>
                <a:cxnLst/>
                <a:rect l="l" t="t" r="r" b="b"/>
                <a:pathLst>
                  <a:path w="107149" h="201941" fill="none" extrusionOk="0">
                    <a:moveTo>
                      <a:pt x="107149" y="197071"/>
                    </a:moveTo>
                    <a:lnTo>
                      <a:pt x="107149" y="4884"/>
                    </a:lnTo>
                    <a:cubicBezTo>
                      <a:pt x="104450" y="4884"/>
                      <a:pt x="102266" y="2700"/>
                      <a:pt x="102266" y="0"/>
                    </a:cubicBezTo>
                    <a:lnTo>
                      <a:pt x="5087" y="0"/>
                    </a:lnTo>
                    <a:cubicBezTo>
                      <a:pt x="5087" y="2808"/>
                      <a:pt x="2808" y="5087"/>
                      <a:pt x="0" y="5087"/>
                    </a:cubicBezTo>
                    <a:lnTo>
                      <a:pt x="0" y="196854"/>
                    </a:lnTo>
                    <a:cubicBezTo>
                      <a:pt x="2808" y="196854"/>
                      <a:pt x="5087" y="199132"/>
                      <a:pt x="5087" y="201940"/>
                    </a:cubicBezTo>
                    <a:lnTo>
                      <a:pt x="102266" y="201940"/>
                    </a:lnTo>
                    <a:cubicBezTo>
                      <a:pt x="102266" y="199255"/>
                      <a:pt x="104450" y="197071"/>
                      <a:pt x="107149" y="197071"/>
                    </a:cubicBezTo>
                    <a:close/>
                  </a:path>
                </a:pathLst>
              </a:custGeom>
              <a:noFill/>
              <a:ln w="507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49" name="Google Shape;7949;p41"/>
              <p:cNvSpPr/>
              <p:nvPr/>
            </p:nvSpPr>
            <p:spPr>
              <a:xfrm>
                <a:off x="2402975" y="240825"/>
                <a:ext cx="2813025" cy="5223850"/>
              </a:xfrm>
              <a:custGeom>
                <a:avLst/>
                <a:gdLst/>
                <a:ahLst/>
                <a:cxnLst/>
                <a:rect l="l" t="t" r="r" b="b"/>
                <a:pathLst>
                  <a:path w="112521" h="208954" fill="none" extrusionOk="0">
                    <a:moveTo>
                      <a:pt x="112521" y="197315"/>
                    </a:moveTo>
                    <a:lnTo>
                      <a:pt x="112521" y="11639"/>
                    </a:lnTo>
                    <a:cubicBezTo>
                      <a:pt x="106091" y="11639"/>
                      <a:pt x="100882" y="6430"/>
                      <a:pt x="100882" y="1"/>
                    </a:cubicBezTo>
                    <a:lnTo>
                      <a:pt x="11639" y="1"/>
                    </a:lnTo>
                    <a:cubicBezTo>
                      <a:pt x="11639" y="6430"/>
                      <a:pt x="6430" y="11639"/>
                      <a:pt x="1" y="11639"/>
                    </a:cubicBezTo>
                    <a:lnTo>
                      <a:pt x="1" y="197315"/>
                    </a:lnTo>
                    <a:cubicBezTo>
                      <a:pt x="6430" y="197315"/>
                      <a:pt x="11639" y="202524"/>
                      <a:pt x="11639" y="208954"/>
                    </a:cubicBezTo>
                    <a:lnTo>
                      <a:pt x="100882" y="208954"/>
                    </a:lnTo>
                    <a:cubicBezTo>
                      <a:pt x="100882" y="202524"/>
                      <a:pt x="106091" y="197315"/>
                      <a:pt x="112521" y="197315"/>
                    </a:cubicBezTo>
                    <a:close/>
                  </a:path>
                </a:pathLst>
              </a:custGeom>
              <a:noFill/>
              <a:ln w="542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7950" name="Google Shape;7950;p41"/>
          <p:cNvSpPr txBox="1">
            <a:spLocks noGrp="1"/>
          </p:cNvSpPr>
          <p:nvPr>
            <p:ph type="title" hasCustomPrompt="1"/>
          </p:nvPr>
        </p:nvSpPr>
        <p:spPr>
          <a:xfrm>
            <a:off x="1309780" y="1355125"/>
            <a:ext cx="2838000" cy="6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0"/>
              <a:buNone/>
              <a:defRPr sz="4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7951" name="Google Shape;7951;p41"/>
          <p:cNvSpPr txBox="1">
            <a:spLocks noGrp="1"/>
          </p:cNvSpPr>
          <p:nvPr>
            <p:ph type="subTitle" idx="1"/>
          </p:nvPr>
        </p:nvSpPr>
        <p:spPr>
          <a:xfrm>
            <a:off x="1309780" y="1908241"/>
            <a:ext cx="2838000" cy="2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>
                <a:solidFill>
                  <a:schemeClr val="l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7952" name="Google Shape;7952;p41"/>
          <p:cNvSpPr txBox="1">
            <a:spLocks noGrp="1"/>
          </p:cNvSpPr>
          <p:nvPr>
            <p:ph type="title" idx="2" hasCustomPrompt="1"/>
          </p:nvPr>
        </p:nvSpPr>
        <p:spPr>
          <a:xfrm>
            <a:off x="1309780" y="3166775"/>
            <a:ext cx="2838000" cy="6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0"/>
              <a:buNone/>
              <a:defRPr sz="4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7953" name="Google Shape;7953;p41"/>
          <p:cNvSpPr txBox="1">
            <a:spLocks noGrp="1"/>
          </p:cNvSpPr>
          <p:nvPr>
            <p:ph type="subTitle" idx="3"/>
          </p:nvPr>
        </p:nvSpPr>
        <p:spPr>
          <a:xfrm>
            <a:off x="1309780" y="3722889"/>
            <a:ext cx="2838000" cy="2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>
                <a:solidFill>
                  <a:schemeClr val="l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7954" name="Google Shape;7954;p41"/>
          <p:cNvSpPr txBox="1">
            <a:spLocks noGrp="1"/>
          </p:cNvSpPr>
          <p:nvPr>
            <p:ph type="title" idx="4" hasCustomPrompt="1"/>
          </p:nvPr>
        </p:nvSpPr>
        <p:spPr>
          <a:xfrm>
            <a:off x="4996213" y="1355175"/>
            <a:ext cx="2838000" cy="6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0"/>
              <a:buNone/>
              <a:defRPr sz="4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7955" name="Google Shape;7955;p41"/>
          <p:cNvSpPr txBox="1">
            <a:spLocks noGrp="1"/>
          </p:cNvSpPr>
          <p:nvPr>
            <p:ph type="subTitle" idx="5"/>
          </p:nvPr>
        </p:nvSpPr>
        <p:spPr>
          <a:xfrm>
            <a:off x="4996247" y="1908291"/>
            <a:ext cx="2838000" cy="2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>
                <a:solidFill>
                  <a:schemeClr val="l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7956" name="Google Shape;7956;p41"/>
          <p:cNvSpPr txBox="1">
            <a:spLocks noGrp="1"/>
          </p:cNvSpPr>
          <p:nvPr>
            <p:ph type="title" idx="6" hasCustomPrompt="1"/>
          </p:nvPr>
        </p:nvSpPr>
        <p:spPr>
          <a:xfrm>
            <a:off x="4996213" y="3166825"/>
            <a:ext cx="2838000" cy="6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0"/>
              <a:buNone/>
              <a:defRPr sz="4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7957" name="Google Shape;7957;p41"/>
          <p:cNvSpPr txBox="1">
            <a:spLocks noGrp="1"/>
          </p:cNvSpPr>
          <p:nvPr>
            <p:ph type="subTitle" idx="7"/>
          </p:nvPr>
        </p:nvSpPr>
        <p:spPr>
          <a:xfrm>
            <a:off x="4996213" y="3722939"/>
            <a:ext cx="2838000" cy="2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>
                <a:solidFill>
                  <a:schemeClr val="l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8">
  <p:cSld name="CUSTOM_6">
    <p:spTree>
      <p:nvGrpSpPr>
        <p:cNvPr id="1" name="Shape 79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959" name="Google Shape;7959;p42"/>
          <p:cNvGrpSpPr/>
          <p:nvPr/>
        </p:nvGrpSpPr>
        <p:grpSpPr>
          <a:xfrm>
            <a:off x="237195" y="237553"/>
            <a:ext cx="8669501" cy="4668503"/>
            <a:chOff x="237195" y="237553"/>
            <a:chExt cx="8669501" cy="4668503"/>
          </a:xfrm>
        </p:grpSpPr>
        <p:sp>
          <p:nvSpPr>
            <p:cNvPr id="7960" name="Google Shape;7960;p42"/>
            <p:cNvSpPr/>
            <p:nvPr/>
          </p:nvSpPr>
          <p:spPr>
            <a:xfrm rot="5400000">
              <a:off x="8738903" y="241642"/>
              <a:ext cx="171881" cy="163703"/>
            </a:xfrm>
            <a:custGeom>
              <a:avLst/>
              <a:gdLst/>
              <a:ahLst/>
              <a:cxnLst/>
              <a:rect l="l" t="t" r="r" b="b"/>
              <a:pathLst>
                <a:path w="5444" h="5185" extrusionOk="0">
                  <a:moveTo>
                    <a:pt x="518" y="4191"/>
                  </a:moveTo>
                  <a:lnTo>
                    <a:pt x="518" y="4191"/>
                  </a:lnTo>
                  <a:lnTo>
                    <a:pt x="518" y="4191"/>
                  </a:lnTo>
                  <a:close/>
                  <a:moveTo>
                    <a:pt x="1887" y="0"/>
                  </a:moveTo>
                  <a:lnTo>
                    <a:pt x="2247" y="1930"/>
                  </a:lnTo>
                  <a:lnTo>
                    <a:pt x="518" y="994"/>
                  </a:lnTo>
                  <a:lnTo>
                    <a:pt x="1944" y="2333"/>
                  </a:lnTo>
                  <a:lnTo>
                    <a:pt x="0" y="2592"/>
                  </a:lnTo>
                  <a:lnTo>
                    <a:pt x="1944" y="2837"/>
                  </a:lnTo>
                  <a:lnTo>
                    <a:pt x="518" y="4191"/>
                  </a:lnTo>
                  <a:lnTo>
                    <a:pt x="2247" y="3255"/>
                  </a:lnTo>
                  <a:lnTo>
                    <a:pt x="1887" y="5185"/>
                  </a:lnTo>
                  <a:lnTo>
                    <a:pt x="2722" y="3413"/>
                  </a:lnTo>
                  <a:lnTo>
                    <a:pt x="3572" y="5185"/>
                  </a:lnTo>
                  <a:lnTo>
                    <a:pt x="3197" y="3255"/>
                  </a:lnTo>
                  <a:lnTo>
                    <a:pt x="4925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5" y="994"/>
                  </a:lnTo>
                  <a:lnTo>
                    <a:pt x="3197" y="1930"/>
                  </a:lnTo>
                  <a:lnTo>
                    <a:pt x="3572" y="0"/>
                  </a:lnTo>
                  <a:lnTo>
                    <a:pt x="2722" y="1771"/>
                  </a:lnTo>
                  <a:lnTo>
                    <a:pt x="188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1" name="Google Shape;7961;p42"/>
            <p:cNvSpPr/>
            <p:nvPr/>
          </p:nvSpPr>
          <p:spPr>
            <a:xfrm rot="5400000">
              <a:off x="8738887" y="4726518"/>
              <a:ext cx="171912" cy="163703"/>
            </a:xfrm>
            <a:custGeom>
              <a:avLst/>
              <a:gdLst/>
              <a:ahLst/>
              <a:cxnLst/>
              <a:rect l="l" t="t" r="r" b="b"/>
              <a:pathLst>
                <a:path w="5445" h="5185" extrusionOk="0">
                  <a:moveTo>
                    <a:pt x="3558" y="0"/>
                  </a:moveTo>
                  <a:lnTo>
                    <a:pt x="3558" y="0"/>
                  </a:lnTo>
                  <a:lnTo>
                    <a:pt x="3558" y="0"/>
                  </a:lnTo>
                  <a:close/>
                  <a:moveTo>
                    <a:pt x="519" y="4191"/>
                  </a:moveTo>
                  <a:lnTo>
                    <a:pt x="519" y="4191"/>
                  </a:lnTo>
                  <a:lnTo>
                    <a:pt x="519" y="4191"/>
                  </a:lnTo>
                  <a:close/>
                  <a:moveTo>
                    <a:pt x="1873" y="0"/>
                  </a:moveTo>
                  <a:lnTo>
                    <a:pt x="2247" y="1930"/>
                  </a:lnTo>
                  <a:lnTo>
                    <a:pt x="519" y="994"/>
                  </a:lnTo>
                  <a:lnTo>
                    <a:pt x="1945" y="2333"/>
                  </a:lnTo>
                  <a:lnTo>
                    <a:pt x="0" y="2592"/>
                  </a:lnTo>
                  <a:lnTo>
                    <a:pt x="1945" y="2837"/>
                  </a:lnTo>
                  <a:lnTo>
                    <a:pt x="519" y="4191"/>
                  </a:lnTo>
                  <a:lnTo>
                    <a:pt x="2247" y="3255"/>
                  </a:lnTo>
                  <a:lnTo>
                    <a:pt x="1873" y="5185"/>
                  </a:lnTo>
                  <a:lnTo>
                    <a:pt x="2722" y="3413"/>
                  </a:lnTo>
                  <a:lnTo>
                    <a:pt x="3558" y="5185"/>
                  </a:lnTo>
                  <a:lnTo>
                    <a:pt x="3197" y="3255"/>
                  </a:lnTo>
                  <a:lnTo>
                    <a:pt x="4926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6" y="994"/>
                  </a:lnTo>
                  <a:lnTo>
                    <a:pt x="3197" y="1930"/>
                  </a:lnTo>
                  <a:lnTo>
                    <a:pt x="3558" y="0"/>
                  </a:lnTo>
                  <a:lnTo>
                    <a:pt x="2722" y="1771"/>
                  </a:lnTo>
                  <a:lnTo>
                    <a:pt x="1873" y="0"/>
                  </a:lnTo>
                  <a:close/>
                  <a:moveTo>
                    <a:pt x="1873" y="5185"/>
                  </a:moveTo>
                  <a:lnTo>
                    <a:pt x="1873" y="5185"/>
                  </a:lnTo>
                  <a:lnTo>
                    <a:pt x="1873" y="5185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2" name="Google Shape;7962;p42"/>
            <p:cNvSpPr/>
            <p:nvPr/>
          </p:nvSpPr>
          <p:spPr>
            <a:xfrm rot="5400000">
              <a:off x="232906" y="241847"/>
              <a:ext cx="171881" cy="163293"/>
            </a:xfrm>
            <a:custGeom>
              <a:avLst/>
              <a:gdLst/>
              <a:ahLst/>
              <a:cxnLst/>
              <a:rect l="l" t="t" r="r" b="b"/>
              <a:pathLst>
                <a:path w="5444" h="5172" extrusionOk="0">
                  <a:moveTo>
                    <a:pt x="3572" y="1"/>
                  </a:moveTo>
                  <a:lnTo>
                    <a:pt x="2722" y="1772"/>
                  </a:lnTo>
                  <a:lnTo>
                    <a:pt x="1887" y="1"/>
                  </a:lnTo>
                  <a:lnTo>
                    <a:pt x="1887" y="1"/>
                  </a:lnTo>
                  <a:lnTo>
                    <a:pt x="2247" y="1916"/>
                  </a:lnTo>
                  <a:lnTo>
                    <a:pt x="518" y="980"/>
                  </a:lnTo>
                  <a:lnTo>
                    <a:pt x="518" y="980"/>
                  </a:lnTo>
                  <a:lnTo>
                    <a:pt x="1944" y="2334"/>
                  </a:lnTo>
                  <a:lnTo>
                    <a:pt x="0" y="2579"/>
                  </a:lnTo>
                  <a:lnTo>
                    <a:pt x="1944" y="2838"/>
                  </a:lnTo>
                  <a:lnTo>
                    <a:pt x="518" y="4177"/>
                  </a:lnTo>
                  <a:lnTo>
                    <a:pt x="2247" y="3241"/>
                  </a:lnTo>
                  <a:lnTo>
                    <a:pt x="1887" y="5171"/>
                  </a:lnTo>
                  <a:lnTo>
                    <a:pt x="2722" y="3400"/>
                  </a:lnTo>
                  <a:lnTo>
                    <a:pt x="3572" y="5171"/>
                  </a:lnTo>
                  <a:lnTo>
                    <a:pt x="3197" y="3241"/>
                  </a:lnTo>
                  <a:lnTo>
                    <a:pt x="4925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5" y="980"/>
                  </a:lnTo>
                  <a:lnTo>
                    <a:pt x="3197" y="1916"/>
                  </a:lnTo>
                  <a:lnTo>
                    <a:pt x="3572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3" name="Google Shape;7963;p42"/>
            <p:cNvSpPr/>
            <p:nvPr/>
          </p:nvSpPr>
          <p:spPr>
            <a:xfrm rot="5400000">
              <a:off x="232890" y="4738449"/>
              <a:ext cx="171912" cy="163293"/>
            </a:xfrm>
            <a:custGeom>
              <a:avLst/>
              <a:gdLst/>
              <a:ahLst/>
              <a:cxnLst/>
              <a:rect l="l" t="t" r="r" b="b"/>
              <a:pathLst>
                <a:path w="5445" h="5172" extrusionOk="0">
                  <a:moveTo>
                    <a:pt x="1873" y="1"/>
                  </a:moveTo>
                  <a:lnTo>
                    <a:pt x="2247" y="1916"/>
                  </a:lnTo>
                  <a:lnTo>
                    <a:pt x="519" y="980"/>
                  </a:lnTo>
                  <a:lnTo>
                    <a:pt x="519" y="980"/>
                  </a:lnTo>
                  <a:lnTo>
                    <a:pt x="1945" y="2334"/>
                  </a:lnTo>
                  <a:lnTo>
                    <a:pt x="0" y="2579"/>
                  </a:lnTo>
                  <a:lnTo>
                    <a:pt x="1945" y="2838"/>
                  </a:lnTo>
                  <a:lnTo>
                    <a:pt x="519" y="4177"/>
                  </a:lnTo>
                  <a:lnTo>
                    <a:pt x="2247" y="3241"/>
                  </a:lnTo>
                  <a:lnTo>
                    <a:pt x="1873" y="5171"/>
                  </a:lnTo>
                  <a:lnTo>
                    <a:pt x="2722" y="3400"/>
                  </a:lnTo>
                  <a:lnTo>
                    <a:pt x="3558" y="5171"/>
                  </a:lnTo>
                  <a:lnTo>
                    <a:pt x="3197" y="3241"/>
                  </a:lnTo>
                  <a:lnTo>
                    <a:pt x="3197" y="3241"/>
                  </a:lnTo>
                  <a:lnTo>
                    <a:pt x="4926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6" y="980"/>
                  </a:lnTo>
                  <a:lnTo>
                    <a:pt x="4926" y="980"/>
                  </a:lnTo>
                  <a:lnTo>
                    <a:pt x="3197" y="1916"/>
                  </a:lnTo>
                  <a:lnTo>
                    <a:pt x="3558" y="1"/>
                  </a:lnTo>
                  <a:lnTo>
                    <a:pt x="2722" y="1772"/>
                  </a:lnTo>
                  <a:lnTo>
                    <a:pt x="18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7964" name="Google Shape;7964;p42"/>
            <p:cNvGrpSpPr/>
            <p:nvPr/>
          </p:nvGrpSpPr>
          <p:grpSpPr>
            <a:xfrm rot="5400000">
              <a:off x="2237697" y="-1762942"/>
              <a:ext cx="4668496" cy="8669501"/>
              <a:chOff x="2402975" y="240825"/>
              <a:chExt cx="2813025" cy="5223850"/>
            </a:xfrm>
          </p:grpSpPr>
          <p:sp>
            <p:nvSpPr>
              <p:cNvPr id="7965" name="Google Shape;7965;p42"/>
              <p:cNvSpPr/>
              <p:nvPr/>
            </p:nvSpPr>
            <p:spPr>
              <a:xfrm>
                <a:off x="2470125" y="328325"/>
                <a:ext cx="2678725" cy="5048525"/>
              </a:xfrm>
              <a:custGeom>
                <a:avLst/>
                <a:gdLst/>
                <a:ahLst/>
                <a:cxnLst/>
                <a:rect l="l" t="t" r="r" b="b"/>
                <a:pathLst>
                  <a:path w="107149" h="201941" fill="none" extrusionOk="0">
                    <a:moveTo>
                      <a:pt x="107149" y="197071"/>
                    </a:moveTo>
                    <a:lnTo>
                      <a:pt x="107149" y="4884"/>
                    </a:lnTo>
                    <a:cubicBezTo>
                      <a:pt x="104450" y="4884"/>
                      <a:pt x="102266" y="2700"/>
                      <a:pt x="102266" y="0"/>
                    </a:cubicBezTo>
                    <a:lnTo>
                      <a:pt x="5087" y="0"/>
                    </a:lnTo>
                    <a:cubicBezTo>
                      <a:pt x="5087" y="2808"/>
                      <a:pt x="2808" y="5087"/>
                      <a:pt x="0" y="5087"/>
                    </a:cubicBezTo>
                    <a:lnTo>
                      <a:pt x="0" y="196854"/>
                    </a:lnTo>
                    <a:cubicBezTo>
                      <a:pt x="2808" y="196854"/>
                      <a:pt x="5087" y="199132"/>
                      <a:pt x="5087" y="201940"/>
                    </a:cubicBezTo>
                    <a:lnTo>
                      <a:pt x="102266" y="201940"/>
                    </a:lnTo>
                    <a:cubicBezTo>
                      <a:pt x="102266" y="199255"/>
                      <a:pt x="104450" y="197071"/>
                      <a:pt x="107149" y="197071"/>
                    </a:cubicBezTo>
                    <a:close/>
                  </a:path>
                </a:pathLst>
              </a:custGeom>
              <a:noFill/>
              <a:ln w="507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66" name="Google Shape;7966;p42"/>
              <p:cNvSpPr/>
              <p:nvPr/>
            </p:nvSpPr>
            <p:spPr>
              <a:xfrm>
                <a:off x="2402975" y="240825"/>
                <a:ext cx="2813025" cy="5223850"/>
              </a:xfrm>
              <a:custGeom>
                <a:avLst/>
                <a:gdLst/>
                <a:ahLst/>
                <a:cxnLst/>
                <a:rect l="l" t="t" r="r" b="b"/>
                <a:pathLst>
                  <a:path w="112521" h="208954" fill="none" extrusionOk="0">
                    <a:moveTo>
                      <a:pt x="112521" y="197315"/>
                    </a:moveTo>
                    <a:lnTo>
                      <a:pt x="112521" y="11639"/>
                    </a:lnTo>
                    <a:cubicBezTo>
                      <a:pt x="106091" y="11639"/>
                      <a:pt x="100882" y="6430"/>
                      <a:pt x="100882" y="1"/>
                    </a:cubicBezTo>
                    <a:lnTo>
                      <a:pt x="11639" y="1"/>
                    </a:lnTo>
                    <a:cubicBezTo>
                      <a:pt x="11639" y="6430"/>
                      <a:pt x="6430" y="11639"/>
                      <a:pt x="1" y="11639"/>
                    </a:cubicBezTo>
                    <a:lnTo>
                      <a:pt x="1" y="197315"/>
                    </a:lnTo>
                    <a:cubicBezTo>
                      <a:pt x="6430" y="197315"/>
                      <a:pt x="11639" y="202524"/>
                      <a:pt x="11639" y="208954"/>
                    </a:cubicBezTo>
                    <a:lnTo>
                      <a:pt x="100882" y="208954"/>
                    </a:lnTo>
                    <a:cubicBezTo>
                      <a:pt x="100882" y="202524"/>
                      <a:pt x="106091" y="197315"/>
                      <a:pt x="112521" y="197315"/>
                    </a:cubicBezTo>
                    <a:close/>
                  </a:path>
                </a:pathLst>
              </a:custGeom>
              <a:noFill/>
              <a:ln w="542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7967" name="Google Shape;7967;p42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45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7968" name="Google Shape;7968;p42"/>
          <p:cNvGrpSpPr/>
          <p:nvPr/>
        </p:nvGrpSpPr>
        <p:grpSpPr>
          <a:xfrm>
            <a:off x="492271" y="655580"/>
            <a:ext cx="8000016" cy="3700370"/>
            <a:chOff x="492271" y="655580"/>
            <a:chExt cx="8000016" cy="3700370"/>
          </a:xfrm>
        </p:grpSpPr>
        <p:grpSp>
          <p:nvGrpSpPr>
            <p:cNvPr id="7969" name="Google Shape;7969;p42"/>
            <p:cNvGrpSpPr/>
            <p:nvPr/>
          </p:nvGrpSpPr>
          <p:grpSpPr>
            <a:xfrm rot="71469" flipH="1">
              <a:off x="7679391" y="663391"/>
              <a:ext cx="751472" cy="770025"/>
              <a:chOff x="1609851" y="1570464"/>
              <a:chExt cx="1473733" cy="1539433"/>
            </a:xfrm>
          </p:grpSpPr>
          <p:sp>
            <p:nvSpPr>
              <p:cNvPr id="7970" name="Google Shape;7970;p42"/>
              <p:cNvSpPr/>
              <p:nvPr/>
            </p:nvSpPr>
            <p:spPr>
              <a:xfrm>
                <a:off x="2083882" y="2441068"/>
                <a:ext cx="117373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26" extrusionOk="0">
                    <a:moveTo>
                      <a:pt x="3413" y="0"/>
                    </a:moveTo>
                    <a:lnTo>
                      <a:pt x="0" y="2389"/>
                    </a:lnTo>
                    <a:lnTo>
                      <a:pt x="68" y="2526"/>
                    </a:lnTo>
                    <a:lnTo>
                      <a:pt x="3413" y="69"/>
                    </a:lnTo>
                    <a:lnTo>
                      <a:pt x="341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71" name="Google Shape;7971;p42"/>
              <p:cNvSpPr/>
              <p:nvPr/>
            </p:nvSpPr>
            <p:spPr>
              <a:xfrm>
                <a:off x="2039291" y="2403525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2935" y="0"/>
                    </a:moveTo>
                    <a:lnTo>
                      <a:pt x="0" y="888"/>
                    </a:lnTo>
                    <a:lnTo>
                      <a:pt x="0" y="1024"/>
                    </a:lnTo>
                    <a:lnTo>
                      <a:pt x="2935" y="69"/>
                    </a:lnTo>
                    <a:lnTo>
                      <a:pt x="293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72" name="Google Shape;7972;p42"/>
              <p:cNvSpPr/>
              <p:nvPr/>
            </p:nvSpPr>
            <p:spPr>
              <a:xfrm>
                <a:off x="2151920" y="2513816"/>
                <a:ext cx="68107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26" extrusionOk="0">
                    <a:moveTo>
                      <a:pt x="1980" y="0"/>
                    </a:moveTo>
                    <a:lnTo>
                      <a:pt x="1" y="2458"/>
                    </a:lnTo>
                    <a:lnTo>
                      <a:pt x="137" y="2526"/>
                    </a:lnTo>
                    <a:lnTo>
                      <a:pt x="198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73" name="Google Shape;7973;p42"/>
              <p:cNvSpPr/>
              <p:nvPr/>
            </p:nvSpPr>
            <p:spPr>
              <a:xfrm>
                <a:off x="2241102" y="2509106"/>
                <a:ext cx="49301" cy="133807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892" extrusionOk="0">
                    <a:moveTo>
                      <a:pt x="1366" y="1"/>
                    </a:moveTo>
                    <a:lnTo>
                      <a:pt x="0" y="3892"/>
                    </a:lnTo>
                    <a:lnTo>
                      <a:pt x="69" y="3892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74" name="Google Shape;7974;p42"/>
              <p:cNvSpPr/>
              <p:nvPr/>
            </p:nvSpPr>
            <p:spPr>
              <a:xfrm>
                <a:off x="2158968" y="2074990"/>
                <a:ext cx="61059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2595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775" y="2594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75" name="Google Shape;7975;p42"/>
              <p:cNvSpPr/>
              <p:nvPr/>
            </p:nvSpPr>
            <p:spPr>
              <a:xfrm>
                <a:off x="2022858" y="2333115"/>
                <a:ext cx="145531" cy="4744"/>
              </a:xfrm>
              <a:custGeom>
                <a:avLst/>
                <a:gdLst/>
                <a:ahLst/>
                <a:cxnLst/>
                <a:rect l="l" t="t" r="r" b="b"/>
                <a:pathLst>
                  <a:path w="4233" h="138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4232" y="137"/>
                    </a:lnTo>
                    <a:lnTo>
                      <a:pt x="4232" y="69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76" name="Google Shape;7976;p42"/>
              <p:cNvSpPr/>
              <p:nvPr/>
            </p:nvSpPr>
            <p:spPr>
              <a:xfrm>
                <a:off x="2346717" y="2016303"/>
                <a:ext cx="4710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3073" extrusionOk="0">
                    <a:moveTo>
                      <a:pt x="0" y="1"/>
                    </a:moveTo>
                    <a:lnTo>
                      <a:pt x="0" y="3072"/>
                    </a:lnTo>
                    <a:lnTo>
                      <a:pt x="137" y="3072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77" name="Google Shape;7977;p42"/>
              <p:cNvSpPr/>
              <p:nvPr/>
            </p:nvSpPr>
            <p:spPr>
              <a:xfrm>
                <a:off x="2086220" y="2143028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69" y="1"/>
                    </a:moveTo>
                    <a:lnTo>
                      <a:pt x="0" y="137"/>
                    </a:lnTo>
                    <a:lnTo>
                      <a:pt x="3413" y="2595"/>
                    </a:lnTo>
                    <a:lnTo>
                      <a:pt x="3413" y="2526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78" name="Google Shape;7978;p42"/>
              <p:cNvSpPr/>
              <p:nvPr/>
            </p:nvSpPr>
            <p:spPr>
              <a:xfrm>
                <a:off x="2492179" y="2445744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69"/>
                    </a:cubicBezTo>
                    <a:lnTo>
                      <a:pt x="3277" y="2595"/>
                    </a:lnTo>
                    <a:cubicBezTo>
                      <a:pt x="3346" y="2527"/>
                      <a:pt x="3346" y="2527"/>
                      <a:pt x="3414" y="2458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79" name="Google Shape;7979;p42"/>
              <p:cNvSpPr/>
              <p:nvPr/>
            </p:nvSpPr>
            <p:spPr>
              <a:xfrm>
                <a:off x="2342007" y="2556069"/>
                <a:ext cx="4744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138" h="3072" extrusionOk="0">
                    <a:moveTo>
                      <a:pt x="69" y="0"/>
                    </a:moveTo>
                    <a:lnTo>
                      <a:pt x="1" y="3072"/>
                    </a:lnTo>
                    <a:lnTo>
                      <a:pt x="137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80" name="Google Shape;7980;p42"/>
              <p:cNvSpPr/>
              <p:nvPr/>
            </p:nvSpPr>
            <p:spPr>
              <a:xfrm>
                <a:off x="2553203" y="2241596"/>
                <a:ext cx="103278" cy="32902"/>
              </a:xfrm>
              <a:custGeom>
                <a:avLst/>
                <a:gdLst/>
                <a:ahLst/>
                <a:cxnLst/>
                <a:rect l="l" t="t" r="r" b="b"/>
                <a:pathLst>
                  <a:path w="3004" h="957" extrusionOk="0">
                    <a:moveTo>
                      <a:pt x="2936" y="1"/>
                    </a:moveTo>
                    <a:lnTo>
                      <a:pt x="1" y="888"/>
                    </a:lnTo>
                    <a:lnTo>
                      <a:pt x="1" y="956"/>
                    </a:lnTo>
                    <a:lnTo>
                      <a:pt x="3004" y="137"/>
                    </a:lnTo>
                    <a:cubicBezTo>
                      <a:pt x="3004" y="137"/>
                      <a:pt x="3004" y="1"/>
                      <a:pt x="2936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81" name="Google Shape;7981;p42"/>
              <p:cNvSpPr/>
              <p:nvPr/>
            </p:nvSpPr>
            <p:spPr>
              <a:xfrm>
                <a:off x="2527384" y="2340163"/>
                <a:ext cx="143193" cy="4710"/>
              </a:xfrm>
              <a:custGeom>
                <a:avLst/>
                <a:gdLst/>
                <a:ahLst/>
                <a:cxnLst/>
                <a:rect l="l" t="t" r="r" b="b"/>
                <a:pathLst>
                  <a:path w="4165" h="137" extrusionOk="0">
                    <a:moveTo>
                      <a:pt x="1" y="0"/>
                    </a:moveTo>
                    <a:lnTo>
                      <a:pt x="1" y="69"/>
                    </a:lnTo>
                    <a:lnTo>
                      <a:pt x="4165" y="137"/>
                    </a:lnTo>
                    <a:lnTo>
                      <a:pt x="416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82" name="Google Shape;7982;p42"/>
              <p:cNvSpPr/>
              <p:nvPr/>
            </p:nvSpPr>
            <p:spPr>
              <a:xfrm>
                <a:off x="2471070" y="2513816"/>
                <a:ext cx="65735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2595" extrusionOk="0">
                    <a:moveTo>
                      <a:pt x="1" y="0"/>
                    </a:moveTo>
                    <a:lnTo>
                      <a:pt x="1775" y="2594"/>
                    </a:lnTo>
                    <a:lnTo>
                      <a:pt x="1912" y="252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83" name="Google Shape;7983;p42"/>
              <p:cNvSpPr/>
              <p:nvPr/>
            </p:nvSpPr>
            <p:spPr>
              <a:xfrm>
                <a:off x="2400659" y="2509106"/>
                <a:ext cx="44625" cy="138517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9" extrusionOk="0">
                    <a:moveTo>
                      <a:pt x="1" y="1"/>
                    </a:moveTo>
                    <a:lnTo>
                      <a:pt x="1161" y="4028"/>
                    </a:lnTo>
                    <a:lnTo>
                      <a:pt x="1298" y="4028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84" name="Google Shape;7984;p42"/>
              <p:cNvSpPr/>
              <p:nvPr/>
            </p:nvSpPr>
            <p:spPr>
              <a:xfrm>
                <a:off x="1936048" y="2030399"/>
                <a:ext cx="145496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232" h="3209" extrusionOk="0">
                    <a:moveTo>
                      <a:pt x="137" y="0"/>
                    </a:moveTo>
                    <a:lnTo>
                      <a:pt x="0" y="137"/>
                    </a:lnTo>
                    <a:lnTo>
                      <a:pt x="4164" y="3209"/>
                    </a:lnTo>
                    <a:lnTo>
                      <a:pt x="4232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85" name="Google Shape;7985;p42"/>
              <p:cNvSpPr/>
              <p:nvPr/>
            </p:nvSpPr>
            <p:spPr>
              <a:xfrm>
                <a:off x="1860928" y="2171185"/>
                <a:ext cx="169012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4916" h="1776" extrusionOk="0">
                    <a:moveTo>
                      <a:pt x="69" y="1"/>
                    </a:moveTo>
                    <a:lnTo>
                      <a:pt x="1" y="206"/>
                    </a:lnTo>
                    <a:lnTo>
                      <a:pt x="4915" y="1776"/>
                    </a:lnTo>
                    <a:lnTo>
                      <a:pt x="4915" y="1707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86" name="Google Shape;7986;p42"/>
              <p:cNvSpPr/>
              <p:nvPr/>
            </p:nvSpPr>
            <p:spPr>
              <a:xfrm>
                <a:off x="2766772" y="2654603"/>
                <a:ext cx="79796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321" h="1844" extrusionOk="0">
                    <a:moveTo>
                      <a:pt x="137" y="1"/>
                    </a:moveTo>
                    <a:cubicBezTo>
                      <a:pt x="137" y="69"/>
                      <a:pt x="68" y="137"/>
                      <a:pt x="0" y="206"/>
                    </a:cubicBezTo>
                    <a:lnTo>
                      <a:pt x="2184" y="1844"/>
                    </a:lnTo>
                    <a:lnTo>
                      <a:pt x="2253" y="1776"/>
                    </a:lnTo>
                    <a:lnTo>
                      <a:pt x="2321" y="1639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87" name="Google Shape;7987;p42"/>
              <p:cNvSpPr/>
              <p:nvPr/>
            </p:nvSpPr>
            <p:spPr>
              <a:xfrm>
                <a:off x="1837481" y="2328440"/>
                <a:ext cx="176026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5120" h="274" extrusionOk="0">
                    <a:moveTo>
                      <a:pt x="0" y="0"/>
                    </a:moveTo>
                    <a:cubicBezTo>
                      <a:pt x="0" y="68"/>
                      <a:pt x="0" y="137"/>
                      <a:pt x="0" y="205"/>
                    </a:cubicBezTo>
                    <a:lnTo>
                      <a:pt x="5120" y="273"/>
                    </a:lnTo>
                    <a:lnTo>
                      <a:pt x="5120" y="137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88" name="Google Shape;7988;p42"/>
              <p:cNvSpPr/>
              <p:nvPr/>
            </p:nvSpPr>
            <p:spPr>
              <a:xfrm>
                <a:off x="1722479" y="2323729"/>
                <a:ext cx="93892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74" extrusionOk="0">
                    <a:moveTo>
                      <a:pt x="1" y="1"/>
                    </a:moveTo>
                    <a:lnTo>
                      <a:pt x="1" y="205"/>
                    </a:lnTo>
                    <a:lnTo>
                      <a:pt x="1" y="274"/>
                    </a:lnTo>
                    <a:lnTo>
                      <a:pt x="2731" y="274"/>
                    </a:lnTo>
                    <a:cubicBezTo>
                      <a:pt x="2731" y="205"/>
                      <a:pt x="2731" y="137"/>
                      <a:pt x="2731" y="69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89" name="Google Shape;7989;p42"/>
              <p:cNvSpPr/>
              <p:nvPr/>
            </p:nvSpPr>
            <p:spPr>
              <a:xfrm>
                <a:off x="2403032" y="2032737"/>
                <a:ext cx="49301" cy="136145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960" extrusionOk="0">
                    <a:moveTo>
                      <a:pt x="1365" y="1"/>
                    </a:moveTo>
                    <a:lnTo>
                      <a:pt x="0" y="3960"/>
                    </a:lnTo>
                    <a:lnTo>
                      <a:pt x="68" y="3960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90" name="Google Shape;7990;p42"/>
              <p:cNvSpPr/>
              <p:nvPr/>
            </p:nvSpPr>
            <p:spPr>
              <a:xfrm>
                <a:off x="2611890" y="2539636"/>
                <a:ext cx="147868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301" h="3209" extrusionOk="0">
                    <a:moveTo>
                      <a:pt x="137" y="0"/>
                    </a:moveTo>
                    <a:lnTo>
                      <a:pt x="0" y="69"/>
                    </a:lnTo>
                    <a:lnTo>
                      <a:pt x="4164" y="3208"/>
                    </a:lnTo>
                    <a:lnTo>
                      <a:pt x="4300" y="3004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91" name="Google Shape;7991;p42"/>
              <p:cNvSpPr/>
              <p:nvPr/>
            </p:nvSpPr>
            <p:spPr>
              <a:xfrm>
                <a:off x="2663494" y="2443406"/>
                <a:ext cx="171350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844" extrusionOk="0">
                    <a:moveTo>
                      <a:pt x="1" y="1"/>
                    </a:moveTo>
                    <a:cubicBezTo>
                      <a:pt x="1" y="69"/>
                      <a:pt x="1" y="69"/>
                      <a:pt x="1" y="137"/>
                    </a:cubicBezTo>
                    <a:lnTo>
                      <a:pt x="4915" y="1844"/>
                    </a:lnTo>
                    <a:lnTo>
                      <a:pt x="4984" y="1707"/>
                    </a:lnTo>
                    <a:lnTo>
                      <a:pt x="4984" y="1639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92" name="Google Shape;7992;p42"/>
              <p:cNvSpPr/>
              <p:nvPr/>
            </p:nvSpPr>
            <p:spPr>
              <a:xfrm>
                <a:off x="2851244" y="211019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80"/>
                    </a:lnTo>
                    <a:cubicBezTo>
                      <a:pt x="0" y="1980"/>
                      <a:pt x="69" y="2048"/>
                      <a:pt x="69" y="2116"/>
                    </a:cubicBezTo>
                    <a:lnTo>
                      <a:pt x="6212" y="205"/>
                    </a:lnTo>
                    <a:cubicBezTo>
                      <a:pt x="6212" y="137"/>
                      <a:pt x="6212" y="68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93" name="Google Shape;7993;p42"/>
              <p:cNvSpPr/>
              <p:nvPr/>
            </p:nvSpPr>
            <p:spPr>
              <a:xfrm>
                <a:off x="2250488" y="2030399"/>
                <a:ext cx="44625" cy="138483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8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229" y="4028"/>
                    </a:lnTo>
                    <a:lnTo>
                      <a:pt x="1297" y="4028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94" name="Google Shape;7994;p42"/>
              <p:cNvSpPr/>
              <p:nvPr/>
            </p:nvSpPr>
            <p:spPr>
              <a:xfrm>
                <a:off x="2489841" y="2150076"/>
                <a:ext cx="119711" cy="86878"/>
              </a:xfrm>
              <a:custGeom>
                <a:avLst/>
                <a:gdLst/>
                <a:ahLst/>
                <a:cxnLst/>
                <a:rect l="l" t="t" r="r" b="b"/>
                <a:pathLst>
                  <a:path w="3482" h="2527" extrusionOk="0">
                    <a:moveTo>
                      <a:pt x="3414" y="1"/>
                    </a:moveTo>
                    <a:lnTo>
                      <a:pt x="1" y="2458"/>
                    </a:lnTo>
                    <a:lnTo>
                      <a:pt x="69" y="2458"/>
                    </a:lnTo>
                    <a:lnTo>
                      <a:pt x="69" y="2526"/>
                    </a:lnTo>
                    <a:lnTo>
                      <a:pt x="3482" y="137"/>
                    </a:lnTo>
                    <a:lnTo>
                      <a:pt x="341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95" name="Google Shape;7995;p42"/>
              <p:cNvSpPr/>
              <p:nvPr/>
            </p:nvSpPr>
            <p:spPr>
              <a:xfrm>
                <a:off x="2473407" y="2077328"/>
                <a:ext cx="68107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95" extrusionOk="0">
                    <a:moveTo>
                      <a:pt x="1844" y="1"/>
                    </a:moveTo>
                    <a:lnTo>
                      <a:pt x="1" y="2526"/>
                    </a:lnTo>
                    <a:lnTo>
                      <a:pt x="69" y="2526"/>
                    </a:lnTo>
                    <a:lnTo>
                      <a:pt x="69" y="2594"/>
                    </a:lnTo>
                    <a:lnTo>
                      <a:pt x="1980" y="137"/>
                    </a:lnTo>
                    <a:lnTo>
                      <a:pt x="184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96" name="Google Shape;7996;p42"/>
              <p:cNvSpPr/>
              <p:nvPr/>
            </p:nvSpPr>
            <p:spPr>
              <a:xfrm>
                <a:off x="2041629" y="2234548"/>
                <a:ext cx="100940" cy="37577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93" extrusionOk="0">
                    <a:moveTo>
                      <a:pt x="1" y="1"/>
                    </a:moveTo>
                    <a:lnTo>
                      <a:pt x="1" y="137"/>
                    </a:lnTo>
                    <a:lnTo>
                      <a:pt x="2936" y="1093"/>
                    </a:lnTo>
                    <a:cubicBezTo>
                      <a:pt x="2936" y="1025"/>
                      <a:pt x="2936" y="1025"/>
                      <a:pt x="2936" y="1025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97" name="Google Shape;7997;p42"/>
              <p:cNvSpPr/>
              <p:nvPr/>
            </p:nvSpPr>
            <p:spPr>
              <a:xfrm>
                <a:off x="1846866" y="1959989"/>
                <a:ext cx="77458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253" h="1844" extrusionOk="0">
                    <a:moveTo>
                      <a:pt x="137" y="1"/>
                    </a:moveTo>
                    <a:lnTo>
                      <a:pt x="69" y="69"/>
                    </a:lnTo>
                    <a:cubicBezTo>
                      <a:pt x="69" y="137"/>
                      <a:pt x="0" y="137"/>
                      <a:pt x="0" y="205"/>
                    </a:cubicBezTo>
                    <a:lnTo>
                      <a:pt x="2184" y="1844"/>
                    </a:lnTo>
                    <a:lnTo>
                      <a:pt x="2253" y="170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98" name="Google Shape;7998;p42"/>
              <p:cNvSpPr/>
              <p:nvPr/>
            </p:nvSpPr>
            <p:spPr>
              <a:xfrm>
                <a:off x="2553203" y="2408201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2936" y="1025"/>
                    </a:lnTo>
                    <a:lnTo>
                      <a:pt x="2936" y="956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99" name="Google Shape;7999;p42"/>
              <p:cNvSpPr/>
              <p:nvPr/>
            </p:nvSpPr>
            <p:spPr>
              <a:xfrm>
                <a:off x="2665832" y="2182943"/>
                <a:ext cx="171350" cy="5868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7" extrusionOk="0">
                    <a:moveTo>
                      <a:pt x="4916" y="0"/>
                    </a:moveTo>
                    <a:lnTo>
                      <a:pt x="1" y="1570"/>
                    </a:lnTo>
                    <a:lnTo>
                      <a:pt x="1" y="1707"/>
                    </a:lnTo>
                    <a:lnTo>
                      <a:pt x="4984" y="137"/>
                    </a:lnTo>
                    <a:lnTo>
                      <a:pt x="491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00" name="Google Shape;8000;p42"/>
              <p:cNvSpPr/>
              <p:nvPr/>
            </p:nvSpPr>
            <p:spPr>
              <a:xfrm>
                <a:off x="1858590" y="2436358"/>
                <a:ext cx="171350" cy="58721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8" extrusionOk="0">
                    <a:moveTo>
                      <a:pt x="4915" y="1"/>
                    </a:moveTo>
                    <a:lnTo>
                      <a:pt x="1" y="1503"/>
                    </a:lnTo>
                    <a:lnTo>
                      <a:pt x="69" y="1707"/>
                    </a:lnTo>
                    <a:lnTo>
                      <a:pt x="4983" y="137"/>
                    </a:lnTo>
                    <a:cubicBezTo>
                      <a:pt x="4983" y="69"/>
                      <a:pt x="4983" y="69"/>
                      <a:pt x="4915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01" name="Google Shape;8001;p42"/>
              <p:cNvSpPr/>
              <p:nvPr/>
            </p:nvSpPr>
            <p:spPr>
              <a:xfrm>
                <a:off x="1633298" y="2096099"/>
                <a:ext cx="213603" cy="77493"/>
              </a:xfrm>
              <a:custGeom>
                <a:avLst/>
                <a:gdLst/>
                <a:ahLst/>
                <a:cxnLst/>
                <a:rect l="l" t="t" r="r" b="b"/>
                <a:pathLst>
                  <a:path w="6213" h="2254" extrusionOk="0">
                    <a:moveTo>
                      <a:pt x="69" y="1"/>
                    </a:moveTo>
                    <a:cubicBezTo>
                      <a:pt x="69" y="69"/>
                      <a:pt x="69" y="137"/>
                      <a:pt x="1" y="205"/>
                    </a:cubicBezTo>
                    <a:lnTo>
                      <a:pt x="6144" y="2185"/>
                    </a:lnTo>
                    <a:lnTo>
                      <a:pt x="6144" y="2253"/>
                    </a:lnTo>
                    <a:lnTo>
                      <a:pt x="6212" y="2048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02" name="Google Shape;8002;p42"/>
              <p:cNvSpPr/>
              <p:nvPr/>
            </p:nvSpPr>
            <p:spPr>
              <a:xfrm>
                <a:off x="2661157" y="1732359"/>
                <a:ext cx="136145" cy="183074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25" extrusionOk="0">
                    <a:moveTo>
                      <a:pt x="3755" y="1"/>
                    </a:moveTo>
                    <a:lnTo>
                      <a:pt x="0" y="5188"/>
                    </a:lnTo>
                    <a:lnTo>
                      <a:pt x="137" y="5325"/>
                    </a:lnTo>
                    <a:lnTo>
                      <a:pt x="3959" y="137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03" name="Google Shape;8003;p42"/>
              <p:cNvSpPr/>
              <p:nvPr/>
            </p:nvSpPr>
            <p:spPr>
              <a:xfrm>
                <a:off x="1907856" y="1722973"/>
                <a:ext cx="136145" cy="18544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94" extrusionOk="0">
                    <a:moveTo>
                      <a:pt x="206" y="1"/>
                    </a:moveTo>
                    <a:lnTo>
                      <a:pt x="1" y="137"/>
                    </a:lnTo>
                    <a:lnTo>
                      <a:pt x="3755" y="5393"/>
                    </a:lnTo>
                    <a:lnTo>
                      <a:pt x="3960" y="5325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04" name="Google Shape;8004;p42"/>
              <p:cNvSpPr/>
              <p:nvPr/>
            </p:nvSpPr>
            <p:spPr>
              <a:xfrm>
                <a:off x="2515660" y="1746455"/>
                <a:ext cx="37577" cy="91554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2663" extrusionOk="0">
                    <a:moveTo>
                      <a:pt x="888" y="0"/>
                    </a:moveTo>
                    <a:lnTo>
                      <a:pt x="1" y="2594"/>
                    </a:lnTo>
                    <a:lnTo>
                      <a:pt x="137" y="2662"/>
                    </a:lnTo>
                    <a:lnTo>
                      <a:pt x="1093" y="137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05" name="Google Shape;8005;p42"/>
              <p:cNvSpPr/>
              <p:nvPr/>
            </p:nvSpPr>
            <p:spPr>
              <a:xfrm>
                <a:off x="2161306" y="1741745"/>
                <a:ext cx="32902" cy="93926"/>
              </a:xfrm>
              <a:custGeom>
                <a:avLst/>
                <a:gdLst/>
                <a:ahLst/>
                <a:cxnLst/>
                <a:rect l="l" t="t" r="r" b="b"/>
                <a:pathLst>
                  <a:path w="957" h="2732" extrusionOk="0">
                    <a:moveTo>
                      <a:pt x="137" y="1"/>
                    </a:moveTo>
                    <a:lnTo>
                      <a:pt x="1" y="69"/>
                    </a:lnTo>
                    <a:lnTo>
                      <a:pt x="752" y="2731"/>
                    </a:lnTo>
                    <a:lnTo>
                      <a:pt x="956" y="266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06" name="Google Shape;8006;p42"/>
              <p:cNvSpPr/>
              <p:nvPr/>
            </p:nvSpPr>
            <p:spPr>
              <a:xfrm>
                <a:off x="1835108" y="2640541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0"/>
                    </a:moveTo>
                    <a:lnTo>
                      <a:pt x="1" y="1570"/>
                    </a:lnTo>
                    <a:lnTo>
                      <a:pt x="137" y="1775"/>
                    </a:lnTo>
                    <a:lnTo>
                      <a:pt x="2322" y="137"/>
                    </a:lnTo>
                    <a:cubicBezTo>
                      <a:pt x="2322" y="137"/>
                      <a:pt x="2253" y="69"/>
                      <a:pt x="225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07" name="Google Shape;8007;p42"/>
              <p:cNvSpPr/>
              <p:nvPr/>
            </p:nvSpPr>
            <p:spPr>
              <a:xfrm>
                <a:off x="2349055" y="1586863"/>
                <a:ext cx="9420" cy="222989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6" extrusionOk="0">
                    <a:moveTo>
                      <a:pt x="69" y="1"/>
                    </a:moveTo>
                    <a:lnTo>
                      <a:pt x="0" y="6485"/>
                    </a:lnTo>
                    <a:lnTo>
                      <a:pt x="205" y="6485"/>
                    </a:lnTo>
                    <a:lnTo>
                      <a:pt x="27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08" name="Google Shape;8008;p42"/>
              <p:cNvSpPr/>
              <p:nvPr/>
            </p:nvSpPr>
            <p:spPr>
              <a:xfrm>
                <a:off x="1628622" y="249504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12"/>
                    </a:lnTo>
                    <a:cubicBezTo>
                      <a:pt x="0" y="1980"/>
                      <a:pt x="0" y="2048"/>
                      <a:pt x="69" y="2116"/>
                    </a:cubicBezTo>
                    <a:lnTo>
                      <a:pt x="6212" y="137"/>
                    </a:lnTo>
                    <a:cubicBezTo>
                      <a:pt x="6212" y="137"/>
                      <a:pt x="6212" y="69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09" name="Google Shape;8009;p42"/>
              <p:cNvSpPr/>
              <p:nvPr/>
            </p:nvSpPr>
            <p:spPr>
              <a:xfrm>
                <a:off x="2651771" y="2769604"/>
                <a:ext cx="133807" cy="185411"/>
              </a:xfrm>
              <a:custGeom>
                <a:avLst/>
                <a:gdLst/>
                <a:ahLst/>
                <a:cxnLst/>
                <a:rect l="l" t="t" r="r" b="b"/>
                <a:pathLst>
                  <a:path w="3892" h="5393" extrusionOk="0">
                    <a:moveTo>
                      <a:pt x="69" y="0"/>
                    </a:moveTo>
                    <a:lnTo>
                      <a:pt x="0" y="137"/>
                    </a:lnTo>
                    <a:lnTo>
                      <a:pt x="3686" y="5393"/>
                    </a:lnTo>
                    <a:lnTo>
                      <a:pt x="3891" y="525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10" name="Google Shape;8010;p42"/>
              <p:cNvSpPr/>
              <p:nvPr/>
            </p:nvSpPr>
            <p:spPr>
              <a:xfrm>
                <a:off x="2499227" y="2847027"/>
                <a:ext cx="35240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5" extrusionOk="0">
                    <a:moveTo>
                      <a:pt x="1" y="1"/>
                    </a:moveTo>
                    <a:lnTo>
                      <a:pt x="820" y="2595"/>
                    </a:lnTo>
                    <a:lnTo>
                      <a:pt x="1025" y="252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11" name="Google Shape;8011;p42"/>
              <p:cNvSpPr/>
              <p:nvPr/>
            </p:nvSpPr>
            <p:spPr>
              <a:xfrm>
                <a:off x="2848906" y="2504431"/>
                <a:ext cx="213569" cy="79830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322" extrusionOk="0">
                    <a:moveTo>
                      <a:pt x="68" y="0"/>
                    </a:moveTo>
                    <a:cubicBezTo>
                      <a:pt x="0" y="69"/>
                      <a:pt x="0" y="137"/>
                      <a:pt x="0" y="205"/>
                    </a:cubicBezTo>
                    <a:lnTo>
                      <a:pt x="6075" y="2321"/>
                    </a:lnTo>
                    <a:lnTo>
                      <a:pt x="6211" y="2048"/>
                    </a:lnTo>
                    <a:lnTo>
                      <a:pt x="6211" y="1980"/>
                    </a:lnTo>
                    <a:lnTo>
                      <a:pt x="6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12" name="Google Shape;8012;p42"/>
              <p:cNvSpPr/>
              <p:nvPr/>
            </p:nvSpPr>
            <p:spPr>
              <a:xfrm>
                <a:off x="2142534" y="2840014"/>
                <a:ext cx="35240" cy="89182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4" extrusionOk="0">
                    <a:moveTo>
                      <a:pt x="888" y="0"/>
                    </a:moveTo>
                    <a:lnTo>
                      <a:pt x="1" y="2526"/>
                    </a:lnTo>
                    <a:lnTo>
                      <a:pt x="205" y="2594"/>
                    </a:lnTo>
                    <a:lnTo>
                      <a:pt x="1025" y="68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13" name="Google Shape;8013;p42"/>
              <p:cNvSpPr/>
              <p:nvPr/>
            </p:nvSpPr>
            <p:spPr>
              <a:xfrm>
                <a:off x="1896133" y="2762556"/>
                <a:ext cx="136145" cy="18073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257" extrusionOk="0">
                    <a:moveTo>
                      <a:pt x="3823" y="1"/>
                    </a:moveTo>
                    <a:lnTo>
                      <a:pt x="1" y="5120"/>
                    </a:lnTo>
                    <a:lnTo>
                      <a:pt x="137" y="5257"/>
                    </a:lnTo>
                    <a:lnTo>
                      <a:pt x="3960" y="69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14" name="Google Shape;8014;p42"/>
              <p:cNvSpPr/>
              <p:nvPr/>
            </p:nvSpPr>
            <p:spPr>
              <a:xfrm>
                <a:off x="2332621" y="2868171"/>
                <a:ext cx="9420" cy="222954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5" extrusionOk="0">
                    <a:moveTo>
                      <a:pt x="137" y="0"/>
                    </a:moveTo>
                    <a:lnTo>
                      <a:pt x="0" y="6485"/>
                    </a:lnTo>
                    <a:lnTo>
                      <a:pt x="274" y="6485"/>
                    </a:lnTo>
                    <a:lnTo>
                      <a:pt x="274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15" name="Google Shape;8015;p42"/>
              <p:cNvSpPr/>
              <p:nvPr/>
            </p:nvSpPr>
            <p:spPr>
              <a:xfrm>
                <a:off x="2349055" y="1828589"/>
                <a:ext cx="7082" cy="176026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0" extrusionOk="0">
                    <a:moveTo>
                      <a:pt x="0" y="0"/>
                    </a:moveTo>
                    <a:lnTo>
                      <a:pt x="0" y="5120"/>
                    </a:lnTo>
                    <a:lnTo>
                      <a:pt x="69" y="5120"/>
                    </a:lnTo>
                    <a:lnTo>
                      <a:pt x="20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16" name="Google Shape;8016;p42"/>
              <p:cNvSpPr/>
              <p:nvPr/>
            </p:nvSpPr>
            <p:spPr>
              <a:xfrm>
                <a:off x="2048677" y="1922446"/>
                <a:ext cx="105615" cy="147868"/>
              </a:xfrm>
              <a:custGeom>
                <a:avLst/>
                <a:gdLst/>
                <a:ahLst/>
                <a:cxnLst/>
                <a:rect l="l" t="t" r="r" b="b"/>
                <a:pathLst>
                  <a:path w="3072" h="4301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048" y="2936"/>
                    </a:lnTo>
                    <a:lnTo>
                      <a:pt x="3004" y="4301"/>
                    </a:lnTo>
                    <a:lnTo>
                      <a:pt x="3072" y="4164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17" name="Google Shape;8017;p42"/>
              <p:cNvSpPr/>
              <p:nvPr/>
            </p:nvSpPr>
            <p:spPr>
              <a:xfrm>
                <a:off x="2039291" y="260533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0" y="4164"/>
                    </a:lnTo>
                    <a:lnTo>
                      <a:pt x="137" y="4232"/>
                    </a:lnTo>
                    <a:lnTo>
                      <a:pt x="3208" y="137"/>
                    </a:lnTo>
                    <a:lnTo>
                      <a:pt x="307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18" name="Google Shape;8018;p42"/>
              <p:cNvSpPr/>
              <p:nvPr/>
            </p:nvSpPr>
            <p:spPr>
              <a:xfrm>
                <a:off x="2194173" y="1849698"/>
                <a:ext cx="56349" cy="171350"/>
              </a:xfrm>
              <a:custGeom>
                <a:avLst/>
                <a:gdLst/>
                <a:ahLst/>
                <a:cxnLst/>
                <a:rect l="l" t="t" r="r" b="b"/>
                <a:pathLst>
                  <a:path w="1639" h="4984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1502" y="4983"/>
                    </a:lnTo>
                    <a:lnTo>
                      <a:pt x="1638" y="498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19" name="Google Shape;8019;p42"/>
              <p:cNvSpPr/>
              <p:nvPr/>
            </p:nvSpPr>
            <p:spPr>
              <a:xfrm>
                <a:off x="1926628" y="2530250"/>
                <a:ext cx="147903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4302" h="3072" extrusionOk="0">
                    <a:moveTo>
                      <a:pt x="4301" y="0"/>
                    </a:moveTo>
                    <a:lnTo>
                      <a:pt x="1" y="2935"/>
                    </a:lnTo>
                    <a:lnTo>
                      <a:pt x="138" y="3072"/>
                    </a:lnTo>
                    <a:lnTo>
                      <a:pt x="4301" y="69"/>
                    </a:lnTo>
                    <a:lnTo>
                      <a:pt x="4301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20" name="Google Shape;8020;p42"/>
              <p:cNvSpPr/>
              <p:nvPr/>
            </p:nvSpPr>
            <p:spPr>
              <a:xfrm>
                <a:off x="2778496" y="1976423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1"/>
                    </a:moveTo>
                    <a:lnTo>
                      <a:pt x="0" y="1570"/>
                    </a:lnTo>
                    <a:lnTo>
                      <a:pt x="69" y="1775"/>
                    </a:lnTo>
                    <a:lnTo>
                      <a:pt x="2321" y="205"/>
                    </a:lnTo>
                    <a:lnTo>
                      <a:pt x="2253" y="69"/>
                    </a:lnTo>
                    <a:lnTo>
                      <a:pt x="225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21" name="Google Shape;8021;p42"/>
              <p:cNvSpPr/>
              <p:nvPr/>
            </p:nvSpPr>
            <p:spPr>
              <a:xfrm>
                <a:off x="2452298" y="1852036"/>
                <a:ext cx="63397" cy="169012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6" extrusionOk="0">
                    <a:moveTo>
                      <a:pt x="1639" y="1"/>
                    </a:moveTo>
                    <a:lnTo>
                      <a:pt x="1" y="4915"/>
                    </a:lnTo>
                    <a:lnTo>
                      <a:pt x="137" y="4915"/>
                    </a:lnTo>
                    <a:lnTo>
                      <a:pt x="1844" y="69"/>
                    </a:lnTo>
                    <a:lnTo>
                      <a:pt x="163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22" name="Google Shape;8022;p42"/>
              <p:cNvSpPr/>
              <p:nvPr/>
            </p:nvSpPr>
            <p:spPr>
              <a:xfrm>
                <a:off x="2618904" y="2042123"/>
                <a:ext cx="150241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4370" h="3073" extrusionOk="0">
                    <a:moveTo>
                      <a:pt x="4233" y="1"/>
                    </a:moveTo>
                    <a:lnTo>
                      <a:pt x="1" y="3004"/>
                    </a:lnTo>
                    <a:lnTo>
                      <a:pt x="69" y="3072"/>
                    </a:lnTo>
                    <a:lnTo>
                      <a:pt x="4369" y="137"/>
                    </a:lnTo>
                    <a:lnTo>
                      <a:pt x="423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23" name="Google Shape;8023;p42"/>
              <p:cNvSpPr/>
              <p:nvPr/>
            </p:nvSpPr>
            <p:spPr>
              <a:xfrm>
                <a:off x="2543818" y="192715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1" y="4164"/>
                    </a:lnTo>
                    <a:lnTo>
                      <a:pt x="137" y="4232"/>
                    </a:lnTo>
                    <a:lnTo>
                      <a:pt x="3209" y="68"/>
                    </a:lnTo>
                    <a:cubicBezTo>
                      <a:pt x="3140" y="68"/>
                      <a:pt x="3072" y="0"/>
                      <a:pt x="30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24" name="Google Shape;8024;p42"/>
              <p:cNvSpPr/>
              <p:nvPr/>
            </p:nvSpPr>
            <p:spPr>
              <a:xfrm>
                <a:off x="2682266" y="2342501"/>
                <a:ext cx="176060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5121" h="206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5120" y="205"/>
                    </a:lnTo>
                    <a:lnTo>
                      <a:pt x="512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25" name="Google Shape;8025;p42"/>
              <p:cNvSpPr/>
              <p:nvPr/>
            </p:nvSpPr>
            <p:spPr>
              <a:xfrm>
                <a:off x="2877063" y="2344839"/>
                <a:ext cx="93892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06" extrusionOk="0">
                    <a:moveTo>
                      <a:pt x="0" y="1"/>
                    </a:moveTo>
                    <a:cubicBezTo>
                      <a:pt x="0" y="69"/>
                      <a:pt x="0" y="137"/>
                      <a:pt x="0" y="206"/>
                    </a:cubicBezTo>
                    <a:lnTo>
                      <a:pt x="2730" y="206"/>
                    </a:lnTo>
                    <a:lnTo>
                      <a:pt x="27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26" name="Google Shape;8026;p42"/>
              <p:cNvSpPr/>
              <p:nvPr/>
            </p:nvSpPr>
            <p:spPr>
              <a:xfrm>
                <a:off x="2539142" y="2610012"/>
                <a:ext cx="107953" cy="147903"/>
              </a:xfrm>
              <a:custGeom>
                <a:avLst/>
                <a:gdLst/>
                <a:ahLst/>
                <a:cxnLst/>
                <a:rect l="l" t="t" r="r" b="b"/>
                <a:pathLst>
                  <a:path w="3140" h="4302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935" y="4301"/>
                    </a:lnTo>
                    <a:lnTo>
                      <a:pt x="3140" y="4165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27" name="Google Shape;8027;p42"/>
              <p:cNvSpPr/>
              <p:nvPr/>
            </p:nvSpPr>
            <p:spPr>
              <a:xfrm>
                <a:off x="2442912" y="2656975"/>
                <a:ext cx="58687" cy="171316"/>
              </a:xfrm>
              <a:custGeom>
                <a:avLst/>
                <a:gdLst/>
                <a:ahLst/>
                <a:cxnLst/>
                <a:rect l="l" t="t" r="r" b="b"/>
                <a:pathLst>
                  <a:path w="1707" h="4983" extrusionOk="0">
                    <a:moveTo>
                      <a:pt x="1" y="0"/>
                    </a:moveTo>
                    <a:lnTo>
                      <a:pt x="1502" y="4983"/>
                    </a:lnTo>
                    <a:lnTo>
                      <a:pt x="1707" y="4915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28" name="Google Shape;8028;p42"/>
              <p:cNvSpPr/>
              <p:nvPr/>
            </p:nvSpPr>
            <p:spPr>
              <a:xfrm>
                <a:off x="2177739" y="2656975"/>
                <a:ext cx="63397" cy="168978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5" extrusionOk="0">
                    <a:moveTo>
                      <a:pt x="1707" y="0"/>
                    </a:moveTo>
                    <a:lnTo>
                      <a:pt x="1" y="4846"/>
                    </a:lnTo>
                    <a:lnTo>
                      <a:pt x="205" y="4915"/>
                    </a:lnTo>
                    <a:lnTo>
                      <a:pt x="18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29" name="Google Shape;8029;p42"/>
              <p:cNvSpPr/>
              <p:nvPr/>
            </p:nvSpPr>
            <p:spPr>
              <a:xfrm>
                <a:off x="2337297" y="2673374"/>
                <a:ext cx="7082" cy="17606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1" extrusionOk="0">
                    <a:moveTo>
                      <a:pt x="138" y="1"/>
                    </a:moveTo>
                    <a:lnTo>
                      <a:pt x="1" y="5120"/>
                    </a:lnTo>
                    <a:lnTo>
                      <a:pt x="206" y="5120"/>
                    </a:lnTo>
                    <a:lnTo>
                      <a:pt x="206" y="1776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30" name="Google Shape;8030;p42"/>
              <p:cNvSpPr/>
              <p:nvPr/>
            </p:nvSpPr>
            <p:spPr>
              <a:xfrm>
                <a:off x="2333962" y="1570464"/>
                <a:ext cx="36237" cy="24788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721" extrusionOk="0">
                    <a:moveTo>
                      <a:pt x="576" y="0"/>
                    </a:moveTo>
                    <a:cubicBezTo>
                      <a:pt x="1" y="0"/>
                      <a:pt x="587" y="721"/>
                      <a:pt x="893" y="721"/>
                    </a:cubicBezTo>
                    <a:cubicBezTo>
                      <a:pt x="986" y="721"/>
                      <a:pt x="1054" y="654"/>
                      <a:pt x="1054" y="478"/>
                    </a:cubicBezTo>
                    <a:cubicBezTo>
                      <a:pt x="1054" y="205"/>
                      <a:pt x="849" y="0"/>
                      <a:pt x="5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31" name="Google Shape;8031;p42"/>
              <p:cNvSpPr/>
              <p:nvPr/>
            </p:nvSpPr>
            <p:spPr>
              <a:xfrm>
                <a:off x="2323236" y="3077030"/>
                <a:ext cx="32902" cy="32867"/>
              </a:xfrm>
              <a:custGeom>
                <a:avLst/>
                <a:gdLst/>
                <a:ahLst/>
                <a:cxnLst/>
                <a:rect l="l" t="t" r="r" b="b"/>
                <a:pathLst>
                  <a:path w="957" h="956" extrusionOk="0">
                    <a:moveTo>
                      <a:pt x="478" y="0"/>
                    </a:moveTo>
                    <a:cubicBezTo>
                      <a:pt x="205" y="0"/>
                      <a:pt x="0" y="205"/>
                      <a:pt x="0" y="478"/>
                    </a:cubicBezTo>
                    <a:cubicBezTo>
                      <a:pt x="0" y="751"/>
                      <a:pt x="205" y="956"/>
                      <a:pt x="478" y="956"/>
                    </a:cubicBezTo>
                    <a:cubicBezTo>
                      <a:pt x="751" y="956"/>
                      <a:pt x="956" y="751"/>
                      <a:pt x="956" y="478"/>
                    </a:cubicBezTo>
                    <a:cubicBezTo>
                      <a:pt x="956" y="205"/>
                      <a:pt x="751" y="0"/>
                      <a:pt x="478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32" name="Google Shape;8032;p42"/>
              <p:cNvSpPr/>
              <p:nvPr/>
            </p:nvSpPr>
            <p:spPr>
              <a:xfrm>
                <a:off x="3048344" y="2095515"/>
                <a:ext cx="35240" cy="34071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91" extrusionOk="0">
                    <a:moveTo>
                      <a:pt x="482" y="0"/>
                    </a:moveTo>
                    <a:cubicBezTo>
                      <a:pt x="436" y="0"/>
                      <a:pt x="389" y="6"/>
                      <a:pt x="342" y="18"/>
                    </a:cubicBezTo>
                    <a:cubicBezTo>
                      <a:pt x="137" y="154"/>
                      <a:pt x="1" y="359"/>
                      <a:pt x="69" y="632"/>
                    </a:cubicBezTo>
                    <a:cubicBezTo>
                      <a:pt x="126" y="858"/>
                      <a:pt x="323" y="991"/>
                      <a:pt x="544" y="991"/>
                    </a:cubicBezTo>
                    <a:cubicBezTo>
                      <a:pt x="590" y="991"/>
                      <a:pt x="637" y="985"/>
                      <a:pt x="683" y="973"/>
                    </a:cubicBezTo>
                    <a:cubicBezTo>
                      <a:pt x="888" y="837"/>
                      <a:pt x="1025" y="564"/>
                      <a:pt x="957" y="359"/>
                    </a:cubicBezTo>
                    <a:cubicBezTo>
                      <a:pt x="900" y="133"/>
                      <a:pt x="703" y="0"/>
                      <a:pt x="48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33" name="Google Shape;8033;p42"/>
              <p:cNvSpPr/>
              <p:nvPr/>
            </p:nvSpPr>
            <p:spPr>
              <a:xfrm>
                <a:off x="1609851" y="2550741"/>
                <a:ext cx="37577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24" extrusionOk="0">
                    <a:moveTo>
                      <a:pt x="524" y="1"/>
                    </a:moveTo>
                    <a:cubicBezTo>
                      <a:pt x="485" y="1"/>
                      <a:pt x="446" y="6"/>
                      <a:pt x="410" y="19"/>
                    </a:cubicBezTo>
                    <a:cubicBezTo>
                      <a:pt x="137" y="87"/>
                      <a:pt x="0" y="360"/>
                      <a:pt x="69" y="633"/>
                    </a:cubicBezTo>
                    <a:cubicBezTo>
                      <a:pt x="181" y="801"/>
                      <a:pt x="339" y="924"/>
                      <a:pt x="544" y="924"/>
                    </a:cubicBezTo>
                    <a:cubicBezTo>
                      <a:pt x="588" y="924"/>
                      <a:pt x="634" y="918"/>
                      <a:pt x="683" y="906"/>
                    </a:cubicBezTo>
                    <a:cubicBezTo>
                      <a:pt x="956" y="838"/>
                      <a:pt x="1092" y="565"/>
                      <a:pt x="1024" y="292"/>
                    </a:cubicBezTo>
                    <a:cubicBezTo>
                      <a:pt x="912" y="123"/>
                      <a:pt x="707" y="1"/>
                      <a:pt x="52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34" name="Google Shape;8034;p42"/>
              <p:cNvSpPr/>
              <p:nvPr/>
            </p:nvSpPr>
            <p:spPr>
              <a:xfrm>
                <a:off x="2764400" y="2936656"/>
                <a:ext cx="37577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7" extrusionOk="0">
                    <a:moveTo>
                      <a:pt x="578" y="1"/>
                    </a:moveTo>
                    <a:cubicBezTo>
                      <a:pt x="469" y="1"/>
                      <a:pt x="360" y="39"/>
                      <a:pt x="274" y="124"/>
                    </a:cubicBezTo>
                    <a:cubicBezTo>
                      <a:pt x="69" y="261"/>
                      <a:pt x="1" y="534"/>
                      <a:pt x="206" y="739"/>
                    </a:cubicBezTo>
                    <a:cubicBezTo>
                      <a:pt x="294" y="871"/>
                      <a:pt x="439" y="946"/>
                      <a:pt x="586" y="946"/>
                    </a:cubicBezTo>
                    <a:cubicBezTo>
                      <a:pt x="666" y="946"/>
                      <a:pt x="747" y="923"/>
                      <a:pt x="820" y="875"/>
                    </a:cubicBezTo>
                    <a:cubicBezTo>
                      <a:pt x="1025" y="739"/>
                      <a:pt x="1093" y="397"/>
                      <a:pt x="956" y="193"/>
                    </a:cubicBezTo>
                    <a:cubicBezTo>
                      <a:pt x="877" y="74"/>
                      <a:pt x="729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35" name="Google Shape;8035;p42"/>
              <p:cNvSpPr/>
              <p:nvPr/>
            </p:nvSpPr>
            <p:spPr>
              <a:xfrm>
                <a:off x="1891457" y="1710321"/>
                <a:ext cx="41187" cy="32214"/>
              </a:xfrm>
              <a:custGeom>
                <a:avLst/>
                <a:gdLst/>
                <a:ahLst/>
                <a:cxnLst/>
                <a:rect l="l" t="t" r="r" b="b"/>
                <a:pathLst>
                  <a:path w="1198" h="937" extrusionOk="0">
                    <a:moveTo>
                      <a:pt x="578" y="1"/>
                    </a:moveTo>
                    <a:cubicBezTo>
                      <a:pt x="471" y="1"/>
                      <a:pt x="365" y="34"/>
                      <a:pt x="273" y="96"/>
                    </a:cubicBezTo>
                    <a:cubicBezTo>
                      <a:pt x="68" y="232"/>
                      <a:pt x="0" y="505"/>
                      <a:pt x="205" y="710"/>
                    </a:cubicBezTo>
                    <a:cubicBezTo>
                      <a:pt x="305" y="870"/>
                      <a:pt x="440" y="936"/>
                      <a:pt x="572" y="936"/>
                    </a:cubicBezTo>
                    <a:cubicBezTo>
                      <a:pt x="892" y="936"/>
                      <a:pt x="1197" y="550"/>
                      <a:pt x="956" y="164"/>
                    </a:cubicBezTo>
                    <a:cubicBezTo>
                      <a:pt x="843" y="51"/>
                      <a:pt x="710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36" name="Google Shape;8036;p42"/>
              <p:cNvSpPr/>
              <p:nvPr/>
            </p:nvSpPr>
            <p:spPr>
              <a:xfrm>
                <a:off x="1879699" y="2928267"/>
                <a:ext cx="37577" cy="32386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2" extrusionOk="0">
                    <a:moveTo>
                      <a:pt x="492" y="0"/>
                    </a:moveTo>
                    <a:cubicBezTo>
                      <a:pt x="350" y="0"/>
                      <a:pt x="213" y="51"/>
                      <a:pt x="137" y="164"/>
                    </a:cubicBezTo>
                    <a:cubicBezTo>
                      <a:pt x="1" y="437"/>
                      <a:pt x="69" y="710"/>
                      <a:pt x="274" y="846"/>
                    </a:cubicBezTo>
                    <a:cubicBezTo>
                      <a:pt x="366" y="907"/>
                      <a:pt x="472" y="941"/>
                      <a:pt x="573" y="941"/>
                    </a:cubicBezTo>
                    <a:cubicBezTo>
                      <a:pt x="697" y="941"/>
                      <a:pt x="813" y="891"/>
                      <a:pt x="888" y="778"/>
                    </a:cubicBezTo>
                    <a:cubicBezTo>
                      <a:pt x="1093" y="505"/>
                      <a:pt x="1025" y="232"/>
                      <a:pt x="820" y="95"/>
                    </a:cubicBezTo>
                    <a:cubicBezTo>
                      <a:pt x="728" y="34"/>
                      <a:pt x="608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37" name="Google Shape;8037;p42"/>
              <p:cNvSpPr/>
              <p:nvPr/>
            </p:nvSpPr>
            <p:spPr>
              <a:xfrm>
                <a:off x="2778496" y="1718676"/>
                <a:ext cx="34689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09" h="947" extrusionOk="0">
                    <a:moveTo>
                      <a:pt x="483" y="1"/>
                    </a:moveTo>
                    <a:cubicBezTo>
                      <a:pt x="348" y="1"/>
                      <a:pt x="217" y="61"/>
                      <a:pt x="137" y="194"/>
                    </a:cubicBezTo>
                    <a:cubicBezTo>
                      <a:pt x="0" y="399"/>
                      <a:pt x="0" y="672"/>
                      <a:pt x="205" y="877"/>
                    </a:cubicBezTo>
                    <a:cubicBezTo>
                      <a:pt x="285" y="924"/>
                      <a:pt x="372" y="946"/>
                      <a:pt x="458" y="946"/>
                    </a:cubicBezTo>
                    <a:cubicBezTo>
                      <a:pt x="740" y="946"/>
                      <a:pt x="1008" y="713"/>
                      <a:pt x="956" y="399"/>
                    </a:cubicBezTo>
                    <a:cubicBezTo>
                      <a:pt x="914" y="149"/>
                      <a:pt x="695" y="1"/>
                      <a:pt x="48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38" name="Google Shape;8038;p42"/>
              <p:cNvSpPr/>
              <p:nvPr/>
            </p:nvSpPr>
            <p:spPr>
              <a:xfrm>
                <a:off x="1614526" y="2086095"/>
                <a:ext cx="35239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4" extrusionOk="0">
                    <a:moveTo>
                      <a:pt x="539" y="1"/>
                    </a:moveTo>
                    <a:cubicBezTo>
                      <a:pt x="320" y="1"/>
                      <a:pt x="125" y="123"/>
                      <a:pt x="69" y="292"/>
                    </a:cubicBezTo>
                    <a:cubicBezTo>
                      <a:pt x="1" y="565"/>
                      <a:pt x="137" y="838"/>
                      <a:pt x="410" y="906"/>
                    </a:cubicBezTo>
                    <a:cubicBezTo>
                      <a:pt x="445" y="918"/>
                      <a:pt x="483" y="923"/>
                      <a:pt x="520" y="923"/>
                    </a:cubicBezTo>
                    <a:cubicBezTo>
                      <a:pt x="703" y="923"/>
                      <a:pt x="900" y="791"/>
                      <a:pt x="956" y="565"/>
                    </a:cubicBezTo>
                    <a:cubicBezTo>
                      <a:pt x="1025" y="360"/>
                      <a:pt x="888" y="87"/>
                      <a:pt x="683" y="19"/>
                    </a:cubicBezTo>
                    <a:cubicBezTo>
                      <a:pt x="635" y="7"/>
                      <a:pt x="587" y="1"/>
                      <a:pt x="53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39" name="Google Shape;8039;p42"/>
              <p:cNvSpPr/>
              <p:nvPr/>
            </p:nvSpPr>
            <p:spPr>
              <a:xfrm>
                <a:off x="3043668" y="2562499"/>
                <a:ext cx="35240" cy="31733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3" extrusionOk="0">
                    <a:moveTo>
                      <a:pt x="539" y="0"/>
                    </a:moveTo>
                    <a:cubicBezTo>
                      <a:pt x="320" y="0"/>
                      <a:pt x="125" y="122"/>
                      <a:pt x="69" y="291"/>
                    </a:cubicBezTo>
                    <a:cubicBezTo>
                      <a:pt x="0" y="564"/>
                      <a:pt x="137" y="837"/>
                      <a:pt x="342" y="905"/>
                    </a:cubicBezTo>
                    <a:cubicBezTo>
                      <a:pt x="389" y="917"/>
                      <a:pt x="435" y="923"/>
                      <a:pt x="481" y="923"/>
                    </a:cubicBezTo>
                    <a:cubicBezTo>
                      <a:pt x="702" y="923"/>
                      <a:pt x="899" y="790"/>
                      <a:pt x="956" y="564"/>
                    </a:cubicBezTo>
                    <a:cubicBezTo>
                      <a:pt x="1024" y="359"/>
                      <a:pt x="888" y="86"/>
                      <a:pt x="683" y="18"/>
                    </a:cubicBezTo>
                    <a:cubicBezTo>
                      <a:pt x="635" y="6"/>
                      <a:pt x="586" y="0"/>
                      <a:pt x="53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40" name="Google Shape;8040;p42"/>
              <p:cNvSpPr/>
              <p:nvPr/>
            </p:nvSpPr>
            <p:spPr>
              <a:xfrm>
                <a:off x="2534432" y="1729127"/>
                <a:ext cx="30529" cy="27366"/>
              </a:xfrm>
              <a:custGeom>
                <a:avLst/>
                <a:gdLst/>
                <a:ahLst/>
                <a:cxnLst/>
                <a:rect l="l" t="t" r="r" b="b"/>
                <a:pathLst>
                  <a:path w="888" h="796" extrusionOk="0">
                    <a:moveTo>
                      <a:pt x="453" y="1"/>
                    </a:moveTo>
                    <a:cubicBezTo>
                      <a:pt x="286" y="1"/>
                      <a:pt x="120" y="78"/>
                      <a:pt x="69" y="231"/>
                    </a:cubicBezTo>
                    <a:cubicBezTo>
                      <a:pt x="1" y="436"/>
                      <a:pt x="137" y="709"/>
                      <a:pt x="342" y="777"/>
                    </a:cubicBezTo>
                    <a:cubicBezTo>
                      <a:pt x="378" y="789"/>
                      <a:pt x="414" y="795"/>
                      <a:pt x="450" y="795"/>
                    </a:cubicBezTo>
                    <a:cubicBezTo>
                      <a:pt x="615" y="795"/>
                      <a:pt x="764" y="673"/>
                      <a:pt x="820" y="504"/>
                    </a:cubicBezTo>
                    <a:cubicBezTo>
                      <a:pt x="888" y="300"/>
                      <a:pt x="820" y="95"/>
                      <a:pt x="615" y="26"/>
                    </a:cubicBezTo>
                    <a:cubicBezTo>
                      <a:pt x="564" y="9"/>
                      <a:pt x="508" y="1"/>
                      <a:pt x="45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41" name="Google Shape;8041;p42"/>
              <p:cNvSpPr/>
              <p:nvPr/>
            </p:nvSpPr>
            <p:spPr>
              <a:xfrm>
                <a:off x="2132392" y="2923729"/>
                <a:ext cx="26610" cy="22931"/>
              </a:xfrm>
              <a:custGeom>
                <a:avLst/>
                <a:gdLst/>
                <a:ahLst/>
                <a:cxnLst/>
                <a:rect l="l" t="t" r="r" b="b"/>
                <a:pathLst>
                  <a:path w="774" h="667" extrusionOk="0">
                    <a:moveTo>
                      <a:pt x="316" y="0"/>
                    </a:moveTo>
                    <a:cubicBezTo>
                      <a:pt x="1" y="0"/>
                      <a:pt x="308" y="667"/>
                      <a:pt x="545" y="667"/>
                    </a:cubicBezTo>
                    <a:cubicBezTo>
                      <a:pt x="607" y="667"/>
                      <a:pt x="665" y="620"/>
                      <a:pt x="705" y="500"/>
                    </a:cubicBezTo>
                    <a:cubicBezTo>
                      <a:pt x="773" y="296"/>
                      <a:pt x="637" y="91"/>
                      <a:pt x="432" y="22"/>
                    </a:cubicBezTo>
                    <a:cubicBezTo>
                      <a:pt x="386" y="7"/>
                      <a:pt x="348" y="0"/>
                      <a:pt x="31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42" name="Google Shape;8042;p42"/>
              <p:cNvSpPr/>
              <p:nvPr/>
            </p:nvSpPr>
            <p:spPr>
              <a:xfrm>
                <a:off x="2961707" y="2340438"/>
                <a:ext cx="30358" cy="20869"/>
              </a:xfrm>
              <a:custGeom>
                <a:avLst/>
                <a:gdLst/>
                <a:ahLst/>
                <a:cxnLst/>
                <a:rect l="l" t="t" r="r" b="b"/>
                <a:pathLst>
                  <a:path w="883" h="607" extrusionOk="0">
                    <a:moveTo>
                      <a:pt x="752" y="1"/>
                    </a:moveTo>
                    <a:cubicBezTo>
                      <a:pt x="497" y="1"/>
                      <a:pt x="1" y="607"/>
                      <a:pt x="473" y="607"/>
                    </a:cubicBezTo>
                    <a:cubicBezTo>
                      <a:pt x="678" y="607"/>
                      <a:pt x="883" y="402"/>
                      <a:pt x="883" y="197"/>
                    </a:cubicBezTo>
                    <a:cubicBezTo>
                      <a:pt x="883" y="55"/>
                      <a:pt x="828" y="1"/>
                      <a:pt x="75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43" name="Google Shape;8043;p42"/>
              <p:cNvSpPr/>
              <p:nvPr/>
            </p:nvSpPr>
            <p:spPr>
              <a:xfrm>
                <a:off x="1701370" y="2316235"/>
                <a:ext cx="28192" cy="26301"/>
              </a:xfrm>
              <a:custGeom>
                <a:avLst/>
                <a:gdLst/>
                <a:ahLst/>
                <a:cxnLst/>
                <a:rect l="l" t="t" r="r" b="b"/>
                <a:pathLst>
                  <a:path w="820" h="765" extrusionOk="0">
                    <a:moveTo>
                      <a:pt x="492" y="0"/>
                    </a:moveTo>
                    <a:cubicBezTo>
                      <a:pt x="465" y="0"/>
                      <a:pt x="437" y="5"/>
                      <a:pt x="410" y="14"/>
                    </a:cubicBezTo>
                    <a:cubicBezTo>
                      <a:pt x="205" y="14"/>
                      <a:pt x="0" y="150"/>
                      <a:pt x="0" y="355"/>
                    </a:cubicBezTo>
                    <a:cubicBezTo>
                      <a:pt x="0" y="560"/>
                      <a:pt x="205" y="765"/>
                      <a:pt x="410" y="765"/>
                    </a:cubicBezTo>
                    <a:cubicBezTo>
                      <a:pt x="615" y="765"/>
                      <a:pt x="819" y="560"/>
                      <a:pt x="819" y="355"/>
                    </a:cubicBezTo>
                    <a:cubicBezTo>
                      <a:pt x="819" y="178"/>
                      <a:pt x="666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44" name="Google Shape;8044;p42"/>
              <p:cNvSpPr/>
              <p:nvPr/>
            </p:nvSpPr>
            <p:spPr>
              <a:xfrm>
                <a:off x="2517998" y="2928611"/>
                <a:ext cx="36030" cy="27298"/>
              </a:xfrm>
              <a:custGeom>
                <a:avLst/>
                <a:gdLst/>
                <a:ahLst/>
                <a:cxnLst/>
                <a:rect l="l" t="t" r="r" b="b"/>
                <a:pathLst>
                  <a:path w="1048" h="794" extrusionOk="0">
                    <a:moveTo>
                      <a:pt x="456" y="0"/>
                    </a:moveTo>
                    <a:cubicBezTo>
                      <a:pt x="420" y="0"/>
                      <a:pt x="382" y="6"/>
                      <a:pt x="342" y="17"/>
                    </a:cubicBezTo>
                    <a:cubicBezTo>
                      <a:pt x="137" y="85"/>
                      <a:pt x="1" y="358"/>
                      <a:pt x="69" y="563"/>
                    </a:cubicBezTo>
                    <a:cubicBezTo>
                      <a:pt x="120" y="717"/>
                      <a:pt x="248" y="793"/>
                      <a:pt x="395" y="793"/>
                    </a:cubicBezTo>
                    <a:cubicBezTo>
                      <a:pt x="444" y="793"/>
                      <a:pt x="496" y="785"/>
                      <a:pt x="547" y="768"/>
                    </a:cubicBezTo>
                    <a:cubicBezTo>
                      <a:pt x="1048" y="643"/>
                      <a:pt x="859" y="0"/>
                      <a:pt x="45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45" name="Google Shape;8045;p42"/>
              <p:cNvSpPr/>
              <p:nvPr/>
            </p:nvSpPr>
            <p:spPr>
              <a:xfrm>
                <a:off x="2145010" y="1732600"/>
                <a:ext cx="33108" cy="17121"/>
              </a:xfrm>
              <a:custGeom>
                <a:avLst/>
                <a:gdLst/>
                <a:ahLst/>
                <a:cxnLst/>
                <a:rect l="l" t="t" r="r" b="b"/>
                <a:pathLst>
                  <a:path w="963" h="498" extrusionOk="0">
                    <a:moveTo>
                      <a:pt x="214" y="1"/>
                    </a:moveTo>
                    <a:cubicBezTo>
                      <a:pt x="86" y="1"/>
                      <a:pt x="0" y="72"/>
                      <a:pt x="65" y="267"/>
                    </a:cubicBezTo>
                    <a:cubicBezTo>
                      <a:pt x="116" y="420"/>
                      <a:pt x="244" y="497"/>
                      <a:pt x="392" y="497"/>
                    </a:cubicBezTo>
                    <a:cubicBezTo>
                      <a:pt x="441" y="497"/>
                      <a:pt x="492" y="489"/>
                      <a:pt x="543" y="472"/>
                    </a:cubicBezTo>
                    <a:cubicBezTo>
                      <a:pt x="963" y="332"/>
                      <a:pt x="491" y="1"/>
                      <a:pt x="21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46" name="Google Shape;8046;p42"/>
              <p:cNvSpPr/>
              <p:nvPr/>
            </p:nvSpPr>
            <p:spPr>
              <a:xfrm>
                <a:off x="1816337" y="2689601"/>
                <a:ext cx="30564" cy="2747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799" extrusionOk="0">
                    <a:moveTo>
                      <a:pt x="407" y="1"/>
                    </a:moveTo>
                    <a:cubicBezTo>
                      <a:pt x="330" y="1"/>
                      <a:pt x="258" y="23"/>
                      <a:pt x="206" y="75"/>
                    </a:cubicBezTo>
                    <a:cubicBezTo>
                      <a:pt x="1" y="212"/>
                      <a:pt x="1" y="485"/>
                      <a:pt x="137" y="621"/>
                    </a:cubicBezTo>
                    <a:cubicBezTo>
                      <a:pt x="181" y="751"/>
                      <a:pt x="306" y="798"/>
                      <a:pt x="445" y="798"/>
                    </a:cubicBezTo>
                    <a:cubicBezTo>
                      <a:pt x="524" y="798"/>
                      <a:pt x="609" y="783"/>
                      <a:pt x="683" y="758"/>
                    </a:cubicBezTo>
                    <a:cubicBezTo>
                      <a:pt x="820" y="621"/>
                      <a:pt x="888" y="348"/>
                      <a:pt x="752" y="143"/>
                    </a:cubicBezTo>
                    <a:cubicBezTo>
                      <a:pt x="667" y="59"/>
                      <a:pt x="531" y="1"/>
                      <a:pt x="407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47" name="Google Shape;8047;p42"/>
              <p:cNvSpPr/>
              <p:nvPr/>
            </p:nvSpPr>
            <p:spPr>
              <a:xfrm>
                <a:off x="2848906" y="1962258"/>
                <a:ext cx="30529" cy="28363"/>
              </a:xfrm>
              <a:custGeom>
                <a:avLst/>
                <a:gdLst/>
                <a:ahLst/>
                <a:cxnLst/>
                <a:rect l="l" t="t" r="r" b="b"/>
                <a:pathLst>
                  <a:path w="888" h="825" extrusionOk="0">
                    <a:moveTo>
                      <a:pt x="389" y="0"/>
                    </a:moveTo>
                    <a:cubicBezTo>
                      <a:pt x="319" y="0"/>
                      <a:pt x="253" y="23"/>
                      <a:pt x="205" y="71"/>
                    </a:cubicBezTo>
                    <a:cubicBezTo>
                      <a:pt x="0" y="208"/>
                      <a:pt x="0" y="481"/>
                      <a:pt x="68" y="617"/>
                    </a:cubicBezTo>
                    <a:cubicBezTo>
                      <a:pt x="156" y="750"/>
                      <a:pt x="302" y="825"/>
                      <a:pt x="430" y="825"/>
                    </a:cubicBezTo>
                    <a:cubicBezTo>
                      <a:pt x="501" y="825"/>
                      <a:pt x="566" y="802"/>
                      <a:pt x="614" y="754"/>
                    </a:cubicBezTo>
                    <a:cubicBezTo>
                      <a:pt x="819" y="617"/>
                      <a:pt x="887" y="344"/>
                      <a:pt x="751" y="208"/>
                    </a:cubicBezTo>
                    <a:cubicBezTo>
                      <a:pt x="663" y="76"/>
                      <a:pt x="518" y="0"/>
                      <a:pt x="38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48" name="Google Shape;8048;p42"/>
              <p:cNvSpPr/>
              <p:nvPr/>
            </p:nvSpPr>
            <p:spPr>
              <a:xfrm>
                <a:off x="1826857" y="1949675"/>
                <a:ext cx="34242" cy="15333"/>
              </a:xfrm>
              <a:custGeom>
                <a:avLst/>
                <a:gdLst/>
                <a:ahLst/>
                <a:cxnLst/>
                <a:rect l="l" t="t" r="r" b="b"/>
                <a:pathLst>
                  <a:path w="996" h="446" extrusionOk="0">
                    <a:moveTo>
                      <a:pt x="449" y="1"/>
                    </a:moveTo>
                    <a:cubicBezTo>
                      <a:pt x="344" y="1"/>
                      <a:pt x="248" y="51"/>
                      <a:pt x="173" y="164"/>
                    </a:cubicBezTo>
                    <a:cubicBezTo>
                      <a:pt x="0" y="365"/>
                      <a:pt x="154" y="445"/>
                      <a:pt x="355" y="445"/>
                    </a:cubicBezTo>
                    <a:cubicBezTo>
                      <a:pt x="631" y="445"/>
                      <a:pt x="995" y="294"/>
                      <a:pt x="719" y="96"/>
                    </a:cubicBezTo>
                    <a:cubicBezTo>
                      <a:pt x="627" y="35"/>
                      <a:pt x="535" y="1"/>
                      <a:pt x="44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49" name="Google Shape;8049;p42"/>
              <p:cNvSpPr/>
              <p:nvPr/>
            </p:nvSpPr>
            <p:spPr>
              <a:xfrm>
                <a:off x="2832816" y="2703044"/>
                <a:ext cx="39193" cy="27573"/>
              </a:xfrm>
              <a:custGeom>
                <a:avLst/>
                <a:gdLst/>
                <a:ahLst/>
                <a:cxnLst/>
                <a:rect l="l" t="t" r="r" b="b"/>
                <a:pathLst>
                  <a:path w="1140" h="802" extrusionOk="0">
                    <a:moveTo>
                      <a:pt x="572" y="0"/>
                    </a:moveTo>
                    <a:cubicBezTo>
                      <a:pt x="249" y="0"/>
                      <a:pt x="1" y="487"/>
                      <a:pt x="332" y="708"/>
                    </a:cubicBezTo>
                    <a:cubicBezTo>
                      <a:pt x="424" y="774"/>
                      <a:pt x="513" y="801"/>
                      <a:pt x="595" y="801"/>
                    </a:cubicBezTo>
                    <a:cubicBezTo>
                      <a:pt x="937" y="801"/>
                      <a:pt x="1140" y="314"/>
                      <a:pt x="809" y="94"/>
                    </a:cubicBezTo>
                    <a:cubicBezTo>
                      <a:pt x="730" y="28"/>
                      <a:pt x="649" y="0"/>
                      <a:pt x="5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050" name="Google Shape;8050;p42"/>
            <p:cNvGrpSpPr/>
            <p:nvPr/>
          </p:nvGrpSpPr>
          <p:grpSpPr>
            <a:xfrm rot="5400000">
              <a:off x="7952007" y="1377743"/>
              <a:ext cx="583165" cy="497395"/>
              <a:chOff x="6323038" y="1447381"/>
              <a:chExt cx="598732" cy="510673"/>
            </a:xfrm>
          </p:grpSpPr>
          <p:grpSp>
            <p:nvGrpSpPr>
              <p:cNvPr id="8051" name="Google Shape;8051;p42"/>
              <p:cNvGrpSpPr/>
              <p:nvPr/>
            </p:nvGrpSpPr>
            <p:grpSpPr>
              <a:xfrm rot="-6112678" flipH="1">
                <a:off x="6565392" y="1617113"/>
                <a:ext cx="387174" cy="251273"/>
                <a:chOff x="1272296" y="884214"/>
                <a:chExt cx="359780" cy="233516"/>
              </a:xfrm>
            </p:grpSpPr>
            <p:sp>
              <p:nvSpPr>
                <p:cNvPr id="8052" name="Google Shape;8052;p42"/>
                <p:cNvSpPr/>
                <p:nvPr/>
              </p:nvSpPr>
              <p:spPr>
                <a:xfrm>
                  <a:off x="1618396" y="884214"/>
                  <a:ext cx="13680" cy="196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731" extrusionOk="0">
                      <a:moveTo>
                        <a:pt x="254" y="1"/>
                      </a:moveTo>
                      <a:cubicBezTo>
                        <a:pt x="127" y="1"/>
                        <a:pt x="1" y="89"/>
                        <a:pt x="1" y="265"/>
                      </a:cubicBezTo>
                      <a:lnTo>
                        <a:pt x="1" y="476"/>
                      </a:lnTo>
                      <a:cubicBezTo>
                        <a:pt x="1" y="610"/>
                        <a:pt x="102" y="731"/>
                        <a:pt x="233" y="731"/>
                      </a:cubicBezTo>
                      <a:cubicBezTo>
                        <a:pt x="240" y="731"/>
                        <a:pt x="247" y="730"/>
                        <a:pt x="254" y="730"/>
                      </a:cubicBezTo>
                      <a:cubicBezTo>
                        <a:pt x="261" y="730"/>
                        <a:pt x="269" y="731"/>
                        <a:pt x="276" y="731"/>
                      </a:cubicBezTo>
                      <a:cubicBezTo>
                        <a:pt x="406" y="731"/>
                        <a:pt x="508" y="610"/>
                        <a:pt x="508" y="476"/>
                      </a:cubicBezTo>
                      <a:lnTo>
                        <a:pt x="508" y="265"/>
                      </a:lnTo>
                      <a:cubicBezTo>
                        <a:pt x="508" y="89"/>
                        <a:pt x="381" y="1"/>
                        <a:pt x="254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053" name="Google Shape;8053;p42"/>
                <p:cNvSpPr/>
                <p:nvPr/>
              </p:nvSpPr>
              <p:spPr>
                <a:xfrm>
                  <a:off x="1508752" y="1073918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5" y="1028"/>
                        <a:pt x="1325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054" name="Google Shape;8054;p42"/>
                <p:cNvSpPr/>
                <p:nvPr/>
              </p:nvSpPr>
              <p:spPr>
                <a:xfrm>
                  <a:off x="1272296" y="1090019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055" name="Google Shape;8055;p42"/>
              <p:cNvGrpSpPr/>
              <p:nvPr/>
            </p:nvGrpSpPr>
            <p:grpSpPr>
              <a:xfrm rot="1827528" flipH="1">
                <a:off x="6363948" y="1524091"/>
                <a:ext cx="374327" cy="263349"/>
                <a:chOff x="1515561" y="659165"/>
                <a:chExt cx="347852" cy="244735"/>
              </a:xfrm>
            </p:grpSpPr>
            <p:sp>
              <p:nvSpPr>
                <p:cNvPr id="8056" name="Google Shape;8056;p42"/>
                <p:cNvSpPr/>
                <p:nvPr/>
              </p:nvSpPr>
              <p:spPr>
                <a:xfrm>
                  <a:off x="1618396" y="884214"/>
                  <a:ext cx="13680" cy="196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731" extrusionOk="0">
                      <a:moveTo>
                        <a:pt x="254" y="1"/>
                      </a:moveTo>
                      <a:cubicBezTo>
                        <a:pt x="127" y="1"/>
                        <a:pt x="1" y="89"/>
                        <a:pt x="1" y="265"/>
                      </a:cubicBezTo>
                      <a:lnTo>
                        <a:pt x="1" y="476"/>
                      </a:lnTo>
                      <a:cubicBezTo>
                        <a:pt x="1" y="610"/>
                        <a:pt x="102" y="731"/>
                        <a:pt x="233" y="731"/>
                      </a:cubicBezTo>
                      <a:cubicBezTo>
                        <a:pt x="240" y="731"/>
                        <a:pt x="247" y="730"/>
                        <a:pt x="254" y="730"/>
                      </a:cubicBezTo>
                      <a:cubicBezTo>
                        <a:pt x="261" y="730"/>
                        <a:pt x="269" y="731"/>
                        <a:pt x="276" y="731"/>
                      </a:cubicBezTo>
                      <a:cubicBezTo>
                        <a:pt x="406" y="731"/>
                        <a:pt x="508" y="610"/>
                        <a:pt x="508" y="476"/>
                      </a:cubicBezTo>
                      <a:lnTo>
                        <a:pt x="508" y="265"/>
                      </a:lnTo>
                      <a:cubicBezTo>
                        <a:pt x="508" y="89"/>
                        <a:pt x="381" y="1"/>
                        <a:pt x="254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057" name="Google Shape;8057;p42"/>
                <p:cNvSpPr/>
                <p:nvPr/>
              </p:nvSpPr>
              <p:spPr>
                <a:xfrm>
                  <a:off x="1827730" y="827132"/>
                  <a:ext cx="35682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8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058" name="Google Shape;8058;p42"/>
                <p:cNvSpPr/>
                <p:nvPr/>
              </p:nvSpPr>
              <p:spPr>
                <a:xfrm>
                  <a:off x="1515561" y="715341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059" name="Google Shape;8059;p42"/>
                <p:cNvSpPr/>
                <p:nvPr/>
              </p:nvSpPr>
              <p:spPr>
                <a:xfrm>
                  <a:off x="1677649" y="790554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060" name="Google Shape;8060;p42"/>
                <p:cNvSpPr/>
                <p:nvPr/>
              </p:nvSpPr>
              <p:spPr>
                <a:xfrm>
                  <a:off x="1677641" y="659165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1"/>
                      </a:moveTo>
                      <a:cubicBezTo>
                        <a:pt x="0" y="1"/>
                        <a:pt x="0" y="1029"/>
                        <a:pt x="662" y="1029"/>
                      </a:cubicBezTo>
                      <a:cubicBezTo>
                        <a:pt x="1324" y="1029"/>
                        <a:pt x="1324" y="1"/>
                        <a:pt x="662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8061" name="Google Shape;8061;p42"/>
            <p:cNvGrpSpPr/>
            <p:nvPr/>
          </p:nvGrpSpPr>
          <p:grpSpPr>
            <a:xfrm rot="72118" flipH="1">
              <a:off x="589093" y="3904484"/>
              <a:ext cx="435584" cy="446897"/>
              <a:chOff x="1609851" y="1570464"/>
              <a:chExt cx="1473733" cy="1539433"/>
            </a:xfrm>
          </p:grpSpPr>
          <p:sp>
            <p:nvSpPr>
              <p:cNvPr id="8062" name="Google Shape;8062;p42"/>
              <p:cNvSpPr/>
              <p:nvPr/>
            </p:nvSpPr>
            <p:spPr>
              <a:xfrm>
                <a:off x="2083882" y="2441068"/>
                <a:ext cx="117373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26" extrusionOk="0">
                    <a:moveTo>
                      <a:pt x="3413" y="0"/>
                    </a:moveTo>
                    <a:lnTo>
                      <a:pt x="0" y="2389"/>
                    </a:lnTo>
                    <a:lnTo>
                      <a:pt x="68" y="2526"/>
                    </a:lnTo>
                    <a:lnTo>
                      <a:pt x="3413" y="69"/>
                    </a:lnTo>
                    <a:lnTo>
                      <a:pt x="341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63" name="Google Shape;8063;p42"/>
              <p:cNvSpPr/>
              <p:nvPr/>
            </p:nvSpPr>
            <p:spPr>
              <a:xfrm>
                <a:off x="2039291" y="2403525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2935" y="0"/>
                    </a:moveTo>
                    <a:lnTo>
                      <a:pt x="0" y="888"/>
                    </a:lnTo>
                    <a:lnTo>
                      <a:pt x="0" y="1024"/>
                    </a:lnTo>
                    <a:lnTo>
                      <a:pt x="2935" y="69"/>
                    </a:lnTo>
                    <a:lnTo>
                      <a:pt x="293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64" name="Google Shape;8064;p42"/>
              <p:cNvSpPr/>
              <p:nvPr/>
            </p:nvSpPr>
            <p:spPr>
              <a:xfrm>
                <a:off x="2151920" y="2513816"/>
                <a:ext cx="68107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26" extrusionOk="0">
                    <a:moveTo>
                      <a:pt x="1980" y="0"/>
                    </a:moveTo>
                    <a:lnTo>
                      <a:pt x="1" y="2458"/>
                    </a:lnTo>
                    <a:lnTo>
                      <a:pt x="137" y="2526"/>
                    </a:lnTo>
                    <a:lnTo>
                      <a:pt x="198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65" name="Google Shape;8065;p42"/>
              <p:cNvSpPr/>
              <p:nvPr/>
            </p:nvSpPr>
            <p:spPr>
              <a:xfrm>
                <a:off x="2241102" y="2509106"/>
                <a:ext cx="49301" cy="133807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892" extrusionOk="0">
                    <a:moveTo>
                      <a:pt x="1366" y="1"/>
                    </a:moveTo>
                    <a:lnTo>
                      <a:pt x="0" y="3892"/>
                    </a:lnTo>
                    <a:lnTo>
                      <a:pt x="69" y="3892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66" name="Google Shape;8066;p42"/>
              <p:cNvSpPr/>
              <p:nvPr/>
            </p:nvSpPr>
            <p:spPr>
              <a:xfrm>
                <a:off x="2158968" y="2074990"/>
                <a:ext cx="61059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2595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775" y="2594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67" name="Google Shape;8067;p42"/>
              <p:cNvSpPr/>
              <p:nvPr/>
            </p:nvSpPr>
            <p:spPr>
              <a:xfrm>
                <a:off x="2022858" y="2333115"/>
                <a:ext cx="145531" cy="4744"/>
              </a:xfrm>
              <a:custGeom>
                <a:avLst/>
                <a:gdLst/>
                <a:ahLst/>
                <a:cxnLst/>
                <a:rect l="l" t="t" r="r" b="b"/>
                <a:pathLst>
                  <a:path w="4233" h="138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4232" y="137"/>
                    </a:lnTo>
                    <a:lnTo>
                      <a:pt x="4232" y="69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68" name="Google Shape;8068;p42"/>
              <p:cNvSpPr/>
              <p:nvPr/>
            </p:nvSpPr>
            <p:spPr>
              <a:xfrm>
                <a:off x="2346717" y="2016303"/>
                <a:ext cx="4710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3073" extrusionOk="0">
                    <a:moveTo>
                      <a:pt x="0" y="1"/>
                    </a:moveTo>
                    <a:lnTo>
                      <a:pt x="0" y="3072"/>
                    </a:lnTo>
                    <a:lnTo>
                      <a:pt x="137" y="3072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69" name="Google Shape;8069;p42"/>
              <p:cNvSpPr/>
              <p:nvPr/>
            </p:nvSpPr>
            <p:spPr>
              <a:xfrm>
                <a:off x="2086220" y="2143028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69" y="1"/>
                    </a:moveTo>
                    <a:lnTo>
                      <a:pt x="0" y="137"/>
                    </a:lnTo>
                    <a:lnTo>
                      <a:pt x="3413" y="2595"/>
                    </a:lnTo>
                    <a:lnTo>
                      <a:pt x="3413" y="2526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70" name="Google Shape;8070;p42"/>
              <p:cNvSpPr/>
              <p:nvPr/>
            </p:nvSpPr>
            <p:spPr>
              <a:xfrm>
                <a:off x="2492179" y="2445744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69"/>
                    </a:cubicBezTo>
                    <a:lnTo>
                      <a:pt x="3277" y="2595"/>
                    </a:lnTo>
                    <a:cubicBezTo>
                      <a:pt x="3346" y="2527"/>
                      <a:pt x="3346" y="2527"/>
                      <a:pt x="3414" y="2458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71" name="Google Shape;8071;p42"/>
              <p:cNvSpPr/>
              <p:nvPr/>
            </p:nvSpPr>
            <p:spPr>
              <a:xfrm>
                <a:off x="2342007" y="2556069"/>
                <a:ext cx="4744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138" h="3072" extrusionOk="0">
                    <a:moveTo>
                      <a:pt x="69" y="0"/>
                    </a:moveTo>
                    <a:lnTo>
                      <a:pt x="1" y="3072"/>
                    </a:lnTo>
                    <a:lnTo>
                      <a:pt x="137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72" name="Google Shape;8072;p42"/>
              <p:cNvSpPr/>
              <p:nvPr/>
            </p:nvSpPr>
            <p:spPr>
              <a:xfrm>
                <a:off x="2553203" y="2241596"/>
                <a:ext cx="103278" cy="32902"/>
              </a:xfrm>
              <a:custGeom>
                <a:avLst/>
                <a:gdLst/>
                <a:ahLst/>
                <a:cxnLst/>
                <a:rect l="l" t="t" r="r" b="b"/>
                <a:pathLst>
                  <a:path w="3004" h="957" extrusionOk="0">
                    <a:moveTo>
                      <a:pt x="2936" y="1"/>
                    </a:moveTo>
                    <a:lnTo>
                      <a:pt x="1" y="888"/>
                    </a:lnTo>
                    <a:lnTo>
                      <a:pt x="1" y="956"/>
                    </a:lnTo>
                    <a:lnTo>
                      <a:pt x="3004" y="137"/>
                    </a:lnTo>
                    <a:cubicBezTo>
                      <a:pt x="3004" y="137"/>
                      <a:pt x="3004" y="1"/>
                      <a:pt x="2936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73" name="Google Shape;8073;p42"/>
              <p:cNvSpPr/>
              <p:nvPr/>
            </p:nvSpPr>
            <p:spPr>
              <a:xfrm>
                <a:off x="2527384" y="2340163"/>
                <a:ext cx="143193" cy="4710"/>
              </a:xfrm>
              <a:custGeom>
                <a:avLst/>
                <a:gdLst/>
                <a:ahLst/>
                <a:cxnLst/>
                <a:rect l="l" t="t" r="r" b="b"/>
                <a:pathLst>
                  <a:path w="4165" h="137" extrusionOk="0">
                    <a:moveTo>
                      <a:pt x="1" y="0"/>
                    </a:moveTo>
                    <a:lnTo>
                      <a:pt x="1" y="69"/>
                    </a:lnTo>
                    <a:lnTo>
                      <a:pt x="4165" y="137"/>
                    </a:lnTo>
                    <a:lnTo>
                      <a:pt x="416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74" name="Google Shape;8074;p42"/>
              <p:cNvSpPr/>
              <p:nvPr/>
            </p:nvSpPr>
            <p:spPr>
              <a:xfrm>
                <a:off x="2471070" y="2513816"/>
                <a:ext cx="65735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2595" extrusionOk="0">
                    <a:moveTo>
                      <a:pt x="1" y="0"/>
                    </a:moveTo>
                    <a:lnTo>
                      <a:pt x="1775" y="2594"/>
                    </a:lnTo>
                    <a:lnTo>
                      <a:pt x="1912" y="252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75" name="Google Shape;8075;p42"/>
              <p:cNvSpPr/>
              <p:nvPr/>
            </p:nvSpPr>
            <p:spPr>
              <a:xfrm>
                <a:off x="2400659" y="2509106"/>
                <a:ext cx="44625" cy="138517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9" extrusionOk="0">
                    <a:moveTo>
                      <a:pt x="1" y="1"/>
                    </a:moveTo>
                    <a:lnTo>
                      <a:pt x="1161" y="4028"/>
                    </a:lnTo>
                    <a:lnTo>
                      <a:pt x="1298" y="4028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76" name="Google Shape;8076;p42"/>
              <p:cNvSpPr/>
              <p:nvPr/>
            </p:nvSpPr>
            <p:spPr>
              <a:xfrm>
                <a:off x="1936048" y="2030399"/>
                <a:ext cx="145496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232" h="3209" extrusionOk="0">
                    <a:moveTo>
                      <a:pt x="137" y="0"/>
                    </a:moveTo>
                    <a:lnTo>
                      <a:pt x="0" y="137"/>
                    </a:lnTo>
                    <a:lnTo>
                      <a:pt x="4164" y="3209"/>
                    </a:lnTo>
                    <a:lnTo>
                      <a:pt x="4232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77" name="Google Shape;8077;p42"/>
              <p:cNvSpPr/>
              <p:nvPr/>
            </p:nvSpPr>
            <p:spPr>
              <a:xfrm>
                <a:off x="1860928" y="2171185"/>
                <a:ext cx="169012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4916" h="1776" extrusionOk="0">
                    <a:moveTo>
                      <a:pt x="69" y="1"/>
                    </a:moveTo>
                    <a:lnTo>
                      <a:pt x="1" y="206"/>
                    </a:lnTo>
                    <a:lnTo>
                      <a:pt x="4915" y="1776"/>
                    </a:lnTo>
                    <a:lnTo>
                      <a:pt x="4915" y="1707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78" name="Google Shape;8078;p42"/>
              <p:cNvSpPr/>
              <p:nvPr/>
            </p:nvSpPr>
            <p:spPr>
              <a:xfrm>
                <a:off x="2766772" y="2654603"/>
                <a:ext cx="79796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321" h="1844" extrusionOk="0">
                    <a:moveTo>
                      <a:pt x="137" y="1"/>
                    </a:moveTo>
                    <a:cubicBezTo>
                      <a:pt x="137" y="69"/>
                      <a:pt x="68" y="137"/>
                      <a:pt x="0" y="206"/>
                    </a:cubicBezTo>
                    <a:lnTo>
                      <a:pt x="2184" y="1844"/>
                    </a:lnTo>
                    <a:lnTo>
                      <a:pt x="2253" y="1776"/>
                    </a:lnTo>
                    <a:lnTo>
                      <a:pt x="2321" y="1639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79" name="Google Shape;8079;p42"/>
              <p:cNvSpPr/>
              <p:nvPr/>
            </p:nvSpPr>
            <p:spPr>
              <a:xfrm>
                <a:off x="1837481" y="2328440"/>
                <a:ext cx="176026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5120" h="274" extrusionOk="0">
                    <a:moveTo>
                      <a:pt x="0" y="0"/>
                    </a:moveTo>
                    <a:cubicBezTo>
                      <a:pt x="0" y="68"/>
                      <a:pt x="0" y="137"/>
                      <a:pt x="0" y="205"/>
                    </a:cubicBezTo>
                    <a:lnTo>
                      <a:pt x="5120" y="273"/>
                    </a:lnTo>
                    <a:lnTo>
                      <a:pt x="5120" y="137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80" name="Google Shape;8080;p42"/>
              <p:cNvSpPr/>
              <p:nvPr/>
            </p:nvSpPr>
            <p:spPr>
              <a:xfrm>
                <a:off x="1722479" y="2323729"/>
                <a:ext cx="93892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74" extrusionOk="0">
                    <a:moveTo>
                      <a:pt x="1" y="1"/>
                    </a:moveTo>
                    <a:lnTo>
                      <a:pt x="1" y="205"/>
                    </a:lnTo>
                    <a:lnTo>
                      <a:pt x="1" y="274"/>
                    </a:lnTo>
                    <a:lnTo>
                      <a:pt x="2731" y="274"/>
                    </a:lnTo>
                    <a:cubicBezTo>
                      <a:pt x="2731" y="205"/>
                      <a:pt x="2731" y="137"/>
                      <a:pt x="2731" y="69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81" name="Google Shape;8081;p42"/>
              <p:cNvSpPr/>
              <p:nvPr/>
            </p:nvSpPr>
            <p:spPr>
              <a:xfrm>
                <a:off x="2403032" y="2032737"/>
                <a:ext cx="49301" cy="136145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960" extrusionOk="0">
                    <a:moveTo>
                      <a:pt x="1365" y="1"/>
                    </a:moveTo>
                    <a:lnTo>
                      <a:pt x="0" y="3960"/>
                    </a:lnTo>
                    <a:lnTo>
                      <a:pt x="68" y="3960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82" name="Google Shape;8082;p42"/>
              <p:cNvSpPr/>
              <p:nvPr/>
            </p:nvSpPr>
            <p:spPr>
              <a:xfrm>
                <a:off x="2611890" y="2539636"/>
                <a:ext cx="147868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301" h="3209" extrusionOk="0">
                    <a:moveTo>
                      <a:pt x="137" y="0"/>
                    </a:moveTo>
                    <a:lnTo>
                      <a:pt x="0" y="69"/>
                    </a:lnTo>
                    <a:lnTo>
                      <a:pt x="4164" y="3208"/>
                    </a:lnTo>
                    <a:lnTo>
                      <a:pt x="4300" y="3004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83" name="Google Shape;8083;p42"/>
              <p:cNvSpPr/>
              <p:nvPr/>
            </p:nvSpPr>
            <p:spPr>
              <a:xfrm>
                <a:off x="2663494" y="2443406"/>
                <a:ext cx="171350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844" extrusionOk="0">
                    <a:moveTo>
                      <a:pt x="1" y="1"/>
                    </a:moveTo>
                    <a:cubicBezTo>
                      <a:pt x="1" y="69"/>
                      <a:pt x="1" y="69"/>
                      <a:pt x="1" y="137"/>
                    </a:cubicBezTo>
                    <a:lnTo>
                      <a:pt x="4915" y="1844"/>
                    </a:lnTo>
                    <a:lnTo>
                      <a:pt x="4984" y="1707"/>
                    </a:lnTo>
                    <a:lnTo>
                      <a:pt x="4984" y="1639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84" name="Google Shape;8084;p42"/>
              <p:cNvSpPr/>
              <p:nvPr/>
            </p:nvSpPr>
            <p:spPr>
              <a:xfrm>
                <a:off x="2851244" y="211019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80"/>
                    </a:lnTo>
                    <a:cubicBezTo>
                      <a:pt x="0" y="1980"/>
                      <a:pt x="69" y="2048"/>
                      <a:pt x="69" y="2116"/>
                    </a:cubicBezTo>
                    <a:lnTo>
                      <a:pt x="6212" y="205"/>
                    </a:lnTo>
                    <a:cubicBezTo>
                      <a:pt x="6212" y="137"/>
                      <a:pt x="6212" y="68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85" name="Google Shape;8085;p42"/>
              <p:cNvSpPr/>
              <p:nvPr/>
            </p:nvSpPr>
            <p:spPr>
              <a:xfrm>
                <a:off x="2250488" y="2030399"/>
                <a:ext cx="44625" cy="138483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8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229" y="4028"/>
                    </a:lnTo>
                    <a:lnTo>
                      <a:pt x="1297" y="4028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86" name="Google Shape;8086;p42"/>
              <p:cNvSpPr/>
              <p:nvPr/>
            </p:nvSpPr>
            <p:spPr>
              <a:xfrm>
                <a:off x="2489841" y="2150076"/>
                <a:ext cx="119711" cy="86878"/>
              </a:xfrm>
              <a:custGeom>
                <a:avLst/>
                <a:gdLst/>
                <a:ahLst/>
                <a:cxnLst/>
                <a:rect l="l" t="t" r="r" b="b"/>
                <a:pathLst>
                  <a:path w="3482" h="2527" extrusionOk="0">
                    <a:moveTo>
                      <a:pt x="3414" y="1"/>
                    </a:moveTo>
                    <a:lnTo>
                      <a:pt x="1" y="2458"/>
                    </a:lnTo>
                    <a:lnTo>
                      <a:pt x="69" y="2458"/>
                    </a:lnTo>
                    <a:lnTo>
                      <a:pt x="69" y="2526"/>
                    </a:lnTo>
                    <a:lnTo>
                      <a:pt x="3482" y="137"/>
                    </a:lnTo>
                    <a:lnTo>
                      <a:pt x="341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87" name="Google Shape;8087;p42"/>
              <p:cNvSpPr/>
              <p:nvPr/>
            </p:nvSpPr>
            <p:spPr>
              <a:xfrm>
                <a:off x="2473407" y="2077328"/>
                <a:ext cx="68107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95" extrusionOk="0">
                    <a:moveTo>
                      <a:pt x="1844" y="1"/>
                    </a:moveTo>
                    <a:lnTo>
                      <a:pt x="1" y="2526"/>
                    </a:lnTo>
                    <a:lnTo>
                      <a:pt x="69" y="2526"/>
                    </a:lnTo>
                    <a:lnTo>
                      <a:pt x="69" y="2594"/>
                    </a:lnTo>
                    <a:lnTo>
                      <a:pt x="1980" y="137"/>
                    </a:lnTo>
                    <a:lnTo>
                      <a:pt x="184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88" name="Google Shape;8088;p42"/>
              <p:cNvSpPr/>
              <p:nvPr/>
            </p:nvSpPr>
            <p:spPr>
              <a:xfrm>
                <a:off x="2041629" y="2234548"/>
                <a:ext cx="100940" cy="37577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93" extrusionOk="0">
                    <a:moveTo>
                      <a:pt x="1" y="1"/>
                    </a:moveTo>
                    <a:lnTo>
                      <a:pt x="1" y="137"/>
                    </a:lnTo>
                    <a:lnTo>
                      <a:pt x="2936" y="1093"/>
                    </a:lnTo>
                    <a:cubicBezTo>
                      <a:pt x="2936" y="1025"/>
                      <a:pt x="2936" y="1025"/>
                      <a:pt x="2936" y="1025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89" name="Google Shape;8089;p42"/>
              <p:cNvSpPr/>
              <p:nvPr/>
            </p:nvSpPr>
            <p:spPr>
              <a:xfrm>
                <a:off x="1846866" y="1959989"/>
                <a:ext cx="77458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253" h="1844" extrusionOk="0">
                    <a:moveTo>
                      <a:pt x="137" y="1"/>
                    </a:moveTo>
                    <a:lnTo>
                      <a:pt x="69" y="69"/>
                    </a:lnTo>
                    <a:cubicBezTo>
                      <a:pt x="69" y="137"/>
                      <a:pt x="0" y="137"/>
                      <a:pt x="0" y="205"/>
                    </a:cubicBezTo>
                    <a:lnTo>
                      <a:pt x="2184" y="1844"/>
                    </a:lnTo>
                    <a:lnTo>
                      <a:pt x="2253" y="170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90" name="Google Shape;8090;p42"/>
              <p:cNvSpPr/>
              <p:nvPr/>
            </p:nvSpPr>
            <p:spPr>
              <a:xfrm>
                <a:off x="2553203" y="2408201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2936" y="1025"/>
                    </a:lnTo>
                    <a:lnTo>
                      <a:pt x="2936" y="956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91" name="Google Shape;8091;p42"/>
              <p:cNvSpPr/>
              <p:nvPr/>
            </p:nvSpPr>
            <p:spPr>
              <a:xfrm>
                <a:off x="2665832" y="2182943"/>
                <a:ext cx="171350" cy="5868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7" extrusionOk="0">
                    <a:moveTo>
                      <a:pt x="4916" y="0"/>
                    </a:moveTo>
                    <a:lnTo>
                      <a:pt x="1" y="1570"/>
                    </a:lnTo>
                    <a:lnTo>
                      <a:pt x="1" y="1707"/>
                    </a:lnTo>
                    <a:lnTo>
                      <a:pt x="4984" y="137"/>
                    </a:lnTo>
                    <a:lnTo>
                      <a:pt x="491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92" name="Google Shape;8092;p42"/>
              <p:cNvSpPr/>
              <p:nvPr/>
            </p:nvSpPr>
            <p:spPr>
              <a:xfrm>
                <a:off x="1858590" y="2436358"/>
                <a:ext cx="171350" cy="58721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8" extrusionOk="0">
                    <a:moveTo>
                      <a:pt x="4915" y="1"/>
                    </a:moveTo>
                    <a:lnTo>
                      <a:pt x="1" y="1503"/>
                    </a:lnTo>
                    <a:lnTo>
                      <a:pt x="69" y="1707"/>
                    </a:lnTo>
                    <a:lnTo>
                      <a:pt x="4983" y="137"/>
                    </a:lnTo>
                    <a:cubicBezTo>
                      <a:pt x="4983" y="69"/>
                      <a:pt x="4983" y="69"/>
                      <a:pt x="4915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93" name="Google Shape;8093;p42"/>
              <p:cNvSpPr/>
              <p:nvPr/>
            </p:nvSpPr>
            <p:spPr>
              <a:xfrm>
                <a:off x="1633298" y="2096099"/>
                <a:ext cx="213603" cy="77493"/>
              </a:xfrm>
              <a:custGeom>
                <a:avLst/>
                <a:gdLst/>
                <a:ahLst/>
                <a:cxnLst/>
                <a:rect l="l" t="t" r="r" b="b"/>
                <a:pathLst>
                  <a:path w="6213" h="2254" extrusionOk="0">
                    <a:moveTo>
                      <a:pt x="69" y="1"/>
                    </a:moveTo>
                    <a:cubicBezTo>
                      <a:pt x="69" y="69"/>
                      <a:pt x="69" y="137"/>
                      <a:pt x="1" y="205"/>
                    </a:cubicBezTo>
                    <a:lnTo>
                      <a:pt x="6144" y="2185"/>
                    </a:lnTo>
                    <a:lnTo>
                      <a:pt x="6144" y="2253"/>
                    </a:lnTo>
                    <a:lnTo>
                      <a:pt x="6212" y="2048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94" name="Google Shape;8094;p42"/>
              <p:cNvSpPr/>
              <p:nvPr/>
            </p:nvSpPr>
            <p:spPr>
              <a:xfrm>
                <a:off x="2661157" y="1732359"/>
                <a:ext cx="136145" cy="183074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25" extrusionOk="0">
                    <a:moveTo>
                      <a:pt x="3755" y="1"/>
                    </a:moveTo>
                    <a:lnTo>
                      <a:pt x="0" y="5188"/>
                    </a:lnTo>
                    <a:lnTo>
                      <a:pt x="137" y="5325"/>
                    </a:lnTo>
                    <a:lnTo>
                      <a:pt x="3959" y="137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95" name="Google Shape;8095;p42"/>
              <p:cNvSpPr/>
              <p:nvPr/>
            </p:nvSpPr>
            <p:spPr>
              <a:xfrm>
                <a:off x="1907856" y="1722973"/>
                <a:ext cx="136145" cy="18544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94" extrusionOk="0">
                    <a:moveTo>
                      <a:pt x="206" y="1"/>
                    </a:moveTo>
                    <a:lnTo>
                      <a:pt x="1" y="137"/>
                    </a:lnTo>
                    <a:lnTo>
                      <a:pt x="3755" y="5393"/>
                    </a:lnTo>
                    <a:lnTo>
                      <a:pt x="3960" y="5325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96" name="Google Shape;8096;p42"/>
              <p:cNvSpPr/>
              <p:nvPr/>
            </p:nvSpPr>
            <p:spPr>
              <a:xfrm>
                <a:off x="2515660" y="1746455"/>
                <a:ext cx="37577" cy="91554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2663" extrusionOk="0">
                    <a:moveTo>
                      <a:pt x="888" y="0"/>
                    </a:moveTo>
                    <a:lnTo>
                      <a:pt x="1" y="2594"/>
                    </a:lnTo>
                    <a:lnTo>
                      <a:pt x="137" y="2662"/>
                    </a:lnTo>
                    <a:lnTo>
                      <a:pt x="1093" y="137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97" name="Google Shape;8097;p42"/>
              <p:cNvSpPr/>
              <p:nvPr/>
            </p:nvSpPr>
            <p:spPr>
              <a:xfrm>
                <a:off x="2161306" y="1741745"/>
                <a:ext cx="32902" cy="93926"/>
              </a:xfrm>
              <a:custGeom>
                <a:avLst/>
                <a:gdLst/>
                <a:ahLst/>
                <a:cxnLst/>
                <a:rect l="l" t="t" r="r" b="b"/>
                <a:pathLst>
                  <a:path w="957" h="2732" extrusionOk="0">
                    <a:moveTo>
                      <a:pt x="137" y="1"/>
                    </a:moveTo>
                    <a:lnTo>
                      <a:pt x="1" y="69"/>
                    </a:lnTo>
                    <a:lnTo>
                      <a:pt x="752" y="2731"/>
                    </a:lnTo>
                    <a:lnTo>
                      <a:pt x="956" y="266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98" name="Google Shape;8098;p42"/>
              <p:cNvSpPr/>
              <p:nvPr/>
            </p:nvSpPr>
            <p:spPr>
              <a:xfrm>
                <a:off x="1835108" y="2640541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0"/>
                    </a:moveTo>
                    <a:lnTo>
                      <a:pt x="1" y="1570"/>
                    </a:lnTo>
                    <a:lnTo>
                      <a:pt x="137" y="1775"/>
                    </a:lnTo>
                    <a:lnTo>
                      <a:pt x="2322" y="137"/>
                    </a:lnTo>
                    <a:cubicBezTo>
                      <a:pt x="2322" y="137"/>
                      <a:pt x="2253" y="69"/>
                      <a:pt x="225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99" name="Google Shape;8099;p42"/>
              <p:cNvSpPr/>
              <p:nvPr/>
            </p:nvSpPr>
            <p:spPr>
              <a:xfrm>
                <a:off x="2349055" y="1586863"/>
                <a:ext cx="9420" cy="222989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6" extrusionOk="0">
                    <a:moveTo>
                      <a:pt x="69" y="1"/>
                    </a:moveTo>
                    <a:lnTo>
                      <a:pt x="0" y="6485"/>
                    </a:lnTo>
                    <a:lnTo>
                      <a:pt x="205" y="6485"/>
                    </a:lnTo>
                    <a:lnTo>
                      <a:pt x="27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00" name="Google Shape;8100;p42"/>
              <p:cNvSpPr/>
              <p:nvPr/>
            </p:nvSpPr>
            <p:spPr>
              <a:xfrm>
                <a:off x="1628622" y="249504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12"/>
                    </a:lnTo>
                    <a:cubicBezTo>
                      <a:pt x="0" y="1980"/>
                      <a:pt x="0" y="2048"/>
                      <a:pt x="69" y="2116"/>
                    </a:cubicBezTo>
                    <a:lnTo>
                      <a:pt x="6212" y="137"/>
                    </a:lnTo>
                    <a:cubicBezTo>
                      <a:pt x="6212" y="137"/>
                      <a:pt x="6212" y="69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01" name="Google Shape;8101;p42"/>
              <p:cNvSpPr/>
              <p:nvPr/>
            </p:nvSpPr>
            <p:spPr>
              <a:xfrm>
                <a:off x="2651771" y="2769604"/>
                <a:ext cx="133807" cy="185411"/>
              </a:xfrm>
              <a:custGeom>
                <a:avLst/>
                <a:gdLst/>
                <a:ahLst/>
                <a:cxnLst/>
                <a:rect l="l" t="t" r="r" b="b"/>
                <a:pathLst>
                  <a:path w="3892" h="5393" extrusionOk="0">
                    <a:moveTo>
                      <a:pt x="69" y="0"/>
                    </a:moveTo>
                    <a:lnTo>
                      <a:pt x="0" y="137"/>
                    </a:lnTo>
                    <a:lnTo>
                      <a:pt x="3686" y="5393"/>
                    </a:lnTo>
                    <a:lnTo>
                      <a:pt x="3891" y="525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02" name="Google Shape;8102;p42"/>
              <p:cNvSpPr/>
              <p:nvPr/>
            </p:nvSpPr>
            <p:spPr>
              <a:xfrm>
                <a:off x="2499227" y="2847027"/>
                <a:ext cx="35240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5" extrusionOk="0">
                    <a:moveTo>
                      <a:pt x="1" y="1"/>
                    </a:moveTo>
                    <a:lnTo>
                      <a:pt x="820" y="2595"/>
                    </a:lnTo>
                    <a:lnTo>
                      <a:pt x="1025" y="252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03" name="Google Shape;8103;p42"/>
              <p:cNvSpPr/>
              <p:nvPr/>
            </p:nvSpPr>
            <p:spPr>
              <a:xfrm>
                <a:off x="2848906" y="2504431"/>
                <a:ext cx="213569" cy="79830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322" extrusionOk="0">
                    <a:moveTo>
                      <a:pt x="68" y="0"/>
                    </a:moveTo>
                    <a:cubicBezTo>
                      <a:pt x="0" y="69"/>
                      <a:pt x="0" y="137"/>
                      <a:pt x="0" y="205"/>
                    </a:cubicBezTo>
                    <a:lnTo>
                      <a:pt x="6075" y="2321"/>
                    </a:lnTo>
                    <a:lnTo>
                      <a:pt x="6211" y="2048"/>
                    </a:lnTo>
                    <a:lnTo>
                      <a:pt x="6211" y="1980"/>
                    </a:lnTo>
                    <a:lnTo>
                      <a:pt x="6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04" name="Google Shape;8104;p42"/>
              <p:cNvSpPr/>
              <p:nvPr/>
            </p:nvSpPr>
            <p:spPr>
              <a:xfrm>
                <a:off x="2142534" y="2840014"/>
                <a:ext cx="35240" cy="89182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4" extrusionOk="0">
                    <a:moveTo>
                      <a:pt x="888" y="0"/>
                    </a:moveTo>
                    <a:lnTo>
                      <a:pt x="1" y="2526"/>
                    </a:lnTo>
                    <a:lnTo>
                      <a:pt x="205" y="2594"/>
                    </a:lnTo>
                    <a:lnTo>
                      <a:pt x="1025" y="68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05" name="Google Shape;8105;p42"/>
              <p:cNvSpPr/>
              <p:nvPr/>
            </p:nvSpPr>
            <p:spPr>
              <a:xfrm>
                <a:off x="1896133" y="2762556"/>
                <a:ext cx="136145" cy="18073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257" extrusionOk="0">
                    <a:moveTo>
                      <a:pt x="3823" y="1"/>
                    </a:moveTo>
                    <a:lnTo>
                      <a:pt x="1" y="5120"/>
                    </a:lnTo>
                    <a:lnTo>
                      <a:pt x="137" y="5257"/>
                    </a:lnTo>
                    <a:lnTo>
                      <a:pt x="3960" y="69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06" name="Google Shape;8106;p42"/>
              <p:cNvSpPr/>
              <p:nvPr/>
            </p:nvSpPr>
            <p:spPr>
              <a:xfrm>
                <a:off x="2332621" y="2868171"/>
                <a:ext cx="9420" cy="222954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5" extrusionOk="0">
                    <a:moveTo>
                      <a:pt x="137" y="0"/>
                    </a:moveTo>
                    <a:lnTo>
                      <a:pt x="0" y="6485"/>
                    </a:lnTo>
                    <a:lnTo>
                      <a:pt x="274" y="6485"/>
                    </a:lnTo>
                    <a:lnTo>
                      <a:pt x="274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07" name="Google Shape;8107;p42"/>
              <p:cNvSpPr/>
              <p:nvPr/>
            </p:nvSpPr>
            <p:spPr>
              <a:xfrm>
                <a:off x="2349055" y="1828589"/>
                <a:ext cx="7082" cy="176026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0" extrusionOk="0">
                    <a:moveTo>
                      <a:pt x="0" y="0"/>
                    </a:moveTo>
                    <a:lnTo>
                      <a:pt x="0" y="5120"/>
                    </a:lnTo>
                    <a:lnTo>
                      <a:pt x="69" y="5120"/>
                    </a:lnTo>
                    <a:lnTo>
                      <a:pt x="20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08" name="Google Shape;8108;p42"/>
              <p:cNvSpPr/>
              <p:nvPr/>
            </p:nvSpPr>
            <p:spPr>
              <a:xfrm>
                <a:off x="2048677" y="1922446"/>
                <a:ext cx="105615" cy="147868"/>
              </a:xfrm>
              <a:custGeom>
                <a:avLst/>
                <a:gdLst/>
                <a:ahLst/>
                <a:cxnLst/>
                <a:rect l="l" t="t" r="r" b="b"/>
                <a:pathLst>
                  <a:path w="3072" h="4301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048" y="2936"/>
                    </a:lnTo>
                    <a:lnTo>
                      <a:pt x="3004" y="4301"/>
                    </a:lnTo>
                    <a:lnTo>
                      <a:pt x="3072" y="4164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09" name="Google Shape;8109;p42"/>
              <p:cNvSpPr/>
              <p:nvPr/>
            </p:nvSpPr>
            <p:spPr>
              <a:xfrm>
                <a:off x="2039291" y="260533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0" y="4164"/>
                    </a:lnTo>
                    <a:lnTo>
                      <a:pt x="137" y="4232"/>
                    </a:lnTo>
                    <a:lnTo>
                      <a:pt x="3208" y="137"/>
                    </a:lnTo>
                    <a:lnTo>
                      <a:pt x="307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10" name="Google Shape;8110;p42"/>
              <p:cNvSpPr/>
              <p:nvPr/>
            </p:nvSpPr>
            <p:spPr>
              <a:xfrm>
                <a:off x="2194173" y="1849698"/>
                <a:ext cx="56349" cy="171350"/>
              </a:xfrm>
              <a:custGeom>
                <a:avLst/>
                <a:gdLst/>
                <a:ahLst/>
                <a:cxnLst/>
                <a:rect l="l" t="t" r="r" b="b"/>
                <a:pathLst>
                  <a:path w="1639" h="4984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1502" y="4983"/>
                    </a:lnTo>
                    <a:lnTo>
                      <a:pt x="1638" y="498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11" name="Google Shape;8111;p42"/>
              <p:cNvSpPr/>
              <p:nvPr/>
            </p:nvSpPr>
            <p:spPr>
              <a:xfrm>
                <a:off x="1926628" y="2530250"/>
                <a:ext cx="147903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4302" h="3072" extrusionOk="0">
                    <a:moveTo>
                      <a:pt x="4301" y="0"/>
                    </a:moveTo>
                    <a:lnTo>
                      <a:pt x="1" y="2935"/>
                    </a:lnTo>
                    <a:lnTo>
                      <a:pt x="138" y="3072"/>
                    </a:lnTo>
                    <a:lnTo>
                      <a:pt x="4301" y="69"/>
                    </a:lnTo>
                    <a:lnTo>
                      <a:pt x="4301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12" name="Google Shape;8112;p42"/>
              <p:cNvSpPr/>
              <p:nvPr/>
            </p:nvSpPr>
            <p:spPr>
              <a:xfrm>
                <a:off x="2778496" y="1976423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1"/>
                    </a:moveTo>
                    <a:lnTo>
                      <a:pt x="0" y="1570"/>
                    </a:lnTo>
                    <a:lnTo>
                      <a:pt x="69" y="1775"/>
                    </a:lnTo>
                    <a:lnTo>
                      <a:pt x="2321" y="205"/>
                    </a:lnTo>
                    <a:lnTo>
                      <a:pt x="2253" y="69"/>
                    </a:lnTo>
                    <a:lnTo>
                      <a:pt x="225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13" name="Google Shape;8113;p42"/>
              <p:cNvSpPr/>
              <p:nvPr/>
            </p:nvSpPr>
            <p:spPr>
              <a:xfrm>
                <a:off x="2452298" y="1852036"/>
                <a:ext cx="63397" cy="169012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6" extrusionOk="0">
                    <a:moveTo>
                      <a:pt x="1639" y="1"/>
                    </a:moveTo>
                    <a:lnTo>
                      <a:pt x="1" y="4915"/>
                    </a:lnTo>
                    <a:lnTo>
                      <a:pt x="137" y="4915"/>
                    </a:lnTo>
                    <a:lnTo>
                      <a:pt x="1844" y="69"/>
                    </a:lnTo>
                    <a:lnTo>
                      <a:pt x="163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14" name="Google Shape;8114;p42"/>
              <p:cNvSpPr/>
              <p:nvPr/>
            </p:nvSpPr>
            <p:spPr>
              <a:xfrm>
                <a:off x="2618904" y="2042123"/>
                <a:ext cx="150241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4370" h="3073" extrusionOk="0">
                    <a:moveTo>
                      <a:pt x="4233" y="1"/>
                    </a:moveTo>
                    <a:lnTo>
                      <a:pt x="1" y="3004"/>
                    </a:lnTo>
                    <a:lnTo>
                      <a:pt x="69" y="3072"/>
                    </a:lnTo>
                    <a:lnTo>
                      <a:pt x="4369" y="137"/>
                    </a:lnTo>
                    <a:lnTo>
                      <a:pt x="423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15" name="Google Shape;8115;p42"/>
              <p:cNvSpPr/>
              <p:nvPr/>
            </p:nvSpPr>
            <p:spPr>
              <a:xfrm>
                <a:off x="2543818" y="192715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1" y="4164"/>
                    </a:lnTo>
                    <a:lnTo>
                      <a:pt x="137" y="4232"/>
                    </a:lnTo>
                    <a:lnTo>
                      <a:pt x="3209" y="68"/>
                    </a:lnTo>
                    <a:cubicBezTo>
                      <a:pt x="3140" y="68"/>
                      <a:pt x="3072" y="0"/>
                      <a:pt x="30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16" name="Google Shape;8116;p42"/>
              <p:cNvSpPr/>
              <p:nvPr/>
            </p:nvSpPr>
            <p:spPr>
              <a:xfrm>
                <a:off x="2682266" y="2342501"/>
                <a:ext cx="176060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5121" h="206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5120" y="205"/>
                    </a:lnTo>
                    <a:lnTo>
                      <a:pt x="512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17" name="Google Shape;8117;p42"/>
              <p:cNvSpPr/>
              <p:nvPr/>
            </p:nvSpPr>
            <p:spPr>
              <a:xfrm>
                <a:off x="2877063" y="2344839"/>
                <a:ext cx="93892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06" extrusionOk="0">
                    <a:moveTo>
                      <a:pt x="0" y="1"/>
                    </a:moveTo>
                    <a:cubicBezTo>
                      <a:pt x="0" y="69"/>
                      <a:pt x="0" y="137"/>
                      <a:pt x="0" y="206"/>
                    </a:cubicBezTo>
                    <a:lnTo>
                      <a:pt x="2730" y="206"/>
                    </a:lnTo>
                    <a:lnTo>
                      <a:pt x="27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18" name="Google Shape;8118;p42"/>
              <p:cNvSpPr/>
              <p:nvPr/>
            </p:nvSpPr>
            <p:spPr>
              <a:xfrm>
                <a:off x="2539142" y="2610012"/>
                <a:ext cx="107953" cy="147903"/>
              </a:xfrm>
              <a:custGeom>
                <a:avLst/>
                <a:gdLst/>
                <a:ahLst/>
                <a:cxnLst/>
                <a:rect l="l" t="t" r="r" b="b"/>
                <a:pathLst>
                  <a:path w="3140" h="4302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935" y="4301"/>
                    </a:lnTo>
                    <a:lnTo>
                      <a:pt x="3140" y="4165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19" name="Google Shape;8119;p42"/>
              <p:cNvSpPr/>
              <p:nvPr/>
            </p:nvSpPr>
            <p:spPr>
              <a:xfrm>
                <a:off x="2442912" y="2656975"/>
                <a:ext cx="58687" cy="171316"/>
              </a:xfrm>
              <a:custGeom>
                <a:avLst/>
                <a:gdLst/>
                <a:ahLst/>
                <a:cxnLst/>
                <a:rect l="l" t="t" r="r" b="b"/>
                <a:pathLst>
                  <a:path w="1707" h="4983" extrusionOk="0">
                    <a:moveTo>
                      <a:pt x="1" y="0"/>
                    </a:moveTo>
                    <a:lnTo>
                      <a:pt x="1502" y="4983"/>
                    </a:lnTo>
                    <a:lnTo>
                      <a:pt x="1707" y="4915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20" name="Google Shape;8120;p42"/>
              <p:cNvSpPr/>
              <p:nvPr/>
            </p:nvSpPr>
            <p:spPr>
              <a:xfrm>
                <a:off x="2177739" y="2656975"/>
                <a:ext cx="63397" cy="168978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5" extrusionOk="0">
                    <a:moveTo>
                      <a:pt x="1707" y="0"/>
                    </a:moveTo>
                    <a:lnTo>
                      <a:pt x="1" y="4846"/>
                    </a:lnTo>
                    <a:lnTo>
                      <a:pt x="205" y="4915"/>
                    </a:lnTo>
                    <a:lnTo>
                      <a:pt x="18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21" name="Google Shape;8121;p42"/>
              <p:cNvSpPr/>
              <p:nvPr/>
            </p:nvSpPr>
            <p:spPr>
              <a:xfrm>
                <a:off x="2337297" y="2673374"/>
                <a:ext cx="7082" cy="17606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1" extrusionOk="0">
                    <a:moveTo>
                      <a:pt x="138" y="1"/>
                    </a:moveTo>
                    <a:lnTo>
                      <a:pt x="1" y="5120"/>
                    </a:lnTo>
                    <a:lnTo>
                      <a:pt x="206" y="5120"/>
                    </a:lnTo>
                    <a:lnTo>
                      <a:pt x="206" y="1776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22" name="Google Shape;8122;p42"/>
              <p:cNvSpPr/>
              <p:nvPr/>
            </p:nvSpPr>
            <p:spPr>
              <a:xfrm>
                <a:off x="2333962" y="1570464"/>
                <a:ext cx="36237" cy="24788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721" extrusionOk="0">
                    <a:moveTo>
                      <a:pt x="576" y="0"/>
                    </a:moveTo>
                    <a:cubicBezTo>
                      <a:pt x="1" y="0"/>
                      <a:pt x="587" y="721"/>
                      <a:pt x="893" y="721"/>
                    </a:cubicBezTo>
                    <a:cubicBezTo>
                      <a:pt x="986" y="721"/>
                      <a:pt x="1054" y="654"/>
                      <a:pt x="1054" y="478"/>
                    </a:cubicBezTo>
                    <a:cubicBezTo>
                      <a:pt x="1054" y="205"/>
                      <a:pt x="849" y="0"/>
                      <a:pt x="5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23" name="Google Shape;8123;p42"/>
              <p:cNvSpPr/>
              <p:nvPr/>
            </p:nvSpPr>
            <p:spPr>
              <a:xfrm>
                <a:off x="2323236" y="3077030"/>
                <a:ext cx="32902" cy="32867"/>
              </a:xfrm>
              <a:custGeom>
                <a:avLst/>
                <a:gdLst/>
                <a:ahLst/>
                <a:cxnLst/>
                <a:rect l="l" t="t" r="r" b="b"/>
                <a:pathLst>
                  <a:path w="957" h="956" extrusionOk="0">
                    <a:moveTo>
                      <a:pt x="478" y="0"/>
                    </a:moveTo>
                    <a:cubicBezTo>
                      <a:pt x="205" y="0"/>
                      <a:pt x="0" y="205"/>
                      <a:pt x="0" y="478"/>
                    </a:cubicBezTo>
                    <a:cubicBezTo>
                      <a:pt x="0" y="751"/>
                      <a:pt x="205" y="956"/>
                      <a:pt x="478" y="956"/>
                    </a:cubicBezTo>
                    <a:cubicBezTo>
                      <a:pt x="751" y="956"/>
                      <a:pt x="956" y="751"/>
                      <a:pt x="956" y="478"/>
                    </a:cubicBezTo>
                    <a:cubicBezTo>
                      <a:pt x="956" y="205"/>
                      <a:pt x="751" y="0"/>
                      <a:pt x="478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24" name="Google Shape;8124;p42"/>
              <p:cNvSpPr/>
              <p:nvPr/>
            </p:nvSpPr>
            <p:spPr>
              <a:xfrm>
                <a:off x="3048344" y="2095515"/>
                <a:ext cx="35240" cy="34071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91" extrusionOk="0">
                    <a:moveTo>
                      <a:pt x="482" y="0"/>
                    </a:moveTo>
                    <a:cubicBezTo>
                      <a:pt x="436" y="0"/>
                      <a:pt x="389" y="6"/>
                      <a:pt x="342" y="18"/>
                    </a:cubicBezTo>
                    <a:cubicBezTo>
                      <a:pt x="137" y="154"/>
                      <a:pt x="1" y="359"/>
                      <a:pt x="69" y="632"/>
                    </a:cubicBezTo>
                    <a:cubicBezTo>
                      <a:pt x="126" y="858"/>
                      <a:pt x="323" y="991"/>
                      <a:pt x="544" y="991"/>
                    </a:cubicBezTo>
                    <a:cubicBezTo>
                      <a:pt x="590" y="991"/>
                      <a:pt x="637" y="985"/>
                      <a:pt x="683" y="973"/>
                    </a:cubicBezTo>
                    <a:cubicBezTo>
                      <a:pt x="888" y="837"/>
                      <a:pt x="1025" y="564"/>
                      <a:pt x="957" y="359"/>
                    </a:cubicBezTo>
                    <a:cubicBezTo>
                      <a:pt x="900" y="133"/>
                      <a:pt x="703" y="0"/>
                      <a:pt x="48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25" name="Google Shape;8125;p42"/>
              <p:cNvSpPr/>
              <p:nvPr/>
            </p:nvSpPr>
            <p:spPr>
              <a:xfrm>
                <a:off x="1609851" y="2550741"/>
                <a:ext cx="37577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24" extrusionOk="0">
                    <a:moveTo>
                      <a:pt x="524" y="1"/>
                    </a:moveTo>
                    <a:cubicBezTo>
                      <a:pt x="485" y="1"/>
                      <a:pt x="446" y="6"/>
                      <a:pt x="410" y="19"/>
                    </a:cubicBezTo>
                    <a:cubicBezTo>
                      <a:pt x="137" y="87"/>
                      <a:pt x="0" y="360"/>
                      <a:pt x="69" y="633"/>
                    </a:cubicBezTo>
                    <a:cubicBezTo>
                      <a:pt x="181" y="801"/>
                      <a:pt x="339" y="924"/>
                      <a:pt x="544" y="924"/>
                    </a:cubicBezTo>
                    <a:cubicBezTo>
                      <a:pt x="588" y="924"/>
                      <a:pt x="634" y="918"/>
                      <a:pt x="683" y="906"/>
                    </a:cubicBezTo>
                    <a:cubicBezTo>
                      <a:pt x="956" y="838"/>
                      <a:pt x="1092" y="565"/>
                      <a:pt x="1024" y="292"/>
                    </a:cubicBezTo>
                    <a:cubicBezTo>
                      <a:pt x="912" y="123"/>
                      <a:pt x="707" y="1"/>
                      <a:pt x="52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26" name="Google Shape;8126;p42"/>
              <p:cNvSpPr/>
              <p:nvPr/>
            </p:nvSpPr>
            <p:spPr>
              <a:xfrm>
                <a:off x="2764400" y="2936656"/>
                <a:ext cx="37577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7" extrusionOk="0">
                    <a:moveTo>
                      <a:pt x="578" y="1"/>
                    </a:moveTo>
                    <a:cubicBezTo>
                      <a:pt x="469" y="1"/>
                      <a:pt x="360" y="39"/>
                      <a:pt x="274" y="124"/>
                    </a:cubicBezTo>
                    <a:cubicBezTo>
                      <a:pt x="69" y="261"/>
                      <a:pt x="1" y="534"/>
                      <a:pt x="206" y="739"/>
                    </a:cubicBezTo>
                    <a:cubicBezTo>
                      <a:pt x="294" y="871"/>
                      <a:pt x="439" y="946"/>
                      <a:pt x="586" y="946"/>
                    </a:cubicBezTo>
                    <a:cubicBezTo>
                      <a:pt x="666" y="946"/>
                      <a:pt x="747" y="923"/>
                      <a:pt x="820" y="875"/>
                    </a:cubicBezTo>
                    <a:cubicBezTo>
                      <a:pt x="1025" y="739"/>
                      <a:pt x="1093" y="397"/>
                      <a:pt x="956" y="193"/>
                    </a:cubicBezTo>
                    <a:cubicBezTo>
                      <a:pt x="877" y="74"/>
                      <a:pt x="729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27" name="Google Shape;8127;p42"/>
              <p:cNvSpPr/>
              <p:nvPr/>
            </p:nvSpPr>
            <p:spPr>
              <a:xfrm>
                <a:off x="1891457" y="1710321"/>
                <a:ext cx="41187" cy="32214"/>
              </a:xfrm>
              <a:custGeom>
                <a:avLst/>
                <a:gdLst/>
                <a:ahLst/>
                <a:cxnLst/>
                <a:rect l="l" t="t" r="r" b="b"/>
                <a:pathLst>
                  <a:path w="1198" h="937" extrusionOk="0">
                    <a:moveTo>
                      <a:pt x="578" y="1"/>
                    </a:moveTo>
                    <a:cubicBezTo>
                      <a:pt x="471" y="1"/>
                      <a:pt x="365" y="34"/>
                      <a:pt x="273" y="96"/>
                    </a:cubicBezTo>
                    <a:cubicBezTo>
                      <a:pt x="68" y="232"/>
                      <a:pt x="0" y="505"/>
                      <a:pt x="205" y="710"/>
                    </a:cubicBezTo>
                    <a:cubicBezTo>
                      <a:pt x="305" y="870"/>
                      <a:pt x="440" y="936"/>
                      <a:pt x="572" y="936"/>
                    </a:cubicBezTo>
                    <a:cubicBezTo>
                      <a:pt x="892" y="936"/>
                      <a:pt x="1197" y="550"/>
                      <a:pt x="956" y="164"/>
                    </a:cubicBezTo>
                    <a:cubicBezTo>
                      <a:pt x="843" y="51"/>
                      <a:pt x="710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28" name="Google Shape;8128;p42"/>
              <p:cNvSpPr/>
              <p:nvPr/>
            </p:nvSpPr>
            <p:spPr>
              <a:xfrm>
                <a:off x="1879699" y="2928267"/>
                <a:ext cx="37577" cy="32386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2" extrusionOk="0">
                    <a:moveTo>
                      <a:pt x="492" y="0"/>
                    </a:moveTo>
                    <a:cubicBezTo>
                      <a:pt x="350" y="0"/>
                      <a:pt x="213" y="51"/>
                      <a:pt x="137" y="164"/>
                    </a:cubicBezTo>
                    <a:cubicBezTo>
                      <a:pt x="1" y="437"/>
                      <a:pt x="69" y="710"/>
                      <a:pt x="274" y="846"/>
                    </a:cubicBezTo>
                    <a:cubicBezTo>
                      <a:pt x="366" y="907"/>
                      <a:pt x="472" y="941"/>
                      <a:pt x="573" y="941"/>
                    </a:cubicBezTo>
                    <a:cubicBezTo>
                      <a:pt x="697" y="941"/>
                      <a:pt x="813" y="891"/>
                      <a:pt x="888" y="778"/>
                    </a:cubicBezTo>
                    <a:cubicBezTo>
                      <a:pt x="1093" y="505"/>
                      <a:pt x="1025" y="232"/>
                      <a:pt x="820" y="95"/>
                    </a:cubicBezTo>
                    <a:cubicBezTo>
                      <a:pt x="728" y="34"/>
                      <a:pt x="608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29" name="Google Shape;8129;p42"/>
              <p:cNvSpPr/>
              <p:nvPr/>
            </p:nvSpPr>
            <p:spPr>
              <a:xfrm>
                <a:off x="2778496" y="1718676"/>
                <a:ext cx="34689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09" h="947" extrusionOk="0">
                    <a:moveTo>
                      <a:pt x="483" y="1"/>
                    </a:moveTo>
                    <a:cubicBezTo>
                      <a:pt x="348" y="1"/>
                      <a:pt x="217" y="61"/>
                      <a:pt x="137" y="194"/>
                    </a:cubicBezTo>
                    <a:cubicBezTo>
                      <a:pt x="0" y="399"/>
                      <a:pt x="0" y="672"/>
                      <a:pt x="205" y="877"/>
                    </a:cubicBezTo>
                    <a:cubicBezTo>
                      <a:pt x="285" y="924"/>
                      <a:pt x="372" y="946"/>
                      <a:pt x="458" y="946"/>
                    </a:cubicBezTo>
                    <a:cubicBezTo>
                      <a:pt x="740" y="946"/>
                      <a:pt x="1008" y="713"/>
                      <a:pt x="956" y="399"/>
                    </a:cubicBezTo>
                    <a:cubicBezTo>
                      <a:pt x="914" y="149"/>
                      <a:pt x="695" y="1"/>
                      <a:pt x="48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30" name="Google Shape;8130;p42"/>
              <p:cNvSpPr/>
              <p:nvPr/>
            </p:nvSpPr>
            <p:spPr>
              <a:xfrm>
                <a:off x="1614526" y="2086095"/>
                <a:ext cx="35239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4" extrusionOk="0">
                    <a:moveTo>
                      <a:pt x="539" y="1"/>
                    </a:moveTo>
                    <a:cubicBezTo>
                      <a:pt x="320" y="1"/>
                      <a:pt x="125" y="123"/>
                      <a:pt x="69" y="292"/>
                    </a:cubicBezTo>
                    <a:cubicBezTo>
                      <a:pt x="1" y="565"/>
                      <a:pt x="137" y="838"/>
                      <a:pt x="410" y="906"/>
                    </a:cubicBezTo>
                    <a:cubicBezTo>
                      <a:pt x="445" y="918"/>
                      <a:pt x="483" y="923"/>
                      <a:pt x="520" y="923"/>
                    </a:cubicBezTo>
                    <a:cubicBezTo>
                      <a:pt x="703" y="923"/>
                      <a:pt x="900" y="791"/>
                      <a:pt x="956" y="565"/>
                    </a:cubicBezTo>
                    <a:cubicBezTo>
                      <a:pt x="1025" y="360"/>
                      <a:pt x="888" y="87"/>
                      <a:pt x="683" y="19"/>
                    </a:cubicBezTo>
                    <a:cubicBezTo>
                      <a:pt x="635" y="7"/>
                      <a:pt x="587" y="1"/>
                      <a:pt x="53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31" name="Google Shape;8131;p42"/>
              <p:cNvSpPr/>
              <p:nvPr/>
            </p:nvSpPr>
            <p:spPr>
              <a:xfrm>
                <a:off x="3043668" y="2562499"/>
                <a:ext cx="35240" cy="31733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3" extrusionOk="0">
                    <a:moveTo>
                      <a:pt x="539" y="0"/>
                    </a:moveTo>
                    <a:cubicBezTo>
                      <a:pt x="320" y="0"/>
                      <a:pt x="125" y="122"/>
                      <a:pt x="69" y="291"/>
                    </a:cubicBezTo>
                    <a:cubicBezTo>
                      <a:pt x="0" y="564"/>
                      <a:pt x="137" y="837"/>
                      <a:pt x="342" y="905"/>
                    </a:cubicBezTo>
                    <a:cubicBezTo>
                      <a:pt x="389" y="917"/>
                      <a:pt x="435" y="923"/>
                      <a:pt x="481" y="923"/>
                    </a:cubicBezTo>
                    <a:cubicBezTo>
                      <a:pt x="702" y="923"/>
                      <a:pt x="899" y="790"/>
                      <a:pt x="956" y="564"/>
                    </a:cubicBezTo>
                    <a:cubicBezTo>
                      <a:pt x="1024" y="359"/>
                      <a:pt x="888" y="86"/>
                      <a:pt x="683" y="18"/>
                    </a:cubicBezTo>
                    <a:cubicBezTo>
                      <a:pt x="635" y="6"/>
                      <a:pt x="586" y="0"/>
                      <a:pt x="53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32" name="Google Shape;8132;p42"/>
              <p:cNvSpPr/>
              <p:nvPr/>
            </p:nvSpPr>
            <p:spPr>
              <a:xfrm>
                <a:off x="2534432" y="1729127"/>
                <a:ext cx="30529" cy="27366"/>
              </a:xfrm>
              <a:custGeom>
                <a:avLst/>
                <a:gdLst/>
                <a:ahLst/>
                <a:cxnLst/>
                <a:rect l="l" t="t" r="r" b="b"/>
                <a:pathLst>
                  <a:path w="888" h="796" extrusionOk="0">
                    <a:moveTo>
                      <a:pt x="453" y="1"/>
                    </a:moveTo>
                    <a:cubicBezTo>
                      <a:pt x="286" y="1"/>
                      <a:pt x="120" y="78"/>
                      <a:pt x="69" y="231"/>
                    </a:cubicBezTo>
                    <a:cubicBezTo>
                      <a:pt x="1" y="436"/>
                      <a:pt x="137" y="709"/>
                      <a:pt x="342" y="777"/>
                    </a:cubicBezTo>
                    <a:cubicBezTo>
                      <a:pt x="378" y="789"/>
                      <a:pt x="414" y="795"/>
                      <a:pt x="450" y="795"/>
                    </a:cubicBezTo>
                    <a:cubicBezTo>
                      <a:pt x="615" y="795"/>
                      <a:pt x="764" y="673"/>
                      <a:pt x="820" y="504"/>
                    </a:cubicBezTo>
                    <a:cubicBezTo>
                      <a:pt x="888" y="300"/>
                      <a:pt x="820" y="95"/>
                      <a:pt x="615" y="26"/>
                    </a:cubicBezTo>
                    <a:cubicBezTo>
                      <a:pt x="564" y="9"/>
                      <a:pt x="508" y="1"/>
                      <a:pt x="45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33" name="Google Shape;8133;p42"/>
              <p:cNvSpPr/>
              <p:nvPr/>
            </p:nvSpPr>
            <p:spPr>
              <a:xfrm>
                <a:off x="2132392" y="2923729"/>
                <a:ext cx="26610" cy="22931"/>
              </a:xfrm>
              <a:custGeom>
                <a:avLst/>
                <a:gdLst/>
                <a:ahLst/>
                <a:cxnLst/>
                <a:rect l="l" t="t" r="r" b="b"/>
                <a:pathLst>
                  <a:path w="774" h="667" extrusionOk="0">
                    <a:moveTo>
                      <a:pt x="316" y="0"/>
                    </a:moveTo>
                    <a:cubicBezTo>
                      <a:pt x="1" y="0"/>
                      <a:pt x="308" y="667"/>
                      <a:pt x="545" y="667"/>
                    </a:cubicBezTo>
                    <a:cubicBezTo>
                      <a:pt x="607" y="667"/>
                      <a:pt x="665" y="620"/>
                      <a:pt x="705" y="500"/>
                    </a:cubicBezTo>
                    <a:cubicBezTo>
                      <a:pt x="773" y="296"/>
                      <a:pt x="637" y="91"/>
                      <a:pt x="432" y="22"/>
                    </a:cubicBezTo>
                    <a:cubicBezTo>
                      <a:pt x="386" y="7"/>
                      <a:pt x="348" y="0"/>
                      <a:pt x="31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34" name="Google Shape;8134;p42"/>
              <p:cNvSpPr/>
              <p:nvPr/>
            </p:nvSpPr>
            <p:spPr>
              <a:xfrm>
                <a:off x="2961707" y="2340438"/>
                <a:ext cx="30358" cy="20869"/>
              </a:xfrm>
              <a:custGeom>
                <a:avLst/>
                <a:gdLst/>
                <a:ahLst/>
                <a:cxnLst/>
                <a:rect l="l" t="t" r="r" b="b"/>
                <a:pathLst>
                  <a:path w="883" h="607" extrusionOk="0">
                    <a:moveTo>
                      <a:pt x="752" y="1"/>
                    </a:moveTo>
                    <a:cubicBezTo>
                      <a:pt x="497" y="1"/>
                      <a:pt x="1" y="607"/>
                      <a:pt x="473" y="607"/>
                    </a:cubicBezTo>
                    <a:cubicBezTo>
                      <a:pt x="678" y="607"/>
                      <a:pt x="883" y="402"/>
                      <a:pt x="883" y="197"/>
                    </a:cubicBezTo>
                    <a:cubicBezTo>
                      <a:pt x="883" y="55"/>
                      <a:pt x="828" y="1"/>
                      <a:pt x="75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35" name="Google Shape;8135;p42"/>
              <p:cNvSpPr/>
              <p:nvPr/>
            </p:nvSpPr>
            <p:spPr>
              <a:xfrm>
                <a:off x="1701370" y="2316235"/>
                <a:ext cx="28192" cy="26301"/>
              </a:xfrm>
              <a:custGeom>
                <a:avLst/>
                <a:gdLst/>
                <a:ahLst/>
                <a:cxnLst/>
                <a:rect l="l" t="t" r="r" b="b"/>
                <a:pathLst>
                  <a:path w="820" h="765" extrusionOk="0">
                    <a:moveTo>
                      <a:pt x="492" y="0"/>
                    </a:moveTo>
                    <a:cubicBezTo>
                      <a:pt x="465" y="0"/>
                      <a:pt x="437" y="5"/>
                      <a:pt x="410" y="14"/>
                    </a:cubicBezTo>
                    <a:cubicBezTo>
                      <a:pt x="205" y="14"/>
                      <a:pt x="0" y="150"/>
                      <a:pt x="0" y="355"/>
                    </a:cubicBezTo>
                    <a:cubicBezTo>
                      <a:pt x="0" y="560"/>
                      <a:pt x="205" y="765"/>
                      <a:pt x="410" y="765"/>
                    </a:cubicBezTo>
                    <a:cubicBezTo>
                      <a:pt x="615" y="765"/>
                      <a:pt x="819" y="560"/>
                      <a:pt x="819" y="355"/>
                    </a:cubicBezTo>
                    <a:cubicBezTo>
                      <a:pt x="819" y="178"/>
                      <a:pt x="666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36" name="Google Shape;8136;p42"/>
              <p:cNvSpPr/>
              <p:nvPr/>
            </p:nvSpPr>
            <p:spPr>
              <a:xfrm>
                <a:off x="2517998" y="2928611"/>
                <a:ext cx="36030" cy="27298"/>
              </a:xfrm>
              <a:custGeom>
                <a:avLst/>
                <a:gdLst/>
                <a:ahLst/>
                <a:cxnLst/>
                <a:rect l="l" t="t" r="r" b="b"/>
                <a:pathLst>
                  <a:path w="1048" h="794" extrusionOk="0">
                    <a:moveTo>
                      <a:pt x="456" y="0"/>
                    </a:moveTo>
                    <a:cubicBezTo>
                      <a:pt x="420" y="0"/>
                      <a:pt x="382" y="6"/>
                      <a:pt x="342" y="17"/>
                    </a:cubicBezTo>
                    <a:cubicBezTo>
                      <a:pt x="137" y="85"/>
                      <a:pt x="1" y="358"/>
                      <a:pt x="69" y="563"/>
                    </a:cubicBezTo>
                    <a:cubicBezTo>
                      <a:pt x="120" y="717"/>
                      <a:pt x="248" y="793"/>
                      <a:pt x="395" y="793"/>
                    </a:cubicBezTo>
                    <a:cubicBezTo>
                      <a:pt x="444" y="793"/>
                      <a:pt x="496" y="785"/>
                      <a:pt x="547" y="768"/>
                    </a:cubicBezTo>
                    <a:cubicBezTo>
                      <a:pt x="1048" y="643"/>
                      <a:pt x="859" y="0"/>
                      <a:pt x="45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37" name="Google Shape;8137;p42"/>
              <p:cNvSpPr/>
              <p:nvPr/>
            </p:nvSpPr>
            <p:spPr>
              <a:xfrm>
                <a:off x="2145010" y="1732600"/>
                <a:ext cx="33108" cy="17121"/>
              </a:xfrm>
              <a:custGeom>
                <a:avLst/>
                <a:gdLst/>
                <a:ahLst/>
                <a:cxnLst/>
                <a:rect l="l" t="t" r="r" b="b"/>
                <a:pathLst>
                  <a:path w="963" h="498" extrusionOk="0">
                    <a:moveTo>
                      <a:pt x="214" y="1"/>
                    </a:moveTo>
                    <a:cubicBezTo>
                      <a:pt x="86" y="1"/>
                      <a:pt x="0" y="72"/>
                      <a:pt x="65" y="267"/>
                    </a:cubicBezTo>
                    <a:cubicBezTo>
                      <a:pt x="116" y="420"/>
                      <a:pt x="244" y="497"/>
                      <a:pt x="392" y="497"/>
                    </a:cubicBezTo>
                    <a:cubicBezTo>
                      <a:pt x="441" y="497"/>
                      <a:pt x="492" y="489"/>
                      <a:pt x="543" y="472"/>
                    </a:cubicBezTo>
                    <a:cubicBezTo>
                      <a:pt x="963" y="332"/>
                      <a:pt x="491" y="1"/>
                      <a:pt x="21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38" name="Google Shape;8138;p42"/>
              <p:cNvSpPr/>
              <p:nvPr/>
            </p:nvSpPr>
            <p:spPr>
              <a:xfrm>
                <a:off x="1816337" y="2689601"/>
                <a:ext cx="30564" cy="2747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799" extrusionOk="0">
                    <a:moveTo>
                      <a:pt x="407" y="1"/>
                    </a:moveTo>
                    <a:cubicBezTo>
                      <a:pt x="330" y="1"/>
                      <a:pt x="258" y="23"/>
                      <a:pt x="206" y="75"/>
                    </a:cubicBezTo>
                    <a:cubicBezTo>
                      <a:pt x="1" y="212"/>
                      <a:pt x="1" y="485"/>
                      <a:pt x="137" y="621"/>
                    </a:cubicBezTo>
                    <a:cubicBezTo>
                      <a:pt x="181" y="751"/>
                      <a:pt x="306" y="798"/>
                      <a:pt x="445" y="798"/>
                    </a:cubicBezTo>
                    <a:cubicBezTo>
                      <a:pt x="524" y="798"/>
                      <a:pt x="609" y="783"/>
                      <a:pt x="683" y="758"/>
                    </a:cubicBezTo>
                    <a:cubicBezTo>
                      <a:pt x="820" y="621"/>
                      <a:pt x="888" y="348"/>
                      <a:pt x="752" y="143"/>
                    </a:cubicBezTo>
                    <a:cubicBezTo>
                      <a:pt x="667" y="59"/>
                      <a:pt x="531" y="1"/>
                      <a:pt x="407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39" name="Google Shape;8139;p42"/>
              <p:cNvSpPr/>
              <p:nvPr/>
            </p:nvSpPr>
            <p:spPr>
              <a:xfrm>
                <a:off x="2848906" y="1962258"/>
                <a:ext cx="30529" cy="28363"/>
              </a:xfrm>
              <a:custGeom>
                <a:avLst/>
                <a:gdLst/>
                <a:ahLst/>
                <a:cxnLst/>
                <a:rect l="l" t="t" r="r" b="b"/>
                <a:pathLst>
                  <a:path w="888" h="825" extrusionOk="0">
                    <a:moveTo>
                      <a:pt x="389" y="0"/>
                    </a:moveTo>
                    <a:cubicBezTo>
                      <a:pt x="319" y="0"/>
                      <a:pt x="253" y="23"/>
                      <a:pt x="205" y="71"/>
                    </a:cubicBezTo>
                    <a:cubicBezTo>
                      <a:pt x="0" y="208"/>
                      <a:pt x="0" y="481"/>
                      <a:pt x="68" y="617"/>
                    </a:cubicBezTo>
                    <a:cubicBezTo>
                      <a:pt x="156" y="750"/>
                      <a:pt x="302" y="825"/>
                      <a:pt x="430" y="825"/>
                    </a:cubicBezTo>
                    <a:cubicBezTo>
                      <a:pt x="501" y="825"/>
                      <a:pt x="566" y="802"/>
                      <a:pt x="614" y="754"/>
                    </a:cubicBezTo>
                    <a:cubicBezTo>
                      <a:pt x="819" y="617"/>
                      <a:pt x="887" y="344"/>
                      <a:pt x="751" y="208"/>
                    </a:cubicBezTo>
                    <a:cubicBezTo>
                      <a:pt x="663" y="76"/>
                      <a:pt x="518" y="0"/>
                      <a:pt x="38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40" name="Google Shape;8140;p42"/>
              <p:cNvSpPr/>
              <p:nvPr/>
            </p:nvSpPr>
            <p:spPr>
              <a:xfrm>
                <a:off x="1826857" y="1949675"/>
                <a:ext cx="34242" cy="15333"/>
              </a:xfrm>
              <a:custGeom>
                <a:avLst/>
                <a:gdLst/>
                <a:ahLst/>
                <a:cxnLst/>
                <a:rect l="l" t="t" r="r" b="b"/>
                <a:pathLst>
                  <a:path w="996" h="446" extrusionOk="0">
                    <a:moveTo>
                      <a:pt x="449" y="1"/>
                    </a:moveTo>
                    <a:cubicBezTo>
                      <a:pt x="344" y="1"/>
                      <a:pt x="248" y="51"/>
                      <a:pt x="173" y="164"/>
                    </a:cubicBezTo>
                    <a:cubicBezTo>
                      <a:pt x="0" y="365"/>
                      <a:pt x="154" y="445"/>
                      <a:pt x="355" y="445"/>
                    </a:cubicBezTo>
                    <a:cubicBezTo>
                      <a:pt x="631" y="445"/>
                      <a:pt x="995" y="294"/>
                      <a:pt x="719" y="96"/>
                    </a:cubicBezTo>
                    <a:cubicBezTo>
                      <a:pt x="627" y="35"/>
                      <a:pt x="535" y="1"/>
                      <a:pt x="44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41" name="Google Shape;8141;p42"/>
              <p:cNvSpPr/>
              <p:nvPr/>
            </p:nvSpPr>
            <p:spPr>
              <a:xfrm>
                <a:off x="2832816" y="2703044"/>
                <a:ext cx="39193" cy="27573"/>
              </a:xfrm>
              <a:custGeom>
                <a:avLst/>
                <a:gdLst/>
                <a:ahLst/>
                <a:cxnLst/>
                <a:rect l="l" t="t" r="r" b="b"/>
                <a:pathLst>
                  <a:path w="1140" h="802" extrusionOk="0">
                    <a:moveTo>
                      <a:pt x="572" y="0"/>
                    </a:moveTo>
                    <a:cubicBezTo>
                      <a:pt x="249" y="0"/>
                      <a:pt x="1" y="487"/>
                      <a:pt x="332" y="708"/>
                    </a:cubicBezTo>
                    <a:cubicBezTo>
                      <a:pt x="424" y="774"/>
                      <a:pt x="513" y="801"/>
                      <a:pt x="595" y="801"/>
                    </a:cubicBezTo>
                    <a:cubicBezTo>
                      <a:pt x="937" y="801"/>
                      <a:pt x="1140" y="314"/>
                      <a:pt x="809" y="94"/>
                    </a:cubicBezTo>
                    <a:cubicBezTo>
                      <a:pt x="730" y="28"/>
                      <a:pt x="649" y="0"/>
                      <a:pt x="5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142" name="Google Shape;8142;p42"/>
            <p:cNvGrpSpPr/>
            <p:nvPr/>
          </p:nvGrpSpPr>
          <p:grpSpPr>
            <a:xfrm rot="10800000">
              <a:off x="492271" y="3139440"/>
              <a:ext cx="629240" cy="912884"/>
              <a:chOff x="6323038" y="1299778"/>
              <a:chExt cx="646037" cy="937252"/>
            </a:xfrm>
          </p:grpSpPr>
          <p:grpSp>
            <p:nvGrpSpPr>
              <p:cNvPr id="8143" name="Google Shape;8143;p42"/>
              <p:cNvGrpSpPr/>
              <p:nvPr/>
            </p:nvGrpSpPr>
            <p:grpSpPr>
              <a:xfrm rot="-6112678" flipH="1">
                <a:off x="6245575" y="1566934"/>
                <a:ext cx="873001" cy="402940"/>
                <a:chOff x="1055189" y="738895"/>
                <a:chExt cx="811232" cy="374464"/>
              </a:xfrm>
            </p:grpSpPr>
            <p:sp>
              <p:nvSpPr>
                <p:cNvPr id="8144" name="Google Shape;8144;p42"/>
                <p:cNvSpPr/>
                <p:nvPr/>
              </p:nvSpPr>
              <p:spPr>
                <a:xfrm>
                  <a:off x="1618396" y="884214"/>
                  <a:ext cx="13680" cy="196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731" extrusionOk="0">
                      <a:moveTo>
                        <a:pt x="254" y="1"/>
                      </a:moveTo>
                      <a:cubicBezTo>
                        <a:pt x="127" y="1"/>
                        <a:pt x="1" y="89"/>
                        <a:pt x="1" y="265"/>
                      </a:cubicBezTo>
                      <a:lnTo>
                        <a:pt x="1" y="476"/>
                      </a:lnTo>
                      <a:cubicBezTo>
                        <a:pt x="1" y="610"/>
                        <a:pt x="102" y="731"/>
                        <a:pt x="233" y="731"/>
                      </a:cubicBezTo>
                      <a:cubicBezTo>
                        <a:pt x="240" y="731"/>
                        <a:pt x="247" y="730"/>
                        <a:pt x="254" y="730"/>
                      </a:cubicBezTo>
                      <a:cubicBezTo>
                        <a:pt x="261" y="730"/>
                        <a:pt x="269" y="731"/>
                        <a:pt x="276" y="731"/>
                      </a:cubicBezTo>
                      <a:cubicBezTo>
                        <a:pt x="406" y="731"/>
                        <a:pt x="508" y="610"/>
                        <a:pt x="508" y="476"/>
                      </a:cubicBezTo>
                      <a:lnTo>
                        <a:pt x="508" y="265"/>
                      </a:lnTo>
                      <a:cubicBezTo>
                        <a:pt x="508" y="89"/>
                        <a:pt x="381" y="1"/>
                        <a:pt x="254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145" name="Google Shape;8145;p42"/>
                <p:cNvSpPr/>
                <p:nvPr/>
              </p:nvSpPr>
              <p:spPr>
                <a:xfrm>
                  <a:off x="1508752" y="1073918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5" y="1028"/>
                        <a:pt x="1325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146" name="Google Shape;8146;p42"/>
                <p:cNvSpPr/>
                <p:nvPr/>
              </p:nvSpPr>
              <p:spPr>
                <a:xfrm>
                  <a:off x="1628252" y="738895"/>
                  <a:ext cx="35682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8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147" name="Google Shape;8147;p42"/>
                <p:cNvSpPr/>
                <p:nvPr/>
              </p:nvSpPr>
              <p:spPr>
                <a:xfrm>
                  <a:off x="1055189" y="764206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148" name="Google Shape;8148;p42"/>
                <p:cNvSpPr/>
                <p:nvPr/>
              </p:nvSpPr>
              <p:spPr>
                <a:xfrm>
                  <a:off x="1785003" y="743037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149" name="Google Shape;8149;p42"/>
                <p:cNvSpPr/>
                <p:nvPr/>
              </p:nvSpPr>
              <p:spPr>
                <a:xfrm>
                  <a:off x="1830766" y="1085648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1"/>
                      </a:moveTo>
                      <a:cubicBezTo>
                        <a:pt x="0" y="1"/>
                        <a:pt x="0" y="1029"/>
                        <a:pt x="662" y="1029"/>
                      </a:cubicBezTo>
                      <a:cubicBezTo>
                        <a:pt x="1324" y="1029"/>
                        <a:pt x="1324" y="1"/>
                        <a:pt x="662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150" name="Google Shape;8150;p42"/>
              <p:cNvGrpSpPr/>
              <p:nvPr/>
            </p:nvGrpSpPr>
            <p:grpSpPr>
              <a:xfrm rot="1827528" flipH="1">
                <a:off x="6397570" y="1400567"/>
                <a:ext cx="469672" cy="421982"/>
                <a:chOff x="1426959" y="511745"/>
                <a:chExt cx="436454" cy="392156"/>
              </a:xfrm>
            </p:grpSpPr>
            <p:sp>
              <p:nvSpPr>
                <p:cNvPr id="8151" name="Google Shape;8151;p42"/>
                <p:cNvSpPr/>
                <p:nvPr/>
              </p:nvSpPr>
              <p:spPr>
                <a:xfrm>
                  <a:off x="1618396" y="884214"/>
                  <a:ext cx="13680" cy="196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731" extrusionOk="0">
                      <a:moveTo>
                        <a:pt x="254" y="1"/>
                      </a:moveTo>
                      <a:cubicBezTo>
                        <a:pt x="127" y="1"/>
                        <a:pt x="1" y="89"/>
                        <a:pt x="1" y="265"/>
                      </a:cubicBezTo>
                      <a:lnTo>
                        <a:pt x="1" y="476"/>
                      </a:lnTo>
                      <a:cubicBezTo>
                        <a:pt x="1" y="610"/>
                        <a:pt x="102" y="731"/>
                        <a:pt x="233" y="731"/>
                      </a:cubicBezTo>
                      <a:cubicBezTo>
                        <a:pt x="240" y="731"/>
                        <a:pt x="247" y="730"/>
                        <a:pt x="254" y="730"/>
                      </a:cubicBezTo>
                      <a:cubicBezTo>
                        <a:pt x="261" y="730"/>
                        <a:pt x="269" y="731"/>
                        <a:pt x="276" y="731"/>
                      </a:cubicBezTo>
                      <a:cubicBezTo>
                        <a:pt x="406" y="731"/>
                        <a:pt x="508" y="610"/>
                        <a:pt x="508" y="476"/>
                      </a:cubicBezTo>
                      <a:lnTo>
                        <a:pt x="508" y="265"/>
                      </a:lnTo>
                      <a:cubicBezTo>
                        <a:pt x="508" y="89"/>
                        <a:pt x="381" y="1"/>
                        <a:pt x="254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152" name="Google Shape;8152;p42"/>
                <p:cNvSpPr/>
                <p:nvPr/>
              </p:nvSpPr>
              <p:spPr>
                <a:xfrm>
                  <a:off x="1674606" y="569060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5" y="1028"/>
                        <a:pt x="1325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153" name="Google Shape;8153;p42"/>
                <p:cNvSpPr/>
                <p:nvPr/>
              </p:nvSpPr>
              <p:spPr>
                <a:xfrm>
                  <a:off x="1827730" y="827132"/>
                  <a:ext cx="35682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8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154" name="Google Shape;8154;p42"/>
                <p:cNvSpPr/>
                <p:nvPr/>
              </p:nvSpPr>
              <p:spPr>
                <a:xfrm>
                  <a:off x="1515561" y="715341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155" name="Google Shape;8155;p42"/>
                <p:cNvSpPr/>
                <p:nvPr/>
              </p:nvSpPr>
              <p:spPr>
                <a:xfrm>
                  <a:off x="1677649" y="790554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156" name="Google Shape;8156;p42"/>
                <p:cNvSpPr/>
                <p:nvPr/>
              </p:nvSpPr>
              <p:spPr>
                <a:xfrm>
                  <a:off x="1426959" y="511745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1"/>
                      </a:moveTo>
                      <a:cubicBezTo>
                        <a:pt x="0" y="1"/>
                        <a:pt x="0" y="1029"/>
                        <a:pt x="662" y="1029"/>
                      </a:cubicBezTo>
                      <a:cubicBezTo>
                        <a:pt x="1324" y="1029"/>
                        <a:pt x="1324" y="1"/>
                        <a:pt x="662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</p:spTree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3">
  <p:cSld name="CUSTOM_6_1">
    <p:spTree>
      <p:nvGrpSpPr>
        <p:cNvPr id="1" name="Shape 81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158" name="Google Shape;8158;p43"/>
          <p:cNvGrpSpPr/>
          <p:nvPr/>
        </p:nvGrpSpPr>
        <p:grpSpPr>
          <a:xfrm>
            <a:off x="237195" y="237553"/>
            <a:ext cx="8669501" cy="4668503"/>
            <a:chOff x="237195" y="237553"/>
            <a:chExt cx="8669501" cy="4668503"/>
          </a:xfrm>
        </p:grpSpPr>
        <p:sp>
          <p:nvSpPr>
            <p:cNvPr id="8159" name="Google Shape;8159;p43"/>
            <p:cNvSpPr/>
            <p:nvPr/>
          </p:nvSpPr>
          <p:spPr>
            <a:xfrm rot="5400000">
              <a:off x="8738903" y="241642"/>
              <a:ext cx="171881" cy="163703"/>
            </a:xfrm>
            <a:custGeom>
              <a:avLst/>
              <a:gdLst/>
              <a:ahLst/>
              <a:cxnLst/>
              <a:rect l="l" t="t" r="r" b="b"/>
              <a:pathLst>
                <a:path w="5444" h="5185" extrusionOk="0">
                  <a:moveTo>
                    <a:pt x="518" y="4191"/>
                  </a:moveTo>
                  <a:lnTo>
                    <a:pt x="518" y="4191"/>
                  </a:lnTo>
                  <a:lnTo>
                    <a:pt x="518" y="4191"/>
                  </a:lnTo>
                  <a:close/>
                  <a:moveTo>
                    <a:pt x="1887" y="0"/>
                  </a:moveTo>
                  <a:lnTo>
                    <a:pt x="2247" y="1930"/>
                  </a:lnTo>
                  <a:lnTo>
                    <a:pt x="518" y="994"/>
                  </a:lnTo>
                  <a:lnTo>
                    <a:pt x="1944" y="2333"/>
                  </a:lnTo>
                  <a:lnTo>
                    <a:pt x="0" y="2592"/>
                  </a:lnTo>
                  <a:lnTo>
                    <a:pt x="1944" y="2837"/>
                  </a:lnTo>
                  <a:lnTo>
                    <a:pt x="518" y="4191"/>
                  </a:lnTo>
                  <a:lnTo>
                    <a:pt x="2247" y="3255"/>
                  </a:lnTo>
                  <a:lnTo>
                    <a:pt x="1887" y="5185"/>
                  </a:lnTo>
                  <a:lnTo>
                    <a:pt x="2722" y="3413"/>
                  </a:lnTo>
                  <a:lnTo>
                    <a:pt x="3572" y="5185"/>
                  </a:lnTo>
                  <a:lnTo>
                    <a:pt x="3197" y="3255"/>
                  </a:lnTo>
                  <a:lnTo>
                    <a:pt x="4925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5" y="994"/>
                  </a:lnTo>
                  <a:lnTo>
                    <a:pt x="3197" y="1930"/>
                  </a:lnTo>
                  <a:lnTo>
                    <a:pt x="3572" y="0"/>
                  </a:lnTo>
                  <a:lnTo>
                    <a:pt x="2722" y="1771"/>
                  </a:lnTo>
                  <a:lnTo>
                    <a:pt x="188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0" name="Google Shape;8160;p43"/>
            <p:cNvSpPr/>
            <p:nvPr/>
          </p:nvSpPr>
          <p:spPr>
            <a:xfrm rot="5400000">
              <a:off x="8738887" y="4726518"/>
              <a:ext cx="171912" cy="163703"/>
            </a:xfrm>
            <a:custGeom>
              <a:avLst/>
              <a:gdLst/>
              <a:ahLst/>
              <a:cxnLst/>
              <a:rect l="l" t="t" r="r" b="b"/>
              <a:pathLst>
                <a:path w="5445" h="5185" extrusionOk="0">
                  <a:moveTo>
                    <a:pt x="3558" y="0"/>
                  </a:moveTo>
                  <a:lnTo>
                    <a:pt x="3558" y="0"/>
                  </a:lnTo>
                  <a:lnTo>
                    <a:pt x="3558" y="0"/>
                  </a:lnTo>
                  <a:close/>
                  <a:moveTo>
                    <a:pt x="519" y="4191"/>
                  </a:moveTo>
                  <a:lnTo>
                    <a:pt x="519" y="4191"/>
                  </a:lnTo>
                  <a:lnTo>
                    <a:pt x="519" y="4191"/>
                  </a:lnTo>
                  <a:close/>
                  <a:moveTo>
                    <a:pt x="1873" y="0"/>
                  </a:moveTo>
                  <a:lnTo>
                    <a:pt x="2247" y="1930"/>
                  </a:lnTo>
                  <a:lnTo>
                    <a:pt x="519" y="994"/>
                  </a:lnTo>
                  <a:lnTo>
                    <a:pt x="1945" y="2333"/>
                  </a:lnTo>
                  <a:lnTo>
                    <a:pt x="0" y="2592"/>
                  </a:lnTo>
                  <a:lnTo>
                    <a:pt x="1945" y="2837"/>
                  </a:lnTo>
                  <a:lnTo>
                    <a:pt x="519" y="4191"/>
                  </a:lnTo>
                  <a:lnTo>
                    <a:pt x="2247" y="3255"/>
                  </a:lnTo>
                  <a:lnTo>
                    <a:pt x="1873" y="5185"/>
                  </a:lnTo>
                  <a:lnTo>
                    <a:pt x="2722" y="3413"/>
                  </a:lnTo>
                  <a:lnTo>
                    <a:pt x="3558" y="5185"/>
                  </a:lnTo>
                  <a:lnTo>
                    <a:pt x="3197" y="3255"/>
                  </a:lnTo>
                  <a:lnTo>
                    <a:pt x="4926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6" y="994"/>
                  </a:lnTo>
                  <a:lnTo>
                    <a:pt x="3197" y="1930"/>
                  </a:lnTo>
                  <a:lnTo>
                    <a:pt x="3558" y="0"/>
                  </a:lnTo>
                  <a:lnTo>
                    <a:pt x="2722" y="1771"/>
                  </a:lnTo>
                  <a:lnTo>
                    <a:pt x="1873" y="0"/>
                  </a:lnTo>
                  <a:close/>
                  <a:moveTo>
                    <a:pt x="1873" y="5185"/>
                  </a:moveTo>
                  <a:lnTo>
                    <a:pt x="1873" y="5185"/>
                  </a:lnTo>
                  <a:lnTo>
                    <a:pt x="1873" y="5185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1" name="Google Shape;8161;p43"/>
            <p:cNvSpPr/>
            <p:nvPr/>
          </p:nvSpPr>
          <p:spPr>
            <a:xfrm rot="5400000">
              <a:off x="232906" y="241847"/>
              <a:ext cx="171881" cy="163293"/>
            </a:xfrm>
            <a:custGeom>
              <a:avLst/>
              <a:gdLst/>
              <a:ahLst/>
              <a:cxnLst/>
              <a:rect l="l" t="t" r="r" b="b"/>
              <a:pathLst>
                <a:path w="5444" h="5172" extrusionOk="0">
                  <a:moveTo>
                    <a:pt x="3572" y="1"/>
                  </a:moveTo>
                  <a:lnTo>
                    <a:pt x="2722" y="1772"/>
                  </a:lnTo>
                  <a:lnTo>
                    <a:pt x="1887" y="1"/>
                  </a:lnTo>
                  <a:lnTo>
                    <a:pt x="1887" y="1"/>
                  </a:lnTo>
                  <a:lnTo>
                    <a:pt x="2247" y="1916"/>
                  </a:lnTo>
                  <a:lnTo>
                    <a:pt x="518" y="980"/>
                  </a:lnTo>
                  <a:lnTo>
                    <a:pt x="518" y="980"/>
                  </a:lnTo>
                  <a:lnTo>
                    <a:pt x="1944" y="2334"/>
                  </a:lnTo>
                  <a:lnTo>
                    <a:pt x="0" y="2579"/>
                  </a:lnTo>
                  <a:lnTo>
                    <a:pt x="1944" y="2838"/>
                  </a:lnTo>
                  <a:lnTo>
                    <a:pt x="518" y="4177"/>
                  </a:lnTo>
                  <a:lnTo>
                    <a:pt x="2247" y="3241"/>
                  </a:lnTo>
                  <a:lnTo>
                    <a:pt x="1887" y="5171"/>
                  </a:lnTo>
                  <a:lnTo>
                    <a:pt x="2722" y="3400"/>
                  </a:lnTo>
                  <a:lnTo>
                    <a:pt x="3572" y="5171"/>
                  </a:lnTo>
                  <a:lnTo>
                    <a:pt x="3197" y="3241"/>
                  </a:lnTo>
                  <a:lnTo>
                    <a:pt x="4925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5" y="980"/>
                  </a:lnTo>
                  <a:lnTo>
                    <a:pt x="3197" y="1916"/>
                  </a:lnTo>
                  <a:lnTo>
                    <a:pt x="3572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2" name="Google Shape;8162;p43"/>
            <p:cNvSpPr/>
            <p:nvPr/>
          </p:nvSpPr>
          <p:spPr>
            <a:xfrm rot="5400000">
              <a:off x="232890" y="4738449"/>
              <a:ext cx="171912" cy="163293"/>
            </a:xfrm>
            <a:custGeom>
              <a:avLst/>
              <a:gdLst/>
              <a:ahLst/>
              <a:cxnLst/>
              <a:rect l="l" t="t" r="r" b="b"/>
              <a:pathLst>
                <a:path w="5445" h="5172" extrusionOk="0">
                  <a:moveTo>
                    <a:pt x="1873" y="1"/>
                  </a:moveTo>
                  <a:lnTo>
                    <a:pt x="2247" y="1916"/>
                  </a:lnTo>
                  <a:lnTo>
                    <a:pt x="519" y="980"/>
                  </a:lnTo>
                  <a:lnTo>
                    <a:pt x="519" y="980"/>
                  </a:lnTo>
                  <a:lnTo>
                    <a:pt x="1945" y="2334"/>
                  </a:lnTo>
                  <a:lnTo>
                    <a:pt x="0" y="2579"/>
                  </a:lnTo>
                  <a:lnTo>
                    <a:pt x="1945" y="2838"/>
                  </a:lnTo>
                  <a:lnTo>
                    <a:pt x="519" y="4177"/>
                  </a:lnTo>
                  <a:lnTo>
                    <a:pt x="2247" y="3241"/>
                  </a:lnTo>
                  <a:lnTo>
                    <a:pt x="1873" y="5171"/>
                  </a:lnTo>
                  <a:lnTo>
                    <a:pt x="2722" y="3400"/>
                  </a:lnTo>
                  <a:lnTo>
                    <a:pt x="3558" y="5171"/>
                  </a:lnTo>
                  <a:lnTo>
                    <a:pt x="3197" y="3241"/>
                  </a:lnTo>
                  <a:lnTo>
                    <a:pt x="3197" y="3241"/>
                  </a:lnTo>
                  <a:lnTo>
                    <a:pt x="4926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6" y="980"/>
                  </a:lnTo>
                  <a:lnTo>
                    <a:pt x="4926" y="980"/>
                  </a:lnTo>
                  <a:lnTo>
                    <a:pt x="3197" y="1916"/>
                  </a:lnTo>
                  <a:lnTo>
                    <a:pt x="3558" y="1"/>
                  </a:lnTo>
                  <a:lnTo>
                    <a:pt x="2722" y="1772"/>
                  </a:lnTo>
                  <a:lnTo>
                    <a:pt x="18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8163" name="Google Shape;8163;p43"/>
            <p:cNvGrpSpPr/>
            <p:nvPr/>
          </p:nvGrpSpPr>
          <p:grpSpPr>
            <a:xfrm rot="5400000">
              <a:off x="2237697" y="-1762942"/>
              <a:ext cx="4668496" cy="8669501"/>
              <a:chOff x="2402975" y="240825"/>
              <a:chExt cx="2813025" cy="5223850"/>
            </a:xfrm>
          </p:grpSpPr>
          <p:sp>
            <p:nvSpPr>
              <p:cNvPr id="8164" name="Google Shape;8164;p43"/>
              <p:cNvSpPr/>
              <p:nvPr/>
            </p:nvSpPr>
            <p:spPr>
              <a:xfrm>
                <a:off x="2470125" y="328325"/>
                <a:ext cx="2678725" cy="5048525"/>
              </a:xfrm>
              <a:custGeom>
                <a:avLst/>
                <a:gdLst/>
                <a:ahLst/>
                <a:cxnLst/>
                <a:rect l="l" t="t" r="r" b="b"/>
                <a:pathLst>
                  <a:path w="107149" h="201941" fill="none" extrusionOk="0">
                    <a:moveTo>
                      <a:pt x="107149" y="197071"/>
                    </a:moveTo>
                    <a:lnTo>
                      <a:pt x="107149" y="4884"/>
                    </a:lnTo>
                    <a:cubicBezTo>
                      <a:pt x="104450" y="4884"/>
                      <a:pt x="102266" y="2700"/>
                      <a:pt x="102266" y="0"/>
                    </a:cubicBezTo>
                    <a:lnTo>
                      <a:pt x="5087" y="0"/>
                    </a:lnTo>
                    <a:cubicBezTo>
                      <a:pt x="5087" y="2808"/>
                      <a:pt x="2808" y="5087"/>
                      <a:pt x="0" y="5087"/>
                    </a:cubicBezTo>
                    <a:lnTo>
                      <a:pt x="0" y="196854"/>
                    </a:lnTo>
                    <a:cubicBezTo>
                      <a:pt x="2808" y="196854"/>
                      <a:pt x="5087" y="199132"/>
                      <a:pt x="5087" y="201940"/>
                    </a:cubicBezTo>
                    <a:lnTo>
                      <a:pt x="102266" y="201940"/>
                    </a:lnTo>
                    <a:cubicBezTo>
                      <a:pt x="102266" y="199255"/>
                      <a:pt x="104450" y="197071"/>
                      <a:pt x="107149" y="197071"/>
                    </a:cubicBezTo>
                    <a:close/>
                  </a:path>
                </a:pathLst>
              </a:custGeom>
              <a:noFill/>
              <a:ln w="507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65" name="Google Shape;8165;p43"/>
              <p:cNvSpPr/>
              <p:nvPr/>
            </p:nvSpPr>
            <p:spPr>
              <a:xfrm>
                <a:off x="2402975" y="240825"/>
                <a:ext cx="2813025" cy="5223850"/>
              </a:xfrm>
              <a:custGeom>
                <a:avLst/>
                <a:gdLst/>
                <a:ahLst/>
                <a:cxnLst/>
                <a:rect l="l" t="t" r="r" b="b"/>
                <a:pathLst>
                  <a:path w="112521" h="208954" fill="none" extrusionOk="0">
                    <a:moveTo>
                      <a:pt x="112521" y="197315"/>
                    </a:moveTo>
                    <a:lnTo>
                      <a:pt x="112521" y="11639"/>
                    </a:lnTo>
                    <a:cubicBezTo>
                      <a:pt x="106091" y="11639"/>
                      <a:pt x="100882" y="6430"/>
                      <a:pt x="100882" y="1"/>
                    </a:cubicBezTo>
                    <a:lnTo>
                      <a:pt x="11639" y="1"/>
                    </a:lnTo>
                    <a:cubicBezTo>
                      <a:pt x="11639" y="6430"/>
                      <a:pt x="6430" y="11639"/>
                      <a:pt x="1" y="11639"/>
                    </a:cubicBezTo>
                    <a:lnTo>
                      <a:pt x="1" y="197315"/>
                    </a:lnTo>
                    <a:cubicBezTo>
                      <a:pt x="6430" y="197315"/>
                      <a:pt x="11639" y="202524"/>
                      <a:pt x="11639" y="208954"/>
                    </a:cubicBezTo>
                    <a:lnTo>
                      <a:pt x="100882" y="208954"/>
                    </a:lnTo>
                    <a:cubicBezTo>
                      <a:pt x="100882" y="202524"/>
                      <a:pt x="106091" y="197315"/>
                      <a:pt x="112521" y="197315"/>
                    </a:cubicBezTo>
                    <a:close/>
                  </a:path>
                </a:pathLst>
              </a:custGeom>
              <a:noFill/>
              <a:ln w="542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8166" name="Google Shape;8166;p43"/>
          <p:cNvGrpSpPr/>
          <p:nvPr/>
        </p:nvGrpSpPr>
        <p:grpSpPr>
          <a:xfrm>
            <a:off x="398962" y="1333354"/>
            <a:ext cx="8085742" cy="3163271"/>
            <a:chOff x="398962" y="1333354"/>
            <a:chExt cx="8085742" cy="3163271"/>
          </a:xfrm>
        </p:grpSpPr>
        <p:grpSp>
          <p:nvGrpSpPr>
            <p:cNvPr id="8167" name="Google Shape;8167;p43"/>
            <p:cNvGrpSpPr/>
            <p:nvPr/>
          </p:nvGrpSpPr>
          <p:grpSpPr>
            <a:xfrm rot="-1181334">
              <a:off x="666666" y="2451473"/>
              <a:ext cx="1491318" cy="1847948"/>
              <a:chOff x="773025" y="2484631"/>
              <a:chExt cx="1491375" cy="1848019"/>
            </a:xfrm>
          </p:grpSpPr>
          <p:sp>
            <p:nvSpPr>
              <p:cNvPr id="8168" name="Google Shape;8168;p43"/>
              <p:cNvSpPr/>
              <p:nvPr/>
            </p:nvSpPr>
            <p:spPr>
              <a:xfrm>
                <a:off x="1184779" y="2686326"/>
                <a:ext cx="333293" cy="561058"/>
              </a:xfrm>
              <a:custGeom>
                <a:avLst/>
                <a:gdLst/>
                <a:ahLst/>
                <a:cxnLst/>
                <a:rect l="l" t="t" r="r" b="b"/>
                <a:pathLst>
                  <a:path w="16897" h="28444" extrusionOk="0">
                    <a:moveTo>
                      <a:pt x="16507" y="28444"/>
                    </a:moveTo>
                    <a:cubicBezTo>
                      <a:pt x="16457" y="28444"/>
                      <a:pt x="16423" y="28427"/>
                      <a:pt x="16389" y="28427"/>
                    </a:cubicBezTo>
                    <a:lnTo>
                      <a:pt x="7822" y="24431"/>
                    </a:lnTo>
                    <a:cubicBezTo>
                      <a:pt x="7720" y="24381"/>
                      <a:pt x="7653" y="24262"/>
                      <a:pt x="7670" y="24143"/>
                    </a:cubicBezTo>
                    <a:lnTo>
                      <a:pt x="8381" y="14882"/>
                    </a:lnTo>
                    <a:lnTo>
                      <a:pt x="3810" y="12190"/>
                    </a:lnTo>
                    <a:cubicBezTo>
                      <a:pt x="3742" y="12157"/>
                      <a:pt x="3708" y="12106"/>
                      <a:pt x="3674" y="12038"/>
                    </a:cubicBezTo>
                    <a:lnTo>
                      <a:pt x="102" y="542"/>
                    </a:lnTo>
                    <a:cubicBezTo>
                      <a:pt x="0" y="170"/>
                      <a:pt x="542" y="0"/>
                      <a:pt x="660" y="373"/>
                    </a:cubicBezTo>
                    <a:lnTo>
                      <a:pt x="4199" y="11750"/>
                    </a:lnTo>
                    <a:lnTo>
                      <a:pt x="8821" y="14476"/>
                    </a:lnTo>
                    <a:cubicBezTo>
                      <a:pt x="8923" y="14527"/>
                      <a:pt x="8973" y="14628"/>
                      <a:pt x="8973" y="14747"/>
                    </a:cubicBezTo>
                    <a:lnTo>
                      <a:pt x="8245" y="23991"/>
                    </a:lnTo>
                    <a:lnTo>
                      <a:pt x="16626" y="27902"/>
                    </a:lnTo>
                    <a:cubicBezTo>
                      <a:pt x="16897" y="28038"/>
                      <a:pt x="16812" y="28444"/>
                      <a:pt x="16507" y="2844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69" name="Google Shape;8169;p43"/>
              <p:cNvSpPr/>
              <p:nvPr/>
            </p:nvSpPr>
            <p:spPr>
              <a:xfrm>
                <a:off x="1240873" y="2783169"/>
                <a:ext cx="61798" cy="163994"/>
              </a:xfrm>
              <a:custGeom>
                <a:avLst/>
                <a:gdLst/>
                <a:ahLst/>
                <a:cxnLst/>
                <a:rect l="l" t="t" r="r" b="b"/>
                <a:pathLst>
                  <a:path w="3133" h="8314" extrusionOk="0">
                    <a:moveTo>
                      <a:pt x="2811" y="8313"/>
                    </a:moveTo>
                    <a:cubicBezTo>
                      <a:pt x="2675" y="8313"/>
                      <a:pt x="2574" y="8229"/>
                      <a:pt x="2540" y="8110"/>
                    </a:cubicBezTo>
                    <a:lnTo>
                      <a:pt x="51" y="407"/>
                    </a:lnTo>
                    <a:cubicBezTo>
                      <a:pt x="0" y="254"/>
                      <a:pt x="85" y="102"/>
                      <a:pt x="237" y="51"/>
                    </a:cubicBezTo>
                    <a:cubicBezTo>
                      <a:pt x="390" y="0"/>
                      <a:pt x="542" y="85"/>
                      <a:pt x="593" y="237"/>
                    </a:cubicBezTo>
                    <a:lnTo>
                      <a:pt x="3082" y="7941"/>
                    </a:lnTo>
                    <a:cubicBezTo>
                      <a:pt x="3133" y="8093"/>
                      <a:pt x="3048" y="8246"/>
                      <a:pt x="2896" y="8296"/>
                    </a:cubicBezTo>
                    <a:cubicBezTo>
                      <a:pt x="2862" y="8296"/>
                      <a:pt x="2828" y="8313"/>
                      <a:pt x="2811" y="8313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70" name="Google Shape;8170;p43"/>
              <p:cNvSpPr/>
              <p:nvPr/>
            </p:nvSpPr>
            <p:spPr>
              <a:xfrm>
                <a:off x="1291287" y="2869658"/>
                <a:ext cx="40772" cy="94522"/>
              </a:xfrm>
              <a:custGeom>
                <a:avLst/>
                <a:gdLst/>
                <a:ahLst/>
                <a:cxnLst/>
                <a:rect l="l" t="t" r="r" b="b"/>
                <a:pathLst>
                  <a:path w="2067" h="4792" extrusionOk="0">
                    <a:moveTo>
                      <a:pt x="1745" y="4792"/>
                    </a:moveTo>
                    <a:cubicBezTo>
                      <a:pt x="1626" y="4792"/>
                      <a:pt x="1508" y="4724"/>
                      <a:pt x="1474" y="4605"/>
                    </a:cubicBezTo>
                    <a:lnTo>
                      <a:pt x="136" y="559"/>
                    </a:lnTo>
                    <a:cubicBezTo>
                      <a:pt x="1" y="187"/>
                      <a:pt x="560" y="0"/>
                      <a:pt x="678" y="373"/>
                    </a:cubicBezTo>
                    <a:lnTo>
                      <a:pt x="2033" y="4419"/>
                    </a:lnTo>
                    <a:cubicBezTo>
                      <a:pt x="2066" y="4572"/>
                      <a:pt x="1999" y="4724"/>
                      <a:pt x="1846" y="4775"/>
                    </a:cubicBezTo>
                    <a:cubicBezTo>
                      <a:pt x="1813" y="4792"/>
                      <a:pt x="1779" y="4792"/>
                      <a:pt x="1745" y="4792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71" name="Google Shape;8171;p43"/>
              <p:cNvSpPr/>
              <p:nvPr/>
            </p:nvSpPr>
            <p:spPr>
              <a:xfrm>
                <a:off x="1374107" y="3048651"/>
                <a:ext cx="42428" cy="23394"/>
              </a:xfrm>
              <a:custGeom>
                <a:avLst/>
                <a:gdLst/>
                <a:ahLst/>
                <a:cxnLst/>
                <a:rect l="l" t="t" r="r" b="b"/>
                <a:pathLst>
                  <a:path w="2151" h="1186" extrusionOk="0">
                    <a:moveTo>
                      <a:pt x="1745" y="1185"/>
                    </a:moveTo>
                    <a:cubicBezTo>
                      <a:pt x="1711" y="1185"/>
                      <a:pt x="1677" y="1185"/>
                      <a:pt x="1643" y="1168"/>
                    </a:cubicBezTo>
                    <a:lnTo>
                      <a:pt x="373" y="677"/>
                    </a:lnTo>
                    <a:cubicBezTo>
                      <a:pt x="1" y="542"/>
                      <a:pt x="221" y="0"/>
                      <a:pt x="576" y="153"/>
                    </a:cubicBezTo>
                    <a:lnTo>
                      <a:pt x="1863" y="644"/>
                    </a:lnTo>
                    <a:cubicBezTo>
                      <a:pt x="2151" y="745"/>
                      <a:pt x="2066" y="1185"/>
                      <a:pt x="1762" y="118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72" name="Google Shape;8172;p43"/>
              <p:cNvSpPr/>
              <p:nvPr/>
            </p:nvSpPr>
            <p:spPr>
              <a:xfrm>
                <a:off x="1380458" y="3023937"/>
                <a:ext cx="48780" cy="182358"/>
              </a:xfrm>
              <a:custGeom>
                <a:avLst/>
                <a:gdLst/>
                <a:ahLst/>
                <a:cxnLst/>
                <a:rect l="l" t="t" r="r" b="b"/>
                <a:pathLst>
                  <a:path w="2473" h="9245" extrusionOk="0">
                    <a:moveTo>
                      <a:pt x="2134" y="9244"/>
                    </a:moveTo>
                    <a:cubicBezTo>
                      <a:pt x="2032" y="9244"/>
                      <a:pt x="1931" y="9177"/>
                      <a:pt x="1880" y="9075"/>
                    </a:cubicBezTo>
                    <a:cubicBezTo>
                      <a:pt x="1253" y="7738"/>
                      <a:pt x="424" y="5232"/>
                      <a:pt x="1660" y="3132"/>
                    </a:cubicBezTo>
                    <a:lnTo>
                      <a:pt x="204" y="644"/>
                    </a:lnTo>
                    <a:cubicBezTo>
                      <a:pt x="0" y="305"/>
                      <a:pt x="525" y="0"/>
                      <a:pt x="712" y="356"/>
                    </a:cubicBezTo>
                    <a:lnTo>
                      <a:pt x="2235" y="2980"/>
                    </a:lnTo>
                    <a:cubicBezTo>
                      <a:pt x="2286" y="3082"/>
                      <a:pt x="2286" y="3200"/>
                      <a:pt x="2235" y="3285"/>
                    </a:cubicBezTo>
                    <a:cubicBezTo>
                      <a:pt x="1016" y="5198"/>
                      <a:pt x="1812" y="7585"/>
                      <a:pt x="2405" y="8838"/>
                    </a:cubicBezTo>
                    <a:cubicBezTo>
                      <a:pt x="2472" y="8974"/>
                      <a:pt x="2405" y="9143"/>
                      <a:pt x="2269" y="9211"/>
                    </a:cubicBezTo>
                    <a:cubicBezTo>
                      <a:pt x="2218" y="9244"/>
                      <a:pt x="2184" y="9244"/>
                      <a:pt x="2134" y="924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73" name="Google Shape;8173;p43"/>
              <p:cNvSpPr/>
              <p:nvPr/>
            </p:nvSpPr>
            <p:spPr>
              <a:xfrm>
                <a:off x="1183102" y="2685990"/>
                <a:ext cx="348008" cy="561393"/>
              </a:xfrm>
              <a:custGeom>
                <a:avLst/>
                <a:gdLst/>
                <a:ahLst/>
                <a:cxnLst/>
                <a:rect l="l" t="t" r="r" b="b"/>
                <a:pathLst>
                  <a:path w="17643" h="28461" extrusionOk="0">
                    <a:moveTo>
                      <a:pt x="16592" y="28461"/>
                    </a:moveTo>
                    <a:lnTo>
                      <a:pt x="16575" y="28461"/>
                    </a:lnTo>
                    <a:cubicBezTo>
                      <a:pt x="16406" y="28444"/>
                      <a:pt x="16288" y="28308"/>
                      <a:pt x="16305" y="28156"/>
                    </a:cubicBezTo>
                    <a:lnTo>
                      <a:pt x="17050" y="18946"/>
                    </a:lnTo>
                    <a:lnTo>
                      <a:pt x="8652" y="15001"/>
                    </a:lnTo>
                    <a:cubicBezTo>
                      <a:pt x="8550" y="14950"/>
                      <a:pt x="8483" y="14849"/>
                      <a:pt x="8483" y="14747"/>
                    </a:cubicBezTo>
                    <a:lnTo>
                      <a:pt x="8415" y="9363"/>
                    </a:lnTo>
                    <a:lnTo>
                      <a:pt x="254" y="661"/>
                    </a:lnTo>
                    <a:cubicBezTo>
                      <a:pt x="0" y="390"/>
                      <a:pt x="424" y="1"/>
                      <a:pt x="678" y="271"/>
                    </a:cubicBezTo>
                    <a:lnTo>
                      <a:pt x="8906" y="9058"/>
                    </a:lnTo>
                    <a:cubicBezTo>
                      <a:pt x="8957" y="9109"/>
                      <a:pt x="8991" y="9177"/>
                      <a:pt x="8991" y="9245"/>
                    </a:cubicBezTo>
                    <a:lnTo>
                      <a:pt x="9058" y="14544"/>
                    </a:lnTo>
                    <a:lnTo>
                      <a:pt x="17473" y="18506"/>
                    </a:lnTo>
                    <a:cubicBezTo>
                      <a:pt x="17574" y="18556"/>
                      <a:pt x="17642" y="18675"/>
                      <a:pt x="17642" y="18793"/>
                    </a:cubicBezTo>
                    <a:lnTo>
                      <a:pt x="16880" y="28207"/>
                    </a:lnTo>
                    <a:cubicBezTo>
                      <a:pt x="16863" y="28342"/>
                      <a:pt x="16745" y="28461"/>
                      <a:pt x="16592" y="2846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74" name="Google Shape;8174;p43"/>
              <p:cNvSpPr/>
              <p:nvPr/>
            </p:nvSpPr>
            <p:spPr>
              <a:xfrm>
                <a:off x="1240873" y="2783169"/>
                <a:ext cx="120579" cy="129593"/>
              </a:xfrm>
              <a:custGeom>
                <a:avLst/>
                <a:gdLst/>
                <a:ahLst/>
                <a:cxnLst/>
                <a:rect l="l" t="t" r="r" b="b"/>
                <a:pathLst>
                  <a:path w="6113" h="6570" extrusionOk="0">
                    <a:moveTo>
                      <a:pt x="5791" y="6569"/>
                    </a:moveTo>
                    <a:cubicBezTo>
                      <a:pt x="5706" y="6569"/>
                      <a:pt x="5638" y="6536"/>
                      <a:pt x="5588" y="6485"/>
                    </a:cubicBezTo>
                    <a:lnTo>
                      <a:pt x="119" y="508"/>
                    </a:lnTo>
                    <a:cubicBezTo>
                      <a:pt x="0" y="390"/>
                      <a:pt x="17" y="220"/>
                      <a:pt x="136" y="119"/>
                    </a:cubicBezTo>
                    <a:cubicBezTo>
                      <a:pt x="254" y="0"/>
                      <a:pt x="424" y="17"/>
                      <a:pt x="542" y="136"/>
                    </a:cubicBezTo>
                    <a:lnTo>
                      <a:pt x="6011" y="6095"/>
                    </a:lnTo>
                    <a:cubicBezTo>
                      <a:pt x="6112" y="6214"/>
                      <a:pt x="6095" y="6383"/>
                      <a:pt x="5994" y="6502"/>
                    </a:cubicBezTo>
                    <a:cubicBezTo>
                      <a:pt x="5926" y="6536"/>
                      <a:pt x="5858" y="6569"/>
                      <a:pt x="5791" y="6569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75" name="Google Shape;8175;p43"/>
              <p:cNvSpPr/>
              <p:nvPr/>
            </p:nvSpPr>
            <p:spPr>
              <a:xfrm>
                <a:off x="1289630" y="2868652"/>
                <a:ext cx="72154" cy="78170"/>
              </a:xfrm>
              <a:custGeom>
                <a:avLst/>
                <a:gdLst/>
                <a:ahLst/>
                <a:cxnLst/>
                <a:rect l="l" t="t" r="r" b="b"/>
                <a:pathLst>
                  <a:path w="3658" h="3963" extrusionOk="0">
                    <a:moveTo>
                      <a:pt x="3336" y="3962"/>
                    </a:moveTo>
                    <a:cubicBezTo>
                      <a:pt x="3268" y="3962"/>
                      <a:pt x="3183" y="3928"/>
                      <a:pt x="3132" y="3861"/>
                    </a:cubicBezTo>
                    <a:lnTo>
                      <a:pt x="271" y="695"/>
                    </a:lnTo>
                    <a:cubicBezTo>
                      <a:pt x="0" y="407"/>
                      <a:pt x="441" y="1"/>
                      <a:pt x="694" y="305"/>
                    </a:cubicBezTo>
                    <a:lnTo>
                      <a:pt x="3556" y="3471"/>
                    </a:lnTo>
                    <a:cubicBezTo>
                      <a:pt x="3657" y="3590"/>
                      <a:pt x="3640" y="3776"/>
                      <a:pt x="3539" y="3878"/>
                    </a:cubicBezTo>
                    <a:cubicBezTo>
                      <a:pt x="3488" y="3928"/>
                      <a:pt x="3420" y="3962"/>
                      <a:pt x="3336" y="3962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76" name="Google Shape;8176;p43"/>
              <p:cNvSpPr/>
              <p:nvPr/>
            </p:nvSpPr>
            <p:spPr>
              <a:xfrm>
                <a:off x="1402490" y="3031274"/>
                <a:ext cx="16727" cy="40772"/>
              </a:xfrm>
              <a:custGeom>
                <a:avLst/>
                <a:gdLst/>
                <a:ahLst/>
                <a:cxnLst/>
                <a:rect l="l" t="t" r="r" b="b"/>
                <a:pathLst>
                  <a:path w="848" h="2067" extrusionOk="0">
                    <a:moveTo>
                      <a:pt x="306" y="2066"/>
                    </a:moveTo>
                    <a:lnTo>
                      <a:pt x="255" y="2066"/>
                    </a:lnTo>
                    <a:cubicBezTo>
                      <a:pt x="102" y="2049"/>
                      <a:pt x="1" y="1897"/>
                      <a:pt x="18" y="1745"/>
                    </a:cubicBezTo>
                    <a:lnTo>
                      <a:pt x="238" y="390"/>
                    </a:lnTo>
                    <a:cubicBezTo>
                      <a:pt x="289" y="1"/>
                      <a:pt x="847" y="102"/>
                      <a:pt x="797" y="475"/>
                    </a:cubicBezTo>
                    <a:lnTo>
                      <a:pt x="576" y="1829"/>
                    </a:lnTo>
                    <a:cubicBezTo>
                      <a:pt x="560" y="1965"/>
                      <a:pt x="441" y="2066"/>
                      <a:pt x="306" y="206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77" name="Google Shape;8177;p43"/>
              <p:cNvSpPr/>
              <p:nvPr/>
            </p:nvSpPr>
            <p:spPr>
              <a:xfrm>
                <a:off x="1380793" y="3024607"/>
                <a:ext cx="144624" cy="126240"/>
              </a:xfrm>
              <a:custGeom>
                <a:avLst/>
                <a:gdLst/>
                <a:ahLst/>
                <a:cxnLst/>
                <a:rect l="l" t="t" r="r" b="b"/>
                <a:pathLst>
                  <a:path w="7332" h="6400" extrusionOk="0">
                    <a:moveTo>
                      <a:pt x="6959" y="6400"/>
                    </a:moveTo>
                    <a:cubicBezTo>
                      <a:pt x="6874" y="6400"/>
                      <a:pt x="6773" y="6349"/>
                      <a:pt x="6722" y="6281"/>
                    </a:cubicBezTo>
                    <a:cubicBezTo>
                      <a:pt x="5926" y="5147"/>
                      <a:pt x="4250" y="3268"/>
                      <a:pt x="1981" y="3386"/>
                    </a:cubicBezTo>
                    <a:cubicBezTo>
                      <a:pt x="1880" y="3386"/>
                      <a:pt x="1778" y="3335"/>
                      <a:pt x="1727" y="3251"/>
                    </a:cubicBezTo>
                    <a:lnTo>
                      <a:pt x="187" y="627"/>
                    </a:lnTo>
                    <a:cubicBezTo>
                      <a:pt x="0" y="288"/>
                      <a:pt x="491" y="0"/>
                      <a:pt x="678" y="339"/>
                    </a:cubicBezTo>
                    <a:lnTo>
                      <a:pt x="2134" y="2811"/>
                    </a:lnTo>
                    <a:lnTo>
                      <a:pt x="2201" y="2811"/>
                    </a:lnTo>
                    <a:cubicBezTo>
                      <a:pt x="4589" y="2811"/>
                      <a:pt x="6349" y="4775"/>
                      <a:pt x="7196" y="5960"/>
                    </a:cubicBezTo>
                    <a:cubicBezTo>
                      <a:pt x="7331" y="6146"/>
                      <a:pt x="7196" y="6400"/>
                      <a:pt x="6959" y="640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78" name="Google Shape;8178;p43"/>
              <p:cNvSpPr/>
              <p:nvPr/>
            </p:nvSpPr>
            <p:spPr>
              <a:xfrm>
                <a:off x="1438900" y="3134133"/>
                <a:ext cx="37418" cy="35091"/>
              </a:xfrm>
              <a:custGeom>
                <a:avLst/>
                <a:gdLst/>
                <a:ahLst/>
                <a:cxnLst/>
                <a:rect l="l" t="t" r="r" b="b"/>
                <a:pathLst>
                  <a:path w="1897" h="1779" extrusionOk="0">
                    <a:moveTo>
                      <a:pt x="1643" y="559"/>
                    </a:moveTo>
                    <a:cubicBezTo>
                      <a:pt x="1896" y="1152"/>
                      <a:pt x="1338" y="1778"/>
                      <a:pt x="711" y="1575"/>
                    </a:cubicBezTo>
                    <a:cubicBezTo>
                      <a:pt x="102" y="1372"/>
                      <a:pt x="0" y="525"/>
                      <a:pt x="576" y="204"/>
                    </a:cubicBezTo>
                    <a:cubicBezTo>
                      <a:pt x="965" y="0"/>
                      <a:pt x="1439" y="170"/>
                      <a:pt x="1643" y="559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79" name="Google Shape;8179;p43"/>
              <p:cNvSpPr/>
              <p:nvPr/>
            </p:nvSpPr>
            <p:spPr>
              <a:xfrm>
                <a:off x="837482" y="3289083"/>
                <a:ext cx="650235" cy="121230"/>
              </a:xfrm>
              <a:custGeom>
                <a:avLst/>
                <a:gdLst/>
                <a:ahLst/>
                <a:cxnLst/>
                <a:rect l="l" t="t" r="r" b="b"/>
                <a:pathLst>
                  <a:path w="32965" h="6146" extrusionOk="0">
                    <a:moveTo>
                      <a:pt x="24736" y="6146"/>
                    </a:moveTo>
                    <a:cubicBezTo>
                      <a:pt x="24685" y="6129"/>
                      <a:pt x="24617" y="6112"/>
                      <a:pt x="24584" y="6095"/>
                    </a:cubicBezTo>
                    <a:lnTo>
                      <a:pt x="16914" y="830"/>
                    </a:lnTo>
                    <a:lnTo>
                      <a:pt x="12309" y="3454"/>
                    </a:lnTo>
                    <a:cubicBezTo>
                      <a:pt x="12241" y="3488"/>
                      <a:pt x="12157" y="3488"/>
                      <a:pt x="12089" y="3471"/>
                    </a:cubicBezTo>
                    <a:lnTo>
                      <a:pt x="356" y="830"/>
                    </a:lnTo>
                    <a:cubicBezTo>
                      <a:pt x="0" y="728"/>
                      <a:pt x="136" y="203"/>
                      <a:pt x="491" y="271"/>
                    </a:cubicBezTo>
                    <a:lnTo>
                      <a:pt x="12123" y="2895"/>
                    </a:lnTo>
                    <a:lnTo>
                      <a:pt x="16779" y="237"/>
                    </a:lnTo>
                    <a:cubicBezTo>
                      <a:pt x="16880" y="186"/>
                      <a:pt x="16999" y="186"/>
                      <a:pt x="17083" y="254"/>
                    </a:cubicBezTo>
                    <a:lnTo>
                      <a:pt x="24736" y="5503"/>
                    </a:lnTo>
                    <a:lnTo>
                      <a:pt x="32321" y="220"/>
                    </a:lnTo>
                    <a:cubicBezTo>
                      <a:pt x="32626" y="0"/>
                      <a:pt x="32964" y="457"/>
                      <a:pt x="32642" y="677"/>
                    </a:cubicBezTo>
                    <a:lnTo>
                      <a:pt x="24905" y="6095"/>
                    </a:lnTo>
                    <a:cubicBezTo>
                      <a:pt x="24854" y="6129"/>
                      <a:pt x="24804" y="6146"/>
                      <a:pt x="24736" y="614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80" name="Google Shape;8180;p43"/>
              <p:cNvSpPr/>
              <p:nvPr/>
            </p:nvSpPr>
            <p:spPr>
              <a:xfrm>
                <a:off x="946673" y="3292752"/>
                <a:ext cx="172002" cy="46097"/>
              </a:xfrm>
              <a:custGeom>
                <a:avLst/>
                <a:gdLst/>
                <a:ahLst/>
                <a:cxnLst/>
                <a:rect l="l" t="t" r="r" b="b"/>
                <a:pathLst>
                  <a:path w="8720" h="2337" extrusionOk="0">
                    <a:moveTo>
                      <a:pt x="8330" y="2337"/>
                    </a:moveTo>
                    <a:cubicBezTo>
                      <a:pt x="8314" y="2337"/>
                      <a:pt x="8297" y="2337"/>
                      <a:pt x="8280" y="2337"/>
                    </a:cubicBezTo>
                    <a:lnTo>
                      <a:pt x="373" y="644"/>
                    </a:lnTo>
                    <a:cubicBezTo>
                      <a:pt x="1" y="559"/>
                      <a:pt x="119" y="0"/>
                      <a:pt x="492" y="85"/>
                    </a:cubicBezTo>
                    <a:lnTo>
                      <a:pt x="8398" y="1778"/>
                    </a:lnTo>
                    <a:cubicBezTo>
                      <a:pt x="8720" y="1846"/>
                      <a:pt x="8669" y="2320"/>
                      <a:pt x="8330" y="2337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81" name="Google Shape;8181;p43"/>
              <p:cNvSpPr/>
              <p:nvPr/>
            </p:nvSpPr>
            <p:spPr>
              <a:xfrm>
                <a:off x="1049533" y="3291746"/>
                <a:ext cx="97520" cy="30081"/>
              </a:xfrm>
              <a:custGeom>
                <a:avLst/>
                <a:gdLst/>
                <a:ahLst/>
                <a:cxnLst/>
                <a:rect l="l" t="t" r="r" b="b"/>
                <a:pathLst>
                  <a:path w="4944" h="1525" extrusionOk="0">
                    <a:moveTo>
                      <a:pt x="4622" y="1524"/>
                    </a:moveTo>
                    <a:cubicBezTo>
                      <a:pt x="4605" y="1524"/>
                      <a:pt x="4588" y="1524"/>
                      <a:pt x="4572" y="1524"/>
                    </a:cubicBezTo>
                    <a:lnTo>
                      <a:pt x="390" y="661"/>
                    </a:lnTo>
                    <a:cubicBezTo>
                      <a:pt x="0" y="593"/>
                      <a:pt x="119" y="1"/>
                      <a:pt x="508" y="102"/>
                    </a:cubicBezTo>
                    <a:lnTo>
                      <a:pt x="4690" y="966"/>
                    </a:lnTo>
                    <a:cubicBezTo>
                      <a:pt x="4842" y="1000"/>
                      <a:pt x="4944" y="1135"/>
                      <a:pt x="4910" y="1304"/>
                    </a:cubicBezTo>
                    <a:cubicBezTo>
                      <a:pt x="4876" y="1423"/>
                      <a:pt x="4758" y="1524"/>
                      <a:pt x="4622" y="152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82" name="Google Shape;8182;p43"/>
              <p:cNvSpPr/>
              <p:nvPr/>
            </p:nvSpPr>
            <p:spPr>
              <a:xfrm>
                <a:off x="1246889" y="3289418"/>
                <a:ext cx="38089" cy="31738"/>
              </a:xfrm>
              <a:custGeom>
                <a:avLst/>
                <a:gdLst/>
                <a:ahLst/>
                <a:cxnLst/>
                <a:rect l="l" t="t" r="r" b="b"/>
                <a:pathLst>
                  <a:path w="1931" h="1609" extrusionOk="0">
                    <a:moveTo>
                      <a:pt x="390" y="1609"/>
                    </a:moveTo>
                    <a:cubicBezTo>
                      <a:pt x="119" y="1609"/>
                      <a:pt x="0" y="1270"/>
                      <a:pt x="203" y="1101"/>
                    </a:cubicBezTo>
                    <a:lnTo>
                      <a:pt x="1270" y="237"/>
                    </a:lnTo>
                    <a:cubicBezTo>
                      <a:pt x="1558" y="0"/>
                      <a:pt x="1930" y="440"/>
                      <a:pt x="1626" y="677"/>
                    </a:cubicBezTo>
                    <a:lnTo>
                      <a:pt x="576" y="1541"/>
                    </a:lnTo>
                    <a:cubicBezTo>
                      <a:pt x="525" y="1592"/>
                      <a:pt x="457" y="1609"/>
                      <a:pt x="390" y="1609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83" name="Google Shape;8183;p43"/>
              <p:cNvSpPr/>
              <p:nvPr/>
            </p:nvSpPr>
            <p:spPr>
              <a:xfrm>
                <a:off x="1230183" y="3292752"/>
                <a:ext cx="176677" cy="66809"/>
              </a:xfrm>
              <a:custGeom>
                <a:avLst/>
                <a:gdLst/>
                <a:ahLst/>
                <a:cxnLst/>
                <a:rect l="l" t="t" r="r" b="b"/>
                <a:pathLst>
                  <a:path w="8957" h="3387" extrusionOk="0">
                    <a:moveTo>
                      <a:pt x="8551" y="3353"/>
                    </a:moveTo>
                    <a:lnTo>
                      <a:pt x="8534" y="3353"/>
                    </a:lnTo>
                    <a:cubicBezTo>
                      <a:pt x="7061" y="3217"/>
                      <a:pt x="4453" y="2692"/>
                      <a:pt x="3268" y="576"/>
                    </a:cubicBezTo>
                    <a:lnTo>
                      <a:pt x="390" y="576"/>
                    </a:lnTo>
                    <a:lnTo>
                      <a:pt x="390" y="576"/>
                    </a:lnTo>
                    <a:cubicBezTo>
                      <a:pt x="1" y="576"/>
                      <a:pt x="1" y="17"/>
                      <a:pt x="390" y="0"/>
                    </a:cubicBezTo>
                    <a:lnTo>
                      <a:pt x="3438" y="0"/>
                    </a:lnTo>
                    <a:lnTo>
                      <a:pt x="3438" y="0"/>
                    </a:lnTo>
                    <a:cubicBezTo>
                      <a:pt x="3539" y="0"/>
                      <a:pt x="3641" y="68"/>
                      <a:pt x="3692" y="170"/>
                    </a:cubicBezTo>
                    <a:cubicBezTo>
                      <a:pt x="4724" y="2168"/>
                      <a:pt x="7196" y="2675"/>
                      <a:pt x="8584" y="2794"/>
                    </a:cubicBezTo>
                    <a:cubicBezTo>
                      <a:pt x="8957" y="2811"/>
                      <a:pt x="8940" y="3387"/>
                      <a:pt x="8551" y="337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84" name="Google Shape;8184;p43"/>
              <p:cNvSpPr/>
              <p:nvPr/>
            </p:nvSpPr>
            <p:spPr>
              <a:xfrm>
                <a:off x="837818" y="3185888"/>
                <a:ext cx="649229" cy="120244"/>
              </a:xfrm>
              <a:custGeom>
                <a:avLst/>
                <a:gdLst/>
                <a:ahLst/>
                <a:cxnLst/>
                <a:rect l="l" t="t" r="r" b="b"/>
                <a:pathLst>
                  <a:path w="32914" h="6096" extrusionOk="0">
                    <a:moveTo>
                      <a:pt x="407" y="6062"/>
                    </a:moveTo>
                    <a:cubicBezTo>
                      <a:pt x="68" y="6062"/>
                      <a:pt x="0" y="5571"/>
                      <a:pt x="339" y="5503"/>
                    </a:cubicBezTo>
                    <a:lnTo>
                      <a:pt x="12072" y="2760"/>
                    </a:lnTo>
                    <a:cubicBezTo>
                      <a:pt x="12140" y="2743"/>
                      <a:pt x="12207" y="2760"/>
                      <a:pt x="12275" y="2794"/>
                    </a:cubicBezTo>
                    <a:lnTo>
                      <a:pt x="16897" y="5385"/>
                    </a:lnTo>
                    <a:lnTo>
                      <a:pt x="24533" y="68"/>
                    </a:lnTo>
                    <a:cubicBezTo>
                      <a:pt x="24634" y="1"/>
                      <a:pt x="24753" y="1"/>
                      <a:pt x="24854" y="68"/>
                    </a:cubicBezTo>
                    <a:lnTo>
                      <a:pt x="32642" y="5452"/>
                    </a:lnTo>
                    <a:cubicBezTo>
                      <a:pt x="32913" y="5672"/>
                      <a:pt x="32609" y="6096"/>
                      <a:pt x="32304" y="5909"/>
                    </a:cubicBezTo>
                    <a:lnTo>
                      <a:pt x="24685" y="661"/>
                    </a:lnTo>
                    <a:lnTo>
                      <a:pt x="17066" y="5960"/>
                    </a:lnTo>
                    <a:cubicBezTo>
                      <a:pt x="16982" y="6028"/>
                      <a:pt x="16863" y="6028"/>
                      <a:pt x="16762" y="5977"/>
                    </a:cubicBezTo>
                    <a:lnTo>
                      <a:pt x="12089" y="3353"/>
                    </a:lnTo>
                    <a:lnTo>
                      <a:pt x="474" y="6062"/>
                    </a:lnTo>
                    <a:cubicBezTo>
                      <a:pt x="441" y="6062"/>
                      <a:pt x="424" y="6062"/>
                      <a:pt x="407" y="6062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85" name="Google Shape;8185;p43"/>
              <p:cNvSpPr/>
              <p:nvPr/>
            </p:nvSpPr>
            <p:spPr>
              <a:xfrm>
                <a:off x="947008" y="3257683"/>
                <a:ext cx="172337" cy="47439"/>
              </a:xfrm>
              <a:custGeom>
                <a:avLst/>
                <a:gdLst/>
                <a:ahLst/>
                <a:cxnLst/>
                <a:rect l="l" t="t" r="r" b="b"/>
                <a:pathLst>
                  <a:path w="8737" h="2405" extrusionOk="0">
                    <a:moveTo>
                      <a:pt x="407" y="2405"/>
                    </a:moveTo>
                    <a:cubicBezTo>
                      <a:pt x="68" y="2405"/>
                      <a:pt x="1" y="1914"/>
                      <a:pt x="339" y="1846"/>
                    </a:cubicBezTo>
                    <a:lnTo>
                      <a:pt x="8246" y="85"/>
                    </a:lnTo>
                    <a:cubicBezTo>
                      <a:pt x="8618" y="1"/>
                      <a:pt x="8737" y="559"/>
                      <a:pt x="8364" y="644"/>
                    </a:cubicBezTo>
                    <a:lnTo>
                      <a:pt x="475" y="2405"/>
                    </a:lnTo>
                    <a:cubicBezTo>
                      <a:pt x="458" y="2405"/>
                      <a:pt x="424" y="2405"/>
                      <a:pt x="407" y="240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86" name="Google Shape;8186;p43"/>
              <p:cNvSpPr/>
              <p:nvPr/>
            </p:nvSpPr>
            <p:spPr>
              <a:xfrm>
                <a:off x="1050539" y="3275395"/>
                <a:ext cx="96199" cy="29390"/>
              </a:xfrm>
              <a:custGeom>
                <a:avLst/>
                <a:gdLst/>
                <a:ahLst/>
                <a:cxnLst/>
                <a:rect l="l" t="t" r="r" b="b"/>
                <a:pathLst>
                  <a:path w="4877" h="1490" extrusionOk="0">
                    <a:moveTo>
                      <a:pt x="406" y="1490"/>
                    </a:moveTo>
                    <a:cubicBezTo>
                      <a:pt x="68" y="1490"/>
                      <a:pt x="0" y="999"/>
                      <a:pt x="339" y="931"/>
                    </a:cubicBezTo>
                    <a:lnTo>
                      <a:pt x="4504" y="34"/>
                    </a:lnTo>
                    <a:cubicBezTo>
                      <a:pt x="4656" y="0"/>
                      <a:pt x="4808" y="102"/>
                      <a:pt x="4842" y="254"/>
                    </a:cubicBezTo>
                    <a:cubicBezTo>
                      <a:pt x="4876" y="406"/>
                      <a:pt x="4791" y="542"/>
                      <a:pt x="4639" y="593"/>
                    </a:cubicBezTo>
                    <a:lnTo>
                      <a:pt x="474" y="1490"/>
                    </a:lnTo>
                    <a:cubicBezTo>
                      <a:pt x="457" y="1490"/>
                      <a:pt x="423" y="1490"/>
                      <a:pt x="406" y="149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87" name="Google Shape;8187;p43"/>
              <p:cNvSpPr/>
              <p:nvPr/>
            </p:nvSpPr>
            <p:spPr>
              <a:xfrm>
                <a:off x="1245212" y="3272377"/>
                <a:ext cx="36748" cy="31757"/>
              </a:xfrm>
              <a:custGeom>
                <a:avLst/>
                <a:gdLst/>
                <a:ahLst/>
                <a:cxnLst/>
                <a:rect l="l" t="t" r="r" b="b"/>
                <a:pathLst>
                  <a:path w="1863" h="1610" extrusionOk="0">
                    <a:moveTo>
                      <a:pt x="1541" y="1609"/>
                    </a:moveTo>
                    <a:cubicBezTo>
                      <a:pt x="1474" y="1609"/>
                      <a:pt x="1406" y="1592"/>
                      <a:pt x="1355" y="1541"/>
                    </a:cubicBezTo>
                    <a:lnTo>
                      <a:pt x="305" y="678"/>
                    </a:lnTo>
                    <a:cubicBezTo>
                      <a:pt x="1" y="441"/>
                      <a:pt x="356" y="1"/>
                      <a:pt x="661" y="238"/>
                    </a:cubicBezTo>
                    <a:lnTo>
                      <a:pt x="1711" y="1101"/>
                    </a:lnTo>
                    <a:cubicBezTo>
                      <a:pt x="1846" y="1203"/>
                      <a:pt x="1863" y="1372"/>
                      <a:pt x="1761" y="1491"/>
                    </a:cubicBezTo>
                    <a:cubicBezTo>
                      <a:pt x="1711" y="1575"/>
                      <a:pt x="1626" y="1609"/>
                      <a:pt x="1541" y="1609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88" name="Google Shape;8188;p43"/>
              <p:cNvSpPr/>
              <p:nvPr/>
            </p:nvSpPr>
            <p:spPr>
              <a:xfrm>
                <a:off x="1230183" y="3237308"/>
                <a:ext cx="174014" cy="66828"/>
              </a:xfrm>
              <a:custGeom>
                <a:avLst/>
                <a:gdLst/>
                <a:ahLst/>
                <a:cxnLst/>
                <a:rect l="l" t="t" r="r" b="b"/>
                <a:pathLst>
                  <a:path w="8822" h="3388" extrusionOk="0">
                    <a:moveTo>
                      <a:pt x="390" y="3387"/>
                    </a:moveTo>
                    <a:cubicBezTo>
                      <a:pt x="1" y="3387"/>
                      <a:pt x="1" y="2828"/>
                      <a:pt x="390" y="2811"/>
                    </a:cubicBezTo>
                    <a:lnTo>
                      <a:pt x="3251" y="2811"/>
                    </a:lnTo>
                    <a:cubicBezTo>
                      <a:pt x="4436" y="695"/>
                      <a:pt x="7044" y="136"/>
                      <a:pt x="8500" y="1"/>
                    </a:cubicBezTo>
                    <a:cubicBezTo>
                      <a:pt x="8652" y="1"/>
                      <a:pt x="8788" y="103"/>
                      <a:pt x="8821" y="255"/>
                    </a:cubicBezTo>
                    <a:cubicBezTo>
                      <a:pt x="8821" y="424"/>
                      <a:pt x="8720" y="560"/>
                      <a:pt x="8551" y="577"/>
                    </a:cubicBezTo>
                    <a:cubicBezTo>
                      <a:pt x="7179" y="712"/>
                      <a:pt x="4707" y="1220"/>
                      <a:pt x="3692" y="3235"/>
                    </a:cubicBezTo>
                    <a:cubicBezTo>
                      <a:pt x="3641" y="3336"/>
                      <a:pt x="3539" y="3387"/>
                      <a:pt x="3438" y="3387"/>
                    </a:cubicBezTo>
                    <a:lnTo>
                      <a:pt x="390" y="3387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89" name="Google Shape;8189;p43"/>
              <p:cNvSpPr/>
              <p:nvPr/>
            </p:nvSpPr>
            <p:spPr>
              <a:xfrm>
                <a:off x="1358427" y="3282732"/>
                <a:ext cx="34400" cy="35091"/>
              </a:xfrm>
              <a:custGeom>
                <a:avLst/>
                <a:gdLst/>
                <a:ahLst/>
                <a:cxnLst/>
                <a:rect l="l" t="t" r="r" b="b"/>
                <a:pathLst>
                  <a:path w="1744" h="1779" extrusionOk="0">
                    <a:moveTo>
                      <a:pt x="847" y="34"/>
                    </a:moveTo>
                    <a:cubicBezTo>
                      <a:pt x="1490" y="102"/>
                      <a:pt x="1744" y="915"/>
                      <a:pt x="1253" y="1338"/>
                    </a:cubicBezTo>
                    <a:cubicBezTo>
                      <a:pt x="779" y="1778"/>
                      <a:pt x="0" y="1423"/>
                      <a:pt x="0" y="779"/>
                    </a:cubicBezTo>
                    <a:cubicBezTo>
                      <a:pt x="34" y="339"/>
                      <a:pt x="406" y="1"/>
                      <a:pt x="847" y="3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90" name="Google Shape;8190;p43"/>
              <p:cNvSpPr/>
              <p:nvPr/>
            </p:nvSpPr>
            <p:spPr>
              <a:xfrm>
                <a:off x="1190124" y="3345513"/>
                <a:ext cx="342643" cy="562399"/>
              </a:xfrm>
              <a:custGeom>
                <a:avLst/>
                <a:gdLst/>
                <a:ahLst/>
                <a:cxnLst/>
                <a:rect l="l" t="t" r="r" b="b"/>
                <a:pathLst>
                  <a:path w="17371" h="28512" extrusionOk="0">
                    <a:moveTo>
                      <a:pt x="322" y="28512"/>
                    </a:moveTo>
                    <a:cubicBezTo>
                      <a:pt x="254" y="28512"/>
                      <a:pt x="169" y="28495"/>
                      <a:pt x="119" y="28444"/>
                    </a:cubicBezTo>
                    <a:cubicBezTo>
                      <a:pt x="17" y="28325"/>
                      <a:pt x="0" y="28156"/>
                      <a:pt x="102" y="28038"/>
                    </a:cubicBezTo>
                    <a:lnTo>
                      <a:pt x="8194" y="19284"/>
                    </a:lnTo>
                    <a:lnTo>
                      <a:pt x="8228" y="13917"/>
                    </a:lnTo>
                    <a:cubicBezTo>
                      <a:pt x="8228" y="13799"/>
                      <a:pt x="8296" y="13697"/>
                      <a:pt x="8398" y="13647"/>
                    </a:cubicBezTo>
                    <a:lnTo>
                      <a:pt x="16761" y="9651"/>
                    </a:lnTo>
                    <a:lnTo>
                      <a:pt x="15966" y="441"/>
                    </a:lnTo>
                    <a:cubicBezTo>
                      <a:pt x="15932" y="51"/>
                      <a:pt x="16507" y="0"/>
                      <a:pt x="16541" y="390"/>
                    </a:cubicBezTo>
                    <a:lnTo>
                      <a:pt x="17354" y="9803"/>
                    </a:lnTo>
                    <a:cubicBezTo>
                      <a:pt x="17371" y="9922"/>
                      <a:pt x="17303" y="10023"/>
                      <a:pt x="17201" y="10074"/>
                    </a:cubicBezTo>
                    <a:lnTo>
                      <a:pt x="8804" y="14104"/>
                    </a:lnTo>
                    <a:lnTo>
                      <a:pt x="8770" y="19386"/>
                    </a:lnTo>
                    <a:cubicBezTo>
                      <a:pt x="8770" y="19471"/>
                      <a:pt x="8736" y="19538"/>
                      <a:pt x="8702" y="19589"/>
                    </a:cubicBezTo>
                    <a:lnTo>
                      <a:pt x="525" y="28427"/>
                    </a:lnTo>
                    <a:cubicBezTo>
                      <a:pt x="474" y="28478"/>
                      <a:pt x="389" y="28512"/>
                      <a:pt x="322" y="28512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91" name="Google Shape;8191;p43"/>
              <p:cNvSpPr/>
              <p:nvPr/>
            </p:nvSpPr>
            <p:spPr>
              <a:xfrm>
                <a:off x="1243200" y="3679455"/>
                <a:ext cx="124267" cy="133933"/>
              </a:xfrm>
              <a:custGeom>
                <a:avLst/>
                <a:gdLst/>
                <a:ahLst/>
                <a:cxnLst/>
                <a:rect l="l" t="t" r="r" b="b"/>
                <a:pathLst>
                  <a:path w="6300" h="6790" extrusionOk="0">
                    <a:moveTo>
                      <a:pt x="373" y="6772"/>
                    </a:moveTo>
                    <a:cubicBezTo>
                      <a:pt x="136" y="6789"/>
                      <a:pt x="1" y="6484"/>
                      <a:pt x="170" y="6298"/>
                    </a:cubicBezTo>
                    <a:lnTo>
                      <a:pt x="5588" y="305"/>
                    </a:lnTo>
                    <a:cubicBezTo>
                      <a:pt x="5842" y="0"/>
                      <a:pt x="6299" y="406"/>
                      <a:pt x="6011" y="677"/>
                    </a:cubicBezTo>
                    <a:lnTo>
                      <a:pt x="594" y="6688"/>
                    </a:lnTo>
                    <a:cubicBezTo>
                      <a:pt x="543" y="6738"/>
                      <a:pt x="458" y="6772"/>
                      <a:pt x="373" y="6772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92" name="Google Shape;8192;p43"/>
              <p:cNvSpPr/>
              <p:nvPr/>
            </p:nvSpPr>
            <p:spPr>
              <a:xfrm>
                <a:off x="1295646" y="3647049"/>
                <a:ext cx="70142" cy="76494"/>
              </a:xfrm>
              <a:custGeom>
                <a:avLst/>
                <a:gdLst/>
                <a:ahLst/>
                <a:cxnLst/>
                <a:rect l="l" t="t" r="r" b="b"/>
                <a:pathLst>
                  <a:path w="3556" h="3878" extrusionOk="0">
                    <a:moveTo>
                      <a:pt x="322" y="3878"/>
                    </a:moveTo>
                    <a:cubicBezTo>
                      <a:pt x="254" y="3878"/>
                      <a:pt x="186" y="3844"/>
                      <a:pt x="136" y="3793"/>
                    </a:cubicBezTo>
                    <a:cubicBezTo>
                      <a:pt x="17" y="3692"/>
                      <a:pt x="0" y="3522"/>
                      <a:pt x="119" y="3404"/>
                    </a:cubicBezTo>
                    <a:lnTo>
                      <a:pt x="2946" y="221"/>
                    </a:lnTo>
                    <a:cubicBezTo>
                      <a:pt x="3200" y="1"/>
                      <a:pt x="3555" y="322"/>
                      <a:pt x="3369" y="593"/>
                    </a:cubicBezTo>
                    <a:lnTo>
                      <a:pt x="542" y="3776"/>
                    </a:lnTo>
                    <a:cubicBezTo>
                      <a:pt x="474" y="3844"/>
                      <a:pt x="406" y="3878"/>
                      <a:pt x="322" y="3878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93" name="Google Shape;8193;p43"/>
              <p:cNvSpPr/>
              <p:nvPr/>
            </p:nvSpPr>
            <p:spPr>
              <a:xfrm>
                <a:off x="1403831" y="3521823"/>
                <a:ext cx="16391" cy="40101"/>
              </a:xfrm>
              <a:custGeom>
                <a:avLst/>
                <a:gdLst/>
                <a:ahLst/>
                <a:cxnLst/>
                <a:rect l="l" t="t" r="r" b="b"/>
                <a:pathLst>
                  <a:path w="831" h="2033" extrusionOk="0">
                    <a:moveTo>
                      <a:pt x="525" y="2032"/>
                    </a:moveTo>
                    <a:cubicBezTo>
                      <a:pt x="390" y="2032"/>
                      <a:pt x="271" y="1931"/>
                      <a:pt x="255" y="1795"/>
                    </a:cubicBezTo>
                    <a:lnTo>
                      <a:pt x="34" y="441"/>
                    </a:lnTo>
                    <a:cubicBezTo>
                      <a:pt x="1" y="69"/>
                      <a:pt x="525" y="1"/>
                      <a:pt x="593" y="339"/>
                    </a:cubicBezTo>
                    <a:lnTo>
                      <a:pt x="813" y="1694"/>
                    </a:lnTo>
                    <a:cubicBezTo>
                      <a:pt x="830" y="1846"/>
                      <a:pt x="729" y="1999"/>
                      <a:pt x="576" y="2032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94" name="Google Shape;8194;p43"/>
              <p:cNvSpPr/>
              <p:nvPr/>
            </p:nvSpPr>
            <p:spPr>
              <a:xfrm>
                <a:off x="1384127" y="3440680"/>
                <a:ext cx="143953" cy="127266"/>
              </a:xfrm>
              <a:custGeom>
                <a:avLst/>
                <a:gdLst/>
                <a:ahLst/>
                <a:cxnLst/>
                <a:rect l="l" t="t" r="r" b="b"/>
                <a:pathLst>
                  <a:path w="7298" h="6452" extrusionOk="0">
                    <a:moveTo>
                      <a:pt x="356" y="6451"/>
                    </a:moveTo>
                    <a:cubicBezTo>
                      <a:pt x="136" y="6451"/>
                      <a:pt x="1" y="6214"/>
                      <a:pt x="119" y="6028"/>
                    </a:cubicBezTo>
                    <a:lnTo>
                      <a:pt x="1626" y="3387"/>
                    </a:lnTo>
                    <a:cubicBezTo>
                      <a:pt x="1677" y="3285"/>
                      <a:pt x="1778" y="3234"/>
                      <a:pt x="1880" y="3234"/>
                    </a:cubicBezTo>
                    <a:cubicBezTo>
                      <a:pt x="4149" y="3336"/>
                      <a:pt x="5808" y="1457"/>
                      <a:pt x="6604" y="322"/>
                    </a:cubicBezTo>
                    <a:cubicBezTo>
                      <a:pt x="6824" y="1"/>
                      <a:pt x="7298" y="339"/>
                      <a:pt x="7078" y="644"/>
                    </a:cubicBezTo>
                    <a:cubicBezTo>
                      <a:pt x="6231" y="1846"/>
                      <a:pt x="4487" y="3827"/>
                      <a:pt x="2066" y="3827"/>
                    </a:cubicBezTo>
                    <a:lnTo>
                      <a:pt x="2032" y="3827"/>
                    </a:lnTo>
                    <a:lnTo>
                      <a:pt x="610" y="6316"/>
                    </a:lnTo>
                    <a:cubicBezTo>
                      <a:pt x="559" y="6400"/>
                      <a:pt x="458" y="6451"/>
                      <a:pt x="356" y="645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95" name="Google Shape;8195;p43"/>
              <p:cNvSpPr/>
              <p:nvPr/>
            </p:nvSpPr>
            <p:spPr>
              <a:xfrm>
                <a:off x="1190124" y="3347189"/>
                <a:ext cx="326942" cy="560723"/>
              </a:xfrm>
              <a:custGeom>
                <a:avLst/>
                <a:gdLst/>
                <a:ahLst/>
                <a:cxnLst/>
                <a:rect l="l" t="t" r="r" b="b"/>
                <a:pathLst>
                  <a:path w="16575" h="28427" extrusionOk="0">
                    <a:moveTo>
                      <a:pt x="322" y="28427"/>
                    </a:moveTo>
                    <a:cubicBezTo>
                      <a:pt x="288" y="28427"/>
                      <a:pt x="254" y="28427"/>
                      <a:pt x="237" y="28427"/>
                    </a:cubicBezTo>
                    <a:cubicBezTo>
                      <a:pt x="85" y="28376"/>
                      <a:pt x="0" y="28206"/>
                      <a:pt x="51" y="28054"/>
                    </a:cubicBezTo>
                    <a:lnTo>
                      <a:pt x="3539" y="16541"/>
                    </a:lnTo>
                    <a:cubicBezTo>
                      <a:pt x="3555" y="16474"/>
                      <a:pt x="3606" y="16423"/>
                      <a:pt x="3657" y="16389"/>
                    </a:cubicBezTo>
                    <a:lnTo>
                      <a:pt x="8211" y="13680"/>
                    </a:lnTo>
                    <a:lnTo>
                      <a:pt x="7433" y="4402"/>
                    </a:lnTo>
                    <a:cubicBezTo>
                      <a:pt x="7416" y="4284"/>
                      <a:pt x="7483" y="4182"/>
                      <a:pt x="7585" y="4131"/>
                    </a:cubicBezTo>
                    <a:lnTo>
                      <a:pt x="16118" y="68"/>
                    </a:lnTo>
                    <a:cubicBezTo>
                      <a:pt x="16270" y="0"/>
                      <a:pt x="16440" y="68"/>
                      <a:pt x="16507" y="203"/>
                    </a:cubicBezTo>
                    <a:cubicBezTo>
                      <a:pt x="16575" y="356"/>
                      <a:pt x="16507" y="525"/>
                      <a:pt x="16372" y="593"/>
                    </a:cubicBezTo>
                    <a:lnTo>
                      <a:pt x="8025" y="4554"/>
                    </a:lnTo>
                    <a:lnTo>
                      <a:pt x="8804" y="13799"/>
                    </a:lnTo>
                    <a:cubicBezTo>
                      <a:pt x="8821" y="13917"/>
                      <a:pt x="8753" y="14019"/>
                      <a:pt x="8668" y="14069"/>
                    </a:cubicBezTo>
                    <a:lnTo>
                      <a:pt x="4046" y="16829"/>
                    </a:lnTo>
                    <a:lnTo>
                      <a:pt x="593" y="28223"/>
                    </a:lnTo>
                    <a:cubicBezTo>
                      <a:pt x="559" y="28342"/>
                      <a:pt x="440" y="28427"/>
                      <a:pt x="322" y="28427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96" name="Google Shape;8196;p43"/>
              <p:cNvSpPr/>
              <p:nvPr/>
            </p:nvSpPr>
            <p:spPr>
              <a:xfrm>
                <a:off x="1244206" y="3646378"/>
                <a:ext cx="62134" cy="167012"/>
              </a:xfrm>
              <a:custGeom>
                <a:avLst/>
                <a:gdLst/>
                <a:ahLst/>
                <a:cxnLst/>
                <a:rect l="l" t="t" r="r" b="b"/>
                <a:pathLst>
                  <a:path w="3150" h="8467" extrusionOk="0">
                    <a:moveTo>
                      <a:pt x="322" y="8466"/>
                    </a:moveTo>
                    <a:cubicBezTo>
                      <a:pt x="306" y="8449"/>
                      <a:pt x="272" y="8449"/>
                      <a:pt x="238" y="8449"/>
                    </a:cubicBezTo>
                    <a:cubicBezTo>
                      <a:pt x="85" y="8399"/>
                      <a:pt x="1" y="8229"/>
                      <a:pt x="52" y="8094"/>
                    </a:cubicBezTo>
                    <a:lnTo>
                      <a:pt x="2490" y="373"/>
                    </a:lnTo>
                    <a:cubicBezTo>
                      <a:pt x="2591" y="1"/>
                      <a:pt x="3150" y="170"/>
                      <a:pt x="3031" y="543"/>
                    </a:cubicBezTo>
                    <a:lnTo>
                      <a:pt x="610" y="8263"/>
                    </a:lnTo>
                    <a:cubicBezTo>
                      <a:pt x="559" y="8382"/>
                      <a:pt x="458" y="8466"/>
                      <a:pt x="322" y="846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97" name="Google Shape;8197;p43"/>
              <p:cNvSpPr/>
              <p:nvPr/>
            </p:nvSpPr>
            <p:spPr>
              <a:xfrm>
                <a:off x="1295646" y="3629022"/>
                <a:ext cx="40081" cy="94522"/>
              </a:xfrm>
              <a:custGeom>
                <a:avLst/>
                <a:gdLst/>
                <a:ahLst/>
                <a:cxnLst/>
                <a:rect l="l" t="t" r="r" b="b"/>
                <a:pathLst>
                  <a:path w="2032" h="4792" extrusionOk="0">
                    <a:moveTo>
                      <a:pt x="322" y="4792"/>
                    </a:moveTo>
                    <a:cubicBezTo>
                      <a:pt x="288" y="4792"/>
                      <a:pt x="254" y="4775"/>
                      <a:pt x="237" y="4775"/>
                    </a:cubicBezTo>
                    <a:cubicBezTo>
                      <a:pt x="85" y="4724"/>
                      <a:pt x="0" y="4555"/>
                      <a:pt x="51" y="4419"/>
                    </a:cubicBezTo>
                    <a:lnTo>
                      <a:pt x="1371" y="356"/>
                    </a:lnTo>
                    <a:cubicBezTo>
                      <a:pt x="1473" y="1"/>
                      <a:pt x="2032" y="170"/>
                      <a:pt x="1913" y="542"/>
                    </a:cubicBezTo>
                    <a:lnTo>
                      <a:pt x="593" y="4589"/>
                    </a:lnTo>
                    <a:cubicBezTo>
                      <a:pt x="559" y="4707"/>
                      <a:pt x="440" y="4792"/>
                      <a:pt x="322" y="4792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98" name="Google Shape;8198;p43"/>
              <p:cNvSpPr/>
              <p:nvPr/>
            </p:nvSpPr>
            <p:spPr>
              <a:xfrm>
                <a:off x="1376789" y="3521488"/>
                <a:ext cx="42093" cy="23414"/>
              </a:xfrm>
              <a:custGeom>
                <a:avLst/>
                <a:gdLst/>
                <a:ahLst/>
                <a:cxnLst/>
                <a:rect l="l" t="t" r="r" b="b"/>
                <a:pathLst>
                  <a:path w="2134" h="1187" extrusionOk="0">
                    <a:moveTo>
                      <a:pt x="407" y="1186"/>
                    </a:moveTo>
                    <a:cubicBezTo>
                      <a:pt x="85" y="1186"/>
                      <a:pt x="0" y="746"/>
                      <a:pt x="305" y="627"/>
                    </a:cubicBezTo>
                    <a:lnTo>
                      <a:pt x="1575" y="136"/>
                    </a:lnTo>
                    <a:cubicBezTo>
                      <a:pt x="1930" y="1"/>
                      <a:pt x="2133" y="526"/>
                      <a:pt x="1778" y="678"/>
                    </a:cubicBezTo>
                    <a:lnTo>
                      <a:pt x="508" y="1169"/>
                    </a:lnTo>
                    <a:cubicBezTo>
                      <a:pt x="474" y="1186"/>
                      <a:pt x="440" y="1186"/>
                      <a:pt x="407" y="118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99" name="Google Shape;8199;p43"/>
              <p:cNvSpPr/>
              <p:nvPr/>
            </p:nvSpPr>
            <p:spPr>
              <a:xfrm>
                <a:off x="1384797" y="3386242"/>
                <a:ext cx="46768" cy="181707"/>
              </a:xfrm>
              <a:custGeom>
                <a:avLst/>
                <a:gdLst/>
                <a:ahLst/>
                <a:cxnLst/>
                <a:rect l="l" t="t" r="r" b="b"/>
                <a:pathLst>
                  <a:path w="2371" h="9212" extrusionOk="0">
                    <a:moveTo>
                      <a:pt x="322" y="9211"/>
                    </a:moveTo>
                    <a:cubicBezTo>
                      <a:pt x="271" y="9211"/>
                      <a:pt x="221" y="9194"/>
                      <a:pt x="187" y="9177"/>
                    </a:cubicBezTo>
                    <a:cubicBezTo>
                      <a:pt x="51" y="9093"/>
                      <a:pt x="1" y="8923"/>
                      <a:pt x="85" y="8788"/>
                    </a:cubicBezTo>
                    <a:lnTo>
                      <a:pt x="1524" y="6299"/>
                    </a:lnTo>
                    <a:cubicBezTo>
                      <a:pt x="271" y="4200"/>
                      <a:pt x="1101" y="1677"/>
                      <a:pt x="1694" y="340"/>
                    </a:cubicBezTo>
                    <a:cubicBezTo>
                      <a:pt x="1863" y="1"/>
                      <a:pt x="2371" y="238"/>
                      <a:pt x="2218" y="577"/>
                    </a:cubicBezTo>
                    <a:cubicBezTo>
                      <a:pt x="1643" y="1846"/>
                      <a:pt x="864" y="4251"/>
                      <a:pt x="2083" y="6130"/>
                    </a:cubicBezTo>
                    <a:cubicBezTo>
                      <a:pt x="2151" y="6215"/>
                      <a:pt x="2151" y="6333"/>
                      <a:pt x="2083" y="6435"/>
                    </a:cubicBezTo>
                    <a:lnTo>
                      <a:pt x="576" y="9076"/>
                    </a:lnTo>
                    <a:cubicBezTo>
                      <a:pt x="525" y="9160"/>
                      <a:pt x="424" y="9211"/>
                      <a:pt x="322" y="921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00" name="Google Shape;8200;p43"/>
              <p:cNvSpPr/>
              <p:nvPr/>
            </p:nvSpPr>
            <p:spPr>
              <a:xfrm>
                <a:off x="1441898" y="3425315"/>
                <a:ext cx="33749" cy="38424"/>
              </a:xfrm>
              <a:custGeom>
                <a:avLst/>
                <a:gdLst/>
                <a:ahLst/>
                <a:cxnLst/>
                <a:rect l="l" t="t" r="r" b="b"/>
                <a:pathLst>
                  <a:path w="1711" h="1948" extrusionOk="0">
                    <a:moveTo>
                      <a:pt x="238" y="526"/>
                    </a:moveTo>
                    <a:cubicBezTo>
                      <a:pt x="627" y="1"/>
                      <a:pt x="1457" y="187"/>
                      <a:pt x="1592" y="830"/>
                    </a:cubicBezTo>
                    <a:cubicBezTo>
                      <a:pt x="1711" y="1457"/>
                      <a:pt x="1033" y="1948"/>
                      <a:pt x="475" y="1626"/>
                    </a:cubicBezTo>
                    <a:cubicBezTo>
                      <a:pt x="102" y="1389"/>
                      <a:pt x="1" y="898"/>
                      <a:pt x="238" y="52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01" name="Google Shape;8201;p43"/>
              <p:cNvSpPr/>
              <p:nvPr/>
            </p:nvSpPr>
            <p:spPr>
              <a:xfrm>
                <a:off x="1565783" y="3344507"/>
                <a:ext cx="333984" cy="561078"/>
              </a:xfrm>
              <a:custGeom>
                <a:avLst/>
                <a:gdLst/>
                <a:ahLst/>
                <a:cxnLst/>
                <a:rect l="l" t="t" r="r" b="b"/>
                <a:pathLst>
                  <a:path w="16932" h="28445" extrusionOk="0">
                    <a:moveTo>
                      <a:pt x="16610" y="28444"/>
                    </a:moveTo>
                    <a:cubicBezTo>
                      <a:pt x="16474" y="28444"/>
                      <a:pt x="16373" y="28359"/>
                      <a:pt x="16339" y="28241"/>
                    </a:cubicBezTo>
                    <a:lnTo>
                      <a:pt x="12800" y="16847"/>
                    </a:lnTo>
                    <a:lnTo>
                      <a:pt x="8161" y="14138"/>
                    </a:lnTo>
                    <a:cubicBezTo>
                      <a:pt x="8077" y="14070"/>
                      <a:pt x="8009" y="13968"/>
                      <a:pt x="8026" y="13867"/>
                    </a:cubicBezTo>
                    <a:lnTo>
                      <a:pt x="8737" y="4623"/>
                    </a:lnTo>
                    <a:lnTo>
                      <a:pt x="373" y="695"/>
                    </a:lnTo>
                    <a:cubicBezTo>
                      <a:pt x="1" y="542"/>
                      <a:pt x="255" y="1"/>
                      <a:pt x="610" y="187"/>
                    </a:cubicBezTo>
                    <a:lnTo>
                      <a:pt x="9160" y="4183"/>
                    </a:lnTo>
                    <a:cubicBezTo>
                      <a:pt x="9279" y="4233"/>
                      <a:pt x="9347" y="4352"/>
                      <a:pt x="9330" y="4470"/>
                    </a:cubicBezTo>
                    <a:lnTo>
                      <a:pt x="8602" y="13731"/>
                    </a:lnTo>
                    <a:lnTo>
                      <a:pt x="13190" y="16406"/>
                    </a:lnTo>
                    <a:cubicBezTo>
                      <a:pt x="13241" y="16440"/>
                      <a:pt x="13291" y="16508"/>
                      <a:pt x="13308" y="16576"/>
                    </a:cubicBezTo>
                    <a:lnTo>
                      <a:pt x="16898" y="28072"/>
                    </a:lnTo>
                    <a:cubicBezTo>
                      <a:pt x="16931" y="28224"/>
                      <a:pt x="16847" y="28393"/>
                      <a:pt x="16694" y="28427"/>
                    </a:cubicBezTo>
                    <a:cubicBezTo>
                      <a:pt x="16677" y="28444"/>
                      <a:pt x="16644" y="28444"/>
                      <a:pt x="16610" y="2844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02" name="Google Shape;8202;p43"/>
              <p:cNvSpPr/>
              <p:nvPr/>
            </p:nvSpPr>
            <p:spPr>
              <a:xfrm>
                <a:off x="1783178" y="3647384"/>
                <a:ext cx="61463" cy="163994"/>
              </a:xfrm>
              <a:custGeom>
                <a:avLst/>
                <a:gdLst/>
                <a:ahLst/>
                <a:cxnLst/>
                <a:rect l="l" t="t" r="r" b="b"/>
                <a:pathLst>
                  <a:path w="3116" h="8314" extrusionOk="0">
                    <a:moveTo>
                      <a:pt x="2794" y="8314"/>
                    </a:moveTo>
                    <a:cubicBezTo>
                      <a:pt x="2676" y="8314"/>
                      <a:pt x="2574" y="8229"/>
                      <a:pt x="2523" y="8110"/>
                    </a:cubicBezTo>
                    <a:lnTo>
                      <a:pt x="51" y="407"/>
                    </a:lnTo>
                    <a:cubicBezTo>
                      <a:pt x="1" y="255"/>
                      <a:pt x="85" y="85"/>
                      <a:pt x="238" y="52"/>
                    </a:cubicBezTo>
                    <a:cubicBezTo>
                      <a:pt x="373" y="1"/>
                      <a:pt x="542" y="85"/>
                      <a:pt x="593" y="238"/>
                    </a:cubicBezTo>
                    <a:lnTo>
                      <a:pt x="3082" y="7941"/>
                    </a:lnTo>
                    <a:cubicBezTo>
                      <a:pt x="3116" y="8077"/>
                      <a:pt x="3031" y="8246"/>
                      <a:pt x="2896" y="8297"/>
                    </a:cubicBezTo>
                    <a:cubicBezTo>
                      <a:pt x="2862" y="8297"/>
                      <a:pt x="2828" y="8314"/>
                      <a:pt x="2794" y="831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03" name="Google Shape;8203;p43"/>
              <p:cNvSpPr/>
              <p:nvPr/>
            </p:nvSpPr>
            <p:spPr>
              <a:xfrm>
                <a:off x="1753790" y="3630027"/>
                <a:ext cx="39095" cy="91859"/>
              </a:xfrm>
              <a:custGeom>
                <a:avLst/>
                <a:gdLst/>
                <a:ahLst/>
                <a:cxnLst/>
                <a:rect l="l" t="t" r="r" b="b"/>
                <a:pathLst>
                  <a:path w="1982" h="4657" extrusionOk="0">
                    <a:moveTo>
                      <a:pt x="1660" y="4656"/>
                    </a:moveTo>
                    <a:cubicBezTo>
                      <a:pt x="1524" y="4656"/>
                      <a:pt x="1423" y="4572"/>
                      <a:pt x="1389" y="4453"/>
                    </a:cubicBezTo>
                    <a:lnTo>
                      <a:pt x="52" y="424"/>
                    </a:lnTo>
                    <a:cubicBezTo>
                      <a:pt x="1" y="271"/>
                      <a:pt x="68" y="102"/>
                      <a:pt x="221" y="51"/>
                    </a:cubicBezTo>
                    <a:cubicBezTo>
                      <a:pt x="373" y="0"/>
                      <a:pt x="543" y="85"/>
                      <a:pt x="593" y="237"/>
                    </a:cubicBezTo>
                    <a:lnTo>
                      <a:pt x="1931" y="4284"/>
                    </a:lnTo>
                    <a:cubicBezTo>
                      <a:pt x="1982" y="4419"/>
                      <a:pt x="1897" y="4589"/>
                      <a:pt x="1745" y="4639"/>
                    </a:cubicBezTo>
                    <a:cubicBezTo>
                      <a:pt x="1711" y="4656"/>
                      <a:pt x="1677" y="4656"/>
                      <a:pt x="1660" y="465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04" name="Google Shape;8204;p43"/>
              <p:cNvSpPr/>
              <p:nvPr/>
            </p:nvSpPr>
            <p:spPr>
              <a:xfrm>
                <a:off x="1668307" y="3520502"/>
                <a:ext cx="42428" cy="23394"/>
              </a:xfrm>
              <a:custGeom>
                <a:avLst/>
                <a:gdLst/>
                <a:ahLst/>
                <a:cxnLst/>
                <a:rect l="l" t="t" r="r" b="b"/>
                <a:pathLst>
                  <a:path w="2151" h="1186" extrusionOk="0">
                    <a:moveTo>
                      <a:pt x="1744" y="1185"/>
                    </a:moveTo>
                    <a:cubicBezTo>
                      <a:pt x="1711" y="1168"/>
                      <a:pt x="1677" y="1168"/>
                      <a:pt x="1643" y="1151"/>
                    </a:cubicBezTo>
                    <a:lnTo>
                      <a:pt x="356" y="677"/>
                    </a:lnTo>
                    <a:cubicBezTo>
                      <a:pt x="1" y="525"/>
                      <a:pt x="221" y="0"/>
                      <a:pt x="576" y="136"/>
                    </a:cubicBezTo>
                    <a:lnTo>
                      <a:pt x="1863" y="627"/>
                    </a:lnTo>
                    <a:cubicBezTo>
                      <a:pt x="2151" y="745"/>
                      <a:pt x="2066" y="1185"/>
                      <a:pt x="1744" y="118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05" name="Google Shape;8205;p43"/>
              <p:cNvSpPr/>
              <p:nvPr/>
            </p:nvSpPr>
            <p:spPr>
              <a:xfrm>
                <a:off x="1654619" y="3385256"/>
                <a:ext cx="47774" cy="181687"/>
              </a:xfrm>
              <a:custGeom>
                <a:avLst/>
                <a:gdLst/>
                <a:ahLst/>
                <a:cxnLst/>
                <a:rect l="l" t="t" r="r" b="b"/>
                <a:pathLst>
                  <a:path w="2422" h="9211" extrusionOk="0">
                    <a:moveTo>
                      <a:pt x="2117" y="9210"/>
                    </a:moveTo>
                    <a:cubicBezTo>
                      <a:pt x="2015" y="9210"/>
                      <a:pt x="1914" y="9160"/>
                      <a:pt x="1863" y="9058"/>
                    </a:cubicBezTo>
                    <a:lnTo>
                      <a:pt x="339" y="6434"/>
                    </a:lnTo>
                    <a:cubicBezTo>
                      <a:pt x="271" y="6349"/>
                      <a:pt x="271" y="6231"/>
                      <a:pt x="339" y="6129"/>
                    </a:cubicBezTo>
                    <a:cubicBezTo>
                      <a:pt x="1558" y="4233"/>
                      <a:pt x="762" y="1846"/>
                      <a:pt x="170" y="593"/>
                    </a:cubicBezTo>
                    <a:cubicBezTo>
                      <a:pt x="0" y="237"/>
                      <a:pt x="525" y="0"/>
                      <a:pt x="678" y="339"/>
                    </a:cubicBezTo>
                    <a:cubicBezTo>
                      <a:pt x="1304" y="1676"/>
                      <a:pt x="2134" y="4199"/>
                      <a:pt x="915" y="6298"/>
                    </a:cubicBezTo>
                    <a:lnTo>
                      <a:pt x="2354" y="8770"/>
                    </a:lnTo>
                    <a:cubicBezTo>
                      <a:pt x="2421" y="8906"/>
                      <a:pt x="2388" y="9092"/>
                      <a:pt x="2252" y="9177"/>
                    </a:cubicBezTo>
                    <a:cubicBezTo>
                      <a:pt x="2201" y="9194"/>
                      <a:pt x="2151" y="9210"/>
                      <a:pt x="2117" y="921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06" name="Google Shape;8206;p43"/>
              <p:cNvSpPr/>
              <p:nvPr/>
            </p:nvSpPr>
            <p:spPr>
              <a:xfrm>
                <a:off x="1554777" y="3345513"/>
                <a:ext cx="345996" cy="560387"/>
              </a:xfrm>
              <a:custGeom>
                <a:avLst/>
                <a:gdLst/>
                <a:ahLst/>
                <a:cxnLst/>
                <a:rect l="l" t="t" r="r" b="b"/>
                <a:pathLst>
                  <a:path w="17541" h="28410" extrusionOk="0">
                    <a:moveTo>
                      <a:pt x="17168" y="28393"/>
                    </a:moveTo>
                    <a:cubicBezTo>
                      <a:pt x="17083" y="28393"/>
                      <a:pt x="17015" y="28359"/>
                      <a:pt x="16948" y="28308"/>
                    </a:cubicBezTo>
                    <a:lnTo>
                      <a:pt x="8719" y="19521"/>
                    </a:lnTo>
                    <a:cubicBezTo>
                      <a:pt x="8669" y="19471"/>
                      <a:pt x="8652" y="19403"/>
                      <a:pt x="8652" y="19335"/>
                    </a:cubicBezTo>
                    <a:lnTo>
                      <a:pt x="8584" y="14036"/>
                    </a:lnTo>
                    <a:lnTo>
                      <a:pt x="169" y="10091"/>
                    </a:lnTo>
                    <a:cubicBezTo>
                      <a:pt x="51" y="10040"/>
                      <a:pt x="0" y="9922"/>
                      <a:pt x="0" y="9803"/>
                    </a:cubicBezTo>
                    <a:lnTo>
                      <a:pt x="745" y="390"/>
                    </a:lnTo>
                    <a:cubicBezTo>
                      <a:pt x="762" y="0"/>
                      <a:pt x="1372" y="34"/>
                      <a:pt x="1321" y="441"/>
                    </a:cubicBezTo>
                    <a:lnTo>
                      <a:pt x="593" y="9651"/>
                    </a:lnTo>
                    <a:lnTo>
                      <a:pt x="8990" y="13596"/>
                    </a:lnTo>
                    <a:cubicBezTo>
                      <a:pt x="9075" y="13630"/>
                      <a:pt x="9143" y="13731"/>
                      <a:pt x="9143" y="13850"/>
                    </a:cubicBezTo>
                    <a:lnTo>
                      <a:pt x="9210" y="19217"/>
                    </a:lnTo>
                    <a:lnTo>
                      <a:pt x="17371" y="27919"/>
                    </a:lnTo>
                    <a:cubicBezTo>
                      <a:pt x="17540" y="28105"/>
                      <a:pt x="17405" y="28410"/>
                      <a:pt x="17151" y="28393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07" name="Google Shape;8207;p43"/>
              <p:cNvSpPr/>
              <p:nvPr/>
            </p:nvSpPr>
            <p:spPr>
              <a:xfrm>
                <a:off x="1721403" y="3678449"/>
                <a:ext cx="123242" cy="132927"/>
              </a:xfrm>
              <a:custGeom>
                <a:avLst/>
                <a:gdLst/>
                <a:ahLst/>
                <a:cxnLst/>
                <a:rect l="l" t="t" r="r" b="b"/>
                <a:pathLst>
                  <a:path w="6248" h="6739" extrusionOk="0">
                    <a:moveTo>
                      <a:pt x="5943" y="6739"/>
                    </a:moveTo>
                    <a:cubicBezTo>
                      <a:pt x="5858" y="6739"/>
                      <a:pt x="5774" y="6705"/>
                      <a:pt x="5723" y="6637"/>
                    </a:cubicBezTo>
                    <a:lnTo>
                      <a:pt x="254" y="677"/>
                    </a:lnTo>
                    <a:cubicBezTo>
                      <a:pt x="0" y="390"/>
                      <a:pt x="424" y="0"/>
                      <a:pt x="678" y="288"/>
                    </a:cubicBezTo>
                    <a:lnTo>
                      <a:pt x="6146" y="6248"/>
                    </a:lnTo>
                    <a:cubicBezTo>
                      <a:pt x="6248" y="6366"/>
                      <a:pt x="6248" y="6552"/>
                      <a:pt x="6129" y="6654"/>
                    </a:cubicBezTo>
                    <a:cubicBezTo>
                      <a:pt x="6079" y="6705"/>
                      <a:pt x="6011" y="6722"/>
                      <a:pt x="5943" y="6739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08" name="Google Shape;8208;p43"/>
              <p:cNvSpPr/>
              <p:nvPr/>
            </p:nvSpPr>
            <p:spPr>
              <a:xfrm>
                <a:off x="1721403" y="3644722"/>
                <a:ext cx="72489" cy="77164"/>
              </a:xfrm>
              <a:custGeom>
                <a:avLst/>
                <a:gdLst/>
                <a:ahLst/>
                <a:cxnLst/>
                <a:rect l="l" t="t" r="r" b="b"/>
                <a:pathLst>
                  <a:path w="3675" h="3912" extrusionOk="0">
                    <a:moveTo>
                      <a:pt x="3302" y="3911"/>
                    </a:moveTo>
                    <a:cubicBezTo>
                      <a:pt x="3217" y="3911"/>
                      <a:pt x="3133" y="3877"/>
                      <a:pt x="3082" y="3810"/>
                    </a:cubicBezTo>
                    <a:lnTo>
                      <a:pt x="238" y="644"/>
                    </a:lnTo>
                    <a:cubicBezTo>
                      <a:pt x="0" y="356"/>
                      <a:pt x="390" y="0"/>
                      <a:pt x="661" y="254"/>
                    </a:cubicBezTo>
                    <a:lnTo>
                      <a:pt x="3505" y="3420"/>
                    </a:lnTo>
                    <a:cubicBezTo>
                      <a:pt x="3674" y="3606"/>
                      <a:pt x="3539" y="3894"/>
                      <a:pt x="3302" y="389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09" name="Google Shape;8209;p43"/>
              <p:cNvSpPr/>
              <p:nvPr/>
            </p:nvSpPr>
            <p:spPr>
              <a:xfrm>
                <a:off x="1666966" y="3520502"/>
                <a:ext cx="17062" cy="40417"/>
              </a:xfrm>
              <a:custGeom>
                <a:avLst/>
                <a:gdLst/>
                <a:ahLst/>
                <a:cxnLst/>
                <a:rect l="l" t="t" r="r" b="b"/>
                <a:pathLst>
                  <a:path w="865" h="2049" extrusionOk="0">
                    <a:moveTo>
                      <a:pt x="322" y="2049"/>
                    </a:moveTo>
                    <a:lnTo>
                      <a:pt x="272" y="2049"/>
                    </a:lnTo>
                    <a:cubicBezTo>
                      <a:pt x="119" y="2032"/>
                      <a:pt x="1" y="1879"/>
                      <a:pt x="35" y="1727"/>
                    </a:cubicBezTo>
                    <a:lnTo>
                      <a:pt x="238" y="373"/>
                    </a:lnTo>
                    <a:cubicBezTo>
                      <a:pt x="306" y="0"/>
                      <a:pt x="864" y="85"/>
                      <a:pt x="813" y="457"/>
                    </a:cubicBezTo>
                    <a:lnTo>
                      <a:pt x="593" y="1812"/>
                    </a:lnTo>
                    <a:cubicBezTo>
                      <a:pt x="576" y="1947"/>
                      <a:pt x="458" y="2049"/>
                      <a:pt x="322" y="2049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10" name="Google Shape;8210;p43"/>
              <p:cNvSpPr/>
              <p:nvPr/>
            </p:nvSpPr>
            <p:spPr>
              <a:xfrm>
                <a:off x="1558781" y="3440680"/>
                <a:ext cx="143953" cy="126260"/>
              </a:xfrm>
              <a:custGeom>
                <a:avLst/>
                <a:gdLst/>
                <a:ahLst/>
                <a:cxnLst/>
                <a:rect l="l" t="t" r="r" b="b"/>
                <a:pathLst>
                  <a:path w="7298" h="6401" extrusionOk="0">
                    <a:moveTo>
                      <a:pt x="6976" y="6400"/>
                    </a:moveTo>
                    <a:cubicBezTo>
                      <a:pt x="6874" y="6400"/>
                      <a:pt x="6773" y="6333"/>
                      <a:pt x="6722" y="6248"/>
                    </a:cubicBezTo>
                    <a:lnTo>
                      <a:pt x="5283" y="3776"/>
                    </a:lnTo>
                    <a:lnTo>
                      <a:pt x="5215" y="3776"/>
                    </a:lnTo>
                    <a:cubicBezTo>
                      <a:pt x="2811" y="3776"/>
                      <a:pt x="1067" y="1829"/>
                      <a:pt x="220" y="644"/>
                    </a:cubicBezTo>
                    <a:cubicBezTo>
                      <a:pt x="0" y="322"/>
                      <a:pt x="457" y="1"/>
                      <a:pt x="678" y="305"/>
                    </a:cubicBezTo>
                    <a:cubicBezTo>
                      <a:pt x="1490" y="1440"/>
                      <a:pt x="3166" y="3319"/>
                      <a:pt x="5418" y="3201"/>
                    </a:cubicBezTo>
                    <a:cubicBezTo>
                      <a:pt x="5537" y="3184"/>
                      <a:pt x="5638" y="3234"/>
                      <a:pt x="5689" y="3336"/>
                    </a:cubicBezTo>
                    <a:lnTo>
                      <a:pt x="7213" y="5960"/>
                    </a:lnTo>
                    <a:cubicBezTo>
                      <a:pt x="7297" y="6096"/>
                      <a:pt x="7247" y="6282"/>
                      <a:pt x="7111" y="6350"/>
                    </a:cubicBezTo>
                    <a:cubicBezTo>
                      <a:pt x="7077" y="6384"/>
                      <a:pt x="7026" y="6400"/>
                      <a:pt x="6976" y="640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11" name="Google Shape;8211;p43"/>
              <p:cNvSpPr/>
              <p:nvPr/>
            </p:nvSpPr>
            <p:spPr>
              <a:xfrm>
                <a:off x="1609195" y="3425650"/>
                <a:ext cx="37438" cy="35091"/>
              </a:xfrm>
              <a:custGeom>
                <a:avLst/>
                <a:gdLst/>
                <a:ahLst/>
                <a:cxnLst/>
                <a:rect l="l" t="t" r="r" b="b"/>
                <a:pathLst>
                  <a:path w="1898" h="1779" extrusionOk="0">
                    <a:moveTo>
                      <a:pt x="255" y="1237"/>
                    </a:moveTo>
                    <a:cubicBezTo>
                      <a:pt x="1" y="627"/>
                      <a:pt x="576" y="1"/>
                      <a:pt x="1186" y="221"/>
                    </a:cubicBezTo>
                    <a:cubicBezTo>
                      <a:pt x="1812" y="424"/>
                      <a:pt x="1897" y="1254"/>
                      <a:pt x="1338" y="1592"/>
                    </a:cubicBezTo>
                    <a:cubicBezTo>
                      <a:pt x="932" y="1779"/>
                      <a:pt x="458" y="1626"/>
                      <a:pt x="255" y="1237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12" name="Google Shape;8212;p43"/>
              <p:cNvSpPr/>
              <p:nvPr/>
            </p:nvSpPr>
            <p:spPr>
              <a:xfrm>
                <a:off x="1601187" y="3184547"/>
                <a:ext cx="647887" cy="118587"/>
              </a:xfrm>
              <a:custGeom>
                <a:avLst/>
                <a:gdLst/>
                <a:ahLst/>
                <a:cxnLst/>
                <a:rect l="l" t="t" r="r" b="b"/>
                <a:pathLst>
                  <a:path w="32846" h="6012" extrusionOk="0">
                    <a:moveTo>
                      <a:pt x="322" y="6011"/>
                    </a:moveTo>
                    <a:cubicBezTo>
                      <a:pt x="221" y="6011"/>
                      <a:pt x="136" y="5960"/>
                      <a:pt x="85" y="5876"/>
                    </a:cubicBezTo>
                    <a:cubicBezTo>
                      <a:pt x="1" y="5757"/>
                      <a:pt x="34" y="5571"/>
                      <a:pt x="153" y="5486"/>
                    </a:cubicBezTo>
                    <a:lnTo>
                      <a:pt x="7907" y="69"/>
                    </a:lnTo>
                    <a:cubicBezTo>
                      <a:pt x="7992" y="1"/>
                      <a:pt x="8127" y="1"/>
                      <a:pt x="8229" y="69"/>
                    </a:cubicBezTo>
                    <a:lnTo>
                      <a:pt x="15898" y="5334"/>
                    </a:lnTo>
                    <a:lnTo>
                      <a:pt x="20503" y="2710"/>
                    </a:lnTo>
                    <a:cubicBezTo>
                      <a:pt x="20554" y="2676"/>
                      <a:pt x="20639" y="2659"/>
                      <a:pt x="20707" y="2676"/>
                    </a:cubicBezTo>
                    <a:lnTo>
                      <a:pt x="32456" y="5334"/>
                    </a:lnTo>
                    <a:cubicBezTo>
                      <a:pt x="32846" y="5402"/>
                      <a:pt x="32710" y="5994"/>
                      <a:pt x="32321" y="5893"/>
                    </a:cubicBezTo>
                    <a:lnTo>
                      <a:pt x="20690" y="3252"/>
                    </a:lnTo>
                    <a:lnTo>
                      <a:pt x="16034" y="5910"/>
                    </a:lnTo>
                    <a:cubicBezTo>
                      <a:pt x="15932" y="5960"/>
                      <a:pt x="15814" y="5960"/>
                      <a:pt x="15729" y="5893"/>
                    </a:cubicBezTo>
                    <a:lnTo>
                      <a:pt x="8059" y="644"/>
                    </a:lnTo>
                    <a:lnTo>
                      <a:pt x="491" y="5944"/>
                    </a:lnTo>
                    <a:cubicBezTo>
                      <a:pt x="441" y="5977"/>
                      <a:pt x="390" y="5994"/>
                      <a:pt x="322" y="601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13" name="Google Shape;8213;p43"/>
              <p:cNvSpPr/>
              <p:nvPr/>
            </p:nvSpPr>
            <p:spPr>
              <a:xfrm>
                <a:off x="1968522" y="3256342"/>
                <a:ext cx="169990" cy="45111"/>
              </a:xfrm>
              <a:custGeom>
                <a:avLst/>
                <a:gdLst/>
                <a:ahLst/>
                <a:cxnLst/>
                <a:rect l="l" t="t" r="r" b="b"/>
                <a:pathLst>
                  <a:path w="8618" h="2287" extrusionOk="0">
                    <a:moveTo>
                      <a:pt x="8211" y="2270"/>
                    </a:moveTo>
                    <a:lnTo>
                      <a:pt x="8161" y="2270"/>
                    </a:lnTo>
                    <a:lnTo>
                      <a:pt x="254" y="577"/>
                    </a:lnTo>
                    <a:cubicBezTo>
                      <a:pt x="102" y="543"/>
                      <a:pt x="0" y="390"/>
                      <a:pt x="34" y="238"/>
                    </a:cubicBezTo>
                    <a:cubicBezTo>
                      <a:pt x="68" y="86"/>
                      <a:pt x="220" y="1"/>
                      <a:pt x="373" y="35"/>
                    </a:cubicBezTo>
                    <a:lnTo>
                      <a:pt x="8296" y="1728"/>
                    </a:lnTo>
                    <a:cubicBezTo>
                      <a:pt x="8618" y="1796"/>
                      <a:pt x="8567" y="2287"/>
                      <a:pt x="8228" y="2287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14" name="Google Shape;8214;p43"/>
              <p:cNvSpPr/>
              <p:nvPr/>
            </p:nvSpPr>
            <p:spPr>
              <a:xfrm>
                <a:off x="1936116" y="3271706"/>
                <a:ext cx="99217" cy="30081"/>
              </a:xfrm>
              <a:custGeom>
                <a:avLst/>
                <a:gdLst/>
                <a:ahLst/>
                <a:cxnLst/>
                <a:rect l="l" t="t" r="r" b="b"/>
                <a:pathLst>
                  <a:path w="5030" h="1525" extrusionOk="0">
                    <a:moveTo>
                      <a:pt x="4623" y="1525"/>
                    </a:moveTo>
                    <a:lnTo>
                      <a:pt x="4555" y="1525"/>
                    </a:lnTo>
                    <a:lnTo>
                      <a:pt x="390" y="661"/>
                    </a:lnTo>
                    <a:cubicBezTo>
                      <a:pt x="1" y="593"/>
                      <a:pt x="119" y="1"/>
                      <a:pt x="509" y="102"/>
                    </a:cubicBezTo>
                    <a:lnTo>
                      <a:pt x="4674" y="949"/>
                    </a:lnTo>
                    <a:cubicBezTo>
                      <a:pt x="5029" y="1000"/>
                      <a:pt x="4978" y="1525"/>
                      <a:pt x="4623" y="1508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15" name="Google Shape;8215;p43"/>
              <p:cNvSpPr/>
              <p:nvPr/>
            </p:nvSpPr>
            <p:spPr>
              <a:xfrm>
                <a:off x="1802547" y="3270385"/>
                <a:ext cx="37754" cy="32073"/>
              </a:xfrm>
              <a:custGeom>
                <a:avLst/>
                <a:gdLst/>
                <a:ahLst/>
                <a:cxnLst/>
                <a:rect l="l" t="t" r="r" b="b"/>
                <a:pathLst>
                  <a:path w="1914" h="1626" extrusionOk="0">
                    <a:moveTo>
                      <a:pt x="390" y="1625"/>
                    </a:moveTo>
                    <a:cubicBezTo>
                      <a:pt x="119" y="1608"/>
                      <a:pt x="1" y="1287"/>
                      <a:pt x="204" y="1118"/>
                    </a:cubicBezTo>
                    <a:lnTo>
                      <a:pt x="1270" y="237"/>
                    </a:lnTo>
                    <a:cubicBezTo>
                      <a:pt x="1558" y="0"/>
                      <a:pt x="1914" y="440"/>
                      <a:pt x="1626" y="694"/>
                    </a:cubicBezTo>
                    <a:lnTo>
                      <a:pt x="576" y="1558"/>
                    </a:lnTo>
                    <a:cubicBezTo>
                      <a:pt x="509" y="1592"/>
                      <a:pt x="458" y="1625"/>
                      <a:pt x="390" y="162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16" name="Google Shape;8216;p43"/>
              <p:cNvSpPr/>
              <p:nvPr/>
            </p:nvSpPr>
            <p:spPr>
              <a:xfrm>
                <a:off x="1680989" y="3235987"/>
                <a:ext cx="172673" cy="66473"/>
              </a:xfrm>
              <a:custGeom>
                <a:avLst/>
                <a:gdLst/>
                <a:ahLst/>
                <a:cxnLst/>
                <a:rect l="l" t="t" r="r" b="b"/>
                <a:pathLst>
                  <a:path w="8754" h="3370" extrusionOk="0">
                    <a:moveTo>
                      <a:pt x="5419" y="3369"/>
                    </a:moveTo>
                    <a:cubicBezTo>
                      <a:pt x="5317" y="3369"/>
                      <a:pt x="5215" y="3302"/>
                      <a:pt x="5165" y="3217"/>
                    </a:cubicBezTo>
                    <a:cubicBezTo>
                      <a:pt x="4132" y="1219"/>
                      <a:pt x="1660" y="711"/>
                      <a:pt x="272" y="576"/>
                    </a:cubicBezTo>
                    <a:cubicBezTo>
                      <a:pt x="119" y="559"/>
                      <a:pt x="1" y="423"/>
                      <a:pt x="18" y="271"/>
                    </a:cubicBezTo>
                    <a:cubicBezTo>
                      <a:pt x="35" y="102"/>
                      <a:pt x="170" y="0"/>
                      <a:pt x="323" y="0"/>
                    </a:cubicBezTo>
                    <a:cubicBezTo>
                      <a:pt x="1796" y="136"/>
                      <a:pt x="4386" y="677"/>
                      <a:pt x="5588" y="2794"/>
                    </a:cubicBezTo>
                    <a:lnTo>
                      <a:pt x="8466" y="2777"/>
                    </a:lnTo>
                    <a:cubicBezTo>
                      <a:pt x="8619" y="2794"/>
                      <a:pt x="8737" y="2912"/>
                      <a:pt x="8754" y="3065"/>
                    </a:cubicBezTo>
                    <a:cubicBezTo>
                      <a:pt x="8754" y="3217"/>
                      <a:pt x="8619" y="3352"/>
                      <a:pt x="8466" y="3352"/>
                    </a:cubicBezTo>
                    <a:lnTo>
                      <a:pt x="5419" y="3352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17" name="Google Shape;8217;p43"/>
              <p:cNvSpPr/>
              <p:nvPr/>
            </p:nvSpPr>
            <p:spPr>
              <a:xfrm>
                <a:off x="1597854" y="3287742"/>
                <a:ext cx="648558" cy="120914"/>
              </a:xfrm>
              <a:custGeom>
                <a:avLst/>
                <a:gdLst/>
                <a:ahLst/>
                <a:cxnLst/>
                <a:rect l="l" t="t" r="r" b="b"/>
                <a:pathLst>
                  <a:path w="32880" h="6130" extrusionOk="0">
                    <a:moveTo>
                      <a:pt x="8279" y="6129"/>
                    </a:moveTo>
                    <a:cubicBezTo>
                      <a:pt x="8228" y="6129"/>
                      <a:pt x="8161" y="6112"/>
                      <a:pt x="8110" y="6079"/>
                    </a:cubicBezTo>
                    <a:lnTo>
                      <a:pt x="339" y="728"/>
                    </a:lnTo>
                    <a:cubicBezTo>
                      <a:pt x="0" y="508"/>
                      <a:pt x="339" y="0"/>
                      <a:pt x="660" y="254"/>
                    </a:cubicBezTo>
                    <a:lnTo>
                      <a:pt x="8279" y="5503"/>
                    </a:lnTo>
                    <a:lnTo>
                      <a:pt x="15898" y="204"/>
                    </a:lnTo>
                    <a:cubicBezTo>
                      <a:pt x="15983" y="153"/>
                      <a:pt x="16101" y="136"/>
                      <a:pt x="16203" y="187"/>
                    </a:cubicBezTo>
                    <a:lnTo>
                      <a:pt x="20892" y="2811"/>
                    </a:lnTo>
                    <a:lnTo>
                      <a:pt x="32507" y="102"/>
                    </a:lnTo>
                    <a:cubicBezTo>
                      <a:pt x="32659" y="68"/>
                      <a:pt x="32812" y="170"/>
                      <a:pt x="32845" y="322"/>
                    </a:cubicBezTo>
                    <a:cubicBezTo>
                      <a:pt x="32879" y="475"/>
                      <a:pt x="32778" y="627"/>
                      <a:pt x="32642" y="661"/>
                    </a:cubicBezTo>
                    <a:lnTo>
                      <a:pt x="20892" y="3387"/>
                    </a:lnTo>
                    <a:cubicBezTo>
                      <a:pt x="20825" y="3404"/>
                      <a:pt x="20740" y="3404"/>
                      <a:pt x="20689" y="3353"/>
                    </a:cubicBezTo>
                    <a:lnTo>
                      <a:pt x="16050" y="779"/>
                    </a:lnTo>
                    <a:lnTo>
                      <a:pt x="8432" y="6079"/>
                    </a:lnTo>
                    <a:cubicBezTo>
                      <a:pt x="8398" y="6112"/>
                      <a:pt x="8330" y="6129"/>
                      <a:pt x="8279" y="6129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18" name="Google Shape;8218;p43"/>
              <p:cNvSpPr/>
              <p:nvPr/>
            </p:nvSpPr>
            <p:spPr>
              <a:xfrm>
                <a:off x="1966846" y="3288412"/>
                <a:ext cx="172337" cy="47439"/>
              </a:xfrm>
              <a:custGeom>
                <a:avLst/>
                <a:gdLst/>
                <a:ahLst/>
                <a:cxnLst/>
                <a:rect l="l" t="t" r="r" b="b"/>
                <a:pathLst>
                  <a:path w="8737" h="2405" extrusionOk="0">
                    <a:moveTo>
                      <a:pt x="407" y="2404"/>
                    </a:moveTo>
                    <a:cubicBezTo>
                      <a:pt x="51" y="2404"/>
                      <a:pt x="0" y="1913"/>
                      <a:pt x="339" y="1846"/>
                    </a:cubicBezTo>
                    <a:lnTo>
                      <a:pt x="8246" y="85"/>
                    </a:lnTo>
                    <a:cubicBezTo>
                      <a:pt x="8618" y="0"/>
                      <a:pt x="8737" y="559"/>
                      <a:pt x="8364" y="644"/>
                    </a:cubicBezTo>
                    <a:lnTo>
                      <a:pt x="474" y="2388"/>
                    </a:lnTo>
                    <a:cubicBezTo>
                      <a:pt x="441" y="2404"/>
                      <a:pt x="424" y="2404"/>
                      <a:pt x="407" y="240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19" name="Google Shape;8219;p43"/>
              <p:cNvSpPr/>
              <p:nvPr/>
            </p:nvSpPr>
            <p:spPr>
              <a:xfrm>
                <a:off x="1937122" y="3289754"/>
                <a:ext cx="96199" cy="29390"/>
              </a:xfrm>
              <a:custGeom>
                <a:avLst/>
                <a:gdLst/>
                <a:ahLst/>
                <a:cxnLst/>
                <a:rect l="l" t="t" r="r" b="b"/>
                <a:pathLst>
                  <a:path w="4877" h="1490" extrusionOk="0">
                    <a:moveTo>
                      <a:pt x="407" y="1490"/>
                    </a:moveTo>
                    <a:cubicBezTo>
                      <a:pt x="51" y="1490"/>
                      <a:pt x="1" y="999"/>
                      <a:pt x="339" y="914"/>
                    </a:cubicBezTo>
                    <a:lnTo>
                      <a:pt x="4504" y="34"/>
                    </a:lnTo>
                    <a:cubicBezTo>
                      <a:pt x="4657" y="0"/>
                      <a:pt x="4809" y="102"/>
                      <a:pt x="4843" y="237"/>
                    </a:cubicBezTo>
                    <a:cubicBezTo>
                      <a:pt x="4877" y="389"/>
                      <a:pt x="4792" y="542"/>
                      <a:pt x="4640" y="576"/>
                    </a:cubicBezTo>
                    <a:lnTo>
                      <a:pt x="475" y="1473"/>
                    </a:lnTo>
                    <a:cubicBezTo>
                      <a:pt x="441" y="1473"/>
                      <a:pt x="424" y="1490"/>
                      <a:pt x="407" y="149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20" name="Google Shape;8220;p43"/>
              <p:cNvSpPr/>
              <p:nvPr/>
            </p:nvSpPr>
            <p:spPr>
              <a:xfrm>
                <a:off x="1800870" y="3287406"/>
                <a:ext cx="37773" cy="31738"/>
              </a:xfrm>
              <a:custGeom>
                <a:avLst/>
                <a:gdLst/>
                <a:ahLst/>
                <a:cxnLst/>
                <a:rect l="l" t="t" r="r" b="b"/>
                <a:pathLst>
                  <a:path w="1915" h="1609" extrusionOk="0">
                    <a:moveTo>
                      <a:pt x="1542" y="1609"/>
                    </a:moveTo>
                    <a:cubicBezTo>
                      <a:pt x="1474" y="1609"/>
                      <a:pt x="1406" y="1592"/>
                      <a:pt x="1355" y="1558"/>
                    </a:cubicBezTo>
                    <a:lnTo>
                      <a:pt x="289" y="695"/>
                    </a:lnTo>
                    <a:cubicBezTo>
                      <a:pt x="1" y="458"/>
                      <a:pt x="356" y="1"/>
                      <a:pt x="644" y="238"/>
                    </a:cubicBezTo>
                    <a:lnTo>
                      <a:pt x="1711" y="1101"/>
                    </a:lnTo>
                    <a:cubicBezTo>
                      <a:pt x="1914" y="1270"/>
                      <a:pt x="1796" y="1609"/>
                      <a:pt x="1525" y="1609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21" name="Google Shape;8221;p43"/>
              <p:cNvSpPr/>
              <p:nvPr/>
            </p:nvSpPr>
            <p:spPr>
              <a:xfrm>
                <a:off x="1679332" y="3290740"/>
                <a:ext cx="176006" cy="67479"/>
              </a:xfrm>
              <a:custGeom>
                <a:avLst/>
                <a:gdLst/>
                <a:ahLst/>
                <a:cxnLst/>
                <a:rect l="l" t="t" r="r" b="b"/>
                <a:pathLst>
                  <a:path w="8923" h="3421" extrusionOk="0">
                    <a:moveTo>
                      <a:pt x="407" y="3404"/>
                    </a:moveTo>
                    <a:cubicBezTo>
                      <a:pt x="17" y="3421"/>
                      <a:pt x="0" y="2845"/>
                      <a:pt x="373" y="2828"/>
                    </a:cubicBezTo>
                    <a:cubicBezTo>
                      <a:pt x="1761" y="2710"/>
                      <a:pt x="4233" y="2185"/>
                      <a:pt x="5249" y="170"/>
                    </a:cubicBezTo>
                    <a:cubicBezTo>
                      <a:pt x="5299" y="69"/>
                      <a:pt x="5384" y="18"/>
                      <a:pt x="5503" y="18"/>
                    </a:cubicBezTo>
                    <a:lnTo>
                      <a:pt x="8550" y="1"/>
                    </a:lnTo>
                    <a:lnTo>
                      <a:pt x="8550" y="1"/>
                    </a:lnTo>
                    <a:cubicBezTo>
                      <a:pt x="8923" y="1"/>
                      <a:pt x="8923" y="576"/>
                      <a:pt x="8550" y="576"/>
                    </a:cubicBezTo>
                    <a:lnTo>
                      <a:pt x="5672" y="576"/>
                    </a:lnTo>
                    <a:cubicBezTo>
                      <a:pt x="4487" y="2693"/>
                      <a:pt x="1880" y="3252"/>
                      <a:pt x="424" y="3387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22" name="Google Shape;8222;p43"/>
              <p:cNvSpPr/>
              <p:nvPr/>
            </p:nvSpPr>
            <p:spPr>
              <a:xfrm>
                <a:off x="1692685" y="3277387"/>
                <a:ext cx="34420" cy="34755"/>
              </a:xfrm>
              <a:custGeom>
                <a:avLst/>
                <a:gdLst/>
                <a:ahLst/>
                <a:cxnLst/>
                <a:rect l="l" t="t" r="r" b="b"/>
                <a:pathLst>
                  <a:path w="1745" h="1762" extrusionOk="0">
                    <a:moveTo>
                      <a:pt x="898" y="1744"/>
                    </a:moveTo>
                    <a:cubicBezTo>
                      <a:pt x="254" y="1660"/>
                      <a:pt x="0" y="864"/>
                      <a:pt x="491" y="424"/>
                    </a:cubicBezTo>
                    <a:cubicBezTo>
                      <a:pt x="982" y="1"/>
                      <a:pt x="1744" y="339"/>
                      <a:pt x="1744" y="1000"/>
                    </a:cubicBezTo>
                    <a:cubicBezTo>
                      <a:pt x="1727" y="1440"/>
                      <a:pt x="1338" y="1761"/>
                      <a:pt x="898" y="174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23" name="Google Shape;8223;p43"/>
              <p:cNvSpPr/>
              <p:nvPr/>
            </p:nvSpPr>
            <p:spPr>
              <a:xfrm>
                <a:off x="1554442" y="2685320"/>
                <a:ext cx="347318" cy="562064"/>
              </a:xfrm>
              <a:custGeom>
                <a:avLst/>
                <a:gdLst/>
                <a:ahLst/>
                <a:cxnLst/>
                <a:rect l="l" t="t" r="r" b="b"/>
                <a:pathLst>
                  <a:path w="17608" h="28495" extrusionOk="0">
                    <a:moveTo>
                      <a:pt x="1067" y="28495"/>
                    </a:moveTo>
                    <a:cubicBezTo>
                      <a:pt x="914" y="28495"/>
                      <a:pt x="779" y="28376"/>
                      <a:pt x="779" y="28241"/>
                    </a:cubicBezTo>
                    <a:lnTo>
                      <a:pt x="0" y="18827"/>
                    </a:lnTo>
                    <a:cubicBezTo>
                      <a:pt x="0" y="18692"/>
                      <a:pt x="68" y="18590"/>
                      <a:pt x="170" y="18540"/>
                    </a:cubicBezTo>
                    <a:lnTo>
                      <a:pt x="8584" y="14561"/>
                    </a:lnTo>
                    <a:lnTo>
                      <a:pt x="8635" y="9279"/>
                    </a:lnTo>
                    <a:cubicBezTo>
                      <a:pt x="8635" y="9194"/>
                      <a:pt x="8669" y="9126"/>
                      <a:pt x="8719" y="9075"/>
                    </a:cubicBezTo>
                    <a:lnTo>
                      <a:pt x="16931" y="288"/>
                    </a:lnTo>
                    <a:cubicBezTo>
                      <a:pt x="17185" y="1"/>
                      <a:pt x="17608" y="390"/>
                      <a:pt x="17354" y="678"/>
                    </a:cubicBezTo>
                    <a:lnTo>
                      <a:pt x="9210" y="9380"/>
                    </a:lnTo>
                    <a:lnTo>
                      <a:pt x="9143" y="14747"/>
                    </a:lnTo>
                    <a:cubicBezTo>
                      <a:pt x="9143" y="14849"/>
                      <a:pt x="9075" y="14950"/>
                      <a:pt x="8990" y="15001"/>
                    </a:cubicBezTo>
                    <a:lnTo>
                      <a:pt x="593" y="18980"/>
                    </a:lnTo>
                    <a:lnTo>
                      <a:pt x="1338" y="28190"/>
                    </a:lnTo>
                    <a:cubicBezTo>
                      <a:pt x="1355" y="28342"/>
                      <a:pt x="1236" y="28478"/>
                      <a:pt x="1084" y="2849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24" name="Google Shape;8224;p43"/>
              <p:cNvSpPr/>
              <p:nvPr/>
            </p:nvSpPr>
            <p:spPr>
              <a:xfrm>
                <a:off x="1723750" y="2779500"/>
                <a:ext cx="123242" cy="132927"/>
              </a:xfrm>
              <a:custGeom>
                <a:avLst/>
                <a:gdLst/>
                <a:ahLst/>
                <a:cxnLst/>
                <a:rect l="l" t="t" r="r" b="b"/>
                <a:pathLst>
                  <a:path w="6248" h="6739" extrusionOk="0">
                    <a:moveTo>
                      <a:pt x="322" y="6738"/>
                    </a:moveTo>
                    <a:cubicBezTo>
                      <a:pt x="254" y="6738"/>
                      <a:pt x="169" y="6722"/>
                      <a:pt x="119" y="6671"/>
                    </a:cubicBezTo>
                    <a:cubicBezTo>
                      <a:pt x="0" y="6569"/>
                      <a:pt x="0" y="6383"/>
                      <a:pt x="102" y="6264"/>
                    </a:cubicBezTo>
                    <a:lnTo>
                      <a:pt x="5570" y="288"/>
                    </a:lnTo>
                    <a:cubicBezTo>
                      <a:pt x="5824" y="0"/>
                      <a:pt x="6247" y="390"/>
                      <a:pt x="5993" y="677"/>
                    </a:cubicBezTo>
                    <a:lnTo>
                      <a:pt x="525" y="6654"/>
                    </a:lnTo>
                    <a:cubicBezTo>
                      <a:pt x="474" y="6705"/>
                      <a:pt x="406" y="6738"/>
                      <a:pt x="322" y="6738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25" name="Google Shape;8225;p43"/>
              <p:cNvSpPr/>
              <p:nvPr/>
            </p:nvSpPr>
            <p:spPr>
              <a:xfrm>
                <a:off x="1723415" y="2868316"/>
                <a:ext cx="72470" cy="78506"/>
              </a:xfrm>
              <a:custGeom>
                <a:avLst/>
                <a:gdLst/>
                <a:ahLst/>
                <a:cxnLst/>
                <a:rect l="l" t="t" r="r" b="b"/>
                <a:pathLst>
                  <a:path w="3674" h="3980" extrusionOk="0">
                    <a:moveTo>
                      <a:pt x="322" y="3979"/>
                    </a:moveTo>
                    <a:cubicBezTo>
                      <a:pt x="237" y="3979"/>
                      <a:pt x="169" y="3945"/>
                      <a:pt x="119" y="3912"/>
                    </a:cubicBezTo>
                    <a:cubicBezTo>
                      <a:pt x="0" y="3793"/>
                      <a:pt x="0" y="3624"/>
                      <a:pt x="102" y="3505"/>
                    </a:cubicBezTo>
                    <a:lnTo>
                      <a:pt x="2946" y="322"/>
                    </a:lnTo>
                    <a:cubicBezTo>
                      <a:pt x="3200" y="1"/>
                      <a:pt x="3674" y="424"/>
                      <a:pt x="3369" y="712"/>
                    </a:cubicBezTo>
                    <a:lnTo>
                      <a:pt x="525" y="3878"/>
                    </a:lnTo>
                    <a:cubicBezTo>
                      <a:pt x="474" y="3945"/>
                      <a:pt x="389" y="3979"/>
                      <a:pt x="322" y="3979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26" name="Google Shape;8226;p43"/>
              <p:cNvSpPr/>
              <p:nvPr/>
            </p:nvSpPr>
            <p:spPr>
              <a:xfrm>
                <a:off x="1666630" y="3033621"/>
                <a:ext cx="16391" cy="38424"/>
              </a:xfrm>
              <a:custGeom>
                <a:avLst/>
                <a:gdLst/>
                <a:ahLst/>
                <a:cxnLst/>
                <a:rect l="l" t="t" r="r" b="b"/>
                <a:pathLst>
                  <a:path w="831" h="1948" extrusionOk="0">
                    <a:moveTo>
                      <a:pt x="526" y="1947"/>
                    </a:moveTo>
                    <a:cubicBezTo>
                      <a:pt x="390" y="1947"/>
                      <a:pt x="255" y="1846"/>
                      <a:pt x="238" y="1710"/>
                    </a:cubicBezTo>
                    <a:lnTo>
                      <a:pt x="35" y="356"/>
                    </a:lnTo>
                    <a:cubicBezTo>
                      <a:pt x="1" y="203"/>
                      <a:pt x="119" y="51"/>
                      <a:pt x="272" y="17"/>
                    </a:cubicBezTo>
                    <a:cubicBezTo>
                      <a:pt x="424" y="0"/>
                      <a:pt x="560" y="102"/>
                      <a:pt x="593" y="254"/>
                    </a:cubicBezTo>
                    <a:lnTo>
                      <a:pt x="814" y="1626"/>
                    </a:lnTo>
                    <a:cubicBezTo>
                      <a:pt x="830" y="1778"/>
                      <a:pt x="712" y="1930"/>
                      <a:pt x="560" y="1947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27" name="Google Shape;8227;p43"/>
              <p:cNvSpPr/>
              <p:nvPr/>
            </p:nvSpPr>
            <p:spPr>
              <a:xfrm>
                <a:off x="1560122" y="3023601"/>
                <a:ext cx="145275" cy="127246"/>
              </a:xfrm>
              <a:custGeom>
                <a:avLst/>
                <a:gdLst/>
                <a:ahLst/>
                <a:cxnLst/>
                <a:rect l="l" t="t" r="r" b="b"/>
                <a:pathLst>
                  <a:path w="7365" h="6451" extrusionOk="0">
                    <a:moveTo>
                      <a:pt x="373" y="6451"/>
                    </a:moveTo>
                    <a:cubicBezTo>
                      <a:pt x="135" y="6451"/>
                      <a:pt x="0" y="6180"/>
                      <a:pt x="135" y="5994"/>
                    </a:cubicBezTo>
                    <a:cubicBezTo>
                      <a:pt x="982" y="4809"/>
                      <a:pt x="2726" y="2845"/>
                      <a:pt x="5130" y="2845"/>
                    </a:cubicBezTo>
                    <a:lnTo>
                      <a:pt x="5198" y="2845"/>
                    </a:lnTo>
                    <a:lnTo>
                      <a:pt x="6637" y="373"/>
                    </a:lnTo>
                    <a:cubicBezTo>
                      <a:pt x="6823" y="0"/>
                      <a:pt x="7365" y="305"/>
                      <a:pt x="7128" y="661"/>
                    </a:cubicBezTo>
                    <a:lnTo>
                      <a:pt x="5604" y="3285"/>
                    </a:lnTo>
                    <a:cubicBezTo>
                      <a:pt x="5553" y="3386"/>
                      <a:pt x="5452" y="3437"/>
                      <a:pt x="5350" y="3420"/>
                    </a:cubicBezTo>
                    <a:cubicBezTo>
                      <a:pt x="3081" y="3336"/>
                      <a:pt x="1405" y="5198"/>
                      <a:pt x="610" y="6332"/>
                    </a:cubicBezTo>
                    <a:cubicBezTo>
                      <a:pt x="542" y="6400"/>
                      <a:pt x="457" y="6451"/>
                      <a:pt x="373" y="645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28" name="Google Shape;8228;p43"/>
              <p:cNvSpPr/>
              <p:nvPr/>
            </p:nvSpPr>
            <p:spPr>
              <a:xfrm>
                <a:off x="1567459" y="2688337"/>
                <a:ext cx="331301" cy="559046"/>
              </a:xfrm>
              <a:custGeom>
                <a:avLst/>
                <a:gdLst/>
                <a:ahLst/>
                <a:cxnLst/>
                <a:rect l="l" t="t" r="r" b="b"/>
                <a:pathLst>
                  <a:path w="16796" h="28342" extrusionOk="0">
                    <a:moveTo>
                      <a:pt x="407" y="28342"/>
                    </a:moveTo>
                    <a:cubicBezTo>
                      <a:pt x="102" y="28342"/>
                      <a:pt x="1" y="27936"/>
                      <a:pt x="271" y="27800"/>
                    </a:cubicBezTo>
                    <a:lnTo>
                      <a:pt x="8652" y="23872"/>
                    </a:lnTo>
                    <a:lnTo>
                      <a:pt x="7924" y="14611"/>
                    </a:lnTo>
                    <a:cubicBezTo>
                      <a:pt x="7907" y="14510"/>
                      <a:pt x="7958" y="14408"/>
                      <a:pt x="8059" y="14340"/>
                    </a:cubicBezTo>
                    <a:lnTo>
                      <a:pt x="12681" y="11631"/>
                    </a:lnTo>
                    <a:lnTo>
                      <a:pt x="16203" y="237"/>
                    </a:lnTo>
                    <a:cubicBezTo>
                      <a:pt x="16254" y="85"/>
                      <a:pt x="16406" y="0"/>
                      <a:pt x="16559" y="51"/>
                    </a:cubicBezTo>
                    <a:cubicBezTo>
                      <a:pt x="16711" y="85"/>
                      <a:pt x="16796" y="254"/>
                      <a:pt x="16745" y="406"/>
                    </a:cubicBezTo>
                    <a:lnTo>
                      <a:pt x="13206" y="11902"/>
                    </a:lnTo>
                    <a:cubicBezTo>
                      <a:pt x="13189" y="11970"/>
                      <a:pt x="13139" y="12021"/>
                      <a:pt x="13071" y="12055"/>
                    </a:cubicBezTo>
                    <a:lnTo>
                      <a:pt x="8517" y="14747"/>
                    </a:lnTo>
                    <a:lnTo>
                      <a:pt x="9245" y="24008"/>
                    </a:lnTo>
                    <a:cubicBezTo>
                      <a:pt x="9262" y="24126"/>
                      <a:pt x="9194" y="24245"/>
                      <a:pt x="9075" y="24295"/>
                    </a:cubicBezTo>
                    <a:lnTo>
                      <a:pt x="525" y="28325"/>
                    </a:lnTo>
                    <a:cubicBezTo>
                      <a:pt x="492" y="28342"/>
                      <a:pt x="441" y="28342"/>
                      <a:pt x="407" y="28342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29" name="Google Shape;8229;p43"/>
              <p:cNvSpPr/>
              <p:nvPr/>
            </p:nvSpPr>
            <p:spPr>
              <a:xfrm>
                <a:off x="1782508" y="2780151"/>
                <a:ext cx="62804" cy="166676"/>
              </a:xfrm>
              <a:custGeom>
                <a:avLst/>
                <a:gdLst/>
                <a:ahLst/>
                <a:cxnLst/>
                <a:rect l="l" t="t" r="r" b="b"/>
                <a:pathLst>
                  <a:path w="3184" h="8450" extrusionOk="0">
                    <a:moveTo>
                      <a:pt x="322" y="8449"/>
                    </a:moveTo>
                    <a:cubicBezTo>
                      <a:pt x="289" y="8449"/>
                      <a:pt x="272" y="8449"/>
                      <a:pt x="238" y="8432"/>
                    </a:cubicBezTo>
                    <a:cubicBezTo>
                      <a:pt x="85" y="8382"/>
                      <a:pt x="1" y="8229"/>
                      <a:pt x="52" y="8077"/>
                    </a:cubicBezTo>
                    <a:lnTo>
                      <a:pt x="2523" y="357"/>
                    </a:lnTo>
                    <a:cubicBezTo>
                      <a:pt x="2625" y="1"/>
                      <a:pt x="3184" y="170"/>
                      <a:pt x="3065" y="543"/>
                    </a:cubicBezTo>
                    <a:lnTo>
                      <a:pt x="593" y="8246"/>
                    </a:lnTo>
                    <a:cubicBezTo>
                      <a:pt x="559" y="8365"/>
                      <a:pt x="458" y="8449"/>
                      <a:pt x="322" y="8449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30" name="Google Shape;8230;p43"/>
              <p:cNvSpPr/>
              <p:nvPr/>
            </p:nvSpPr>
            <p:spPr>
              <a:xfrm>
                <a:off x="1753119" y="2868987"/>
                <a:ext cx="41107" cy="94858"/>
              </a:xfrm>
              <a:custGeom>
                <a:avLst/>
                <a:gdLst/>
                <a:ahLst/>
                <a:cxnLst/>
                <a:rect l="l" t="t" r="r" b="b"/>
                <a:pathLst>
                  <a:path w="2084" h="4809" extrusionOk="0">
                    <a:moveTo>
                      <a:pt x="323" y="4809"/>
                    </a:moveTo>
                    <a:cubicBezTo>
                      <a:pt x="289" y="4809"/>
                      <a:pt x="255" y="4809"/>
                      <a:pt x="238" y="4792"/>
                    </a:cubicBezTo>
                    <a:cubicBezTo>
                      <a:pt x="86" y="4758"/>
                      <a:pt x="1" y="4589"/>
                      <a:pt x="52" y="4436"/>
                    </a:cubicBezTo>
                    <a:lnTo>
                      <a:pt x="1389" y="390"/>
                    </a:lnTo>
                    <a:cubicBezTo>
                      <a:pt x="1491" y="0"/>
                      <a:pt x="2083" y="187"/>
                      <a:pt x="1931" y="576"/>
                    </a:cubicBezTo>
                    <a:lnTo>
                      <a:pt x="593" y="4623"/>
                    </a:lnTo>
                    <a:cubicBezTo>
                      <a:pt x="560" y="4741"/>
                      <a:pt x="441" y="4809"/>
                      <a:pt x="323" y="4809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31" name="Google Shape;8231;p43"/>
              <p:cNvSpPr/>
              <p:nvPr/>
            </p:nvSpPr>
            <p:spPr>
              <a:xfrm>
                <a:off x="1668977" y="3048651"/>
                <a:ext cx="42428" cy="23394"/>
              </a:xfrm>
              <a:custGeom>
                <a:avLst/>
                <a:gdLst/>
                <a:ahLst/>
                <a:cxnLst/>
                <a:rect l="l" t="t" r="r" b="b"/>
                <a:pathLst>
                  <a:path w="2151" h="1186" extrusionOk="0">
                    <a:moveTo>
                      <a:pt x="407" y="1185"/>
                    </a:moveTo>
                    <a:cubicBezTo>
                      <a:pt x="85" y="1185"/>
                      <a:pt x="0" y="745"/>
                      <a:pt x="305" y="627"/>
                    </a:cubicBezTo>
                    <a:lnTo>
                      <a:pt x="1592" y="153"/>
                    </a:lnTo>
                    <a:cubicBezTo>
                      <a:pt x="1930" y="0"/>
                      <a:pt x="2151" y="542"/>
                      <a:pt x="1795" y="677"/>
                    </a:cubicBezTo>
                    <a:lnTo>
                      <a:pt x="508" y="1168"/>
                    </a:lnTo>
                    <a:cubicBezTo>
                      <a:pt x="474" y="1185"/>
                      <a:pt x="441" y="1185"/>
                      <a:pt x="407" y="118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32" name="Google Shape;8232;p43"/>
              <p:cNvSpPr/>
              <p:nvPr/>
            </p:nvSpPr>
            <p:spPr>
              <a:xfrm>
                <a:off x="1656611" y="3023937"/>
                <a:ext cx="48445" cy="182358"/>
              </a:xfrm>
              <a:custGeom>
                <a:avLst/>
                <a:gdLst/>
                <a:ahLst/>
                <a:cxnLst/>
                <a:rect l="l" t="t" r="r" b="b"/>
                <a:pathLst>
                  <a:path w="2456" h="9245" extrusionOk="0">
                    <a:moveTo>
                      <a:pt x="323" y="9244"/>
                    </a:moveTo>
                    <a:cubicBezTo>
                      <a:pt x="289" y="9227"/>
                      <a:pt x="238" y="9227"/>
                      <a:pt x="204" y="9211"/>
                    </a:cubicBezTo>
                    <a:cubicBezTo>
                      <a:pt x="52" y="9143"/>
                      <a:pt x="1" y="8974"/>
                      <a:pt x="69" y="8838"/>
                    </a:cubicBezTo>
                    <a:cubicBezTo>
                      <a:pt x="644" y="7568"/>
                      <a:pt x="1440" y="5164"/>
                      <a:pt x="221" y="3285"/>
                    </a:cubicBezTo>
                    <a:cubicBezTo>
                      <a:pt x="170" y="3183"/>
                      <a:pt x="170" y="3065"/>
                      <a:pt x="221" y="2980"/>
                    </a:cubicBezTo>
                    <a:lnTo>
                      <a:pt x="1745" y="356"/>
                    </a:lnTo>
                    <a:cubicBezTo>
                      <a:pt x="1931" y="0"/>
                      <a:pt x="2456" y="305"/>
                      <a:pt x="2253" y="644"/>
                    </a:cubicBezTo>
                    <a:lnTo>
                      <a:pt x="814" y="3116"/>
                    </a:lnTo>
                    <a:cubicBezTo>
                      <a:pt x="2050" y="5215"/>
                      <a:pt x="1203" y="7738"/>
                      <a:pt x="594" y="9075"/>
                    </a:cubicBezTo>
                    <a:cubicBezTo>
                      <a:pt x="543" y="9177"/>
                      <a:pt x="441" y="9244"/>
                      <a:pt x="323" y="924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33" name="Google Shape;8233;p43"/>
              <p:cNvSpPr/>
              <p:nvPr/>
            </p:nvSpPr>
            <p:spPr>
              <a:xfrm>
                <a:off x="1610871" y="3131451"/>
                <a:ext cx="33749" cy="38760"/>
              </a:xfrm>
              <a:custGeom>
                <a:avLst/>
                <a:gdLst/>
                <a:ahLst/>
                <a:cxnLst/>
                <a:rect l="l" t="t" r="r" b="b"/>
                <a:pathLst>
                  <a:path w="1711" h="1965" extrusionOk="0">
                    <a:moveTo>
                      <a:pt x="1473" y="1440"/>
                    </a:moveTo>
                    <a:cubicBezTo>
                      <a:pt x="1067" y="1965"/>
                      <a:pt x="254" y="1779"/>
                      <a:pt x="119" y="1135"/>
                    </a:cubicBezTo>
                    <a:cubicBezTo>
                      <a:pt x="0" y="509"/>
                      <a:pt x="678" y="1"/>
                      <a:pt x="1236" y="340"/>
                    </a:cubicBezTo>
                    <a:cubicBezTo>
                      <a:pt x="1609" y="577"/>
                      <a:pt x="1710" y="1068"/>
                      <a:pt x="1473" y="144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34" name="Google Shape;8234;p43"/>
              <p:cNvSpPr/>
              <p:nvPr/>
            </p:nvSpPr>
            <p:spPr>
              <a:xfrm>
                <a:off x="1472963" y="3219951"/>
                <a:ext cx="139949" cy="156321"/>
              </a:xfrm>
              <a:custGeom>
                <a:avLst/>
                <a:gdLst/>
                <a:ahLst/>
                <a:cxnLst/>
                <a:rect l="l" t="t" r="r" b="b"/>
                <a:pathLst>
                  <a:path w="7095" h="7925" extrusionOk="0">
                    <a:moveTo>
                      <a:pt x="2980" y="204"/>
                    </a:moveTo>
                    <a:lnTo>
                      <a:pt x="593" y="1592"/>
                    </a:lnTo>
                    <a:cubicBezTo>
                      <a:pt x="237" y="1795"/>
                      <a:pt x="0" y="2185"/>
                      <a:pt x="17" y="2591"/>
                    </a:cubicBezTo>
                    <a:lnTo>
                      <a:pt x="17" y="5351"/>
                    </a:lnTo>
                    <a:cubicBezTo>
                      <a:pt x="17" y="5757"/>
                      <a:pt x="237" y="6146"/>
                      <a:pt x="593" y="6350"/>
                    </a:cubicBezTo>
                    <a:lnTo>
                      <a:pt x="2980" y="7721"/>
                    </a:lnTo>
                    <a:cubicBezTo>
                      <a:pt x="3335" y="7924"/>
                      <a:pt x="3776" y="7924"/>
                      <a:pt x="4148" y="7721"/>
                    </a:cubicBezTo>
                    <a:lnTo>
                      <a:pt x="6518" y="6333"/>
                    </a:lnTo>
                    <a:cubicBezTo>
                      <a:pt x="6874" y="6129"/>
                      <a:pt x="7094" y="5740"/>
                      <a:pt x="7094" y="5334"/>
                    </a:cubicBezTo>
                    <a:lnTo>
                      <a:pt x="7094" y="2574"/>
                    </a:lnTo>
                    <a:cubicBezTo>
                      <a:pt x="7094" y="2168"/>
                      <a:pt x="6874" y="1778"/>
                      <a:pt x="6518" y="1575"/>
                    </a:cubicBezTo>
                    <a:lnTo>
                      <a:pt x="4131" y="204"/>
                    </a:lnTo>
                    <a:cubicBezTo>
                      <a:pt x="3776" y="1"/>
                      <a:pt x="3335" y="1"/>
                      <a:pt x="2980" y="20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35" name="Google Shape;8235;p43"/>
              <p:cNvSpPr/>
              <p:nvPr/>
            </p:nvSpPr>
            <p:spPr>
              <a:xfrm>
                <a:off x="1518702" y="2840269"/>
                <a:ext cx="29745" cy="221433"/>
              </a:xfrm>
              <a:custGeom>
                <a:avLst/>
                <a:gdLst/>
                <a:ahLst/>
                <a:cxnLst/>
                <a:rect l="l" t="t" r="r" b="b"/>
                <a:pathLst>
                  <a:path w="1508" h="11226" extrusionOk="0">
                    <a:moveTo>
                      <a:pt x="322" y="11225"/>
                    </a:moveTo>
                    <a:cubicBezTo>
                      <a:pt x="272" y="11209"/>
                      <a:pt x="204" y="11192"/>
                      <a:pt x="153" y="11158"/>
                    </a:cubicBezTo>
                    <a:cubicBezTo>
                      <a:pt x="35" y="11073"/>
                      <a:pt x="1" y="10887"/>
                      <a:pt x="102" y="10768"/>
                    </a:cubicBezTo>
                    <a:lnTo>
                      <a:pt x="932" y="9634"/>
                    </a:lnTo>
                    <a:lnTo>
                      <a:pt x="932" y="390"/>
                    </a:lnTo>
                    <a:cubicBezTo>
                      <a:pt x="932" y="0"/>
                      <a:pt x="1507" y="0"/>
                      <a:pt x="1507" y="390"/>
                    </a:cubicBezTo>
                    <a:lnTo>
                      <a:pt x="1507" y="9719"/>
                    </a:lnTo>
                    <a:cubicBezTo>
                      <a:pt x="1507" y="9786"/>
                      <a:pt x="1491" y="9837"/>
                      <a:pt x="1457" y="9888"/>
                    </a:cubicBezTo>
                    <a:lnTo>
                      <a:pt x="559" y="11107"/>
                    </a:lnTo>
                    <a:cubicBezTo>
                      <a:pt x="509" y="11175"/>
                      <a:pt x="424" y="11209"/>
                      <a:pt x="322" y="1122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36" name="Google Shape;8236;p43"/>
              <p:cNvSpPr/>
              <p:nvPr/>
            </p:nvSpPr>
            <p:spPr>
              <a:xfrm>
                <a:off x="1508682" y="2919736"/>
                <a:ext cx="41107" cy="40772"/>
              </a:xfrm>
              <a:custGeom>
                <a:avLst/>
                <a:gdLst/>
                <a:ahLst/>
                <a:cxnLst/>
                <a:rect l="l" t="t" r="r" b="b"/>
                <a:pathLst>
                  <a:path w="2084" h="2067" extrusionOk="0">
                    <a:moveTo>
                      <a:pt x="1778" y="2066"/>
                    </a:moveTo>
                    <a:cubicBezTo>
                      <a:pt x="1694" y="2066"/>
                      <a:pt x="1626" y="2050"/>
                      <a:pt x="1575" y="1982"/>
                    </a:cubicBezTo>
                    <a:lnTo>
                      <a:pt x="272" y="678"/>
                    </a:lnTo>
                    <a:cubicBezTo>
                      <a:pt x="1" y="407"/>
                      <a:pt x="407" y="1"/>
                      <a:pt x="678" y="272"/>
                    </a:cubicBezTo>
                    <a:lnTo>
                      <a:pt x="1965" y="1575"/>
                    </a:lnTo>
                    <a:cubicBezTo>
                      <a:pt x="2083" y="1694"/>
                      <a:pt x="2083" y="1880"/>
                      <a:pt x="1965" y="1982"/>
                    </a:cubicBezTo>
                    <a:cubicBezTo>
                      <a:pt x="1931" y="2033"/>
                      <a:pt x="1846" y="2066"/>
                      <a:pt x="1778" y="206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37" name="Google Shape;8237;p43"/>
              <p:cNvSpPr/>
              <p:nvPr/>
            </p:nvSpPr>
            <p:spPr>
              <a:xfrm>
                <a:off x="1482982" y="2843603"/>
                <a:ext cx="68130" cy="66158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4" extrusionOk="0">
                    <a:moveTo>
                      <a:pt x="3081" y="3353"/>
                    </a:moveTo>
                    <a:cubicBezTo>
                      <a:pt x="2997" y="3353"/>
                      <a:pt x="2929" y="3319"/>
                      <a:pt x="2878" y="3268"/>
                    </a:cubicBezTo>
                    <a:lnTo>
                      <a:pt x="271" y="678"/>
                    </a:lnTo>
                    <a:cubicBezTo>
                      <a:pt x="0" y="407"/>
                      <a:pt x="406" y="1"/>
                      <a:pt x="677" y="272"/>
                    </a:cubicBezTo>
                    <a:lnTo>
                      <a:pt x="3268" y="2862"/>
                    </a:lnTo>
                    <a:cubicBezTo>
                      <a:pt x="3454" y="3048"/>
                      <a:pt x="3318" y="3353"/>
                      <a:pt x="3065" y="3353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38" name="Google Shape;8238;p43"/>
              <p:cNvSpPr/>
              <p:nvPr/>
            </p:nvSpPr>
            <p:spPr>
              <a:xfrm>
                <a:off x="1483318" y="2787508"/>
                <a:ext cx="68130" cy="66138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3" extrusionOk="0">
                    <a:moveTo>
                      <a:pt x="3064" y="3353"/>
                    </a:moveTo>
                    <a:cubicBezTo>
                      <a:pt x="2980" y="3353"/>
                      <a:pt x="2912" y="3319"/>
                      <a:pt x="2861" y="3268"/>
                    </a:cubicBezTo>
                    <a:lnTo>
                      <a:pt x="271" y="678"/>
                    </a:lnTo>
                    <a:cubicBezTo>
                      <a:pt x="0" y="407"/>
                      <a:pt x="406" y="0"/>
                      <a:pt x="677" y="271"/>
                    </a:cubicBezTo>
                    <a:lnTo>
                      <a:pt x="3268" y="2862"/>
                    </a:lnTo>
                    <a:cubicBezTo>
                      <a:pt x="3454" y="3048"/>
                      <a:pt x="3318" y="3353"/>
                      <a:pt x="3064" y="3353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39" name="Google Shape;8239;p43"/>
              <p:cNvSpPr/>
              <p:nvPr/>
            </p:nvSpPr>
            <p:spPr>
              <a:xfrm>
                <a:off x="1510359" y="3109084"/>
                <a:ext cx="41758" cy="41758"/>
              </a:xfrm>
              <a:custGeom>
                <a:avLst/>
                <a:gdLst/>
                <a:ahLst/>
                <a:cxnLst/>
                <a:rect l="l" t="t" r="r" b="b"/>
                <a:pathLst>
                  <a:path w="2117" h="2117" extrusionOk="0">
                    <a:moveTo>
                      <a:pt x="390" y="2117"/>
                    </a:moveTo>
                    <a:cubicBezTo>
                      <a:pt x="136" y="2117"/>
                      <a:pt x="0" y="1812"/>
                      <a:pt x="187" y="1626"/>
                    </a:cubicBezTo>
                    <a:lnTo>
                      <a:pt x="1456" y="255"/>
                    </a:lnTo>
                    <a:cubicBezTo>
                      <a:pt x="1710" y="1"/>
                      <a:pt x="2117" y="356"/>
                      <a:pt x="1880" y="644"/>
                    </a:cubicBezTo>
                    <a:lnTo>
                      <a:pt x="610" y="2015"/>
                    </a:lnTo>
                    <a:cubicBezTo>
                      <a:pt x="542" y="2083"/>
                      <a:pt x="474" y="2117"/>
                      <a:pt x="390" y="2117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40" name="Google Shape;8240;p43"/>
              <p:cNvSpPr/>
              <p:nvPr/>
            </p:nvSpPr>
            <p:spPr>
              <a:xfrm>
                <a:off x="1537065" y="2840269"/>
                <a:ext cx="30416" cy="221433"/>
              </a:xfrm>
              <a:custGeom>
                <a:avLst/>
                <a:gdLst/>
                <a:ahLst/>
                <a:cxnLst/>
                <a:rect l="l" t="t" r="r" b="b"/>
                <a:pathLst>
                  <a:path w="1542" h="11226" extrusionOk="0">
                    <a:moveTo>
                      <a:pt x="1186" y="11225"/>
                    </a:moveTo>
                    <a:cubicBezTo>
                      <a:pt x="1084" y="11225"/>
                      <a:pt x="1000" y="11175"/>
                      <a:pt x="949" y="11107"/>
                    </a:cubicBezTo>
                    <a:lnTo>
                      <a:pt x="52" y="9888"/>
                    </a:lnTo>
                    <a:cubicBezTo>
                      <a:pt x="18" y="9837"/>
                      <a:pt x="1" y="9786"/>
                      <a:pt x="1" y="9719"/>
                    </a:cubicBezTo>
                    <a:lnTo>
                      <a:pt x="1" y="390"/>
                    </a:lnTo>
                    <a:cubicBezTo>
                      <a:pt x="1" y="0"/>
                      <a:pt x="576" y="0"/>
                      <a:pt x="576" y="390"/>
                    </a:cubicBezTo>
                    <a:lnTo>
                      <a:pt x="576" y="9634"/>
                    </a:lnTo>
                    <a:lnTo>
                      <a:pt x="1406" y="10768"/>
                    </a:lnTo>
                    <a:cubicBezTo>
                      <a:pt x="1542" y="10955"/>
                      <a:pt x="1406" y="11225"/>
                      <a:pt x="1186" y="1122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41" name="Google Shape;8241;p43"/>
              <p:cNvSpPr/>
              <p:nvPr/>
            </p:nvSpPr>
            <p:spPr>
              <a:xfrm>
                <a:off x="1535408" y="2923089"/>
                <a:ext cx="38089" cy="37418"/>
              </a:xfrm>
              <a:custGeom>
                <a:avLst/>
                <a:gdLst/>
                <a:ahLst/>
                <a:cxnLst/>
                <a:rect l="l" t="t" r="r" b="b"/>
                <a:pathLst>
                  <a:path w="1931" h="1897" extrusionOk="0">
                    <a:moveTo>
                      <a:pt x="322" y="1896"/>
                    </a:moveTo>
                    <a:cubicBezTo>
                      <a:pt x="237" y="1896"/>
                      <a:pt x="169" y="1880"/>
                      <a:pt x="102" y="1812"/>
                    </a:cubicBezTo>
                    <a:cubicBezTo>
                      <a:pt x="0" y="1710"/>
                      <a:pt x="0" y="1524"/>
                      <a:pt x="102" y="1405"/>
                    </a:cubicBezTo>
                    <a:lnTo>
                      <a:pt x="1405" y="102"/>
                    </a:lnTo>
                    <a:cubicBezTo>
                      <a:pt x="1524" y="0"/>
                      <a:pt x="1710" y="0"/>
                      <a:pt x="1812" y="102"/>
                    </a:cubicBezTo>
                    <a:cubicBezTo>
                      <a:pt x="1930" y="220"/>
                      <a:pt x="1930" y="407"/>
                      <a:pt x="1812" y="508"/>
                    </a:cubicBezTo>
                    <a:lnTo>
                      <a:pt x="508" y="1812"/>
                    </a:lnTo>
                    <a:cubicBezTo>
                      <a:pt x="457" y="1863"/>
                      <a:pt x="390" y="1896"/>
                      <a:pt x="322" y="189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42" name="Google Shape;8242;p43"/>
              <p:cNvSpPr/>
              <p:nvPr/>
            </p:nvSpPr>
            <p:spPr>
              <a:xfrm>
                <a:off x="1535408" y="2843603"/>
                <a:ext cx="66473" cy="66158"/>
              </a:xfrm>
              <a:custGeom>
                <a:avLst/>
                <a:gdLst/>
                <a:ahLst/>
                <a:cxnLst/>
                <a:rect l="l" t="t" r="r" b="b"/>
                <a:pathLst>
                  <a:path w="3370" h="3354" extrusionOk="0">
                    <a:moveTo>
                      <a:pt x="322" y="3353"/>
                    </a:moveTo>
                    <a:cubicBezTo>
                      <a:pt x="237" y="3353"/>
                      <a:pt x="169" y="3319"/>
                      <a:pt x="102" y="3268"/>
                    </a:cubicBezTo>
                    <a:cubicBezTo>
                      <a:pt x="0" y="3150"/>
                      <a:pt x="0" y="2981"/>
                      <a:pt x="102" y="2862"/>
                    </a:cubicBezTo>
                    <a:lnTo>
                      <a:pt x="2709" y="272"/>
                    </a:lnTo>
                    <a:cubicBezTo>
                      <a:pt x="2980" y="1"/>
                      <a:pt x="3369" y="407"/>
                      <a:pt x="3098" y="678"/>
                    </a:cubicBezTo>
                    <a:lnTo>
                      <a:pt x="508" y="3268"/>
                    </a:lnTo>
                    <a:cubicBezTo>
                      <a:pt x="457" y="3319"/>
                      <a:pt x="390" y="3353"/>
                      <a:pt x="322" y="3353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43" name="Google Shape;8243;p43"/>
              <p:cNvSpPr/>
              <p:nvPr/>
            </p:nvSpPr>
            <p:spPr>
              <a:xfrm>
                <a:off x="1534067" y="2787508"/>
                <a:ext cx="67815" cy="66138"/>
              </a:xfrm>
              <a:custGeom>
                <a:avLst/>
                <a:gdLst/>
                <a:ahLst/>
                <a:cxnLst/>
                <a:rect l="l" t="t" r="r" b="b"/>
                <a:pathLst>
                  <a:path w="3438" h="3353" extrusionOk="0">
                    <a:moveTo>
                      <a:pt x="390" y="3353"/>
                    </a:moveTo>
                    <a:cubicBezTo>
                      <a:pt x="136" y="3353"/>
                      <a:pt x="0" y="3048"/>
                      <a:pt x="170" y="2862"/>
                    </a:cubicBezTo>
                    <a:lnTo>
                      <a:pt x="2777" y="271"/>
                    </a:lnTo>
                    <a:cubicBezTo>
                      <a:pt x="3048" y="0"/>
                      <a:pt x="3437" y="407"/>
                      <a:pt x="3166" y="678"/>
                    </a:cubicBezTo>
                    <a:lnTo>
                      <a:pt x="576" y="3268"/>
                    </a:lnTo>
                    <a:cubicBezTo>
                      <a:pt x="525" y="3319"/>
                      <a:pt x="458" y="3353"/>
                      <a:pt x="390" y="3353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44" name="Google Shape;8244;p43"/>
              <p:cNvSpPr/>
              <p:nvPr/>
            </p:nvSpPr>
            <p:spPr>
              <a:xfrm>
                <a:off x="1533061" y="3108414"/>
                <a:ext cx="41758" cy="42428"/>
              </a:xfrm>
              <a:custGeom>
                <a:avLst/>
                <a:gdLst/>
                <a:ahLst/>
                <a:cxnLst/>
                <a:rect l="l" t="t" r="r" b="b"/>
                <a:pathLst>
                  <a:path w="2117" h="2151" extrusionOk="0">
                    <a:moveTo>
                      <a:pt x="1745" y="2151"/>
                    </a:moveTo>
                    <a:cubicBezTo>
                      <a:pt x="1660" y="2151"/>
                      <a:pt x="1575" y="2117"/>
                      <a:pt x="1524" y="2049"/>
                    </a:cubicBezTo>
                    <a:lnTo>
                      <a:pt x="255" y="678"/>
                    </a:lnTo>
                    <a:cubicBezTo>
                      <a:pt x="1" y="390"/>
                      <a:pt x="424" y="1"/>
                      <a:pt x="678" y="289"/>
                    </a:cubicBezTo>
                    <a:lnTo>
                      <a:pt x="1948" y="1660"/>
                    </a:lnTo>
                    <a:cubicBezTo>
                      <a:pt x="2117" y="1846"/>
                      <a:pt x="1998" y="2151"/>
                      <a:pt x="1745" y="215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45" name="Google Shape;8245;p43"/>
              <p:cNvSpPr/>
              <p:nvPr/>
            </p:nvSpPr>
            <p:spPr>
              <a:xfrm>
                <a:off x="1143359" y="3064666"/>
                <a:ext cx="187032" cy="133617"/>
              </a:xfrm>
              <a:custGeom>
                <a:avLst/>
                <a:gdLst/>
                <a:ahLst/>
                <a:cxnLst/>
                <a:rect l="l" t="t" r="r" b="b"/>
                <a:pathLst>
                  <a:path w="9482" h="6774" extrusionOk="0">
                    <a:moveTo>
                      <a:pt x="9160" y="6773"/>
                    </a:moveTo>
                    <a:cubicBezTo>
                      <a:pt x="9042" y="6756"/>
                      <a:pt x="8940" y="6705"/>
                      <a:pt x="8889" y="6587"/>
                    </a:cubicBezTo>
                    <a:lnTo>
                      <a:pt x="8331" y="5300"/>
                    </a:lnTo>
                    <a:lnTo>
                      <a:pt x="322" y="678"/>
                    </a:lnTo>
                    <a:cubicBezTo>
                      <a:pt x="1" y="492"/>
                      <a:pt x="289" y="1"/>
                      <a:pt x="610" y="187"/>
                    </a:cubicBezTo>
                    <a:lnTo>
                      <a:pt x="8703" y="4843"/>
                    </a:lnTo>
                    <a:cubicBezTo>
                      <a:pt x="8754" y="4877"/>
                      <a:pt x="8788" y="4928"/>
                      <a:pt x="8822" y="4978"/>
                    </a:cubicBezTo>
                    <a:lnTo>
                      <a:pt x="9414" y="6350"/>
                    </a:lnTo>
                    <a:cubicBezTo>
                      <a:pt x="9482" y="6502"/>
                      <a:pt x="9414" y="6671"/>
                      <a:pt x="9262" y="6739"/>
                    </a:cubicBezTo>
                    <a:cubicBezTo>
                      <a:pt x="9228" y="6756"/>
                      <a:pt x="9194" y="6756"/>
                      <a:pt x="9160" y="6773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46" name="Google Shape;8246;p43"/>
              <p:cNvSpPr/>
              <p:nvPr/>
            </p:nvSpPr>
            <p:spPr>
              <a:xfrm>
                <a:off x="1202806" y="3119774"/>
                <a:ext cx="49451" cy="21047"/>
              </a:xfrm>
              <a:custGeom>
                <a:avLst/>
                <a:gdLst/>
                <a:ahLst/>
                <a:cxnLst/>
                <a:rect l="l" t="t" r="r" b="b"/>
                <a:pathLst>
                  <a:path w="2507" h="1067" extrusionOk="0">
                    <a:moveTo>
                      <a:pt x="407" y="1067"/>
                    </a:moveTo>
                    <a:cubicBezTo>
                      <a:pt x="68" y="1067"/>
                      <a:pt x="0" y="593"/>
                      <a:pt x="322" y="508"/>
                    </a:cubicBezTo>
                    <a:lnTo>
                      <a:pt x="2117" y="34"/>
                    </a:lnTo>
                    <a:cubicBezTo>
                      <a:pt x="2269" y="0"/>
                      <a:pt x="2421" y="85"/>
                      <a:pt x="2455" y="237"/>
                    </a:cubicBezTo>
                    <a:cubicBezTo>
                      <a:pt x="2506" y="407"/>
                      <a:pt x="2405" y="559"/>
                      <a:pt x="2252" y="593"/>
                    </a:cubicBezTo>
                    <a:lnTo>
                      <a:pt x="458" y="1067"/>
                    </a:lnTo>
                    <a:cubicBezTo>
                      <a:pt x="441" y="1067"/>
                      <a:pt x="424" y="1067"/>
                      <a:pt x="407" y="1067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47" name="Google Shape;8247;p43"/>
              <p:cNvSpPr/>
              <p:nvPr/>
            </p:nvSpPr>
            <p:spPr>
              <a:xfrm>
                <a:off x="1123990" y="3094055"/>
                <a:ext cx="84186" cy="30751"/>
              </a:xfrm>
              <a:custGeom>
                <a:avLst/>
                <a:gdLst/>
                <a:ahLst/>
                <a:cxnLst/>
                <a:rect l="l" t="t" r="r" b="b"/>
                <a:pathLst>
                  <a:path w="4268" h="1559" extrusionOk="0">
                    <a:moveTo>
                      <a:pt x="407" y="1558"/>
                    </a:moveTo>
                    <a:cubicBezTo>
                      <a:pt x="52" y="1558"/>
                      <a:pt x="1" y="1084"/>
                      <a:pt x="322" y="1000"/>
                    </a:cubicBezTo>
                    <a:lnTo>
                      <a:pt x="3878" y="52"/>
                    </a:lnTo>
                    <a:cubicBezTo>
                      <a:pt x="4030" y="1"/>
                      <a:pt x="4183" y="102"/>
                      <a:pt x="4216" y="255"/>
                    </a:cubicBezTo>
                    <a:cubicBezTo>
                      <a:pt x="4267" y="407"/>
                      <a:pt x="4166" y="559"/>
                      <a:pt x="4013" y="610"/>
                    </a:cubicBezTo>
                    <a:lnTo>
                      <a:pt x="475" y="1558"/>
                    </a:lnTo>
                    <a:cubicBezTo>
                      <a:pt x="458" y="1558"/>
                      <a:pt x="424" y="1558"/>
                      <a:pt x="407" y="1558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48" name="Google Shape;8248;p43"/>
              <p:cNvSpPr/>
              <p:nvPr/>
            </p:nvSpPr>
            <p:spPr>
              <a:xfrm>
                <a:off x="1075233" y="3066007"/>
                <a:ext cx="84186" cy="30751"/>
              </a:xfrm>
              <a:custGeom>
                <a:avLst/>
                <a:gdLst/>
                <a:ahLst/>
                <a:cxnLst/>
                <a:rect l="l" t="t" r="r" b="b"/>
                <a:pathLst>
                  <a:path w="4268" h="1559" extrusionOk="0">
                    <a:moveTo>
                      <a:pt x="407" y="1558"/>
                    </a:moveTo>
                    <a:cubicBezTo>
                      <a:pt x="69" y="1558"/>
                      <a:pt x="1" y="1084"/>
                      <a:pt x="340" y="999"/>
                    </a:cubicBezTo>
                    <a:lnTo>
                      <a:pt x="3878" y="51"/>
                    </a:lnTo>
                    <a:cubicBezTo>
                      <a:pt x="4030" y="1"/>
                      <a:pt x="4183" y="102"/>
                      <a:pt x="4234" y="255"/>
                    </a:cubicBezTo>
                    <a:cubicBezTo>
                      <a:pt x="4267" y="407"/>
                      <a:pt x="4183" y="559"/>
                      <a:pt x="4030" y="610"/>
                    </a:cubicBezTo>
                    <a:lnTo>
                      <a:pt x="475" y="1558"/>
                    </a:lnTo>
                    <a:cubicBezTo>
                      <a:pt x="458" y="1558"/>
                      <a:pt x="424" y="1558"/>
                      <a:pt x="407" y="1558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49" name="Google Shape;8249;p43"/>
              <p:cNvSpPr/>
              <p:nvPr/>
            </p:nvSpPr>
            <p:spPr>
              <a:xfrm>
                <a:off x="1380458" y="3201588"/>
                <a:ext cx="23394" cy="47439"/>
              </a:xfrm>
              <a:custGeom>
                <a:avLst/>
                <a:gdLst/>
                <a:ahLst/>
                <a:cxnLst/>
                <a:rect l="l" t="t" r="r" b="b"/>
                <a:pathLst>
                  <a:path w="1186" h="2405" extrusionOk="0">
                    <a:moveTo>
                      <a:pt x="881" y="2405"/>
                    </a:moveTo>
                    <a:cubicBezTo>
                      <a:pt x="745" y="2388"/>
                      <a:pt x="627" y="2303"/>
                      <a:pt x="593" y="2184"/>
                    </a:cubicBezTo>
                    <a:lnTo>
                      <a:pt x="51" y="407"/>
                    </a:lnTo>
                    <a:cubicBezTo>
                      <a:pt x="0" y="254"/>
                      <a:pt x="85" y="85"/>
                      <a:pt x="237" y="51"/>
                    </a:cubicBezTo>
                    <a:cubicBezTo>
                      <a:pt x="390" y="0"/>
                      <a:pt x="542" y="85"/>
                      <a:pt x="593" y="237"/>
                    </a:cubicBezTo>
                    <a:lnTo>
                      <a:pt x="1152" y="2032"/>
                    </a:lnTo>
                    <a:cubicBezTo>
                      <a:pt x="1186" y="2184"/>
                      <a:pt x="1101" y="2337"/>
                      <a:pt x="965" y="2388"/>
                    </a:cubicBezTo>
                    <a:cubicBezTo>
                      <a:pt x="932" y="2388"/>
                      <a:pt x="898" y="2388"/>
                      <a:pt x="881" y="240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50" name="Google Shape;8250;p43"/>
              <p:cNvSpPr/>
              <p:nvPr/>
            </p:nvSpPr>
            <p:spPr>
              <a:xfrm>
                <a:off x="1143359" y="3064666"/>
                <a:ext cx="204075" cy="106554"/>
              </a:xfrm>
              <a:custGeom>
                <a:avLst/>
                <a:gdLst/>
                <a:ahLst/>
                <a:cxnLst/>
                <a:rect l="l" t="t" r="r" b="b"/>
                <a:pathLst>
                  <a:path w="10346" h="5402" extrusionOk="0">
                    <a:moveTo>
                      <a:pt x="8551" y="5385"/>
                    </a:moveTo>
                    <a:cubicBezTo>
                      <a:pt x="8500" y="5385"/>
                      <a:pt x="8449" y="5385"/>
                      <a:pt x="8415" y="5351"/>
                    </a:cubicBezTo>
                    <a:lnTo>
                      <a:pt x="322" y="695"/>
                    </a:lnTo>
                    <a:cubicBezTo>
                      <a:pt x="1" y="509"/>
                      <a:pt x="289" y="1"/>
                      <a:pt x="610" y="204"/>
                    </a:cubicBezTo>
                    <a:lnTo>
                      <a:pt x="8618" y="4826"/>
                    </a:lnTo>
                    <a:lnTo>
                      <a:pt x="10024" y="4657"/>
                    </a:lnTo>
                    <a:cubicBezTo>
                      <a:pt x="10176" y="4640"/>
                      <a:pt x="10311" y="4758"/>
                      <a:pt x="10328" y="4911"/>
                    </a:cubicBezTo>
                    <a:cubicBezTo>
                      <a:pt x="10345" y="5080"/>
                      <a:pt x="10227" y="5215"/>
                      <a:pt x="10074" y="5232"/>
                    </a:cubicBezTo>
                    <a:lnTo>
                      <a:pt x="8585" y="5402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51" name="Google Shape;8251;p43"/>
              <p:cNvSpPr/>
              <p:nvPr/>
            </p:nvSpPr>
            <p:spPr>
              <a:xfrm>
                <a:off x="1229177" y="3086382"/>
                <a:ext cx="22072" cy="47103"/>
              </a:xfrm>
              <a:custGeom>
                <a:avLst/>
                <a:gdLst/>
                <a:ahLst/>
                <a:cxnLst/>
                <a:rect l="l" t="t" r="r" b="b"/>
                <a:pathLst>
                  <a:path w="1119" h="2388" extrusionOk="0">
                    <a:moveTo>
                      <a:pt x="797" y="2388"/>
                    </a:moveTo>
                    <a:cubicBezTo>
                      <a:pt x="661" y="2388"/>
                      <a:pt x="543" y="2286"/>
                      <a:pt x="509" y="2167"/>
                    </a:cubicBezTo>
                    <a:lnTo>
                      <a:pt x="35" y="390"/>
                    </a:lnTo>
                    <a:cubicBezTo>
                      <a:pt x="1" y="237"/>
                      <a:pt x="86" y="68"/>
                      <a:pt x="255" y="34"/>
                    </a:cubicBezTo>
                    <a:cubicBezTo>
                      <a:pt x="407" y="0"/>
                      <a:pt x="560" y="85"/>
                      <a:pt x="610" y="254"/>
                    </a:cubicBezTo>
                    <a:lnTo>
                      <a:pt x="1068" y="2032"/>
                    </a:lnTo>
                    <a:cubicBezTo>
                      <a:pt x="1118" y="2184"/>
                      <a:pt x="1017" y="2337"/>
                      <a:pt x="864" y="2371"/>
                    </a:cubicBezTo>
                    <a:cubicBezTo>
                      <a:pt x="830" y="2388"/>
                      <a:pt x="814" y="2388"/>
                      <a:pt x="797" y="2388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52" name="Google Shape;8252;p43"/>
              <p:cNvSpPr/>
              <p:nvPr/>
            </p:nvSpPr>
            <p:spPr>
              <a:xfrm>
                <a:off x="1174759" y="3023601"/>
                <a:ext cx="32408" cy="84167"/>
              </a:xfrm>
              <a:custGeom>
                <a:avLst/>
                <a:gdLst/>
                <a:ahLst/>
                <a:cxnLst/>
                <a:rect l="l" t="t" r="r" b="b"/>
                <a:pathLst>
                  <a:path w="1643" h="4267" extrusionOk="0">
                    <a:moveTo>
                      <a:pt x="1321" y="4267"/>
                    </a:moveTo>
                    <a:cubicBezTo>
                      <a:pt x="1185" y="4267"/>
                      <a:pt x="1067" y="4182"/>
                      <a:pt x="1050" y="4064"/>
                    </a:cubicBezTo>
                    <a:lnTo>
                      <a:pt x="102" y="525"/>
                    </a:lnTo>
                    <a:cubicBezTo>
                      <a:pt x="0" y="153"/>
                      <a:pt x="559" y="0"/>
                      <a:pt x="661" y="373"/>
                    </a:cubicBezTo>
                    <a:lnTo>
                      <a:pt x="1609" y="3911"/>
                    </a:lnTo>
                    <a:cubicBezTo>
                      <a:pt x="1642" y="4064"/>
                      <a:pt x="1541" y="4233"/>
                      <a:pt x="1389" y="4267"/>
                    </a:cubicBezTo>
                    <a:cubicBezTo>
                      <a:pt x="1372" y="4267"/>
                      <a:pt x="1338" y="4267"/>
                      <a:pt x="1321" y="4267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53" name="Google Shape;8253;p43"/>
              <p:cNvSpPr/>
              <p:nvPr/>
            </p:nvSpPr>
            <p:spPr>
              <a:xfrm>
                <a:off x="1126002" y="2995554"/>
                <a:ext cx="32408" cy="84167"/>
              </a:xfrm>
              <a:custGeom>
                <a:avLst/>
                <a:gdLst/>
                <a:ahLst/>
                <a:cxnLst/>
                <a:rect l="l" t="t" r="r" b="b"/>
                <a:pathLst>
                  <a:path w="1643" h="4267" extrusionOk="0">
                    <a:moveTo>
                      <a:pt x="1321" y="4267"/>
                    </a:moveTo>
                    <a:cubicBezTo>
                      <a:pt x="1202" y="4267"/>
                      <a:pt x="1084" y="4182"/>
                      <a:pt x="1050" y="4064"/>
                    </a:cubicBezTo>
                    <a:lnTo>
                      <a:pt x="102" y="508"/>
                    </a:lnTo>
                    <a:cubicBezTo>
                      <a:pt x="0" y="153"/>
                      <a:pt x="559" y="0"/>
                      <a:pt x="644" y="373"/>
                    </a:cubicBezTo>
                    <a:lnTo>
                      <a:pt x="1609" y="3911"/>
                    </a:lnTo>
                    <a:cubicBezTo>
                      <a:pt x="1643" y="4064"/>
                      <a:pt x="1558" y="4216"/>
                      <a:pt x="1406" y="4267"/>
                    </a:cubicBezTo>
                    <a:cubicBezTo>
                      <a:pt x="1372" y="4267"/>
                      <a:pt x="1355" y="4267"/>
                      <a:pt x="1321" y="4267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54" name="Google Shape;8254;p43"/>
              <p:cNvSpPr/>
              <p:nvPr/>
            </p:nvSpPr>
            <p:spPr>
              <a:xfrm>
                <a:off x="1380123" y="3192910"/>
                <a:ext cx="51107" cy="21382"/>
              </a:xfrm>
              <a:custGeom>
                <a:avLst/>
                <a:gdLst/>
                <a:ahLst/>
                <a:cxnLst/>
                <a:rect l="l" t="t" r="r" b="b"/>
                <a:pathLst>
                  <a:path w="2591" h="1084" extrusionOk="0">
                    <a:moveTo>
                      <a:pt x="305" y="1084"/>
                    </a:moveTo>
                    <a:cubicBezTo>
                      <a:pt x="170" y="1084"/>
                      <a:pt x="51" y="999"/>
                      <a:pt x="34" y="864"/>
                    </a:cubicBezTo>
                    <a:cubicBezTo>
                      <a:pt x="0" y="711"/>
                      <a:pt x="85" y="559"/>
                      <a:pt x="238" y="525"/>
                    </a:cubicBezTo>
                    <a:lnTo>
                      <a:pt x="2066" y="102"/>
                    </a:lnTo>
                    <a:cubicBezTo>
                      <a:pt x="2455" y="0"/>
                      <a:pt x="2591" y="576"/>
                      <a:pt x="2201" y="660"/>
                    </a:cubicBezTo>
                    <a:lnTo>
                      <a:pt x="373" y="1084"/>
                    </a:lnTo>
                    <a:cubicBezTo>
                      <a:pt x="356" y="1084"/>
                      <a:pt x="322" y="1084"/>
                      <a:pt x="305" y="108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55" name="Google Shape;8255;p43"/>
              <p:cNvSpPr/>
              <p:nvPr/>
            </p:nvSpPr>
            <p:spPr>
              <a:xfrm>
                <a:off x="1146376" y="3425985"/>
                <a:ext cx="201057" cy="103556"/>
              </a:xfrm>
              <a:custGeom>
                <a:avLst/>
                <a:gdLst/>
                <a:ahLst/>
                <a:cxnLst/>
                <a:rect l="l" t="t" r="r" b="b"/>
                <a:pathLst>
                  <a:path w="10193" h="5250" extrusionOk="0">
                    <a:moveTo>
                      <a:pt x="322" y="5249"/>
                    </a:moveTo>
                    <a:cubicBezTo>
                      <a:pt x="220" y="5249"/>
                      <a:pt x="136" y="5182"/>
                      <a:pt x="85" y="5097"/>
                    </a:cubicBezTo>
                    <a:cubicBezTo>
                      <a:pt x="0" y="4961"/>
                      <a:pt x="51" y="4792"/>
                      <a:pt x="186" y="4707"/>
                    </a:cubicBezTo>
                    <a:lnTo>
                      <a:pt x="8262" y="52"/>
                    </a:lnTo>
                    <a:cubicBezTo>
                      <a:pt x="8313" y="18"/>
                      <a:pt x="8381" y="1"/>
                      <a:pt x="8432" y="18"/>
                    </a:cubicBezTo>
                    <a:lnTo>
                      <a:pt x="9921" y="187"/>
                    </a:lnTo>
                    <a:cubicBezTo>
                      <a:pt x="10074" y="204"/>
                      <a:pt x="10192" y="339"/>
                      <a:pt x="10175" y="492"/>
                    </a:cubicBezTo>
                    <a:cubicBezTo>
                      <a:pt x="10158" y="661"/>
                      <a:pt x="10006" y="763"/>
                      <a:pt x="9854" y="746"/>
                    </a:cubicBezTo>
                    <a:lnTo>
                      <a:pt x="8465" y="593"/>
                    </a:lnTo>
                    <a:lnTo>
                      <a:pt x="457" y="5215"/>
                    </a:lnTo>
                    <a:cubicBezTo>
                      <a:pt x="406" y="5232"/>
                      <a:pt x="373" y="5249"/>
                      <a:pt x="322" y="5249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56" name="Google Shape;8256;p43"/>
              <p:cNvSpPr/>
              <p:nvPr/>
            </p:nvSpPr>
            <p:spPr>
              <a:xfrm>
                <a:off x="1229177" y="3463066"/>
                <a:ext cx="22072" cy="47439"/>
              </a:xfrm>
              <a:custGeom>
                <a:avLst/>
                <a:gdLst/>
                <a:ahLst/>
                <a:cxnLst/>
                <a:rect l="l" t="t" r="r" b="b"/>
                <a:pathLst>
                  <a:path w="1119" h="2405" extrusionOk="0">
                    <a:moveTo>
                      <a:pt x="323" y="2404"/>
                    </a:moveTo>
                    <a:cubicBezTo>
                      <a:pt x="289" y="2387"/>
                      <a:pt x="272" y="2387"/>
                      <a:pt x="255" y="2387"/>
                    </a:cubicBezTo>
                    <a:cubicBezTo>
                      <a:pt x="86" y="2353"/>
                      <a:pt x="1" y="2184"/>
                      <a:pt x="35" y="2032"/>
                    </a:cubicBezTo>
                    <a:lnTo>
                      <a:pt x="509" y="254"/>
                    </a:lnTo>
                    <a:cubicBezTo>
                      <a:pt x="543" y="102"/>
                      <a:pt x="712" y="0"/>
                      <a:pt x="864" y="51"/>
                    </a:cubicBezTo>
                    <a:cubicBezTo>
                      <a:pt x="1017" y="85"/>
                      <a:pt x="1118" y="237"/>
                      <a:pt x="1068" y="389"/>
                    </a:cubicBezTo>
                    <a:lnTo>
                      <a:pt x="593" y="2184"/>
                    </a:lnTo>
                    <a:cubicBezTo>
                      <a:pt x="560" y="2303"/>
                      <a:pt x="458" y="2387"/>
                      <a:pt x="323" y="240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57" name="Google Shape;8257;p43"/>
              <p:cNvSpPr/>
              <p:nvPr/>
            </p:nvSpPr>
            <p:spPr>
              <a:xfrm>
                <a:off x="1175765" y="3486103"/>
                <a:ext cx="32408" cy="84167"/>
              </a:xfrm>
              <a:custGeom>
                <a:avLst/>
                <a:gdLst/>
                <a:ahLst/>
                <a:cxnLst/>
                <a:rect l="l" t="t" r="r" b="b"/>
                <a:pathLst>
                  <a:path w="1643" h="4267" extrusionOk="0">
                    <a:moveTo>
                      <a:pt x="322" y="4267"/>
                    </a:moveTo>
                    <a:cubicBezTo>
                      <a:pt x="305" y="4267"/>
                      <a:pt x="271" y="4267"/>
                      <a:pt x="254" y="4267"/>
                    </a:cubicBezTo>
                    <a:cubicBezTo>
                      <a:pt x="102" y="4233"/>
                      <a:pt x="0" y="4081"/>
                      <a:pt x="51" y="3928"/>
                    </a:cubicBezTo>
                    <a:lnTo>
                      <a:pt x="999" y="373"/>
                    </a:lnTo>
                    <a:cubicBezTo>
                      <a:pt x="1100" y="0"/>
                      <a:pt x="1642" y="153"/>
                      <a:pt x="1558" y="525"/>
                    </a:cubicBezTo>
                    <a:lnTo>
                      <a:pt x="593" y="4064"/>
                    </a:lnTo>
                    <a:cubicBezTo>
                      <a:pt x="559" y="4182"/>
                      <a:pt x="457" y="4267"/>
                      <a:pt x="322" y="4267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58" name="Google Shape;8258;p43"/>
              <p:cNvSpPr/>
              <p:nvPr/>
            </p:nvSpPr>
            <p:spPr>
              <a:xfrm>
                <a:off x="1127008" y="3516813"/>
                <a:ext cx="31402" cy="81504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4132" extrusionOk="0">
                    <a:moveTo>
                      <a:pt x="322" y="4132"/>
                    </a:moveTo>
                    <a:cubicBezTo>
                      <a:pt x="305" y="4132"/>
                      <a:pt x="288" y="4132"/>
                      <a:pt x="254" y="4132"/>
                    </a:cubicBezTo>
                    <a:cubicBezTo>
                      <a:pt x="102" y="4098"/>
                      <a:pt x="0" y="3946"/>
                      <a:pt x="51" y="3793"/>
                    </a:cubicBezTo>
                    <a:lnTo>
                      <a:pt x="999" y="238"/>
                    </a:lnTo>
                    <a:cubicBezTo>
                      <a:pt x="1033" y="86"/>
                      <a:pt x="1185" y="1"/>
                      <a:pt x="1338" y="35"/>
                    </a:cubicBezTo>
                    <a:cubicBezTo>
                      <a:pt x="1507" y="69"/>
                      <a:pt x="1592" y="221"/>
                      <a:pt x="1558" y="373"/>
                    </a:cubicBezTo>
                    <a:lnTo>
                      <a:pt x="610" y="3929"/>
                    </a:lnTo>
                    <a:cubicBezTo>
                      <a:pt x="576" y="4047"/>
                      <a:pt x="457" y="4132"/>
                      <a:pt x="322" y="4132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59" name="Google Shape;8259;p43"/>
              <p:cNvSpPr/>
              <p:nvPr/>
            </p:nvSpPr>
            <p:spPr>
              <a:xfrm>
                <a:off x="1378111" y="3381568"/>
                <a:ext cx="52133" cy="21066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068" extrusionOk="0">
                    <a:moveTo>
                      <a:pt x="2253" y="1051"/>
                    </a:moveTo>
                    <a:cubicBezTo>
                      <a:pt x="2236" y="1051"/>
                      <a:pt x="2202" y="1051"/>
                      <a:pt x="2185" y="1051"/>
                    </a:cubicBezTo>
                    <a:lnTo>
                      <a:pt x="356" y="627"/>
                    </a:lnTo>
                    <a:cubicBezTo>
                      <a:pt x="1" y="526"/>
                      <a:pt x="119" y="1"/>
                      <a:pt x="475" y="69"/>
                    </a:cubicBezTo>
                    <a:lnTo>
                      <a:pt x="2320" y="492"/>
                    </a:lnTo>
                    <a:cubicBezTo>
                      <a:pt x="2642" y="560"/>
                      <a:pt x="2591" y="1068"/>
                      <a:pt x="2253" y="105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60" name="Google Shape;8260;p43"/>
              <p:cNvSpPr/>
              <p:nvPr/>
            </p:nvSpPr>
            <p:spPr>
              <a:xfrm>
                <a:off x="1146376" y="3395276"/>
                <a:ext cx="186026" cy="134268"/>
              </a:xfrm>
              <a:custGeom>
                <a:avLst/>
                <a:gdLst/>
                <a:ahLst/>
                <a:cxnLst/>
                <a:rect l="l" t="t" r="r" b="b"/>
                <a:pathLst>
                  <a:path w="9431" h="6807" extrusionOk="0">
                    <a:moveTo>
                      <a:pt x="322" y="6806"/>
                    </a:moveTo>
                    <a:cubicBezTo>
                      <a:pt x="220" y="6806"/>
                      <a:pt x="136" y="6739"/>
                      <a:pt x="85" y="6654"/>
                    </a:cubicBezTo>
                    <a:cubicBezTo>
                      <a:pt x="0" y="6518"/>
                      <a:pt x="51" y="6349"/>
                      <a:pt x="186" y="6264"/>
                    </a:cubicBezTo>
                    <a:lnTo>
                      <a:pt x="8178" y="1642"/>
                    </a:lnTo>
                    <a:lnTo>
                      <a:pt x="8753" y="356"/>
                    </a:lnTo>
                    <a:cubicBezTo>
                      <a:pt x="8906" y="0"/>
                      <a:pt x="9430" y="237"/>
                      <a:pt x="9278" y="593"/>
                    </a:cubicBezTo>
                    <a:lnTo>
                      <a:pt x="8669" y="1964"/>
                    </a:lnTo>
                    <a:cubicBezTo>
                      <a:pt x="8652" y="2015"/>
                      <a:pt x="8601" y="2066"/>
                      <a:pt x="8550" y="2100"/>
                    </a:cubicBezTo>
                    <a:lnTo>
                      <a:pt x="474" y="6755"/>
                    </a:lnTo>
                    <a:cubicBezTo>
                      <a:pt x="423" y="6772"/>
                      <a:pt x="373" y="6789"/>
                      <a:pt x="322" y="680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61" name="Google Shape;8261;p43"/>
              <p:cNvSpPr/>
              <p:nvPr/>
            </p:nvSpPr>
            <p:spPr>
              <a:xfrm>
                <a:off x="1204483" y="3455709"/>
                <a:ext cx="49096" cy="21402"/>
              </a:xfrm>
              <a:custGeom>
                <a:avLst/>
                <a:gdLst/>
                <a:ahLst/>
                <a:cxnLst/>
                <a:rect l="l" t="t" r="r" b="b"/>
                <a:pathLst>
                  <a:path w="2489" h="1085" extrusionOk="0">
                    <a:moveTo>
                      <a:pt x="2099" y="1084"/>
                    </a:moveTo>
                    <a:cubicBezTo>
                      <a:pt x="2082" y="1084"/>
                      <a:pt x="2049" y="1084"/>
                      <a:pt x="2032" y="1084"/>
                    </a:cubicBezTo>
                    <a:lnTo>
                      <a:pt x="254" y="593"/>
                    </a:lnTo>
                    <a:cubicBezTo>
                      <a:pt x="85" y="559"/>
                      <a:pt x="0" y="407"/>
                      <a:pt x="34" y="255"/>
                    </a:cubicBezTo>
                    <a:cubicBezTo>
                      <a:pt x="68" y="85"/>
                      <a:pt x="237" y="1"/>
                      <a:pt x="389" y="34"/>
                    </a:cubicBezTo>
                    <a:lnTo>
                      <a:pt x="2167" y="508"/>
                    </a:lnTo>
                    <a:cubicBezTo>
                      <a:pt x="2489" y="610"/>
                      <a:pt x="2421" y="1067"/>
                      <a:pt x="2099" y="108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62" name="Google Shape;8262;p43"/>
              <p:cNvSpPr/>
              <p:nvPr/>
            </p:nvSpPr>
            <p:spPr>
              <a:xfrm>
                <a:off x="1125666" y="3471409"/>
                <a:ext cx="84167" cy="30732"/>
              </a:xfrm>
              <a:custGeom>
                <a:avLst/>
                <a:gdLst/>
                <a:ahLst/>
                <a:cxnLst/>
                <a:rect l="l" t="t" r="r" b="b"/>
                <a:pathLst>
                  <a:path w="4267" h="1558" extrusionOk="0">
                    <a:moveTo>
                      <a:pt x="3861" y="1558"/>
                    </a:moveTo>
                    <a:cubicBezTo>
                      <a:pt x="3844" y="1558"/>
                      <a:pt x="3810" y="1558"/>
                      <a:pt x="3793" y="1558"/>
                    </a:cubicBezTo>
                    <a:lnTo>
                      <a:pt x="237" y="610"/>
                    </a:lnTo>
                    <a:cubicBezTo>
                      <a:pt x="85" y="559"/>
                      <a:pt x="0" y="407"/>
                      <a:pt x="34" y="254"/>
                    </a:cubicBezTo>
                    <a:cubicBezTo>
                      <a:pt x="85" y="102"/>
                      <a:pt x="237" y="0"/>
                      <a:pt x="390" y="34"/>
                    </a:cubicBezTo>
                    <a:lnTo>
                      <a:pt x="3928" y="999"/>
                    </a:lnTo>
                    <a:cubicBezTo>
                      <a:pt x="4267" y="1067"/>
                      <a:pt x="4199" y="1558"/>
                      <a:pt x="3861" y="1558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63" name="Google Shape;8263;p43"/>
              <p:cNvSpPr/>
              <p:nvPr/>
            </p:nvSpPr>
            <p:spPr>
              <a:xfrm>
                <a:off x="1074582" y="3498786"/>
                <a:ext cx="86514" cy="31757"/>
              </a:xfrm>
              <a:custGeom>
                <a:avLst/>
                <a:gdLst/>
                <a:ahLst/>
                <a:cxnLst/>
                <a:rect l="l" t="t" r="r" b="b"/>
                <a:pathLst>
                  <a:path w="4386" h="1610" extrusionOk="0">
                    <a:moveTo>
                      <a:pt x="3996" y="1592"/>
                    </a:moveTo>
                    <a:cubicBezTo>
                      <a:pt x="3962" y="1609"/>
                      <a:pt x="3945" y="1609"/>
                      <a:pt x="3911" y="1592"/>
                    </a:cubicBezTo>
                    <a:lnTo>
                      <a:pt x="373" y="644"/>
                    </a:lnTo>
                    <a:cubicBezTo>
                      <a:pt x="0" y="542"/>
                      <a:pt x="152" y="1"/>
                      <a:pt x="525" y="102"/>
                    </a:cubicBezTo>
                    <a:lnTo>
                      <a:pt x="4063" y="1050"/>
                    </a:lnTo>
                    <a:cubicBezTo>
                      <a:pt x="4385" y="1135"/>
                      <a:pt x="4317" y="1609"/>
                      <a:pt x="3996" y="1609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64" name="Google Shape;8264;p43"/>
              <p:cNvSpPr/>
              <p:nvPr/>
            </p:nvSpPr>
            <p:spPr>
              <a:xfrm>
                <a:off x="1380458" y="3347524"/>
                <a:ext cx="23729" cy="47439"/>
              </a:xfrm>
              <a:custGeom>
                <a:avLst/>
                <a:gdLst/>
                <a:ahLst/>
                <a:cxnLst/>
                <a:rect l="l" t="t" r="r" b="b"/>
                <a:pathLst>
                  <a:path w="1203" h="2405" extrusionOk="0">
                    <a:moveTo>
                      <a:pt x="322" y="2404"/>
                    </a:moveTo>
                    <a:cubicBezTo>
                      <a:pt x="288" y="2404"/>
                      <a:pt x="271" y="2387"/>
                      <a:pt x="237" y="2387"/>
                    </a:cubicBezTo>
                    <a:cubicBezTo>
                      <a:pt x="85" y="2336"/>
                      <a:pt x="0" y="2184"/>
                      <a:pt x="51" y="2032"/>
                    </a:cubicBezTo>
                    <a:lnTo>
                      <a:pt x="610" y="237"/>
                    </a:lnTo>
                    <a:cubicBezTo>
                      <a:pt x="644" y="85"/>
                      <a:pt x="813" y="0"/>
                      <a:pt x="965" y="51"/>
                    </a:cubicBezTo>
                    <a:cubicBezTo>
                      <a:pt x="1118" y="102"/>
                      <a:pt x="1202" y="254"/>
                      <a:pt x="1152" y="406"/>
                    </a:cubicBezTo>
                    <a:lnTo>
                      <a:pt x="593" y="2201"/>
                    </a:lnTo>
                    <a:cubicBezTo>
                      <a:pt x="559" y="2320"/>
                      <a:pt x="441" y="2404"/>
                      <a:pt x="322" y="240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65" name="Google Shape;8265;p43"/>
              <p:cNvSpPr/>
              <p:nvPr/>
            </p:nvSpPr>
            <p:spPr>
              <a:xfrm>
                <a:off x="1537400" y="3531507"/>
                <a:ext cx="32093" cy="223109"/>
              </a:xfrm>
              <a:custGeom>
                <a:avLst/>
                <a:gdLst/>
                <a:ahLst/>
                <a:cxnLst/>
                <a:rect l="l" t="t" r="r" b="b"/>
                <a:pathLst>
                  <a:path w="1627" h="11311" extrusionOk="0">
                    <a:moveTo>
                      <a:pt x="289" y="11310"/>
                    </a:moveTo>
                    <a:cubicBezTo>
                      <a:pt x="119" y="11310"/>
                      <a:pt x="1" y="11175"/>
                      <a:pt x="1" y="11023"/>
                    </a:cubicBezTo>
                    <a:lnTo>
                      <a:pt x="1" y="1694"/>
                    </a:lnTo>
                    <a:cubicBezTo>
                      <a:pt x="1" y="1626"/>
                      <a:pt x="18" y="1575"/>
                      <a:pt x="52" y="1525"/>
                    </a:cubicBezTo>
                    <a:lnTo>
                      <a:pt x="949" y="306"/>
                    </a:lnTo>
                    <a:cubicBezTo>
                      <a:pt x="1169" y="1"/>
                      <a:pt x="1626" y="339"/>
                      <a:pt x="1406" y="644"/>
                    </a:cubicBezTo>
                    <a:lnTo>
                      <a:pt x="576" y="1779"/>
                    </a:lnTo>
                    <a:lnTo>
                      <a:pt x="576" y="11023"/>
                    </a:lnTo>
                    <a:cubicBezTo>
                      <a:pt x="576" y="11175"/>
                      <a:pt x="441" y="11310"/>
                      <a:pt x="289" y="1131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66" name="Google Shape;8266;p43"/>
              <p:cNvSpPr/>
              <p:nvPr/>
            </p:nvSpPr>
            <p:spPr>
              <a:xfrm>
                <a:off x="1532726" y="3632355"/>
                <a:ext cx="41107" cy="40772"/>
              </a:xfrm>
              <a:custGeom>
                <a:avLst/>
                <a:gdLst/>
                <a:ahLst/>
                <a:cxnLst/>
                <a:rect l="l" t="t" r="r" b="b"/>
                <a:pathLst>
                  <a:path w="2084" h="2067" extrusionOk="0">
                    <a:moveTo>
                      <a:pt x="1778" y="2066"/>
                    </a:moveTo>
                    <a:cubicBezTo>
                      <a:pt x="1694" y="2066"/>
                      <a:pt x="1626" y="2033"/>
                      <a:pt x="1575" y="1982"/>
                    </a:cubicBezTo>
                    <a:lnTo>
                      <a:pt x="272" y="678"/>
                    </a:lnTo>
                    <a:cubicBezTo>
                      <a:pt x="1" y="407"/>
                      <a:pt x="390" y="1"/>
                      <a:pt x="661" y="272"/>
                    </a:cubicBezTo>
                    <a:lnTo>
                      <a:pt x="1965" y="1575"/>
                    </a:lnTo>
                    <a:cubicBezTo>
                      <a:pt x="2083" y="1694"/>
                      <a:pt x="2083" y="1863"/>
                      <a:pt x="1965" y="1982"/>
                    </a:cubicBezTo>
                    <a:cubicBezTo>
                      <a:pt x="1914" y="2033"/>
                      <a:pt x="1846" y="2066"/>
                      <a:pt x="1778" y="206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67" name="Google Shape;8267;p43"/>
              <p:cNvSpPr/>
              <p:nvPr/>
            </p:nvSpPr>
            <p:spPr>
              <a:xfrm>
                <a:off x="1535408" y="3686457"/>
                <a:ext cx="65132" cy="63140"/>
              </a:xfrm>
              <a:custGeom>
                <a:avLst/>
                <a:gdLst/>
                <a:ahLst/>
                <a:cxnLst/>
                <a:rect l="l" t="t" r="r" b="b"/>
                <a:pathLst>
                  <a:path w="3302" h="3201" extrusionOk="0">
                    <a:moveTo>
                      <a:pt x="2929" y="3200"/>
                    </a:moveTo>
                    <a:cubicBezTo>
                      <a:pt x="2845" y="3200"/>
                      <a:pt x="2777" y="3167"/>
                      <a:pt x="2709" y="3116"/>
                    </a:cubicBezTo>
                    <a:lnTo>
                      <a:pt x="119" y="525"/>
                    </a:lnTo>
                    <a:cubicBezTo>
                      <a:pt x="0" y="407"/>
                      <a:pt x="0" y="221"/>
                      <a:pt x="119" y="119"/>
                    </a:cubicBezTo>
                    <a:cubicBezTo>
                      <a:pt x="220" y="1"/>
                      <a:pt x="407" y="1"/>
                      <a:pt x="525" y="119"/>
                    </a:cubicBezTo>
                    <a:lnTo>
                      <a:pt x="3132" y="2710"/>
                    </a:lnTo>
                    <a:cubicBezTo>
                      <a:pt x="3302" y="2896"/>
                      <a:pt x="3166" y="3200"/>
                      <a:pt x="2912" y="320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68" name="Google Shape;8268;p43"/>
              <p:cNvSpPr/>
              <p:nvPr/>
            </p:nvSpPr>
            <p:spPr>
              <a:xfrm>
                <a:off x="1532390" y="3739553"/>
                <a:ext cx="66809" cy="66138"/>
              </a:xfrm>
              <a:custGeom>
                <a:avLst/>
                <a:gdLst/>
                <a:ahLst/>
                <a:cxnLst/>
                <a:rect l="l" t="t" r="r" b="b"/>
                <a:pathLst>
                  <a:path w="3387" h="3353" extrusionOk="0">
                    <a:moveTo>
                      <a:pt x="3082" y="3353"/>
                    </a:moveTo>
                    <a:cubicBezTo>
                      <a:pt x="2998" y="3353"/>
                      <a:pt x="2930" y="3336"/>
                      <a:pt x="2862" y="3268"/>
                    </a:cubicBezTo>
                    <a:lnTo>
                      <a:pt x="272" y="678"/>
                    </a:lnTo>
                    <a:cubicBezTo>
                      <a:pt x="1" y="407"/>
                      <a:pt x="407" y="1"/>
                      <a:pt x="678" y="271"/>
                    </a:cubicBezTo>
                    <a:lnTo>
                      <a:pt x="3268" y="2862"/>
                    </a:lnTo>
                    <a:cubicBezTo>
                      <a:pt x="3387" y="2980"/>
                      <a:pt x="3387" y="3167"/>
                      <a:pt x="3268" y="3268"/>
                    </a:cubicBezTo>
                    <a:cubicBezTo>
                      <a:pt x="3218" y="3319"/>
                      <a:pt x="3150" y="3353"/>
                      <a:pt x="3082" y="3353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69" name="Google Shape;8269;p43"/>
              <p:cNvSpPr/>
              <p:nvPr/>
            </p:nvSpPr>
            <p:spPr>
              <a:xfrm>
                <a:off x="1535073" y="3442356"/>
                <a:ext cx="41758" cy="42428"/>
              </a:xfrm>
              <a:custGeom>
                <a:avLst/>
                <a:gdLst/>
                <a:ahLst/>
                <a:cxnLst/>
                <a:rect l="l" t="t" r="r" b="b"/>
                <a:pathLst>
                  <a:path w="2117" h="2151" extrusionOk="0">
                    <a:moveTo>
                      <a:pt x="373" y="2134"/>
                    </a:moveTo>
                    <a:cubicBezTo>
                      <a:pt x="119" y="2151"/>
                      <a:pt x="0" y="1846"/>
                      <a:pt x="170" y="1660"/>
                    </a:cubicBezTo>
                    <a:lnTo>
                      <a:pt x="1439" y="288"/>
                    </a:lnTo>
                    <a:cubicBezTo>
                      <a:pt x="1693" y="0"/>
                      <a:pt x="2117" y="390"/>
                      <a:pt x="1863" y="678"/>
                    </a:cubicBezTo>
                    <a:lnTo>
                      <a:pt x="593" y="2049"/>
                    </a:lnTo>
                    <a:cubicBezTo>
                      <a:pt x="542" y="2100"/>
                      <a:pt x="457" y="2134"/>
                      <a:pt x="373" y="213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70" name="Google Shape;8270;p43"/>
              <p:cNvSpPr/>
              <p:nvPr/>
            </p:nvSpPr>
            <p:spPr>
              <a:xfrm>
                <a:off x="1519037" y="3534525"/>
                <a:ext cx="29745" cy="220092"/>
              </a:xfrm>
              <a:custGeom>
                <a:avLst/>
                <a:gdLst/>
                <a:ahLst/>
                <a:cxnLst/>
                <a:rect l="l" t="t" r="r" b="b"/>
                <a:pathLst>
                  <a:path w="1508" h="11158" extrusionOk="0">
                    <a:moveTo>
                      <a:pt x="1220" y="11157"/>
                    </a:moveTo>
                    <a:cubicBezTo>
                      <a:pt x="1050" y="11157"/>
                      <a:pt x="932" y="11022"/>
                      <a:pt x="932" y="10870"/>
                    </a:cubicBezTo>
                    <a:lnTo>
                      <a:pt x="932" y="1626"/>
                    </a:lnTo>
                    <a:lnTo>
                      <a:pt x="102" y="491"/>
                    </a:lnTo>
                    <a:cubicBezTo>
                      <a:pt x="1" y="373"/>
                      <a:pt x="34" y="186"/>
                      <a:pt x="153" y="102"/>
                    </a:cubicBezTo>
                    <a:cubicBezTo>
                      <a:pt x="288" y="0"/>
                      <a:pt x="458" y="34"/>
                      <a:pt x="559" y="153"/>
                    </a:cubicBezTo>
                    <a:lnTo>
                      <a:pt x="1440" y="1372"/>
                    </a:lnTo>
                    <a:cubicBezTo>
                      <a:pt x="1474" y="1422"/>
                      <a:pt x="1490" y="1473"/>
                      <a:pt x="1507" y="1541"/>
                    </a:cubicBezTo>
                    <a:lnTo>
                      <a:pt x="1507" y="10870"/>
                    </a:lnTo>
                    <a:cubicBezTo>
                      <a:pt x="1507" y="11022"/>
                      <a:pt x="1372" y="11157"/>
                      <a:pt x="1220" y="11157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71" name="Google Shape;8271;p43"/>
              <p:cNvSpPr/>
              <p:nvPr/>
            </p:nvSpPr>
            <p:spPr>
              <a:xfrm>
                <a:off x="1510694" y="3635708"/>
                <a:ext cx="39430" cy="37418"/>
              </a:xfrm>
              <a:custGeom>
                <a:avLst/>
                <a:gdLst/>
                <a:ahLst/>
                <a:cxnLst/>
                <a:rect l="l" t="t" r="r" b="b"/>
                <a:pathLst>
                  <a:path w="1999" h="1897" extrusionOk="0">
                    <a:moveTo>
                      <a:pt x="390" y="1896"/>
                    </a:moveTo>
                    <a:cubicBezTo>
                      <a:pt x="136" y="1896"/>
                      <a:pt x="0" y="1592"/>
                      <a:pt x="170" y="1405"/>
                    </a:cubicBezTo>
                    <a:lnTo>
                      <a:pt x="1473" y="102"/>
                    </a:lnTo>
                    <a:cubicBezTo>
                      <a:pt x="1592" y="0"/>
                      <a:pt x="1778" y="0"/>
                      <a:pt x="1880" y="102"/>
                    </a:cubicBezTo>
                    <a:cubicBezTo>
                      <a:pt x="1998" y="220"/>
                      <a:pt x="1998" y="390"/>
                      <a:pt x="1880" y="508"/>
                    </a:cubicBezTo>
                    <a:lnTo>
                      <a:pt x="576" y="1812"/>
                    </a:lnTo>
                    <a:cubicBezTo>
                      <a:pt x="525" y="1863"/>
                      <a:pt x="457" y="1896"/>
                      <a:pt x="390" y="189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72" name="Google Shape;8272;p43"/>
              <p:cNvSpPr/>
              <p:nvPr/>
            </p:nvSpPr>
            <p:spPr>
              <a:xfrm>
                <a:off x="1486316" y="3683459"/>
                <a:ext cx="66809" cy="66138"/>
              </a:xfrm>
              <a:custGeom>
                <a:avLst/>
                <a:gdLst/>
                <a:ahLst/>
                <a:cxnLst/>
                <a:rect l="l" t="t" r="r" b="b"/>
                <a:pathLst>
                  <a:path w="3387" h="3353" extrusionOk="0">
                    <a:moveTo>
                      <a:pt x="339" y="3352"/>
                    </a:moveTo>
                    <a:cubicBezTo>
                      <a:pt x="254" y="3352"/>
                      <a:pt x="170" y="3319"/>
                      <a:pt x="119" y="3268"/>
                    </a:cubicBezTo>
                    <a:cubicBezTo>
                      <a:pt x="0" y="3166"/>
                      <a:pt x="0" y="2980"/>
                      <a:pt x="119" y="2862"/>
                    </a:cubicBezTo>
                    <a:lnTo>
                      <a:pt x="2726" y="271"/>
                    </a:lnTo>
                    <a:cubicBezTo>
                      <a:pt x="2980" y="0"/>
                      <a:pt x="3387" y="407"/>
                      <a:pt x="3116" y="677"/>
                    </a:cubicBezTo>
                    <a:lnTo>
                      <a:pt x="525" y="3268"/>
                    </a:lnTo>
                    <a:cubicBezTo>
                      <a:pt x="474" y="3319"/>
                      <a:pt x="407" y="3352"/>
                      <a:pt x="339" y="3352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73" name="Google Shape;8273;p43"/>
              <p:cNvSpPr/>
              <p:nvPr/>
            </p:nvSpPr>
            <p:spPr>
              <a:xfrm>
                <a:off x="1484974" y="3742887"/>
                <a:ext cx="65152" cy="63140"/>
              </a:xfrm>
              <a:custGeom>
                <a:avLst/>
                <a:gdLst/>
                <a:ahLst/>
                <a:cxnLst/>
                <a:rect l="l" t="t" r="r" b="b"/>
                <a:pathLst>
                  <a:path w="3303" h="3201" extrusionOk="0">
                    <a:moveTo>
                      <a:pt x="407" y="3184"/>
                    </a:moveTo>
                    <a:cubicBezTo>
                      <a:pt x="136" y="3201"/>
                      <a:pt x="1" y="2879"/>
                      <a:pt x="187" y="2693"/>
                    </a:cubicBezTo>
                    <a:lnTo>
                      <a:pt x="2794" y="102"/>
                    </a:lnTo>
                    <a:cubicBezTo>
                      <a:pt x="2896" y="1"/>
                      <a:pt x="3082" y="1"/>
                      <a:pt x="3184" y="102"/>
                    </a:cubicBezTo>
                    <a:cubicBezTo>
                      <a:pt x="3302" y="221"/>
                      <a:pt x="3302" y="390"/>
                      <a:pt x="3184" y="509"/>
                    </a:cubicBezTo>
                    <a:lnTo>
                      <a:pt x="593" y="3099"/>
                    </a:lnTo>
                    <a:cubicBezTo>
                      <a:pt x="542" y="3150"/>
                      <a:pt x="475" y="3184"/>
                      <a:pt x="407" y="318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74" name="Google Shape;8274;p43"/>
              <p:cNvSpPr/>
              <p:nvPr/>
            </p:nvSpPr>
            <p:spPr>
              <a:xfrm>
                <a:off x="1509018" y="3442356"/>
                <a:ext cx="42093" cy="42428"/>
              </a:xfrm>
              <a:custGeom>
                <a:avLst/>
                <a:gdLst/>
                <a:ahLst/>
                <a:cxnLst/>
                <a:rect l="l" t="t" r="r" b="b"/>
                <a:pathLst>
                  <a:path w="2134" h="2151" extrusionOk="0">
                    <a:moveTo>
                      <a:pt x="1745" y="2134"/>
                    </a:moveTo>
                    <a:cubicBezTo>
                      <a:pt x="1660" y="2134"/>
                      <a:pt x="1592" y="2100"/>
                      <a:pt x="1541" y="2049"/>
                    </a:cubicBezTo>
                    <a:lnTo>
                      <a:pt x="272" y="678"/>
                    </a:lnTo>
                    <a:cubicBezTo>
                      <a:pt x="1" y="390"/>
                      <a:pt x="424" y="0"/>
                      <a:pt x="695" y="288"/>
                    </a:cubicBezTo>
                    <a:lnTo>
                      <a:pt x="1965" y="1660"/>
                    </a:lnTo>
                    <a:cubicBezTo>
                      <a:pt x="2134" y="1846"/>
                      <a:pt x="1998" y="2151"/>
                      <a:pt x="1745" y="213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75" name="Google Shape;8275;p43"/>
              <p:cNvSpPr/>
              <p:nvPr/>
            </p:nvSpPr>
            <p:spPr>
              <a:xfrm>
                <a:off x="1753454" y="3395276"/>
                <a:ext cx="186046" cy="133933"/>
              </a:xfrm>
              <a:custGeom>
                <a:avLst/>
                <a:gdLst/>
                <a:ahLst/>
                <a:cxnLst/>
                <a:rect l="l" t="t" r="r" b="b"/>
                <a:pathLst>
                  <a:path w="9432" h="6790" extrusionOk="0">
                    <a:moveTo>
                      <a:pt x="9109" y="6789"/>
                    </a:moveTo>
                    <a:cubicBezTo>
                      <a:pt x="9059" y="6789"/>
                      <a:pt x="9008" y="6772"/>
                      <a:pt x="8957" y="6755"/>
                    </a:cubicBezTo>
                    <a:lnTo>
                      <a:pt x="881" y="2100"/>
                    </a:lnTo>
                    <a:cubicBezTo>
                      <a:pt x="830" y="2066"/>
                      <a:pt x="780" y="2015"/>
                      <a:pt x="763" y="1964"/>
                    </a:cubicBezTo>
                    <a:lnTo>
                      <a:pt x="153" y="593"/>
                    </a:lnTo>
                    <a:cubicBezTo>
                      <a:pt x="1" y="237"/>
                      <a:pt x="526" y="0"/>
                      <a:pt x="678" y="356"/>
                    </a:cubicBezTo>
                    <a:lnTo>
                      <a:pt x="1254" y="1642"/>
                    </a:lnTo>
                    <a:lnTo>
                      <a:pt x="9245" y="6264"/>
                    </a:lnTo>
                    <a:cubicBezTo>
                      <a:pt x="9380" y="6332"/>
                      <a:pt x="9431" y="6518"/>
                      <a:pt x="9346" y="6654"/>
                    </a:cubicBezTo>
                    <a:cubicBezTo>
                      <a:pt x="9296" y="6739"/>
                      <a:pt x="9211" y="6789"/>
                      <a:pt x="9109" y="6789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76" name="Google Shape;8276;p43"/>
              <p:cNvSpPr/>
              <p:nvPr/>
            </p:nvSpPr>
            <p:spPr>
              <a:xfrm>
                <a:off x="1831935" y="3455374"/>
                <a:ext cx="49451" cy="21402"/>
              </a:xfrm>
              <a:custGeom>
                <a:avLst/>
                <a:gdLst/>
                <a:ahLst/>
                <a:cxnLst/>
                <a:rect l="l" t="t" r="r" b="b"/>
                <a:pathLst>
                  <a:path w="2507" h="1085" extrusionOk="0">
                    <a:moveTo>
                      <a:pt x="407" y="1084"/>
                    </a:moveTo>
                    <a:cubicBezTo>
                      <a:pt x="68" y="1067"/>
                      <a:pt x="0" y="610"/>
                      <a:pt x="322" y="509"/>
                    </a:cubicBezTo>
                    <a:lnTo>
                      <a:pt x="2117" y="34"/>
                    </a:lnTo>
                    <a:cubicBezTo>
                      <a:pt x="2269" y="1"/>
                      <a:pt x="2422" y="85"/>
                      <a:pt x="2455" y="255"/>
                    </a:cubicBezTo>
                    <a:cubicBezTo>
                      <a:pt x="2506" y="407"/>
                      <a:pt x="2405" y="559"/>
                      <a:pt x="2252" y="593"/>
                    </a:cubicBezTo>
                    <a:lnTo>
                      <a:pt x="475" y="1084"/>
                    </a:lnTo>
                    <a:cubicBezTo>
                      <a:pt x="441" y="1084"/>
                      <a:pt x="424" y="1084"/>
                      <a:pt x="407" y="108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77" name="Google Shape;8277;p43"/>
              <p:cNvSpPr/>
              <p:nvPr/>
            </p:nvSpPr>
            <p:spPr>
              <a:xfrm>
                <a:off x="1876018" y="3471409"/>
                <a:ext cx="84167" cy="30732"/>
              </a:xfrm>
              <a:custGeom>
                <a:avLst/>
                <a:gdLst/>
                <a:ahLst/>
                <a:cxnLst/>
                <a:rect l="l" t="t" r="r" b="b"/>
                <a:pathLst>
                  <a:path w="4267" h="1558" extrusionOk="0">
                    <a:moveTo>
                      <a:pt x="407" y="1558"/>
                    </a:moveTo>
                    <a:cubicBezTo>
                      <a:pt x="51" y="1558"/>
                      <a:pt x="0" y="1067"/>
                      <a:pt x="322" y="982"/>
                    </a:cubicBezTo>
                    <a:lnTo>
                      <a:pt x="3877" y="34"/>
                    </a:lnTo>
                    <a:cubicBezTo>
                      <a:pt x="4030" y="0"/>
                      <a:pt x="4182" y="85"/>
                      <a:pt x="4216" y="254"/>
                    </a:cubicBezTo>
                    <a:cubicBezTo>
                      <a:pt x="4267" y="407"/>
                      <a:pt x="4165" y="559"/>
                      <a:pt x="4013" y="593"/>
                    </a:cubicBezTo>
                    <a:lnTo>
                      <a:pt x="474" y="1558"/>
                    </a:lnTo>
                    <a:cubicBezTo>
                      <a:pt x="441" y="1558"/>
                      <a:pt x="424" y="1558"/>
                      <a:pt x="407" y="1558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78" name="Google Shape;8278;p43"/>
              <p:cNvSpPr/>
              <p:nvPr/>
            </p:nvSpPr>
            <p:spPr>
              <a:xfrm>
                <a:off x="1924775" y="3499456"/>
                <a:ext cx="83831" cy="30751"/>
              </a:xfrm>
              <a:custGeom>
                <a:avLst/>
                <a:gdLst/>
                <a:ahLst/>
                <a:cxnLst/>
                <a:rect l="l" t="t" r="r" b="b"/>
                <a:pathLst>
                  <a:path w="4250" h="1559" extrusionOk="0">
                    <a:moveTo>
                      <a:pt x="390" y="1558"/>
                    </a:moveTo>
                    <a:cubicBezTo>
                      <a:pt x="68" y="1541"/>
                      <a:pt x="0" y="1084"/>
                      <a:pt x="322" y="999"/>
                    </a:cubicBezTo>
                    <a:lnTo>
                      <a:pt x="3860" y="51"/>
                    </a:lnTo>
                    <a:cubicBezTo>
                      <a:pt x="4013" y="0"/>
                      <a:pt x="4182" y="102"/>
                      <a:pt x="4216" y="254"/>
                    </a:cubicBezTo>
                    <a:cubicBezTo>
                      <a:pt x="4250" y="407"/>
                      <a:pt x="4165" y="559"/>
                      <a:pt x="3996" y="610"/>
                    </a:cubicBezTo>
                    <a:lnTo>
                      <a:pt x="474" y="1541"/>
                    </a:lnTo>
                    <a:cubicBezTo>
                      <a:pt x="440" y="1558"/>
                      <a:pt x="423" y="1558"/>
                      <a:pt x="390" y="1558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79" name="Google Shape;8279;p43"/>
              <p:cNvSpPr/>
              <p:nvPr/>
            </p:nvSpPr>
            <p:spPr>
              <a:xfrm>
                <a:off x="1680338" y="3344842"/>
                <a:ext cx="25051" cy="49786"/>
              </a:xfrm>
              <a:custGeom>
                <a:avLst/>
                <a:gdLst/>
                <a:ahLst/>
                <a:cxnLst/>
                <a:rect l="l" t="t" r="r" b="b"/>
                <a:pathLst>
                  <a:path w="1270" h="2524" extrusionOk="0">
                    <a:moveTo>
                      <a:pt x="948" y="2523"/>
                    </a:moveTo>
                    <a:cubicBezTo>
                      <a:pt x="813" y="2523"/>
                      <a:pt x="711" y="2439"/>
                      <a:pt x="677" y="2320"/>
                    </a:cubicBezTo>
                    <a:lnTo>
                      <a:pt x="119" y="525"/>
                    </a:lnTo>
                    <a:cubicBezTo>
                      <a:pt x="0" y="170"/>
                      <a:pt x="542" y="1"/>
                      <a:pt x="660" y="356"/>
                    </a:cubicBezTo>
                    <a:lnTo>
                      <a:pt x="1219" y="2151"/>
                    </a:lnTo>
                    <a:cubicBezTo>
                      <a:pt x="1270" y="2303"/>
                      <a:pt x="1185" y="2456"/>
                      <a:pt x="1033" y="2506"/>
                    </a:cubicBezTo>
                    <a:cubicBezTo>
                      <a:pt x="999" y="2523"/>
                      <a:pt x="982" y="2523"/>
                      <a:pt x="948" y="2523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80" name="Google Shape;8280;p43"/>
              <p:cNvSpPr/>
              <p:nvPr/>
            </p:nvSpPr>
            <p:spPr>
              <a:xfrm>
                <a:off x="1736097" y="3425650"/>
                <a:ext cx="203404" cy="103556"/>
              </a:xfrm>
              <a:custGeom>
                <a:avLst/>
                <a:gdLst/>
                <a:ahLst/>
                <a:cxnLst/>
                <a:rect l="l" t="t" r="r" b="b"/>
                <a:pathLst>
                  <a:path w="10312" h="5250" extrusionOk="0">
                    <a:moveTo>
                      <a:pt x="9989" y="5249"/>
                    </a:moveTo>
                    <a:cubicBezTo>
                      <a:pt x="9939" y="5249"/>
                      <a:pt x="9888" y="5232"/>
                      <a:pt x="9837" y="5215"/>
                    </a:cubicBezTo>
                    <a:lnTo>
                      <a:pt x="1846" y="593"/>
                    </a:lnTo>
                    <a:lnTo>
                      <a:pt x="441" y="746"/>
                    </a:lnTo>
                    <a:cubicBezTo>
                      <a:pt x="68" y="797"/>
                      <a:pt x="0" y="221"/>
                      <a:pt x="373" y="187"/>
                    </a:cubicBezTo>
                    <a:lnTo>
                      <a:pt x="1880" y="18"/>
                    </a:lnTo>
                    <a:cubicBezTo>
                      <a:pt x="1931" y="1"/>
                      <a:pt x="1998" y="18"/>
                      <a:pt x="2049" y="52"/>
                    </a:cubicBezTo>
                    <a:lnTo>
                      <a:pt x="10125" y="4708"/>
                    </a:lnTo>
                    <a:cubicBezTo>
                      <a:pt x="10260" y="4792"/>
                      <a:pt x="10311" y="4961"/>
                      <a:pt x="10226" y="5097"/>
                    </a:cubicBezTo>
                    <a:cubicBezTo>
                      <a:pt x="10176" y="5199"/>
                      <a:pt x="10091" y="5249"/>
                      <a:pt x="9989" y="5249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81" name="Google Shape;8281;p43"/>
              <p:cNvSpPr/>
              <p:nvPr/>
            </p:nvSpPr>
            <p:spPr>
              <a:xfrm>
                <a:off x="1833612" y="3460384"/>
                <a:ext cx="23059" cy="49451"/>
              </a:xfrm>
              <a:custGeom>
                <a:avLst/>
                <a:gdLst/>
                <a:ahLst/>
                <a:cxnLst/>
                <a:rect l="l" t="t" r="r" b="b"/>
                <a:pathLst>
                  <a:path w="1169" h="2507" extrusionOk="0">
                    <a:moveTo>
                      <a:pt x="847" y="2506"/>
                    </a:moveTo>
                    <a:cubicBezTo>
                      <a:pt x="711" y="2506"/>
                      <a:pt x="610" y="2422"/>
                      <a:pt x="576" y="2303"/>
                    </a:cubicBezTo>
                    <a:lnTo>
                      <a:pt x="102" y="525"/>
                    </a:lnTo>
                    <a:cubicBezTo>
                      <a:pt x="0" y="153"/>
                      <a:pt x="542" y="1"/>
                      <a:pt x="644" y="373"/>
                    </a:cubicBezTo>
                    <a:lnTo>
                      <a:pt x="1118" y="2151"/>
                    </a:lnTo>
                    <a:cubicBezTo>
                      <a:pt x="1168" y="2303"/>
                      <a:pt x="1067" y="2456"/>
                      <a:pt x="914" y="2506"/>
                    </a:cubicBezTo>
                    <a:cubicBezTo>
                      <a:pt x="897" y="2506"/>
                      <a:pt x="864" y="2506"/>
                      <a:pt x="847" y="250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82" name="Google Shape;8282;p43"/>
              <p:cNvSpPr/>
              <p:nvPr/>
            </p:nvSpPr>
            <p:spPr>
              <a:xfrm>
                <a:off x="1877675" y="3485768"/>
                <a:ext cx="32093" cy="84502"/>
              </a:xfrm>
              <a:custGeom>
                <a:avLst/>
                <a:gdLst/>
                <a:ahLst/>
                <a:cxnLst/>
                <a:rect l="l" t="t" r="r" b="b"/>
                <a:pathLst>
                  <a:path w="1627" h="4284" extrusionOk="0">
                    <a:moveTo>
                      <a:pt x="1322" y="4284"/>
                    </a:moveTo>
                    <a:cubicBezTo>
                      <a:pt x="1186" y="4284"/>
                      <a:pt x="1085" y="4199"/>
                      <a:pt x="1051" y="4064"/>
                    </a:cubicBezTo>
                    <a:lnTo>
                      <a:pt x="86" y="525"/>
                    </a:lnTo>
                    <a:cubicBezTo>
                      <a:pt x="1" y="153"/>
                      <a:pt x="543" y="0"/>
                      <a:pt x="644" y="373"/>
                    </a:cubicBezTo>
                    <a:lnTo>
                      <a:pt x="1592" y="3911"/>
                    </a:lnTo>
                    <a:cubicBezTo>
                      <a:pt x="1626" y="4081"/>
                      <a:pt x="1542" y="4233"/>
                      <a:pt x="1389" y="4267"/>
                    </a:cubicBezTo>
                    <a:cubicBezTo>
                      <a:pt x="1355" y="4267"/>
                      <a:pt x="1338" y="4284"/>
                      <a:pt x="1322" y="428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83" name="Google Shape;8283;p43"/>
              <p:cNvSpPr/>
              <p:nvPr/>
            </p:nvSpPr>
            <p:spPr>
              <a:xfrm>
                <a:off x="1926097" y="3513815"/>
                <a:ext cx="32428" cy="84502"/>
              </a:xfrm>
              <a:custGeom>
                <a:avLst/>
                <a:gdLst/>
                <a:ahLst/>
                <a:cxnLst/>
                <a:rect l="l" t="t" r="r" b="b"/>
                <a:pathLst>
                  <a:path w="1644" h="4284" extrusionOk="0">
                    <a:moveTo>
                      <a:pt x="1338" y="4284"/>
                    </a:moveTo>
                    <a:cubicBezTo>
                      <a:pt x="1203" y="4284"/>
                      <a:pt x="1084" y="4199"/>
                      <a:pt x="1051" y="4064"/>
                    </a:cubicBezTo>
                    <a:lnTo>
                      <a:pt x="102" y="525"/>
                    </a:lnTo>
                    <a:cubicBezTo>
                      <a:pt x="1" y="153"/>
                      <a:pt x="560" y="0"/>
                      <a:pt x="661" y="373"/>
                    </a:cubicBezTo>
                    <a:lnTo>
                      <a:pt x="1609" y="3911"/>
                    </a:lnTo>
                    <a:cubicBezTo>
                      <a:pt x="1643" y="4081"/>
                      <a:pt x="1559" y="4233"/>
                      <a:pt x="1389" y="4267"/>
                    </a:cubicBezTo>
                    <a:cubicBezTo>
                      <a:pt x="1372" y="4284"/>
                      <a:pt x="1355" y="4284"/>
                      <a:pt x="1338" y="428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84" name="Google Shape;8284;p43"/>
              <p:cNvSpPr/>
              <p:nvPr/>
            </p:nvSpPr>
            <p:spPr>
              <a:xfrm>
                <a:off x="1655624" y="3381252"/>
                <a:ext cx="51778" cy="20711"/>
              </a:xfrm>
              <a:custGeom>
                <a:avLst/>
                <a:gdLst/>
                <a:ahLst/>
                <a:cxnLst/>
                <a:rect l="l" t="t" r="r" b="b"/>
                <a:pathLst>
                  <a:path w="2625" h="1050" extrusionOk="0">
                    <a:moveTo>
                      <a:pt x="390" y="1050"/>
                    </a:moveTo>
                    <a:cubicBezTo>
                      <a:pt x="51" y="1050"/>
                      <a:pt x="0" y="559"/>
                      <a:pt x="339" y="491"/>
                    </a:cubicBezTo>
                    <a:lnTo>
                      <a:pt x="2167" y="68"/>
                    </a:lnTo>
                    <a:cubicBezTo>
                      <a:pt x="2523" y="0"/>
                      <a:pt x="2624" y="525"/>
                      <a:pt x="2286" y="626"/>
                    </a:cubicBezTo>
                    <a:lnTo>
                      <a:pt x="457" y="1050"/>
                    </a:lnTo>
                    <a:cubicBezTo>
                      <a:pt x="440" y="1050"/>
                      <a:pt x="407" y="1050"/>
                      <a:pt x="390" y="10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85" name="Google Shape;8285;p43"/>
              <p:cNvSpPr/>
              <p:nvPr/>
            </p:nvSpPr>
            <p:spPr>
              <a:xfrm>
                <a:off x="1736433" y="3064331"/>
                <a:ext cx="206067" cy="106554"/>
              </a:xfrm>
              <a:custGeom>
                <a:avLst/>
                <a:gdLst/>
                <a:ahLst/>
                <a:cxnLst/>
                <a:rect l="l" t="t" r="r" b="b"/>
                <a:pathLst>
                  <a:path w="10447" h="5402" extrusionOk="0">
                    <a:moveTo>
                      <a:pt x="1897" y="5402"/>
                    </a:moveTo>
                    <a:lnTo>
                      <a:pt x="1863" y="5402"/>
                    </a:lnTo>
                    <a:lnTo>
                      <a:pt x="373" y="5232"/>
                    </a:lnTo>
                    <a:cubicBezTo>
                      <a:pt x="0" y="5182"/>
                      <a:pt x="51" y="4623"/>
                      <a:pt x="441" y="4657"/>
                    </a:cubicBezTo>
                    <a:lnTo>
                      <a:pt x="1846" y="4809"/>
                    </a:lnTo>
                    <a:lnTo>
                      <a:pt x="9837" y="204"/>
                    </a:lnTo>
                    <a:cubicBezTo>
                      <a:pt x="10176" y="1"/>
                      <a:pt x="10446" y="509"/>
                      <a:pt x="10125" y="695"/>
                    </a:cubicBezTo>
                    <a:lnTo>
                      <a:pt x="2049" y="5351"/>
                    </a:lnTo>
                    <a:cubicBezTo>
                      <a:pt x="1998" y="5385"/>
                      <a:pt x="1947" y="5402"/>
                      <a:pt x="1897" y="5402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86" name="Google Shape;8286;p43"/>
              <p:cNvSpPr/>
              <p:nvPr/>
            </p:nvSpPr>
            <p:spPr>
              <a:xfrm>
                <a:off x="1834282" y="3083700"/>
                <a:ext cx="23394" cy="49451"/>
              </a:xfrm>
              <a:custGeom>
                <a:avLst/>
                <a:gdLst/>
                <a:ahLst/>
                <a:cxnLst/>
                <a:rect l="l" t="t" r="r" b="b"/>
                <a:pathLst>
                  <a:path w="1186" h="2507" extrusionOk="0">
                    <a:moveTo>
                      <a:pt x="339" y="2507"/>
                    </a:moveTo>
                    <a:cubicBezTo>
                      <a:pt x="135" y="2507"/>
                      <a:pt x="0" y="2320"/>
                      <a:pt x="51" y="2151"/>
                    </a:cubicBezTo>
                    <a:lnTo>
                      <a:pt x="525" y="373"/>
                    </a:lnTo>
                    <a:cubicBezTo>
                      <a:pt x="626" y="1"/>
                      <a:pt x="1185" y="153"/>
                      <a:pt x="1084" y="509"/>
                    </a:cubicBezTo>
                    <a:lnTo>
                      <a:pt x="610" y="2303"/>
                    </a:lnTo>
                    <a:cubicBezTo>
                      <a:pt x="576" y="2422"/>
                      <a:pt x="457" y="2507"/>
                      <a:pt x="339" y="2507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87" name="Google Shape;8287;p43"/>
              <p:cNvSpPr/>
              <p:nvPr/>
            </p:nvSpPr>
            <p:spPr>
              <a:xfrm>
                <a:off x="1878345" y="3025929"/>
                <a:ext cx="31422" cy="81839"/>
              </a:xfrm>
              <a:custGeom>
                <a:avLst/>
                <a:gdLst/>
                <a:ahLst/>
                <a:cxnLst/>
                <a:rect l="l" t="t" r="r" b="b"/>
                <a:pathLst>
                  <a:path w="1593" h="4149" extrusionOk="0">
                    <a:moveTo>
                      <a:pt x="323" y="4149"/>
                    </a:moveTo>
                    <a:cubicBezTo>
                      <a:pt x="306" y="4149"/>
                      <a:pt x="272" y="4149"/>
                      <a:pt x="255" y="4149"/>
                    </a:cubicBezTo>
                    <a:cubicBezTo>
                      <a:pt x="102" y="4115"/>
                      <a:pt x="1" y="3946"/>
                      <a:pt x="52" y="3793"/>
                    </a:cubicBezTo>
                    <a:lnTo>
                      <a:pt x="1000" y="255"/>
                    </a:lnTo>
                    <a:cubicBezTo>
                      <a:pt x="1034" y="102"/>
                      <a:pt x="1186" y="1"/>
                      <a:pt x="1338" y="35"/>
                    </a:cubicBezTo>
                    <a:cubicBezTo>
                      <a:pt x="1508" y="69"/>
                      <a:pt x="1592" y="238"/>
                      <a:pt x="1558" y="390"/>
                    </a:cubicBezTo>
                    <a:lnTo>
                      <a:pt x="610" y="3929"/>
                    </a:lnTo>
                    <a:cubicBezTo>
                      <a:pt x="576" y="4064"/>
                      <a:pt x="458" y="4149"/>
                      <a:pt x="323" y="4149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88" name="Google Shape;8288;p43"/>
              <p:cNvSpPr/>
              <p:nvPr/>
            </p:nvSpPr>
            <p:spPr>
              <a:xfrm>
                <a:off x="1927103" y="2997546"/>
                <a:ext cx="31422" cy="82174"/>
              </a:xfrm>
              <a:custGeom>
                <a:avLst/>
                <a:gdLst/>
                <a:ahLst/>
                <a:cxnLst/>
                <a:rect l="l" t="t" r="r" b="b"/>
                <a:pathLst>
                  <a:path w="1593" h="4166" extrusionOk="0">
                    <a:moveTo>
                      <a:pt x="322" y="4166"/>
                    </a:moveTo>
                    <a:cubicBezTo>
                      <a:pt x="305" y="4166"/>
                      <a:pt x="272" y="4166"/>
                      <a:pt x="255" y="4149"/>
                    </a:cubicBezTo>
                    <a:cubicBezTo>
                      <a:pt x="85" y="4115"/>
                      <a:pt x="1" y="3963"/>
                      <a:pt x="35" y="3810"/>
                    </a:cubicBezTo>
                    <a:lnTo>
                      <a:pt x="983" y="255"/>
                    </a:lnTo>
                    <a:cubicBezTo>
                      <a:pt x="1033" y="102"/>
                      <a:pt x="1186" y="1"/>
                      <a:pt x="1338" y="52"/>
                    </a:cubicBezTo>
                    <a:cubicBezTo>
                      <a:pt x="1491" y="85"/>
                      <a:pt x="1592" y="238"/>
                      <a:pt x="1558" y="390"/>
                    </a:cubicBezTo>
                    <a:lnTo>
                      <a:pt x="593" y="3946"/>
                    </a:lnTo>
                    <a:cubicBezTo>
                      <a:pt x="576" y="4064"/>
                      <a:pt x="458" y="4166"/>
                      <a:pt x="322" y="416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89" name="Google Shape;8289;p43"/>
              <p:cNvSpPr/>
              <p:nvPr/>
            </p:nvSpPr>
            <p:spPr>
              <a:xfrm>
                <a:off x="1655289" y="3193581"/>
                <a:ext cx="52113" cy="20711"/>
              </a:xfrm>
              <a:custGeom>
                <a:avLst/>
                <a:gdLst/>
                <a:ahLst/>
                <a:cxnLst/>
                <a:rect l="l" t="t" r="r" b="b"/>
                <a:pathLst>
                  <a:path w="2642" h="1050" extrusionOk="0">
                    <a:moveTo>
                      <a:pt x="2235" y="1033"/>
                    </a:moveTo>
                    <a:cubicBezTo>
                      <a:pt x="2218" y="1033"/>
                      <a:pt x="2184" y="1033"/>
                      <a:pt x="2167" y="1033"/>
                    </a:cubicBezTo>
                    <a:lnTo>
                      <a:pt x="339" y="610"/>
                    </a:lnTo>
                    <a:cubicBezTo>
                      <a:pt x="0" y="508"/>
                      <a:pt x="119" y="0"/>
                      <a:pt x="474" y="51"/>
                    </a:cubicBezTo>
                    <a:lnTo>
                      <a:pt x="2303" y="474"/>
                    </a:lnTo>
                    <a:cubicBezTo>
                      <a:pt x="2641" y="542"/>
                      <a:pt x="2574" y="1050"/>
                      <a:pt x="2235" y="10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90" name="Google Shape;8290;p43"/>
              <p:cNvSpPr/>
              <p:nvPr/>
            </p:nvSpPr>
            <p:spPr>
              <a:xfrm>
                <a:off x="1755131" y="3064666"/>
                <a:ext cx="187032" cy="133282"/>
              </a:xfrm>
              <a:custGeom>
                <a:avLst/>
                <a:gdLst/>
                <a:ahLst/>
                <a:cxnLst/>
                <a:rect l="l" t="t" r="r" b="b"/>
                <a:pathLst>
                  <a:path w="9482" h="6757" extrusionOk="0">
                    <a:moveTo>
                      <a:pt x="322" y="6756"/>
                    </a:moveTo>
                    <a:cubicBezTo>
                      <a:pt x="288" y="6756"/>
                      <a:pt x="254" y="6739"/>
                      <a:pt x="221" y="6722"/>
                    </a:cubicBezTo>
                    <a:cubicBezTo>
                      <a:pt x="68" y="6671"/>
                      <a:pt x="0" y="6502"/>
                      <a:pt x="68" y="6350"/>
                    </a:cubicBezTo>
                    <a:lnTo>
                      <a:pt x="678" y="4978"/>
                    </a:lnTo>
                    <a:cubicBezTo>
                      <a:pt x="695" y="4928"/>
                      <a:pt x="745" y="4877"/>
                      <a:pt x="796" y="4843"/>
                    </a:cubicBezTo>
                    <a:lnTo>
                      <a:pt x="8872" y="187"/>
                    </a:lnTo>
                    <a:cubicBezTo>
                      <a:pt x="9194" y="1"/>
                      <a:pt x="9482" y="492"/>
                      <a:pt x="9160" y="678"/>
                    </a:cubicBezTo>
                    <a:lnTo>
                      <a:pt x="1152" y="5300"/>
                    </a:lnTo>
                    <a:lnTo>
                      <a:pt x="593" y="6587"/>
                    </a:lnTo>
                    <a:cubicBezTo>
                      <a:pt x="542" y="6688"/>
                      <a:pt x="441" y="6756"/>
                      <a:pt x="322" y="675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91" name="Google Shape;8291;p43"/>
              <p:cNvSpPr/>
              <p:nvPr/>
            </p:nvSpPr>
            <p:spPr>
              <a:xfrm>
                <a:off x="1833277" y="3119439"/>
                <a:ext cx="49431" cy="21382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084" extrusionOk="0">
                    <a:moveTo>
                      <a:pt x="2117" y="1084"/>
                    </a:moveTo>
                    <a:cubicBezTo>
                      <a:pt x="2083" y="1084"/>
                      <a:pt x="2066" y="1084"/>
                      <a:pt x="2032" y="1067"/>
                    </a:cubicBezTo>
                    <a:lnTo>
                      <a:pt x="254" y="593"/>
                    </a:lnTo>
                    <a:cubicBezTo>
                      <a:pt x="102" y="559"/>
                      <a:pt x="0" y="390"/>
                      <a:pt x="34" y="237"/>
                    </a:cubicBezTo>
                    <a:cubicBezTo>
                      <a:pt x="85" y="85"/>
                      <a:pt x="237" y="0"/>
                      <a:pt x="390" y="34"/>
                    </a:cubicBezTo>
                    <a:lnTo>
                      <a:pt x="2167" y="508"/>
                    </a:lnTo>
                    <a:cubicBezTo>
                      <a:pt x="2506" y="593"/>
                      <a:pt x="2438" y="1084"/>
                      <a:pt x="2100" y="1067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92" name="Google Shape;8292;p43"/>
              <p:cNvSpPr/>
              <p:nvPr/>
            </p:nvSpPr>
            <p:spPr>
              <a:xfrm>
                <a:off x="1877359" y="3093719"/>
                <a:ext cx="84167" cy="31087"/>
              </a:xfrm>
              <a:custGeom>
                <a:avLst/>
                <a:gdLst/>
                <a:ahLst/>
                <a:cxnLst/>
                <a:rect l="l" t="t" r="r" b="b"/>
                <a:pathLst>
                  <a:path w="4267" h="1576" extrusionOk="0">
                    <a:moveTo>
                      <a:pt x="3877" y="1575"/>
                    </a:moveTo>
                    <a:cubicBezTo>
                      <a:pt x="3843" y="1558"/>
                      <a:pt x="3826" y="1558"/>
                      <a:pt x="3792" y="1558"/>
                    </a:cubicBezTo>
                    <a:lnTo>
                      <a:pt x="254" y="610"/>
                    </a:lnTo>
                    <a:cubicBezTo>
                      <a:pt x="85" y="576"/>
                      <a:pt x="0" y="407"/>
                      <a:pt x="34" y="255"/>
                    </a:cubicBezTo>
                    <a:cubicBezTo>
                      <a:pt x="68" y="102"/>
                      <a:pt x="220" y="1"/>
                      <a:pt x="389" y="52"/>
                    </a:cubicBezTo>
                    <a:lnTo>
                      <a:pt x="3928" y="1000"/>
                    </a:lnTo>
                    <a:cubicBezTo>
                      <a:pt x="4267" y="1084"/>
                      <a:pt x="4199" y="1558"/>
                      <a:pt x="3860" y="1558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93" name="Google Shape;8293;p43"/>
              <p:cNvSpPr/>
              <p:nvPr/>
            </p:nvSpPr>
            <p:spPr>
              <a:xfrm>
                <a:off x="1923769" y="3065002"/>
                <a:ext cx="86514" cy="31757"/>
              </a:xfrm>
              <a:custGeom>
                <a:avLst/>
                <a:gdLst/>
                <a:ahLst/>
                <a:cxnLst/>
                <a:rect l="l" t="t" r="r" b="b"/>
                <a:pathLst>
                  <a:path w="4386" h="1610" extrusionOk="0">
                    <a:moveTo>
                      <a:pt x="3979" y="1592"/>
                    </a:moveTo>
                    <a:cubicBezTo>
                      <a:pt x="3962" y="1609"/>
                      <a:pt x="3928" y="1609"/>
                      <a:pt x="3911" y="1592"/>
                    </a:cubicBezTo>
                    <a:lnTo>
                      <a:pt x="373" y="644"/>
                    </a:lnTo>
                    <a:cubicBezTo>
                      <a:pt x="0" y="559"/>
                      <a:pt x="153" y="1"/>
                      <a:pt x="508" y="102"/>
                    </a:cubicBezTo>
                    <a:lnTo>
                      <a:pt x="4064" y="1050"/>
                    </a:lnTo>
                    <a:cubicBezTo>
                      <a:pt x="4385" y="1135"/>
                      <a:pt x="4318" y="1609"/>
                      <a:pt x="3979" y="1609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94" name="Google Shape;8294;p43"/>
              <p:cNvSpPr/>
              <p:nvPr/>
            </p:nvSpPr>
            <p:spPr>
              <a:xfrm>
                <a:off x="1681660" y="3198906"/>
                <a:ext cx="24735" cy="49786"/>
              </a:xfrm>
              <a:custGeom>
                <a:avLst/>
                <a:gdLst/>
                <a:ahLst/>
                <a:cxnLst/>
                <a:rect l="l" t="t" r="r" b="b"/>
                <a:pathLst>
                  <a:path w="1254" h="2524" extrusionOk="0">
                    <a:moveTo>
                      <a:pt x="322" y="2524"/>
                    </a:moveTo>
                    <a:cubicBezTo>
                      <a:pt x="289" y="2524"/>
                      <a:pt x="255" y="2524"/>
                      <a:pt x="238" y="2507"/>
                    </a:cubicBezTo>
                    <a:cubicBezTo>
                      <a:pt x="85" y="2456"/>
                      <a:pt x="1" y="2303"/>
                      <a:pt x="52" y="2151"/>
                    </a:cubicBezTo>
                    <a:lnTo>
                      <a:pt x="593" y="356"/>
                    </a:lnTo>
                    <a:cubicBezTo>
                      <a:pt x="712" y="1"/>
                      <a:pt x="1254" y="170"/>
                      <a:pt x="1152" y="526"/>
                    </a:cubicBezTo>
                    <a:lnTo>
                      <a:pt x="593" y="2320"/>
                    </a:lnTo>
                    <a:cubicBezTo>
                      <a:pt x="559" y="2439"/>
                      <a:pt x="441" y="2524"/>
                      <a:pt x="322" y="252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95" name="Google Shape;8295;p43"/>
              <p:cNvSpPr/>
              <p:nvPr/>
            </p:nvSpPr>
            <p:spPr>
              <a:xfrm>
                <a:off x="2128463" y="2908395"/>
                <a:ext cx="30081" cy="15721"/>
              </a:xfrm>
              <a:custGeom>
                <a:avLst/>
                <a:gdLst/>
                <a:ahLst/>
                <a:cxnLst/>
                <a:rect l="l" t="t" r="r" b="b"/>
                <a:pathLst>
                  <a:path w="1525" h="797" extrusionOk="0">
                    <a:moveTo>
                      <a:pt x="1440" y="796"/>
                    </a:moveTo>
                    <a:lnTo>
                      <a:pt x="1406" y="796"/>
                    </a:lnTo>
                    <a:lnTo>
                      <a:pt x="1338" y="762"/>
                    </a:lnTo>
                    <a:lnTo>
                      <a:pt x="1338" y="762"/>
                    </a:lnTo>
                    <a:lnTo>
                      <a:pt x="69" y="170"/>
                    </a:lnTo>
                    <a:cubicBezTo>
                      <a:pt x="18" y="136"/>
                      <a:pt x="1" y="102"/>
                      <a:pt x="18" y="68"/>
                    </a:cubicBezTo>
                    <a:cubicBezTo>
                      <a:pt x="35" y="17"/>
                      <a:pt x="85" y="0"/>
                      <a:pt x="119" y="34"/>
                    </a:cubicBezTo>
                    <a:lnTo>
                      <a:pt x="1389" y="610"/>
                    </a:lnTo>
                    <a:lnTo>
                      <a:pt x="1389" y="610"/>
                    </a:lnTo>
                    <a:lnTo>
                      <a:pt x="1474" y="661"/>
                    </a:lnTo>
                    <a:cubicBezTo>
                      <a:pt x="1508" y="678"/>
                      <a:pt x="1525" y="711"/>
                      <a:pt x="1508" y="745"/>
                    </a:cubicBezTo>
                    <a:cubicBezTo>
                      <a:pt x="1491" y="779"/>
                      <a:pt x="1457" y="796"/>
                      <a:pt x="1440" y="79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96" name="Google Shape;8296;p43"/>
              <p:cNvSpPr/>
              <p:nvPr/>
            </p:nvSpPr>
            <p:spPr>
              <a:xfrm>
                <a:off x="2116451" y="2864648"/>
                <a:ext cx="11362" cy="6371"/>
              </a:xfrm>
              <a:custGeom>
                <a:avLst/>
                <a:gdLst/>
                <a:ahLst/>
                <a:cxnLst/>
                <a:rect l="l" t="t" r="r" b="b"/>
                <a:pathLst>
                  <a:path w="576" h="323" extrusionOk="0">
                    <a:moveTo>
                      <a:pt x="474" y="305"/>
                    </a:moveTo>
                    <a:lnTo>
                      <a:pt x="440" y="305"/>
                    </a:lnTo>
                    <a:lnTo>
                      <a:pt x="51" y="153"/>
                    </a:lnTo>
                    <a:cubicBezTo>
                      <a:pt x="17" y="153"/>
                      <a:pt x="0" y="102"/>
                      <a:pt x="17" y="68"/>
                    </a:cubicBezTo>
                    <a:cubicBezTo>
                      <a:pt x="34" y="17"/>
                      <a:pt x="68" y="0"/>
                      <a:pt x="102" y="17"/>
                    </a:cubicBezTo>
                    <a:lnTo>
                      <a:pt x="491" y="170"/>
                    </a:lnTo>
                    <a:cubicBezTo>
                      <a:pt x="576" y="204"/>
                      <a:pt x="559" y="322"/>
                      <a:pt x="474" y="30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97" name="Google Shape;8297;p43"/>
              <p:cNvSpPr/>
              <p:nvPr/>
            </p:nvSpPr>
            <p:spPr>
              <a:xfrm>
                <a:off x="2117792" y="2856956"/>
                <a:ext cx="14044" cy="54796"/>
              </a:xfrm>
              <a:custGeom>
                <a:avLst/>
                <a:gdLst/>
                <a:ahLst/>
                <a:cxnLst/>
                <a:rect l="l" t="t" r="r" b="b"/>
                <a:pathLst>
                  <a:path w="712" h="2778" extrusionOk="0">
                    <a:moveTo>
                      <a:pt x="626" y="2761"/>
                    </a:moveTo>
                    <a:cubicBezTo>
                      <a:pt x="593" y="2761"/>
                      <a:pt x="576" y="2744"/>
                      <a:pt x="559" y="2727"/>
                    </a:cubicBezTo>
                    <a:cubicBezTo>
                      <a:pt x="372" y="2320"/>
                      <a:pt x="119" y="1559"/>
                      <a:pt x="491" y="915"/>
                    </a:cubicBezTo>
                    <a:lnTo>
                      <a:pt x="339" y="661"/>
                    </a:lnTo>
                    <a:lnTo>
                      <a:pt x="51" y="170"/>
                    </a:lnTo>
                    <a:cubicBezTo>
                      <a:pt x="0" y="86"/>
                      <a:pt x="135" y="1"/>
                      <a:pt x="186" y="86"/>
                    </a:cubicBezTo>
                    <a:lnTo>
                      <a:pt x="474" y="594"/>
                    </a:lnTo>
                    <a:cubicBezTo>
                      <a:pt x="474" y="594"/>
                      <a:pt x="474" y="594"/>
                      <a:pt x="474" y="610"/>
                    </a:cubicBezTo>
                    <a:lnTo>
                      <a:pt x="626" y="898"/>
                    </a:lnTo>
                    <a:cubicBezTo>
                      <a:pt x="643" y="915"/>
                      <a:pt x="643" y="949"/>
                      <a:pt x="626" y="966"/>
                    </a:cubicBezTo>
                    <a:lnTo>
                      <a:pt x="626" y="983"/>
                    </a:lnTo>
                    <a:cubicBezTo>
                      <a:pt x="271" y="1559"/>
                      <a:pt x="508" y="2287"/>
                      <a:pt x="694" y="2676"/>
                    </a:cubicBezTo>
                    <a:cubicBezTo>
                      <a:pt x="711" y="2710"/>
                      <a:pt x="694" y="2761"/>
                      <a:pt x="660" y="2778"/>
                    </a:cubicBezTo>
                    <a:close/>
                    <a:moveTo>
                      <a:pt x="406" y="627"/>
                    </a:move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98" name="Google Shape;8298;p43"/>
              <p:cNvSpPr/>
              <p:nvPr/>
            </p:nvSpPr>
            <p:spPr>
              <a:xfrm>
                <a:off x="2155188" y="2891689"/>
                <a:ext cx="5365" cy="32428"/>
              </a:xfrm>
              <a:custGeom>
                <a:avLst/>
                <a:gdLst/>
                <a:ahLst/>
                <a:cxnLst/>
                <a:rect l="l" t="t" r="r" b="b"/>
                <a:pathLst>
                  <a:path w="272" h="1644" extrusionOk="0">
                    <a:moveTo>
                      <a:pt x="85" y="1643"/>
                    </a:moveTo>
                    <a:lnTo>
                      <a:pt x="85" y="1643"/>
                    </a:lnTo>
                    <a:cubicBezTo>
                      <a:pt x="34" y="1626"/>
                      <a:pt x="0" y="1592"/>
                      <a:pt x="17" y="1558"/>
                    </a:cubicBezTo>
                    <a:lnTo>
                      <a:pt x="17" y="1474"/>
                    </a:lnTo>
                    <a:lnTo>
                      <a:pt x="119" y="69"/>
                    </a:lnTo>
                    <a:cubicBezTo>
                      <a:pt x="119" y="35"/>
                      <a:pt x="153" y="1"/>
                      <a:pt x="203" y="1"/>
                    </a:cubicBezTo>
                    <a:cubicBezTo>
                      <a:pt x="237" y="1"/>
                      <a:pt x="271" y="35"/>
                      <a:pt x="271" y="69"/>
                    </a:cubicBezTo>
                    <a:lnTo>
                      <a:pt x="153" y="1558"/>
                    </a:lnTo>
                    <a:cubicBezTo>
                      <a:pt x="153" y="1609"/>
                      <a:pt x="119" y="1626"/>
                      <a:pt x="85" y="1643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99" name="Google Shape;8299;p43"/>
              <p:cNvSpPr/>
              <p:nvPr/>
            </p:nvSpPr>
            <p:spPr>
              <a:xfrm>
                <a:off x="2124123" y="2858967"/>
                <a:ext cx="4695" cy="11717"/>
              </a:xfrm>
              <a:custGeom>
                <a:avLst/>
                <a:gdLst/>
                <a:ahLst/>
                <a:cxnLst/>
                <a:rect l="l" t="t" r="r" b="b"/>
                <a:pathLst>
                  <a:path w="238" h="594" extrusionOk="0">
                    <a:moveTo>
                      <a:pt x="85" y="593"/>
                    </a:moveTo>
                    <a:lnTo>
                      <a:pt x="68" y="593"/>
                    </a:lnTo>
                    <a:cubicBezTo>
                      <a:pt x="35" y="593"/>
                      <a:pt x="1" y="559"/>
                      <a:pt x="1" y="508"/>
                    </a:cubicBezTo>
                    <a:lnTo>
                      <a:pt x="68" y="102"/>
                    </a:lnTo>
                    <a:cubicBezTo>
                      <a:pt x="85" y="1"/>
                      <a:pt x="238" y="18"/>
                      <a:pt x="221" y="119"/>
                    </a:cubicBezTo>
                    <a:lnTo>
                      <a:pt x="153" y="542"/>
                    </a:lnTo>
                    <a:cubicBezTo>
                      <a:pt x="153" y="576"/>
                      <a:pt x="119" y="593"/>
                      <a:pt x="85" y="593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00" name="Google Shape;8300;p43"/>
              <p:cNvSpPr/>
              <p:nvPr/>
            </p:nvSpPr>
            <p:spPr>
              <a:xfrm>
                <a:off x="2117792" y="2856956"/>
                <a:ext cx="42764" cy="37773"/>
              </a:xfrm>
              <a:custGeom>
                <a:avLst/>
                <a:gdLst/>
                <a:ahLst/>
                <a:cxnLst/>
                <a:rect l="l" t="t" r="r" b="b"/>
                <a:pathLst>
                  <a:path w="2168" h="1915" extrusionOk="0">
                    <a:moveTo>
                      <a:pt x="2099" y="1914"/>
                    </a:moveTo>
                    <a:cubicBezTo>
                      <a:pt x="2066" y="1914"/>
                      <a:pt x="2032" y="1897"/>
                      <a:pt x="2032" y="1863"/>
                    </a:cubicBezTo>
                    <a:cubicBezTo>
                      <a:pt x="1727" y="1440"/>
                      <a:pt x="1236" y="966"/>
                      <a:pt x="593" y="1000"/>
                    </a:cubicBezTo>
                    <a:lnTo>
                      <a:pt x="576" y="1000"/>
                    </a:lnTo>
                    <a:cubicBezTo>
                      <a:pt x="542" y="1000"/>
                      <a:pt x="525" y="983"/>
                      <a:pt x="508" y="966"/>
                    </a:cubicBezTo>
                    <a:lnTo>
                      <a:pt x="339" y="661"/>
                    </a:lnTo>
                    <a:lnTo>
                      <a:pt x="339" y="661"/>
                    </a:lnTo>
                    <a:lnTo>
                      <a:pt x="51" y="170"/>
                    </a:lnTo>
                    <a:cubicBezTo>
                      <a:pt x="0" y="86"/>
                      <a:pt x="135" y="1"/>
                      <a:pt x="186" y="86"/>
                    </a:cubicBezTo>
                    <a:lnTo>
                      <a:pt x="474" y="594"/>
                    </a:lnTo>
                    <a:cubicBezTo>
                      <a:pt x="474" y="594"/>
                      <a:pt x="474" y="594"/>
                      <a:pt x="474" y="610"/>
                    </a:cubicBezTo>
                    <a:lnTo>
                      <a:pt x="610" y="848"/>
                    </a:lnTo>
                    <a:cubicBezTo>
                      <a:pt x="1321" y="831"/>
                      <a:pt x="1829" y="1355"/>
                      <a:pt x="2150" y="1796"/>
                    </a:cubicBezTo>
                    <a:cubicBezTo>
                      <a:pt x="2150" y="1813"/>
                      <a:pt x="2167" y="1830"/>
                      <a:pt x="2167" y="1846"/>
                    </a:cubicBezTo>
                    <a:cubicBezTo>
                      <a:pt x="2150" y="1880"/>
                      <a:pt x="2133" y="1914"/>
                      <a:pt x="2099" y="1914"/>
                    </a:cubicBezTo>
                    <a:close/>
                    <a:moveTo>
                      <a:pt x="406" y="627"/>
                    </a:move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01" name="Google Shape;8301;p43"/>
              <p:cNvSpPr/>
              <p:nvPr/>
            </p:nvSpPr>
            <p:spPr>
              <a:xfrm>
                <a:off x="2135149" y="2890032"/>
                <a:ext cx="11381" cy="10356"/>
              </a:xfrm>
              <a:custGeom>
                <a:avLst/>
                <a:gdLst/>
                <a:ahLst/>
                <a:cxnLst/>
                <a:rect l="l" t="t" r="r" b="b"/>
                <a:pathLst>
                  <a:path w="577" h="525" extrusionOk="0">
                    <a:moveTo>
                      <a:pt x="491" y="169"/>
                    </a:moveTo>
                    <a:cubicBezTo>
                      <a:pt x="576" y="339"/>
                      <a:pt x="390" y="525"/>
                      <a:pt x="204" y="474"/>
                    </a:cubicBezTo>
                    <a:cubicBezTo>
                      <a:pt x="17" y="406"/>
                      <a:pt x="0" y="153"/>
                      <a:pt x="170" y="51"/>
                    </a:cubicBezTo>
                    <a:cubicBezTo>
                      <a:pt x="288" y="0"/>
                      <a:pt x="424" y="34"/>
                      <a:pt x="491" y="169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02" name="Google Shape;8302;p43"/>
              <p:cNvSpPr/>
              <p:nvPr/>
            </p:nvSpPr>
            <p:spPr>
              <a:xfrm>
                <a:off x="2121461" y="2937448"/>
                <a:ext cx="28069" cy="20396"/>
              </a:xfrm>
              <a:custGeom>
                <a:avLst/>
                <a:gdLst/>
                <a:ahLst/>
                <a:cxnLst/>
                <a:rect l="l" t="t" r="r" b="b"/>
                <a:pathLst>
                  <a:path w="1423" h="1034" extrusionOk="0">
                    <a:moveTo>
                      <a:pt x="68" y="1033"/>
                    </a:moveTo>
                    <a:cubicBezTo>
                      <a:pt x="34" y="1033"/>
                      <a:pt x="0" y="999"/>
                      <a:pt x="0" y="965"/>
                    </a:cubicBezTo>
                    <a:cubicBezTo>
                      <a:pt x="0" y="931"/>
                      <a:pt x="17" y="915"/>
                      <a:pt x="34" y="898"/>
                    </a:cubicBezTo>
                    <a:lnTo>
                      <a:pt x="1253" y="51"/>
                    </a:lnTo>
                    <a:cubicBezTo>
                      <a:pt x="1338" y="0"/>
                      <a:pt x="1422" y="119"/>
                      <a:pt x="1338" y="170"/>
                    </a:cubicBezTo>
                    <a:lnTo>
                      <a:pt x="119" y="1016"/>
                    </a:lnTo>
                    <a:cubicBezTo>
                      <a:pt x="102" y="1033"/>
                      <a:pt x="85" y="1033"/>
                      <a:pt x="68" y="1033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03" name="Google Shape;8303;p43"/>
              <p:cNvSpPr/>
              <p:nvPr/>
            </p:nvSpPr>
            <p:spPr>
              <a:xfrm>
                <a:off x="2077378" y="2937783"/>
                <a:ext cx="9369" cy="8699"/>
              </a:xfrm>
              <a:custGeom>
                <a:avLst/>
                <a:gdLst/>
                <a:ahLst/>
                <a:cxnLst/>
                <a:rect l="l" t="t" r="r" b="b"/>
                <a:pathLst>
                  <a:path w="475" h="441" extrusionOk="0">
                    <a:moveTo>
                      <a:pt x="85" y="440"/>
                    </a:moveTo>
                    <a:cubicBezTo>
                      <a:pt x="68" y="440"/>
                      <a:pt x="34" y="423"/>
                      <a:pt x="17" y="407"/>
                    </a:cubicBezTo>
                    <a:cubicBezTo>
                      <a:pt x="0" y="390"/>
                      <a:pt x="0" y="339"/>
                      <a:pt x="17" y="305"/>
                    </a:cubicBezTo>
                    <a:lnTo>
                      <a:pt x="339" y="51"/>
                    </a:lnTo>
                    <a:cubicBezTo>
                      <a:pt x="390" y="0"/>
                      <a:pt x="458" y="34"/>
                      <a:pt x="474" y="102"/>
                    </a:cubicBezTo>
                    <a:cubicBezTo>
                      <a:pt x="474" y="119"/>
                      <a:pt x="458" y="136"/>
                      <a:pt x="458" y="153"/>
                    </a:cubicBezTo>
                    <a:lnTo>
                      <a:pt x="441" y="153"/>
                    </a:lnTo>
                    <a:lnTo>
                      <a:pt x="119" y="423"/>
                    </a:lnTo>
                    <a:cubicBezTo>
                      <a:pt x="102" y="423"/>
                      <a:pt x="102" y="440"/>
                      <a:pt x="85" y="44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04" name="Google Shape;8304;p43"/>
              <p:cNvSpPr/>
              <p:nvPr/>
            </p:nvSpPr>
            <p:spPr>
              <a:xfrm>
                <a:off x="2072368" y="2938119"/>
                <a:ext cx="52113" cy="19725"/>
              </a:xfrm>
              <a:custGeom>
                <a:avLst/>
                <a:gdLst/>
                <a:ahLst/>
                <a:cxnLst/>
                <a:rect l="l" t="t" r="r" b="b"/>
                <a:pathLst>
                  <a:path w="2642" h="1000" extrusionOk="0">
                    <a:moveTo>
                      <a:pt x="2557" y="999"/>
                    </a:moveTo>
                    <a:cubicBezTo>
                      <a:pt x="2100" y="965"/>
                      <a:pt x="1321" y="796"/>
                      <a:pt x="966" y="153"/>
                    </a:cubicBezTo>
                    <a:lnTo>
                      <a:pt x="85" y="153"/>
                    </a:lnTo>
                    <a:cubicBezTo>
                      <a:pt x="34" y="153"/>
                      <a:pt x="0" y="119"/>
                      <a:pt x="0" y="85"/>
                    </a:cubicBezTo>
                    <a:cubicBezTo>
                      <a:pt x="0" y="34"/>
                      <a:pt x="34" y="0"/>
                      <a:pt x="85" y="0"/>
                    </a:cubicBezTo>
                    <a:lnTo>
                      <a:pt x="999" y="0"/>
                    </a:lnTo>
                    <a:cubicBezTo>
                      <a:pt x="1033" y="0"/>
                      <a:pt x="1050" y="17"/>
                      <a:pt x="1067" y="51"/>
                    </a:cubicBezTo>
                    <a:cubicBezTo>
                      <a:pt x="1389" y="660"/>
                      <a:pt x="2134" y="813"/>
                      <a:pt x="2557" y="847"/>
                    </a:cubicBezTo>
                    <a:cubicBezTo>
                      <a:pt x="2608" y="864"/>
                      <a:pt x="2642" y="897"/>
                      <a:pt x="2625" y="931"/>
                    </a:cubicBezTo>
                    <a:cubicBezTo>
                      <a:pt x="2625" y="965"/>
                      <a:pt x="2591" y="999"/>
                      <a:pt x="2557" y="999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05" name="Google Shape;8305;p43"/>
              <p:cNvSpPr/>
              <p:nvPr/>
            </p:nvSpPr>
            <p:spPr>
              <a:xfrm>
                <a:off x="2120119" y="2920407"/>
                <a:ext cx="28739" cy="20731"/>
              </a:xfrm>
              <a:custGeom>
                <a:avLst/>
                <a:gdLst/>
                <a:ahLst/>
                <a:cxnLst/>
                <a:rect l="l" t="t" r="r" b="b"/>
                <a:pathLst>
                  <a:path w="1457" h="1051" extrusionOk="0">
                    <a:moveTo>
                      <a:pt x="1355" y="1051"/>
                    </a:moveTo>
                    <a:cubicBezTo>
                      <a:pt x="1338" y="1051"/>
                      <a:pt x="1321" y="1034"/>
                      <a:pt x="1321" y="1034"/>
                    </a:cubicBezTo>
                    <a:lnTo>
                      <a:pt x="85" y="187"/>
                    </a:lnTo>
                    <a:cubicBezTo>
                      <a:pt x="1" y="136"/>
                      <a:pt x="85" y="1"/>
                      <a:pt x="170" y="69"/>
                    </a:cubicBezTo>
                    <a:lnTo>
                      <a:pt x="1406" y="915"/>
                    </a:lnTo>
                    <a:cubicBezTo>
                      <a:pt x="1457" y="949"/>
                      <a:pt x="1440" y="1051"/>
                      <a:pt x="1355" y="105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06" name="Google Shape;8306;p43"/>
              <p:cNvSpPr/>
              <p:nvPr/>
            </p:nvSpPr>
            <p:spPr>
              <a:xfrm>
                <a:off x="2077378" y="2932774"/>
                <a:ext cx="9705" cy="8363"/>
              </a:xfrm>
              <a:custGeom>
                <a:avLst/>
                <a:gdLst/>
                <a:ahLst/>
                <a:cxnLst/>
                <a:rect l="l" t="t" r="r" b="b"/>
                <a:pathLst>
                  <a:path w="492" h="424" extrusionOk="0">
                    <a:moveTo>
                      <a:pt x="407" y="424"/>
                    </a:moveTo>
                    <a:lnTo>
                      <a:pt x="407" y="424"/>
                    </a:lnTo>
                    <a:cubicBezTo>
                      <a:pt x="390" y="424"/>
                      <a:pt x="356" y="424"/>
                      <a:pt x="356" y="407"/>
                    </a:cubicBezTo>
                    <a:lnTo>
                      <a:pt x="34" y="153"/>
                    </a:lnTo>
                    <a:cubicBezTo>
                      <a:pt x="0" y="119"/>
                      <a:pt x="0" y="68"/>
                      <a:pt x="34" y="51"/>
                    </a:cubicBezTo>
                    <a:cubicBezTo>
                      <a:pt x="68" y="17"/>
                      <a:pt x="102" y="0"/>
                      <a:pt x="136" y="34"/>
                    </a:cubicBezTo>
                    <a:lnTo>
                      <a:pt x="458" y="288"/>
                    </a:lnTo>
                    <a:cubicBezTo>
                      <a:pt x="474" y="305"/>
                      <a:pt x="474" y="305"/>
                      <a:pt x="491" y="322"/>
                    </a:cubicBezTo>
                    <a:cubicBezTo>
                      <a:pt x="491" y="339"/>
                      <a:pt x="491" y="339"/>
                      <a:pt x="491" y="356"/>
                    </a:cubicBezTo>
                    <a:cubicBezTo>
                      <a:pt x="491" y="390"/>
                      <a:pt x="441" y="424"/>
                      <a:pt x="407" y="42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07" name="Google Shape;8307;p43"/>
              <p:cNvSpPr/>
              <p:nvPr/>
            </p:nvSpPr>
            <p:spPr>
              <a:xfrm>
                <a:off x="2072368" y="2921413"/>
                <a:ext cx="51778" cy="20060"/>
              </a:xfrm>
              <a:custGeom>
                <a:avLst/>
                <a:gdLst/>
                <a:ahLst/>
                <a:cxnLst/>
                <a:rect l="l" t="t" r="r" b="b"/>
                <a:pathLst>
                  <a:path w="2625" h="1017" extrusionOk="0">
                    <a:moveTo>
                      <a:pt x="85" y="1000"/>
                    </a:moveTo>
                    <a:cubicBezTo>
                      <a:pt x="34" y="1000"/>
                      <a:pt x="0" y="966"/>
                      <a:pt x="0" y="932"/>
                    </a:cubicBezTo>
                    <a:cubicBezTo>
                      <a:pt x="0" y="898"/>
                      <a:pt x="34" y="864"/>
                      <a:pt x="85" y="864"/>
                    </a:cubicBezTo>
                    <a:lnTo>
                      <a:pt x="966" y="864"/>
                    </a:lnTo>
                    <a:cubicBezTo>
                      <a:pt x="1304" y="221"/>
                      <a:pt x="2100" y="51"/>
                      <a:pt x="2540" y="18"/>
                    </a:cubicBezTo>
                    <a:cubicBezTo>
                      <a:pt x="2591" y="1"/>
                      <a:pt x="2625" y="34"/>
                      <a:pt x="2625" y="85"/>
                    </a:cubicBezTo>
                    <a:cubicBezTo>
                      <a:pt x="2625" y="119"/>
                      <a:pt x="2608" y="153"/>
                      <a:pt x="2557" y="153"/>
                    </a:cubicBezTo>
                    <a:cubicBezTo>
                      <a:pt x="2134" y="204"/>
                      <a:pt x="1372" y="356"/>
                      <a:pt x="1084" y="983"/>
                    </a:cubicBezTo>
                    <a:cubicBezTo>
                      <a:pt x="1067" y="1000"/>
                      <a:pt x="1033" y="1016"/>
                      <a:pt x="1016" y="101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08" name="Google Shape;8308;p43"/>
              <p:cNvSpPr/>
              <p:nvPr/>
            </p:nvSpPr>
            <p:spPr>
              <a:xfrm>
                <a:off x="2110435" y="2935101"/>
                <a:ext cx="10711" cy="10375"/>
              </a:xfrm>
              <a:custGeom>
                <a:avLst/>
                <a:gdLst/>
                <a:ahLst/>
                <a:cxnLst/>
                <a:rect l="l" t="t" r="r" b="b"/>
                <a:pathLst>
                  <a:path w="543" h="526" extrusionOk="0">
                    <a:moveTo>
                      <a:pt x="271" y="1"/>
                    </a:moveTo>
                    <a:cubicBezTo>
                      <a:pt x="458" y="35"/>
                      <a:pt x="542" y="272"/>
                      <a:pt x="390" y="407"/>
                    </a:cubicBezTo>
                    <a:cubicBezTo>
                      <a:pt x="238" y="526"/>
                      <a:pt x="1" y="424"/>
                      <a:pt x="1" y="238"/>
                    </a:cubicBezTo>
                    <a:cubicBezTo>
                      <a:pt x="17" y="102"/>
                      <a:pt x="136" y="1"/>
                      <a:pt x="271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09" name="Google Shape;8309;p43"/>
              <p:cNvSpPr/>
              <p:nvPr/>
            </p:nvSpPr>
            <p:spPr>
              <a:xfrm>
                <a:off x="2155188" y="2955140"/>
                <a:ext cx="5701" cy="32073"/>
              </a:xfrm>
              <a:custGeom>
                <a:avLst/>
                <a:gdLst/>
                <a:ahLst/>
                <a:cxnLst/>
                <a:rect l="l" t="t" r="r" b="b"/>
                <a:pathLst>
                  <a:path w="289" h="1626" extrusionOk="0">
                    <a:moveTo>
                      <a:pt x="220" y="1626"/>
                    </a:moveTo>
                    <a:cubicBezTo>
                      <a:pt x="170" y="1626"/>
                      <a:pt x="136" y="1609"/>
                      <a:pt x="136" y="1558"/>
                    </a:cubicBezTo>
                    <a:lnTo>
                      <a:pt x="0" y="85"/>
                    </a:lnTo>
                    <a:cubicBezTo>
                      <a:pt x="0" y="34"/>
                      <a:pt x="34" y="1"/>
                      <a:pt x="68" y="1"/>
                    </a:cubicBezTo>
                    <a:cubicBezTo>
                      <a:pt x="119" y="1"/>
                      <a:pt x="153" y="34"/>
                      <a:pt x="153" y="68"/>
                    </a:cubicBezTo>
                    <a:lnTo>
                      <a:pt x="288" y="1558"/>
                    </a:lnTo>
                    <a:cubicBezTo>
                      <a:pt x="288" y="1592"/>
                      <a:pt x="254" y="1626"/>
                      <a:pt x="220" y="162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10" name="Google Shape;8310;p43"/>
              <p:cNvSpPr/>
              <p:nvPr/>
            </p:nvSpPr>
            <p:spPr>
              <a:xfrm>
                <a:off x="2124459" y="3007566"/>
                <a:ext cx="4695" cy="12052"/>
              </a:xfrm>
              <a:custGeom>
                <a:avLst/>
                <a:gdLst/>
                <a:ahLst/>
                <a:cxnLst/>
                <a:rect l="l" t="t" r="r" b="b"/>
                <a:pathLst>
                  <a:path w="238" h="611" extrusionOk="0">
                    <a:moveTo>
                      <a:pt x="153" y="610"/>
                    </a:moveTo>
                    <a:cubicBezTo>
                      <a:pt x="119" y="610"/>
                      <a:pt x="85" y="576"/>
                      <a:pt x="85" y="542"/>
                    </a:cubicBezTo>
                    <a:lnTo>
                      <a:pt x="18" y="119"/>
                    </a:lnTo>
                    <a:cubicBezTo>
                      <a:pt x="1" y="18"/>
                      <a:pt x="153" y="1"/>
                      <a:pt x="170" y="102"/>
                    </a:cubicBezTo>
                    <a:lnTo>
                      <a:pt x="238" y="509"/>
                    </a:lnTo>
                    <a:cubicBezTo>
                      <a:pt x="238" y="542"/>
                      <a:pt x="204" y="593"/>
                      <a:pt x="170" y="593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11" name="Google Shape;8311;p43"/>
              <p:cNvSpPr/>
              <p:nvPr/>
            </p:nvSpPr>
            <p:spPr>
              <a:xfrm>
                <a:off x="2118778" y="2984193"/>
                <a:ext cx="42428" cy="37083"/>
              </a:xfrm>
              <a:custGeom>
                <a:avLst/>
                <a:gdLst/>
                <a:ahLst/>
                <a:cxnLst/>
                <a:rect l="l" t="t" r="r" b="b"/>
                <a:pathLst>
                  <a:path w="2151" h="1880" extrusionOk="0">
                    <a:moveTo>
                      <a:pt x="85" y="1880"/>
                    </a:moveTo>
                    <a:cubicBezTo>
                      <a:pt x="69" y="1880"/>
                      <a:pt x="69" y="1880"/>
                      <a:pt x="52" y="1880"/>
                    </a:cubicBezTo>
                    <a:cubicBezTo>
                      <a:pt x="18" y="1846"/>
                      <a:pt x="1" y="1812"/>
                      <a:pt x="18" y="1778"/>
                    </a:cubicBezTo>
                    <a:lnTo>
                      <a:pt x="492" y="966"/>
                    </a:lnTo>
                    <a:cubicBezTo>
                      <a:pt x="492" y="949"/>
                      <a:pt x="526" y="932"/>
                      <a:pt x="560" y="932"/>
                    </a:cubicBezTo>
                    <a:cubicBezTo>
                      <a:pt x="1237" y="966"/>
                      <a:pt x="1762" y="390"/>
                      <a:pt x="1999" y="34"/>
                    </a:cubicBezTo>
                    <a:cubicBezTo>
                      <a:pt x="2016" y="1"/>
                      <a:pt x="2066" y="1"/>
                      <a:pt x="2100" y="17"/>
                    </a:cubicBezTo>
                    <a:cubicBezTo>
                      <a:pt x="2134" y="51"/>
                      <a:pt x="2151" y="85"/>
                      <a:pt x="2117" y="119"/>
                    </a:cubicBezTo>
                    <a:cubicBezTo>
                      <a:pt x="1863" y="492"/>
                      <a:pt x="1338" y="1084"/>
                      <a:pt x="610" y="1084"/>
                    </a:cubicBezTo>
                    <a:lnTo>
                      <a:pt x="593" y="1084"/>
                    </a:lnTo>
                    <a:lnTo>
                      <a:pt x="153" y="1846"/>
                    </a:lnTo>
                    <a:cubicBezTo>
                      <a:pt x="136" y="1863"/>
                      <a:pt x="119" y="1880"/>
                      <a:pt x="85" y="188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12" name="Google Shape;8312;p43"/>
              <p:cNvSpPr/>
              <p:nvPr/>
            </p:nvSpPr>
            <p:spPr>
              <a:xfrm>
                <a:off x="2128798" y="2954805"/>
                <a:ext cx="29745" cy="15721"/>
              </a:xfrm>
              <a:custGeom>
                <a:avLst/>
                <a:gdLst/>
                <a:ahLst/>
                <a:cxnLst/>
                <a:rect l="l" t="t" r="r" b="b"/>
                <a:pathLst>
                  <a:path w="1508" h="797" extrusionOk="0">
                    <a:moveTo>
                      <a:pt x="68" y="796"/>
                    </a:moveTo>
                    <a:cubicBezTo>
                      <a:pt x="35" y="796"/>
                      <a:pt x="1" y="763"/>
                      <a:pt x="1" y="729"/>
                    </a:cubicBezTo>
                    <a:cubicBezTo>
                      <a:pt x="1" y="695"/>
                      <a:pt x="18" y="678"/>
                      <a:pt x="35" y="661"/>
                    </a:cubicBezTo>
                    <a:lnTo>
                      <a:pt x="1389" y="18"/>
                    </a:lnTo>
                    <a:cubicBezTo>
                      <a:pt x="1423" y="1"/>
                      <a:pt x="1474" y="18"/>
                      <a:pt x="1491" y="51"/>
                    </a:cubicBezTo>
                    <a:cubicBezTo>
                      <a:pt x="1508" y="102"/>
                      <a:pt x="1491" y="136"/>
                      <a:pt x="1457" y="153"/>
                    </a:cubicBezTo>
                    <a:lnTo>
                      <a:pt x="1355" y="204"/>
                    </a:lnTo>
                    <a:lnTo>
                      <a:pt x="119" y="796"/>
                    </a:lnTo>
                    <a:cubicBezTo>
                      <a:pt x="102" y="796"/>
                      <a:pt x="85" y="796"/>
                      <a:pt x="68" y="79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13" name="Google Shape;8313;p43"/>
              <p:cNvSpPr/>
              <p:nvPr/>
            </p:nvSpPr>
            <p:spPr>
              <a:xfrm>
                <a:off x="2116451" y="3007901"/>
                <a:ext cx="12032" cy="6706"/>
              </a:xfrm>
              <a:custGeom>
                <a:avLst/>
                <a:gdLst/>
                <a:ahLst/>
                <a:cxnLst/>
                <a:rect l="l" t="t" r="r" b="b"/>
                <a:pathLst>
                  <a:path w="610" h="340" extrusionOk="0">
                    <a:moveTo>
                      <a:pt x="102" y="322"/>
                    </a:moveTo>
                    <a:cubicBezTo>
                      <a:pt x="17" y="339"/>
                      <a:pt x="0" y="221"/>
                      <a:pt x="85" y="187"/>
                    </a:cubicBezTo>
                    <a:lnTo>
                      <a:pt x="474" y="34"/>
                    </a:lnTo>
                    <a:cubicBezTo>
                      <a:pt x="559" y="1"/>
                      <a:pt x="610" y="136"/>
                      <a:pt x="525" y="170"/>
                    </a:cubicBezTo>
                    <a:lnTo>
                      <a:pt x="136" y="322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14" name="Google Shape;8314;p43"/>
              <p:cNvSpPr/>
              <p:nvPr/>
            </p:nvSpPr>
            <p:spPr>
              <a:xfrm>
                <a:off x="2118778" y="2966837"/>
                <a:ext cx="13709" cy="54441"/>
              </a:xfrm>
              <a:custGeom>
                <a:avLst/>
                <a:gdLst/>
                <a:ahLst/>
                <a:cxnLst/>
                <a:rect l="l" t="t" r="r" b="b"/>
                <a:pathLst>
                  <a:path w="695" h="2760" extrusionOk="0">
                    <a:moveTo>
                      <a:pt x="85" y="2760"/>
                    </a:moveTo>
                    <a:cubicBezTo>
                      <a:pt x="69" y="2760"/>
                      <a:pt x="69" y="2760"/>
                      <a:pt x="52" y="2760"/>
                    </a:cubicBezTo>
                    <a:cubicBezTo>
                      <a:pt x="18" y="2743"/>
                      <a:pt x="1" y="2692"/>
                      <a:pt x="18" y="2658"/>
                    </a:cubicBezTo>
                    <a:lnTo>
                      <a:pt x="458" y="1896"/>
                    </a:lnTo>
                    <a:cubicBezTo>
                      <a:pt x="85" y="1270"/>
                      <a:pt x="322" y="508"/>
                      <a:pt x="509" y="102"/>
                    </a:cubicBezTo>
                    <a:cubicBezTo>
                      <a:pt x="560" y="0"/>
                      <a:pt x="695" y="68"/>
                      <a:pt x="644" y="153"/>
                    </a:cubicBezTo>
                    <a:cubicBezTo>
                      <a:pt x="475" y="542"/>
                      <a:pt x="221" y="1270"/>
                      <a:pt x="610" y="1846"/>
                    </a:cubicBezTo>
                    <a:cubicBezTo>
                      <a:pt x="627" y="1879"/>
                      <a:pt x="627" y="1896"/>
                      <a:pt x="610" y="1930"/>
                    </a:cubicBezTo>
                    <a:lnTo>
                      <a:pt x="153" y="2726"/>
                    </a:lnTo>
                    <a:cubicBezTo>
                      <a:pt x="136" y="2743"/>
                      <a:pt x="119" y="2760"/>
                      <a:pt x="85" y="276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15" name="Google Shape;8315;p43"/>
              <p:cNvSpPr/>
              <p:nvPr/>
            </p:nvSpPr>
            <p:spPr>
              <a:xfrm>
                <a:off x="2133472" y="2975180"/>
                <a:ext cx="15721" cy="17042"/>
              </a:xfrm>
              <a:custGeom>
                <a:avLst/>
                <a:gdLst/>
                <a:ahLst/>
                <a:cxnLst/>
                <a:rect l="l" t="t" r="r" b="b"/>
                <a:pathLst>
                  <a:path w="797" h="864" extrusionOk="0">
                    <a:moveTo>
                      <a:pt x="204" y="322"/>
                    </a:moveTo>
                    <a:cubicBezTo>
                      <a:pt x="339" y="0"/>
                      <a:pt x="796" y="271"/>
                      <a:pt x="593" y="542"/>
                    </a:cubicBezTo>
                    <a:cubicBezTo>
                      <a:pt x="458" y="864"/>
                      <a:pt x="1" y="593"/>
                      <a:pt x="204" y="322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16" name="Google Shape;8316;p43"/>
              <p:cNvSpPr/>
              <p:nvPr/>
            </p:nvSpPr>
            <p:spPr>
              <a:xfrm>
                <a:off x="2174892" y="2954470"/>
                <a:ext cx="29726" cy="16056"/>
              </a:xfrm>
              <a:custGeom>
                <a:avLst/>
                <a:gdLst/>
                <a:ahLst/>
                <a:cxnLst/>
                <a:rect l="l" t="t" r="r" b="b"/>
                <a:pathLst>
                  <a:path w="1507" h="814" extrusionOk="0">
                    <a:moveTo>
                      <a:pt x="1439" y="813"/>
                    </a:moveTo>
                    <a:cubicBezTo>
                      <a:pt x="1422" y="813"/>
                      <a:pt x="1405" y="796"/>
                      <a:pt x="1388" y="796"/>
                    </a:cubicBezTo>
                    <a:lnTo>
                      <a:pt x="51" y="153"/>
                    </a:lnTo>
                    <a:cubicBezTo>
                      <a:pt x="17" y="136"/>
                      <a:pt x="0" y="102"/>
                      <a:pt x="17" y="68"/>
                    </a:cubicBezTo>
                    <a:cubicBezTo>
                      <a:pt x="34" y="18"/>
                      <a:pt x="68" y="1"/>
                      <a:pt x="119" y="18"/>
                    </a:cubicBezTo>
                    <a:lnTo>
                      <a:pt x="1456" y="661"/>
                    </a:lnTo>
                    <a:cubicBezTo>
                      <a:pt x="1490" y="678"/>
                      <a:pt x="1507" y="695"/>
                      <a:pt x="1507" y="729"/>
                    </a:cubicBezTo>
                    <a:cubicBezTo>
                      <a:pt x="1507" y="763"/>
                      <a:pt x="1473" y="813"/>
                      <a:pt x="1439" y="813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17" name="Google Shape;8317;p43"/>
              <p:cNvSpPr/>
              <p:nvPr/>
            </p:nvSpPr>
            <p:spPr>
              <a:xfrm>
                <a:off x="2205602" y="3008237"/>
                <a:ext cx="11046" cy="5701"/>
              </a:xfrm>
              <a:custGeom>
                <a:avLst/>
                <a:gdLst/>
                <a:ahLst/>
                <a:cxnLst/>
                <a:rect l="l" t="t" r="r" b="b"/>
                <a:pathLst>
                  <a:path w="560" h="289" extrusionOk="0">
                    <a:moveTo>
                      <a:pt x="475" y="288"/>
                    </a:moveTo>
                    <a:cubicBezTo>
                      <a:pt x="475" y="288"/>
                      <a:pt x="458" y="288"/>
                      <a:pt x="458" y="288"/>
                    </a:cubicBezTo>
                    <a:lnTo>
                      <a:pt x="68" y="153"/>
                    </a:lnTo>
                    <a:cubicBezTo>
                      <a:pt x="35" y="136"/>
                      <a:pt x="1" y="85"/>
                      <a:pt x="18" y="51"/>
                    </a:cubicBezTo>
                    <a:cubicBezTo>
                      <a:pt x="35" y="17"/>
                      <a:pt x="85" y="1"/>
                      <a:pt x="119" y="1"/>
                    </a:cubicBezTo>
                    <a:lnTo>
                      <a:pt x="509" y="153"/>
                    </a:lnTo>
                    <a:cubicBezTo>
                      <a:pt x="543" y="170"/>
                      <a:pt x="559" y="221"/>
                      <a:pt x="559" y="255"/>
                    </a:cubicBezTo>
                    <a:cubicBezTo>
                      <a:pt x="543" y="271"/>
                      <a:pt x="509" y="288"/>
                      <a:pt x="475" y="288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18" name="Google Shape;8318;p43"/>
              <p:cNvSpPr/>
              <p:nvPr/>
            </p:nvSpPr>
            <p:spPr>
              <a:xfrm>
                <a:off x="2200928" y="2966501"/>
                <a:ext cx="14044" cy="54441"/>
              </a:xfrm>
              <a:custGeom>
                <a:avLst/>
                <a:gdLst/>
                <a:ahLst/>
                <a:cxnLst/>
                <a:rect l="l" t="t" r="r" b="b"/>
                <a:pathLst>
                  <a:path w="712" h="2760" extrusionOk="0">
                    <a:moveTo>
                      <a:pt x="627" y="2760"/>
                    </a:moveTo>
                    <a:cubicBezTo>
                      <a:pt x="593" y="2760"/>
                      <a:pt x="576" y="2760"/>
                      <a:pt x="559" y="2726"/>
                    </a:cubicBezTo>
                    <a:lnTo>
                      <a:pt x="85" y="1930"/>
                    </a:lnTo>
                    <a:cubicBezTo>
                      <a:pt x="68" y="1913"/>
                      <a:pt x="68" y="1880"/>
                      <a:pt x="85" y="1846"/>
                    </a:cubicBezTo>
                    <a:cubicBezTo>
                      <a:pt x="458" y="1270"/>
                      <a:pt x="221" y="542"/>
                      <a:pt x="35" y="153"/>
                    </a:cubicBezTo>
                    <a:cubicBezTo>
                      <a:pt x="1" y="68"/>
                      <a:pt x="136" y="0"/>
                      <a:pt x="170" y="102"/>
                    </a:cubicBezTo>
                    <a:cubicBezTo>
                      <a:pt x="373" y="508"/>
                      <a:pt x="627" y="1270"/>
                      <a:pt x="238" y="1896"/>
                    </a:cubicBezTo>
                    <a:lnTo>
                      <a:pt x="678" y="2658"/>
                    </a:lnTo>
                    <a:cubicBezTo>
                      <a:pt x="712" y="2692"/>
                      <a:pt x="695" y="2743"/>
                      <a:pt x="661" y="2760"/>
                    </a:cubicBezTo>
                    <a:cubicBezTo>
                      <a:pt x="644" y="2760"/>
                      <a:pt x="627" y="2760"/>
                      <a:pt x="627" y="276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19" name="Google Shape;8319;p43"/>
              <p:cNvSpPr/>
              <p:nvPr/>
            </p:nvSpPr>
            <p:spPr>
              <a:xfrm>
                <a:off x="2172545" y="2955140"/>
                <a:ext cx="5701" cy="32073"/>
              </a:xfrm>
              <a:custGeom>
                <a:avLst/>
                <a:gdLst/>
                <a:ahLst/>
                <a:cxnLst/>
                <a:rect l="l" t="t" r="r" b="b"/>
                <a:pathLst>
                  <a:path w="289" h="1626" extrusionOk="0">
                    <a:moveTo>
                      <a:pt x="85" y="1626"/>
                    </a:moveTo>
                    <a:lnTo>
                      <a:pt x="85" y="1626"/>
                    </a:lnTo>
                    <a:cubicBezTo>
                      <a:pt x="34" y="1626"/>
                      <a:pt x="1" y="1592"/>
                      <a:pt x="18" y="1541"/>
                    </a:cubicBezTo>
                    <a:lnTo>
                      <a:pt x="136" y="68"/>
                    </a:lnTo>
                    <a:cubicBezTo>
                      <a:pt x="136" y="18"/>
                      <a:pt x="170" y="1"/>
                      <a:pt x="221" y="1"/>
                    </a:cubicBezTo>
                    <a:cubicBezTo>
                      <a:pt x="255" y="1"/>
                      <a:pt x="288" y="34"/>
                      <a:pt x="288" y="85"/>
                    </a:cubicBezTo>
                    <a:lnTo>
                      <a:pt x="153" y="1558"/>
                    </a:lnTo>
                    <a:cubicBezTo>
                      <a:pt x="153" y="1609"/>
                      <a:pt x="119" y="1626"/>
                      <a:pt x="85" y="162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0" name="Google Shape;8320;p43"/>
              <p:cNvSpPr/>
              <p:nvPr/>
            </p:nvSpPr>
            <p:spPr>
              <a:xfrm>
                <a:off x="2204596" y="3008237"/>
                <a:ext cx="4379" cy="11046"/>
              </a:xfrm>
              <a:custGeom>
                <a:avLst/>
                <a:gdLst/>
                <a:ahLst/>
                <a:cxnLst/>
                <a:rect l="l" t="t" r="r" b="b"/>
                <a:pathLst>
                  <a:path w="222" h="560" extrusionOk="0">
                    <a:moveTo>
                      <a:pt x="86" y="559"/>
                    </a:moveTo>
                    <a:lnTo>
                      <a:pt x="69" y="559"/>
                    </a:lnTo>
                    <a:cubicBezTo>
                      <a:pt x="35" y="559"/>
                      <a:pt x="1" y="508"/>
                      <a:pt x="1" y="475"/>
                    </a:cubicBezTo>
                    <a:lnTo>
                      <a:pt x="69" y="68"/>
                    </a:lnTo>
                    <a:cubicBezTo>
                      <a:pt x="69" y="17"/>
                      <a:pt x="119" y="1"/>
                      <a:pt x="153" y="1"/>
                    </a:cubicBezTo>
                    <a:cubicBezTo>
                      <a:pt x="204" y="1"/>
                      <a:pt x="221" y="51"/>
                      <a:pt x="221" y="85"/>
                    </a:cubicBezTo>
                    <a:lnTo>
                      <a:pt x="153" y="492"/>
                    </a:lnTo>
                    <a:cubicBezTo>
                      <a:pt x="153" y="525"/>
                      <a:pt x="119" y="559"/>
                      <a:pt x="86" y="559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1" name="Google Shape;8321;p43"/>
              <p:cNvSpPr/>
              <p:nvPr/>
            </p:nvSpPr>
            <p:spPr>
              <a:xfrm>
                <a:off x="2172545" y="2984193"/>
                <a:ext cx="42428" cy="36748"/>
              </a:xfrm>
              <a:custGeom>
                <a:avLst/>
                <a:gdLst/>
                <a:ahLst/>
                <a:cxnLst/>
                <a:rect l="l" t="t" r="r" b="b"/>
                <a:pathLst>
                  <a:path w="2151" h="1863" extrusionOk="0">
                    <a:moveTo>
                      <a:pt x="2066" y="1863"/>
                    </a:moveTo>
                    <a:cubicBezTo>
                      <a:pt x="2032" y="1863"/>
                      <a:pt x="2015" y="1846"/>
                      <a:pt x="1998" y="1829"/>
                    </a:cubicBezTo>
                    <a:lnTo>
                      <a:pt x="1558" y="1067"/>
                    </a:lnTo>
                    <a:lnTo>
                      <a:pt x="1524" y="1067"/>
                    </a:lnTo>
                    <a:cubicBezTo>
                      <a:pt x="796" y="1067"/>
                      <a:pt x="272" y="475"/>
                      <a:pt x="18" y="119"/>
                    </a:cubicBezTo>
                    <a:cubicBezTo>
                      <a:pt x="1" y="85"/>
                      <a:pt x="1" y="34"/>
                      <a:pt x="34" y="17"/>
                    </a:cubicBezTo>
                    <a:cubicBezTo>
                      <a:pt x="68" y="1"/>
                      <a:pt x="119" y="1"/>
                      <a:pt x="136" y="34"/>
                    </a:cubicBezTo>
                    <a:cubicBezTo>
                      <a:pt x="390" y="373"/>
                      <a:pt x="898" y="949"/>
                      <a:pt x="1592" y="915"/>
                    </a:cubicBezTo>
                    <a:cubicBezTo>
                      <a:pt x="1626" y="915"/>
                      <a:pt x="1643" y="932"/>
                      <a:pt x="1660" y="949"/>
                    </a:cubicBezTo>
                    <a:lnTo>
                      <a:pt x="2134" y="1744"/>
                    </a:lnTo>
                    <a:cubicBezTo>
                      <a:pt x="2151" y="1795"/>
                      <a:pt x="2134" y="1829"/>
                      <a:pt x="2100" y="1846"/>
                    </a:cubicBezTo>
                    <a:cubicBezTo>
                      <a:pt x="2083" y="1863"/>
                      <a:pt x="2066" y="1863"/>
                      <a:pt x="2066" y="1863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2" name="Google Shape;8322;p43"/>
              <p:cNvSpPr/>
              <p:nvPr/>
            </p:nvSpPr>
            <p:spPr>
              <a:xfrm>
                <a:off x="2186904" y="2978513"/>
                <a:ext cx="11046" cy="10711"/>
              </a:xfrm>
              <a:custGeom>
                <a:avLst/>
                <a:gdLst/>
                <a:ahLst/>
                <a:cxnLst/>
                <a:rect l="l" t="t" r="r" b="b"/>
                <a:pathLst>
                  <a:path w="560" h="543" extrusionOk="0">
                    <a:moveTo>
                      <a:pt x="68" y="373"/>
                    </a:moveTo>
                    <a:cubicBezTo>
                      <a:pt x="1" y="187"/>
                      <a:pt x="170" y="1"/>
                      <a:pt x="356" y="68"/>
                    </a:cubicBezTo>
                    <a:cubicBezTo>
                      <a:pt x="542" y="119"/>
                      <a:pt x="559" y="373"/>
                      <a:pt x="390" y="475"/>
                    </a:cubicBezTo>
                    <a:cubicBezTo>
                      <a:pt x="272" y="543"/>
                      <a:pt x="136" y="492"/>
                      <a:pt x="68" y="373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3" name="Google Shape;8323;p43"/>
              <p:cNvSpPr/>
              <p:nvPr/>
            </p:nvSpPr>
            <p:spPr>
              <a:xfrm>
                <a:off x="2184577" y="2920407"/>
                <a:ext cx="28069" cy="20396"/>
              </a:xfrm>
              <a:custGeom>
                <a:avLst/>
                <a:gdLst/>
                <a:ahLst/>
                <a:cxnLst/>
                <a:rect l="l" t="t" r="r" b="b"/>
                <a:pathLst>
                  <a:path w="1423" h="1034" extrusionOk="0">
                    <a:moveTo>
                      <a:pt x="85" y="1034"/>
                    </a:moveTo>
                    <a:cubicBezTo>
                      <a:pt x="68" y="1034"/>
                      <a:pt x="34" y="1034"/>
                      <a:pt x="17" y="1000"/>
                    </a:cubicBezTo>
                    <a:cubicBezTo>
                      <a:pt x="0" y="966"/>
                      <a:pt x="0" y="932"/>
                      <a:pt x="34" y="898"/>
                    </a:cubicBezTo>
                    <a:lnTo>
                      <a:pt x="1270" y="52"/>
                    </a:lnTo>
                    <a:cubicBezTo>
                      <a:pt x="1338" y="1"/>
                      <a:pt x="1422" y="119"/>
                      <a:pt x="1355" y="187"/>
                    </a:cubicBezTo>
                    <a:lnTo>
                      <a:pt x="136" y="1034"/>
                    </a:lnTo>
                    <a:cubicBezTo>
                      <a:pt x="119" y="1034"/>
                      <a:pt x="102" y="1034"/>
                      <a:pt x="85" y="103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4" name="Google Shape;8324;p43"/>
              <p:cNvSpPr/>
              <p:nvPr/>
            </p:nvSpPr>
            <p:spPr>
              <a:xfrm>
                <a:off x="2245681" y="2932438"/>
                <a:ext cx="10040" cy="8363"/>
              </a:xfrm>
              <a:custGeom>
                <a:avLst/>
                <a:gdLst/>
                <a:ahLst/>
                <a:cxnLst/>
                <a:rect l="l" t="t" r="r" b="b"/>
                <a:pathLst>
                  <a:path w="509" h="424" extrusionOk="0">
                    <a:moveTo>
                      <a:pt x="102" y="424"/>
                    </a:moveTo>
                    <a:cubicBezTo>
                      <a:pt x="34" y="424"/>
                      <a:pt x="0" y="322"/>
                      <a:pt x="68" y="288"/>
                    </a:cubicBezTo>
                    <a:lnTo>
                      <a:pt x="390" y="17"/>
                    </a:lnTo>
                    <a:cubicBezTo>
                      <a:pt x="407" y="0"/>
                      <a:pt x="458" y="0"/>
                      <a:pt x="491" y="34"/>
                    </a:cubicBezTo>
                    <a:cubicBezTo>
                      <a:pt x="508" y="68"/>
                      <a:pt x="508" y="102"/>
                      <a:pt x="491" y="136"/>
                    </a:cubicBezTo>
                    <a:lnTo>
                      <a:pt x="170" y="407"/>
                    </a:lnTo>
                    <a:cubicBezTo>
                      <a:pt x="153" y="407"/>
                      <a:pt x="119" y="424"/>
                      <a:pt x="102" y="42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5" name="Google Shape;8325;p43"/>
              <p:cNvSpPr/>
              <p:nvPr/>
            </p:nvSpPr>
            <p:spPr>
              <a:xfrm>
                <a:off x="2208955" y="2921077"/>
                <a:ext cx="52113" cy="19725"/>
              </a:xfrm>
              <a:custGeom>
                <a:avLst/>
                <a:gdLst/>
                <a:ahLst/>
                <a:cxnLst/>
                <a:rect l="l" t="t" r="r" b="b"/>
                <a:pathLst>
                  <a:path w="2642" h="1000" extrusionOk="0">
                    <a:moveTo>
                      <a:pt x="1642" y="1000"/>
                    </a:moveTo>
                    <a:cubicBezTo>
                      <a:pt x="1608" y="1000"/>
                      <a:pt x="1575" y="983"/>
                      <a:pt x="1575" y="949"/>
                    </a:cubicBezTo>
                    <a:cubicBezTo>
                      <a:pt x="1253" y="339"/>
                      <a:pt x="491" y="187"/>
                      <a:pt x="68" y="153"/>
                    </a:cubicBezTo>
                    <a:cubicBezTo>
                      <a:pt x="34" y="153"/>
                      <a:pt x="0" y="102"/>
                      <a:pt x="0" y="68"/>
                    </a:cubicBezTo>
                    <a:cubicBezTo>
                      <a:pt x="17" y="35"/>
                      <a:pt x="51" y="1"/>
                      <a:pt x="85" y="1"/>
                    </a:cubicBezTo>
                    <a:cubicBezTo>
                      <a:pt x="525" y="35"/>
                      <a:pt x="1321" y="204"/>
                      <a:pt x="1676" y="847"/>
                    </a:cubicBezTo>
                    <a:lnTo>
                      <a:pt x="2557" y="847"/>
                    </a:lnTo>
                    <a:cubicBezTo>
                      <a:pt x="2607" y="847"/>
                      <a:pt x="2624" y="881"/>
                      <a:pt x="2624" y="915"/>
                    </a:cubicBezTo>
                    <a:cubicBezTo>
                      <a:pt x="2641" y="966"/>
                      <a:pt x="2607" y="1000"/>
                      <a:pt x="2557" y="100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6" name="Google Shape;8326;p43"/>
              <p:cNvSpPr/>
              <p:nvPr/>
            </p:nvSpPr>
            <p:spPr>
              <a:xfrm>
                <a:off x="2184577" y="2937783"/>
                <a:ext cx="27398" cy="19725"/>
              </a:xfrm>
              <a:custGeom>
                <a:avLst/>
                <a:gdLst/>
                <a:ahLst/>
                <a:cxnLst/>
                <a:rect l="l" t="t" r="r" b="b"/>
                <a:pathLst>
                  <a:path w="1389" h="1000" extrusionOk="0">
                    <a:moveTo>
                      <a:pt x="1304" y="999"/>
                    </a:moveTo>
                    <a:cubicBezTo>
                      <a:pt x="1287" y="999"/>
                      <a:pt x="1287" y="999"/>
                      <a:pt x="1270" y="999"/>
                    </a:cubicBezTo>
                    <a:lnTo>
                      <a:pt x="51" y="153"/>
                    </a:lnTo>
                    <a:cubicBezTo>
                      <a:pt x="17" y="119"/>
                      <a:pt x="0" y="68"/>
                      <a:pt x="17" y="34"/>
                    </a:cubicBezTo>
                    <a:cubicBezTo>
                      <a:pt x="51" y="0"/>
                      <a:pt x="85" y="0"/>
                      <a:pt x="119" y="17"/>
                    </a:cubicBezTo>
                    <a:lnTo>
                      <a:pt x="1355" y="864"/>
                    </a:lnTo>
                    <a:cubicBezTo>
                      <a:pt x="1388" y="881"/>
                      <a:pt x="1388" y="931"/>
                      <a:pt x="1372" y="965"/>
                    </a:cubicBezTo>
                    <a:cubicBezTo>
                      <a:pt x="1355" y="999"/>
                      <a:pt x="1338" y="999"/>
                      <a:pt x="1304" y="999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7" name="Google Shape;8327;p43"/>
              <p:cNvSpPr/>
              <p:nvPr/>
            </p:nvSpPr>
            <p:spPr>
              <a:xfrm>
                <a:off x="2246016" y="2937448"/>
                <a:ext cx="9705" cy="8363"/>
              </a:xfrm>
              <a:custGeom>
                <a:avLst/>
                <a:gdLst/>
                <a:ahLst/>
                <a:cxnLst/>
                <a:rect l="l" t="t" r="r" b="b"/>
                <a:pathLst>
                  <a:path w="492" h="424" extrusionOk="0">
                    <a:moveTo>
                      <a:pt x="424" y="424"/>
                    </a:moveTo>
                    <a:cubicBezTo>
                      <a:pt x="390" y="424"/>
                      <a:pt x="390" y="424"/>
                      <a:pt x="373" y="407"/>
                    </a:cubicBezTo>
                    <a:lnTo>
                      <a:pt x="51" y="153"/>
                    </a:lnTo>
                    <a:cubicBezTo>
                      <a:pt x="17" y="119"/>
                      <a:pt x="0" y="68"/>
                      <a:pt x="34" y="34"/>
                    </a:cubicBezTo>
                    <a:cubicBezTo>
                      <a:pt x="51" y="17"/>
                      <a:pt x="102" y="0"/>
                      <a:pt x="136" y="34"/>
                    </a:cubicBezTo>
                    <a:lnTo>
                      <a:pt x="457" y="288"/>
                    </a:lnTo>
                    <a:cubicBezTo>
                      <a:pt x="491" y="322"/>
                      <a:pt x="491" y="373"/>
                      <a:pt x="457" y="407"/>
                    </a:cubicBezTo>
                    <a:cubicBezTo>
                      <a:pt x="457" y="407"/>
                      <a:pt x="441" y="424"/>
                      <a:pt x="424" y="42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8" name="Google Shape;8328;p43"/>
              <p:cNvSpPr/>
              <p:nvPr/>
            </p:nvSpPr>
            <p:spPr>
              <a:xfrm>
                <a:off x="2208955" y="2937783"/>
                <a:ext cx="52113" cy="19725"/>
              </a:xfrm>
              <a:custGeom>
                <a:avLst/>
                <a:gdLst/>
                <a:ahLst/>
                <a:cxnLst/>
                <a:rect l="l" t="t" r="r" b="b"/>
                <a:pathLst>
                  <a:path w="2642" h="1000" extrusionOk="0">
                    <a:moveTo>
                      <a:pt x="85" y="999"/>
                    </a:moveTo>
                    <a:cubicBezTo>
                      <a:pt x="34" y="999"/>
                      <a:pt x="0" y="982"/>
                      <a:pt x="0" y="931"/>
                    </a:cubicBezTo>
                    <a:cubicBezTo>
                      <a:pt x="0" y="898"/>
                      <a:pt x="34" y="864"/>
                      <a:pt x="68" y="864"/>
                    </a:cubicBezTo>
                    <a:cubicBezTo>
                      <a:pt x="491" y="813"/>
                      <a:pt x="1253" y="660"/>
                      <a:pt x="1541" y="34"/>
                    </a:cubicBezTo>
                    <a:cubicBezTo>
                      <a:pt x="1558" y="17"/>
                      <a:pt x="1592" y="0"/>
                      <a:pt x="1608" y="0"/>
                    </a:cubicBezTo>
                    <a:lnTo>
                      <a:pt x="2540" y="0"/>
                    </a:lnTo>
                    <a:cubicBezTo>
                      <a:pt x="2641" y="0"/>
                      <a:pt x="2641" y="153"/>
                      <a:pt x="2540" y="153"/>
                    </a:cubicBezTo>
                    <a:lnTo>
                      <a:pt x="1659" y="153"/>
                    </a:lnTo>
                    <a:cubicBezTo>
                      <a:pt x="1304" y="796"/>
                      <a:pt x="508" y="965"/>
                      <a:pt x="68" y="999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9" name="Google Shape;8329;p43"/>
              <p:cNvSpPr/>
              <p:nvPr/>
            </p:nvSpPr>
            <p:spPr>
              <a:xfrm>
                <a:off x="2212289" y="2933109"/>
                <a:ext cx="10375" cy="11026"/>
              </a:xfrm>
              <a:custGeom>
                <a:avLst/>
                <a:gdLst/>
                <a:ahLst/>
                <a:cxnLst/>
                <a:rect l="l" t="t" r="r" b="b"/>
                <a:pathLst>
                  <a:path w="526" h="559" extrusionOk="0">
                    <a:moveTo>
                      <a:pt x="271" y="542"/>
                    </a:moveTo>
                    <a:cubicBezTo>
                      <a:pt x="136" y="559"/>
                      <a:pt x="17" y="457"/>
                      <a:pt x="0" y="322"/>
                    </a:cubicBezTo>
                    <a:cubicBezTo>
                      <a:pt x="34" y="0"/>
                      <a:pt x="491" y="0"/>
                      <a:pt x="525" y="322"/>
                    </a:cubicBezTo>
                    <a:cubicBezTo>
                      <a:pt x="508" y="457"/>
                      <a:pt x="407" y="542"/>
                      <a:pt x="271" y="542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0" name="Google Shape;8330;p43"/>
              <p:cNvSpPr/>
              <p:nvPr/>
            </p:nvSpPr>
            <p:spPr>
              <a:xfrm>
                <a:off x="2172545" y="2891018"/>
                <a:ext cx="5365" cy="33099"/>
              </a:xfrm>
              <a:custGeom>
                <a:avLst/>
                <a:gdLst/>
                <a:ahLst/>
                <a:cxnLst/>
                <a:rect l="l" t="t" r="r" b="b"/>
                <a:pathLst>
                  <a:path w="272" h="1678" extrusionOk="0">
                    <a:moveTo>
                      <a:pt x="204" y="1677"/>
                    </a:moveTo>
                    <a:cubicBezTo>
                      <a:pt x="153" y="1677"/>
                      <a:pt x="119" y="1643"/>
                      <a:pt x="119" y="1592"/>
                    </a:cubicBezTo>
                    <a:lnTo>
                      <a:pt x="1" y="119"/>
                    </a:lnTo>
                    <a:cubicBezTo>
                      <a:pt x="1" y="18"/>
                      <a:pt x="136" y="1"/>
                      <a:pt x="153" y="103"/>
                    </a:cubicBezTo>
                    <a:lnTo>
                      <a:pt x="272" y="1592"/>
                    </a:lnTo>
                    <a:cubicBezTo>
                      <a:pt x="272" y="1626"/>
                      <a:pt x="238" y="1660"/>
                      <a:pt x="204" y="1677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1" name="Google Shape;8331;p43"/>
              <p:cNvSpPr/>
              <p:nvPr/>
            </p:nvSpPr>
            <p:spPr>
              <a:xfrm>
                <a:off x="2204281" y="2858632"/>
                <a:ext cx="4695" cy="12052"/>
              </a:xfrm>
              <a:custGeom>
                <a:avLst/>
                <a:gdLst/>
                <a:ahLst/>
                <a:cxnLst/>
                <a:rect l="l" t="t" r="r" b="b"/>
                <a:pathLst>
                  <a:path w="238" h="611" extrusionOk="0">
                    <a:moveTo>
                      <a:pt x="152" y="610"/>
                    </a:moveTo>
                    <a:cubicBezTo>
                      <a:pt x="119" y="610"/>
                      <a:pt x="85" y="593"/>
                      <a:pt x="85" y="542"/>
                    </a:cubicBezTo>
                    <a:lnTo>
                      <a:pt x="17" y="119"/>
                    </a:lnTo>
                    <a:cubicBezTo>
                      <a:pt x="0" y="35"/>
                      <a:pt x="152" y="1"/>
                      <a:pt x="169" y="102"/>
                    </a:cubicBezTo>
                    <a:lnTo>
                      <a:pt x="237" y="525"/>
                    </a:lnTo>
                    <a:cubicBezTo>
                      <a:pt x="237" y="559"/>
                      <a:pt x="203" y="610"/>
                      <a:pt x="169" y="61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2" name="Google Shape;8332;p43"/>
              <p:cNvSpPr/>
              <p:nvPr/>
            </p:nvSpPr>
            <p:spPr>
              <a:xfrm>
                <a:off x="2172210" y="2856956"/>
                <a:ext cx="43099" cy="37773"/>
              </a:xfrm>
              <a:custGeom>
                <a:avLst/>
                <a:gdLst/>
                <a:ahLst/>
                <a:cxnLst/>
                <a:rect l="l" t="t" r="r" b="b"/>
                <a:pathLst>
                  <a:path w="2185" h="1915" extrusionOk="0">
                    <a:moveTo>
                      <a:pt x="102" y="1914"/>
                    </a:moveTo>
                    <a:cubicBezTo>
                      <a:pt x="85" y="1914"/>
                      <a:pt x="68" y="1897"/>
                      <a:pt x="51" y="1897"/>
                    </a:cubicBezTo>
                    <a:cubicBezTo>
                      <a:pt x="18" y="1880"/>
                      <a:pt x="1" y="1830"/>
                      <a:pt x="35" y="1796"/>
                    </a:cubicBezTo>
                    <a:cubicBezTo>
                      <a:pt x="289" y="1423"/>
                      <a:pt x="830" y="831"/>
                      <a:pt x="1558" y="848"/>
                    </a:cubicBezTo>
                    <a:lnTo>
                      <a:pt x="1999" y="86"/>
                    </a:lnTo>
                    <a:cubicBezTo>
                      <a:pt x="2049" y="1"/>
                      <a:pt x="2185" y="69"/>
                      <a:pt x="2134" y="153"/>
                    </a:cubicBezTo>
                    <a:lnTo>
                      <a:pt x="1677" y="966"/>
                    </a:lnTo>
                    <a:cubicBezTo>
                      <a:pt x="1660" y="983"/>
                      <a:pt x="1626" y="1000"/>
                      <a:pt x="1609" y="1000"/>
                    </a:cubicBezTo>
                    <a:cubicBezTo>
                      <a:pt x="915" y="966"/>
                      <a:pt x="390" y="1525"/>
                      <a:pt x="153" y="1880"/>
                    </a:cubicBezTo>
                    <a:cubicBezTo>
                      <a:pt x="136" y="1897"/>
                      <a:pt x="119" y="1914"/>
                      <a:pt x="102" y="191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3" name="Google Shape;8333;p43"/>
              <p:cNvSpPr/>
              <p:nvPr/>
            </p:nvSpPr>
            <p:spPr>
              <a:xfrm>
                <a:off x="2174222" y="2908395"/>
                <a:ext cx="30396" cy="15721"/>
              </a:xfrm>
              <a:custGeom>
                <a:avLst/>
                <a:gdLst/>
                <a:ahLst/>
                <a:cxnLst/>
                <a:rect l="l" t="t" r="r" b="b"/>
                <a:pathLst>
                  <a:path w="1541" h="797" extrusionOk="0">
                    <a:moveTo>
                      <a:pt x="119" y="796"/>
                    </a:moveTo>
                    <a:cubicBezTo>
                      <a:pt x="34" y="796"/>
                      <a:pt x="0" y="678"/>
                      <a:pt x="85" y="644"/>
                    </a:cubicBezTo>
                    <a:lnTo>
                      <a:pt x="1422" y="17"/>
                    </a:lnTo>
                    <a:cubicBezTo>
                      <a:pt x="1456" y="0"/>
                      <a:pt x="1490" y="0"/>
                      <a:pt x="1507" y="17"/>
                    </a:cubicBezTo>
                    <a:cubicBezTo>
                      <a:pt x="1541" y="34"/>
                      <a:pt x="1541" y="85"/>
                      <a:pt x="1507" y="119"/>
                    </a:cubicBezTo>
                    <a:cubicBezTo>
                      <a:pt x="1507" y="119"/>
                      <a:pt x="1490" y="136"/>
                      <a:pt x="1490" y="136"/>
                    </a:cubicBezTo>
                    <a:lnTo>
                      <a:pt x="136" y="762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4" name="Google Shape;8334;p43"/>
              <p:cNvSpPr/>
              <p:nvPr/>
            </p:nvSpPr>
            <p:spPr>
              <a:xfrm>
                <a:off x="2205602" y="2864648"/>
                <a:ext cx="11046" cy="6036"/>
              </a:xfrm>
              <a:custGeom>
                <a:avLst/>
                <a:gdLst/>
                <a:ahLst/>
                <a:cxnLst/>
                <a:rect l="l" t="t" r="r" b="b"/>
                <a:pathLst>
                  <a:path w="560" h="306" extrusionOk="0">
                    <a:moveTo>
                      <a:pt x="85" y="305"/>
                    </a:moveTo>
                    <a:cubicBezTo>
                      <a:pt x="52" y="305"/>
                      <a:pt x="35" y="288"/>
                      <a:pt x="18" y="254"/>
                    </a:cubicBezTo>
                    <a:cubicBezTo>
                      <a:pt x="1" y="220"/>
                      <a:pt x="18" y="170"/>
                      <a:pt x="68" y="153"/>
                    </a:cubicBezTo>
                    <a:lnTo>
                      <a:pt x="458" y="17"/>
                    </a:lnTo>
                    <a:cubicBezTo>
                      <a:pt x="492" y="0"/>
                      <a:pt x="526" y="17"/>
                      <a:pt x="543" y="51"/>
                    </a:cubicBezTo>
                    <a:cubicBezTo>
                      <a:pt x="559" y="102"/>
                      <a:pt x="543" y="136"/>
                      <a:pt x="509" y="153"/>
                    </a:cubicBezTo>
                    <a:lnTo>
                      <a:pt x="119" y="305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5" name="Google Shape;8335;p43"/>
              <p:cNvSpPr/>
              <p:nvPr/>
            </p:nvSpPr>
            <p:spPr>
              <a:xfrm>
                <a:off x="2201263" y="2856956"/>
                <a:ext cx="14044" cy="54461"/>
              </a:xfrm>
              <a:custGeom>
                <a:avLst/>
                <a:gdLst/>
                <a:ahLst/>
                <a:cxnLst/>
                <a:rect l="l" t="t" r="r" b="b"/>
                <a:pathLst>
                  <a:path w="712" h="2761" extrusionOk="0">
                    <a:moveTo>
                      <a:pt x="85" y="2761"/>
                    </a:moveTo>
                    <a:lnTo>
                      <a:pt x="68" y="2761"/>
                    </a:lnTo>
                    <a:cubicBezTo>
                      <a:pt x="18" y="2744"/>
                      <a:pt x="1" y="2693"/>
                      <a:pt x="18" y="2659"/>
                    </a:cubicBezTo>
                    <a:cubicBezTo>
                      <a:pt x="204" y="2270"/>
                      <a:pt x="441" y="1542"/>
                      <a:pt x="68" y="966"/>
                    </a:cubicBezTo>
                    <a:cubicBezTo>
                      <a:pt x="51" y="949"/>
                      <a:pt x="51" y="915"/>
                      <a:pt x="68" y="898"/>
                    </a:cubicBezTo>
                    <a:lnTo>
                      <a:pt x="542" y="86"/>
                    </a:lnTo>
                    <a:cubicBezTo>
                      <a:pt x="593" y="1"/>
                      <a:pt x="712" y="86"/>
                      <a:pt x="661" y="170"/>
                    </a:cubicBezTo>
                    <a:lnTo>
                      <a:pt x="221" y="932"/>
                    </a:lnTo>
                    <a:cubicBezTo>
                      <a:pt x="610" y="1559"/>
                      <a:pt x="356" y="2320"/>
                      <a:pt x="170" y="2727"/>
                    </a:cubicBezTo>
                    <a:cubicBezTo>
                      <a:pt x="153" y="2761"/>
                      <a:pt x="119" y="2761"/>
                      <a:pt x="85" y="276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6" name="Google Shape;8336;p43"/>
              <p:cNvSpPr/>
              <p:nvPr/>
            </p:nvSpPr>
            <p:spPr>
              <a:xfrm>
                <a:off x="2187239" y="2889026"/>
                <a:ext cx="10375" cy="11697"/>
              </a:xfrm>
              <a:custGeom>
                <a:avLst/>
                <a:gdLst/>
                <a:ahLst/>
                <a:cxnLst/>
                <a:rect l="l" t="t" r="r" b="b"/>
                <a:pathLst>
                  <a:path w="526" h="593" extrusionOk="0">
                    <a:moveTo>
                      <a:pt x="441" y="441"/>
                    </a:moveTo>
                    <a:cubicBezTo>
                      <a:pt x="322" y="593"/>
                      <a:pt x="85" y="542"/>
                      <a:pt x="34" y="339"/>
                    </a:cubicBezTo>
                    <a:cubicBezTo>
                      <a:pt x="1" y="153"/>
                      <a:pt x="204" y="0"/>
                      <a:pt x="373" y="102"/>
                    </a:cubicBezTo>
                    <a:cubicBezTo>
                      <a:pt x="492" y="170"/>
                      <a:pt x="525" y="322"/>
                      <a:pt x="441" y="44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7" name="Google Shape;8337;p43"/>
              <p:cNvSpPr/>
              <p:nvPr/>
            </p:nvSpPr>
            <p:spPr>
              <a:xfrm>
                <a:off x="2145504" y="2915732"/>
                <a:ext cx="42428" cy="47774"/>
              </a:xfrm>
              <a:custGeom>
                <a:avLst/>
                <a:gdLst/>
                <a:ahLst/>
                <a:cxnLst/>
                <a:rect l="l" t="t" r="r" b="b"/>
                <a:pathLst>
                  <a:path w="2151" h="2422" extrusionOk="0">
                    <a:moveTo>
                      <a:pt x="898" y="69"/>
                    </a:moveTo>
                    <a:lnTo>
                      <a:pt x="170" y="492"/>
                    </a:lnTo>
                    <a:cubicBezTo>
                      <a:pt x="68" y="559"/>
                      <a:pt x="0" y="678"/>
                      <a:pt x="0" y="797"/>
                    </a:cubicBezTo>
                    <a:lnTo>
                      <a:pt x="0" y="1643"/>
                    </a:lnTo>
                    <a:cubicBezTo>
                      <a:pt x="0" y="1762"/>
                      <a:pt x="68" y="1880"/>
                      <a:pt x="170" y="1948"/>
                    </a:cubicBezTo>
                    <a:lnTo>
                      <a:pt x="898" y="2371"/>
                    </a:lnTo>
                    <a:cubicBezTo>
                      <a:pt x="1016" y="2422"/>
                      <a:pt x="1135" y="2422"/>
                      <a:pt x="1253" y="2371"/>
                    </a:cubicBezTo>
                    <a:lnTo>
                      <a:pt x="1981" y="1948"/>
                    </a:lnTo>
                    <a:cubicBezTo>
                      <a:pt x="2083" y="1880"/>
                      <a:pt x="2150" y="1762"/>
                      <a:pt x="2150" y="1643"/>
                    </a:cubicBezTo>
                    <a:lnTo>
                      <a:pt x="2150" y="797"/>
                    </a:lnTo>
                    <a:cubicBezTo>
                      <a:pt x="2150" y="661"/>
                      <a:pt x="2083" y="543"/>
                      <a:pt x="1981" y="492"/>
                    </a:cubicBezTo>
                    <a:lnTo>
                      <a:pt x="1253" y="69"/>
                    </a:lnTo>
                    <a:cubicBezTo>
                      <a:pt x="1135" y="1"/>
                      <a:pt x="999" y="1"/>
                      <a:pt x="898" y="69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8" name="Google Shape;8338;p43"/>
              <p:cNvSpPr/>
              <p:nvPr/>
            </p:nvSpPr>
            <p:spPr>
              <a:xfrm>
                <a:off x="2161184" y="2844609"/>
                <a:ext cx="7042" cy="46433"/>
              </a:xfrm>
              <a:custGeom>
                <a:avLst/>
                <a:gdLst/>
                <a:ahLst/>
                <a:cxnLst/>
                <a:rect l="l" t="t" r="r" b="b"/>
                <a:pathLst>
                  <a:path w="357" h="2354" extrusionOk="0">
                    <a:moveTo>
                      <a:pt x="86" y="2354"/>
                    </a:moveTo>
                    <a:cubicBezTo>
                      <a:pt x="69" y="2354"/>
                      <a:pt x="52" y="2337"/>
                      <a:pt x="52" y="2337"/>
                    </a:cubicBezTo>
                    <a:cubicBezTo>
                      <a:pt x="1" y="2303"/>
                      <a:pt x="1" y="2252"/>
                      <a:pt x="35" y="2218"/>
                    </a:cubicBezTo>
                    <a:lnTo>
                      <a:pt x="204" y="1981"/>
                    </a:lnTo>
                    <a:lnTo>
                      <a:pt x="204" y="85"/>
                    </a:lnTo>
                    <a:cubicBezTo>
                      <a:pt x="204" y="34"/>
                      <a:pt x="238" y="1"/>
                      <a:pt x="289" y="1"/>
                    </a:cubicBezTo>
                    <a:cubicBezTo>
                      <a:pt x="323" y="1"/>
                      <a:pt x="357" y="34"/>
                      <a:pt x="357" y="85"/>
                    </a:cubicBezTo>
                    <a:lnTo>
                      <a:pt x="357" y="2015"/>
                    </a:lnTo>
                    <a:cubicBezTo>
                      <a:pt x="357" y="2032"/>
                      <a:pt x="357" y="2049"/>
                      <a:pt x="340" y="2066"/>
                    </a:cubicBezTo>
                    <a:lnTo>
                      <a:pt x="153" y="2320"/>
                    </a:lnTo>
                    <a:cubicBezTo>
                      <a:pt x="136" y="2337"/>
                      <a:pt x="120" y="2354"/>
                      <a:pt x="86" y="235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9" name="Google Shape;8339;p43"/>
              <p:cNvSpPr/>
              <p:nvPr/>
            </p:nvSpPr>
            <p:spPr>
              <a:xfrm>
                <a:off x="2159863" y="2861650"/>
                <a:ext cx="9034" cy="8363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24" extrusionOk="0">
                    <a:moveTo>
                      <a:pt x="356" y="423"/>
                    </a:moveTo>
                    <a:cubicBezTo>
                      <a:pt x="322" y="423"/>
                      <a:pt x="305" y="406"/>
                      <a:pt x="305" y="406"/>
                    </a:cubicBezTo>
                    <a:lnTo>
                      <a:pt x="34" y="135"/>
                    </a:lnTo>
                    <a:cubicBezTo>
                      <a:pt x="0" y="102"/>
                      <a:pt x="0" y="51"/>
                      <a:pt x="34" y="17"/>
                    </a:cubicBezTo>
                    <a:cubicBezTo>
                      <a:pt x="51" y="0"/>
                      <a:pt x="102" y="0"/>
                      <a:pt x="136" y="17"/>
                    </a:cubicBezTo>
                    <a:lnTo>
                      <a:pt x="407" y="288"/>
                    </a:lnTo>
                    <a:cubicBezTo>
                      <a:pt x="457" y="339"/>
                      <a:pt x="424" y="423"/>
                      <a:pt x="356" y="423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40" name="Google Shape;8340;p43"/>
              <p:cNvSpPr/>
              <p:nvPr/>
            </p:nvSpPr>
            <p:spPr>
              <a:xfrm>
                <a:off x="2153847" y="2844944"/>
                <a:ext cx="14715" cy="14380"/>
              </a:xfrm>
              <a:custGeom>
                <a:avLst/>
                <a:gdLst/>
                <a:ahLst/>
                <a:cxnLst/>
                <a:rect l="l" t="t" r="r" b="b"/>
                <a:pathLst>
                  <a:path w="746" h="729" extrusionOk="0">
                    <a:moveTo>
                      <a:pt x="661" y="729"/>
                    </a:moveTo>
                    <a:cubicBezTo>
                      <a:pt x="627" y="729"/>
                      <a:pt x="610" y="729"/>
                      <a:pt x="610" y="712"/>
                    </a:cubicBezTo>
                    <a:lnTo>
                      <a:pt x="68" y="170"/>
                    </a:lnTo>
                    <a:cubicBezTo>
                      <a:pt x="1" y="102"/>
                      <a:pt x="102" y="0"/>
                      <a:pt x="170" y="68"/>
                    </a:cubicBezTo>
                    <a:lnTo>
                      <a:pt x="712" y="610"/>
                    </a:lnTo>
                    <a:cubicBezTo>
                      <a:pt x="745" y="627"/>
                      <a:pt x="745" y="678"/>
                      <a:pt x="712" y="712"/>
                    </a:cubicBezTo>
                    <a:cubicBezTo>
                      <a:pt x="695" y="729"/>
                      <a:pt x="678" y="729"/>
                      <a:pt x="661" y="729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41" name="Google Shape;8341;p43"/>
              <p:cNvSpPr/>
              <p:nvPr/>
            </p:nvSpPr>
            <p:spPr>
              <a:xfrm>
                <a:off x="2154518" y="2833918"/>
                <a:ext cx="14380" cy="13709"/>
              </a:xfrm>
              <a:custGeom>
                <a:avLst/>
                <a:gdLst/>
                <a:ahLst/>
                <a:cxnLst/>
                <a:rect l="l" t="t" r="r" b="b"/>
                <a:pathLst>
                  <a:path w="729" h="695" extrusionOk="0">
                    <a:moveTo>
                      <a:pt x="627" y="695"/>
                    </a:moveTo>
                    <a:cubicBezTo>
                      <a:pt x="593" y="695"/>
                      <a:pt x="576" y="695"/>
                      <a:pt x="576" y="678"/>
                    </a:cubicBezTo>
                    <a:lnTo>
                      <a:pt x="34" y="136"/>
                    </a:lnTo>
                    <a:cubicBezTo>
                      <a:pt x="0" y="102"/>
                      <a:pt x="0" y="69"/>
                      <a:pt x="34" y="35"/>
                    </a:cubicBezTo>
                    <a:cubicBezTo>
                      <a:pt x="51" y="1"/>
                      <a:pt x="102" y="1"/>
                      <a:pt x="136" y="35"/>
                    </a:cubicBezTo>
                    <a:lnTo>
                      <a:pt x="678" y="576"/>
                    </a:lnTo>
                    <a:cubicBezTo>
                      <a:pt x="728" y="627"/>
                      <a:pt x="695" y="695"/>
                      <a:pt x="627" y="69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42" name="Google Shape;8342;p43"/>
              <p:cNvSpPr/>
              <p:nvPr/>
            </p:nvSpPr>
            <p:spPr>
              <a:xfrm>
                <a:off x="2159527" y="2899717"/>
                <a:ext cx="9369" cy="9705"/>
              </a:xfrm>
              <a:custGeom>
                <a:avLst/>
                <a:gdLst/>
                <a:ahLst/>
                <a:cxnLst/>
                <a:rect l="l" t="t" r="r" b="b"/>
                <a:pathLst>
                  <a:path w="475" h="492" extrusionOk="0">
                    <a:moveTo>
                      <a:pt x="102" y="491"/>
                    </a:moveTo>
                    <a:cubicBezTo>
                      <a:pt x="34" y="491"/>
                      <a:pt x="0" y="406"/>
                      <a:pt x="51" y="356"/>
                    </a:cubicBezTo>
                    <a:lnTo>
                      <a:pt x="305" y="68"/>
                    </a:lnTo>
                    <a:cubicBezTo>
                      <a:pt x="356" y="0"/>
                      <a:pt x="474" y="119"/>
                      <a:pt x="424" y="169"/>
                    </a:cubicBezTo>
                    <a:lnTo>
                      <a:pt x="153" y="457"/>
                    </a:lnTo>
                    <a:cubicBezTo>
                      <a:pt x="136" y="474"/>
                      <a:pt x="119" y="474"/>
                      <a:pt x="102" y="49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43" name="Google Shape;8343;p43"/>
              <p:cNvSpPr/>
              <p:nvPr/>
            </p:nvSpPr>
            <p:spPr>
              <a:xfrm>
                <a:off x="2165208" y="2844609"/>
                <a:ext cx="6687" cy="46433"/>
              </a:xfrm>
              <a:custGeom>
                <a:avLst/>
                <a:gdLst/>
                <a:ahLst/>
                <a:cxnLst/>
                <a:rect l="l" t="t" r="r" b="b"/>
                <a:pathLst>
                  <a:path w="339" h="2354" extrusionOk="0">
                    <a:moveTo>
                      <a:pt x="254" y="2354"/>
                    </a:moveTo>
                    <a:cubicBezTo>
                      <a:pt x="237" y="2337"/>
                      <a:pt x="203" y="2337"/>
                      <a:pt x="203" y="2320"/>
                    </a:cubicBezTo>
                    <a:lnTo>
                      <a:pt x="17" y="2066"/>
                    </a:lnTo>
                    <a:cubicBezTo>
                      <a:pt x="0" y="2049"/>
                      <a:pt x="0" y="2032"/>
                      <a:pt x="0" y="2015"/>
                    </a:cubicBezTo>
                    <a:lnTo>
                      <a:pt x="0" y="85"/>
                    </a:lnTo>
                    <a:cubicBezTo>
                      <a:pt x="0" y="34"/>
                      <a:pt x="34" y="1"/>
                      <a:pt x="68" y="1"/>
                    </a:cubicBezTo>
                    <a:cubicBezTo>
                      <a:pt x="119" y="1"/>
                      <a:pt x="153" y="34"/>
                      <a:pt x="153" y="85"/>
                    </a:cubicBezTo>
                    <a:lnTo>
                      <a:pt x="153" y="1981"/>
                    </a:lnTo>
                    <a:lnTo>
                      <a:pt x="322" y="2218"/>
                    </a:lnTo>
                    <a:cubicBezTo>
                      <a:pt x="339" y="2252"/>
                      <a:pt x="339" y="2303"/>
                      <a:pt x="305" y="2320"/>
                    </a:cubicBezTo>
                    <a:cubicBezTo>
                      <a:pt x="288" y="2337"/>
                      <a:pt x="271" y="2337"/>
                      <a:pt x="254" y="235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44" name="Google Shape;8344;p43"/>
              <p:cNvSpPr/>
              <p:nvPr/>
            </p:nvSpPr>
            <p:spPr>
              <a:xfrm>
                <a:off x="2164202" y="2860644"/>
                <a:ext cx="10040" cy="9369"/>
              </a:xfrm>
              <a:custGeom>
                <a:avLst/>
                <a:gdLst/>
                <a:ahLst/>
                <a:cxnLst/>
                <a:rect l="l" t="t" r="r" b="b"/>
                <a:pathLst>
                  <a:path w="509" h="475" extrusionOk="0">
                    <a:moveTo>
                      <a:pt x="102" y="474"/>
                    </a:moveTo>
                    <a:cubicBezTo>
                      <a:pt x="34" y="474"/>
                      <a:pt x="0" y="390"/>
                      <a:pt x="51" y="339"/>
                    </a:cubicBezTo>
                    <a:lnTo>
                      <a:pt x="322" y="68"/>
                    </a:lnTo>
                    <a:cubicBezTo>
                      <a:pt x="390" y="0"/>
                      <a:pt x="508" y="102"/>
                      <a:pt x="441" y="186"/>
                    </a:cubicBezTo>
                    <a:lnTo>
                      <a:pt x="170" y="457"/>
                    </a:lnTo>
                    <a:cubicBezTo>
                      <a:pt x="153" y="457"/>
                      <a:pt x="136" y="474"/>
                      <a:pt x="102" y="47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45" name="Google Shape;8345;p43"/>
              <p:cNvSpPr/>
              <p:nvPr/>
            </p:nvSpPr>
            <p:spPr>
              <a:xfrm>
                <a:off x="2164537" y="2845614"/>
                <a:ext cx="14044" cy="13709"/>
              </a:xfrm>
              <a:custGeom>
                <a:avLst/>
                <a:gdLst/>
                <a:ahLst/>
                <a:cxnLst/>
                <a:rect l="l" t="t" r="r" b="b"/>
                <a:pathLst>
                  <a:path w="712" h="695" extrusionOk="0">
                    <a:moveTo>
                      <a:pt x="85" y="695"/>
                    </a:moveTo>
                    <a:cubicBezTo>
                      <a:pt x="68" y="695"/>
                      <a:pt x="51" y="695"/>
                      <a:pt x="34" y="678"/>
                    </a:cubicBezTo>
                    <a:cubicBezTo>
                      <a:pt x="0" y="644"/>
                      <a:pt x="0" y="593"/>
                      <a:pt x="34" y="576"/>
                    </a:cubicBezTo>
                    <a:lnTo>
                      <a:pt x="576" y="34"/>
                    </a:lnTo>
                    <a:cubicBezTo>
                      <a:pt x="610" y="0"/>
                      <a:pt x="661" y="0"/>
                      <a:pt x="678" y="34"/>
                    </a:cubicBezTo>
                    <a:cubicBezTo>
                      <a:pt x="711" y="68"/>
                      <a:pt x="711" y="102"/>
                      <a:pt x="678" y="136"/>
                    </a:cubicBezTo>
                    <a:lnTo>
                      <a:pt x="153" y="695"/>
                    </a:lnTo>
                    <a:cubicBezTo>
                      <a:pt x="136" y="695"/>
                      <a:pt x="102" y="695"/>
                      <a:pt x="85" y="69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46" name="Google Shape;8346;p43"/>
              <p:cNvSpPr/>
              <p:nvPr/>
            </p:nvSpPr>
            <p:spPr>
              <a:xfrm>
                <a:off x="2164202" y="2833583"/>
                <a:ext cx="14715" cy="14044"/>
              </a:xfrm>
              <a:custGeom>
                <a:avLst/>
                <a:gdLst/>
                <a:ahLst/>
                <a:cxnLst/>
                <a:rect l="l" t="t" r="r" b="b"/>
                <a:pathLst>
                  <a:path w="746" h="712" extrusionOk="0">
                    <a:moveTo>
                      <a:pt x="102" y="712"/>
                    </a:moveTo>
                    <a:cubicBezTo>
                      <a:pt x="34" y="712"/>
                      <a:pt x="0" y="644"/>
                      <a:pt x="51" y="593"/>
                    </a:cubicBezTo>
                    <a:lnTo>
                      <a:pt x="593" y="52"/>
                    </a:lnTo>
                    <a:cubicBezTo>
                      <a:pt x="661" y="1"/>
                      <a:pt x="745" y="86"/>
                      <a:pt x="695" y="153"/>
                    </a:cubicBezTo>
                    <a:lnTo>
                      <a:pt x="170" y="695"/>
                    </a:lnTo>
                    <a:cubicBezTo>
                      <a:pt x="153" y="712"/>
                      <a:pt x="136" y="712"/>
                      <a:pt x="102" y="712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47" name="Google Shape;8347;p43"/>
              <p:cNvSpPr/>
              <p:nvPr/>
            </p:nvSpPr>
            <p:spPr>
              <a:xfrm>
                <a:off x="2164873" y="2900368"/>
                <a:ext cx="8363" cy="9054"/>
              </a:xfrm>
              <a:custGeom>
                <a:avLst/>
                <a:gdLst/>
                <a:ahLst/>
                <a:cxnLst/>
                <a:rect l="l" t="t" r="r" b="b"/>
                <a:pathLst>
                  <a:path w="424" h="459" extrusionOk="0">
                    <a:moveTo>
                      <a:pt x="339" y="458"/>
                    </a:moveTo>
                    <a:cubicBezTo>
                      <a:pt x="322" y="458"/>
                      <a:pt x="305" y="441"/>
                      <a:pt x="288" y="424"/>
                    </a:cubicBezTo>
                    <a:lnTo>
                      <a:pt x="34" y="136"/>
                    </a:lnTo>
                    <a:cubicBezTo>
                      <a:pt x="0" y="103"/>
                      <a:pt x="0" y="69"/>
                      <a:pt x="34" y="35"/>
                    </a:cubicBezTo>
                    <a:cubicBezTo>
                      <a:pt x="51" y="1"/>
                      <a:pt x="102" y="1"/>
                      <a:pt x="136" y="35"/>
                    </a:cubicBezTo>
                    <a:lnTo>
                      <a:pt x="390" y="323"/>
                    </a:lnTo>
                    <a:cubicBezTo>
                      <a:pt x="423" y="357"/>
                      <a:pt x="423" y="390"/>
                      <a:pt x="390" y="424"/>
                    </a:cubicBezTo>
                    <a:cubicBezTo>
                      <a:pt x="390" y="441"/>
                      <a:pt x="373" y="441"/>
                      <a:pt x="339" y="458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48" name="Google Shape;8348;p43"/>
              <p:cNvSpPr/>
              <p:nvPr/>
            </p:nvSpPr>
            <p:spPr>
              <a:xfrm>
                <a:off x="2083058" y="2890683"/>
                <a:ext cx="39746" cy="28424"/>
              </a:xfrm>
              <a:custGeom>
                <a:avLst/>
                <a:gdLst/>
                <a:ahLst/>
                <a:cxnLst/>
                <a:rect l="l" t="t" r="r" b="b"/>
                <a:pathLst>
                  <a:path w="2015" h="1441" extrusionOk="0">
                    <a:moveTo>
                      <a:pt x="1930" y="1440"/>
                    </a:moveTo>
                    <a:cubicBezTo>
                      <a:pt x="1896" y="1440"/>
                      <a:pt x="1880" y="1423"/>
                      <a:pt x="1863" y="1406"/>
                    </a:cubicBezTo>
                    <a:lnTo>
                      <a:pt x="1744" y="1135"/>
                    </a:lnTo>
                    <a:lnTo>
                      <a:pt x="85" y="187"/>
                    </a:lnTo>
                    <a:cubicBezTo>
                      <a:pt x="0" y="136"/>
                      <a:pt x="85" y="1"/>
                      <a:pt x="170" y="52"/>
                    </a:cubicBezTo>
                    <a:lnTo>
                      <a:pt x="1846" y="1017"/>
                    </a:lnTo>
                    <a:cubicBezTo>
                      <a:pt x="1863" y="1034"/>
                      <a:pt x="1863" y="1051"/>
                      <a:pt x="1880" y="1051"/>
                    </a:cubicBezTo>
                    <a:lnTo>
                      <a:pt x="1998" y="1339"/>
                    </a:lnTo>
                    <a:cubicBezTo>
                      <a:pt x="2015" y="1372"/>
                      <a:pt x="1998" y="1423"/>
                      <a:pt x="1964" y="1440"/>
                    </a:cubicBezTo>
                    <a:cubicBezTo>
                      <a:pt x="1947" y="1440"/>
                      <a:pt x="1947" y="1440"/>
                      <a:pt x="1930" y="144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49" name="Google Shape;8349;p43"/>
              <p:cNvSpPr/>
              <p:nvPr/>
            </p:nvSpPr>
            <p:spPr>
              <a:xfrm>
                <a:off x="2095405" y="2902379"/>
                <a:ext cx="11046" cy="5030"/>
              </a:xfrm>
              <a:custGeom>
                <a:avLst/>
                <a:gdLst/>
                <a:ahLst/>
                <a:cxnLst/>
                <a:rect l="l" t="t" r="r" b="b"/>
                <a:pathLst>
                  <a:path w="560" h="255" extrusionOk="0">
                    <a:moveTo>
                      <a:pt x="119" y="255"/>
                    </a:moveTo>
                    <a:cubicBezTo>
                      <a:pt x="18" y="255"/>
                      <a:pt x="1" y="119"/>
                      <a:pt x="102" y="102"/>
                    </a:cubicBezTo>
                    <a:lnTo>
                      <a:pt x="458" y="1"/>
                    </a:lnTo>
                    <a:cubicBezTo>
                      <a:pt x="509" y="1"/>
                      <a:pt x="542" y="17"/>
                      <a:pt x="559" y="51"/>
                    </a:cubicBezTo>
                    <a:cubicBezTo>
                      <a:pt x="559" y="102"/>
                      <a:pt x="542" y="136"/>
                      <a:pt x="509" y="153"/>
                    </a:cubicBezTo>
                    <a:lnTo>
                      <a:pt x="136" y="255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50" name="Google Shape;8350;p43"/>
              <p:cNvSpPr/>
              <p:nvPr/>
            </p:nvSpPr>
            <p:spPr>
              <a:xfrm>
                <a:off x="2079054" y="2897034"/>
                <a:ext cx="18384" cy="7042"/>
              </a:xfrm>
              <a:custGeom>
                <a:avLst/>
                <a:gdLst/>
                <a:ahLst/>
                <a:cxnLst/>
                <a:rect l="l" t="t" r="r" b="b"/>
                <a:pathLst>
                  <a:path w="932" h="357" extrusionOk="0">
                    <a:moveTo>
                      <a:pt x="119" y="356"/>
                    </a:moveTo>
                    <a:cubicBezTo>
                      <a:pt x="17" y="356"/>
                      <a:pt x="0" y="221"/>
                      <a:pt x="102" y="204"/>
                    </a:cubicBezTo>
                    <a:lnTo>
                      <a:pt x="830" y="18"/>
                    </a:lnTo>
                    <a:cubicBezTo>
                      <a:pt x="864" y="1"/>
                      <a:pt x="914" y="18"/>
                      <a:pt x="914" y="68"/>
                    </a:cubicBezTo>
                    <a:cubicBezTo>
                      <a:pt x="931" y="102"/>
                      <a:pt x="914" y="136"/>
                      <a:pt x="864" y="153"/>
                    </a:cubicBezTo>
                    <a:lnTo>
                      <a:pt x="136" y="356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51" name="Google Shape;8351;p43"/>
              <p:cNvSpPr/>
              <p:nvPr/>
            </p:nvSpPr>
            <p:spPr>
              <a:xfrm>
                <a:off x="2069370" y="2891018"/>
                <a:ext cx="18719" cy="7042"/>
              </a:xfrm>
              <a:custGeom>
                <a:avLst/>
                <a:gdLst/>
                <a:ahLst/>
                <a:cxnLst/>
                <a:rect l="l" t="t" r="r" b="b"/>
                <a:pathLst>
                  <a:path w="949" h="357" extrusionOk="0">
                    <a:moveTo>
                      <a:pt x="85" y="356"/>
                    </a:moveTo>
                    <a:cubicBezTo>
                      <a:pt x="51" y="356"/>
                      <a:pt x="34" y="340"/>
                      <a:pt x="17" y="306"/>
                    </a:cubicBezTo>
                    <a:cubicBezTo>
                      <a:pt x="0" y="272"/>
                      <a:pt x="34" y="221"/>
                      <a:pt x="68" y="221"/>
                    </a:cubicBezTo>
                    <a:lnTo>
                      <a:pt x="813" y="18"/>
                    </a:lnTo>
                    <a:cubicBezTo>
                      <a:pt x="897" y="1"/>
                      <a:pt x="948" y="136"/>
                      <a:pt x="847" y="170"/>
                    </a:cubicBezTo>
                    <a:lnTo>
                      <a:pt x="102" y="356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52" name="Google Shape;8352;p43"/>
              <p:cNvSpPr/>
              <p:nvPr/>
            </p:nvSpPr>
            <p:spPr>
              <a:xfrm>
                <a:off x="2132466" y="2919421"/>
                <a:ext cx="5701" cy="10356"/>
              </a:xfrm>
              <a:custGeom>
                <a:avLst/>
                <a:gdLst/>
                <a:ahLst/>
                <a:cxnLst/>
                <a:rect l="l" t="t" r="r" b="b"/>
                <a:pathLst>
                  <a:path w="289" h="525" extrusionOk="0">
                    <a:moveTo>
                      <a:pt x="204" y="525"/>
                    </a:moveTo>
                    <a:cubicBezTo>
                      <a:pt x="170" y="525"/>
                      <a:pt x="136" y="508"/>
                      <a:pt x="136" y="474"/>
                    </a:cubicBezTo>
                    <a:lnTo>
                      <a:pt x="18" y="102"/>
                    </a:lnTo>
                    <a:cubicBezTo>
                      <a:pt x="1" y="68"/>
                      <a:pt x="18" y="17"/>
                      <a:pt x="69" y="0"/>
                    </a:cubicBezTo>
                    <a:cubicBezTo>
                      <a:pt x="103" y="0"/>
                      <a:pt x="153" y="17"/>
                      <a:pt x="153" y="51"/>
                    </a:cubicBezTo>
                    <a:lnTo>
                      <a:pt x="272" y="423"/>
                    </a:lnTo>
                    <a:cubicBezTo>
                      <a:pt x="289" y="474"/>
                      <a:pt x="255" y="508"/>
                      <a:pt x="221" y="52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53" name="Google Shape;8353;p43"/>
              <p:cNvSpPr/>
              <p:nvPr/>
            </p:nvSpPr>
            <p:spPr>
              <a:xfrm>
                <a:off x="2083058" y="2890683"/>
                <a:ext cx="43434" cy="22743"/>
              </a:xfrm>
              <a:custGeom>
                <a:avLst/>
                <a:gdLst/>
                <a:ahLst/>
                <a:cxnLst/>
                <a:rect l="l" t="t" r="r" b="b"/>
                <a:pathLst>
                  <a:path w="2202" h="1153" extrusionOk="0">
                    <a:moveTo>
                      <a:pt x="1812" y="1152"/>
                    </a:moveTo>
                    <a:cubicBezTo>
                      <a:pt x="1795" y="1152"/>
                      <a:pt x="1778" y="1152"/>
                      <a:pt x="1778" y="1152"/>
                    </a:cubicBezTo>
                    <a:lnTo>
                      <a:pt x="85" y="187"/>
                    </a:lnTo>
                    <a:cubicBezTo>
                      <a:pt x="0" y="136"/>
                      <a:pt x="85" y="1"/>
                      <a:pt x="170" y="52"/>
                    </a:cubicBezTo>
                    <a:lnTo>
                      <a:pt x="1829" y="1017"/>
                    </a:lnTo>
                    <a:lnTo>
                      <a:pt x="2117" y="983"/>
                    </a:lnTo>
                    <a:cubicBezTo>
                      <a:pt x="2150" y="983"/>
                      <a:pt x="2184" y="1000"/>
                      <a:pt x="2184" y="1051"/>
                    </a:cubicBezTo>
                    <a:cubicBezTo>
                      <a:pt x="2201" y="1085"/>
                      <a:pt x="2167" y="1118"/>
                      <a:pt x="2117" y="1118"/>
                    </a:cubicBezTo>
                    <a:lnTo>
                      <a:pt x="1812" y="1152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54" name="Google Shape;8354;p43"/>
              <p:cNvSpPr/>
              <p:nvPr/>
            </p:nvSpPr>
            <p:spPr>
              <a:xfrm>
                <a:off x="2100751" y="2894707"/>
                <a:ext cx="5701" cy="11026"/>
              </a:xfrm>
              <a:custGeom>
                <a:avLst/>
                <a:gdLst/>
                <a:ahLst/>
                <a:cxnLst/>
                <a:rect l="l" t="t" r="r" b="b"/>
                <a:pathLst>
                  <a:path w="289" h="559" extrusionOk="0">
                    <a:moveTo>
                      <a:pt x="204" y="559"/>
                    </a:moveTo>
                    <a:cubicBezTo>
                      <a:pt x="170" y="559"/>
                      <a:pt x="136" y="542"/>
                      <a:pt x="136" y="508"/>
                    </a:cubicBezTo>
                    <a:lnTo>
                      <a:pt x="34" y="136"/>
                    </a:lnTo>
                    <a:cubicBezTo>
                      <a:pt x="1" y="34"/>
                      <a:pt x="153" y="0"/>
                      <a:pt x="170" y="102"/>
                    </a:cubicBezTo>
                    <a:lnTo>
                      <a:pt x="271" y="474"/>
                    </a:lnTo>
                    <a:cubicBezTo>
                      <a:pt x="288" y="508"/>
                      <a:pt x="255" y="542"/>
                      <a:pt x="221" y="559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55" name="Google Shape;8355;p43"/>
              <p:cNvSpPr/>
              <p:nvPr/>
            </p:nvSpPr>
            <p:spPr>
              <a:xfrm>
                <a:off x="2090060" y="2883011"/>
                <a:ext cx="7042" cy="17378"/>
              </a:xfrm>
              <a:custGeom>
                <a:avLst/>
                <a:gdLst/>
                <a:ahLst/>
                <a:cxnLst/>
                <a:rect l="l" t="t" r="r" b="b"/>
                <a:pathLst>
                  <a:path w="357" h="881" extrusionOk="0">
                    <a:moveTo>
                      <a:pt x="289" y="881"/>
                    </a:moveTo>
                    <a:cubicBezTo>
                      <a:pt x="238" y="881"/>
                      <a:pt x="221" y="864"/>
                      <a:pt x="204" y="830"/>
                    </a:cubicBezTo>
                    <a:lnTo>
                      <a:pt x="1" y="102"/>
                    </a:lnTo>
                    <a:cubicBezTo>
                      <a:pt x="1" y="51"/>
                      <a:pt x="18" y="18"/>
                      <a:pt x="69" y="1"/>
                    </a:cubicBezTo>
                    <a:cubicBezTo>
                      <a:pt x="102" y="1"/>
                      <a:pt x="136" y="18"/>
                      <a:pt x="153" y="51"/>
                    </a:cubicBezTo>
                    <a:lnTo>
                      <a:pt x="356" y="796"/>
                    </a:lnTo>
                    <a:cubicBezTo>
                      <a:pt x="356" y="830"/>
                      <a:pt x="339" y="881"/>
                      <a:pt x="306" y="88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56" name="Google Shape;8356;p43"/>
              <p:cNvSpPr/>
              <p:nvPr/>
            </p:nvSpPr>
            <p:spPr>
              <a:xfrm>
                <a:off x="2080041" y="2876995"/>
                <a:ext cx="7042" cy="17733"/>
              </a:xfrm>
              <a:custGeom>
                <a:avLst/>
                <a:gdLst/>
                <a:ahLst/>
                <a:cxnLst/>
                <a:rect l="l" t="t" r="r" b="b"/>
                <a:pathLst>
                  <a:path w="357" h="899" extrusionOk="0">
                    <a:moveTo>
                      <a:pt x="272" y="898"/>
                    </a:moveTo>
                    <a:cubicBezTo>
                      <a:pt x="238" y="898"/>
                      <a:pt x="204" y="881"/>
                      <a:pt x="204" y="847"/>
                    </a:cubicBezTo>
                    <a:lnTo>
                      <a:pt x="1" y="102"/>
                    </a:lnTo>
                    <a:cubicBezTo>
                      <a:pt x="1" y="69"/>
                      <a:pt x="18" y="18"/>
                      <a:pt x="69" y="18"/>
                    </a:cubicBezTo>
                    <a:cubicBezTo>
                      <a:pt x="102" y="1"/>
                      <a:pt x="136" y="35"/>
                      <a:pt x="153" y="69"/>
                    </a:cubicBezTo>
                    <a:lnTo>
                      <a:pt x="356" y="797"/>
                    </a:lnTo>
                    <a:cubicBezTo>
                      <a:pt x="356" y="847"/>
                      <a:pt x="339" y="881"/>
                      <a:pt x="289" y="898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57" name="Google Shape;8357;p43"/>
              <p:cNvSpPr/>
              <p:nvPr/>
            </p:nvSpPr>
            <p:spPr>
              <a:xfrm>
                <a:off x="2132151" y="2917744"/>
                <a:ext cx="11026" cy="5030"/>
              </a:xfrm>
              <a:custGeom>
                <a:avLst/>
                <a:gdLst/>
                <a:ahLst/>
                <a:cxnLst/>
                <a:rect l="l" t="t" r="r" b="b"/>
                <a:pathLst>
                  <a:path w="559" h="255" extrusionOk="0">
                    <a:moveTo>
                      <a:pt x="102" y="254"/>
                    </a:moveTo>
                    <a:cubicBezTo>
                      <a:pt x="17" y="237"/>
                      <a:pt x="0" y="119"/>
                      <a:pt x="85" y="102"/>
                    </a:cubicBezTo>
                    <a:lnTo>
                      <a:pt x="457" y="17"/>
                    </a:lnTo>
                    <a:cubicBezTo>
                      <a:pt x="508" y="0"/>
                      <a:pt x="542" y="34"/>
                      <a:pt x="542" y="68"/>
                    </a:cubicBezTo>
                    <a:cubicBezTo>
                      <a:pt x="559" y="102"/>
                      <a:pt x="525" y="153"/>
                      <a:pt x="491" y="153"/>
                    </a:cubicBezTo>
                    <a:lnTo>
                      <a:pt x="119" y="237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58" name="Google Shape;8358;p43"/>
              <p:cNvSpPr/>
              <p:nvPr/>
            </p:nvSpPr>
            <p:spPr>
              <a:xfrm>
                <a:off x="2084064" y="2966166"/>
                <a:ext cx="42764" cy="22053"/>
              </a:xfrm>
              <a:custGeom>
                <a:avLst/>
                <a:gdLst/>
                <a:ahLst/>
                <a:cxnLst/>
                <a:rect l="l" t="t" r="r" b="b"/>
                <a:pathLst>
                  <a:path w="2168" h="1118" extrusionOk="0">
                    <a:moveTo>
                      <a:pt x="85" y="1101"/>
                    </a:moveTo>
                    <a:cubicBezTo>
                      <a:pt x="51" y="1101"/>
                      <a:pt x="34" y="1101"/>
                      <a:pt x="17" y="1067"/>
                    </a:cubicBezTo>
                    <a:cubicBezTo>
                      <a:pt x="0" y="1033"/>
                      <a:pt x="0" y="982"/>
                      <a:pt x="34" y="965"/>
                    </a:cubicBezTo>
                    <a:lnTo>
                      <a:pt x="1727" y="0"/>
                    </a:lnTo>
                    <a:cubicBezTo>
                      <a:pt x="1727" y="0"/>
                      <a:pt x="1744" y="0"/>
                      <a:pt x="1761" y="0"/>
                    </a:cubicBezTo>
                    <a:lnTo>
                      <a:pt x="2082" y="34"/>
                    </a:lnTo>
                    <a:cubicBezTo>
                      <a:pt x="2167" y="51"/>
                      <a:pt x="2150" y="187"/>
                      <a:pt x="2066" y="187"/>
                    </a:cubicBezTo>
                    <a:lnTo>
                      <a:pt x="1778" y="153"/>
                    </a:lnTo>
                    <a:lnTo>
                      <a:pt x="119" y="1101"/>
                    </a:lnTo>
                    <a:cubicBezTo>
                      <a:pt x="102" y="1118"/>
                      <a:pt x="85" y="1118"/>
                      <a:pt x="85" y="110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59" name="Google Shape;8359;p43"/>
              <p:cNvSpPr/>
              <p:nvPr/>
            </p:nvSpPr>
            <p:spPr>
              <a:xfrm>
                <a:off x="2101086" y="2973503"/>
                <a:ext cx="5365" cy="10375"/>
              </a:xfrm>
              <a:custGeom>
                <a:avLst/>
                <a:gdLst/>
                <a:ahLst/>
                <a:cxnLst/>
                <a:rect l="l" t="t" r="r" b="b"/>
                <a:pathLst>
                  <a:path w="272" h="526" extrusionOk="0">
                    <a:moveTo>
                      <a:pt x="85" y="526"/>
                    </a:moveTo>
                    <a:lnTo>
                      <a:pt x="68" y="526"/>
                    </a:lnTo>
                    <a:cubicBezTo>
                      <a:pt x="34" y="526"/>
                      <a:pt x="0" y="475"/>
                      <a:pt x="17" y="441"/>
                    </a:cubicBezTo>
                    <a:lnTo>
                      <a:pt x="119" y="68"/>
                    </a:lnTo>
                    <a:cubicBezTo>
                      <a:pt x="119" y="35"/>
                      <a:pt x="170" y="1"/>
                      <a:pt x="204" y="18"/>
                    </a:cubicBezTo>
                    <a:cubicBezTo>
                      <a:pt x="238" y="35"/>
                      <a:pt x="271" y="68"/>
                      <a:pt x="254" y="102"/>
                    </a:cubicBezTo>
                    <a:lnTo>
                      <a:pt x="153" y="475"/>
                    </a:lnTo>
                    <a:cubicBezTo>
                      <a:pt x="153" y="509"/>
                      <a:pt x="119" y="526"/>
                      <a:pt x="85" y="52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60" name="Google Shape;8360;p43"/>
              <p:cNvSpPr/>
              <p:nvPr/>
            </p:nvSpPr>
            <p:spPr>
              <a:xfrm>
                <a:off x="2090060" y="2978848"/>
                <a:ext cx="7042" cy="17713"/>
              </a:xfrm>
              <a:custGeom>
                <a:avLst/>
                <a:gdLst/>
                <a:ahLst/>
                <a:cxnLst/>
                <a:rect l="l" t="t" r="r" b="b"/>
                <a:pathLst>
                  <a:path w="357" h="898" extrusionOk="0">
                    <a:moveTo>
                      <a:pt x="85" y="898"/>
                    </a:moveTo>
                    <a:lnTo>
                      <a:pt x="69" y="898"/>
                    </a:lnTo>
                    <a:cubicBezTo>
                      <a:pt x="18" y="881"/>
                      <a:pt x="1" y="847"/>
                      <a:pt x="18" y="813"/>
                    </a:cubicBezTo>
                    <a:lnTo>
                      <a:pt x="204" y="68"/>
                    </a:lnTo>
                    <a:cubicBezTo>
                      <a:pt x="221" y="35"/>
                      <a:pt x="255" y="1"/>
                      <a:pt x="306" y="18"/>
                    </a:cubicBezTo>
                    <a:cubicBezTo>
                      <a:pt x="339" y="35"/>
                      <a:pt x="356" y="68"/>
                      <a:pt x="356" y="102"/>
                    </a:cubicBezTo>
                    <a:lnTo>
                      <a:pt x="153" y="847"/>
                    </a:lnTo>
                    <a:cubicBezTo>
                      <a:pt x="153" y="881"/>
                      <a:pt x="119" y="898"/>
                      <a:pt x="85" y="898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61" name="Google Shape;8361;p43"/>
              <p:cNvSpPr/>
              <p:nvPr/>
            </p:nvSpPr>
            <p:spPr>
              <a:xfrm>
                <a:off x="2080041" y="2984529"/>
                <a:ext cx="7042" cy="17713"/>
              </a:xfrm>
              <a:custGeom>
                <a:avLst/>
                <a:gdLst/>
                <a:ahLst/>
                <a:cxnLst/>
                <a:rect l="l" t="t" r="r" b="b"/>
                <a:pathLst>
                  <a:path w="357" h="898" extrusionOk="0">
                    <a:moveTo>
                      <a:pt x="86" y="898"/>
                    </a:moveTo>
                    <a:lnTo>
                      <a:pt x="69" y="898"/>
                    </a:lnTo>
                    <a:cubicBezTo>
                      <a:pt x="18" y="898"/>
                      <a:pt x="1" y="847"/>
                      <a:pt x="1" y="813"/>
                    </a:cubicBezTo>
                    <a:lnTo>
                      <a:pt x="204" y="68"/>
                    </a:lnTo>
                    <a:cubicBezTo>
                      <a:pt x="238" y="0"/>
                      <a:pt x="356" y="17"/>
                      <a:pt x="356" y="119"/>
                    </a:cubicBezTo>
                    <a:lnTo>
                      <a:pt x="153" y="847"/>
                    </a:lnTo>
                    <a:cubicBezTo>
                      <a:pt x="136" y="881"/>
                      <a:pt x="119" y="898"/>
                      <a:pt x="86" y="898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62" name="Google Shape;8362;p43"/>
              <p:cNvSpPr/>
              <p:nvPr/>
            </p:nvSpPr>
            <p:spPr>
              <a:xfrm>
                <a:off x="2132466" y="2956817"/>
                <a:ext cx="11046" cy="4695"/>
              </a:xfrm>
              <a:custGeom>
                <a:avLst/>
                <a:gdLst/>
                <a:ahLst/>
                <a:cxnLst/>
                <a:rect l="l" t="t" r="r" b="b"/>
                <a:pathLst>
                  <a:path w="560" h="238" extrusionOk="0">
                    <a:moveTo>
                      <a:pt x="458" y="237"/>
                    </a:moveTo>
                    <a:lnTo>
                      <a:pt x="441" y="237"/>
                    </a:lnTo>
                    <a:lnTo>
                      <a:pt x="69" y="153"/>
                    </a:lnTo>
                    <a:cubicBezTo>
                      <a:pt x="35" y="153"/>
                      <a:pt x="1" y="102"/>
                      <a:pt x="18" y="68"/>
                    </a:cubicBezTo>
                    <a:cubicBezTo>
                      <a:pt x="18" y="34"/>
                      <a:pt x="52" y="0"/>
                      <a:pt x="103" y="17"/>
                    </a:cubicBezTo>
                    <a:lnTo>
                      <a:pt x="475" y="102"/>
                    </a:lnTo>
                    <a:cubicBezTo>
                      <a:pt x="560" y="119"/>
                      <a:pt x="543" y="237"/>
                      <a:pt x="458" y="237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63" name="Google Shape;8363;p43"/>
              <p:cNvSpPr/>
              <p:nvPr/>
            </p:nvSpPr>
            <p:spPr>
              <a:xfrm>
                <a:off x="2084064" y="2959144"/>
                <a:ext cx="39411" cy="28739"/>
              </a:xfrm>
              <a:custGeom>
                <a:avLst/>
                <a:gdLst/>
                <a:ahLst/>
                <a:cxnLst/>
                <a:rect l="l" t="t" r="r" b="b"/>
                <a:pathLst>
                  <a:path w="1998" h="1457" extrusionOk="0">
                    <a:moveTo>
                      <a:pt x="85" y="1457"/>
                    </a:moveTo>
                    <a:cubicBezTo>
                      <a:pt x="51" y="1457"/>
                      <a:pt x="34" y="1457"/>
                      <a:pt x="17" y="1423"/>
                    </a:cubicBezTo>
                    <a:cubicBezTo>
                      <a:pt x="0" y="1389"/>
                      <a:pt x="0" y="1338"/>
                      <a:pt x="34" y="1321"/>
                    </a:cubicBezTo>
                    <a:lnTo>
                      <a:pt x="1693" y="373"/>
                    </a:lnTo>
                    <a:lnTo>
                      <a:pt x="1812" y="102"/>
                    </a:lnTo>
                    <a:cubicBezTo>
                      <a:pt x="1845" y="1"/>
                      <a:pt x="1998" y="68"/>
                      <a:pt x="1947" y="170"/>
                    </a:cubicBezTo>
                    <a:lnTo>
                      <a:pt x="1829" y="458"/>
                    </a:lnTo>
                    <a:cubicBezTo>
                      <a:pt x="1812" y="458"/>
                      <a:pt x="1812" y="475"/>
                      <a:pt x="1795" y="492"/>
                    </a:cubicBezTo>
                    <a:lnTo>
                      <a:pt x="119" y="1457"/>
                    </a:lnTo>
                    <a:cubicBezTo>
                      <a:pt x="102" y="1457"/>
                      <a:pt x="85" y="1457"/>
                      <a:pt x="85" y="1457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64" name="Google Shape;8364;p43"/>
              <p:cNvSpPr/>
              <p:nvPr/>
            </p:nvSpPr>
            <p:spPr>
              <a:xfrm>
                <a:off x="2096076" y="2972182"/>
                <a:ext cx="11046" cy="5030"/>
              </a:xfrm>
              <a:custGeom>
                <a:avLst/>
                <a:gdLst/>
                <a:ahLst/>
                <a:cxnLst/>
                <a:rect l="l" t="t" r="r" b="b"/>
                <a:pathLst>
                  <a:path w="560" h="255" extrusionOk="0">
                    <a:moveTo>
                      <a:pt x="458" y="254"/>
                    </a:moveTo>
                    <a:lnTo>
                      <a:pt x="424" y="254"/>
                    </a:lnTo>
                    <a:lnTo>
                      <a:pt x="68" y="152"/>
                    </a:lnTo>
                    <a:cubicBezTo>
                      <a:pt x="17" y="135"/>
                      <a:pt x="1" y="102"/>
                      <a:pt x="17" y="51"/>
                    </a:cubicBezTo>
                    <a:cubicBezTo>
                      <a:pt x="17" y="17"/>
                      <a:pt x="68" y="0"/>
                      <a:pt x="102" y="0"/>
                    </a:cubicBezTo>
                    <a:lnTo>
                      <a:pt x="475" y="102"/>
                    </a:lnTo>
                    <a:cubicBezTo>
                      <a:pt x="559" y="119"/>
                      <a:pt x="542" y="254"/>
                      <a:pt x="458" y="25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65" name="Google Shape;8365;p43"/>
              <p:cNvSpPr/>
              <p:nvPr/>
            </p:nvSpPr>
            <p:spPr>
              <a:xfrm>
                <a:off x="2079705" y="2975515"/>
                <a:ext cx="17733" cy="7022"/>
              </a:xfrm>
              <a:custGeom>
                <a:avLst/>
                <a:gdLst/>
                <a:ahLst/>
                <a:cxnLst/>
                <a:rect l="l" t="t" r="r" b="b"/>
                <a:pathLst>
                  <a:path w="899" h="356" extrusionOk="0">
                    <a:moveTo>
                      <a:pt x="814" y="356"/>
                    </a:moveTo>
                    <a:lnTo>
                      <a:pt x="797" y="356"/>
                    </a:lnTo>
                    <a:lnTo>
                      <a:pt x="69" y="153"/>
                    </a:lnTo>
                    <a:cubicBezTo>
                      <a:pt x="18" y="136"/>
                      <a:pt x="1" y="102"/>
                      <a:pt x="1" y="51"/>
                    </a:cubicBezTo>
                    <a:cubicBezTo>
                      <a:pt x="18" y="17"/>
                      <a:pt x="69" y="0"/>
                      <a:pt x="103" y="0"/>
                    </a:cubicBezTo>
                    <a:lnTo>
                      <a:pt x="831" y="204"/>
                    </a:lnTo>
                    <a:cubicBezTo>
                      <a:pt x="881" y="220"/>
                      <a:pt x="898" y="254"/>
                      <a:pt x="881" y="288"/>
                    </a:cubicBezTo>
                    <a:cubicBezTo>
                      <a:pt x="881" y="322"/>
                      <a:pt x="847" y="339"/>
                      <a:pt x="814" y="35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66" name="Google Shape;8366;p43"/>
              <p:cNvSpPr/>
              <p:nvPr/>
            </p:nvSpPr>
            <p:spPr>
              <a:xfrm>
                <a:off x="2069705" y="2981195"/>
                <a:ext cx="17713" cy="7022"/>
              </a:xfrm>
              <a:custGeom>
                <a:avLst/>
                <a:gdLst/>
                <a:ahLst/>
                <a:cxnLst/>
                <a:rect l="l" t="t" r="r" b="b"/>
                <a:pathLst>
                  <a:path w="898" h="356" extrusionOk="0">
                    <a:moveTo>
                      <a:pt x="813" y="356"/>
                    </a:moveTo>
                    <a:lnTo>
                      <a:pt x="796" y="356"/>
                    </a:lnTo>
                    <a:lnTo>
                      <a:pt x="51" y="153"/>
                    </a:lnTo>
                    <a:cubicBezTo>
                      <a:pt x="17" y="153"/>
                      <a:pt x="0" y="102"/>
                      <a:pt x="0" y="68"/>
                    </a:cubicBezTo>
                    <a:cubicBezTo>
                      <a:pt x="17" y="34"/>
                      <a:pt x="51" y="0"/>
                      <a:pt x="102" y="17"/>
                    </a:cubicBezTo>
                    <a:lnTo>
                      <a:pt x="830" y="203"/>
                    </a:lnTo>
                    <a:cubicBezTo>
                      <a:pt x="863" y="220"/>
                      <a:pt x="897" y="254"/>
                      <a:pt x="880" y="305"/>
                    </a:cubicBezTo>
                    <a:cubicBezTo>
                      <a:pt x="880" y="339"/>
                      <a:pt x="847" y="356"/>
                      <a:pt x="813" y="35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67" name="Google Shape;8367;p43"/>
              <p:cNvSpPr/>
              <p:nvPr/>
            </p:nvSpPr>
            <p:spPr>
              <a:xfrm>
                <a:off x="2132466" y="2949795"/>
                <a:ext cx="5701" cy="10375"/>
              </a:xfrm>
              <a:custGeom>
                <a:avLst/>
                <a:gdLst/>
                <a:ahLst/>
                <a:cxnLst/>
                <a:rect l="l" t="t" r="r" b="b"/>
                <a:pathLst>
                  <a:path w="289" h="526" extrusionOk="0">
                    <a:moveTo>
                      <a:pt x="86" y="526"/>
                    </a:moveTo>
                    <a:lnTo>
                      <a:pt x="69" y="526"/>
                    </a:lnTo>
                    <a:cubicBezTo>
                      <a:pt x="18" y="509"/>
                      <a:pt x="1" y="475"/>
                      <a:pt x="18" y="424"/>
                    </a:cubicBezTo>
                    <a:lnTo>
                      <a:pt x="136" y="51"/>
                    </a:lnTo>
                    <a:cubicBezTo>
                      <a:pt x="136" y="18"/>
                      <a:pt x="187" y="1"/>
                      <a:pt x="221" y="1"/>
                    </a:cubicBezTo>
                    <a:cubicBezTo>
                      <a:pt x="272" y="18"/>
                      <a:pt x="289" y="68"/>
                      <a:pt x="272" y="102"/>
                    </a:cubicBezTo>
                    <a:lnTo>
                      <a:pt x="153" y="475"/>
                    </a:lnTo>
                    <a:cubicBezTo>
                      <a:pt x="153" y="509"/>
                      <a:pt x="119" y="526"/>
                      <a:pt x="86" y="52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68" name="Google Shape;8368;p43"/>
              <p:cNvSpPr/>
              <p:nvPr/>
            </p:nvSpPr>
            <p:spPr>
              <a:xfrm>
                <a:off x="2165208" y="2988533"/>
                <a:ext cx="6687" cy="46117"/>
              </a:xfrm>
              <a:custGeom>
                <a:avLst/>
                <a:gdLst/>
                <a:ahLst/>
                <a:cxnLst/>
                <a:rect l="l" t="t" r="r" b="b"/>
                <a:pathLst>
                  <a:path w="339" h="2338" extrusionOk="0">
                    <a:moveTo>
                      <a:pt x="68" y="2337"/>
                    </a:moveTo>
                    <a:cubicBezTo>
                      <a:pt x="34" y="2337"/>
                      <a:pt x="0" y="2303"/>
                      <a:pt x="0" y="2269"/>
                    </a:cubicBezTo>
                    <a:lnTo>
                      <a:pt x="0" y="322"/>
                    </a:lnTo>
                    <a:cubicBezTo>
                      <a:pt x="0" y="322"/>
                      <a:pt x="0" y="305"/>
                      <a:pt x="17" y="288"/>
                    </a:cubicBezTo>
                    <a:lnTo>
                      <a:pt x="203" y="35"/>
                    </a:lnTo>
                    <a:cubicBezTo>
                      <a:pt x="220" y="1"/>
                      <a:pt x="271" y="1"/>
                      <a:pt x="305" y="18"/>
                    </a:cubicBezTo>
                    <a:cubicBezTo>
                      <a:pt x="339" y="35"/>
                      <a:pt x="339" y="85"/>
                      <a:pt x="322" y="119"/>
                    </a:cubicBezTo>
                    <a:lnTo>
                      <a:pt x="153" y="356"/>
                    </a:lnTo>
                    <a:lnTo>
                      <a:pt x="153" y="2252"/>
                    </a:lnTo>
                    <a:cubicBezTo>
                      <a:pt x="153" y="2303"/>
                      <a:pt x="119" y="2337"/>
                      <a:pt x="68" y="2337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69" name="Google Shape;8369;p43"/>
              <p:cNvSpPr/>
              <p:nvPr/>
            </p:nvSpPr>
            <p:spPr>
              <a:xfrm>
                <a:off x="2163867" y="3008572"/>
                <a:ext cx="9705" cy="9369"/>
              </a:xfrm>
              <a:custGeom>
                <a:avLst/>
                <a:gdLst/>
                <a:ahLst/>
                <a:cxnLst/>
                <a:rect l="l" t="t" r="r" b="b"/>
                <a:pathLst>
                  <a:path w="492" h="475" extrusionOk="0">
                    <a:moveTo>
                      <a:pt x="407" y="475"/>
                    </a:moveTo>
                    <a:cubicBezTo>
                      <a:pt x="373" y="475"/>
                      <a:pt x="356" y="458"/>
                      <a:pt x="339" y="441"/>
                    </a:cubicBezTo>
                    <a:lnTo>
                      <a:pt x="68" y="170"/>
                    </a:lnTo>
                    <a:cubicBezTo>
                      <a:pt x="0" y="102"/>
                      <a:pt x="102" y="0"/>
                      <a:pt x="187" y="68"/>
                    </a:cubicBezTo>
                    <a:lnTo>
                      <a:pt x="458" y="339"/>
                    </a:lnTo>
                    <a:cubicBezTo>
                      <a:pt x="491" y="390"/>
                      <a:pt x="458" y="475"/>
                      <a:pt x="407" y="47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70" name="Google Shape;8370;p43"/>
              <p:cNvSpPr/>
              <p:nvPr/>
            </p:nvSpPr>
            <p:spPr>
              <a:xfrm>
                <a:off x="2163867" y="3019262"/>
                <a:ext cx="15050" cy="14380"/>
              </a:xfrm>
              <a:custGeom>
                <a:avLst/>
                <a:gdLst/>
                <a:ahLst/>
                <a:cxnLst/>
                <a:rect l="l" t="t" r="r" b="b"/>
                <a:pathLst>
                  <a:path w="763" h="729" extrusionOk="0">
                    <a:moveTo>
                      <a:pt x="661" y="728"/>
                    </a:moveTo>
                    <a:cubicBezTo>
                      <a:pt x="644" y="728"/>
                      <a:pt x="627" y="728"/>
                      <a:pt x="610" y="711"/>
                    </a:cubicBezTo>
                    <a:lnTo>
                      <a:pt x="68" y="170"/>
                    </a:lnTo>
                    <a:cubicBezTo>
                      <a:pt x="0" y="102"/>
                      <a:pt x="102" y="0"/>
                      <a:pt x="187" y="68"/>
                    </a:cubicBezTo>
                    <a:lnTo>
                      <a:pt x="728" y="610"/>
                    </a:lnTo>
                    <a:cubicBezTo>
                      <a:pt x="762" y="661"/>
                      <a:pt x="728" y="728"/>
                      <a:pt x="661" y="728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71" name="Google Shape;8371;p43"/>
              <p:cNvSpPr/>
              <p:nvPr/>
            </p:nvSpPr>
            <p:spPr>
              <a:xfrm>
                <a:off x="2164873" y="3031945"/>
                <a:ext cx="13709" cy="13374"/>
              </a:xfrm>
              <a:custGeom>
                <a:avLst/>
                <a:gdLst/>
                <a:ahLst/>
                <a:cxnLst/>
                <a:rect l="l" t="t" r="r" b="b"/>
                <a:pathLst>
                  <a:path w="695" h="678" extrusionOk="0">
                    <a:moveTo>
                      <a:pt x="610" y="678"/>
                    </a:moveTo>
                    <a:cubicBezTo>
                      <a:pt x="593" y="678"/>
                      <a:pt x="576" y="678"/>
                      <a:pt x="559" y="661"/>
                    </a:cubicBezTo>
                    <a:lnTo>
                      <a:pt x="17" y="136"/>
                    </a:lnTo>
                    <a:cubicBezTo>
                      <a:pt x="0" y="102"/>
                      <a:pt x="0" y="51"/>
                      <a:pt x="17" y="18"/>
                    </a:cubicBezTo>
                    <a:cubicBezTo>
                      <a:pt x="51" y="1"/>
                      <a:pt x="102" y="1"/>
                      <a:pt x="136" y="18"/>
                    </a:cubicBezTo>
                    <a:lnTo>
                      <a:pt x="677" y="559"/>
                    </a:lnTo>
                    <a:cubicBezTo>
                      <a:pt x="694" y="593"/>
                      <a:pt x="694" y="644"/>
                      <a:pt x="677" y="661"/>
                    </a:cubicBezTo>
                    <a:cubicBezTo>
                      <a:pt x="661" y="678"/>
                      <a:pt x="627" y="678"/>
                      <a:pt x="610" y="678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72" name="Google Shape;8372;p43"/>
              <p:cNvSpPr/>
              <p:nvPr/>
            </p:nvSpPr>
            <p:spPr>
              <a:xfrm>
                <a:off x="2164537" y="2969164"/>
                <a:ext cx="9705" cy="9705"/>
              </a:xfrm>
              <a:custGeom>
                <a:avLst/>
                <a:gdLst/>
                <a:ahLst/>
                <a:cxnLst/>
                <a:rect l="l" t="t" r="r" b="b"/>
                <a:pathLst>
                  <a:path w="492" h="492" extrusionOk="0">
                    <a:moveTo>
                      <a:pt x="102" y="492"/>
                    </a:moveTo>
                    <a:cubicBezTo>
                      <a:pt x="34" y="492"/>
                      <a:pt x="0" y="407"/>
                      <a:pt x="51" y="356"/>
                    </a:cubicBezTo>
                    <a:lnTo>
                      <a:pt x="305" y="68"/>
                    </a:lnTo>
                    <a:cubicBezTo>
                      <a:pt x="373" y="1"/>
                      <a:pt x="491" y="102"/>
                      <a:pt x="424" y="170"/>
                    </a:cubicBezTo>
                    <a:lnTo>
                      <a:pt x="153" y="458"/>
                    </a:lnTo>
                    <a:cubicBezTo>
                      <a:pt x="136" y="475"/>
                      <a:pt x="119" y="475"/>
                      <a:pt x="102" y="492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73" name="Google Shape;8373;p43"/>
              <p:cNvSpPr/>
              <p:nvPr/>
            </p:nvSpPr>
            <p:spPr>
              <a:xfrm>
                <a:off x="2160533" y="2987862"/>
                <a:ext cx="7693" cy="46788"/>
              </a:xfrm>
              <a:custGeom>
                <a:avLst/>
                <a:gdLst/>
                <a:ahLst/>
                <a:cxnLst/>
                <a:rect l="l" t="t" r="r" b="b"/>
                <a:pathLst>
                  <a:path w="390" h="2372" extrusionOk="0">
                    <a:moveTo>
                      <a:pt x="305" y="2371"/>
                    </a:moveTo>
                    <a:cubicBezTo>
                      <a:pt x="271" y="2371"/>
                      <a:pt x="237" y="2337"/>
                      <a:pt x="237" y="2303"/>
                    </a:cubicBezTo>
                    <a:lnTo>
                      <a:pt x="237" y="390"/>
                    </a:lnTo>
                    <a:lnTo>
                      <a:pt x="68" y="170"/>
                    </a:lnTo>
                    <a:cubicBezTo>
                      <a:pt x="0" y="85"/>
                      <a:pt x="119" y="1"/>
                      <a:pt x="186" y="69"/>
                    </a:cubicBezTo>
                    <a:lnTo>
                      <a:pt x="373" y="322"/>
                    </a:lnTo>
                    <a:cubicBezTo>
                      <a:pt x="373" y="339"/>
                      <a:pt x="390" y="356"/>
                      <a:pt x="390" y="373"/>
                    </a:cubicBezTo>
                    <a:lnTo>
                      <a:pt x="390" y="2303"/>
                    </a:lnTo>
                    <a:cubicBezTo>
                      <a:pt x="373" y="2354"/>
                      <a:pt x="339" y="2371"/>
                      <a:pt x="305" y="237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74" name="Google Shape;8374;p43"/>
              <p:cNvSpPr/>
              <p:nvPr/>
            </p:nvSpPr>
            <p:spPr>
              <a:xfrm>
                <a:off x="2159527" y="3009243"/>
                <a:ext cx="9034" cy="8699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41" extrusionOk="0">
                    <a:moveTo>
                      <a:pt x="102" y="441"/>
                    </a:moveTo>
                    <a:cubicBezTo>
                      <a:pt x="34" y="441"/>
                      <a:pt x="0" y="356"/>
                      <a:pt x="51" y="305"/>
                    </a:cubicBezTo>
                    <a:lnTo>
                      <a:pt x="322" y="34"/>
                    </a:lnTo>
                    <a:cubicBezTo>
                      <a:pt x="339" y="0"/>
                      <a:pt x="390" y="0"/>
                      <a:pt x="424" y="34"/>
                    </a:cubicBezTo>
                    <a:cubicBezTo>
                      <a:pt x="457" y="68"/>
                      <a:pt x="457" y="102"/>
                      <a:pt x="424" y="136"/>
                    </a:cubicBezTo>
                    <a:lnTo>
                      <a:pt x="153" y="407"/>
                    </a:lnTo>
                    <a:cubicBezTo>
                      <a:pt x="136" y="424"/>
                      <a:pt x="119" y="441"/>
                      <a:pt x="102" y="44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75" name="Google Shape;8375;p43"/>
              <p:cNvSpPr/>
              <p:nvPr/>
            </p:nvSpPr>
            <p:spPr>
              <a:xfrm>
                <a:off x="2154518" y="3019933"/>
                <a:ext cx="14044" cy="13709"/>
              </a:xfrm>
              <a:custGeom>
                <a:avLst/>
                <a:gdLst/>
                <a:ahLst/>
                <a:cxnLst/>
                <a:rect l="l" t="t" r="r" b="b"/>
                <a:pathLst>
                  <a:path w="712" h="695" extrusionOk="0">
                    <a:moveTo>
                      <a:pt x="85" y="694"/>
                    </a:moveTo>
                    <a:cubicBezTo>
                      <a:pt x="68" y="694"/>
                      <a:pt x="51" y="694"/>
                      <a:pt x="34" y="677"/>
                    </a:cubicBezTo>
                    <a:cubicBezTo>
                      <a:pt x="0" y="643"/>
                      <a:pt x="0" y="593"/>
                      <a:pt x="34" y="576"/>
                    </a:cubicBezTo>
                    <a:lnTo>
                      <a:pt x="576" y="34"/>
                    </a:lnTo>
                    <a:cubicBezTo>
                      <a:pt x="593" y="0"/>
                      <a:pt x="644" y="0"/>
                      <a:pt x="678" y="34"/>
                    </a:cubicBezTo>
                    <a:cubicBezTo>
                      <a:pt x="711" y="68"/>
                      <a:pt x="711" y="102"/>
                      <a:pt x="678" y="136"/>
                    </a:cubicBezTo>
                    <a:lnTo>
                      <a:pt x="136" y="677"/>
                    </a:lnTo>
                    <a:cubicBezTo>
                      <a:pt x="119" y="694"/>
                      <a:pt x="102" y="694"/>
                      <a:pt x="85" y="69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76" name="Google Shape;8376;p43"/>
              <p:cNvSpPr/>
              <p:nvPr/>
            </p:nvSpPr>
            <p:spPr>
              <a:xfrm>
                <a:off x="2154182" y="3030939"/>
                <a:ext cx="15050" cy="14380"/>
              </a:xfrm>
              <a:custGeom>
                <a:avLst/>
                <a:gdLst/>
                <a:ahLst/>
                <a:cxnLst/>
                <a:rect l="l" t="t" r="r" b="b"/>
                <a:pathLst>
                  <a:path w="763" h="729" extrusionOk="0">
                    <a:moveTo>
                      <a:pt x="102" y="729"/>
                    </a:moveTo>
                    <a:cubicBezTo>
                      <a:pt x="34" y="729"/>
                      <a:pt x="0" y="644"/>
                      <a:pt x="51" y="610"/>
                    </a:cubicBezTo>
                    <a:lnTo>
                      <a:pt x="593" y="69"/>
                    </a:lnTo>
                    <a:cubicBezTo>
                      <a:pt x="661" y="1"/>
                      <a:pt x="762" y="102"/>
                      <a:pt x="695" y="170"/>
                    </a:cubicBezTo>
                    <a:lnTo>
                      <a:pt x="153" y="712"/>
                    </a:lnTo>
                    <a:cubicBezTo>
                      <a:pt x="136" y="729"/>
                      <a:pt x="119" y="729"/>
                      <a:pt x="102" y="729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77" name="Google Shape;8377;p43"/>
              <p:cNvSpPr/>
              <p:nvPr/>
            </p:nvSpPr>
            <p:spPr>
              <a:xfrm>
                <a:off x="2159192" y="2969164"/>
                <a:ext cx="9034" cy="9705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92" extrusionOk="0">
                    <a:moveTo>
                      <a:pt x="390" y="492"/>
                    </a:moveTo>
                    <a:cubicBezTo>
                      <a:pt x="356" y="492"/>
                      <a:pt x="339" y="475"/>
                      <a:pt x="322" y="458"/>
                    </a:cubicBezTo>
                    <a:lnTo>
                      <a:pt x="68" y="170"/>
                    </a:lnTo>
                    <a:cubicBezTo>
                      <a:pt x="0" y="102"/>
                      <a:pt x="102" y="1"/>
                      <a:pt x="170" y="68"/>
                    </a:cubicBezTo>
                    <a:lnTo>
                      <a:pt x="441" y="356"/>
                    </a:lnTo>
                    <a:cubicBezTo>
                      <a:pt x="458" y="390"/>
                      <a:pt x="458" y="441"/>
                      <a:pt x="441" y="458"/>
                    </a:cubicBezTo>
                    <a:cubicBezTo>
                      <a:pt x="424" y="475"/>
                      <a:pt x="407" y="492"/>
                      <a:pt x="390" y="492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78" name="Google Shape;8378;p43"/>
              <p:cNvSpPr/>
              <p:nvPr/>
            </p:nvSpPr>
            <p:spPr>
              <a:xfrm>
                <a:off x="2209941" y="2959480"/>
                <a:ext cx="39430" cy="28404"/>
              </a:xfrm>
              <a:custGeom>
                <a:avLst/>
                <a:gdLst/>
                <a:ahLst/>
                <a:cxnLst/>
                <a:rect l="l" t="t" r="r" b="b"/>
                <a:pathLst>
                  <a:path w="1999" h="1440" extrusionOk="0">
                    <a:moveTo>
                      <a:pt x="1914" y="1440"/>
                    </a:moveTo>
                    <a:cubicBezTo>
                      <a:pt x="1897" y="1440"/>
                      <a:pt x="1880" y="1440"/>
                      <a:pt x="1863" y="1440"/>
                    </a:cubicBezTo>
                    <a:lnTo>
                      <a:pt x="187" y="458"/>
                    </a:lnTo>
                    <a:cubicBezTo>
                      <a:pt x="187" y="458"/>
                      <a:pt x="170" y="441"/>
                      <a:pt x="170" y="424"/>
                    </a:cubicBezTo>
                    <a:lnTo>
                      <a:pt x="35" y="153"/>
                    </a:lnTo>
                    <a:cubicBezTo>
                      <a:pt x="1" y="51"/>
                      <a:pt x="136" y="1"/>
                      <a:pt x="170" y="85"/>
                    </a:cubicBezTo>
                    <a:lnTo>
                      <a:pt x="289" y="356"/>
                    </a:lnTo>
                    <a:lnTo>
                      <a:pt x="1948" y="1304"/>
                    </a:lnTo>
                    <a:cubicBezTo>
                      <a:pt x="1982" y="1321"/>
                      <a:pt x="1999" y="1372"/>
                      <a:pt x="1982" y="1406"/>
                    </a:cubicBezTo>
                    <a:cubicBezTo>
                      <a:pt x="1965" y="1423"/>
                      <a:pt x="1931" y="1440"/>
                      <a:pt x="1914" y="144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79" name="Google Shape;8379;p43"/>
              <p:cNvSpPr/>
              <p:nvPr/>
            </p:nvSpPr>
            <p:spPr>
              <a:xfrm>
                <a:off x="2226647" y="2971846"/>
                <a:ext cx="10375" cy="5365"/>
              </a:xfrm>
              <a:custGeom>
                <a:avLst/>
                <a:gdLst/>
                <a:ahLst/>
                <a:cxnLst/>
                <a:rect l="l" t="t" r="r" b="b"/>
                <a:pathLst>
                  <a:path w="526" h="272" extrusionOk="0">
                    <a:moveTo>
                      <a:pt x="85" y="271"/>
                    </a:moveTo>
                    <a:cubicBezTo>
                      <a:pt x="51" y="271"/>
                      <a:pt x="17" y="237"/>
                      <a:pt x="17" y="203"/>
                    </a:cubicBezTo>
                    <a:cubicBezTo>
                      <a:pt x="0" y="169"/>
                      <a:pt x="17" y="119"/>
                      <a:pt x="68" y="119"/>
                    </a:cubicBezTo>
                    <a:lnTo>
                      <a:pt x="424" y="17"/>
                    </a:lnTo>
                    <a:cubicBezTo>
                      <a:pt x="474" y="0"/>
                      <a:pt x="508" y="34"/>
                      <a:pt x="525" y="68"/>
                    </a:cubicBezTo>
                    <a:cubicBezTo>
                      <a:pt x="525" y="102"/>
                      <a:pt x="508" y="152"/>
                      <a:pt x="474" y="169"/>
                    </a:cubicBezTo>
                    <a:lnTo>
                      <a:pt x="102" y="254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80" name="Google Shape;8380;p43"/>
              <p:cNvSpPr/>
              <p:nvPr/>
            </p:nvSpPr>
            <p:spPr>
              <a:xfrm>
                <a:off x="2235661" y="2975515"/>
                <a:ext cx="17713" cy="6687"/>
              </a:xfrm>
              <a:custGeom>
                <a:avLst/>
                <a:gdLst/>
                <a:ahLst/>
                <a:cxnLst/>
                <a:rect l="l" t="t" r="r" b="b"/>
                <a:pathLst>
                  <a:path w="898" h="339" extrusionOk="0">
                    <a:moveTo>
                      <a:pt x="85" y="339"/>
                    </a:moveTo>
                    <a:cubicBezTo>
                      <a:pt x="51" y="339"/>
                      <a:pt x="17" y="322"/>
                      <a:pt x="17" y="288"/>
                    </a:cubicBezTo>
                    <a:cubicBezTo>
                      <a:pt x="1" y="254"/>
                      <a:pt x="34" y="204"/>
                      <a:pt x="68" y="204"/>
                    </a:cubicBezTo>
                    <a:lnTo>
                      <a:pt x="796" y="0"/>
                    </a:lnTo>
                    <a:cubicBezTo>
                      <a:pt x="847" y="0"/>
                      <a:pt x="881" y="17"/>
                      <a:pt x="898" y="51"/>
                    </a:cubicBezTo>
                    <a:cubicBezTo>
                      <a:pt x="898" y="85"/>
                      <a:pt x="881" y="136"/>
                      <a:pt x="847" y="136"/>
                    </a:cubicBezTo>
                    <a:lnTo>
                      <a:pt x="102" y="339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81" name="Google Shape;8381;p43"/>
              <p:cNvSpPr/>
              <p:nvPr/>
            </p:nvSpPr>
            <p:spPr>
              <a:xfrm>
                <a:off x="2245681" y="2980860"/>
                <a:ext cx="18719" cy="7357"/>
              </a:xfrm>
              <a:custGeom>
                <a:avLst/>
                <a:gdLst/>
                <a:ahLst/>
                <a:cxnLst/>
                <a:rect l="l" t="t" r="r" b="b"/>
                <a:pathLst>
                  <a:path w="949" h="373" extrusionOk="0">
                    <a:moveTo>
                      <a:pt x="85" y="373"/>
                    </a:moveTo>
                    <a:cubicBezTo>
                      <a:pt x="51" y="373"/>
                      <a:pt x="34" y="339"/>
                      <a:pt x="17" y="322"/>
                    </a:cubicBezTo>
                    <a:cubicBezTo>
                      <a:pt x="0" y="271"/>
                      <a:pt x="34" y="237"/>
                      <a:pt x="68" y="220"/>
                    </a:cubicBezTo>
                    <a:lnTo>
                      <a:pt x="813" y="34"/>
                    </a:lnTo>
                    <a:cubicBezTo>
                      <a:pt x="898" y="0"/>
                      <a:pt x="949" y="153"/>
                      <a:pt x="847" y="170"/>
                    </a:cubicBezTo>
                    <a:lnTo>
                      <a:pt x="102" y="373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82" name="Google Shape;8382;p43"/>
              <p:cNvSpPr/>
              <p:nvPr/>
            </p:nvSpPr>
            <p:spPr>
              <a:xfrm>
                <a:off x="2194912" y="2949460"/>
                <a:ext cx="5701" cy="10711"/>
              </a:xfrm>
              <a:custGeom>
                <a:avLst/>
                <a:gdLst/>
                <a:ahLst/>
                <a:cxnLst/>
                <a:rect l="l" t="t" r="r" b="b"/>
                <a:pathLst>
                  <a:path w="289" h="543" extrusionOk="0">
                    <a:moveTo>
                      <a:pt x="204" y="543"/>
                    </a:moveTo>
                    <a:cubicBezTo>
                      <a:pt x="170" y="543"/>
                      <a:pt x="153" y="509"/>
                      <a:pt x="136" y="475"/>
                    </a:cubicBezTo>
                    <a:lnTo>
                      <a:pt x="18" y="119"/>
                    </a:lnTo>
                    <a:cubicBezTo>
                      <a:pt x="1" y="68"/>
                      <a:pt x="35" y="35"/>
                      <a:pt x="69" y="18"/>
                    </a:cubicBezTo>
                    <a:cubicBezTo>
                      <a:pt x="103" y="1"/>
                      <a:pt x="153" y="35"/>
                      <a:pt x="170" y="68"/>
                    </a:cubicBezTo>
                    <a:lnTo>
                      <a:pt x="272" y="441"/>
                    </a:lnTo>
                    <a:cubicBezTo>
                      <a:pt x="289" y="475"/>
                      <a:pt x="272" y="526"/>
                      <a:pt x="238" y="52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83" name="Google Shape;8383;p43"/>
              <p:cNvSpPr/>
              <p:nvPr/>
            </p:nvSpPr>
            <p:spPr>
              <a:xfrm>
                <a:off x="2206273" y="2965831"/>
                <a:ext cx="43099" cy="22053"/>
              </a:xfrm>
              <a:custGeom>
                <a:avLst/>
                <a:gdLst/>
                <a:ahLst/>
                <a:cxnLst/>
                <a:rect l="l" t="t" r="r" b="b"/>
                <a:pathLst>
                  <a:path w="2185" h="1118" extrusionOk="0">
                    <a:moveTo>
                      <a:pt x="2100" y="1118"/>
                    </a:moveTo>
                    <a:cubicBezTo>
                      <a:pt x="2083" y="1118"/>
                      <a:pt x="2066" y="1118"/>
                      <a:pt x="2049" y="1118"/>
                    </a:cubicBezTo>
                    <a:lnTo>
                      <a:pt x="407" y="153"/>
                    </a:lnTo>
                    <a:lnTo>
                      <a:pt x="119" y="187"/>
                    </a:lnTo>
                    <a:cubicBezTo>
                      <a:pt x="18" y="204"/>
                      <a:pt x="1" y="51"/>
                      <a:pt x="102" y="34"/>
                    </a:cubicBezTo>
                    <a:lnTo>
                      <a:pt x="407" y="0"/>
                    </a:lnTo>
                    <a:cubicBezTo>
                      <a:pt x="424" y="0"/>
                      <a:pt x="441" y="0"/>
                      <a:pt x="458" y="0"/>
                    </a:cubicBezTo>
                    <a:lnTo>
                      <a:pt x="2134" y="965"/>
                    </a:lnTo>
                    <a:cubicBezTo>
                      <a:pt x="2168" y="999"/>
                      <a:pt x="2185" y="1033"/>
                      <a:pt x="2151" y="1067"/>
                    </a:cubicBezTo>
                    <a:cubicBezTo>
                      <a:pt x="2151" y="1101"/>
                      <a:pt x="2117" y="1118"/>
                      <a:pt x="2100" y="1118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84" name="Google Shape;8384;p43"/>
              <p:cNvSpPr/>
              <p:nvPr/>
            </p:nvSpPr>
            <p:spPr>
              <a:xfrm>
                <a:off x="2226647" y="2973503"/>
                <a:ext cx="5365" cy="10375"/>
              </a:xfrm>
              <a:custGeom>
                <a:avLst/>
                <a:gdLst/>
                <a:ahLst/>
                <a:cxnLst/>
                <a:rect l="l" t="t" r="r" b="b"/>
                <a:pathLst>
                  <a:path w="272" h="526" extrusionOk="0">
                    <a:moveTo>
                      <a:pt x="187" y="526"/>
                    </a:moveTo>
                    <a:cubicBezTo>
                      <a:pt x="153" y="526"/>
                      <a:pt x="119" y="509"/>
                      <a:pt x="119" y="475"/>
                    </a:cubicBezTo>
                    <a:lnTo>
                      <a:pt x="17" y="102"/>
                    </a:lnTo>
                    <a:cubicBezTo>
                      <a:pt x="0" y="68"/>
                      <a:pt x="34" y="18"/>
                      <a:pt x="68" y="18"/>
                    </a:cubicBezTo>
                    <a:cubicBezTo>
                      <a:pt x="119" y="1"/>
                      <a:pt x="153" y="35"/>
                      <a:pt x="170" y="68"/>
                    </a:cubicBezTo>
                    <a:lnTo>
                      <a:pt x="254" y="441"/>
                    </a:lnTo>
                    <a:cubicBezTo>
                      <a:pt x="271" y="475"/>
                      <a:pt x="254" y="526"/>
                      <a:pt x="204" y="52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85" name="Google Shape;8385;p43"/>
              <p:cNvSpPr/>
              <p:nvPr/>
            </p:nvSpPr>
            <p:spPr>
              <a:xfrm>
                <a:off x="2235661" y="2978178"/>
                <a:ext cx="7357" cy="18384"/>
              </a:xfrm>
              <a:custGeom>
                <a:avLst/>
                <a:gdLst/>
                <a:ahLst/>
                <a:cxnLst/>
                <a:rect l="l" t="t" r="r" b="b"/>
                <a:pathLst>
                  <a:path w="373" h="932" extrusionOk="0">
                    <a:moveTo>
                      <a:pt x="288" y="932"/>
                    </a:moveTo>
                    <a:cubicBezTo>
                      <a:pt x="254" y="932"/>
                      <a:pt x="238" y="898"/>
                      <a:pt x="221" y="864"/>
                    </a:cubicBezTo>
                    <a:lnTo>
                      <a:pt x="34" y="136"/>
                    </a:lnTo>
                    <a:cubicBezTo>
                      <a:pt x="1" y="35"/>
                      <a:pt x="136" y="1"/>
                      <a:pt x="170" y="102"/>
                    </a:cubicBezTo>
                    <a:lnTo>
                      <a:pt x="373" y="830"/>
                    </a:lnTo>
                    <a:cubicBezTo>
                      <a:pt x="373" y="864"/>
                      <a:pt x="356" y="915"/>
                      <a:pt x="322" y="91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86" name="Google Shape;8386;p43"/>
              <p:cNvSpPr/>
              <p:nvPr/>
            </p:nvSpPr>
            <p:spPr>
              <a:xfrm>
                <a:off x="2246016" y="2984529"/>
                <a:ext cx="7357" cy="17713"/>
              </a:xfrm>
              <a:custGeom>
                <a:avLst/>
                <a:gdLst/>
                <a:ahLst/>
                <a:cxnLst/>
                <a:rect l="l" t="t" r="r" b="b"/>
                <a:pathLst>
                  <a:path w="373" h="898" extrusionOk="0">
                    <a:moveTo>
                      <a:pt x="288" y="898"/>
                    </a:moveTo>
                    <a:cubicBezTo>
                      <a:pt x="254" y="898"/>
                      <a:pt x="220" y="881"/>
                      <a:pt x="204" y="847"/>
                    </a:cubicBezTo>
                    <a:lnTo>
                      <a:pt x="17" y="102"/>
                    </a:lnTo>
                    <a:cubicBezTo>
                      <a:pt x="0" y="68"/>
                      <a:pt x="34" y="34"/>
                      <a:pt x="68" y="17"/>
                    </a:cubicBezTo>
                    <a:cubicBezTo>
                      <a:pt x="102" y="0"/>
                      <a:pt x="153" y="34"/>
                      <a:pt x="153" y="68"/>
                    </a:cubicBezTo>
                    <a:lnTo>
                      <a:pt x="356" y="813"/>
                    </a:lnTo>
                    <a:cubicBezTo>
                      <a:pt x="373" y="847"/>
                      <a:pt x="339" y="881"/>
                      <a:pt x="305" y="898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87" name="Google Shape;8387;p43"/>
              <p:cNvSpPr/>
              <p:nvPr/>
            </p:nvSpPr>
            <p:spPr>
              <a:xfrm>
                <a:off x="2189587" y="2956817"/>
                <a:ext cx="11026" cy="4695"/>
              </a:xfrm>
              <a:custGeom>
                <a:avLst/>
                <a:gdLst/>
                <a:ahLst/>
                <a:cxnLst/>
                <a:rect l="l" t="t" r="r" b="b"/>
                <a:pathLst>
                  <a:path w="559" h="238" extrusionOk="0">
                    <a:moveTo>
                      <a:pt x="102" y="237"/>
                    </a:moveTo>
                    <a:cubicBezTo>
                      <a:pt x="17" y="237"/>
                      <a:pt x="0" y="119"/>
                      <a:pt x="85" y="85"/>
                    </a:cubicBezTo>
                    <a:lnTo>
                      <a:pt x="457" y="0"/>
                    </a:lnTo>
                    <a:cubicBezTo>
                      <a:pt x="508" y="0"/>
                      <a:pt x="542" y="17"/>
                      <a:pt x="559" y="68"/>
                    </a:cubicBezTo>
                    <a:cubicBezTo>
                      <a:pt x="559" y="102"/>
                      <a:pt x="542" y="136"/>
                      <a:pt x="491" y="153"/>
                    </a:cubicBezTo>
                    <a:lnTo>
                      <a:pt x="119" y="237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88" name="Google Shape;8388;p43"/>
              <p:cNvSpPr/>
              <p:nvPr/>
            </p:nvSpPr>
            <p:spPr>
              <a:xfrm>
                <a:off x="2206273" y="2890683"/>
                <a:ext cx="43770" cy="22743"/>
              </a:xfrm>
              <a:custGeom>
                <a:avLst/>
                <a:gdLst/>
                <a:ahLst/>
                <a:cxnLst/>
                <a:rect l="l" t="t" r="r" b="b"/>
                <a:pathLst>
                  <a:path w="2219" h="1153" extrusionOk="0">
                    <a:moveTo>
                      <a:pt x="424" y="1152"/>
                    </a:moveTo>
                    <a:lnTo>
                      <a:pt x="424" y="1152"/>
                    </a:lnTo>
                    <a:lnTo>
                      <a:pt x="102" y="1118"/>
                    </a:lnTo>
                    <a:cubicBezTo>
                      <a:pt x="1" y="1101"/>
                      <a:pt x="18" y="966"/>
                      <a:pt x="119" y="966"/>
                    </a:cubicBezTo>
                    <a:lnTo>
                      <a:pt x="407" y="1000"/>
                    </a:lnTo>
                    <a:lnTo>
                      <a:pt x="2066" y="52"/>
                    </a:lnTo>
                    <a:cubicBezTo>
                      <a:pt x="2151" y="1"/>
                      <a:pt x="2219" y="120"/>
                      <a:pt x="2134" y="170"/>
                    </a:cubicBezTo>
                    <a:lnTo>
                      <a:pt x="458" y="1152"/>
                    </a:lnTo>
                    <a:cubicBezTo>
                      <a:pt x="441" y="1152"/>
                      <a:pt x="424" y="1152"/>
                      <a:pt x="424" y="1152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89" name="Google Shape;8389;p43"/>
              <p:cNvSpPr/>
              <p:nvPr/>
            </p:nvSpPr>
            <p:spPr>
              <a:xfrm>
                <a:off x="2226647" y="2895377"/>
                <a:ext cx="5365" cy="10356"/>
              </a:xfrm>
              <a:custGeom>
                <a:avLst/>
                <a:gdLst/>
                <a:ahLst/>
                <a:cxnLst/>
                <a:rect l="l" t="t" r="r" b="b"/>
                <a:pathLst>
                  <a:path w="272" h="525" extrusionOk="0">
                    <a:moveTo>
                      <a:pt x="85" y="525"/>
                    </a:moveTo>
                    <a:lnTo>
                      <a:pt x="68" y="525"/>
                    </a:lnTo>
                    <a:cubicBezTo>
                      <a:pt x="34" y="508"/>
                      <a:pt x="0" y="474"/>
                      <a:pt x="17" y="440"/>
                    </a:cubicBezTo>
                    <a:lnTo>
                      <a:pt x="119" y="68"/>
                    </a:lnTo>
                    <a:cubicBezTo>
                      <a:pt x="136" y="17"/>
                      <a:pt x="170" y="0"/>
                      <a:pt x="204" y="17"/>
                    </a:cubicBezTo>
                    <a:cubicBezTo>
                      <a:pt x="254" y="17"/>
                      <a:pt x="271" y="68"/>
                      <a:pt x="254" y="102"/>
                    </a:cubicBezTo>
                    <a:lnTo>
                      <a:pt x="170" y="474"/>
                    </a:lnTo>
                    <a:cubicBezTo>
                      <a:pt x="153" y="508"/>
                      <a:pt x="119" y="525"/>
                      <a:pt x="85" y="52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90" name="Google Shape;8390;p43"/>
              <p:cNvSpPr/>
              <p:nvPr/>
            </p:nvSpPr>
            <p:spPr>
              <a:xfrm>
                <a:off x="2235661" y="2883011"/>
                <a:ext cx="7357" cy="17378"/>
              </a:xfrm>
              <a:custGeom>
                <a:avLst/>
                <a:gdLst/>
                <a:ahLst/>
                <a:cxnLst/>
                <a:rect l="l" t="t" r="r" b="b"/>
                <a:pathLst>
                  <a:path w="373" h="881" extrusionOk="0">
                    <a:moveTo>
                      <a:pt x="102" y="881"/>
                    </a:moveTo>
                    <a:lnTo>
                      <a:pt x="68" y="881"/>
                    </a:lnTo>
                    <a:cubicBezTo>
                      <a:pt x="34" y="881"/>
                      <a:pt x="1" y="830"/>
                      <a:pt x="17" y="796"/>
                    </a:cubicBezTo>
                    <a:lnTo>
                      <a:pt x="221" y="51"/>
                    </a:lnTo>
                    <a:cubicBezTo>
                      <a:pt x="221" y="18"/>
                      <a:pt x="271" y="1"/>
                      <a:pt x="305" y="1"/>
                    </a:cubicBezTo>
                    <a:cubicBezTo>
                      <a:pt x="339" y="18"/>
                      <a:pt x="373" y="51"/>
                      <a:pt x="356" y="102"/>
                    </a:cubicBezTo>
                    <a:lnTo>
                      <a:pt x="153" y="830"/>
                    </a:lnTo>
                    <a:cubicBezTo>
                      <a:pt x="153" y="864"/>
                      <a:pt x="119" y="881"/>
                      <a:pt x="102" y="88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91" name="Google Shape;8391;p43"/>
              <p:cNvSpPr/>
              <p:nvPr/>
            </p:nvSpPr>
            <p:spPr>
              <a:xfrm>
                <a:off x="2246016" y="2876995"/>
                <a:ext cx="7022" cy="17733"/>
              </a:xfrm>
              <a:custGeom>
                <a:avLst/>
                <a:gdLst/>
                <a:ahLst/>
                <a:cxnLst/>
                <a:rect l="l" t="t" r="r" b="b"/>
                <a:pathLst>
                  <a:path w="356" h="899" extrusionOk="0">
                    <a:moveTo>
                      <a:pt x="85" y="898"/>
                    </a:moveTo>
                    <a:lnTo>
                      <a:pt x="68" y="898"/>
                    </a:lnTo>
                    <a:cubicBezTo>
                      <a:pt x="17" y="881"/>
                      <a:pt x="0" y="847"/>
                      <a:pt x="17" y="797"/>
                    </a:cubicBezTo>
                    <a:lnTo>
                      <a:pt x="204" y="69"/>
                    </a:lnTo>
                    <a:cubicBezTo>
                      <a:pt x="220" y="35"/>
                      <a:pt x="254" y="1"/>
                      <a:pt x="305" y="18"/>
                    </a:cubicBezTo>
                    <a:cubicBezTo>
                      <a:pt x="339" y="18"/>
                      <a:pt x="356" y="69"/>
                      <a:pt x="356" y="102"/>
                    </a:cubicBezTo>
                    <a:lnTo>
                      <a:pt x="153" y="847"/>
                    </a:lnTo>
                    <a:cubicBezTo>
                      <a:pt x="153" y="881"/>
                      <a:pt x="119" y="898"/>
                      <a:pt x="85" y="898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92" name="Google Shape;8392;p43"/>
              <p:cNvSpPr/>
              <p:nvPr/>
            </p:nvSpPr>
            <p:spPr>
              <a:xfrm>
                <a:off x="2189922" y="2917744"/>
                <a:ext cx="10691" cy="4695"/>
              </a:xfrm>
              <a:custGeom>
                <a:avLst/>
                <a:gdLst/>
                <a:ahLst/>
                <a:cxnLst/>
                <a:rect l="l" t="t" r="r" b="b"/>
                <a:pathLst>
                  <a:path w="542" h="238" extrusionOk="0">
                    <a:moveTo>
                      <a:pt x="457" y="237"/>
                    </a:moveTo>
                    <a:lnTo>
                      <a:pt x="440" y="237"/>
                    </a:lnTo>
                    <a:lnTo>
                      <a:pt x="68" y="153"/>
                    </a:lnTo>
                    <a:cubicBezTo>
                      <a:pt x="34" y="153"/>
                      <a:pt x="0" y="102"/>
                      <a:pt x="17" y="68"/>
                    </a:cubicBezTo>
                    <a:cubicBezTo>
                      <a:pt x="17" y="34"/>
                      <a:pt x="68" y="0"/>
                      <a:pt x="102" y="17"/>
                    </a:cubicBezTo>
                    <a:lnTo>
                      <a:pt x="474" y="102"/>
                    </a:lnTo>
                    <a:cubicBezTo>
                      <a:pt x="525" y="102"/>
                      <a:pt x="542" y="153"/>
                      <a:pt x="542" y="187"/>
                    </a:cubicBezTo>
                    <a:cubicBezTo>
                      <a:pt x="525" y="220"/>
                      <a:pt x="491" y="237"/>
                      <a:pt x="457" y="237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93" name="Google Shape;8393;p43"/>
              <p:cNvSpPr/>
              <p:nvPr/>
            </p:nvSpPr>
            <p:spPr>
              <a:xfrm>
                <a:off x="2210277" y="2890683"/>
                <a:ext cx="39766" cy="28424"/>
              </a:xfrm>
              <a:custGeom>
                <a:avLst/>
                <a:gdLst/>
                <a:ahLst/>
                <a:cxnLst/>
                <a:rect l="l" t="t" r="r" b="b"/>
                <a:pathLst>
                  <a:path w="2016" h="1441" extrusionOk="0">
                    <a:moveTo>
                      <a:pt x="85" y="1440"/>
                    </a:moveTo>
                    <a:cubicBezTo>
                      <a:pt x="69" y="1440"/>
                      <a:pt x="69" y="1440"/>
                      <a:pt x="52" y="1440"/>
                    </a:cubicBezTo>
                    <a:cubicBezTo>
                      <a:pt x="18" y="1423"/>
                      <a:pt x="1" y="1389"/>
                      <a:pt x="18" y="1339"/>
                    </a:cubicBezTo>
                    <a:lnTo>
                      <a:pt x="136" y="1068"/>
                    </a:lnTo>
                    <a:cubicBezTo>
                      <a:pt x="153" y="1051"/>
                      <a:pt x="153" y="1034"/>
                      <a:pt x="170" y="1034"/>
                    </a:cubicBezTo>
                    <a:lnTo>
                      <a:pt x="1846" y="52"/>
                    </a:lnTo>
                    <a:cubicBezTo>
                      <a:pt x="1931" y="1"/>
                      <a:pt x="2016" y="136"/>
                      <a:pt x="1931" y="187"/>
                    </a:cubicBezTo>
                    <a:lnTo>
                      <a:pt x="272" y="1135"/>
                    </a:lnTo>
                    <a:lnTo>
                      <a:pt x="153" y="1406"/>
                    </a:lnTo>
                    <a:cubicBezTo>
                      <a:pt x="136" y="1423"/>
                      <a:pt x="119" y="1440"/>
                      <a:pt x="85" y="144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94" name="Google Shape;8394;p43"/>
              <p:cNvSpPr/>
              <p:nvPr/>
            </p:nvSpPr>
            <p:spPr>
              <a:xfrm>
                <a:off x="2226647" y="2902379"/>
                <a:ext cx="10375" cy="5030"/>
              </a:xfrm>
              <a:custGeom>
                <a:avLst/>
                <a:gdLst/>
                <a:ahLst/>
                <a:cxnLst/>
                <a:rect l="l" t="t" r="r" b="b"/>
                <a:pathLst>
                  <a:path w="526" h="255" extrusionOk="0">
                    <a:moveTo>
                      <a:pt x="458" y="255"/>
                    </a:moveTo>
                    <a:lnTo>
                      <a:pt x="424" y="255"/>
                    </a:lnTo>
                    <a:lnTo>
                      <a:pt x="68" y="153"/>
                    </a:lnTo>
                    <a:cubicBezTo>
                      <a:pt x="17" y="136"/>
                      <a:pt x="0" y="102"/>
                      <a:pt x="0" y="68"/>
                    </a:cubicBezTo>
                    <a:cubicBezTo>
                      <a:pt x="17" y="17"/>
                      <a:pt x="51" y="1"/>
                      <a:pt x="102" y="1"/>
                    </a:cubicBezTo>
                    <a:lnTo>
                      <a:pt x="474" y="102"/>
                    </a:lnTo>
                    <a:cubicBezTo>
                      <a:pt x="508" y="119"/>
                      <a:pt x="525" y="153"/>
                      <a:pt x="525" y="204"/>
                    </a:cubicBezTo>
                    <a:cubicBezTo>
                      <a:pt x="508" y="221"/>
                      <a:pt x="474" y="255"/>
                      <a:pt x="458" y="25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95" name="Google Shape;8395;p43"/>
              <p:cNvSpPr/>
              <p:nvPr/>
            </p:nvSpPr>
            <p:spPr>
              <a:xfrm>
                <a:off x="2235661" y="2897034"/>
                <a:ext cx="18384" cy="7042"/>
              </a:xfrm>
              <a:custGeom>
                <a:avLst/>
                <a:gdLst/>
                <a:ahLst/>
                <a:cxnLst/>
                <a:rect l="l" t="t" r="r" b="b"/>
                <a:pathLst>
                  <a:path w="932" h="357" extrusionOk="0">
                    <a:moveTo>
                      <a:pt x="830" y="356"/>
                    </a:moveTo>
                    <a:lnTo>
                      <a:pt x="796" y="356"/>
                    </a:lnTo>
                    <a:lnTo>
                      <a:pt x="68" y="153"/>
                    </a:lnTo>
                    <a:cubicBezTo>
                      <a:pt x="34" y="136"/>
                      <a:pt x="1" y="102"/>
                      <a:pt x="17" y="51"/>
                    </a:cubicBezTo>
                    <a:cubicBezTo>
                      <a:pt x="34" y="18"/>
                      <a:pt x="68" y="1"/>
                      <a:pt x="102" y="1"/>
                    </a:cubicBezTo>
                    <a:lnTo>
                      <a:pt x="847" y="204"/>
                    </a:lnTo>
                    <a:cubicBezTo>
                      <a:pt x="932" y="221"/>
                      <a:pt x="915" y="356"/>
                      <a:pt x="830" y="35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96" name="Google Shape;8396;p43"/>
              <p:cNvSpPr/>
              <p:nvPr/>
            </p:nvSpPr>
            <p:spPr>
              <a:xfrm>
                <a:off x="2245346" y="2891018"/>
                <a:ext cx="18384" cy="7042"/>
              </a:xfrm>
              <a:custGeom>
                <a:avLst/>
                <a:gdLst/>
                <a:ahLst/>
                <a:cxnLst/>
                <a:rect l="l" t="t" r="r" b="b"/>
                <a:pathLst>
                  <a:path w="932" h="357" extrusionOk="0">
                    <a:moveTo>
                      <a:pt x="847" y="356"/>
                    </a:moveTo>
                    <a:lnTo>
                      <a:pt x="830" y="356"/>
                    </a:lnTo>
                    <a:lnTo>
                      <a:pt x="85" y="170"/>
                    </a:lnTo>
                    <a:cubicBezTo>
                      <a:pt x="0" y="136"/>
                      <a:pt x="34" y="1"/>
                      <a:pt x="136" y="18"/>
                    </a:cubicBezTo>
                    <a:lnTo>
                      <a:pt x="864" y="221"/>
                    </a:lnTo>
                    <a:cubicBezTo>
                      <a:pt x="898" y="221"/>
                      <a:pt x="932" y="272"/>
                      <a:pt x="915" y="306"/>
                    </a:cubicBezTo>
                    <a:cubicBezTo>
                      <a:pt x="915" y="340"/>
                      <a:pt x="881" y="356"/>
                      <a:pt x="847" y="35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97" name="Google Shape;8397;p43"/>
              <p:cNvSpPr/>
              <p:nvPr/>
            </p:nvSpPr>
            <p:spPr>
              <a:xfrm>
                <a:off x="2194912" y="2919421"/>
                <a:ext cx="5701" cy="10356"/>
              </a:xfrm>
              <a:custGeom>
                <a:avLst/>
                <a:gdLst/>
                <a:ahLst/>
                <a:cxnLst/>
                <a:rect l="l" t="t" r="r" b="b"/>
                <a:pathLst>
                  <a:path w="289" h="525" extrusionOk="0">
                    <a:moveTo>
                      <a:pt x="86" y="525"/>
                    </a:moveTo>
                    <a:lnTo>
                      <a:pt x="69" y="525"/>
                    </a:lnTo>
                    <a:cubicBezTo>
                      <a:pt x="35" y="508"/>
                      <a:pt x="1" y="474"/>
                      <a:pt x="18" y="423"/>
                    </a:cubicBezTo>
                    <a:lnTo>
                      <a:pt x="136" y="51"/>
                    </a:lnTo>
                    <a:cubicBezTo>
                      <a:pt x="153" y="17"/>
                      <a:pt x="187" y="0"/>
                      <a:pt x="221" y="0"/>
                    </a:cubicBezTo>
                    <a:cubicBezTo>
                      <a:pt x="272" y="17"/>
                      <a:pt x="289" y="68"/>
                      <a:pt x="272" y="102"/>
                    </a:cubicBezTo>
                    <a:lnTo>
                      <a:pt x="170" y="474"/>
                    </a:lnTo>
                    <a:cubicBezTo>
                      <a:pt x="153" y="508"/>
                      <a:pt x="119" y="525"/>
                      <a:pt x="86" y="52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98" name="Google Shape;8398;p43"/>
              <p:cNvSpPr/>
              <p:nvPr/>
            </p:nvSpPr>
            <p:spPr>
              <a:xfrm>
                <a:off x="2096411" y="2869322"/>
                <a:ext cx="122571" cy="136615"/>
              </a:xfrm>
              <a:custGeom>
                <a:avLst/>
                <a:gdLst/>
                <a:ahLst/>
                <a:cxnLst/>
                <a:rect l="l" t="t" r="r" b="b"/>
                <a:pathLst>
                  <a:path w="6214" h="6926" extrusionOk="0">
                    <a:moveTo>
                      <a:pt x="3556" y="6214"/>
                    </a:moveTo>
                    <a:cubicBezTo>
                      <a:pt x="1186" y="6214"/>
                      <a:pt x="0" y="3353"/>
                      <a:pt x="1677" y="1677"/>
                    </a:cubicBezTo>
                    <a:cubicBezTo>
                      <a:pt x="3353" y="0"/>
                      <a:pt x="6214" y="1186"/>
                      <a:pt x="6214" y="3556"/>
                    </a:cubicBezTo>
                    <a:cubicBezTo>
                      <a:pt x="6214" y="5029"/>
                      <a:pt x="5029" y="6214"/>
                      <a:pt x="3556" y="6214"/>
                    </a:cubicBezTo>
                    <a:close/>
                    <a:moveTo>
                      <a:pt x="3556" y="1050"/>
                    </a:moveTo>
                    <a:cubicBezTo>
                      <a:pt x="1321" y="1067"/>
                      <a:pt x="204" y="3759"/>
                      <a:pt x="1795" y="5334"/>
                    </a:cubicBezTo>
                    <a:cubicBezTo>
                      <a:pt x="3370" y="6925"/>
                      <a:pt x="6079" y="5791"/>
                      <a:pt x="6079" y="3556"/>
                    </a:cubicBezTo>
                    <a:cubicBezTo>
                      <a:pt x="6062" y="2184"/>
                      <a:pt x="4944" y="1050"/>
                      <a:pt x="3556" y="10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99" name="Google Shape;8399;p43"/>
              <p:cNvSpPr/>
              <p:nvPr/>
            </p:nvSpPr>
            <p:spPr>
              <a:xfrm>
                <a:off x="923300" y="3718193"/>
                <a:ext cx="30081" cy="15701"/>
              </a:xfrm>
              <a:custGeom>
                <a:avLst/>
                <a:gdLst/>
                <a:ahLst/>
                <a:cxnLst/>
                <a:rect l="l" t="t" r="r" b="b"/>
                <a:pathLst>
                  <a:path w="1525" h="796" extrusionOk="0">
                    <a:moveTo>
                      <a:pt x="1423" y="779"/>
                    </a:moveTo>
                    <a:cubicBezTo>
                      <a:pt x="1406" y="779"/>
                      <a:pt x="1406" y="779"/>
                      <a:pt x="1389" y="779"/>
                    </a:cubicBezTo>
                    <a:lnTo>
                      <a:pt x="1321" y="745"/>
                    </a:lnTo>
                    <a:lnTo>
                      <a:pt x="1321" y="745"/>
                    </a:lnTo>
                    <a:lnTo>
                      <a:pt x="51" y="152"/>
                    </a:lnTo>
                    <a:cubicBezTo>
                      <a:pt x="17" y="135"/>
                      <a:pt x="1" y="85"/>
                      <a:pt x="17" y="51"/>
                    </a:cubicBezTo>
                    <a:cubicBezTo>
                      <a:pt x="34" y="17"/>
                      <a:pt x="85" y="0"/>
                      <a:pt x="119" y="17"/>
                    </a:cubicBezTo>
                    <a:lnTo>
                      <a:pt x="1389" y="610"/>
                    </a:lnTo>
                    <a:lnTo>
                      <a:pt x="1389" y="610"/>
                    </a:lnTo>
                    <a:lnTo>
                      <a:pt x="1457" y="643"/>
                    </a:lnTo>
                    <a:cubicBezTo>
                      <a:pt x="1524" y="677"/>
                      <a:pt x="1507" y="796"/>
                      <a:pt x="1440" y="79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00" name="Google Shape;8400;p43"/>
              <p:cNvSpPr/>
              <p:nvPr/>
            </p:nvSpPr>
            <p:spPr>
              <a:xfrm>
                <a:off x="911289" y="3674445"/>
                <a:ext cx="11026" cy="6016"/>
              </a:xfrm>
              <a:custGeom>
                <a:avLst/>
                <a:gdLst/>
                <a:ahLst/>
                <a:cxnLst/>
                <a:rect l="l" t="t" r="r" b="b"/>
                <a:pathLst>
                  <a:path w="559" h="305" extrusionOk="0">
                    <a:moveTo>
                      <a:pt x="474" y="305"/>
                    </a:moveTo>
                    <a:lnTo>
                      <a:pt x="440" y="305"/>
                    </a:lnTo>
                    <a:lnTo>
                      <a:pt x="51" y="152"/>
                    </a:lnTo>
                    <a:cubicBezTo>
                      <a:pt x="17" y="136"/>
                      <a:pt x="0" y="102"/>
                      <a:pt x="17" y="51"/>
                    </a:cubicBezTo>
                    <a:cubicBezTo>
                      <a:pt x="17" y="17"/>
                      <a:pt x="68" y="0"/>
                      <a:pt x="102" y="17"/>
                    </a:cubicBezTo>
                    <a:lnTo>
                      <a:pt x="491" y="169"/>
                    </a:lnTo>
                    <a:cubicBezTo>
                      <a:pt x="542" y="169"/>
                      <a:pt x="559" y="220"/>
                      <a:pt x="542" y="254"/>
                    </a:cubicBezTo>
                    <a:cubicBezTo>
                      <a:pt x="525" y="288"/>
                      <a:pt x="508" y="305"/>
                      <a:pt x="474" y="30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01" name="Google Shape;8401;p43"/>
              <p:cNvSpPr/>
              <p:nvPr/>
            </p:nvSpPr>
            <p:spPr>
              <a:xfrm>
                <a:off x="913281" y="3667424"/>
                <a:ext cx="13374" cy="53790"/>
              </a:xfrm>
              <a:custGeom>
                <a:avLst/>
                <a:gdLst/>
                <a:ahLst/>
                <a:cxnLst/>
                <a:rect l="l" t="t" r="r" b="b"/>
                <a:pathLst>
                  <a:path w="678" h="2727" extrusionOk="0">
                    <a:moveTo>
                      <a:pt x="593" y="2726"/>
                    </a:moveTo>
                    <a:cubicBezTo>
                      <a:pt x="559" y="2726"/>
                      <a:pt x="525" y="2709"/>
                      <a:pt x="525" y="2676"/>
                    </a:cubicBezTo>
                    <a:cubicBezTo>
                      <a:pt x="339" y="2269"/>
                      <a:pt x="85" y="1507"/>
                      <a:pt x="458" y="881"/>
                    </a:cubicBezTo>
                    <a:lnTo>
                      <a:pt x="305" y="627"/>
                    </a:lnTo>
                    <a:lnTo>
                      <a:pt x="305" y="627"/>
                    </a:lnTo>
                    <a:lnTo>
                      <a:pt x="18" y="119"/>
                    </a:lnTo>
                    <a:cubicBezTo>
                      <a:pt x="1" y="85"/>
                      <a:pt x="1" y="34"/>
                      <a:pt x="34" y="17"/>
                    </a:cubicBezTo>
                    <a:cubicBezTo>
                      <a:pt x="85" y="1"/>
                      <a:pt x="119" y="17"/>
                      <a:pt x="153" y="51"/>
                    </a:cubicBezTo>
                    <a:lnTo>
                      <a:pt x="424" y="542"/>
                    </a:lnTo>
                    <a:cubicBezTo>
                      <a:pt x="441" y="542"/>
                      <a:pt x="441" y="559"/>
                      <a:pt x="441" y="559"/>
                    </a:cubicBezTo>
                    <a:lnTo>
                      <a:pt x="610" y="847"/>
                    </a:lnTo>
                    <a:cubicBezTo>
                      <a:pt x="627" y="864"/>
                      <a:pt x="627" y="898"/>
                      <a:pt x="610" y="915"/>
                    </a:cubicBezTo>
                    <a:lnTo>
                      <a:pt x="610" y="932"/>
                    </a:lnTo>
                    <a:cubicBezTo>
                      <a:pt x="238" y="1507"/>
                      <a:pt x="492" y="2235"/>
                      <a:pt x="661" y="2625"/>
                    </a:cubicBezTo>
                    <a:cubicBezTo>
                      <a:pt x="678" y="2659"/>
                      <a:pt x="661" y="2709"/>
                      <a:pt x="627" y="2726"/>
                    </a:cubicBezTo>
                    <a:cubicBezTo>
                      <a:pt x="610" y="2726"/>
                      <a:pt x="610" y="2726"/>
                      <a:pt x="593" y="2726"/>
                    </a:cubicBezTo>
                    <a:close/>
                    <a:moveTo>
                      <a:pt x="373" y="576"/>
                    </a:move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02" name="Google Shape;8402;p43"/>
              <p:cNvSpPr/>
              <p:nvPr/>
            </p:nvSpPr>
            <p:spPr>
              <a:xfrm>
                <a:off x="950006" y="3701151"/>
                <a:ext cx="5030" cy="32408"/>
              </a:xfrm>
              <a:custGeom>
                <a:avLst/>
                <a:gdLst/>
                <a:ahLst/>
                <a:cxnLst/>
                <a:rect l="l" t="t" r="r" b="b"/>
                <a:pathLst>
                  <a:path w="255" h="1643" extrusionOk="0">
                    <a:moveTo>
                      <a:pt x="69" y="1643"/>
                    </a:moveTo>
                    <a:lnTo>
                      <a:pt x="69" y="1643"/>
                    </a:lnTo>
                    <a:cubicBezTo>
                      <a:pt x="35" y="1643"/>
                      <a:pt x="1" y="1609"/>
                      <a:pt x="1" y="1558"/>
                    </a:cubicBezTo>
                    <a:lnTo>
                      <a:pt x="1" y="1474"/>
                    </a:lnTo>
                    <a:lnTo>
                      <a:pt x="103" y="85"/>
                    </a:lnTo>
                    <a:cubicBezTo>
                      <a:pt x="119" y="34"/>
                      <a:pt x="153" y="17"/>
                      <a:pt x="187" y="1"/>
                    </a:cubicBezTo>
                    <a:cubicBezTo>
                      <a:pt x="221" y="1"/>
                      <a:pt x="255" y="34"/>
                      <a:pt x="255" y="85"/>
                    </a:cubicBezTo>
                    <a:lnTo>
                      <a:pt x="136" y="1575"/>
                    </a:lnTo>
                    <a:cubicBezTo>
                      <a:pt x="136" y="1609"/>
                      <a:pt x="103" y="1643"/>
                      <a:pt x="69" y="1643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03" name="Google Shape;8403;p43"/>
              <p:cNvSpPr/>
              <p:nvPr/>
            </p:nvSpPr>
            <p:spPr>
              <a:xfrm>
                <a:off x="919297" y="3668430"/>
                <a:ext cx="4359" cy="12032"/>
              </a:xfrm>
              <a:custGeom>
                <a:avLst/>
                <a:gdLst/>
                <a:ahLst/>
                <a:cxnLst/>
                <a:rect l="l" t="t" r="r" b="b"/>
                <a:pathLst>
                  <a:path w="221" h="610" extrusionOk="0">
                    <a:moveTo>
                      <a:pt x="68" y="610"/>
                    </a:moveTo>
                    <a:lnTo>
                      <a:pt x="68" y="610"/>
                    </a:lnTo>
                    <a:cubicBezTo>
                      <a:pt x="17" y="593"/>
                      <a:pt x="0" y="559"/>
                      <a:pt x="0" y="525"/>
                    </a:cubicBezTo>
                    <a:lnTo>
                      <a:pt x="68" y="102"/>
                    </a:lnTo>
                    <a:cubicBezTo>
                      <a:pt x="85" y="0"/>
                      <a:pt x="220" y="34"/>
                      <a:pt x="220" y="119"/>
                    </a:cubicBezTo>
                    <a:lnTo>
                      <a:pt x="153" y="542"/>
                    </a:lnTo>
                    <a:cubicBezTo>
                      <a:pt x="136" y="576"/>
                      <a:pt x="102" y="610"/>
                      <a:pt x="68" y="61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04" name="Google Shape;8404;p43"/>
              <p:cNvSpPr/>
              <p:nvPr/>
            </p:nvSpPr>
            <p:spPr>
              <a:xfrm>
                <a:off x="913281" y="3667424"/>
                <a:ext cx="42093" cy="36748"/>
              </a:xfrm>
              <a:custGeom>
                <a:avLst/>
                <a:gdLst/>
                <a:ahLst/>
                <a:cxnLst/>
                <a:rect l="l" t="t" r="r" b="b"/>
                <a:pathLst>
                  <a:path w="2134" h="1863" extrusionOk="0">
                    <a:moveTo>
                      <a:pt x="2066" y="1863"/>
                    </a:moveTo>
                    <a:cubicBezTo>
                      <a:pt x="2032" y="1863"/>
                      <a:pt x="1998" y="1846"/>
                      <a:pt x="1998" y="1829"/>
                    </a:cubicBezTo>
                    <a:cubicBezTo>
                      <a:pt x="1694" y="1406"/>
                      <a:pt x="1203" y="932"/>
                      <a:pt x="559" y="949"/>
                    </a:cubicBezTo>
                    <a:lnTo>
                      <a:pt x="542" y="949"/>
                    </a:lnTo>
                    <a:cubicBezTo>
                      <a:pt x="509" y="949"/>
                      <a:pt x="492" y="932"/>
                      <a:pt x="475" y="915"/>
                    </a:cubicBezTo>
                    <a:lnTo>
                      <a:pt x="305" y="627"/>
                    </a:lnTo>
                    <a:lnTo>
                      <a:pt x="305" y="627"/>
                    </a:lnTo>
                    <a:lnTo>
                      <a:pt x="18" y="119"/>
                    </a:lnTo>
                    <a:cubicBezTo>
                      <a:pt x="1" y="85"/>
                      <a:pt x="1" y="34"/>
                      <a:pt x="51" y="17"/>
                    </a:cubicBezTo>
                    <a:cubicBezTo>
                      <a:pt x="85" y="1"/>
                      <a:pt x="119" y="17"/>
                      <a:pt x="153" y="51"/>
                    </a:cubicBezTo>
                    <a:lnTo>
                      <a:pt x="424" y="542"/>
                    </a:lnTo>
                    <a:cubicBezTo>
                      <a:pt x="441" y="542"/>
                      <a:pt x="441" y="559"/>
                      <a:pt x="441" y="559"/>
                    </a:cubicBezTo>
                    <a:lnTo>
                      <a:pt x="593" y="813"/>
                    </a:lnTo>
                    <a:cubicBezTo>
                      <a:pt x="1287" y="796"/>
                      <a:pt x="1812" y="1321"/>
                      <a:pt x="2117" y="1761"/>
                    </a:cubicBezTo>
                    <a:cubicBezTo>
                      <a:pt x="2134" y="1761"/>
                      <a:pt x="2134" y="1778"/>
                      <a:pt x="2134" y="1795"/>
                    </a:cubicBezTo>
                    <a:cubicBezTo>
                      <a:pt x="2134" y="1846"/>
                      <a:pt x="2100" y="1863"/>
                      <a:pt x="2066" y="1863"/>
                    </a:cubicBezTo>
                    <a:close/>
                    <a:moveTo>
                      <a:pt x="373" y="576"/>
                    </a:move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05" name="Google Shape;8405;p43"/>
              <p:cNvSpPr/>
              <p:nvPr/>
            </p:nvSpPr>
            <p:spPr>
              <a:xfrm>
                <a:off x="929987" y="3699475"/>
                <a:ext cx="11362" cy="10711"/>
              </a:xfrm>
              <a:custGeom>
                <a:avLst/>
                <a:gdLst/>
                <a:ahLst/>
                <a:cxnLst/>
                <a:rect l="l" t="t" r="r" b="b"/>
                <a:pathLst>
                  <a:path w="576" h="543" extrusionOk="0">
                    <a:moveTo>
                      <a:pt x="491" y="170"/>
                    </a:moveTo>
                    <a:cubicBezTo>
                      <a:pt x="576" y="356"/>
                      <a:pt x="390" y="543"/>
                      <a:pt x="203" y="475"/>
                    </a:cubicBezTo>
                    <a:cubicBezTo>
                      <a:pt x="17" y="424"/>
                      <a:pt x="0" y="153"/>
                      <a:pt x="169" y="69"/>
                    </a:cubicBezTo>
                    <a:cubicBezTo>
                      <a:pt x="288" y="1"/>
                      <a:pt x="423" y="52"/>
                      <a:pt x="491" y="17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06" name="Google Shape;8406;p43"/>
              <p:cNvSpPr/>
              <p:nvPr/>
            </p:nvSpPr>
            <p:spPr>
              <a:xfrm>
                <a:off x="916279" y="3747561"/>
                <a:ext cx="27082" cy="20060"/>
              </a:xfrm>
              <a:custGeom>
                <a:avLst/>
                <a:gdLst/>
                <a:ahLst/>
                <a:cxnLst/>
                <a:rect l="l" t="t" r="r" b="b"/>
                <a:pathLst>
                  <a:path w="1373" h="1017" extrusionOk="0">
                    <a:moveTo>
                      <a:pt x="69" y="1017"/>
                    </a:moveTo>
                    <a:cubicBezTo>
                      <a:pt x="35" y="1017"/>
                      <a:pt x="1" y="983"/>
                      <a:pt x="1" y="932"/>
                    </a:cubicBezTo>
                    <a:cubicBezTo>
                      <a:pt x="1" y="915"/>
                      <a:pt x="18" y="881"/>
                      <a:pt x="35" y="864"/>
                    </a:cubicBezTo>
                    <a:lnTo>
                      <a:pt x="1254" y="18"/>
                    </a:lnTo>
                    <a:cubicBezTo>
                      <a:pt x="1288" y="1"/>
                      <a:pt x="1322" y="1"/>
                      <a:pt x="1355" y="35"/>
                    </a:cubicBezTo>
                    <a:cubicBezTo>
                      <a:pt x="1372" y="69"/>
                      <a:pt x="1372" y="119"/>
                      <a:pt x="1339" y="153"/>
                    </a:cubicBezTo>
                    <a:lnTo>
                      <a:pt x="120" y="1000"/>
                    </a:lnTo>
                    <a:cubicBezTo>
                      <a:pt x="103" y="1000"/>
                      <a:pt x="86" y="1017"/>
                      <a:pt x="69" y="1017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07" name="Google Shape;8407;p43"/>
              <p:cNvSpPr/>
              <p:nvPr/>
            </p:nvSpPr>
            <p:spPr>
              <a:xfrm>
                <a:off x="872216" y="3747561"/>
                <a:ext cx="9369" cy="8383"/>
              </a:xfrm>
              <a:custGeom>
                <a:avLst/>
                <a:gdLst/>
                <a:ahLst/>
                <a:cxnLst/>
                <a:rect l="l" t="t" r="r" b="b"/>
                <a:pathLst>
                  <a:path w="475" h="425" extrusionOk="0">
                    <a:moveTo>
                      <a:pt x="85" y="424"/>
                    </a:moveTo>
                    <a:cubicBezTo>
                      <a:pt x="68" y="424"/>
                      <a:pt x="34" y="424"/>
                      <a:pt x="17" y="407"/>
                    </a:cubicBezTo>
                    <a:cubicBezTo>
                      <a:pt x="0" y="373"/>
                      <a:pt x="0" y="323"/>
                      <a:pt x="34" y="306"/>
                    </a:cubicBezTo>
                    <a:lnTo>
                      <a:pt x="356" y="35"/>
                    </a:lnTo>
                    <a:cubicBezTo>
                      <a:pt x="390" y="1"/>
                      <a:pt x="474" y="35"/>
                      <a:pt x="474" y="86"/>
                    </a:cubicBezTo>
                    <a:cubicBezTo>
                      <a:pt x="474" y="102"/>
                      <a:pt x="474" y="119"/>
                      <a:pt x="457" y="136"/>
                    </a:cubicBezTo>
                    <a:lnTo>
                      <a:pt x="457" y="136"/>
                    </a:lnTo>
                    <a:lnTo>
                      <a:pt x="136" y="407"/>
                    </a:lnTo>
                    <a:cubicBezTo>
                      <a:pt x="119" y="424"/>
                      <a:pt x="102" y="424"/>
                      <a:pt x="85" y="42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08" name="Google Shape;8408;p43"/>
              <p:cNvSpPr/>
              <p:nvPr/>
            </p:nvSpPr>
            <p:spPr>
              <a:xfrm>
                <a:off x="866871" y="3747561"/>
                <a:ext cx="52449" cy="20060"/>
              </a:xfrm>
              <a:custGeom>
                <a:avLst/>
                <a:gdLst/>
                <a:ahLst/>
                <a:cxnLst/>
                <a:rect l="l" t="t" r="r" b="b"/>
                <a:pathLst>
                  <a:path w="2659" h="1017" extrusionOk="0">
                    <a:moveTo>
                      <a:pt x="2574" y="1017"/>
                    </a:moveTo>
                    <a:cubicBezTo>
                      <a:pt x="2117" y="966"/>
                      <a:pt x="1338" y="797"/>
                      <a:pt x="982" y="170"/>
                    </a:cubicBezTo>
                    <a:lnTo>
                      <a:pt x="102" y="170"/>
                    </a:lnTo>
                    <a:lnTo>
                      <a:pt x="102" y="170"/>
                    </a:lnTo>
                    <a:cubicBezTo>
                      <a:pt x="0" y="170"/>
                      <a:pt x="0" y="1"/>
                      <a:pt x="102" y="18"/>
                    </a:cubicBezTo>
                    <a:lnTo>
                      <a:pt x="1016" y="18"/>
                    </a:lnTo>
                    <a:cubicBezTo>
                      <a:pt x="1050" y="18"/>
                      <a:pt x="1067" y="35"/>
                      <a:pt x="1084" y="52"/>
                    </a:cubicBezTo>
                    <a:cubicBezTo>
                      <a:pt x="1406" y="661"/>
                      <a:pt x="2150" y="831"/>
                      <a:pt x="2574" y="864"/>
                    </a:cubicBezTo>
                    <a:cubicBezTo>
                      <a:pt x="2625" y="864"/>
                      <a:pt x="2658" y="898"/>
                      <a:pt x="2641" y="932"/>
                    </a:cubicBezTo>
                    <a:cubicBezTo>
                      <a:pt x="2641" y="983"/>
                      <a:pt x="2608" y="1017"/>
                      <a:pt x="2574" y="1017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09" name="Google Shape;8409;p43"/>
              <p:cNvSpPr/>
              <p:nvPr/>
            </p:nvSpPr>
            <p:spPr>
              <a:xfrm>
                <a:off x="914957" y="3730204"/>
                <a:ext cx="28404" cy="20396"/>
              </a:xfrm>
              <a:custGeom>
                <a:avLst/>
                <a:gdLst/>
                <a:ahLst/>
                <a:cxnLst/>
                <a:rect l="l" t="t" r="r" b="b"/>
                <a:pathLst>
                  <a:path w="1440" h="1034" extrusionOk="0">
                    <a:moveTo>
                      <a:pt x="1355" y="1033"/>
                    </a:moveTo>
                    <a:cubicBezTo>
                      <a:pt x="1338" y="1033"/>
                      <a:pt x="1321" y="1033"/>
                      <a:pt x="1321" y="1016"/>
                    </a:cubicBezTo>
                    <a:lnTo>
                      <a:pt x="85" y="170"/>
                    </a:lnTo>
                    <a:cubicBezTo>
                      <a:pt x="0" y="119"/>
                      <a:pt x="85" y="1"/>
                      <a:pt x="170" y="51"/>
                    </a:cubicBezTo>
                    <a:lnTo>
                      <a:pt x="1406" y="898"/>
                    </a:lnTo>
                    <a:cubicBezTo>
                      <a:pt x="1439" y="915"/>
                      <a:pt x="1439" y="966"/>
                      <a:pt x="1422" y="999"/>
                    </a:cubicBezTo>
                    <a:cubicBezTo>
                      <a:pt x="1406" y="1016"/>
                      <a:pt x="1389" y="1033"/>
                      <a:pt x="1355" y="1033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10" name="Google Shape;8410;p43"/>
              <p:cNvSpPr/>
              <p:nvPr/>
            </p:nvSpPr>
            <p:spPr>
              <a:xfrm>
                <a:off x="871210" y="3741565"/>
                <a:ext cx="10711" cy="9369"/>
              </a:xfrm>
              <a:custGeom>
                <a:avLst/>
                <a:gdLst/>
                <a:ahLst/>
                <a:cxnLst/>
                <a:rect l="l" t="t" r="r" b="b"/>
                <a:pathLst>
                  <a:path w="543" h="475" extrusionOk="0">
                    <a:moveTo>
                      <a:pt x="474" y="474"/>
                    </a:moveTo>
                    <a:lnTo>
                      <a:pt x="474" y="474"/>
                    </a:lnTo>
                    <a:cubicBezTo>
                      <a:pt x="441" y="474"/>
                      <a:pt x="424" y="457"/>
                      <a:pt x="407" y="440"/>
                    </a:cubicBezTo>
                    <a:lnTo>
                      <a:pt x="102" y="186"/>
                    </a:lnTo>
                    <a:cubicBezTo>
                      <a:pt x="0" y="136"/>
                      <a:pt x="119" y="0"/>
                      <a:pt x="187" y="85"/>
                    </a:cubicBezTo>
                    <a:lnTo>
                      <a:pt x="508" y="339"/>
                    </a:lnTo>
                    <a:cubicBezTo>
                      <a:pt x="525" y="339"/>
                      <a:pt x="525" y="356"/>
                      <a:pt x="542" y="373"/>
                    </a:cubicBezTo>
                    <a:cubicBezTo>
                      <a:pt x="542" y="373"/>
                      <a:pt x="542" y="390"/>
                      <a:pt x="542" y="390"/>
                    </a:cubicBezTo>
                    <a:cubicBezTo>
                      <a:pt x="542" y="440"/>
                      <a:pt x="508" y="474"/>
                      <a:pt x="474" y="47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11" name="Google Shape;8411;p43"/>
              <p:cNvSpPr/>
              <p:nvPr/>
            </p:nvSpPr>
            <p:spPr>
              <a:xfrm>
                <a:off x="866871" y="3731210"/>
                <a:ext cx="52113" cy="20060"/>
              </a:xfrm>
              <a:custGeom>
                <a:avLst/>
                <a:gdLst/>
                <a:ahLst/>
                <a:cxnLst/>
                <a:rect l="l" t="t" r="r" b="b"/>
                <a:pathLst>
                  <a:path w="2642" h="1017" extrusionOk="0">
                    <a:moveTo>
                      <a:pt x="102" y="999"/>
                    </a:moveTo>
                    <a:cubicBezTo>
                      <a:pt x="0" y="1016"/>
                      <a:pt x="0" y="830"/>
                      <a:pt x="102" y="847"/>
                    </a:cubicBezTo>
                    <a:lnTo>
                      <a:pt x="982" y="847"/>
                    </a:lnTo>
                    <a:cubicBezTo>
                      <a:pt x="1338" y="220"/>
                      <a:pt x="2117" y="34"/>
                      <a:pt x="2557" y="0"/>
                    </a:cubicBezTo>
                    <a:cubicBezTo>
                      <a:pt x="2608" y="0"/>
                      <a:pt x="2641" y="34"/>
                      <a:pt x="2641" y="68"/>
                    </a:cubicBezTo>
                    <a:cubicBezTo>
                      <a:pt x="2641" y="102"/>
                      <a:pt x="2625" y="136"/>
                      <a:pt x="2574" y="153"/>
                    </a:cubicBezTo>
                    <a:cubicBezTo>
                      <a:pt x="2150" y="187"/>
                      <a:pt x="1389" y="356"/>
                      <a:pt x="1101" y="965"/>
                    </a:cubicBezTo>
                    <a:cubicBezTo>
                      <a:pt x="1084" y="982"/>
                      <a:pt x="1050" y="999"/>
                      <a:pt x="1033" y="999"/>
                    </a:cubicBezTo>
                    <a:lnTo>
                      <a:pt x="102" y="999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12" name="Google Shape;8412;p43"/>
              <p:cNvSpPr/>
              <p:nvPr/>
            </p:nvSpPr>
            <p:spPr>
              <a:xfrm>
                <a:off x="905273" y="3744563"/>
                <a:ext cx="10711" cy="10711"/>
              </a:xfrm>
              <a:custGeom>
                <a:avLst/>
                <a:gdLst/>
                <a:ahLst/>
                <a:cxnLst/>
                <a:rect l="l" t="t" r="r" b="b"/>
                <a:pathLst>
                  <a:path w="543" h="543" extrusionOk="0">
                    <a:moveTo>
                      <a:pt x="271" y="17"/>
                    </a:moveTo>
                    <a:cubicBezTo>
                      <a:pt x="457" y="34"/>
                      <a:pt x="542" y="271"/>
                      <a:pt x="390" y="407"/>
                    </a:cubicBezTo>
                    <a:cubicBezTo>
                      <a:pt x="237" y="542"/>
                      <a:pt x="0" y="441"/>
                      <a:pt x="0" y="238"/>
                    </a:cubicBezTo>
                    <a:cubicBezTo>
                      <a:pt x="17" y="102"/>
                      <a:pt x="136" y="1"/>
                      <a:pt x="271" y="17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13" name="Google Shape;8413;p43"/>
              <p:cNvSpPr/>
              <p:nvPr/>
            </p:nvSpPr>
            <p:spPr>
              <a:xfrm>
                <a:off x="950006" y="3764603"/>
                <a:ext cx="5701" cy="32408"/>
              </a:xfrm>
              <a:custGeom>
                <a:avLst/>
                <a:gdLst/>
                <a:ahLst/>
                <a:cxnLst/>
                <a:rect l="l" t="t" r="r" b="b"/>
                <a:pathLst>
                  <a:path w="289" h="1643" extrusionOk="0">
                    <a:moveTo>
                      <a:pt x="204" y="1643"/>
                    </a:moveTo>
                    <a:cubicBezTo>
                      <a:pt x="170" y="1643"/>
                      <a:pt x="136" y="1609"/>
                      <a:pt x="136" y="1575"/>
                    </a:cubicBezTo>
                    <a:lnTo>
                      <a:pt x="1" y="85"/>
                    </a:lnTo>
                    <a:cubicBezTo>
                      <a:pt x="1" y="51"/>
                      <a:pt x="35" y="17"/>
                      <a:pt x="69" y="0"/>
                    </a:cubicBezTo>
                    <a:cubicBezTo>
                      <a:pt x="119" y="0"/>
                      <a:pt x="153" y="34"/>
                      <a:pt x="153" y="68"/>
                    </a:cubicBezTo>
                    <a:lnTo>
                      <a:pt x="289" y="1558"/>
                    </a:lnTo>
                    <a:cubicBezTo>
                      <a:pt x="289" y="1592"/>
                      <a:pt x="255" y="1626"/>
                      <a:pt x="221" y="1643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14" name="Google Shape;8414;p43"/>
              <p:cNvSpPr/>
              <p:nvPr/>
            </p:nvSpPr>
            <p:spPr>
              <a:xfrm>
                <a:off x="919297" y="3817364"/>
                <a:ext cx="4695" cy="11697"/>
              </a:xfrm>
              <a:custGeom>
                <a:avLst/>
                <a:gdLst/>
                <a:ahLst/>
                <a:cxnLst/>
                <a:rect l="l" t="t" r="r" b="b"/>
                <a:pathLst>
                  <a:path w="238" h="593" extrusionOk="0">
                    <a:moveTo>
                      <a:pt x="153" y="593"/>
                    </a:moveTo>
                    <a:cubicBezTo>
                      <a:pt x="119" y="593"/>
                      <a:pt x="85" y="576"/>
                      <a:pt x="85" y="542"/>
                    </a:cubicBezTo>
                    <a:lnTo>
                      <a:pt x="17" y="119"/>
                    </a:lnTo>
                    <a:cubicBezTo>
                      <a:pt x="0" y="17"/>
                      <a:pt x="153" y="0"/>
                      <a:pt x="170" y="102"/>
                    </a:cubicBezTo>
                    <a:lnTo>
                      <a:pt x="237" y="508"/>
                    </a:lnTo>
                    <a:cubicBezTo>
                      <a:pt x="237" y="559"/>
                      <a:pt x="204" y="593"/>
                      <a:pt x="170" y="593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15" name="Google Shape;8415;p43"/>
              <p:cNvSpPr/>
              <p:nvPr/>
            </p:nvSpPr>
            <p:spPr>
              <a:xfrm>
                <a:off x="913616" y="3793656"/>
                <a:ext cx="42428" cy="37418"/>
              </a:xfrm>
              <a:custGeom>
                <a:avLst/>
                <a:gdLst/>
                <a:ahLst/>
                <a:cxnLst/>
                <a:rect l="l" t="t" r="r" b="b"/>
                <a:pathLst>
                  <a:path w="2151" h="1897" extrusionOk="0">
                    <a:moveTo>
                      <a:pt x="85" y="1897"/>
                    </a:moveTo>
                    <a:cubicBezTo>
                      <a:pt x="68" y="1897"/>
                      <a:pt x="68" y="1897"/>
                      <a:pt x="51" y="1880"/>
                    </a:cubicBezTo>
                    <a:cubicBezTo>
                      <a:pt x="17" y="1863"/>
                      <a:pt x="1" y="1812"/>
                      <a:pt x="17" y="1778"/>
                    </a:cubicBezTo>
                    <a:lnTo>
                      <a:pt x="475" y="982"/>
                    </a:lnTo>
                    <a:cubicBezTo>
                      <a:pt x="492" y="948"/>
                      <a:pt x="525" y="932"/>
                      <a:pt x="559" y="948"/>
                    </a:cubicBezTo>
                    <a:cubicBezTo>
                      <a:pt x="1236" y="965"/>
                      <a:pt x="1744" y="390"/>
                      <a:pt x="1998" y="51"/>
                    </a:cubicBezTo>
                    <a:cubicBezTo>
                      <a:pt x="2015" y="17"/>
                      <a:pt x="2066" y="0"/>
                      <a:pt x="2100" y="34"/>
                    </a:cubicBezTo>
                    <a:cubicBezTo>
                      <a:pt x="2134" y="51"/>
                      <a:pt x="2151" y="102"/>
                      <a:pt x="2117" y="136"/>
                    </a:cubicBezTo>
                    <a:cubicBezTo>
                      <a:pt x="1863" y="491"/>
                      <a:pt x="1338" y="1084"/>
                      <a:pt x="610" y="1084"/>
                    </a:cubicBezTo>
                    <a:lnTo>
                      <a:pt x="593" y="1084"/>
                    </a:lnTo>
                    <a:lnTo>
                      <a:pt x="153" y="1863"/>
                    </a:lnTo>
                    <a:cubicBezTo>
                      <a:pt x="136" y="1880"/>
                      <a:pt x="119" y="1897"/>
                      <a:pt x="85" y="1897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16" name="Google Shape;8416;p43"/>
              <p:cNvSpPr/>
              <p:nvPr/>
            </p:nvSpPr>
            <p:spPr>
              <a:xfrm>
                <a:off x="923636" y="3763932"/>
                <a:ext cx="30416" cy="16391"/>
              </a:xfrm>
              <a:custGeom>
                <a:avLst/>
                <a:gdLst/>
                <a:ahLst/>
                <a:cxnLst/>
                <a:rect l="l" t="t" r="r" b="b"/>
                <a:pathLst>
                  <a:path w="1542" h="831" extrusionOk="0">
                    <a:moveTo>
                      <a:pt x="68" y="830"/>
                    </a:moveTo>
                    <a:cubicBezTo>
                      <a:pt x="34" y="830"/>
                      <a:pt x="0" y="796"/>
                      <a:pt x="0" y="762"/>
                    </a:cubicBezTo>
                    <a:cubicBezTo>
                      <a:pt x="0" y="729"/>
                      <a:pt x="17" y="695"/>
                      <a:pt x="34" y="678"/>
                    </a:cubicBezTo>
                    <a:lnTo>
                      <a:pt x="1389" y="51"/>
                    </a:lnTo>
                    <a:cubicBezTo>
                      <a:pt x="1473" y="1"/>
                      <a:pt x="1541" y="136"/>
                      <a:pt x="1456" y="187"/>
                    </a:cubicBezTo>
                    <a:lnTo>
                      <a:pt x="1355" y="221"/>
                    </a:lnTo>
                    <a:lnTo>
                      <a:pt x="119" y="813"/>
                    </a:lnTo>
                    <a:cubicBezTo>
                      <a:pt x="102" y="830"/>
                      <a:pt x="85" y="830"/>
                      <a:pt x="68" y="83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17" name="Google Shape;8417;p43"/>
              <p:cNvSpPr/>
              <p:nvPr/>
            </p:nvSpPr>
            <p:spPr>
              <a:xfrm>
                <a:off x="911604" y="3817364"/>
                <a:ext cx="12052" cy="6687"/>
              </a:xfrm>
              <a:custGeom>
                <a:avLst/>
                <a:gdLst/>
                <a:ahLst/>
                <a:cxnLst/>
                <a:rect l="l" t="t" r="r" b="b"/>
                <a:pathLst>
                  <a:path w="611" h="339" extrusionOk="0">
                    <a:moveTo>
                      <a:pt x="86" y="339"/>
                    </a:moveTo>
                    <a:cubicBezTo>
                      <a:pt x="52" y="339"/>
                      <a:pt x="35" y="322"/>
                      <a:pt x="18" y="288"/>
                    </a:cubicBezTo>
                    <a:cubicBezTo>
                      <a:pt x="1" y="254"/>
                      <a:pt x="18" y="204"/>
                      <a:pt x="69" y="187"/>
                    </a:cubicBezTo>
                    <a:lnTo>
                      <a:pt x="458" y="34"/>
                    </a:lnTo>
                    <a:cubicBezTo>
                      <a:pt x="543" y="0"/>
                      <a:pt x="610" y="153"/>
                      <a:pt x="509" y="187"/>
                    </a:cubicBezTo>
                    <a:lnTo>
                      <a:pt x="119" y="322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18" name="Google Shape;8418;p43"/>
              <p:cNvSpPr/>
              <p:nvPr/>
            </p:nvSpPr>
            <p:spPr>
              <a:xfrm>
                <a:off x="913616" y="3776950"/>
                <a:ext cx="13038" cy="54125"/>
              </a:xfrm>
              <a:custGeom>
                <a:avLst/>
                <a:gdLst/>
                <a:ahLst/>
                <a:cxnLst/>
                <a:rect l="l" t="t" r="r" b="b"/>
                <a:pathLst>
                  <a:path w="661" h="2744" extrusionOk="0">
                    <a:moveTo>
                      <a:pt x="85" y="2744"/>
                    </a:moveTo>
                    <a:cubicBezTo>
                      <a:pt x="68" y="2744"/>
                      <a:pt x="68" y="2744"/>
                      <a:pt x="51" y="2727"/>
                    </a:cubicBezTo>
                    <a:cubicBezTo>
                      <a:pt x="17" y="2710"/>
                      <a:pt x="1" y="2659"/>
                      <a:pt x="17" y="2625"/>
                    </a:cubicBezTo>
                    <a:lnTo>
                      <a:pt x="458" y="1863"/>
                    </a:lnTo>
                    <a:cubicBezTo>
                      <a:pt x="85" y="1237"/>
                      <a:pt x="322" y="475"/>
                      <a:pt x="508" y="69"/>
                    </a:cubicBezTo>
                    <a:cubicBezTo>
                      <a:pt x="525" y="18"/>
                      <a:pt x="576" y="1"/>
                      <a:pt x="610" y="18"/>
                    </a:cubicBezTo>
                    <a:cubicBezTo>
                      <a:pt x="644" y="35"/>
                      <a:pt x="661" y="85"/>
                      <a:pt x="644" y="119"/>
                    </a:cubicBezTo>
                    <a:cubicBezTo>
                      <a:pt x="475" y="509"/>
                      <a:pt x="221" y="1237"/>
                      <a:pt x="610" y="1812"/>
                    </a:cubicBezTo>
                    <a:cubicBezTo>
                      <a:pt x="627" y="1846"/>
                      <a:pt x="627" y="1863"/>
                      <a:pt x="610" y="1897"/>
                    </a:cubicBezTo>
                    <a:lnTo>
                      <a:pt x="153" y="2693"/>
                    </a:lnTo>
                    <a:cubicBezTo>
                      <a:pt x="136" y="2727"/>
                      <a:pt x="119" y="2744"/>
                      <a:pt x="85" y="274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19" name="Google Shape;8419;p43"/>
              <p:cNvSpPr/>
              <p:nvPr/>
            </p:nvSpPr>
            <p:spPr>
              <a:xfrm>
                <a:off x="928310" y="3784977"/>
                <a:ext cx="15721" cy="16707"/>
              </a:xfrm>
              <a:custGeom>
                <a:avLst/>
                <a:gdLst/>
                <a:ahLst/>
                <a:cxnLst/>
                <a:rect l="l" t="t" r="r" b="b"/>
                <a:pathLst>
                  <a:path w="797" h="847" extrusionOk="0">
                    <a:moveTo>
                      <a:pt x="204" y="305"/>
                    </a:moveTo>
                    <a:cubicBezTo>
                      <a:pt x="339" y="0"/>
                      <a:pt x="796" y="254"/>
                      <a:pt x="593" y="542"/>
                    </a:cubicBezTo>
                    <a:cubicBezTo>
                      <a:pt x="458" y="847"/>
                      <a:pt x="0" y="576"/>
                      <a:pt x="204" y="30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20" name="Google Shape;8420;p43"/>
              <p:cNvSpPr/>
              <p:nvPr/>
            </p:nvSpPr>
            <p:spPr>
              <a:xfrm>
                <a:off x="969710" y="3764267"/>
                <a:ext cx="30081" cy="15721"/>
              </a:xfrm>
              <a:custGeom>
                <a:avLst/>
                <a:gdLst/>
                <a:ahLst/>
                <a:cxnLst/>
                <a:rect l="l" t="t" r="r" b="b"/>
                <a:pathLst>
                  <a:path w="1525" h="797" extrusionOk="0">
                    <a:moveTo>
                      <a:pt x="1440" y="796"/>
                    </a:moveTo>
                    <a:cubicBezTo>
                      <a:pt x="1423" y="796"/>
                      <a:pt x="1406" y="796"/>
                      <a:pt x="1389" y="779"/>
                    </a:cubicBezTo>
                    <a:lnTo>
                      <a:pt x="52" y="153"/>
                    </a:lnTo>
                    <a:cubicBezTo>
                      <a:pt x="18" y="136"/>
                      <a:pt x="1" y="85"/>
                      <a:pt x="18" y="51"/>
                    </a:cubicBezTo>
                    <a:cubicBezTo>
                      <a:pt x="35" y="17"/>
                      <a:pt x="69" y="0"/>
                      <a:pt x="102" y="17"/>
                    </a:cubicBezTo>
                    <a:lnTo>
                      <a:pt x="1457" y="644"/>
                    </a:lnTo>
                    <a:cubicBezTo>
                      <a:pt x="1525" y="678"/>
                      <a:pt x="1508" y="796"/>
                      <a:pt x="1440" y="79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21" name="Google Shape;8421;p43"/>
              <p:cNvSpPr/>
              <p:nvPr/>
            </p:nvSpPr>
            <p:spPr>
              <a:xfrm>
                <a:off x="999770" y="3817364"/>
                <a:ext cx="11717" cy="6371"/>
              </a:xfrm>
              <a:custGeom>
                <a:avLst/>
                <a:gdLst/>
                <a:ahLst/>
                <a:cxnLst/>
                <a:rect l="l" t="t" r="r" b="b"/>
                <a:pathLst>
                  <a:path w="594" h="323" extrusionOk="0">
                    <a:moveTo>
                      <a:pt x="509" y="322"/>
                    </a:moveTo>
                    <a:lnTo>
                      <a:pt x="492" y="322"/>
                    </a:lnTo>
                    <a:lnTo>
                      <a:pt x="85" y="170"/>
                    </a:lnTo>
                    <a:cubicBezTo>
                      <a:pt x="1" y="136"/>
                      <a:pt x="51" y="0"/>
                      <a:pt x="153" y="34"/>
                    </a:cubicBezTo>
                    <a:lnTo>
                      <a:pt x="542" y="187"/>
                    </a:lnTo>
                    <a:cubicBezTo>
                      <a:pt x="576" y="187"/>
                      <a:pt x="593" y="237"/>
                      <a:pt x="576" y="271"/>
                    </a:cubicBezTo>
                    <a:cubicBezTo>
                      <a:pt x="559" y="305"/>
                      <a:pt x="542" y="322"/>
                      <a:pt x="509" y="322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22" name="Google Shape;8422;p43"/>
              <p:cNvSpPr/>
              <p:nvPr/>
            </p:nvSpPr>
            <p:spPr>
              <a:xfrm>
                <a:off x="996101" y="3776950"/>
                <a:ext cx="13374" cy="53790"/>
              </a:xfrm>
              <a:custGeom>
                <a:avLst/>
                <a:gdLst/>
                <a:ahLst/>
                <a:cxnLst/>
                <a:rect l="l" t="t" r="r" b="b"/>
                <a:pathLst>
                  <a:path w="678" h="2727" extrusionOk="0">
                    <a:moveTo>
                      <a:pt x="610" y="2727"/>
                    </a:moveTo>
                    <a:cubicBezTo>
                      <a:pt x="576" y="2727"/>
                      <a:pt x="559" y="2710"/>
                      <a:pt x="542" y="2693"/>
                    </a:cubicBezTo>
                    <a:lnTo>
                      <a:pt x="68" y="1880"/>
                    </a:lnTo>
                    <a:cubicBezTo>
                      <a:pt x="51" y="1863"/>
                      <a:pt x="51" y="1829"/>
                      <a:pt x="68" y="1812"/>
                    </a:cubicBezTo>
                    <a:cubicBezTo>
                      <a:pt x="441" y="1237"/>
                      <a:pt x="204" y="492"/>
                      <a:pt x="17" y="119"/>
                    </a:cubicBezTo>
                    <a:cubicBezTo>
                      <a:pt x="0" y="85"/>
                      <a:pt x="17" y="35"/>
                      <a:pt x="68" y="18"/>
                    </a:cubicBezTo>
                    <a:cubicBezTo>
                      <a:pt x="102" y="1"/>
                      <a:pt x="136" y="18"/>
                      <a:pt x="153" y="52"/>
                    </a:cubicBezTo>
                    <a:cubicBezTo>
                      <a:pt x="356" y="458"/>
                      <a:pt x="610" y="1220"/>
                      <a:pt x="220" y="1863"/>
                    </a:cubicBezTo>
                    <a:lnTo>
                      <a:pt x="661" y="2625"/>
                    </a:lnTo>
                    <a:cubicBezTo>
                      <a:pt x="678" y="2659"/>
                      <a:pt x="678" y="2693"/>
                      <a:pt x="644" y="2727"/>
                    </a:cubicBezTo>
                    <a:cubicBezTo>
                      <a:pt x="627" y="2727"/>
                      <a:pt x="610" y="2727"/>
                      <a:pt x="610" y="2727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23" name="Google Shape;8423;p43"/>
              <p:cNvSpPr/>
              <p:nvPr/>
            </p:nvSpPr>
            <p:spPr>
              <a:xfrm>
                <a:off x="967383" y="3764267"/>
                <a:ext cx="5701" cy="32743"/>
              </a:xfrm>
              <a:custGeom>
                <a:avLst/>
                <a:gdLst/>
                <a:ahLst/>
                <a:cxnLst/>
                <a:rect l="l" t="t" r="r" b="b"/>
                <a:pathLst>
                  <a:path w="289" h="1660" extrusionOk="0">
                    <a:moveTo>
                      <a:pt x="85" y="1660"/>
                    </a:moveTo>
                    <a:lnTo>
                      <a:pt x="85" y="1660"/>
                    </a:lnTo>
                    <a:cubicBezTo>
                      <a:pt x="34" y="1643"/>
                      <a:pt x="0" y="1609"/>
                      <a:pt x="17" y="1575"/>
                    </a:cubicBezTo>
                    <a:lnTo>
                      <a:pt x="136" y="85"/>
                    </a:lnTo>
                    <a:cubicBezTo>
                      <a:pt x="153" y="0"/>
                      <a:pt x="271" y="17"/>
                      <a:pt x="288" y="102"/>
                    </a:cubicBezTo>
                    <a:lnTo>
                      <a:pt x="153" y="1592"/>
                    </a:lnTo>
                    <a:cubicBezTo>
                      <a:pt x="153" y="1626"/>
                      <a:pt x="119" y="1660"/>
                      <a:pt x="85" y="166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24" name="Google Shape;8424;p43"/>
              <p:cNvSpPr/>
              <p:nvPr/>
            </p:nvSpPr>
            <p:spPr>
              <a:xfrm>
                <a:off x="999434" y="3817699"/>
                <a:ext cx="4359" cy="11362"/>
              </a:xfrm>
              <a:custGeom>
                <a:avLst/>
                <a:gdLst/>
                <a:ahLst/>
                <a:cxnLst/>
                <a:rect l="l" t="t" r="r" b="b"/>
                <a:pathLst>
                  <a:path w="221" h="576" extrusionOk="0">
                    <a:moveTo>
                      <a:pt x="85" y="576"/>
                    </a:moveTo>
                    <a:lnTo>
                      <a:pt x="68" y="576"/>
                    </a:lnTo>
                    <a:cubicBezTo>
                      <a:pt x="18" y="559"/>
                      <a:pt x="1" y="525"/>
                      <a:pt x="1" y="491"/>
                    </a:cubicBezTo>
                    <a:lnTo>
                      <a:pt x="68" y="68"/>
                    </a:lnTo>
                    <a:cubicBezTo>
                      <a:pt x="68" y="34"/>
                      <a:pt x="119" y="0"/>
                      <a:pt x="153" y="17"/>
                    </a:cubicBezTo>
                    <a:cubicBezTo>
                      <a:pt x="204" y="17"/>
                      <a:pt x="221" y="51"/>
                      <a:pt x="221" y="102"/>
                    </a:cubicBezTo>
                    <a:lnTo>
                      <a:pt x="153" y="508"/>
                    </a:lnTo>
                    <a:cubicBezTo>
                      <a:pt x="153" y="542"/>
                      <a:pt x="119" y="559"/>
                      <a:pt x="85" y="57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25" name="Google Shape;8425;p43"/>
              <p:cNvSpPr/>
              <p:nvPr/>
            </p:nvSpPr>
            <p:spPr>
              <a:xfrm>
                <a:off x="967048" y="3793320"/>
                <a:ext cx="42764" cy="37418"/>
              </a:xfrm>
              <a:custGeom>
                <a:avLst/>
                <a:gdLst/>
                <a:ahLst/>
                <a:cxnLst/>
                <a:rect l="l" t="t" r="r" b="b"/>
                <a:pathLst>
                  <a:path w="2168" h="1897" extrusionOk="0">
                    <a:moveTo>
                      <a:pt x="2083" y="1897"/>
                    </a:moveTo>
                    <a:cubicBezTo>
                      <a:pt x="2049" y="1897"/>
                      <a:pt x="2032" y="1880"/>
                      <a:pt x="2015" y="1863"/>
                    </a:cubicBezTo>
                    <a:lnTo>
                      <a:pt x="1575" y="1101"/>
                    </a:lnTo>
                    <a:lnTo>
                      <a:pt x="1541" y="1101"/>
                    </a:lnTo>
                    <a:cubicBezTo>
                      <a:pt x="813" y="1101"/>
                      <a:pt x="288" y="508"/>
                      <a:pt x="34" y="153"/>
                    </a:cubicBezTo>
                    <a:cubicBezTo>
                      <a:pt x="0" y="68"/>
                      <a:pt x="102" y="0"/>
                      <a:pt x="153" y="68"/>
                    </a:cubicBezTo>
                    <a:cubicBezTo>
                      <a:pt x="407" y="407"/>
                      <a:pt x="915" y="982"/>
                      <a:pt x="1609" y="949"/>
                    </a:cubicBezTo>
                    <a:cubicBezTo>
                      <a:pt x="1643" y="949"/>
                      <a:pt x="1660" y="965"/>
                      <a:pt x="1677" y="982"/>
                    </a:cubicBezTo>
                    <a:lnTo>
                      <a:pt x="2151" y="1778"/>
                    </a:lnTo>
                    <a:cubicBezTo>
                      <a:pt x="2168" y="1829"/>
                      <a:pt x="2151" y="1863"/>
                      <a:pt x="2117" y="1880"/>
                    </a:cubicBezTo>
                    <a:cubicBezTo>
                      <a:pt x="2100" y="1897"/>
                      <a:pt x="2083" y="1897"/>
                      <a:pt x="2083" y="1897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26" name="Google Shape;8426;p43"/>
              <p:cNvSpPr/>
              <p:nvPr/>
            </p:nvSpPr>
            <p:spPr>
              <a:xfrm>
                <a:off x="981742" y="3787975"/>
                <a:ext cx="11046" cy="10711"/>
              </a:xfrm>
              <a:custGeom>
                <a:avLst/>
                <a:gdLst/>
                <a:ahLst/>
                <a:cxnLst/>
                <a:rect l="l" t="t" r="r" b="b"/>
                <a:pathLst>
                  <a:path w="560" h="543" extrusionOk="0">
                    <a:moveTo>
                      <a:pt x="68" y="373"/>
                    </a:moveTo>
                    <a:cubicBezTo>
                      <a:pt x="0" y="187"/>
                      <a:pt x="170" y="1"/>
                      <a:pt x="356" y="68"/>
                    </a:cubicBezTo>
                    <a:cubicBezTo>
                      <a:pt x="542" y="136"/>
                      <a:pt x="559" y="390"/>
                      <a:pt x="390" y="491"/>
                    </a:cubicBezTo>
                    <a:cubicBezTo>
                      <a:pt x="271" y="542"/>
                      <a:pt x="136" y="491"/>
                      <a:pt x="68" y="373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27" name="Google Shape;8427;p43"/>
              <p:cNvSpPr/>
              <p:nvPr/>
            </p:nvSpPr>
            <p:spPr>
              <a:xfrm>
                <a:off x="979395" y="3729869"/>
                <a:ext cx="28088" cy="20731"/>
              </a:xfrm>
              <a:custGeom>
                <a:avLst/>
                <a:gdLst/>
                <a:ahLst/>
                <a:cxnLst/>
                <a:rect l="l" t="t" r="r" b="b"/>
                <a:pathLst>
                  <a:path w="1424" h="1051" extrusionOk="0">
                    <a:moveTo>
                      <a:pt x="86" y="1050"/>
                    </a:moveTo>
                    <a:cubicBezTo>
                      <a:pt x="52" y="1050"/>
                      <a:pt x="35" y="1033"/>
                      <a:pt x="18" y="1016"/>
                    </a:cubicBezTo>
                    <a:cubicBezTo>
                      <a:pt x="1" y="983"/>
                      <a:pt x="1" y="932"/>
                      <a:pt x="35" y="915"/>
                    </a:cubicBezTo>
                    <a:lnTo>
                      <a:pt x="1271" y="68"/>
                    </a:lnTo>
                    <a:cubicBezTo>
                      <a:pt x="1338" y="1"/>
                      <a:pt x="1423" y="136"/>
                      <a:pt x="1355" y="187"/>
                    </a:cubicBezTo>
                    <a:lnTo>
                      <a:pt x="136" y="1033"/>
                    </a:lnTo>
                    <a:cubicBezTo>
                      <a:pt x="119" y="1050"/>
                      <a:pt x="102" y="1050"/>
                      <a:pt x="86" y="10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28" name="Google Shape;8428;p43"/>
              <p:cNvSpPr/>
              <p:nvPr/>
            </p:nvSpPr>
            <p:spPr>
              <a:xfrm>
                <a:off x="1040854" y="3741901"/>
                <a:ext cx="9705" cy="8363"/>
              </a:xfrm>
              <a:custGeom>
                <a:avLst/>
                <a:gdLst/>
                <a:ahLst/>
                <a:cxnLst/>
                <a:rect l="l" t="t" r="r" b="b"/>
                <a:pathLst>
                  <a:path w="492" h="424" extrusionOk="0">
                    <a:moveTo>
                      <a:pt x="85" y="423"/>
                    </a:moveTo>
                    <a:cubicBezTo>
                      <a:pt x="68" y="423"/>
                      <a:pt x="51" y="423"/>
                      <a:pt x="34" y="406"/>
                    </a:cubicBezTo>
                    <a:cubicBezTo>
                      <a:pt x="0" y="373"/>
                      <a:pt x="0" y="322"/>
                      <a:pt x="34" y="288"/>
                    </a:cubicBezTo>
                    <a:lnTo>
                      <a:pt x="356" y="34"/>
                    </a:lnTo>
                    <a:cubicBezTo>
                      <a:pt x="389" y="0"/>
                      <a:pt x="423" y="0"/>
                      <a:pt x="457" y="34"/>
                    </a:cubicBezTo>
                    <a:cubicBezTo>
                      <a:pt x="491" y="51"/>
                      <a:pt x="491" y="102"/>
                      <a:pt x="457" y="136"/>
                    </a:cubicBezTo>
                    <a:lnTo>
                      <a:pt x="136" y="406"/>
                    </a:lnTo>
                    <a:cubicBezTo>
                      <a:pt x="119" y="406"/>
                      <a:pt x="102" y="423"/>
                      <a:pt x="85" y="423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29" name="Google Shape;8429;p43"/>
              <p:cNvSpPr/>
              <p:nvPr/>
            </p:nvSpPr>
            <p:spPr>
              <a:xfrm>
                <a:off x="1003773" y="3730540"/>
                <a:ext cx="51798" cy="19725"/>
              </a:xfrm>
              <a:custGeom>
                <a:avLst/>
                <a:gdLst/>
                <a:ahLst/>
                <a:cxnLst/>
                <a:rect l="l" t="t" r="r" b="b"/>
                <a:pathLst>
                  <a:path w="2626" h="1000" extrusionOk="0">
                    <a:moveTo>
                      <a:pt x="1626" y="999"/>
                    </a:moveTo>
                    <a:cubicBezTo>
                      <a:pt x="1592" y="999"/>
                      <a:pt x="1575" y="982"/>
                      <a:pt x="1558" y="965"/>
                    </a:cubicBezTo>
                    <a:cubicBezTo>
                      <a:pt x="1237" y="356"/>
                      <a:pt x="492" y="204"/>
                      <a:pt x="69" y="153"/>
                    </a:cubicBezTo>
                    <a:cubicBezTo>
                      <a:pt x="18" y="153"/>
                      <a:pt x="1" y="119"/>
                      <a:pt x="1" y="85"/>
                    </a:cubicBezTo>
                    <a:cubicBezTo>
                      <a:pt x="1" y="34"/>
                      <a:pt x="35" y="0"/>
                      <a:pt x="69" y="17"/>
                    </a:cubicBezTo>
                    <a:cubicBezTo>
                      <a:pt x="526" y="51"/>
                      <a:pt x="1304" y="221"/>
                      <a:pt x="1677" y="864"/>
                    </a:cubicBezTo>
                    <a:lnTo>
                      <a:pt x="2557" y="864"/>
                    </a:lnTo>
                    <a:cubicBezTo>
                      <a:pt x="2591" y="864"/>
                      <a:pt x="2625" y="881"/>
                      <a:pt x="2625" y="932"/>
                    </a:cubicBezTo>
                    <a:cubicBezTo>
                      <a:pt x="2625" y="965"/>
                      <a:pt x="2591" y="999"/>
                      <a:pt x="2557" y="999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30" name="Google Shape;8430;p43"/>
              <p:cNvSpPr/>
              <p:nvPr/>
            </p:nvSpPr>
            <p:spPr>
              <a:xfrm>
                <a:off x="978409" y="3746575"/>
                <a:ext cx="28739" cy="20711"/>
              </a:xfrm>
              <a:custGeom>
                <a:avLst/>
                <a:gdLst/>
                <a:ahLst/>
                <a:cxnLst/>
                <a:rect l="l" t="t" r="r" b="b"/>
                <a:pathLst>
                  <a:path w="1457" h="1050" extrusionOk="0">
                    <a:moveTo>
                      <a:pt x="1355" y="1050"/>
                    </a:moveTo>
                    <a:cubicBezTo>
                      <a:pt x="1338" y="1050"/>
                      <a:pt x="1338" y="1033"/>
                      <a:pt x="1321" y="1033"/>
                    </a:cubicBezTo>
                    <a:lnTo>
                      <a:pt x="85" y="186"/>
                    </a:lnTo>
                    <a:cubicBezTo>
                      <a:pt x="0" y="136"/>
                      <a:pt x="85" y="0"/>
                      <a:pt x="169" y="68"/>
                    </a:cubicBezTo>
                    <a:lnTo>
                      <a:pt x="1405" y="914"/>
                    </a:lnTo>
                    <a:cubicBezTo>
                      <a:pt x="1456" y="948"/>
                      <a:pt x="1439" y="1050"/>
                      <a:pt x="1355" y="10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31" name="Google Shape;8431;p43"/>
              <p:cNvSpPr/>
              <p:nvPr/>
            </p:nvSpPr>
            <p:spPr>
              <a:xfrm>
                <a:off x="1041189" y="3747226"/>
                <a:ext cx="9685" cy="8383"/>
              </a:xfrm>
              <a:custGeom>
                <a:avLst/>
                <a:gdLst/>
                <a:ahLst/>
                <a:cxnLst/>
                <a:rect l="l" t="t" r="r" b="b"/>
                <a:pathLst>
                  <a:path w="491" h="425" extrusionOk="0">
                    <a:moveTo>
                      <a:pt x="406" y="424"/>
                    </a:moveTo>
                    <a:cubicBezTo>
                      <a:pt x="389" y="424"/>
                      <a:pt x="372" y="407"/>
                      <a:pt x="356" y="407"/>
                    </a:cubicBezTo>
                    <a:lnTo>
                      <a:pt x="34" y="136"/>
                    </a:lnTo>
                    <a:cubicBezTo>
                      <a:pt x="0" y="103"/>
                      <a:pt x="0" y="69"/>
                      <a:pt x="34" y="35"/>
                    </a:cubicBezTo>
                    <a:cubicBezTo>
                      <a:pt x="51" y="1"/>
                      <a:pt x="102" y="1"/>
                      <a:pt x="135" y="18"/>
                    </a:cubicBezTo>
                    <a:lnTo>
                      <a:pt x="457" y="289"/>
                    </a:lnTo>
                    <a:cubicBezTo>
                      <a:pt x="491" y="306"/>
                      <a:pt x="491" y="357"/>
                      <a:pt x="457" y="390"/>
                    </a:cubicBezTo>
                    <a:cubicBezTo>
                      <a:pt x="440" y="407"/>
                      <a:pt x="423" y="424"/>
                      <a:pt x="406" y="42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32" name="Google Shape;8432;p43"/>
              <p:cNvSpPr/>
              <p:nvPr/>
            </p:nvSpPr>
            <p:spPr>
              <a:xfrm>
                <a:off x="1003773" y="3747226"/>
                <a:ext cx="51798" cy="20060"/>
              </a:xfrm>
              <a:custGeom>
                <a:avLst/>
                <a:gdLst/>
                <a:ahLst/>
                <a:cxnLst/>
                <a:rect l="l" t="t" r="r" b="b"/>
                <a:pathLst>
                  <a:path w="2626" h="1017" extrusionOk="0">
                    <a:moveTo>
                      <a:pt x="69" y="1017"/>
                    </a:moveTo>
                    <a:cubicBezTo>
                      <a:pt x="35" y="1017"/>
                      <a:pt x="1" y="983"/>
                      <a:pt x="1" y="949"/>
                    </a:cubicBezTo>
                    <a:cubicBezTo>
                      <a:pt x="1" y="898"/>
                      <a:pt x="35" y="864"/>
                      <a:pt x="69" y="864"/>
                    </a:cubicBezTo>
                    <a:cubicBezTo>
                      <a:pt x="492" y="831"/>
                      <a:pt x="1254" y="644"/>
                      <a:pt x="1541" y="52"/>
                    </a:cubicBezTo>
                    <a:cubicBezTo>
                      <a:pt x="1558" y="18"/>
                      <a:pt x="1592" y="1"/>
                      <a:pt x="1626" y="1"/>
                    </a:cubicBezTo>
                    <a:lnTo>
                      <a:pt x="2540" y="1"/>
                    </a:lnTo>
                    <a:cubicBezTo>
                      <a:pt x="2591" y="1"/>
                      <a:pt x="2625" y="35"/>
                      <a:pt x="2625" y="86"/>
                    </a:cubicBezTo>
                    <a:cubicBezTo>
                      <a:pt x="2625" y="119"/>
                      <a:pt x="2591" y="153"/>
                      <a:pt x="2540" y="153"/>
                    </a:cubicBezTo>
                    <a:lnTo>
                      <a:pt x="1660" y="153"/>
                    </a:lnTo>
                    <a:cubicBezTo>
                      <a:pt x="1304" y="797"/>
                      <a:pt x="526" y="966"/>
                      <a:pt x="69" y="100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33" name="Google Shape;8433;p43"/>
              <p:cNvSpPr/>
              <p:nvPr/>
            </p:nvSpPr>
            <p:spPr>
              <a:xfrm>
                <a:off x="1007126" y="3742887"/>
                <a:ext cx="10356" cy="10711"/>
              </a:xfrm>
              <a:custGeom>
                <a:avLst/>
                <a:gdLst/>
                <a:ahLst/>
                <a:cxnLst/>
                <a:rect l="l" t="t" r="r" b="b"/>
                <a:pathLst>
                  <a:path w="525" h="543" extrusionOk="0">
                    <a:moveTo>
                      <a:pt x="271" y="543"/>
                    </a:moveTo>
                    <a:cubicBezTo>
                      <a:pt x="68" y="509"/>
                      <a:pt x="0" y="272"/>
                      <a:pt x="136" y="136"/>
                    </a:cubicBezTo>
                    <a:cubicBezTo>
                      <a:pt x="288" y="1"/>
                      <a:pt x="525" y="102"/>
                      <a:pt x="525" y="306"/>
                    </a:cubicBezTo>
                    <a:cubicBezTo>
                      <a:pt x="508" y="441"/>
                      <a:pt x="389" y="543"/>
                      <a:pt x="271" y="543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34" name="Google Shape;8434;p43"/>
              <p:cNvSpPr/>
              <p:nvPr/>
            </p:nvSpPr>
            <p:spPr>
              <a:xfrm>
                <a:off x="967383" y="3701487"/>
                <a:ext cx="5365" cy="32073"/>
              </a:xfrm>
              <a:custGeom>
                <a:avLst/>
                <a:gdLst/>
                <a:ahLst/>
                <a:cxnLst/>
                <a:rect l="l" t="t" r="r" b="b"/>
                <a:pathLst>
                  <a:path w="272" h="1626" extrusionOk="0">
                    <a:moveTo>
                      <a:pt x="204" y="1626"/>
                    </a:moveTo>
                    <a:cubicBezTo>
                      <a:pt x="153" y="1626"/>
                      <a:pt x="119" y="1592"/>
                      <a:pt x="119" y="1558"/>
                    </a:cubicBezTo>
                    <a:lnTo>
                      <a:pt x="0" y="85"/>
                    </a:lnTo>
                    <a:cubicBezTo>
                      <a:pt x="0" y="34"/>
                      <a:pt x="34" y="0"/>
                      <a:pt x="68" y="0"/>
                    </a:cubicBezTo>
                    <a:cubicBezTo>
                      <a:pt x="119" y="0"/>
                      <a:pt x="153" y="17"/>
                      <a:pt x="153" y="68"/>
                    </a:cubicBezTo>
                    <a:lnTo>
                      <a:pt x="271" y="1541"/>
                    </a:lnTo>
                    <a:cubicBezTo>
                      <a:pt x="271" y="1592"/>
                      <a:pt x="237" y="1626"/>
                      <a:pt x="204" y="162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35" name="Google Shape;8435;p43"/>
              <p:cNvSpPr/>
              <p:nvPr/>
            </p:nvSpPr>
            <p:spPr>
              <a:xfrm>
                <a:off x="999434" y="3669100"/>
                <a:ext cx="4359" cy="11362"/>
              </a:xfrm>
              <a:custGeom>
                <a:avLst/>
                <a:gdLst/>
                <a:ahLst/>
                <a:cxnLst/>
                <a:rect l="l" t="t" r="r" b="b"/>
                <a:pathLst>
                  <a:path w="221" h="576" extrusionOk="0">
                    <a:moveTo>
                      <a:pt x="136" y="576"/>
                    </a:moveTo>
                    <a:cubicBezTo>
                      <a:pt x="102" y="576"/>
                      <a:pt x="68" y="542"/>
                      <a:pt x="68" y="508"/>
                    </a:cubicBezTo>
                    <a:lnTo>
                      <a:pt x="1" y="102"/>
                    </a:lnTo>
                    <a:cubicBezTo>
                      <a:pt x="1" y="51"/>
                      <a:pt x="18" y="17"/>
                      <a:pt x="68" y="17"/>
                    </a:cubicBezTo>
                    <a:cubicBezTo>
                      <a:pt x="102" y="0"/>
                      <a:pt x="136" y="34"/>
                      <a:pt x="153" y="68"/>
                    </a:cubicBezTo>
                    <a:lnTo>
                      <a:pt x="204" y="491"/>
                    </a:lnTo>
                    <a:cubicBezTo>
                      <a:pt x="221" y="542"/>
                      <a:pt x="187" y="576"/>
                      <a:pt x="153" y="57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36" name="Google Shape;8436;p43"/>
              <p:cNvSpPr/>
              <p:nvPr/>
            </p:nvSpPr>
            <p:spPr>
              <a:xfrm>
                <a:off x="967048" y="3666418"/>
                <a:ext cx="43099" cy="37754"/>
              </a:xfrm>
              <a:custGeom>
                <a:avLst/>
                <a:gdLst/>
                <a:ahLst/>
                <a:cxnLst/>
                <a:rect l="l" t="t" r="r" b="b"/>
                <a:pathLst>
                  <a:path w="2185" h="1914" extrusionOk="0">
                    <a:moveTo>
                      <a:pt x="102" y="1914"/>
                    </a:moveTo>
                    <a:cubicBezTo>
                      <a:pt x="85" y="1914"/>
                      <a:pt x="68" y="1914"/>
                      <a:pt x="51" y="1897"/>
                    </a:cubicBezTo>
                    <a:cubicBezTo>
                      <a:pt x="17" y="1880"/>
                      <a:pt x="0" y="1829"/>
                      <a:pt x="34" y="1795"/>
                    </a:cubicBezTo>
                    <a:cubicBezTo>
                      <a:pt x="288" y="1440"/>
                      <a:pt x="830" y="830"/>
                      <a:pt x="1558" y="847"/>
                    </a:cubicBezTo>
                    <a:lnTo>
                      <a:pt x="2015" y="85"/>
                    </a:lnTo>
                    <a:cubicBezTo>
                      <a:pt x="2049" y="1"/>
                      <a:pt x="2184" y="85"/>
                      <a:pt x="2134" y="170"/>
                    </a:cubicBezTo>
                    <a:lnTo>
                      <a:pt x="1677" y="983"/>
                    </a:lnTo>
                    <a:cubicBezTo>
                      <a:pt x="1660" y="1000"/>
                      <a:pt x="1626" y="1017"/>
                      <a:pt x="1609" y="1017"/>
                    </a:cubicBezTo>
                    <a:cubicBezTo>
                      <a:pt x="915" y="983"/>
                      <a:pt x="390" y="1541"/>
                      <a:pt x="153" y="1897"/>
                    </a:cubicBezTo>
                    <a:cubicBezTo>
                      <a:pt x="136" y="1914"/>
                      <a:pt x="119" y="1914"/>
                      <a:pt x="102" y="191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37" name="Google Shape;8437;p43"/>
              <p:cNvSpPr/>
              <p:nvPr/>
            </p:nvSpPr>
            <p:spPr>
              <a:xfrm>
                <a:off x="969710" y="3717857"/>
                <a:ext cx="29745" cy="15701"/>
              </a:xfrm>
              <a:custGeom>
                <a:avLst/>
                <a:gdLst/>
                <a:ahLst/>
                <a:cxnLst/>
                <a:rect l="l" t="t" r="r" b="b"/>
                <a:pathLst>
                  <a:path w="1508" h="796" extrusionOk="0">
                    <a:moveTo>
                      <a:pt x="86" y="796"/>
                    </a:moveTo>
                    <a:cubicBezTo>
                      <a:pt x="52" y="796"/>
                      <a:pt x="18" y="779"/>
                      <a:pt x="18" y="762"/>
                    </a:cubicBezTo>
                    <a:cubicBezTo>
                      <a:pt x="1" y="711"/>
                      <a:pt x="18" y="677"/>
                      <a:pt x="52" y="660"/>
                    </a:cubicBezTo>
                    <a:lnTo>
                      <a:pt x="1389" y="17"/>
                    </a:lnTo>
                    <a:cubicBezTo>
                      <a:pt x="1423" y="0"/>
                      <a:pt x="1457" y="0"/>
                      <a:pt x="1474" y="17"/>
                    </a:cubicBezTo>
                    <a:cubicBezTo>
                      <a:pt x="1508" y="51"/>
                      <a:pt x="1508" y="102"/>
                      <a:pt x="1474" y="119"/>
                    </a:cubicBezTo>
                    <a:cubicBezTo>
                      <a:pt x="1474" y="136"/>
                      <a:pt x="1457" y="136"/>
                      <a:pt x="1457" y="136"/>
                    </a:cubicBezTo>
                    <a:lnTo>
                      <a:pt x="102" y="779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38" name="Google Shape;8438;p43"/>
              <p:cNvSpPr/>
              <p:nvPr/>
            </p:nvSpPr>
            <p:spPr>
              <a:xfrm>
                <a:off x="1000440" y="3674110"/>
                <a:ext cx="11046" cy="6351"/>
              </a:xfrm>
              <a:custGeom>
                <a:avLst/>
                <a:gdLst/>
                <a:ahLst/>
                <a:cxnLst/>
                <a:rect l="l" t="t" r="r" b="b"/>
                <a:pathLst>
                  <a:path w="560" h="322" extrusionOk="0">
                    <a:moveTo>
                      <a:pt x="85" y="322"/>
                    </a:moveTo>
                    <a:cubicBezTo>
                      <a:pt x="51" y="322"/>
                      <a:pt x="34" y="288"/>
                      <a:pt x="17" y="271"/>
                    </a:cubicBezTo>
                    <a:cubicBezTo>
                      <a:pt x="0" y="220"/>
                      <a:pt x="17" y="186"/>
                      <a:pt x="68" y="169"/>
                    </a:cubicBezTo>
                    <a:lnTo>
                      <a:pt x="458" y="17"/>
                    </a:lnTo>
                    <a:cubicBezTo>
                      <a:pt x="491" y="0"/>
                      <a:pt x="525" y="17"/>
                      <a:pt x="542" y="68"/>
                    </a:cubicBezTo>
                    <a:cubicBezTo>
                      <a:pt x="559" y="102"/>
                      <a:pt x="542" y="153"/>
                      <a:pt x="508" y="169"/>
                    </a:cubicBezTo>
                    <a:lnTo>
                      <a:pt x="119" y="305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39" name="Google Shape;8439;p43"/>
              <p:cNvSpPr/>
              <p:nvPr/>
            </p:nvSpPr>
            <p:spPr>
              <a:xfrm>
                <a:off x="996101" y="3667424"/>
                <a:ext cx="13374" cy="53790"/>
              </a:xfrm>
              <a:custGeom>
                <a:avLst/>
                <a:gdLst/>
                <a:ahLst/>
                <a:cxnLst/>
                <a:rect l="l" t="t" r="r" b="b"/>
                <a:pathLst>
                  <a:path w="678" h="2727" extrusionOk="0">
                    <a:moveTo>
                      <a:pt x="85" y="2726"/>
                    </a:moveTo>
                    <a:lnTo>
                      <a:pt x="68" y="2726"/>
                    </a:lnTo>
                    <a:cubicBezTo>
                      <a:pt x="17" y="2709"/>
                      <a:pt x="0" y="2659"/>
                      <a:pt x="17" y="2625"/>
                    </a:cubicBezTo>
                    <a:cubicBezTo>
                      <a:pt x="204" y="2235"/>
                      <a:pt x="441" y="1507"/>
                      <a:pt x="68" y="932"/>
                    </a:cubicBezTo>
                    <a:cubicBezTo>
                      <a:pt x="51" y="898"/>
                      <a:pt x="51" y="881"/>
                      <a:pt x="68" y="847"/>
                    </a:cubicBezTo>
                    <a:lnTo>
                      <a:pt x="542" y="51"/>
                    </a:lnTo>
                    <a:cubicBezTo>
                      <a:pt x="559" y="17"/>
                      <a:pt x="593" y="1"/>
                      <a:pt x="644" y="17"/>
                    </a:cubicBezTo>
                    <a:cubicBezTo>
                      <a:pt x="678" y="34"/>
                      <a:pt x="678" y="85"/>
                      <a:pt x="661" y="119"/>
                    </a:cubicBezTo>
                    <a:lnTo>
                      <a:pt x="220" y="881"/>
                    </a:lnTo>
                    <a:cubicBezTo>
                      <a:pt x="593" y="1524"/>
                      <a:pt x="339" y="2286"/>
                      <a:pt x="153" y="2693"/>
                    </a:cubicBezTo>
                    <a:cubicBezTo>
                      <a:pt x="136" y="2709"/>
                      <a:pt x="119" y="2726"/>
                      <a:pt x="85" y="272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40" name="Google Shape;8440;p43"/>
              <p:cNvSpPr/>
              <p:nvPr/>
            </p:nvSpPr>
            <p:spPr>
              <a:xfrm>
                <a:off x="982077" y="3698824"/>
                <a:ext cx="10375" cy="11697"/>
              </a:xfrm>
              <a:custGeom>
                <a:avLst/>
                <a:gdLst/>
                <a:ahLst/>
                <a:cxnLst/>
                <a:rect l="l" t="t" r="r" b="b"/>
                <a:pathLst>
                  <a:path w="526" h="593" extrusionOk="0">
                    <a:moveTo>
                      <a:pt x="440" y="423"/>
                    </a:moveTo>
                    <a:cubicBezTo>
                      <a:pt x="322" y="593"/>
                      <a:pt x="85" y="525"/>
                      <a:pt x="34" y="339"/>
                    </a:cubicBezTo>
                    <a:cubicBezTo>
                      <a:pt x="0" y="135"/>
                      <a:pt x="203" y="0"/>
                      <a:pt x="373" y="102"/>
                    </a:cubicBezTo>
                    <a:cubicBezTo>
                      <a:pt x="491" y="169"/>
                      <a:pt x="525" y="322"/>
                      <a:pt x="440" y="423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41" name="Google Shape;8441;p43"/>
              <p:cNvSpPr/>
              <p:nvPr/>
            </p:nvSpPr>
            <p:spPr>
              <a:xfrm>
                <a:off x="940322" y="3725530"/>
                <a:ext cx="42448" cy="47774"/>
              </a:xfrm>
              <a:custGeom>
                <a:avLst/>
                <a:gdLst/>
                <a:ahLst/>
                <a:cxnLst/>
                <a:rect l="l" t="t" r="r" b="b"/>
                <a:pathLst>
                  <a:path w="2152" h="2422" extrusionOk="0">
                    <a:moveTo>
                      <a:pt x="898" y="68"/>
                    </a:moveTo>
                    <a:lnTo>
                      <a:pt x="170" y="491"/>
                    </a:lnTo>
                    <a:cubicBezTo>
                      <a:pt x="69" y="542"/>
                      <a:pt x="1" y="661"/>
                      <a:pt x="1" y="796"/>
                    </a:cubicBezTo>
                    <a:lnTo>
                      <a:pt x="1" y="1643"/>
                    </a:lnTo>
                    <a:cubicBezTo>
                      <a:pt x="1" y="1761"/>
                      <a:pt x="69" y="1880"/>
                      <a:pt x="170" y="1948"/>
                    </a:cubicBezTo>
                    <a:lnTo>
                      <a:pt x="898" y="2371"/>
                    </a:lnTo>
                    <a:cubicBezTo>
                      <a:pt x="1017" y="2422"/>
                      <a:pt x="1135" y="2422"/>
                      <a:pt x="1254" y="2371"/>
                    </a:cubicBezTo>
                    <a:lnTo>
                      <a:pt x="1982" y="1948"/>
                    </a:lnTo>
                    <a:cubicBezTo>
                      <a:pt x="2083" y="1880"/>
                      <a:pt x="2151" y="1761"/>
                      <a:pt x="2151" y="1643"/>
                    </a:cubicBezTo>
                    <a:lnTo>
                      <a:pt x="2151" y="796"/>
                    </a:lnTo>
                    <a:cubicBezTo>
                      <a:pt x="2151" y="661"/>
                      <a:pt x="2083" y="542"/>
                      <a:pt x="1965" y="491"/>
                    </a:cubicBezTo>
                    <a:lnTo>
                      <a:pt x="1254" y="68"/>
                    </a:lnTo>
                    <a:cubicBezTo>
                      <a:pt x="1135" y="0"/>
                      <a:pt x="1000" y="0"/>
                      <a:pt x="898" y="68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42" name="Google Shape;8442;p43"/>
              <p:cNvSpPr/>
              <p:nvPr/>
            </p:nvSpPr>
            <p:spPr>
              <a:xfrm>
                <a:off x="956022" y="3654406"/>
                <a:ext cx="6707" cy="46097"/>
              </a:xfrm>
              <a:custGeom>
                <a:avLst/>
                <a:gdLst/>
                <a:ahLst/>
                <a:cxnLst/>
                <a:rect l="l" t="t" r="r" b="b"/>
                <a:pathLst>
                  <a:path w="340" h="2337" extrusionOk="0">
                    <a:moveTo>
                      <a:pt x="85" y="2337"/>
                    </a:moveTo>
                    <a:cubicBezTo>
                      <a:pt x="68" y="2337"/>
                      <a:pt x="52" y="2337"/>
                      <a:pt x="35" y="2320"/>
                    </a:cubicBezTo>
                    <a:cubicBezTo>
                      <a:pt x="18" y="2303"/>
                      <a:pt x="1" y="2252"/>
                      <a:pt x="18" y="2218"/>
                    </a:cubicBezTo>
                    <a:lnTo>
                      <a:pt x="204" y="1981"/>
                    </a:lnTo>
                    <a:lnTo>
                      <a:pt x="204" y="85"/>
                    </a:lnTo>
                    <a:cubicBezTo>
                      <a:pt x="204" y="34"/>
                      <a:pt x="238" y="0"/>
                      <a:pt x="272" y="0"/>
                    </a:cubicBezTo>
                    <a:cubicBezTo>
                      <a:pt x="305" y="0"/>
                      <a:pt x="339" y="34"/>
                      <a:pt x="339" y="85"/>
                    </a:cubicBezTo>
                    <a:lnTo>
                      <a:pt x="339" y="2015"/>
                    </a:lnTo>
                    <a:cubicBezTo>
                      <a:pt x="339" y="2015"/>
                      <a:pt x="339" y="2032"/>
                      <a:pt x="322" y="2049"/>
                    </a:cubicBezTo>
                    <a:lnTo>
                      <a:pt x="153" y="2303"/>
                    </a:lnTo>
                    <a:cubicBezTo>
                      <a:pt x="136" y="2320"/>
                      <a:pt x="119" y="2337"/>
                      <a:pt x="85" y="2337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43" name="Google Shape;8443;p43"/>
              <p:cNvSpPr/>
              <p:nvPr/>
            </p:nvSpPr>
            <p:spPr>
              <a:xfrm>
                <a:off x="954701" y="3671092"/>
                <a:ext cx="9034" cy="8383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25" extrusionOk="0">
                    <a:moveTo>
                      <a:pt x="356" y="424"/>
                    </a:moveTo>
                    <a:cubicBezTo>
                      <a:pt x="322" y="424"/>
                      <a:pt x="305" y="424"/>
                      <a:pt x="305" y="407"/>
                    </a:cubicBezTo>
                    <a:lnTo>
                      <a:pt x="34" y="136"/>
                    </a:lnTo>
                    <a:cubicBezTo>
                      <a:pt x="0" y="102"/>
                      <a:pt x="0" y="52"/>
                      <a:pt x="34" y="35"/>
                    </a:cubicBezTo>
                    <a:cubicBezTo>
                      <a:pt x="51" y="1"/>
                      <a:pt x="102" y="1"/>
                      <a:pt x="135" y="35"/>
                    </a:cubicBezTo>
                    <a:lnTo>
                      <a:pt x="406" y="306"/>
                    </a:lnTo>
                    <a:cubicBezTo>
                      <a:pt x="457" y="356"/>
                      <a:pt x="423" y="424"/>
                      <a:pt x="356" y="42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44" name="Google Shape;8444;p43"/>
              <p:cNvSpPr/>
              <p:nvPr/>
            </p:nvSpPr>
            <p:spPr>
              <a:xfrm>
                <a:off x="949356" y="3655412"/>
                <a:ext cx="14380" cy="13709"/>
              </a:xfrm>
              <a:custGeom>
                <a:avLst/>
                <a:gdLst/>
                <a:ahLst/>
                <a:cxnLst/>
                <a:rect l="l" t="t" r="r" b="b"/>
                <a:pathLst>
                  <a:path w="729" h="695" extrusionOk="0">
                    <a:moveTo>
                      <a:pt x="627" y="694"/>
                    </a:moveTo>
                    <a:cubicBezTo>
                      <a:pt x="593" y="694"/>
                      <a:pt x="576" y="677"/>
                      <a:pt x="576" y="660"/>
                    </a:cubicBezTo>
                    <a:lnTo>
                      <a:pt x="34" y="119"/>
                    </a:lnTo>
                    <a:cubicBezTo>
                      <a:pt x="0" y="102"/>
                      <a:pt x="0" y="51"/>
                      <a:pt x="34" y="17"/>
                    </a:cubicBezTo>
                    <a:cubicBezTo>
                      <a:pt x="68" y="0"/>
                      <a:pt x="102" y="0"/>
                      <a:pt x="136" y="17"/>
                    </a:cubicBezTo>
                    <a:lnTo>
                      <a:pt x="677" y="559"/>
                    </a:lnTo>
                    <a:cubicBezTo>
                      <a:pt x="728" y="610"/>
                      <a:pt x="694" y="694"/>
                      <a:pt x="627" y="69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45" name="Google Shape;8445;p43"/>
              <p:cNvSpPr/>
              <p:nvPr/>
            </p:nvSpPr>
            <p:spPr>
              <a:xfrm>
                <a:off x="948685" y="3642710"/>
                <a:ext cx="14715" cy="14715"/>
              </a:xfrm>
              <a:custGeom>
                <a:avLst/>
                <a:gdLst/>
                <a:ahLst/>
                <a:cxnLst/>
                <a:rect l="l" t="t" r="r" b="b"/>
                <a:pathLst>
                  <a:path w="746" h="746" extrusionOk="0">
                    <a:moveTo>
                      <a:pt x="661" y="746"/>
                    </a:moveTo>
                    <a:cubicBezTo>
                      <a:pt x="627" y="746"/>
                      <a:pt x="610" y="729"/>
                      <a:pt x="610" y="729"/>
                    </a:cubicBezTo>
                    <a:lnTo>
                      <a:pt x="68" y="187"/>
                    </a:lnTo>
                    <a:cubicBezTo>
                      <a:pt x="0" y="102"/>
                      <a:pt x="102" y="1"/>
                      <a:pt x="170" y="68"/>
                    </a:cubicBezTo>
                    <a:lnTo>
                      <a:pt x="711" y="610"/>
                    </a:lnTo>
                    <a:cubicBezTo>
                      <a:pt x="745" y="644"/>
                      <a:pt x="745" y="695"/>
                      <a:pt x="711" y="729"/>
                    </a:cubicBezTo>
                    <a:cubicBezTo>
                      <a:pt x="694" y="729"/>
                      <a:pt x="677" y="746"/>
                      <a:pt x="661" y="74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46" name="Google Shape;8446;p43"/>
              <p:cNvSpPr/>
              <p:nvPr/>
            </p:nvSpPr>
            <p:spPr>
              <a:xfrm>
                <a:off x="954701" y="3709494"/>
                <a:ext cx="9369" cy="9705"/>
              </a:xfrm>
              <a:custGeom>
                <a:avLst/>
                <a:gdLst/>
                <a:ahLst/>
                <a:cxnLst/>
                <a:rect l="l" t="t" r="r" b="b"/>
                <a:pathLst>
                  <a:path w="475" h="492" extrusionOk="0">
                    <a:moveTo>
                      <a:pt x="85" y="492"/>
                    </a:moveTo>
                    <a:cubicBezTo>
                      <a:pt x="68" y="475"/>
                      <a:pt x="34" y="475"/>
                      <a:pt x="34" y="458"/>
                    </a:cubicBezTo>
                    <a:cubicBezTo>
                      <a:pt x="0" y="441"/>
                      <a:pt x="0" y="390"/>
                      <a:pt x="34" y="356"/>
                    </a:cubicBezTo>
                    <a:lnTo>
                      <a:pt x="288" y="69"/>
                    </a:lnTo>
                    <a:cubicBezTo>
                      <a:pt x="356" y="1"/>
                      <a:pt x="474" y="102"/>
                      <a:pt x="406" y="170"/>
                    </a:cubicBezTo>
                    <a:lnTo>
                      <a:pt x="135" y="458"/>
                    </a:lnTo>
                    <a:cubicBezTo>
                      <a:pt x="119" y="475"/>
                      <a:pt x="102" y="492"/>
                      <a:pt x="85" y="492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47" name="Google Shape;8447;p43"/>
              <p:cNvSpPr/>
              <p:nvPr/>
            </p:nvSpPr>
            <p:spPr>
              <a:xfrm>
                <a:off x="960026" y="3654406"/>
                <a:ext cx="6707" cy="46097"/>
              </a:xfrm>
              <a:custGeom>
                <a:avLst/>
                <a:gdLst/>
                <a:ahLst/>
                <a:cxnLst/>
                <a:rect l="l" t="t" r="r" b="b"/>
                <a:pathLst>
                  <a:path w="340" h="2337" extrusionOk="0">
                    <a:moveTo>
                      <a:pt x="255" y="2337"/>
                    </a:moveTo>
                    <a:cubicBezTo>
                      <a:pt x="221" y="2337"/>
                      <a:pt x="204" y="2320"/>
                      <a:pt x="187" y="2303"/>
                    </a:cubicBezTo>
                    <a:lnTo>
                      <a:pt x="18" y="2049"/>
                    </a:lnTo>
                    <a:cubicBezTo>
                      <a:pt x="1" y="2049"/>
                      <a:pt x="1" y="2032"/>
                      <a:pt x="1" y="2015"/>
                    </a:cubicBezTo>
                    <a:lnTo>
                      <a:pt x="1" y="68"/>
                    </a:lnTo>
                    <a:cubicBezTo>
                      <a:pt x="1" y="34"/>
                      <a:pt x="35" y="0"/>
                      <a:pt x="69" y="0"/>
                    </a:cubicBezTo>
                    <a:cubicBezTo>
                      <a:pt x="102" y="0"/>
                      <a:pt x="136" y="34"/>
                      <a:pt x="136" y="68"/>
                    </a:cubicBezTo>
                    <a:lnTo>
                      <a:pt x="136" y="1981"/>
                    </a:lnTo>
                    <a:lnTo>
                      <a:pt x="306" y="2218"/>
                    </a:lnTo>
                    <a:cubicBezTo>
                      <a:pt x="340" y="2252"/>
                      <a:pt x="323" y="2286"/>
                      <a:pt x="289" y="2320"/>
                    </a:cubicBezTo>
                    <a:cubicBezTo>
                      <a:pt x="289" y="2320"/>
                      <a:pt x="272" y="2337"/>
                      <a:pt x="255" y="2337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48" name="Google Shape;8448;p43"/>
              <p:cNvSpPr/>
              <p:nvPr/>
            </p:nvSpPr>
            <p:spPr>
              <a:xfrm>
                <a:off x="959040" y="3671092"/>
                <a:ext cx="9034" cy="8383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25" extrusionOk="0">
                    <a:moveTo>
                      <a:pt x="102" y="424"/>
                    </a:moveTo>
                    <a:cubicBezTo>
                      <a:pt x="34" y="424"/>
                      <a:pt x="0" y="356"/>
                      <a:pt x="51" y="306"/>
                    </a:cubicBezTo>
                    <a:lnTo>
                      <a:pt x="322" y="35"/>
                    </a:lnTo>
                    <a:cubicBezTo>
                      <a:pt x="356" y="1"/>
                      <a:pt x="406" y="1"/>
                      <a:pt x="440" y="35"/>
                    </a:cubicBezTo>
                    <a:cubicBezTo>
                      <a:pt x="457" y="69"/>
                      <a:pt x="457" y="102"/>
                      <a:pt x="440" y="136"/>
                    </a:cubicBezTo>
                    <a:lnTo>
                      <a:pt x="169" y="407"/>
                    </a:lnTo>
                    <a:cubicBezTo>
                      <a:pt x="152" y="424"/>
                      <a:pt x="136" y="424"/>
                      <a:pt x="102" y="42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49" name="Google Shape;8449;p43"/>
              <p:cNvSpPr/>
              <p:nvPr/>
            </p:nvSpPr>
            <p:spPr>
              <a:xfrm>
                <a:off x="959040" y="3655412"/>
                <a:ext cx="14380" cy="13709"/>
              </a:xfrm>
              <a:custGeom>
                <a:avLst/>
                <a:gdLst/>
                <a:ahLst/>
                <a:cxnLst/>
                <a:rect l="l" t="t" r="r" b="b"/>
                <a:pathLst>
                  <a:path w="729" h="695" extrusionOk="0">
                    <a:moveTo>
                      <a:pt x="102" y="694"/>
                    </a:moveTo>
                    <a:cubicBezTo>
                      <a:pt x="34" y="694"/>
                      <a:pt x="0" y="610"/>
                      <a:pt x="51" y="559"/>
                    </a:cubicBezTo>
                    <a:lnTo>
                      <a:pt x="593" y="17"/>
                    </a:lnTo>
                    <a:cubicBezTo>
                      <a:pt x="627" y="0"/>
                      <a:pt x="660" y="0"/>
                      <a:pt x="694" y="17"/>
                    </a:cubicBezTo>
                    <a:cubicBezTo>
                      <a:pt x="728" y="51"/>
                      <a:pt x="728" y="102"/>
                      <a:pt x="694" y="119"/>
                    </a:cubicBezTo>
                    <a:lnTo>
                      <a:pt x="169" y="660"/>
                    </a:lnTo>
                    <a:cubicBezTo>
                      <a:pt x="152" y="677"/>
                      <a:pt x="136" y="694"/>
                      <a:pt x="102" y="69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50" name="Google Shape;8450;p43"/>
              <p:cNvSpPr/>
              <p:nvPr/>
            </p:nvSpPr>
            <p:spPr>
              <a:xfrm>
                <a:off x="959375" y="3642710"/>
                <a:ext cx="14695" cy="14715"/>
              </a:xfrm>
              <a:custGeom>
                <a:avLst/>
                <a:gdLst/>
                <a:ahLst/>
                <a:cxnLst/>
                <a:rect l="l" t="t" r="r" b="b"/>
                <a:pathLst>
                  <a:path w="745" h="746" extrusionOk="0">
                    <a:moveTo>
                      <a:pt x="85" y="746"/>
                    </a:moveTo>
                    <a:cubicBezTo>
                      <a:pt x="68" y="746"/>
                      <a:pt x="51" y="729"/>
                      <a:pt x="34" y="729"/>
                    </a:cubicBezTo>
                    <a:cubicBezTo>
                      <a:pt x="0" y="695"/>
                      <a:pt x="0" y="644"/>
                      <a:pt x="34" y="610"/>
                    </a:cubicBezTo>
                    <a:lnTo>
                      <a:pt x="576" y="68"/>
                    </a:lnTo>
                    <a:cubicBezTo>
                      <a:pt x="643" y="1"/>
                      <a:pt x="745" y="102"/>
                      <a:pt x="677" y="187"/>
                    </a:cubicBezTo>
                    <a:lnTo>
                      <a:pt x="152" y="729"/>
                    </a:lnTo>
                    <a:cubicBezTo>
                      <a:pt x="135" y="729"/>
                      <a:pt x="119" y="746"/>
                      <a:pt x="85" y="74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51" name="Google Shape;8451;p43"/>
              <p:cNvSpPr/>
              <p:nvPr/>
            </p:nvSpPr>
            <p:spPr>
              <a:xfrm>
                <a:off x="959040" y="3709494"/>
                <a:ext cx="9034" cy="9705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92" extrusionOk="0">
                    <a:moveTo>
                      <a:pt x="373" y="492"/>
                    </a:moveTo>
                    <a:cubicBezTo>
                      <a:pt x="356" y="492"/>
                      <a:pt x="339" y="475"/>
                      <a:pt x="322" y="458"/>
                    </a:cubicBezTo>
                    <a:lnTo>
                      <a:pt x="68" y="170"/>
                    </a:lnTo>
                    <a:cubicBezTo>
                      <a:pt x="0" y="102"/>
                      <a:pt x="102" y="1"/>
                      <a:pt x="169" y="69"/>
                    </a:cubicBezTo>
                    <a:lnTo>
                      <a:pt x="440" y="356"/>
                    </a:lnTo>
                    <a:cubicBezTo>
                      <a:pt x="457" y="390"/>
                      <a:pt x="457" y="441"/>
                      <a:pt x="440" y="458"/>
                    </a:cubicBezTo>
                    <a:cubicBezTo>
                      <a:pt x="423" y="475"/>
                      <a:pt x="406" y="475"/>
                      <a:pt x="373" y="492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52" name="Google Shape;8452;p43"/>
              <p:cNvSpPr/>
              <p:nvPr/>
            </p:nvSpPr>
            <p:spPr>
              <a:xfrm>
                <a:off x="877877" y="3700481"/>
                <a:ext cx="39766" cy="28404"/>
              </a:xfrm>
              <a:custGeom>
                <a:avLst/>
                <a:gdLst/>
                <a:ahLst/>
                <a:cxnLst/>
                <a:rect l="l" t="t" r="r" b="b"/>
                <a:pathLst>
                  <a:path w="2016" h="1440" extrusionOk="0">
                    <a:moveTo>
                      <a:pt x="1931" y="1440"/>
                    </a:moveTo>
                    <a:cubicBezTo>
                      <a:pt x="1897" y="1440"/>
                      <a:pt x="1880" y="1423"/>
                      <a:pt x="1863" y="1389"/>
                    </a:cubicBezTo>
                    <a:lnTo>
                      <a:pt x="1745" y="1135"/>
                    </a:lnTo>
                    <a:lnTo>
                      <a:pt x="86" y="170"/>
                    </a:lnTo>
                    <a:cubicBezTo>
                      <a:pt x="1" y="119"/>
                      <a:pt x="86" y="1"/>
                      <a:pt x="170" y="51"/>
                    </a:cubicBezTo>
                    <a:lnTo>
                      <a:pt x="1846" y="1017"/>
                    </a:lnTo>
                    <a:cubicBezTo>
                      <a:pt x="1863" y="1017"/>
                      <a:pt x="1863" y="1033"/>
                      <a:pt x="1880" y="1050"/>
                    </a:cubicBezTo>
                    <a:lnTo>
                      <a:pt x="1999" y="1338"/>
                    </a:lnTo>
                    <a:cubicBezTo>
                      <a:pt x="2016" y="1372"/>
                      <a:pt x="1999" y="1423"/>
                      <a:pt x="1965" y="1440"/>
                    </a:cubicBezTo>
                    <a:cubicBezTo>
                      <a:pt x="1948" y="1440"/>
                      <a:pt x="1948" y="1440"/>
                      <a:pt x="1931" y="144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53" name="Google Shape;8453;p43"/>
              <p:cNvSpPr/>
              <p:nvPr/>
            </p:nvSpPr>
            <p:spPr>
              <a:xfrm>
                <a:off x="890914" y="3711506"/>
                <a:ext cx="11026" cy="5365"/>
              </a:xfrm>
              <a:custGeom>
                <a:avLst/>
                <a:gdLst/>
                <a:ahLst/>
                <a:cxnLst/>
                <a:rect l="l" t="t" r="r" b="b"/>
                <a:pathLst>
                  <a:path w="559" h="272" extrusionOk="0">
                    <a:moveTo>
                      <a:pt x="85" y="271"/>
                    </a:moveTo>
                    <a:cubicBezTo>
                      <a:pt x="51" y="271"/>
                      <a:pt x="17" y="254"/>
                      <a:pt x="0" y="220"/>
                    </a:cubicBezTo>
                    <a:cubicBezTo>
                      <a:pt x="0" y="187"/>
                      <a:pt x="17" y="136"/>
                      <a:pt x="51" y="136"/>
                    </a:cubicBezTo>
                    <a:lnTo>
                      <a:pt x="424" y="34"/>
                    </a:lnTo>
                    <a:cubicBezTo>
                      <a:pt x="525" y="0"/>
                      <a:pt x="559" y="153"/>
                      <a:pt x="474" y="170"/>
                    </a:cubicBezTo>
                    <a:lnTo>
                      <a:pt x="102" y="27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54" name="Google Shape;8454;p43"/>
              <p:cNvSpPr/>
              <p:nvPr/>
            </p:nvSpPr>
            <p:spPr>
              <a:xfrm>
                <a:off x="874208" y="3706496"/>
                <a:ext cx="18048" cy="7022"/>
              </a:xfrm>
              <a:custGeom>
                <a:avLst/>
                <a:gdLst/>
                <a:ahLst/>
                <a:cxnLst/>
                <a:rect l="l" t="t" r="r" b="b"/>
                <a:pathLst>
                  <a:path w="915" h="356" extrusionOk="0">
                    <a:moveTo>
                      <a:pt x="102" y="356"/>
                    </a:moveTo>
                    <a:cubicBezTo>
                      <a:pt x="18" y="356"/>
                      <a:pt x="1" y="237"/>
                      <a:pt x="85" y="221"/>
                    </a:cubicBezTo>
                    <a:lnTo>
                      <a:pt x="813" y="17"/>
                    </a:lnTo>
                    <a:cubicBezTo>
                      <a:pt x="864" y="0"/>
                      <a:pt x="898" y="34"/>
                      <a:pt x="915" y="68"/>
                    </a:cubicBezTo>
                    <a:cubicBezTo>
                      <a:pt x="915" y="102"/>
                      <a:pt x="898" y="153"/>
                      <a:pt x="864" y="170"/>
                    </a:cubicBezTo>
                    <a:lnTo>
                      <a:pt x="119" y="356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55" name="Google Shape;8455;p43"/>
              <p:cNvSpPr/>
              <p:nvPr/>
            </p:nvSpPr>
            <p:spPr>
              <a:xfrm>
                <a:off x="863853" y="3700481"/>
                <a:ext cx="19054" cy="7377"/>
              </a:xfrm>
              <a:custGeom>
                <a:avLst/>
                <a:gdLst/>
                <a:ahLst/>
                <a:cxnLst/>
                <a:rect l="l" t="t" r="r" b="b"/>
                <a:pathLst>
                  <a:path w="966" h="374" extrusionOk="0">
                    <a:moveTo>
                      <a:pt x="102" y="373"/>
                    </a:moveTo>
                    <a:cubicBezTo>
                      <a:pt x="18" y="373"/>
                      <a:pt x="1" y="238"/>
                      <a:pt x="86" y="221"/>
                    </a:cubicBezTo>
                    <a:lnTo>
                      <a:pt x="830" y="35"/>
                    </a:lnTo>
                    <a:cubicBezTo>
                      <a:pt x="915" y="1"/>
                      <a:pt x="966" y="153"/>
                      <a:pt x="864" y="170"/>
                    </a:cubicBezTo>
                    <a:lnTo>
                      <a:pt x="119" y="373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56" name="Google Shape;8456;p43"/>
              <p:cNvSpPr/>
              <p:nvPr/>
            </p:nvSpPr>
            <p:spPr>
              <a:xfrm>
                <a:off x="927304" y="3728863"/>
                <a:ext cx="5701" cy="10711"/>
              </a:xfrm>
              <a:custGeom>
                <a:avLst/>
                <a:gdLst/>
                <a:ahLst/>
                <a:cxnLst/>
                <a:rect l="l" t="t" r="r" b="b"/>
                <a:pathLst>
                  <a:path w="289" h="543" extrusionOk="0">
                    <a:moveTo>
                      <a:pt x="204" y="543"/>
                    </a:moveTo>
                    <a:cubicBezTo>
                      <a:pt x="170" y="526"/>
                      <a:pt x="136" y="509"/>
                      <a:pt x="136" y="475"/>
                    </a:cubicBezTo>
                    <a:lnTo>
                      <a:pt x="18" y="102"/>
                    </a:lnTo>
                    <a:cubicBezTo>
                      <a:pt x="1" y="69"/>
                      <a:pt x="18" y="35"/>
                      <a:pt x="68" y="18"/>
                    </a:cubicBezTo>
                    <a:cubicBezTo>
                      <a:pt x="102" y="1"/>
                      <a:pt x="153" y="18"/>
                      <a:pt x="153" y="69"/>
                    </a:cubicBezTo>
                    <a:lnTo>
                      <a:pt x="272" y="441"/>
                    </a:lnTo>
                    <a:cubicBezTo>
                      <a:pt x="289" y="475"/>
                      <a:pt x="255" y="526"/>
                      <a:pt x="221" y="52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57" name="Google Shape;8457;p43"/>
              <p:cNvSpPr/>
              <p:nvPr/>
            </p:nvSpPr>
            <p:spPr>
              <a:xfrm>
                <a:off x="877877" y="3700481"/>
                <a:ext cx="43434" cy="22723"/>
              </a:xfrm>
              <a:custGeom>
                <a:avLst/>
                <a:gdLst/>
                <a:ahLst/>
                <a:cxnLst/>
                <a:rect l="l" t="t" r="r" b="b"/>
                <a:pathLst>
                  <a:path w="2202" h="1152" extrusionOk="0">
                    <a:moveTo>
                      <a:pt x="1813" y="1152"/>
                    </a:moveTo>
                    <a:cubicBezTo>
                      <a:pt x="1796" y="1152"/>
                      <a:pt x="1779" y="1152"/>
                      <a:pt x="1762" y="1152"/>
                    </a:cubicBezTo>
                    <a:lnTo>
                      <a:pt x="86" y="187"/>
                    </a:lnTo>
                    <a:cubicBezTo>
                      <a:pt x="1" y="136"/>
                      <a:pt x="86" y="1"/>
                      <a:pt x="170" y="51"/>
                    </a:cubicBezTo>
                    <a:lnTo>
                      <a:pt x="1829" y="1017"/>
                    </a:lnTo>
                    <a:lnTo>
                      <a:pt x="2117" y="983"/>
                    </a:lnTo>
                    <a:cubicBezTo>
                      <a:pt x="2151" y="983"/>
                      <a:pt x="2185" y="1000"/>
                      <a:pt x="2185" y="1050"/>
                    </a:cubicBezTo>
                    <a:cubicBezTo>
                      <a:pt x="2202" y="1084"/>
                      <a:pt x="2168" y="1118"/>
                      <a:pt x="2117" y="1135"/>
                    </a:cubicBezTo>
                    <a:lnTo>
                      <a:pt x="1829" y="1152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58" name="Google Shape;8458;p43"/>
              <p:cNvSpPr/>
              <p:nvPr/>
            </p:nvSpPr>
            <p:spPr>
              <a:xfrm>
                <a:off x="895589" y="3704485"/>
                <a:ext cx="5701" cy="11046"/>
              </a:xfrm>
              <a:custGeom>
                <a:avLst/>
                <a:gdLst/>
                <a:ahLst/>
                <a:cxnLst/>
                <a:rect l="l" t="t" r="r" b="b"/>
                <a:pathLst>
                  <a:path w="289" h="560" extrusionOk="0">
                    <a:moveTo>
                      <a:pt x="203" y="560"/>
                    </a:moveTo>
                    <a:cubicBezTo>
                      <a:pt x="170" y="560"/>
                      <a:pt x="136" y="526"/>
                      <a:pt x="136" y="492"/>
                    </a:cubicBezTo>
                    <a:lnTo>
                      <a:pt x="34" y="136"/>
                    </a:lnTo>
                    <a:cubicBezTo>
                      <a:pt x="0" y="35"/>
                      <a:pt x="153" y="1"/>
                      <a:pt x="170" y="86"/>
                    </a:cubicBezTo>
                    <a:lnTo>
                      <a:pt x="271" y="458"/>
                    </a:lnTo>
                    <a:cubicBezTo>
                      <a:pt x="288" y="492"/>
                      <a:pt x="254" y="543"/>
                      <a:pt x="220" y="56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59" name="Google Shape;8459;p43"/>
              <p:cNvSpPr/>
              <p:nvPr/>
            </p:nvSpPr>
            <p:spPr>
              <a:xfrm>
                <a:off x="884563" y="3691802"/>
                <a:ext cx="7377" cy="18384"/>
              </a:xfrm>
              <a:custGeom>
                <a:avLst/>
                <a:gdLst/>
                <a:ahLst/>
                <a:cxnLst/>
                <a:rect l="l" t="t" r="r" b="b"/>
                <a:pathLst>
                  <a:path w="374" h="932" extrusionOk="0">
                    <a:moveTo>
                      <a:pt x="305" y="932"/>
                    </a:moveTo>
                    <a:cubicBezTo>
                      <a:pt x="255" y="932"/>
                      <a:pt x="238" y="898"/>
                      <a:pt x="221" y="881"/>
                    </a:cubicBezTo>
                    <a:lnTo>
                      <a:pt x="18" y="136"/>
                    </a:lnTo>
                    <a:cubicBezTo>
                      <a:pt x="1" y="34"/>
                      <a:pt x="153" y="0"/>
                      <a:pt x="170" y="102"/>
                    </a:cubicBezTo>
                    <a:lnTo>
                      <a:pt x="373" y="830"/>
                    </a:lnTo>
                    <a:cubicBezTo>
                      <a:pt x="373" y="881"/>
                      <a:pt x="356" y="915"/>
                      <a:pt x="322" y="932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60" name="Google Shape;8460;p43"/>
              <p:cNvSpPr/>
              <p:nvPr/>
            </p:nvSpPr>
            <p:spPr>
              <a:xfrm>
                <a:off x="874879" y="3686792"/>
                <a:ext cx="7042" cy="17378"/>
              </a:xfrm>
              <a:custGeom>
                <a:avLst/>
                <a:gdLst/>
                <a:ahLst/>
                <a:cxnLst/>
                <a:rect l="l" t="t" r="r" b="b"/>
                <a:pathLst>
                  <a:path w="357" h="881" extrusionOk="0">
                    <a:moveTo>
                      <a:pt x="288" y="881"/>
                    </a:moveTo>
                    <a:cubicBezTo>
                      <a:pt x="238" y="881"/>
                      <a:pt x="221" y="864"/>
                      <a:pt x="204" y="830"/>
                    </a:cubicBezTo>
                    <a:lnTo>
                      <a:pt x="18" y="102"/>
                    </a:lnTo>
                    <a:cubicBezTo>
                      <a:pt x="1" y="51"/>
                      <a:pt x="18" y="17"/>
                      <a:pt x="68" y="1"/>
                    </a:cubicBezTo>
                    <a:cubicBezTo>
                      <a:pt x="102" y="1"/>
                      <a:pt x="136" y="17"/>
                      <a:pt x="153" y="51"/>
                    </a:cubicBezTo>
                    <a:lnTo>
                      <a:pt x="356" y="796"/>
                    </a:lnTo>
                    <a:cubicBezTo>
                      <a:pt x="356" y="830"/>
                      <a:pt x="339" y="881"/>
                      <a:pt x="305" y="88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61" name="Google Shape;8461;p43"/>
              <p:cNvSpPr/>
              <p:nvPr/>
            </p:nvSpPr>
            <p:spPr>
              <a:xfrm>
                <a:off x="927304" y="3727542"/>
                <a:ext cx="10711" cy="4695"/>
              </a:xfrm>
              <a:custGeom>
                <a:avLst/>
                <a:gdLst/>
                <a:ahLst/>
                <a:cxnLst/>
                <a:rect l="l" t="t" r="r" b="b"/>
                <a:pathLst>
                  <a:path w="543" h="238" extrusionOk="0">
                    <a:moveTo>
                      <a:pt x="85" y="237"/>
                    </a:moveTo>
                    <a:cubicBezTo>
                      <a:pt x="51" y="237"/>
                      <a:pt x="18" y="220"/>
                      <a:pt x="1" y="186"/>
                    </a:cubicBezTo>
                    <a:cubicBezTo>
                      <a:pt x="1" y="136"/>
                      <a:pt x="18" y="102"/>
                      <a:pt x="68" y="85"/>
                    </a:cubicBezTo>
                    <a:lnTo>
                      <a:pt x="441" y="0"/>
                    </a:lnTo>
                    <a:cubicBezTo>
                      <a:pt x="492" y="0"/>
                      <a:pt x="526" y="17"/>
                      <a:pt x="526" y="68"/>
                    </a:cubicBezTo>
                    <a:cubicBezTo>
                      <a:pt x="542" y="102"/>
                      <a:pt x="526" y="136"/>
                      <a:pt x="475" y="152"/>
                    </a:cubicBezTo>
                    <a:lnTo>
                      <a:pt x="102" y="237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62" name="Google Shape;8462;p43"/>
              <p:cNvSpPr/>
              <p:nvPr/>
            </p:nvSpPr>
            <p:spPr>
              <a:xfrm>
                <a:off x="878547" y="3775628"/>
                <a:ext cx="42764" cy="22053"/>
              </a:xfrm>
              <a:custGeom>
                <a:avLst/>
                <a:gdLst/>
                <a:ahLst/>
                <a:cxnLst/>
                <a:rect l="l" t="t" r="r" b="b"/>
                <a:pathLst>
                  <a:path w="2168" h="1118" extrusionOk="0">
                    <a:moveTo>
                      <a:pt x="102" y="1117"/>
                    </a:moveTo>
                    <a:cubicBezTo>
                      <a:pt x="69" y="1117"/>
                      <a:pt x="35" y="1101"/>
                      <a:pt x="35" y="1084"/>
                    </a:cubicBezTo>
                    <a:cubicBezTo>
                      <a:pt x="1" y="1050"/>
                      <a:pt x="18" y="999"/>
                      <a:pt x="52" y="982"/>
                    </a:cubicBezTo>
                    <a:lnTo>
                      <a:pt x="1728" y="0"/>
                    </a:lnTo>
                    <a:cubicBezTo>
                      <a:pt x="1745" y="0"/>
                      <a:pt x="1762" y="0"/>
                      <a:pt x="1779" y="0"/>
                    </a:cubicBezTo>
                    <a:lnTo>
                      <a:pt x="2083" y="34"/>
                    </a:lnTo>
                    <a:cubicBezTo>
                      <a:pt x="2134" y="51"/>
                      <a:pt x="2168" y="85"/>
                      <a:pt x="2151" y="119"/>
                    </a:cubicBezTo>
                    <a:cubicBezTo>
                      <a:pt x="2151" y="169"/>
                      <a:pt x="2117" y="186"/>
                      <a:pt x="2066" y="186"/>
                    </a:cubicBezTo>
                    <a:lnTo>
                      <a:pt x="1795" y="152"/>
                    </a:lnTo>
                    <a:lnTo>
                      <a:pt x="136" y="1117"/>
                    </a:lnTo>
                    <a:cubicBezTo>
                      <a:pt x="119" y="1117"/>
                      <a:pt x="102" y="1117"/>
                      <a:pt x="102" y="1117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63" name="Google Shape;8463;p43"/>
              <p:cNvSpPr/>
              <p:nvPr/>
            </p:nvSpPr>
            <p:spPr>
              <a:xfrm>
                <a:off x="895924" y="3783301"/>
                <a:ext cx="5030" cy="10375"/>
              </a:xfrm>
              <a:custGeom>
                <a:avLst/>
                <a:gdLst/>
                <a:ahLst/>
                <a:cxnLst/>
                <a:rect l="l" t="t" r="r" b="b"/>
                <a:pathLst>
                  <a:path w="255" h="526" extrusionOk="0">
                    <a:moveTo>
                      <a:pt x="85" y="525"/>
                    </a:moveTo>
                    <a:lnTo>
                      <a:pt x="68" y="525"/>
                    </a:lnTo>
                    <a:cubicBezTo>
                      <a:pt x="17" y="508"/>
                      <a:pt x="0" y="475"/>
                      <a:pt x="0" y="424"/>
                    </a:cubicBezTo>
                    <a:lnTo>
                      <a:pt x="102" y="68"/>
                    </a:lnTo>
                    <a:cubicBezTo>
                      <a:pt x="119" y="17"/>
                      <a:pt x="153" y="0"/>
                      <a:pt x="203" y="17"/>
                    </a:cubicBezTo>
                    <a:cubicBezTo>
                      <a:pt x="237" y="17"/>
                      <a:pt x="254" y="68"/>
                      <a:pt x="254" y="102"/>
                    </a:cubicBezTo>
                    <a:lnTo>
                      <a:pt x="153" y="475"/>
                    </a:lnTo>
                    <a:cubicBezTo>
                      <a:pt x="136" y="491"/>
                      <a:pt x="119" y="525"/>
                      <a:pt x="85" y="52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64" name="Google Shape;8464;p43"/>
              <p:cNvSpPr/>
              <p:nvPr/>
            </p:nvSpPr>
            <p:spPr>
              <a:xfrm>
                <a:off x="884898" y="3788646"/>
                <a:ext cx="7042" cy="17378"/>
              </a:xfrm>
              <a:custGeom>
                <a:avLst/>
                <a:gdLst/>
                <a:ahLst/>
                <a:cxnLst/>
                <a:rect l="l" t="t" r="r" b="b"/>
                <a:pathLst>
                  <a:path w="357" h="881" extrusionOk="0">
                    <a:moveTo>
                      <a:pt x="85" y="881"/>
                    </a:moveTo>
                    <a:lnTo>
                      <a:pt x="68" y="881"/>
                    </a:lnTo>
                    <a:cubicBezTo>
                      <a:pt x="17" y="881"/>
                      <a:pt x="1" y="830"/>
                      <a:pt x="17" y="796"/>
                    </a:cubicBezTo>
                    <a:lnTo>
                      <a:pt x="204" y="51"/>
                    </a:lnTo>
                    <a:cubicBezTo>
                      <a:pt x="221" y="17"/>
                      <a:pt x="254" y="0"/>
                      <a:pt x="305" y="0"/>
                    </a:cubicBezTo>
                    <a:cubicBezTo>
                      <a:pt x="339" y="17"/>
                      <a:pt x="356" y="51"/>
                      <a:pt x="356" y="102"/>
                    </a:cubicBezTo>
                    <a:lnTo>
                      <a:pt x="153" y="830"/>
                    </a:lnTo>
                    <a:cubicBezTo>
                      <a:pt x="153" y="864"/>
                      <a:pt x="119" y="881"/>
                      <a:pt x="85" y="88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65" name="Google Shape;8465;p43"/>
              <p:cNvSpPr/>
              <p:nvPr/>
            </p:nvSpPr>
            <p:spPr>
              <a:xfrm>
                <a:off x="874879" y="3794326"/>
                <a:ext cx="7377" cy="17713"/>
              </a:xfrm>
              <a:custGeom>
                <a:avLst/>
                <a:gdLst/>
                <a:ahLst/>
                <a:cxnLst/>
                <a:rect l="l" t="t" r="r" b="b"/>
                <a:pathLst>
                  <a:path w="374" h="898" extrusionOk="0">
                    <a:moveTo>
                      <a:pt x="85" y="898"/>
                    </a:moveTo>
                    <a:lnTo>
                      <a:pt x="68" y="898"/>
                    </a:lnTo>
                    <a:cubicBezTo>
                      <a:pt x="34" y="881"/>
                      <a:pt x="1" y="847"/>
                      <a:pt x="18" y="796"/>
                    </a:cubicBezTo>
                    <a:lnTo>
                      <a:pt x="204" y="68"/>
                    </a:lnTo>
                    <a:cubicBezTo>
                      <a:pt x="221" y="34"/>
                      <a:pt x="271" y="0"/>
                      <a:pt x="305" y="17"/>
                    </a:cubicBezTo>
                    <a:cubicBezTo>
                      <a:pt x="339" y="17"/>
                      <a:pt x="373" y="68"/>
                      <a:pt x="356" y="102"/>
                    </a:cubicBezTo>
                    <a:lnTo>
                      <a:pt x="153" y="847"/>
                    </a:lnTo>
                    <a:cubicBezTo>
                      <a:pt x="153" y="881"/>
                      <a:pt x="119" y="898"/>
                      <a:pt x="85" y="898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66" name="Google Shape;8466;p43"/>
              <p:cNvSpPr/>
              <p:nvPr/>
            </p:nvSpPr>
            <p:spPr>
              <a:xfrm>
                <a:off x="927304" y="3766595"/>
                <a:ext cx="10711" cy="4695"/>
              </a:xfrm>
              <a:custGeom>
                <a:avLst/>
                <a:gdLst/>
                <a:ahLst/>
                <a:cxnLst/>
                <a:rect l="l" t="t" r="r" b="b"/>
                <a:pathLst>
                  <a:path w="543" h="238" extrusionOk="0">
                    <a:moveTo>
                      <a:pt x="458" y="238"/>
                    </a:moveTo>
                    <a:lnTo>
                      <a:pt x="441" y="238"/>
                    </a:lnTo>
                    <a:lnTo>
                      <a:pt x="68" y="153"/>
                    </a:lnTo>
                    <a:cubicBezTo>
                      <a:pt x="18" y="136"/>
                      <a:pt x="1" y="103"/>
                      <a:pt x="18" y="52"/>
                    </a:cubicBezTo>
                    <a:cubicBezTo>
                      <a:pt x="18" y="18"/>
                      <a:pt x="51" y="1"/>
                      <a:pt x="102" y="1"/>
                    </a:cubicBezTo>
                    <a:lnTo>
                      <a:pt x="475" y="86"/>
                    </a:lnTo>
                    <a:cubicBezTo>
                      <a:pt x="526" y="103"/>
                      <a:pt x="542" y="136"/>
                      <a:pt x="526" y="187"/>
                    </a:cubicBezTo>
                    <a:cubicBezTo>
                      <a:pt x="526" y="204"/>
                      <a:pt x="492" y="238"/>
                      <a:pt x="458" y="238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67" name="Google Shape;8467;p43"/>
              <p:cNvSpPr/>
              <p:nvPr/>
            </p:nvSpPr>
            <p:spPr>
              <a:xfrm>
                <a:off x="878547" y="3768942"/>
                <a:ext cx="39766" cy="28739"/>
              </a:xfrm>
              <a:custGeom>
                <a:avLst/>
                <a:gdLst/>
                <a:ahLst/>
                <a:cxnLst/>
                <a:rect l="l" t="t" r="r" b="b"/>
                <a:pathLst>
                  <a:path w="2016" h="1457" extrusionOk="0">
                    <a:moveTo>
                      <a:pt x="102" y="1456"/>
                    </a:moveTo>
                    <a:cubicBezTo>
                      <a:pt x="69" y="1456"/>
                      <a:pt x="35" y="1440"/>
                      <a:pt x="35" y="1423"/>
                    </a:cubicBezTo>
                    <a:cubicBezTo>
                      <a:pt x="1" y="1389"/>
                      <a:pt x="18" y="1338"/>
                      <a:pt x="52" y="1321"/>
                    </a:cubicBezTo>
                    <a:lnTo>
                      <a:pt x="1711" y="356"/>
                    </a:lnTo>
                    <a:lnTo>
                      <a:pt x="1829" y="102"/>
                    </a:lnTo>
                    <a:cubicBezTo>
                      <a:pt x="1863" y="0"/>
                      <a:pt x="2016" y="68"/>
                      <a:pt x="1965" y="153"/>
                    </a:cubicBezTo>
                    <a:lnTo>
                      <a:pt x="1846" y="441"/>
                    </a:lnTo>
                    <a:cubicBezTo>
                      <a:pt x="1829" y="458"/>
                      <a:pt x="1829" y="475"/>
                      <a:pt x="1812" y="475"/>
                    </a:cubicBezTo>
                    <a:lnTo>
                      <a:pt x="136" y="1440"/>
                    </a:lnTo>
                    <a:cubicBezTo>
                      <a:pt x="119" y="1456"/>
                      <a:pt x="102" y="1456"/>
                      <a:pt x="102" y="145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68" name="Google Shape;8468;p43"/>
              <p:cNvSpPr/>
              <p:nvPr/>
            </p:nvSpPr>
            <p:spPr>
              <a:xfrm>
                <a:off x="890243" y="3781289"/>
                <a:ext cx="11697" cy="5701"/>
              </a:xfrm>
              <a:custGeom>
                <a:avLst/>
                <a:gdLst/>
                <a:ahLst/>
                <a:cxnLst/>
                <a:rect l="l" t="t" r="r" b="b"/>
                <a:pathLst>
                  <a:path w="593" h="289" extrusionOk="0">
                    <a:moveTo>
                      <a:pt x="491" y="272"/>
                    </a:moveTo>
                    <a:lnTo>
                      <a:pt x="458" y="272"/>
                    </a:lnTo>
                    <a:lnTo>
                      <a:pt x="102" y="170"/>
                    </a:lnTo>
                    <a:cubicBezTo>
                      <a:pt x="0" y="153"/>
                      <a:pt x="34" y="1"/>
                      <a:pt x="136" y="35"/>
                    </a:cubicBezTo>
                    <a:lnTo>
                      <a:pt x="508" y="136"/>
                    </a:lnTo>
                    <a:cubicBezTo>
                      <a:pt x="593" y="153"/>
                      <a:pt x="576" y="289"/>
                      <a:pt x="474" y="272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69" name="Google Shape;8469;p43"/>
              <p:cNvSpPr/>
              <p:nvPr/>
            </p:nvSpPr>
            <p:spPr>
              <a:xfrm>
                <a:off x="873873" y="3784642"/>
                <a:ext cx="18384" cy="7357"/>
              </a:xfrm>
              <a:custGeom>
                <a:avLst/>
                <a:gdLst/>
                <a:ahLst/>
                <a:cxnLst/>
                <a:rect l="l" t="t" r="r" b="b"/>
                <a:pathLst>
                  <a:path w="932" h="373" extrusionOk="0">
                    <a:moveTo>
                      <a:pt x="847" y="373"/>
                    </a:moveTo>
                    <a:lnTo>
                      <a:pt x="830" y="373"/>
                    </a:lnTo>
                    <a:lnTo>
                      <a:pt x="102" y="170"/>
                    </a:lnTo>
                    <a:cubicBezTo>
                      <a:pt x="1" y="153"/>
                      <a:pt x="35" y="0"/>
                      <a:pt x="136" y="34"/>
                    </a:cubicBezTo>
                    <a:lnTo>
                      <a:pt x="864" y="237"/>
                    </a:lnTo>
                    <a:cubicBezTo>
                      <a:pt x="915" y="237"/>
                      <a:pt x="932" y="288"/>
                      <a:pt x="915" y="322"/>
                    </a:cubicBezTo>
                    <a:cubicBezTo>
                      <a:pt x="915" y="356"/>
                      <a:pt x="881" y="373"/>
                      <a:pt x="847" y="373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70" name="Google Shape;8470;p43"/>
              <p:cNvSpPr/>
              <p:nvPr/>
            </p:nvSpPr>
            <p:spPr>
              <a:xfrm>
                <a:off x="864188" y="3790973"/>
                <a:ext cx="17733" cy="6707"/>
              </a:xfrm>
              <a:custGeom>
                <a:avLst/>
                <a:gdLst/>
                <a:ahLst/>
                <a:cxnLst/>
                <a:rect l="l" t="t" r="r" b="b"/>
                <a:pathLst>
                  <a:path w="899" h="340" extrusionOk="0">
                    <a:moveTo>
                      <a:pt x="830" y="339"/>
                    </a:moveTo>
                    <a:lnTo>
                      <a:pt x="797" y="339"/>
                    </a:lnTo>
                    <a:lnTo>
                      <a:pt x="69" y="153"/>
                    </a:lnTo>
                    <a:cubicBezTo>
                      <a:pt x="35" y="136"/>
                      <a:pt x="1" y="102"/>
                      <a:pt x="18" y="52"/>
                    </a:cubicBezTo>
                    <a:cubicBezTo>
                      <a:pt x="18" y="18"/>
                      <a:pt x="69" y="1"/>
                      <a:pt x="102" y="1"/>
                    </a:cubicBezTo>
                    <a:lnTo>
                      <a:pt x="847" y="204"/>
                    </a:lnTo>
                    <a:cubicBezTo>
                      <a:pt x="881" y="204"/>
                      <a:pt x="898" y="255"/>
                      <a:pt x="898" y="289"/>
                    </a:cubicBezTo>
                    <a:cubicBezTo>
                      <a:pt x="881" y="323"/>
                      <a:pt x="847" y="339"/>
                      <a:pt x="830" y="339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71" name="Google Shape;8471;p43"/>
              <p:cNvSpPr/>
              <p:nvPr/>
            </p:nvSpPr>
            <p:spPr>
              <a:xfrm>
                <a:off x="927304" y="3759257"/>
                <a:ext cx="5701" cy="10375"/>
              </a:xfrm>
              <a:custGeom>
                <a:avLst/>
                <a:gdLst/>
                <a:ahLst/>
                <a:cxnLst/>
                <a:rect l="l" t="t" r="r" b="b"/>
                <a:pathLst>
                  <a:path w="289" h="526" extrusionOk="0">
                    <a:moveTo>
                      <a:pt x="85" y="525"/>
                    </a:moveTo>
                    <a:lnTo>
                      <a:pt x="68" y="525"/>
                    </a:lnTo>
                    <a:cubicBezTo>
                      <a:pt x="18" y="508"/>
                      <a:pt x="1" y="475"/>
                      <a:pt x="18" y="441"/>
                    </a:cubicBezTo>
                    <a:lnTo>
                      <a:pt x="136" y="68"/>
                    </a:lnTo>
                    <a:cubicBezTo>
                      <a:pt x="136" y="17"/>
                      <a:pt x="187" y="0"/>
                      <a:pt x="221" y="17"/>
                    </a:cubicBezTo>
                    <a:cubicBezTo>
                      <a:pt x="272" y="17"/>
                      <a:pt x="289" y="68"/>
                      <a:pt x="272" y="102"/>
                    </a:cubicBezTo>
                    <a:lnTo>
                      <a:pt x="153" y="475"/>
                    </a:lnTo>
                    <a:cubicBezTo>
                      <a:pt x="153" y="508"/>
                      <a:pt x="119" y="525"/>
                      <a:pt x="85" y="52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72" name="Google Shape;8472;p43"/>
              <p:cNvSpPr/>
              <p:nvPr/>
            </p:nvSpPr>
            <p:spPr>
              <a:xfrm>
                <a:off x="960026" y="3797995"/>
                <a:ext cx="6707" cy="46433"/>
              </a:xfrm>
              <a:custGeom>
                <a:avLst/>
                <a:gdLst/>
                <a:ahLst/>
                <a:cxnLst/>
                <a:rect l="l" t="t" r="r" b="b"/>
                <a:pathLst>
                  <a:path w="340" h="2354" extrusionOk="0">
                    <a:moveTo>
                      <a:pt x="69" y="2354"/>
                    </a:moveTo>
                    <a:cubicBezTo>
                      <a:pt x="35" y="2354"/>
                      <a:pt x="1" y="2320"/>
                      <a:pt x="1" y="2269"/>
                    </a:cubicBezTo>
                    <a:lnTo>
                      <a:pt x="1" y="339"/>
                    </a:lnTo>
                    <a:cubicBezTo>
                      <a:pt x="1" y="322"/>
                      <a:pt x="1" y="305"/>
                      <a:pt x="18" y="288"/>
                    </a:cubicBezTo>
                    <a:lnTo>
                      <a:pt x="204" y="34"/>
                    </a:lnTo>
                    <a:cubicBezTo>
                      <a:pt x="221" y="0"/>
                      <a:pt x="272" y="0"/>
                      <a:pt x="306" y="17"/>
                    </a:cubicBezTo>
                    <a:cubicBezTo>
                      <a:pt x="340" y="51"/>
                      <a:pt x="340" y="102"/>
                      <a:pt x="323" y="119"/>
                    </a:cubicBezTo>
                    <a:lnTo>
                      <a:pt x="153" y="356"/>
                    </a:lnTo>
                    <a:lnTo>
                      <a:pt x="153" y="2269"/>
                    </a:lnTo>
                    <a:cubicBezTo>
                      <a:pt x="153" y="2303"/>
                      <a:pt x="119" y="2354"/>
                      <a:pt x="69" y="235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73" name="Google Shape;8473;p43"/>
              <p:cNvSpPr/>
              <p:nvPr/>
            </p:nvSpPr>
            <p:spPr>
              <a:xfrm>
                <a:off x="958705" y="3818369"/>
                <a:ext cx="9369" cy="9369"/>
              </a:xfrm>
              <a:custGeom>
                <a:avLst/>
                <a:gdLst/>
                <a:ahLst/>
                <a:cxnLst/>
                <a:rect l="l" t="t" r="r" b="b"/>
                <a:pathLst>
                  <a:path w="475" h="475" extrusionOk="0">
                    <a:moveTo>
                      <a:pt x="407" y="474"/>
                    </a:moveTo>
                    <a:cubicBezTo>
                      <a:pt x="373" y="457"/>
                      <a:pt x="356" y="457"/>
                      <a:pt x="339" y="440"/>
                    </a:cubicBezTo>
                    <a:lnTo>
                      <a:pt x="68" y="169"/>
                    </a:lnTo>
                    <a:cubicBezTo>
                      <a:pt x="0" y="102"/>
                      <a:pt x="102" y="0"/>
                      <a:pt x="186" y="68"/>
                    </a:cubicBezTo>
                    <a:lnTo>
                      <a:pt x="457" y="339"/>
                    </a:lnTo>
                    <a:cubicBezTo>
                      <a:pt x="474" y="373"/>
                      <a:pt x="474" y="423"/>
                      <a:pt x="457" y="440"/>
                    </a:cubicBezTo>
                    <a:cubicBezTo>
                      <a:pt x="440" y="457"/>
                      <a:pt x="423" y="457"/>
                      <a:pt x="407" y="47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74" name="Google Shape;8474;p43"/>
              <p:cNvSpPr/>
              <p:nvPr/>
            </p:nvSpPr>
            <p:spPr>
              <a:xfrm>
                <a:off x="958705" y="3828724"/>
                <a:ext cx="14715" cy="14695"/>
              </a:xfrm>
              <a:custGeom>
                <a:avLst/>
                <a:gdLst/>
                <a:ahLst/>
                <a:cxnLst/>
                <a:rect l="l" t="t" r="r" b="b"/>
                <a:pathLst>
                  <a:path w="746" h="745" extrusionOk="0">
                    <a:moveTo>
                      <a:pt x="660" y="745"/>
                    </a:moveTo>
                    <a:cubicBezTo>
                      <a:pt x="644" y="745"/>
                      <a:pt x="627" y="728"/>
                      <a:pt x="610" y="711"/>
                    </a:cubicBezTo>
                    <a:lnTo>
                      <a:pt x="68" y="186"/>
                    </a:lnTo>
                    <a:cubicBezTo>
                      <a:pt x="0" y="102"/>
                      <a:pt x="102" y="0"/>
                      <a:pt x="186" y="68"/>
                    </a:cubicBezTo>
                    <a:lnTo>
                      <a:pt x="711" y="610"/>
                    </a:lnTo>
                    <a:cubicBezTo>
                      <a:pt x="745" y="643"/>
                      <a:pt x="745" y="694"/>
                      <a:pt x="711" y="711"/>
                    </a:cubicBezTo>
                    <a:cubicBezTo>
                      <a:pt x="711" y="728"/>
                      <a:pt x="694" y="745"/>
                      <a:pt x="660" y="74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75" name="Google Shape;8475;p43"/>
              <p:cNvSpPr/>
              <p:nvPr/>
            </p:nvSpPr>
            <p:spPr>
              <a:xfrm>
                <a:off x="958705" y="3840401"/>
                <a:ext cx="14715" cy="14715"/>
              </a:xfrm>
              <a:custGeom>
                <a:avLst/>
                <a:gdLst/>
                <a:ahLst/>
                <a:cxnLst/>
                <a:rect l="l" t="t" r="r" b="b"/>
                <a:pathLst>
                  <a:path w="746" h="746" extrusionOk="0">
                    <a:moveTo>
                      <a:pt x="660" y="746"/>
                    </a:moveTo>
                    <a:cubicBezTo>
                      <a:pt x="644" y="746"/>
                      <a:pt x="627" y="729"/>
                      <a:pt x="610" y="712"/>
                    </a:cubicBezTo>
                    <a:lnTo>
                      <a:pt x="68" y="187"/>
                    </a:lnTo>
                    <a:cubicBezTo>
                      <a:pt x="0" y="102"/>
                      <a:pt x="102" y="1"/>
                      <a:pt x="186" y="68"/>
                    </a:cubicBezTo>
                    <a:lnTo>
                      <a:pt x="711" y="610"/>
                    </a:lnTo>
                    <a:cubicBezTo>
                      <a:pt x="745" y="644"/>
                      <a:pt x="745" y="695"/>
                      <a:pt x="711" y="712"/>
                    </a:cubicBezTo>
                    <a:cubicBezTo>
                      <a:pt x="711" y="729"/>
                      <a:pt x="694" y="746"/>
                      <a:pt x="660" y="74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76" name="Google Shape;8476;p43"/>
              <p:cNvSpPr/>
              <p:nvPr/>
            </p:nvSpPr>
            <p:spPr>
              <a:xfrm>
                <a:off x="959691" y="3778626"/>
                <a:ext cx="9369" cy="9705"/>
              </a:xfrm>
              <a:custGeom>
                <a:avLst/>
                <a:gdLst/>
                <a:ahLst/>
                <a:cxnLst/>
                <a:rect l="l" t="t" r="r" b="b"/>
                <a:pathLst>
                  <a:path w="475" h="492" extrusionOk="0">
                    <a:moveTo>
                      <a:pt x="86" y="491"/>
                    </a:moveTo>
                    <a:cubicBezTo>
                      <a:pt x="69" y="491"/>
                      <a:pt x="52" y="491"/>
                      <a:pt x="35" y="475"/>
                    </a:cubicBezTo>
                    <a:cubicBezTo>
                      <a:pt x="1" y="441"/>
                      <a:pt x="1" y="390"/>
                      <a:pt x="35" y="373"/>
                    </a:cubicBezTo>
                    <a:lnTo>
                      <a:pt x="306" y="85"/>
                    </a:lnTo>
                    <a:cubicBezTo>
                      <a:pt x="357" y="0"/>
                      <a:pt x="475" y="102"/>
                      <a:pt x="407" y="187"/>
                    </a:cubicBezTo>
                    <a:lnTo>
                      <a:pt x="136" y="475"/>
                    </a:lnTo>
                    <a:cubicBezTo>
                      <a:pt x="119" y="491"/>
                      <a:pt x="103" y="491"/>
                      <a:pt x="86" y="49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77" name="Google Shape;8477;p43"/>
              <p:cNvSpPr/>
              <p:nvPr/>
            </p:nvSpPr>
            <p:spPr>
              <a:xfrm>
                <a:off x="955352" y="3797324"/>
                <a:ext cx="7712" cy="47103"/>
              </a:xfrm>
              <a:custGeom>
                <a:avLst/>
                <a:gdLst/>
                <a:ahLst/>
                <a:cxnLst/>
                <a:rect l="l" t="t" r="r" b="b"/>
                <a:pathLst>
                  <a:path w="391" h="2388" extrusionOk="0">
                    <a:moveTo>
                      <a:pt x="306" y="2388"/>
                    </a:moveTo>
                    <a:cubicBezTo>
                      <a:pt x="272" y="2388"/>
                      <a:pt x="238" y="2354"/>
                      <a:pt x="238" y="2303"/>
                    </a:cubicBezTo>
                    <a:lnTo>
                      <a:pt x="238" y="407"/>
                    </a:lnTo>
                    <a:lnTo>
                      <a:pt x="69" y="170"/>
                    </a:lnTo>
                    <a:cubicBezTo>
                      <a:pt x="1" y="85"/>
                      <a:pt x="119" y="1"/>
                      <a:pt x="187" y="85"/>
                    </a:cubicBezTo>
                    <a:lnTo>
                      <a:pt x="373" y="339"/>
                    </a:lnTo>
                    <a:cubicBezTo>
                      <a:pt x="373" y="339"/>
                      <a:pt x="390" y="356"/>
                      <a:pt x="373" y="373"/>
                    </a:cubicBezTo>
                    <a:lnTo>
                      <a:pt x="373" y="2320"/>
                    </a:lnTo>
                    <a:cubicBezTo>
                      <a:pt x="373" y="2354"/>
                      <a:pt x="339" y="2388"/>
                      <a:pt x="306" y="2388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78" name="Google Shape;8478;p43"/>
              <p:cNvSpPr/>
              <p:nvPr/>
            </p:nvSpPr>
            <p:spPr>
              <a:xfrm>
                <a:off x="954701" y="3819040"/>
                <a:ext cx="8699" cy="8699"/>
              </a:xfrm>
              <a:custGeom>
                <a:avLst/>
                <a:gdLst/>
                <a:ahLst/>
                <a:cxnLst/>
                <a:rect l="l" t="t" r="r" b="b"/>
                <a:pathLst>
                  <a:path w="441" h="441" extrusionOk="0">
                    <a:moveTo>
                      <a:pt x="85" y="440"/>
                    </a:moveTo>
                    <a:cubicBezTo>
                      <a:pt x="68" y="423"/>
                      <a:pt x="51" y="423"/>
                      <a:pt x="34" y="406"/>
                    </a:cubicBezTo>
                    <a:cubicBezTo>
                      <a:pt x="0" y="389"/>
                      <a:pt x="0" y="339"/>
                      <a:pt x="34" y="305"/>
                    </a:cubicBezTo>
                    <a:lnTo>
                      <a:pt x="305" y="34"/>
                    </a:lnTo>
                    <a:cubicBezTo>
                      <a:pt x="322" y="0"/>
                      <a:pt x="372" y="0"/>
                      <a:pt x="406" y="34"/>
                    </a:cubicBezTo>
                    <a:cubicBezTo>
                      <a:pt x="440" y="68"/>
                      <a:pt x="440" y="119"/>
                      <a:pt x="406" y="135"/>
                    </a:cubicBezTo>
                    <a:lnTo>
                      <a:pt x="135" y="406"/>
                    </a:lnTo>
                    <a:cubicBezTo>
                      <a:pt x="119" y="423"/>
                      <a:pt x="102" y="423"/>
                      <a:pt x="85" y="44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79" name="Google Shape;8479;p43"/>
              <p:cNvSpPr/>
              <p:nvPr/>
            </p:nvSpPr>
            <p:spPr>
              <a:xfrm>
                <a:off x="949020" y="3829711"/>
                <a:ext cx="14380" cy="13709"/>
              </a:xfrm>
              <a:custGeom>
                <a:avLst/>
                <a:gdLst/>
                <a:ahLst/>
                <a:cxnLst/>
                <a:rect l="l" t="t" r="r" b="b"/>
                <a:pathLst>
                  <a:path w="729" h="695" extrusionOk="0">
                    <a:moveTo>
                      <a:pt x="102" y="695"/>
                    </a:moveTo>
                    <a:cubicBezTo>
                      <a:pt x="34" y="695"/>
                      <a:pt x="0" y="610"/>
                      <a:pt x="51" y="560"/>
                    </a:cubicBezTo>
                    <a:lnTo>
                      <a:pt x="593" y="18"/>
                    </a:lnTo>
                    <a:cubicBezTo>
                      <a:pt x="610" y="1"/>
                      <a:pt x="660" y="1"/>
                      <a:pt x="694" y="18"/>
                    </a:cubicBezTo>
                    <a:cubicBezTo>
                      <a:pt x="728" y="52"/>
                      <a:pt x="728" y="102"/>
                      <a:pt x="694" y="136"/>
                    </a:cubicBezTo>
                    <a:lnTo>
                      <a:pt x="153" y="661"/>
                    </a:lnTo>
                    <a:cubicBezTo>
                      <a:pt x="136" y="678"/>
                      <a:pt x="119" y="695"/>
                      <a:pt x="102" y="69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80" name="Google Shape;8480;p43"/>
              <p:cNvSpPr/>
              <p:nvPr/>
            </p:nvSpPr>
            <p:spPr>
              <a:xfrm>
                <a:off x="949356" y="3841407"/>
                <a:ext cx="14044" cy="13709"/>
              </a:xfrm>
              <a:custGeom>
                <a:avLst/>
                <a:gdLst/>
                <a:ahLst/>
                <a:cxnLst/>
                <a:rect l="l" t="t" r="r" b="b"/>
                <a:pathLst>
                  <a:path w="712" h="695" extrusionOk="0">
                    <a:moveTo>
                      <a:pt x="85" y="695"/>
                    </a:moveTo>
                    <a:cubicBezTo>
                      <a:pt x="68" y="695"/>
                      <a:pt x="51" y="678"/>
                      <a:pt x="34" y="661"/>
                    </a:cubicBezTo>
                    <a:cubicBezTo>
                      <a:pt x="0" y="644"/>
                      <a:pt x="0" y="593"/>
                      <a:pt x="34" y="559"/>
                    </a:cubicBezTo>
                    <a:lnTo>
                      <a:pt x="576" y="17"/>
                    </a:lnTo>
                    <a:cubicBezTo>
                      <a:pt x="593" y="0"/>
                      <a:pt x="643" y="0"/>
                      <a:pt x="677" y="17"/>
                    </a:cubicBezTo>
                    <a:cubicBezTo>
                      <a:pt x="711" y="51"/>
                      <a:pt x="711" y="102"/>
                      <a:pt x="677" y="136"/>
                    </a:cubicBezTo>
                    <a:lnTo>
                      <a:pt x="136" y="661"/>
                    </a:lnTo>
                    <a:cubicBezTo>
                      <a:pt x="119" y="678"/>
                      <a:pt x="102" y="695"/>
                      <a:pt x="85" y="69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81" name="Google Shape;8481;p43"/>
              <p:cNvSpPr/>
              <p:nvPr/>
            </p:nvSpPr>
            <p:spPr>
              <a:xfrm>
                <a:off x="954030" y="3778626"/>
                <a:ext cx="9034" cy="9705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92" extrusionOk="0">
                    <a:moveTo>
                      <a:pt x="390" y="491"/>
                    </a:moveTo>
                    <a:cubicBezTo>
                      <a:pt x="356" y="491"/>
                      <a:pt x="339" y="475"/>
                      <a:pt x="322" y="475"/>
                    </a:cubicBezTo>
                    <a:lnTo>
                      <a:pt x="68" y="187"/>
                    </a:lnTo>
                    <a:cubicBezTo>
                      <a:pt x="0" y="102"/>
                      <a:pt x="102" y="0"/>
                      <a:pt x="169" y="85"/>
                    </a:cubicBezTo>
                    <a:lnTo>
                      <a:pt x="440" y="373"/>
                    </a:lnTo>
                    <a:cubicBezTo>
                      <a:pt x="457" y="390"/>
                      <a:pt x="457" y="441"/>
                      <a:pt x="440" y="475"/>
                    </a:cubicBezTo>
                    <a:cubicBezTo>
                      <a:pt x="423" y="491"/>
                      <a:pt x="406" y="491"/>
                      <a:pt x="390" y="49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82" name="Google Shape;8482;p43"/>
              <p:cNvSpPr/>
              <p:nvPr/>
            </p:nvSpPr>
            <p:spPr>
              <a:xfrm>
                <a:off x="1004444" y="3768942"/>
                <a:ext cx="39766" cy="28739"/>
              </a:xfrm>
              <a:custGeom>
                <a:avLst/>
                <a:gdLst/>
                <a:ahLst/>
                <a:cxnLst/>
                <a:rect l="l" t="t" r="r" b="b"/>
                <a:pathLst>
                  <a:path w="2016" h="1457" extrusionOk="0">
                    <a:moveTo>
                      <a:pt x="1931" y="1456"/>
                    </a:moveTo>
                    <a:cubicBezTo>
                      <a:pt x="1914" y="1456"/>
                      <a:pt x="1897" y="1456"/>
                      <a:pt x="1880" y="1440"/>
                    </a:cubicBezTo>
                    <a:lnTo>
                      <a:pt x="204" y="475"/>
                    </a:lnTo>
                    <a:cubicBezTo>
                      <a:pt x="204" y="458"/>
                      <a:pt x="187" y="458"/>
                      <a:pt x="187" y="441"/>
                    </a:cubicBezTo>
                    <a:lnTo>
                      <a:pt x="51" y="153"/>
                    </a:lnTo>
                    <a:cubicBezTo>
                      <a:pt x="1" y="51"/>
                      <a:pt x="153" y="0"/>
                      <a:pt x="187" y="102"/>
                    </a:cubicBezTo>
                    <a:lnTo>
                      <a:pt x="305" y="356"/>
                    </a:lnTo>
                    <a:lnTo>
                      <a:pt x="1965" y="1321"/>
                    </a:lnTo>
                    <a:cubicBezTo>
                      <a:pt x="1998" y="1338"/>
                      <a:pt x="2015" y="1372"/>
                      <a:pt x="1982" y="1423"/>
                    </a:cubicBezTo>
                    <a:cubicBezTo>
                      <a:pt x="1982" y="1440"/>
                      <a:pt x="1948" y="1456"/>
                      <a:pt x="1931" y="145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83" name="Google Shape;8483;p43"/>
              <p:cNvSpPr/>
              <p:nvPr/>
            </p:nvSpPr>
            <p:spPr>
              <a:xfrm>
                <a:off x="1021485" y="3781289"/>
                <a:ext cx="11026" cy="5365"/>
              </a:xfrm>
              <a:custGeom>
                <a:avLst/>
                <a:gdLst/>
                <a:ahLst/>
                <a:cxnLst/>
                <a:rect l="l" t="t" r="r" b="b"/>
                <a:pathLst>
                  <a:path w="559" h="272" extrusionOk="0">
                    <a:moveTo>
                      <a:pt x="85" y="272"/>
                    </a:moveTo>
                    <a:cubicBezTo>
                      <a:pt x="51" y="272"/>
                      <a:pt x="17" y="255"/>
                      <a:pt x="0" y="221"/>
                    </a:cubicBezTo>
                    <a:cubicBezTo>
                      <a:pt x="0" y="170"/>
                      <a:pt x="17" y="136"/>
                      <a:pt x="51" y="119"/>
                    </a:cubicBezTo>
                    <a:lnTo>
                      <a:pt x="423" y="35"/>
                    </a:lnTo>
                    <a:cubicBezTo>
                      <a:pt x="525" y="1"/>
                      <a:pt x="559" y="153"/>
                      <a:pt x="474" y="170"/>
                    </a:cubicBezTo>
                    <a:lnTo>
                      <a:pt x="102" y="272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84" name="Google Shape;8484;p43"/>
              <p:cNvSpPr/>
              <p:nvPr/>
            </p:nvSpPr>
            <p:spPr>
              <a:xfrm>
                <a:off x="1030164" y="3784977"/>
                <a:ext cx="18048" cy="7022"/>
              </a:xfrm>
              <a:custGeom>
                <a:avLst/>
                <a:gdLst/>
                <a:ahLst/>
                <a:cxnLst/>
                <a:rect l="l" t="t" r="r" b="b"/>
                <a:pathLst>
                  <a:path w="915" h="356" extrusionOk="0">
                    <a:moveTo>
                      <a:pt x="102" y="356"/>
                    </a:moveTo>
                    <a:cubicBezTo>
                      <a:pt x="17" y="356"/>
                      <a:pt x="0" y="220"/>
                      <a:pt x="85" y="203"/>
                    </a:cubicBezTo>
                    <a:lnTo>
                      <a:pt x="813" y="17"/>
                    </a:lnTo>
                    <a:cubicBezTo>
                      <a:pt x="864" y="0"/>
                      <a:pt x="898" y="17"/>
                      <a:pt x="915" y="68"/>
                    </a:cubicBezTo>
                    <a:cubicBezTo>
                      <a:pt x="915" y="102"/>
                      <a:pt x="898" y="136"/>
                      <a:pt x="864" y="153"/>
                    </a:cubicBezTo>
                    <a:lnTo>
                      <a:pt x="119" y="356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85" name="Google Shape;8485;p43"/>
              <p:cNvSpPr/>
              <p:nvPr/>
            </p:nvSpPr>
            <p:spPr>
              <a:xfrm>
                <a:off x="1040184" y="3790638"/>
                <a:ext cx="18384" cy="7042"/>
              </a:xfrm>
              <a:custGeom>
                <a:avLst/>
                <a:gdLst/>
                <a:ahLst/>
                <a:cxnLst/>
                <a:rect l="l" t="t" r="r" b="b"/>
                <a:pathLst>
                  <a:path w="932" h="357" extrusionOk="0">
                    <a:moveTo>
                      <a:pt x="102" y="356"/>
                    </a:moveTo>
                    <a:cubicBezTo>
                      <a:pt x="17" y="356"/>
                      <a:pt x="0" y="238"/>
                      <a:pt x="85" y="221"/>
                    </a:cubicBezTo>
                    <a:lnTo>
                      <a:pt x="830" y="18"/>
                    </a:lnTo>
                    <a:cubicBezTo>
                      <a:pt x="864" y="1"/>
                      <a:pt x="898" y="35"/>
                      <a:pt x="914" y="69"/>
                    </a:cubicBezTo>
                    <a:cubicBezTo>
                      <a:pt x="931" y="103"/>
                      <a:pt x="898" y="153"/>
                      <a:pt x="864" y="170"/>
                    </a:cubicBezTo>
                    <a:lnTo>
                      <a:pt x="119" y="356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86" name="Google Shape;8486;p43"/>
              <p:cNvSpPr/>
              <p:nvPr/>
            </p:nvSpPr>
            <p:spPr>
              <a:xfrm>
                <a:off x="989750" y="3759257"/>
                <a:ext cx="5701" cy="10375"/>
              </a:xfrm>
              <a:custGeom>
                <a:avLst/>
                <a:gdLst/>
                <a:ahLst/>
                <a:cxnLst/>
                <a:rect l="l" t="t" r="r" b="b"/>
                <a:pathLst>
                  <a:path w="289" h="526" extrusionOk="0">
                    <a:moveTo>
                      <a:pt x="204" y="525"/>
                    </a:moveTo>
                    <a:cubicBezTo>
                      <a:pt x="170" y="525"/>
                      <a:pt x="136" y="508"/>
                      <a:pt x="136" y="475"/>
                    </a:cubicBezTo>
                    <a:lnTo>
                      <a:pt x="18" y="102"/>
                    </a:lnTo>
                    <a:cubicBezTo>
                      <a:pt x="1" y="68"/>
                      <a:pt x="35" y="17"/>
                      <a:pt x="68" y="17"/>
                    </a:cubicBezTo>
                    <a:cubicBezTo>
                      <a:pt x="102" y="0"/>
                      <a:pt x="153" y="17"/>
                      <a:pt x="170" y="51"/>
                    </a:cubicBezTo>
                    <a:lnTo>
                      <a:pt x="272" y="424"/>
                    </a:lnTo>
                    <a:cubicBezTo>
                      <a:pt x="289" y="475"/>
                      <a:pt x="272" y="508"/>
                      <a:pt x="238" y="52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87" name="Google Shape;8487;p43"/>
              <p:cNvSpPr/>
              <p:nvPr/>
            </p:nvSpPr>
            <p:spPr>
              <a:xfrm>
                <a:off x="1001781" y="3775293"/>
                <a:ext cx="42428" cy="22388"/>
              </a:xfrm>
              <a:custGeom>
                <a:avLst/>
                <a:gdLst/>
                <a:ahLst/>
                <a:cxnLst/>
                <a:rect l="l" t="t" r="r" b="b"/>
                <a:pathLst>
                  <a:path w="2151" h="1135" extrusionOk="0">
                    <a:moveTo>
                      <a:pt x="2066" y="1134"/>
                    </a:moveTo>
                    <a:cubicBezTo>
                      <a:pt x="2049" y="1134"/>
                      <a:pt x="2032" y="1134"/>
                      <a:pt x="2015" y="1118"/>
                    </a:cubicBezTo>
                    <a:lnTo>
                      <a:pt x="373" y="169"/>
                    </a:lnTo>
                    <a:lnTo>
                      <a:pt x="85" y="203"/>
                    </a:lnTo>
                    <a:cubicBezTo>
                      <a:pt x="34" y="203"/>
                      <a:pt x="0" y="169"/>
                      <a:pt x="0" y="136"/>
                    </a:cubicBezTo>
                    <a:cubicBezTo>
                      <a:pt x="0" y="85"/>
                      <a:pt x="17" y="51"/>
                      <a:pt x="68" y="51"/>
                    </a:cubicBezTo>
                    <a:lnTo>
                      <a:pt x="373" y="17"/>
                    </a:lnTo>
                    <a:cubicBezTo>
                      <a:pt x="390" y="0"/>
                      <a:pt x="407" y="0"/>
                      <a:pt x="423" y="17"/>
                    </a:cubicBezTo>
                    <a:lnTo>
                      <a:pt x="2100" y="982"/>
                    </a:lnTo>
                    <a:cubicBezTo>
                      <a:pt x="2133" y="999"/>
                      <a:pt x="2150" y="1050"/>
                      <a:pt x="2117" y="1084"/>
                    </a:cubicBezTo>
                    <a:cubicBezTo>
                      <a:pt x="2117" y="1118"/>
                      <a:pt x="2083" y="1134"/>
                      <a:pt x="2066" y="113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88" name="Google Shape;8488;p43"/>
              <p:cNvSpPr/>
              <p:nvPr/>
            </p:nvSpPr>
            <p:spPr>
              <a:xfrm>
                <a:off x="1021485" y="3783301"/>
                <a:ext cx="5345" cy="10375"/>
              </a:xfrm>
              <a:custGeom>
                <a:avLst/>
                <a:gdLst/>
                <a:ahLst/>
                <a:cxnLst/>
                <a:rect l="l" t="t" r="r" b="b"/>
                <a:pathLst>
                  <a:path w="271" h="526" extrusionOk="0">
                    <a:moveTo>
                      <a:pt x="186" y="525"/>
                    </a:moveTo>
                    <a:cubicBezTo>
                      <a:pt x="152" y="525"/>
                      <a:pt x="136" y="491"/>
                      <a:pt x="119" y="475"/>
                    </a:cubicBezTo>
                    <a:lnTo>
                      <a:pt x="17" y="102"/>
                    </a:lnTo>
                    <a:cubicBezTo>
                      <a:pt x="0" y="51"/>
                      <a:pt x="34" y="17"/>
                      <a:pt x="68" y="0"/>
                    </a:cubicBezTo>
                    <a:cubicBezTo>
                      <a:pt x="119" y="0"/>
                      <a:pt x="152" y="17"/>
                      <a:pt x="169" y="51"/>
                    </a:cubicBezTo>
                    <a:lnTo>
                      <a:pt x="271" y="424"/>
                    </a:lnTo>
                    <a:cubicBezTo>
                      <a:pt x="271" y="458"/>
                      <a:pt x="254" y="508"/>
                      <a:pt x="203" y="52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89" name="Google Shape;8489;p43"/>
              <p:cNvSpPr/>
              <p:nvPr/>
            </p:nvSpPr>
            <p:spPr>
              <a:xfrm>
                <a:off x="1030834" y="3788310"/>
                <a:ext cx="7022" cy="17713"/>
              </a:xfrm>
              <a:custGeom>
                <a:avLst/>
                <a:gdLst/>
                <a:ahLst/>
                <a:cxnLst/>
                <a:rect l="l" t="t" r="r" b="b"/>
                <a:pathLst>
                  <a:path w="356" h="898" extrusionOk="0">
                    <a:moveTo>
                      <a:pt x="271" y="898"/>
                    </a:moveTo>
                    <a:cubicBezTo>
                      <a:pt x="237" y="898"/>
                      <a:pt x="220" y="881"/>
                      <a:pt x="203" y="847"/>
                    </a:cubicBezTo>
                    <a:lnTo>
                      <a:pt x="17" y="102"/>
                    </a:lnTo>
                    <a:cubicBezTo>
                      <a:pt x="0" y="68"/>
                      <a:pt x="17" y="34"/>
                      <a:pt x="68" y="17"/>
                    </a:cubicBezTo>
                    <a:cubicBezTo>
                      <a:pt x="102" y="0"/>
                      <a:pt x="136" y="34"/>
                      <a:pt x="153" y="68"/>
                    </a:cubicBezTo>
                    <a:lnTo>
                      <a:pt x="356" y="813"/>
                    </a:lnTo>
                    <a:cubicBezTo>
                      <a:pt x="356" y="847"/>
                      <a:pt x="339" y="881"/>
                      <a:pt x="305" y="898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90" name="Google Shape;8490;p43"/>
              <p:cNvSpPr/>
              <p:nvPr/>
            </p:nvSpPr>
            <p:spPr>
              <a:xfrm>
                <a:off x="1040854" y="3794326"/>
                <a:ext cx="7357" cy="17713"/>
              </a:xfrm>
              <a:custGeom>
                <a:avLst/>
                <a:gdLst/>
                <a:ahLst/>
                <a:cxnLst/>
                <a:rect l="l" t="t" r="r" b="b"/>
                <a:pathLst>
                  <a:path w="373" h="898" extrusionOk="0">
                    <a:moveTo>
                      <a:pt x="288" y="898"/>
                    </a:moveTo>
                    <a:cubicBezTo>
                      <a:pt x="254" y="898"/>
                      <a:pt x="220" y="864"/>
                      <a:pt x="203" y="830"/>
                    </a:cubicBezTo>
                    <a:lnTo>
                      <a:pt x="17" y="102"/>
                    </a:lnTo>
                    <a:cubicBezTo>
                      <a:pt x="0" y="68"/>
                      <a:pt x="34" y="17"/>
                      <a:pt x="68" y="17"/>
                    </a:cubicBezTo>
                    <a:cubicBezTo>
                      <a:pt x="102" y="0"/>
                      <a:pt x="152" y="17"/>
                      <a:pt x="152" y="68"/>
                    </a:cubicBezTo>
                    <a:lnTo>
                      <a:pt x="356" y="796"/>
                    </a:lnTo>
                    <a:cubicBezTo>
                      <a:pt x="373" y="830"/>
                      <a:pt x="339" y="881"/>
                      <a:pt x="305" y="898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91" name="Google Shape;8491;p43"/>
              <p:cNvSpPr/>
              <p:nvPr/>
            </p:nvSpPr>
            <p:spPr>
              <a:xfrm>
                <a:off x="984740" y="3766279"/>
                <a:ext cx="10711" cy="5010"/>
              </a:xfrm>
              <a:custGeom>
                <a:avLst/>
                <a:gdLst/>
                <a:ahLst/>
                <a:cxnLst/>
                <a:rect l="l" t="t" r="r" b="b"/>
                <a:pathLst>
                  <a:path w="543" h="254" extrusionOk="0">
                    <a:moveTo>
                      <a:pt x="85" y="254"/>
                    </a:moveTo>
                    <a:cubicBezTo>
                      <a:pt x="52" y="254"/>
                      <a:pt x="18" y="220"/>
                      <a:pt x="18" y="186"/>
                    </a:cubicBezTo>
                    <a:cubicBezTo>
                      <a:pt x="1" y="152"/>
                      <a:pt x="35" y="102"/>
                      <a:pt x="68" y="102"/>
                    </a:cubicBezTo>
                    <a:lnTo>
                      <a:pt x="441" y="17"/>
                    </a:lnTo>
                    <a:cubicBezTo>
                      <a:pt x="492" y="0"/>
                      <a:pt x="526" y="34"/>
                      <a:pt x="543" y="68"/>
                    </a:cubicBezTo>
                    <a:cubicBezTo>
                      <a:pt x="543" y="119"/>
                      <a:pt x="526" y="152"/>
                      <a:pt x="475" y="152"/>
                    </a:cubicBezTo>
                    <a:lnTo>
                      <a:pt x="102" y="254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92" name="Google Shape;8492;p43"/>
              <p:cNvSpPr/>
              <p:nvPr/>
            </p:nvSpPr>
            <p:spPr>
              <a:xfrm>
                <a:off x="1001781" y="3700481"/>
                <a:ext cx="43099" cy="22723"/>
              </a:xfrm>
              <a:custGeom>
                <a:avLst/>
                <a:gdLst/>
                <a:ahLst/>
                <a:cxnLst/>
                <a:rect l="l" t="t" r="r" b="b"/>
                <a:pathLst>
                  <a:path w="2185" h="1152" extrusionOk="0">
                    <a:moveTo>
                      <a:pt x="390" y="1152"/>
                    </a:moveTo>
                    <a:lnTo>
                      <a:pt x="390" y="1152"/>
                    </a:lnTo>
                    <a:lnTo>
                      <a:pt x="68" y="1118"/>
                    </a:lnTo>
                    <a:cubicBezTo>
                      <a:pt x="34" y="1118"/>
                      <a:pt x="0" y="1084"/>
                      <a:pt x="0" y="1033"/>
                    </a:cubicBezTo>
                    <a:cubicBezTo>
                      <a:pt x="0" y="1000"/>
                      <a:pt x="51" y="966"/>
                      <a:pt x="85" y="966"/>
                    </a:cubicBezTo>
                    <a:lnTo>
                      <a:pt x="373" y="1000"/>
                    </a:lnTo>
                    <a:lnTo>
                      <a:pt x="2032" y="51"/>
                    </a:lnTo>
                    <a:cubicBezTo>
                      <a:pt x="2117" y="1"/>
                      <a:pt x="2184" y="119"/>
                      <a:pt x="2100" y="170"/>
                    </a:cubicBezTo>
                    <a:lnTo>
                      <a:pt x="423" y="1135"/>
                    </a:lnTo>
                    <a:cubicBezTo>
                      <a:pt x="407" y="1152"/>
                      <a:pt x="390" y="1152"/>
                      <a:pt x="390" y="1152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93" name="Google Shape;8493;p43"/>
              <p:cNvSpPr/>
              <p:nvPr/>
            </p:nvSpPr>
            <p:spPr>
              <a:xfrm>
                <a:off x="1021485" y="3704485"/>
                <a:ext cx="5681" cy="11046"/>
              </a:xfrm>
              <a:custGeom>
                <a:avLst/>
                <a:gdLst/>
                <a:ahLst/>
                <a:cxnLst/>
                <a:rect l="l" t="t" r="r" b="b"/>
                <a:pathLst>
                  <a:path w="288" h="560" extrusionOk="0">
                    <a:moveTo>
                      <a:pt x="85" y="560"/>
                    </a:moveTo>
                    <a:lnTo>
                      <a:pt x="68" y="560"/>
                    </a:lnTo>
                    <a:cubicBezTo>
                      <a:pt x="34" y="543"/>
                      <a:pt x="0" y="492"/>
                      <a:pt x="17" y="458"/>
                    </a:cubicBezTo>
                    <a:lnTo>
                      <a:pt x="119" y="86"/>
                    </a:lnTo>
                    <a:cubicBezTo>
                      <a:pt x="136" y="1"/>
                      <a:pt x="288" y="35"/>
                      <a:pt x="254" y="136"/>
                    </a:cubicBezTo>
                    <a:lnTo>
                      <a:pt x="152" y="492"/>
                    </a:lnTo>
                    <a:cubicBezTo>
                      <a:pt x="152" y="526"/>
                      <a:pt x="119" y="560"/>
                      <a:pt x="85" y="56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94" name="Google Shape;8494;p43"/>
              <p:cNvSpPr/>
              <p:nvPr/>
            </p:nvSpPr>
            <p:spPr>
              <a:xfrm>
                <a:off x="1030834" y="3692473"/>
                <a:ext cx="7022" cy="17713"/>
              </a:xfrm>
              <a:custGeom>
                <a:avLst/>
                <a:gdLst/>
                <a:ahLst/>
                <a:cxnLst/>
                <a:rect l="l" t="t" r="r" b="b"/>
                <a:pathLst>
                  <a:path w="356" h="898" extrusionOk="0">
                    <a:moveTo>
                      <a:pt x="85" y="898"/>
                    </a:moveTo>
                    <a:lnTo>
                      <a:pt x="51" y="898"/>
                    </a:lnTo>
                    <a:cubicBezTo>
                      <a:pt x="17" y="881"/>
                      <a:pt x="0" y="847"/>
                      <a:pt x="0" y="796"/>
                    </a:cubicBezTo>
                    <a:lnTo>
                      <a:pt x="203" y="68"/>
                    </a:lnTo>
                    <a:cubicBezTo>
                      <a:pt x="220" y="34"/>
                      <a:pt x="254" y="0"/>
                      <a:pt x="288" y="17"/>
                    </a:cubicBezTo>
                    <a:cubicBezTo>
                      <a:pt x="339" y="17"/>
                      <a:pt x="356" y="68"/>
                      <a:pt x="339" y="102"/>
                    </a:cubicBezTo>
                    <a:lnTo>
                      <a:pt x="153" y="847"/>
                    </a:lnTo>
                    <a:cubicBezTo>
                      <a:pt x="136" y="864"/>
                      <a:pt x="119" y="898"/>
                      <a:pt x="85" y="898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95" name="Google Shape;8495;p43"/>
              <p:cNvSpPr/>
              <p:nvPr/>
            </p:nvSpPr>
            <p:spPr>
              <a:xfrm>
                <a:off x="1040854" y="3686792"/>
                <a:ext cx="7022" cy="17378"/>
              </a:xfrm>
              <a:custGeom>
                <a:avLst/>
                <a:gdLst/>
                <a:ahLst/>
                <a:cxnLst/>
                <a:rect l="l" t="t" r="r" b="b"/>
                <a:pathLst>
                  <a:path w="356" h="881" extrusionOk="0">
                    <a:moveTo>
                      <a:pt x="85" y="881"/>
                    </a:moveTo>
                    <a:lnTo>
                      <a:pt x="68" y="881"/>
                    </a:lnTo>
                    <a:cubicBezTo>
                      <a:pt x="17" y="881"/>
                      <a:pt x="0" y="830"/>
                      <a:pt x="17" y="796"/>
                    </a:cubicBezTo>
                    <a:lnTo>
                      <a:pt x="203" y="51"/>
                    </a:lnTo>
                    <a:cubicBezTo>
                      <a:pt x="220" y="17"/>
                      <a:pt x="254" y="1"/>
                      <a:pt x="305" y="1"/>
                    </a:cubicBezTo>
                    <a:cubicBezTo>
                      <a:pt x="339" y="17"/>
                      <a:pt x="356" y="51"/>
                      <a:pt x="356" y="102"/>
                    </a:cubicBezTo>
                    <a:lnTo>
                      <a:pt x="152" y="830"/>
                    </a:lnTo>
                    <a:cubicBezTo>
                      <a:pt x="152" y="864"/>
                      <a:pt x="119" y="881"/>
                      <a:pt x="85" y="88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96" name="Google Shape;8496;p43"/>
              <p:cNvSpPr/>
              <p:nvPr/>
            </p:nvSpPr>
            <p:spPr>
              <a:xfrm>
                <a:off x="984069" y="3727206"/>
                <a:ext cx="11717" cy="5030"/>
              </a:xfrm>
              <a:custGeom>
                <a:avLst/>
                <a:gdLst/>
                <a:ahLst/>
                <a:cxnLst/>
                <a:rect l="l" t="t" r="r" b="b"/>
                <a:pathLst>
                  <a:path w="594" h="255" extrusionOk="0">
                    <a:moveTo>
                      <a:pt x="492" y="254"/>
                    </a:moveTo>
                    <a:lnTo>
                      <a:pt x="475" y="254"/>
                    </a:lnTo>
                    <a:lnTo>
                      <a:pt x="102" y="169"/>
                    </a:lnTo>
                    <a:cubicBezTo>
                      <a:pt x="1" y="153"/>
                      <a:pt x="35" y="0"/>
                      <a:pt x="136" y="17"/>
                    </a:cubicBezTo>
                    <a:lnTo>
                      <a:pt x="509" y="102"/>
                    </a:lnTo>
                    <a:cubicBezTo>
                      <a:pt x="593" y="136"/>
                      <a:pt x="577" y="254"/>
                      <a:pt x="492" y="25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97" name="Google Shape;8497;p43"/>
              <p:cNvSpPr/>
              <p:nvPr/>
            </p:nvSpPr>
            <p:spPr>
              <a:xfrm>
                <a:off x="1005115" y="3700481"/>
                <a:ext cx="39766" cy="28404"/>
              </a:xfrm>
              <a:custGeom>
                <a:avLst/>
                <a:gdLst/>
                <a:ahLst/>
                <a:cxnLst/>
                <a:rect l="l" t="t" r="r" b="b"/>
                <a:pathLst>
                  <a:path w="2016" h="1440" extrusionOk="0">
                    <a:moveTo>
                      <a:pt x="85" y="1440"/>
                    </a:moveTo>
                    <a:cubicBezTo>
                      <a:pt x="85" y="1440"/>
                      <a:pt x="68" y="1440"/>
                      <a:pt x="51" y="1440"/>
                    </a:cubicBezTo>
                    <a:cubicBezTo>
                      <a:pt x="17" y="1423"/>
                      <a:pt x="1" y="1372"/>
                      <a:pt x="17" y="1338"/>
                    </a:cubicBezTo>
                    <a:lnTo>
                      <a:pt x="136" y="1050"/>
                    </a:lnTo>
                    <a:cubicBezTo>
                      <a:pt x="153" y="1033"/>
                      <a:pt x="153" y="1017"/>
                      <a:pt x="170" y="1017"/>
                    </a:cubicBezTo>
                    <a:lnTo>
                      <a:pt x="1846" y="51"/>
                    </a:lnTo>
                    <a:cubicBezTo>
                      <a:pt x="1931" y="1"/>
                      <a:pt x="2015" y="136"/>
                      <a:pt x="1931" y="187"/>
                    </a:cubicBezTo>
                    <a:lnTo>
                      <a:pt x="271" y="1135"/>
                    </a:lnTo>
                    <a:lnTo>
                      <a:pt x="153" y="1406"/>
                    </a:lnTo>
                    <a:cubicBezTo>
                      <a:pt x="136" y="1423"/>
                      <a:pt x="119" y="1440"/>
                      <a:pt x="85" y="144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98" name="Google Shape;8498;p43"/>
              <p:cNvSpPr/>
              <p:nvPr/>
            </p:nvSpPr>
            <p:spPr>
              <a:xfrm>
                <a:off x="1020815" y="3711506"/>
                <a:ext cx="11026" cy="5365"/>
              </a:xfrm>
              <a:custGeom>
                <a:avLst/>
                <a:gdLst/>
                <a:ahLst/>
                <a:cxnLst/>
                <a:rect l="l" t="t" r="r" b="b"/>
                <a:pathLst>
                  <a:path w="559" h="272" extrusionOk="0">
                    <a:moveTo>
                      <a:pt x="474" y="271"/>
                    </a:moveTo>
                    <a:lnTo>
                      <a:pt x="457" y="271"/>
                    </a:lnTo>
                    <a:lnTo>
                      <a:pt x="85" y="170"/>
                    </a:lnTo>
                    <a:cubicBezTo>
                      <a:pt x="0" y="153"/>
                      <a:pt x="34" y="0"/>
                      <a:pt x="136" y="34"/>
                    </a:cubicBezTo>
                    <a:lnTo>
                      <a:pt x="508" y="136"/>
                    </a:lnTo>
                    <a:cubicBezTo>
                      <a:pt x="542" y="136"/>
                      <a:pt x="559" y="187"/>
                      <a:pt x="559" y="220"/>
                    </a:cubicBezTo>
                    <a:cubicBezTo>
                      <a:pt x="542" y="254"/>
                      <a:pt x="508" y="271"/>
                      <a:pt x="474" y="27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99" name="Google Shape;8499;p43"/>
              <p:cNvSpPr/>
              <p:nvPr/>
            </p:nvSpPr>
            <p:spPr>
              <a:xfrm>
                <a:off x="1030499" y="3706496"/>
                <a:ext cx="17713" cy="7022"/>
              </a:xfrm>
              <a:custGeom>
                <a:avLst/>
                <a:gdLst/>
                <a:ahLst/>
                <a:cxnLst/>
                <a:rect l="l" t="t" r="r" b="b"/>
                <a:pathLst>
                  <a:path w="898" h="356" extrusionOk="0">
                    <a:moveTo>
                      <a:pt x="830" y="356"/>
                    </a:moveTo>
                    <a:lnTo>
                      <a:pt x="796" y="356"/>
                    </a:lnTo>
                    <a:lnTo>
                      <a:pt x="68" y="170"/>
                    </a:lnTo>
                    <a:cubicBezTo>
                      <a:pt x="34" y="153"/>
                      <a:pt x="0" y="102"/>
                      <a:pt x="17" y="68"/>
                    </a:cubicBezTo>
                    <a:cubicBezTo>
                      <a:pt x="17" y="34"/>
                      <a:pt x="68" y="0"/>
                      <a:pt x="102" y="17"/>
                    </a:cubicBezTo>
                    <a:lnTo>
                      <a:pt x="847" y="221"/>
                    </a:lnTo>
                    <a:cubicBezTo>
                      <a:pt x="881" y="221"/>
                      <a:pt x="898" y="271"/>
                      <a:pt x="898" y="305"/>
                    </a:cubicBezTo>
                    <a:cubicBezTo>
                      <a:pt x="881" y="339"/>
                      <a:pt x="847" y="356"/>
                      <a:pt x="830" y="35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00" name="Google Shape;8500;p43"/>
              <p:cNvSpPr/>
              <p:nvPr/>
            </p:nvSpPr>
            <p:spPr>
              <a:xfrm>
                <a:off x="1040519" y="3700816"/>
                <a:ext cx="18048" cy="7042"/>
              </a:xfrm>
              <a:custGeom>
                <a:avLst/>
                <a:gdLst/>
                <a:ahLst/>
                <a:cxnLst/>
                <a:rect l="l" t="t" r="r" b="b"/>
                <a:pathLst>
                  <a:path w="915" h="357" extrusionOk="0">
                    <a:moveTo>
                      <a:pt x="830" y="356"/>
                    </a:moveTo>
                    <a:lnTo>
                      <a:pt x="813" y="356"/>
                    </a:lnTo>
                    <a:lnTo>
                      <a:pt x="68" y="153"/>
                    </a:lnTo>
                    <a:cubicBezTo>
                      <a:pt x="34" y="153"/>
                      <a:pt x="0" y="102"/>
                      <a:pt x="17" y="68"/>
                    </a:cubicBezTo>
                    <a:cubicBezTo>
                      <a:pt x="34" y="18"/>
                      <a:pt x="68" y="1"/>
                      <a:pt x="102" y="18"/>
                    </a:cubicBezTo>
                    <a:lnTo>
                      <a:pt x="847" y="204"/>
                    </a:lnTo>
                    <a:cubicBezTo>
                      <a:pt x="881" y="221"/>
                      <a:pt x="914" y="255"/>
                      <a:pt x="897" y="305"/>
                    </a:cubicBezTo>
                    <a:cubicBezTo>
                      <a:pt x="881" y="339"/>
                      <a:pt x="864" y="356"/>
                      <a:pt x="830" y="35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01" name="Google Shape;8501;p43"/>
              <p:cNvSpPr/>
              <p:nvPr/>
            </p:nvSpPr>
            <p:spPr>
              <a:xfrm>
                <a:off x="989750" y="3728193"/>
                <a:ext cx="6036" cy="11046"/>
              </a:xfrm>
              <a:custGeom>
                <a:avLst/>
                <a:gdLst/>
                <a:ahLst/>
                <a:cxnLst/>
                <a:rect l="l" t="t" r="r" b="b"/>
                <a:pathLst>
                  <a:path w="306" h="560" extrusionOk="0">
                    <a:moveTo>
                      <a:pt x="85" y="560"/>
                    </a:moveTo>
                    <a:lnTo>
                      <a:pt x="68" y="560"/>
                    </a:lnTo>
                    <a:cubicBezTo>
                      <a:pt x="35" y="560"/>
                      <a:pt x="1" y="509"/>
                      <a:pt x="18" y="475"/>
                    </a:cubicBezTo>
                    <a:lnTo>
                      <a:pt x="136" y="103"/>
                    </a:lnTo>
                    <a:cubicBezTo>
                      <a:pt x="170" y="1"/>
                      <a:pt x="305" y="52"/>
                      <a:pt x="272" y="153"/>
                    </a:cubicBezTo>
                    <a:lnTo>
                      <a:pt x="153" y="526"/>
                    </a:lnTo>
                    <a:cubicBezTo>
                      <a:pt x="153" y="543"/>
                      <a:pt x="119" y="560"/>
                      <a:pt x="85" y="56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02" name="Google Shape;8502;p43"/>
              <p:cNvSpPr/>
              <p:nvPr/>
            </p:nvSpPr>
            <p:spPr>
              <a:xfrm>
                <a:off x="891585" y="3679120"/>
                <a:ext cx="122571" cy="136260"/>
              </a:xfrm>
              <a:custGeom>
                <a:avLst/>
                <a:gdLst/>
                <a:ahLst/>
                <a:cxnLst/>
                <a:rect l="l" t="t" r="r" b="b"/>
                <a:pathLst>
                  <a:path w="6214" h="6908" extrusionOk="0">
                    <a:moveTo>
                      <a:pt x="3539" y="6214"/>
                    </a:moveTo>
                    <a:cubicBezTo>
                      <a:pt x="1168" y="6197"/>
                      <a:pt x="0" y="3335"/>
                      <a:pt x="1676" y="1676"/>
                    </a:cubicBezTo>
                    <a:cubicBezTo>
                      <a:pt x="3352" y="0"/>
                      <a:pt x="6197" y="1185"/>
                      <a:pt x="6214" y="3556"/>
                    </a:cubicBezTo>
                    <a:cubicBezTo>
                      <a:pt x="6197" y="5029"/>
                      <a:pt x="5012" y="6214"/>
                      <a:pt x="3539" y="6214"/>
                    </a:cubicBezTo>
                    <a:close/>
                    <a:moveTo>
                      <a:pt x="3539" y="1050"/>
                    </a:moveTo>
                    <a:cubicBezTo>
                      <a:pt x="1304" y="1050"/>
                      <a:pt x="186" y="3742"/>
                      <a:pt x="1761" y="5333"/>
                    </a:cubicBezTo>
                    <a:cubicBezTo>
                      <a:pt x="3352" y="6908"/>
                      <a:pt x="6044" y="5790"/>
                      <a:pt x="6044" y="3556"/>
                    </a:cubicBezTo>
                    <a:cubicBezTo>
                      <a:pt x="6044" y="2167"/>
                      <a:pt x="4927" y="1050"/>
                      <a:pt x="3539" y="10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03" name="Google Shape;8503;p43"/>
              <p:cNvSpPr/>
              <p:nvPr/>
            </p:nvSpPr>
            <p:spPr>
              <a:xfrm>
                <a:off x="912945" y="2691671"/>
                <a:ext cx="30751" cy="16056"/>
              </a:xfrm>
              <a:custGeom>
                <a:avLst/>
                <a:gdLst/>
                <a:ahLst/>
                <a:cxnLst/>
                <a:rect l="l" t="t" r="r" b="b"/>
                <a:pathLst>
                  <a:path w="1559" h="814" extrusionOk="0">
                    <a:moveTo>
                      <a:pt x="1474" y="813"/>
                    </a:moveTo>
                    <a:lnTo>
                      <a:pt x="1440" y="813"/>
                    </a:lnTo>
                    <a:lnTo>
                      <a:pt x="1372" y="779"/>
                    </a:lnTo>
                    <a:lnTo>
                      <a:pt x="1372" y="779"/>
                    </a:lnTo>
                    <a:lnTo>
                      <a:pt x="102" y="187"/>
                    </a:lnTo>
                    <a:cubicBezTo>
                      <a:pt x="1" y="136"/>
                      <a:pt x="68" y="0"/>
                      <a:pt x="153" y="51"/>
                    </a:cubicBezTo>
                    <a:lnTo>
                      <a:pt x="1423" y="644"/>
                    </a:lnTo>
                    <a:lnTo>
                      <a:pt x="1423" y="644"/>
                    </a:lnTo>
                    <a:lnTo>
                      <a:pt x="1508" y="678"/>
                    </a:lnTo>
                    <a:cubicBezTo>
                      <a:pt x="1541" y="695"/>
                      <a:pt x="1558" y="745"/>
                      <a:pt x="1541" y="779"/>
                    </a:cubicBezTo>
                    <a:cubicBezTo>
                      <a:pt x="1524" y="796"/>
                      <a:pt x="1491" y="813"/>
                      <a:pt x="1474" y="813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04" name="Google Shape;8504;p43"/>
              <p:cNvSpPr/>
              <p:nvPr/>
            </p:nvSpPr>
            <p:spPr>
              <a:xfrm>
                <a:off x="901604" y="2648594"/>
                <a:ext cx="11026" cy="6036"/>
              </a:xfrm>
              <a:custGeom>
                <a:avLst/>
                <a:gdLst/>
                <a:ahLst/>
                <a:cxnLst/>
                <a:rect l="l" t="t" r="r" b="b"/>
                <a:pathLst>
                  <a:path w="559" h="306" extrusionOk="0">
                    <a:moveTo>
                      <a:pt x="474" y="305"/>
                    </a:moveTo>
                    <a:lnTo>
                      <a:pt x="457" y="305"/>
                    </a:lnTo>
                    <a:lnTo>
                      <a:pt x="51" y="153"/>
                    </a:lnTo>
                    <a:cubicBezTo>
                      <a:pt x="17" y="136"/>
                      <a:pt x="0" y="102"/>
                      <a:pt x="17" y="68"/>
                    </a:cubicBezTo>
                    <a:cubicBezTo>
                      <a:pt x="34" y="17"/>
                      <a:pt x="68" y="0"/>
                      <a:pt x="119" y="17"/>
                    </a:cubicBezTo>
                    <a:lnTo>
                      <a:pt x="508" y="170"/>
                    </a:lnTo>
                    <a:cubicBezTo>
                      <a:pt x="542" y="187"/>
                      <a:pt x="559" y="220"/>
                      <a:pt x="542" y="254"/>
                    </a:cubicBezTo>
                    <a:cubicBezTo>
                      <a:pt x="525" y="288"/>
                      <a:pt x="508" y="305"/>
                      <a:pt x="474" y="30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05" name="Google Shape;8505;p43"/>
              <p:cNvSpPr/>
              <p:nvPr/>
            </p:nvSpPr>
            <p:spPr>
              <a:xfrm>
                <a:off x="903596" y="2641572"/>
                <a:ext cx="13374" cy="53790"/>
              </a:xfrm>
              <a:custGeom>
                <a:avLst/>
                <a:gdLst/>
                <a:ahLst/>
                <a:cxnLst/>
                <a:rect l="l" t="t" r="r" b="b"/>
                <a:pathLst>
                  <a:path w="678" h="2727" extrusionOk="0">
                    <a:moveTo>
                      <a:pt x="593" y="2727"/>
                    </a:moveTo>
                    <a:cubicBezTo>
                      <a:pt x="559" y="2727"/>
                      <a:pt x="542" y="2710"/>
                      <a:pt x="525" y="2676"/>
                    </a:cubicBezTo>
                    <a:cubicBezTo>
                      <a:pt x="339" y="2269"/>
                      <a:pt x="85" y="1508"/>
                      <a:pt x="458" y="881"/>
                    </a:cubicBezTo>
                    <a:lnTo>
                      <a:pt x="305" y="627"/>
                    </a:lnTo>
                    <a:lnTo>
                      <a:pt x="18" y="119"/>
                    </a:lnTo>
                    <a:cubicBezTo>
                      <a:pt x="1" y="85"/>
                      <a:pt x="18" y="35"/>
                      <a:pt x="51" y="18"/>
                    </a:cubicBezTo>
                    <a:cubicBezTo>
                      <a:pt x="85" y="1"/>
                      <a:pt x="136" y="18"/>
                      <a:pt x="153" y="52"/>
                    </a:cubicBezTo>
                    <a:lnTo>
                      <a:pt x="441" y="543"/>
                    </a:lnTo>
                    <a:cubicBezTo>
                      <a:pt x="441" y="543"/>
                      <a:pt x="441" y="543"/>
                      <a:pt x="441" y="559"/>
                    </a:cubicBezTo>
                    <a:lnTo>
                      <a:pt x="610" y="847"/>
                    </a:lnTo>
                    <a:cubicBezTo>
                      <a:pt x="610" y="864"/>
                      <a:pt x="610" y="898"/>
                      <a:pt x="610" y="915"/>
                    </a:cubicBezTo>
                    <a:lnTo>
                      <a:pt x="610" y="932"/>
                    </a:lnTo>
                    <a:cubicBezTo>
                      <a:pt x="238" y="1508"/>
                      <a:pt x="492" y="2236"/>
                      <a:pt x="661" y="2625"/>
                    </a:cubicBezTo>
                    <a:cubicBezTo>
                      <a:pt x="678" y="2659"/>
                      <a:pt x="661" y="2710"/>
                      <a:pt x="627" y="2727"/>
                    </a:cubicBezTo>
                    <a:cubicBezTo>
                      <a:pt x="610" y="2727"/>
                      <a:pt x="593" y="2727"/>
                      <a:pt x="593" y="2727"/>
                    </a:cubicBezTo>
                    <a:close/>
                    <a:moveTo>
                      <a:pt x="373" y="576"/>
                    </a:move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06" name="Google Shape;8506;p43"/>
              <p:cNvSpPr/>
              <p:nvPr/>
            </p:nvSpPr>
            <p:spPr>
              <a:xfrm>
                <a:off x="940322" y="2675300"/>
                <a:ext cx="5365" cy="32428"/>
              </a:xfrm>
              <a:custGeom>
                <a:avLst/>
                <a:gdLst/>
                <a:ahLst/>
                <a:cxnLst/>
                <a:rect l="l" t="t" r="r" b="b"/>
                <a:pathLst>
                  <a:path w="272" h="1644" extrusionOk="0">
                    <a:moveTo>
                      <a:pt x="86" y="1643"/>
                    </a:moveTo>
                    <a:lnTo>
                      <a:pt x="86" y="1643"/>
                    </a:lnTo>
                    <a:cubicBezTo>
                      <a:pt x="35" y="1626"/>
                      <a:pt x="1" y="1592"/>
                      <a:pt x="18" y="1558"/>
                    </a:cubicBezTo>
                    <a:lnTo>
                      <a:pt x="18" y="1474"/>
                    </a:lnTo>
                    <a:lnTo>
                      <a:pt x="120" y="68"/>
                    </a:lnTo>
                    <a:cubicBezTo>
                      <a:pt x="136" y="35"/>
                      <a:pt x="170" y="1"/>
                      <a:pt x="204" y="1"/>
                    </a:cubicBezTo>
                    <a:cubicBezTo>
                      <a:pt x="238" y="1"/>
                      <a:pt x="272" y="35"/>
                      <a:pt x="272" y="85"/>
                    </a:cubicBezTo>
                    <a:lnTo>
                      <a:pt x="153" y="1575"/>
                    </a:lnTo>
                    <a:cubicBezTo>
                      <a:pt x="153" y="1609"/>
                      <a:pt x="120" y="1643"/>
                      <a:pt x="86" y="1643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07" name="Google Shape;8507;p43"/>
              <p:cNvSpPr/>
              <p:nvPr/>
            </p:nvSpPr>
            <p:spPr>
              <a:xfrm>
                <a:off x="909277" y="2643584"/>
                <a:ext cx="4695" cy="11046"/>
              </a:xfrm>
              <a:custGeom>
                <a:avLst/>
                <a:gdLst/>
                <a:ahLst/>
                <a:cxnLst/>
                <a:rect l="l" t="t" r="r" b="b"/>
                <a:pathLst>
                  <a:path w="238" h="560" extrusionOk="0">
                    <a:moveTo>
                      <a:pt x="85" y="559"/>
                    </a:moveTo>
                    <a:lnTo>
                      <a:pt x="68" y="559"/>
                    </a:lnTo>
                    <a:cubicBezTo>
                      <a:pt x="34" y="559"/>
                      <a:pt x="0" y="508"/>
                      <a:pt x="17" y="474"/>
                    </a:cubicBezTo>
                    <a:lnTo>
                      <a:pt x="68" y="68"/>
                    </a:lnTo>
                    <a:cubicBezTo>
                      <a:pt x="85" y="17"/>
                      <a:pt x="119" y="0"/>
                      <a:pt x="170" y="0"/>
                    </a:cubicBezTo>
                    <a:cubicBezTo>
                      <a:pt x="204" y="0"/>
                      <a:pt x="237" y="51"/>
                      <a:pt x="221" y="85"/>
                    </a:cubicBezTo>
                    <a:lnTo>
                      <a:pt x="153" y="491"/>
                    </a:lnTo>
                    <a:cubicBezTo>
                      <a:pt x="153" y="525"/>
                      <a:pt x="119" y="559"/>
                      <a:pt x="85" y="559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08" name="Google Shape;8508;p43"/>
              <p:cNvSpPr/>
              <p:nvPr/>
            </p:nvSpPr>
            <p:spPr>
              <a:xfrm>
                <a:off x="903596" y="2641572"/>
                <a:ext cx="42093" cy="36767"/>
              </a:xfrm>
              <a:custGeom>
                <a:avLst/>
                <a:gdLst/>
                <a:ahLst/>
                <a:cxnLst/>
                <a:rect l="l" t="t" r="r" b="b"/>
                <a:pathLst>
                  <a:path w="2134" h="1864" extrusionOk="0">
                    <a:moveTo>
                      <a:pt x="2066" y="1863"/>
                    </a:moveTo>
                    <a:cubicBezTo>
                      <a:pt x="2032" y="1863"/>
                      <a:pt x="2015" y="1846"/>
                      <a:pt x="1998" y="1829"/>
                    </a:cubicBezTo>
                    <a:cubicBezTo>
                      <a:pt x="1694" y="1406"/>
                      <a:pt x="1203" y="915"/>
                      <a:pt x="559" y="949"/>
                    </a:cubicBezTo>
                    <a:lnTo>
                      <a:pt x="542" y="949"/>
                    </a:lnTo>
                    <a:cubicBezTo>
                      <a:pt x="525" y="949"/>
                      <a:pt x="492" y="932"/>
                      <a:pt x="475" y="915"/>
                    </a:cubicBezTo>
                    <a:lnTo>
                      <a:pt x="305" y="627"/>
                    </a:lnTo>
                    <a:lnTo>
                      <a:pt x="18" y="119"/>
                    </a:lnTo>
                    <a:cubicBezTo>
                      <a:pt x="1" y="85"/>
                      <a:pt x="18" y="35"/>
                      <a:pt x="51" y="18"/>
                    </a:cubicBezTo>
                    <a:cubicBezTo>
                      <a:pt x="85" y="1"/>
                      <a:pt x="136" y="18"/>
                      <a:pt x="153" y="52"/>
                    </a:cubicBezTo>
                    <a:lnTo>
                      <a:pt x="441" y="543"/>
                    </a:lnTo>
                    <a:cubicBezTo>
                      <a:pt x="441" y="543"/>
                      <a:pt x="441" y="543"/>
                      <a:pt x="441" y="559"/>
                    </a:cubicBezTo>
                    <a:lnTo>
                      <a:pt x="576" y="813"/>
                    </a:lnTo>
                    <a:cubicBezTo>
                      <a:pt x="1287" y="797"/>
                      <a:pt x="1795" y="1304"/>
                      <a:pt x="2117" y="1745"/>
                    </a:cubicBezTo>
                    <a:cubicBezTo>
                      <a:pt x="2134" y="1762"/>
                      <a:pt x="2134" y="1778"/>
                      <a:pt x="2134" y="1795"/>
                    </a:cubicBezTo>
                    <a:cubicBezTo>
                      <a:pt x="2134" y="1829"/>
                      <a:pt x="2100" y="1863"/>
                      <a:pt x="2066" y="1863"/>
                    </a:cubicBezTo>
                    <a:close/>
                    <a:moveTo>
                      <a:pt x="373" y="576"/>
                    </a:move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09" name="Google Shape;8509;p43"/>
              <p:cNvSpPr/>
              <p:nvPr/>
            </p:nvSpPr>
            <p:spPr>
              <a:xfrm>
                <a:off x="920302" y="2673643"/>
                <a:ext cx="11362" cy="10356"/>
              </a:xfrm>
              <a:custGeom>
                <a:avLst/>
                <a:gdLst/>
                <a:ahLst/>
                <a:cxnLst/>
                <a:rect l="l" t="t" r="r" b="b"/>
                <a:pathLst>
                  <a:path w="576" h="525" extrusionOk="0">
                    <a:moveTo>
                      <a:pt x="491" y="169"/>
                    </a:moveTo>
                    <a:cubicBezTo>
                      <a:pt x="576" y="339"/>
                      <a:pt x="406" y="525"/>
                      <a:pt x="220" y="474"/>
                    </a:cubicBezTo>
                    <a:cubicBezTo>
                      <a:pt x="34" y="406"/>
                      <a:pt x="0" y="152"/>
                      <a:pt x="169" y="51"/>
                    </a:cubicBezTo>
                    <a:cubicBezTo>
                      <a:pt x="288" y="0"/>
                      <a:pt x="440" y="51"/>
                      <a:pt x="491" y="169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10" name="Google Shape;8510;p43"/>
              <p:cNvSpPr/>
              <p:nvPr/>
            </p:nvSpPr>
            <p:spPr>
              <a:xfrm>
                <a:off x="906614" y="2721730"/>
                <a:ext cx="27063" cy="19725"/>
              </a:xfrm>
              <a:custGeom>
                <a:avLst/>
                <a:gdLst/>
                <a:ahLst/>
                <a:cxnLst/>
                <a:rect l="l" t="t" r="r" b="b"/>
                <a:pathLst>
                  <a:path w="1372" h="1000" extrusionOk="0">
                    <a:moveTo>
                      <a:pt x="68" y="999"/>
                    </a:moveTo>
                    <a:cubicBezTo>
                      <a:pt x="34" y="999"/>
                      <a:pt x="0" y="965"/>
                      <a:pt x="0" y="931"/>
                    </a:cubicBezTo>
                    <a:cubicBezTo>
                      <a:pt x="0" y="897"/>
                      <a:pt x="17" y="880"/>
                      <a:pt x="34" y="864"/>
                    </a:cubicBezTo>
                    <a:lnTo>
                      <a:pt x="1253" y="17"/>
                    </a:lnTo>
                    <a:cubicBezTo>
                      <a:pt x="1287" y="0"/>
                      <a:pt x="1338" y="0"/>
                      <a:pt x="1354" y="34"/>
                    </a:cubicBezTo>
                    <a:cubicBezTo>
                      <a:pt x="1371" y="68"/>
                      <a:pt x="1371" y="119"/>
                      <a:pt x="1338" y="136"/>
                    </a:cubicBezTo>
                    <a:lnTo>
                      <a:pt x="119" y="982"/>
                    </a:lnTo>
                    <a:cubicBezTo>
                      <a:pt x="102" y="999"/>
                      <a:pt x="85" y="999"/>
                      <a:pt x="68" y="999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11" name="Google Shape;8511;p43"/>
              <p:cNvSpPr/>
              <p:nvPr/>
            </p:nvSpPr>
            <p:spPr>
              <a:xfrm>
                <a:off x="862531" y="2721730"/>
                <a:ext cx="9369" cy="8363"/>
              </a:xfrm>
              <a:custGeom>
                <a:avLst/>
                <a:gdLst/>
                <a:ahLst/>
                <a:cxnLst/>
                <a:rect l="l" t="t" r="r" b="b"/>
                <a:pathLst>
                  <a:path w="475" h="424" extrusionOk="0">
                    <a:moveTo>
                      <a:pt x="85" y="423"/>
                    </a:moveTo>
                    <a:cubicBezTo>
                      <a:pt x="68" y="423"/>
                      <a:pt x="34" y="406"/>
                      <a:pt x="34" y="390"/>
                    </a:cubicBezTo>
                    <a:cubicBezTo>
                      <a:pt x="0" y="373"/>
                      <a:pt x="0" y="322"/>
                      <a:pt x="34" y="288"/>
                    </a:cubicBezTo>
                    <a:lnTo>
                      <a:pt x="339" y="34"/>
                    </a:lnTo>
                    <a:cubicBezTo>
                      <a:pt x="390" y="0"/>
                      <a:pt x="457" y="17"/>
                      <a:pt x="474" y="85"/>
                    </a:cubicBezTo>
                    <a:cubicBezTo>
                      <a:pt x="474" y="102"/>
                      <a:pt x="457" y="119"/>
                      <a:pt x="457" y="136"/>
                    </a:cubicBezTo>
                    <a:lnTo>
                      <a:pt x="457" y="152"/>
                    </a:lnTo>
                    <a:lnTo>
                      <a:pt x="136" y="406"/>
                    </a:lnTo>
                    <a:cubicBezTo>
                      <a:pt x="119" y="423"/>
                      <a:pt x="102" y="423"/>
                      <a:pt x="85" y="423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12" name="Google Shape;8512;p43"/>
              <p:cNvSpPr/>
              <p:nvPr/>
            </p:nvSpPr>
            <p:spPr>
              <a:xfrm>
                <a:off x="857522" y="2721730"/>
                <a:ext cx="52113" cy="19725"/>
              </a:xfrm>
              <a:custGeom>
                <a:avLst/>
                <a:gdLst/>
                <a:ahLst/>
                <a:cxnLst/>
                <a:rect l="l" t="t" r="r" b="b"/>
                <a:pathLst>
                  <a:path w="2642" h="1000" extrusionOk="0">
                    <a:moveTo>
                      <a:pt x="2557" y="999"/>
                    </a:moveTo>
                    <a:cubicBezTo>
                      <a:pt x="2117" y="965"/>
                      <a:pt x="1321" y="796"/>
                      <a:pt x="965" y="152"/>
                    </a:cubicBezTo>
                    <a:lnTo>
                      <a:pt x="85" y="152"/>
                    </a:lnTo>
                    <a:cubicBezTo>
                      <a:pt x="34" y="152"/>
                      <a:pt x="0" y="119"/>
                      <a:pt x="0" y="85"/>
                    </a:cubicBezTo>
                    <a:cubicBezTo>
                      <a:pt x="0" y="34"/>
                      <a:pt x="34" y="0"/>
                      <a:pt x="85" y="0"/>
                    </a:cubicBezTo>
                    <a:lnTo>
                      <a:pt x="999" y="0"/>
                    </a:lnTo>
                    <a:cubicBezTo>
                      <a:pt x="1033" y="0"/>
                      <a:pt x="1067" y="17"/>
                      <a:pt x="1067" y="51"/>
                    </a:cubicBezTo>
                    <a:cubicBezTo>
                      <a:pt x="1389" y="660"/>
                      <a:pt x="2150" y="813"/>
                      <a:pt x="2574" y="847"/>
                    </a:cubicBezTo>
                    <a:cubicBezTo>
                      <a:pt x="2608" y="864"/>
                      <a:pt x="2641" y="897"/>
                      <a:pt x="2641" y="931"/>
                    </a:cubicBezTo>
                    <a:cubicBezTo>
                      <a:pt x="2641" y="965"/>
                      <a:pt x="2608" y="999"/>
                      <a:pt x="2557" y="999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13" name="Google Shape;8513;p43"/>
              <p:cNvSpPr/>
              <p:nvPr/>
            </p:nvSpPr>
            <p:spPr>
              <a:xfrm>
                <a:off x="905608" y="2704018"/>
                <a:ext cx="28069" cy="20731"/>
              </a:xfrm>
              <a:custGeom>
                <a:avLst/>
                <a:gdLst/>
                <a:ahLst/>
                <a:cxnLst/>
                <a:rect l="l" t="t" r="r" b="b"/>
                <a:pathLst>
                  <a:path w="1423" h="1051" extrusionOk="0">
                    <a:moveTo>
                      <a:pt x="1338" y="1050"/>
                    </a:moveTo>
                    <a:cubicBezTo>
                      <a:pt x="1321" y="1050"/>
                      <a:pt x="1321" y="1034"/>
                      <a:pt x="1304" y="1034"/>
                    </a:cubicBezTo>
                    <a:lnTo>
                      <a:pt x="68" y="187"/>
                    </a:lnTo>
                    <a:cubicBezTo>
                      <a:pt x="0" y="136"/>
                      <a:pt x="85" y="1"/>
                      <a:pt x="153" y="69"/>
                    </a:cubicBezTo>
                    <a:lnTo>
                      <a:pt x="1389" y="915"/>
                    </a:lnTo>
                    <a:cubicBezTo>
                      <a:pt x="1422" y="932"/>
                      <a:pt x="1422" y="983"/>
                      <a:pt x="1405" y="1017"/>
                    </a:cubicBezTo>
                    <a:cubicBezTo>
                      <a:pt x="1389" y="1034"/>
                      <a:pt x="1372" y="1050"/>
                      <a:pt x="1338" y="10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14" name="Google Shape;8514;p43"/>
              <p:cNvSpPr/>
              <p:nvPr/>
            </p:nvSpPr>
            <p:spPr>
              <a:xfrm>
                <a:off x="861861" y="2715714"/>
                <a:ext cx="10040" cy="9369"/>
              </a:xfrm>
              <a:custGeom>
                <a:avLst/>
                <a:gdLst/>
                <a:ahLst/>
                <a:cxnLst/>
                <a:rect l="l" t="t" r="r" b="b"/>
                <a:pathLst>
                  <a:path w="509" h="475" extrusionOk="0">
                    <a:moveTo>
                      <a:pt x="441" y="474"/>
                    </a:moveTo>
                    <a:lnTo>
                      <a:pt x="441" y="474"/>
                    </a:lnTo>
                    <a:cubicBezTo>
                      <a:pt x="424" y="457"/>
                      <a:pt x="407" y="457"/>
                      <a:pt x="390" y="441"/>
                    </a:cubicBezTo>
                    <a:lnTo>
                      <a:pt x="68" y="187"/>
                    </a:lnTo>
                    <a:cubicBezTo>
                      <a:pt x="0" y="136"/>
                      <a:pt x="102" y="0"/>
                      <a:pt x="170" y="68"/>
                    </a:cubicBezTo>
                    <a:lnTo>
                      <a:pt x="491" y="339"/>
                    </a:lnTo>
                    <a:cubicBezTo>
                      <a:pt x="491" y="339"/>
                      <a:pt x="508" y="356"/>
                      <a:pt x="508" y="356"/>
                    </a:cubicBezTo>
                    <a:cubicBezTo>
                      <a:pt x="508" y="373"/>
                      <a:pt x="508" y="373"/>
                      <a:pt x="508" y="390"/>
                    </a:cubicBezTo>
                    <a:cubicBezTo>
                      <a:pt x="508" y="424"/>
                      <a:pt x="474" y="457"/>
                      <a:pt x="441" y="47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15" name="Google Shape;8515;p43"/>
              <p:cNvSpPr/>
              <p:nvPr/>
            </p:nvSpPr>
            <p:spPr>
              <a:xfrm>
                <a:off x="857522" y="2705024"/>
                <a:ext cx="51778" cy="20060"/>
              </a:xfrm>
              <a:custGeom>
                <a:avLst/>
                <a:gdLst/>
                <a:ahLst/>
                <a:cxnLst/>
                <a:rect l="l" t="t" r="r" b="b"/>
                <a:pathLst>
                  <a:path w="2625" h="1017" extrusionOk="0">
                    <a:moveTo>
                      <a:pt x="85" y="1016"/>
                    </a:moveTo>
                    <a:cubicBezTo>
                      <a:pt x="34" y="1016"/>
                      <a:pt x="0" y="983"/>
                      <a:pt x="0" y="932"/>
                    </a:cubicBezTo>
                    <a:cubicBezTo>
                      <a:pt x="0" y="898"/>
                      <a:pt x="34" y="864"/>
                      <a:pt x="85" y="864"/>
                    </a:cubicBezTo>
                    <a:lnTo>
                      <a:pt x="965" y="864"/>
                    </a:lnTo>
                    <a:cubicBezTo>
                      <a:pt x="1321" y="221"/>
                      <a:pt x="2100" y="51"/>
                      <a:pt x="2540" y="1"/>
                    </a:cubicBezTo>
                    <a:cubicBezTo>
                      <a:pt x="2591" y="1"/>
                      <a:pt x="2624" y="34"/>
                      <a:pt x="2624" y="68"/>
                    </a:cubicBezTo>
                    <a:cubicBezTo>
                      <a:pt x="2624" y="102"/>
                      <a:pt x="2608" y="153"/>
                      <a:pt x="2557" y="153"/>
                    </a:cubicBezTo>
                    <a:cubicBezTo>
                      <a:pt x="2133" y="187"/>
                      <a:pt x="1389" y="356"/>
                      <a:pt x="1084" y="966"/>
                    </a:cubicBezTo>
                    <a:cubicBezTo>
                      <a:pt x="1067" y="999"/>
                      <a:pt x="1050" y="1016"/>
                      <a:pt x="1016" y="999"/>
                    </a:cubicBezTo>
                    <a:lnTo>
                      <a:pt x="85" y="999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16" name="Google Shape;8516;p43"/>
              <p:cNvSpPr/>
              <p:nvPr/>
            </p:nvSpPr>
            <p:spPr>
              <a:xfrm>
                <a:off x="895924" y="2718712"/>
                <a:ext cx="10375" cy="10375"/>
              </a:xfrm>
              <a:custGeom>
                <a:avLst/>
                <a:gdLst/>
                <a:ahLst/>
                <a:cxnLst/>
                <a:rect l="l" t="t" r="r" b="b"/>
                <a:pathLst>
                  <a:path w="526" h="526" extrusionOk="0">
                    <a:moveTo>
                      <a:pt x="254" y="1"/>
                    </a:moveTo>
                    <a:cubicBezTo>
                      <a:pt x="440" y="35"/>
                      <a:pt x="525" y="272"/>
                      <a:pt x="373" y="407"/>
                    </a:cubicBezTo>
                    <a:cubicBezTo>
                      <a:pt x="220" y="526"/>
                      <a:pt x="0" y="424"/>
                      <a:pt x="0" y="238"/>
                    </a:cubicBezTo>
                    <a:cubicBezTo>
                      <a:pt x="0" y="102"/>
                      <a:pt x="119" y="1"/>
                      <a:pt x="25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17" name="Google Shape;8517;p43"/>
              <p:cNvSpPr/>
              <p:nvPr/>
            </p:nvSpPr>
            <p:spPr>
              <a:xfrm>
                <a:off x="940322" y="2738751"/>
                <a:ext cx="5701" cy="32073"/>
              </a:xfrm>
              <a:custGeom>
                <a:avLst/>
                <a:gdLst/>
                <a:ahLst/>
                <a:cxnLst/>
                <a:rect l="l" t="t" r="r" b="b"/>
                <a:pathLst>
                  <a:path w="289" h="1626" extrusionOk="0">
                    <a:moveTo>
                      <a:pt x="221" y="1626"/>
                    </a:moveTo>
                    <a:cubicBezTo>
                      <a:pt x="170" y="1626"/>
                      <a:pt x="153" y="1609"/>
                      <a:pt x="136" y="1558"/>
                    </a:cubicBezTo>
                    <a:lnTo>
                      <a:pt x="18" y="85"/>
                    </a:lnTo>
                    <a:cubicBezTo>
                      <a:pt x="1" y="34"/>
                      <a:pt x="35" y="1"/>
                      <a:pt x="86" y="1"/>
                    </a:cubicBezTo>
                    <a:cubicBezTo>
                      <a:pt x="120" y="1"/>
                      <a:pt x="153" y="34"/>
                      <a:pt x="153" y="68"/>
                    </a:cubicBezTo>
                    <a:lnTo>
                      <a:pt x="289" y="1558"/>
                    </a:lnTo>
                    <a:cubicBezTo>
                      <a:pt x="289" y="1592"/>
                      <a:pt x="255" y="1626"/>
                      <a:pt x="221" y="162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18" name="Google Shape;8518;p43"/>
              <p:cNvSpPr/>
              <p:nvPr/>
            </p:nvSpPr>
            <p:spPr>
              <a:xfrm>
                <a:off x="909947" y="2791848"/>
                <a:ext cx="4359" cy="11381"/>
              </a:xfrm>
              <a:custGeom>
                <a:avLst/>
                <a:gdLst/>
                <a:ahLst/>
                <a:cxnLst/>
                <a:rect l="l" t="t" r="r" b="b"/>
                <a:pathLst>
                  <a:path w="221" h="577" extrusionOk="0">
                    <a:moveTo>
                      <a:pt x="136" y="576"/>
                    </a:moveTo>
                    <a:cubicBezTo>
                      <a:pt x="102" y="576"/>
                      <a:pt x="68" y="542"/>
                      <a:pt x="68" y="508"/>
                    </a:cubicBezTo>
                    <a:lnTo>
                      <a:pt x="0" y="102"/>
                    </a:lnTo>
                    <a:cubicBezTo>
                      <a:pt x="0" y="68"/>
                      <a:pt x="17" y="17"/>
                      <a:pt x="68" y="17"/>
                    </a:cubicBezTo>
                    <a:cubicBezTo>
                      <a:pt x="102" y="1"/>
                      <a:pt x="136" y="34"/>
                      <a:pt x="153" y="68"/>
                    </a:cubicBezTo>
                    <a:lnTo>
                      <a:pt x="220" y="492"/>
                    </a:lnTo>
                    <a:cubicBezTo>
                      <a:pt x="220" y="525"/>
                      <a:pt x="187" y="576"/>
                      <a:pt x="153" y="57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19" name="Google Shape;8519;p43"/>
              <p:cNvSpPr/>
              <p:nvPr/>
            </p:nvSpPr>
            <p:spPr>
              <a:xfrm>
                <a:off x="903932" y="2767134"/>
                <a:ext cx="43099" cy="37754"/>
              </a:xfrm>
              <a:custGeom>
                <a:avLst/>
                <a:gdLst/>
                <a:ahLst/>
                <a:cxnLst/>
                <a:rect l="l" t="t" r="r" b="b"/>
                <a:pathLst>
                  <a:path w="2185" h="1914" extrusionOk="0">
                    <a:moveTo>
                      <a:pt x="85" y="1914"/>
                    </a:moveTo>
                    <a:cubicBezTo>
                      <a:pt x="85" y="1914"/>
                      <a:pt x="68" y="1914"/>
                      <a:pt x="51" y="1914"/>
                    </a:cubicBezTo>
                    <a:cubicBezTo>
                      <a:pt x="17" y="1897"/>
                      <a:pt x="1" y="1846"/>
                      <a:pt x="34" y="1812"/>
                    </a:cubicBezTo>
                    <a:lnTo>
                      <a:pt x="492" y="1017"/>
                    </a:lnTo>
                    <a:cubicBezTo>
                      <a:pt x="492" y="983"/>
                      <a:pt x="525" y="966"/>
                      <a:pt x="559" y="966"/>
                    </a:cubicBezTo>
                    <a:cubicBezTo>
                      <a:pt x="1236" y="1000"/>
                      <a:pt x="1761" y="424"/>
                      <a:pt x="1998" y="85"/>
                    </a:cubicBezTo>
                    <a:cubicBezTo>
                      <a:pt x="2049" y="1"/>
                      <a:pt x="2185" y="85"/>
                      <a:pt x="2117" y="170"/>
                    </a:cubicBezTo>
                    <a:cubicBezTo>
                      <a:pt x="1863" y="526"/>
                      <a:pt x="1338" y="1118"/>
                      <a:pt x="610" y="1118"/>
                    </a:cubicBezTo>
                    <a:lnTo>
                      <a:pt x="593" y="1118"/>
                    </a:lnTo>
                    <a:lnTo>
                      <a:pt x="153" y="1880"/>
                    </a:lnTo>
                    <a:cubicBezTo>
                      <a:pt x="136" y="1914"/>
                      <a:pt x="119" y="1914"/>
                      <a:pt x="85" y="191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20" name="Google Shape;8520;p43"/>
              <p:cNvSpPr/>
              <p:nvPr/>
            </p:nvSpPr>
            <p:spPr>
              <a:xfrm>
                <a:off x="913951" y="2738081"/>
                <a:ext cx="30416" cy="16391"/>
              </a:xfrm>
              <a:custGeom>
                <a:avLst/>
                <a:gdLst/>
                <a:ahLst/>
                <a:cxnLst/>
                <a:rect l="l" t="t" r="r" b="b"/>
                <a:pathLst>
                  <a:path w="1542" h="831" extrusionOk="0">
                    <a:moveTo>
                      <a:pt x="85" y="830"/>
                    </a:moveTo>
                    <a:cubicBezTo>
                      <a:pt x="34" y="830"/>
                      <a:pt x="0" y="796"/>
                      <a:pt x="0" y="746"/>
                    </a:cubicBezTo>
                    <a:cubicBezTo>
                      <a:pt x="0" y="712"/>
                      <a:pt x="17" y="695"/>
                      <a:pt x="51" y="678"/>
                    </a:cubicBezTo>
                    <a:lnTo>
                      <a:pt x="1389" y="51"/>
                    </a:lnTo>
                    <a:cubicBezTo>
                      <a:pt x="1473" y="1"/>
                      <a:pt x="1541" y="136"/>
                      <a:pt x="1457" y="187"/>
                    </a:cubicBezTo>
                    <a:lnTo>
                      <a:pt x="1372" y="221"/>
                    </a:lnTo>
                    <a:lnTo>
                      <a:pt x="119" y="813"/>
                    </a:lnTo>
                    <a:cubicBezTo>
                      <a:pt x="102" y="813"/>
                      <a:pt x="85" y="830"/>
                      <a:pt x="85" y="83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21" name="Google Shape;8521;p43"/>
              <p:cNvSpPr/>
              <p:nvPr/>
            </p:nvSpPr>
            <p:spPr>
              <a:xfrm>
                <a:off x="902255" y="2791848"/>
                <a:ext cx="10711" cy="6371"/>
              </a:xfrm>
              <a:custGeom>
                <a:avLst/>
                <a:gdLst/>
                <a:ahLst/>
                <a:cxnLst/>
                <a:rect l="l" t="t" r="r" b="b"/>
                <a:pathLst>
                  <a:path w="543" h="323" extrusionOk="0">
                    <a:moveTo>
                      <a:pt x="86" y="322"/>
                    </a:moveTo>
                    <a:cubicBezTo>
                      <a:pt x="52" y="322"/>
                      <a:pt x="18" y="288"/>
                      <a:pt x="1" y="271"/>
                    </a:cubicBezTo>
                    <a:cubicBezTo>
                      <a:pt x="1" y="221"/>
                      <a:pt x="18" y="187"/>
                      <a:pt x="52" y="170"/>
                    </a:cubicBezTo>
                    <a:lnTo>
                      <a:pt x="441" y="17"/>
                    </a:lnTo>
                    <a:cubicBezTo>
                      <a:pt x="475" y="1"/>
                      <a:pt x="526" y="17"/>
                      <a:pt x="543" y="68"/>
                    </a:cubicBezTo>
                    <a:cubicBezTo>
                      <a:pt x="543" y="102"/>
                      <a:pt x="526" y="136"/>
                      <a:pt x="492" y="153"/>
                    </a:cubicBezTo>
                    <a:lnTo>
                      <a:pt x="102" y="305"/>
                    </a:lnTo>
                    <a:cubicBezTo>
                      <a:pt x="102" y="305"/>
                      <a:pt x="86" y="322"/>
                      <a:pt x="86" y="322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22" name="Google Shape;8522;p43"/>
              <p:cNvSpPr/>
              <p:nvPr/>
            </p:nvSpPr>
            <p:spPr>
              <a:xfrm>
                <a:off x="903932" y="2751098"/>
                <a:ext cx="13038" cy="53790"/>
              </a:xfrm>
              <a:custGeom>
                <a:avLst/>
                <a:gdLst/>
                <a:ahLst/>
                <a:cxnLst/>
                <a:rect l="l" t="t" r="r" b="b"/>
                <a:pathLst>
                  <a:path w="661" h="2727" extrusionOk="0">
                    <a:moveTo>
                      <a:pt x="85" y="2727"/>
                    </a:moveTo>
                    <a:cubicBezTo>
                      <a:pt x="85" y="2727"/>
                      <a:pt x="68" y="2727"/>
                      <a:pt x="51" y="2727"/>
                    </a:cubicBezTo>
                    <a:cubicBezTo>
                      <a:pt x="17" y="2710"/>
                      <a:pt x="1" y="2659"/>
                      <a:pt x="34" y="2625"/>
                    </a:cubicBezTo>
                    <a:lnTo>
                      <a:pt x="458" y="1863"/>
                    </a:lnTo>
                    <a:cubicBezTo>
                      <a:pt x="85" y="1220"/>
                      <a:pt x="339" y="458"/>
                      <a:pt x="525" y="52"/>
                    </a:cubicBezTo>
                    <a:cubicBezTo>
                      <a:pt x="525" y="18"/>
                      <a:pt x="576" y="1"/>
                      <a:pt x="610" y="18"/>
                    </a:cubicBezTo>
                    <a:cubicBezTo>
                      <a:pt x="644" y="35"/>
                      <a:pt x="661" y="86"/>
                      <a:pt x="661" y="120"/>
                    </a:cubicBezTo>
                    <a:cubicBezTo>
                      <a:pt x="475" y="509"/>
                      <a:pt x="238" y="1237"/>
                      <a:pt x="610" y="1813"/>
                    </a:cubicBezTo>
                    <a:cubicBezTo>
                      <a:pt x="627" y="1830"/>
                      <a:pt x="627" y="1863"/>
                      <a:pt x="610" y="1897"/>
                    </a:cubicBezTo>
                    <a:lnTo>
                      <a:pt x="153" y="2693"/>
                    </a:lnTo>
                    <a:cubicBezTo>
                      <a:pt x="136" y="2710"/>
                      <a:pt x="119" y="2727"/>
                      <a:pt x="85" y="2727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23" name="Google Shape;8523;p43"/>
              <p:cNvSpPr/>
              <p:nvPr/>
            </p:nvSpPr>
            <p:spPr>
              <a:xfrm>
                <a:off x="920973" y="2761789"/>
                <a:ext cx="10356" cy="12052"/>
              </a:xfrm>
              <a:custGeom>
                <a:avLst/>
                <a:gdLst/>
                <a:ahLst/>
                <a:cxnLst/>
                <a:rect l="l" t="t" r="r" b="b"/>
                <a:pathLst>
                  <a:path w="525" h="611" extrusionOk="0">
                    <a:moveTo>
                      <a:pt x="85" y="170"/>
                    </a:moveTo>
                    <a:cubicBezTo>
                      <a:pt x="203" y="1"/>
                      <a:pt x="457" y="69"/>
                      <a:pt x="491" y="255"/>
                    </a:cubicBezTo>
                    <a:cubicBezTo>
                      <a:pt x="525" y="458"/>
                      <a:pt x="322" y="610"/>
                      <a:pt x="152" y="509"/>
                    </a:cubicBezTo>
                    <a:cubicBezTo>
                      <a:pt x="34" y="424"/>
                      <a:pt x="0" y="289"/>
                      <a:pt x="85" y="17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24" name="Google Shape;8524;p43"/>
              <p:cNvSpPr/>
              <p:nvPr/>
            </p:nvSpPr>
            <p:spPr>
              <a:xfrm>
                <a:off x="959375" y="2738081"/>
                <a:ext cx="31067" cy="16056"/>
              </a:xfrm>
              <a:custGeom>
                <a:avLst/>
                <a:gdLst/>
                <a:ahLst/>
                <a:cxnLst/>
                <a:rect l="l" t="t" r="r" b="b"/>
                <a:pathLst>
                  <a:path w="1575" h="814" extrusionOk="0">
                    <a:moveTo>
                      <a:pt x="1473" y="813"/>
                    </a:moveTo>
                    <a:cubicBezTo>
                      <a:pt x="1456" y="813"/>
                      <a:pt x="1439" y="813"/>
                      <a:pt x="1422" y="796"/>
                    </a:cubicBezTo>
                    <a:lnTo>
                      <a:pt x="85" y="170"/>
                    </a:lnTo>
                    <a:cubicBezTo>
                      <a:pt x="0" y="136"/>
                      <a:pt x="51" y="1"/>
                      <a:pt x="152" y="35"/>
                    </a:cubicBezTo>
                    <a:lnTo>
                      <a:pt x="1507" y="678"/>
                    </a:lnTo>
                    <a:cubicBezTo>
                      <a:pt x="1575" y="712"/>
                      <a:pt x="1558" y="813"/>
                      <a:pt x="1473" y="813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25" name="Google Shape;8525;p43"/>
              <p:cNvSpPr/>
              <p:nvPr/>
            </p:nvSpPr>
            <p:spPr>
              <a:xfrm>
                <a:off x="991091" y="2791848"/>
                <a:ext cx="11046" cy="6036"/>
              </a:xfrm>
              <a:custGeom>
                <a:avLst/>
                <a:gdLst/>
                <a:ahLst/>
                <a:cxnLst/>
                <a:rect l="l" t="t" r="r" b="b"/>
                <a:pathLst>
                  <a:path w="560" h="306" extrusionOk="0">
                    <a:moveTo>
                      <a:pt x="474" y="305"/>
                    </a:moveTo>
                    <a:cubicBezTo>
                      <a:pt x="458" y="305"/>
                      <a:pt x="458" y="305"/>
                      <a:pt x="441" y="305"/>
                    </a:cubicBezTo>
                    <a:lnTo>
                      <a:pt x="51" y="153"/>
                    </a:lnTo>
                    <a:cubicBezTo>
                      <a:pt x="17" y="136"/>
                      <a:pt x="0" y="102"/>
                      <a:pt x="0" y="51"/>
                    </a:cubicBezTo>
                    <a:cubicBezTo>
                      <a:pt x="17" y="17"/>
                      <a:pt x="68" y="1"/>
                      <a:pt x="102" y="17"/>
                    </a:cubicBezTo>
                    <a:lnTo>
                      <a:pt x="491" y="153"/>
                    </a:lnTo>
                    <a:cubicBezTo>
                      <a:pt x="559" y="187"/>
                      <a:pt x="542" y="305"/>
                      <a:pt x="474" y="30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26" name="Google Shape;8526;p43"/>
              <p:cNvSpPr/>
              <p:nvPr/>
            </p:nvSpPr>
            <p:spPr>
              <a:xfrm>
                <a:off x="986081" y="2750112"/>
                <a:ext cx="14044" cy="54776"/>
              </a:xfrm>
              <a:custGeom>
                <a:avLst/>
                <a:gdLst/>
                <a:ahLst/>
                <a:cxnLst/>
                <a:rect l="l" t="t" r="r" b="b"/>
                <a:pathLst>
                  <a:path w="712" h="2777" extrusionOk="0">
                    <a:moveTo>
                      <a:pt x="627" y="2777"/>
                    </a:moveTo>
                    <a:cubicBezTo>
                      <a:pt x="593" y="2777"/>
                      <a:pt x="576" y="2760"/>
                      <a:pt x="559" y="2743"/>
                    </a:cubicBezTo>
                    <a:lnTo>
                      <a:pt x="102" y="1930"/>
                    </a:lnTo>
                    <a:cubicBezTo>
                      <a:pt x="85" y="1913"/>
                      <a:pt x="85" y="1880"/>
                      <a:pt x="102" y="1846"/>
                    </a:cubicBezTo>
                    <a:cubicBezTo>
                      <a:pt x="475" y="1270"/>
                      <a:pt x="221" y="542"/>
                      <a:pt x="51" y="153"/>
                    </a:cubicBezTo>
                    <a:cubicBezTo>
                      <a:pt x="0" y="68"/>
                      <a:pt x="136" y="0"/>
                      <a:pt x="187" y="102"/>
                    </a:cubicBezTo>
                    <a:cubicBezTo>
                      <a:pt x="373" y="508"/>
                      <a:pt x="627" y="1270"/>
                      <a:pt x="237" y="1896"/>
                    </a:cubicBezTo>
                    <a:lnTo>
                      <a:pt x="695" y="2658"/>
                    </a:lnTo>
                    <a:cubicBezTo>
                      <a:pt x="712" y="2692"/>
                      <a:pt x="695" y="2743"/>
                      <a:pt x="661" y="2760"/>
                    </a:cubicBezTo>
                    <a:cubicBezTo>
                      <a:pt x="644" y="2777"/>
                      <a:pt x="644" y="2777"/>
                      <a:pt x="627" y="2777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27" name="Google Shape;8527;p43"/>
              <p:cNvSpPr/>
              <p:nvPr/>
            </p:nvSpPr>
            <p:spPr>
              <a:xfrm>
                <a:off x="958034" y="2738751"/>
                <a:ext cx="5365" cy="32073"/>
              </a:xfrm>
              <a:custGeom>
                <a:avLst/>
                <a:gdLst/>
                <a:ahLst/>
                <a:cxnLst/>
                <a:rect l="l" t="t" r="r" b="b"/>
                <a:pathLst>
                  <a:path w="272" h="1626" extrusionOk="0">
                    <a:moveTo>
                      <a:pt x="68" y="1626"/>
                    </a:moveTo>
                    <a:lnTo>
                      <a:pt x="68" y="1626"/>
                    </a:lnTo>
                    <a:cubicBezTo>
                      <a:pt x="17" y="1626"/>
                      <a:pt x="0" y="1592"/>
                      <a:pt x="0" y="1558"/>
                    </a:cubicBezTo>
                    <a:lnTo>
                      <a:pt x="119" y="68"/>
                    </a:lnTo>
                    <a:cubicBezTo>
                      <a:pt x="119" y="34"/>
                      <a:pt x="153" y="1"/>
                      <a:pt x="203" y="1"/>
                    </a:cubicBezTo>
                    <a:cubicBezTo>
                      <a:pt x="237" y="1"/>
                      <a:pt x="271" y="34"/>
                      <a:pt x="271" y="85"/>
                    </a:cubicBezTo>
                    <a:lnTo>
                      <a:pt x="153" y="1558"/>
                    </a:lnTo>
                    <a:cubicBezTo>
                      <a:pt x="136" y="1609"/>
                      <a:pt x="102" y="1626"/>
                      <a:pt x="68" y="162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28" name="Google Shape;8528;p43"/>
              <p:cNvSpPr/>
              <p:nvPr/>
            </p:nvSpPr>
            <p:spPr>
              <a:xfrm>
                <a:off x="989750" y="2791177"/>
                <a:ext cx="4695" cy="11717"/>
              </a:xfrm>
              <a:custGeom>
                <a:avLst/>
                <a:gdLst/>
                <a:ahLst/>
                <a:cxnLst/>
                <a:rect l="l" t="t" r="r" b="b"/>
                <a:pathLst>
                  <a:path w="238" h="594" extrusionOk="0">
                    <a:moveTo>
                      <a:pt x="85" y="593"/>
                    </a:moveTo>
                    <a:lnTo>
                      <a:pt x="68" y="593"/>
                    </a:lnTo>
                    <a:cubicBezTo>
                      <a:pt x="35" y="593"/>
                      <a:pt x="1" y="559"/>
                      <a:pt x="18" y="509"/>
                    </a:cubicBezTo>
                    <a:lnTo>
                      <a:pt x="68" y="102"/>
                    </a:lnTo>
                    <a:cubicBezTo>
                      <a:pt x="85" y="1"/>
                      <a:pt x="238" y="18"/>
                      <a:pt x="221" y="119"/>
                    </a:cubicBezTo>
                    <a:lnTo>
                      <a:pt x="153" y="526"/>
                    </a:lnTo>
                    <a:cubicBezTo>
                      <a:pt x="153" y="576"/>
                      <a:pt x="119" y="593"/>
                      <a:pt x="85" y="593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29" name="Google Shape;8529;p43"/>
              <p:cNvSpPr/>
              <p:nvPr/>
            </p:nvSpPr>
            <p:spPr>
              <a:xfrm>
                <a:off x="957699" y="2767804"/>
                <a:ext cx="42428" cy="37083"/>
              </a:xfrm>
              <a:custGeom>
                <a:avLst/>
                <a:gdLst/>
                <a:ahLst/>
                <a:cxnLst/>
                <a:rect l="l" t="t" r="r" b="b"/>
                <a:pathLst>
                  <a:path w="2151" h="1880" extrusionOk="0">
                    <a:moveTo>
                      <a:pt x="2066" y="1880"/>
                    </a:moveTo>
                    <a:cubicBezTo>
                      <a:pt x="2032" y="1880"/>
                      <a:pt x="2015" y="1863"/>
                      <a:pt x="1998" y="1846"/>
                    </a:cubicBezTo>
                    <a:lnTo>
                      <a:pt x="1558" y="1084"/>
                    </a:lnTo>
                    <a:lnTo>
                      <a:pt x="1524" y="1084"/>
                    </a:lnTo>
                    <a:cubicBezTo>
                      <a:pt x="813" y="1084"/>
                      <a:pt x="271" y="492"/>
                      <a:pt x="17" y="136"/>
                    </a:cubicBezTo>
                    <a:cubicBezTo>
                      <a:pt x="0" y="102"/>
                      <a:pt x="0" y="51"/>
                      <a:pt x="34" y="34"/>
                    </a:cubicBezTo>
                    <a:cubicBezTo>
                      <a:pt x="68" y="1"/>
                      <a:pt x="119" y="17"/>
                      <a:pt x="153" y="51"/>
                    </a:cubicBezTo>
                    <a:cubicBezTo>
                      <a:pt x="390" y="390"/>
                      <a:pt x="915" y="966"/>
                      <a:pt x="1592" y="932"/>
                    </a:cubicBezTo>
                    <a:cubicBezTo>
                      <a:pt x="1626" y="932"/>
                      <a:pt x="1643" y="949"/>
                      <a:pt x="1660" y="966"/>
                    </a:cubicBezTo>
                    <a:lnTo>
                      <a:pt x="2134" y="1761"/>
                    </a:lnTo>
                    <a:cubicBezTo>
                      <a:pt x="2151" y="1795"/>
                      <a:pt x="2134" y="1846"/>
                      <a:pt x="2100" y="1863"/>
                    </a:cubicBezTo>
                    <a:cubicBezTo>
                      <a:pt x="2083" y="1880"/>
                      <a:pt x="2083" y="1880"/>
                      <a:pt x="2066" y="188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30" name="Google Shape;8530;p43"/>
              <p:cNvSpPr/>
              <p:nvPr/>
            </p:nvSpPr>
            <p:spPr>
              <a:xfrm>
                <a:off x="972058" y="2762124"/>
                <a:ext cx="11381" cy="10711"/>
              </a:xfrm>
              <a:custGeom>
                <a:avLst/>
                <a:gdLst/>
                <a:ahLst/>
                <a:cxnLst/>
                <a:rect l="l" t="t" r="r" b="b"/>
                <a:pathLst>
                  <a:path w="577" h="543" extrusionOk="0">
                    <a:moveTo>
                      <a:pt x="68" y="373"/>
                    </a:moveTo>
                    <a:cubicBezTo>
                      <a:pt x="0" y="187"/>
                      <a:pt x="170" y="1"/>
                      <a:pt x="356" y="52"/>
                    </a:cubicBezTo>
                    <a:cubicBezTo>
                      <a:pt x="542" y="119"/>
                      <a:pt x="576" y="373"/>
                      <a:pt x="407" y="475"/>
                    </a:cubicBezTo>
                    <a:cubicBezTo>
                      <a:pt x="288" y="542"/>
                      <a:pt x="136" y="492"/>
                      <a:pt x="68" y="373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31" name="Google Shape;8531;p43"/>
              <p:cNvSpPr/>
              <p:nvPr/>
            </p:nvSpPr>
            <p:spPr>
              <a:xfrm>
                <a:off x="969375" y="2704018"/>
                <a:ext cx="28739" cy="20396"/>
              </a:xfrm>
              <a:custGeom>
                <a:avLst/>
                <a:gdLst/>
                <a:ahLst/>
                <a:cxnLst/>
                <a:rect l="l" t="t" r="r" b="b"/>
                <a:pathLst>
                  <a:path w="1457" h="1034" extrusionOk="0">
                    <a:moveTo>
                      <a:pt x="103" y="1034"/>
                    </a:moveTo>
                    <a:cubicBezTo>
                      <a:pt x="35" y="1034"/>
                      <a:pt x="1" y="949"/>
                      <a:pt x="69" y="898"/>
                    </a:cubicBezTo>
                    <a:lnTo>
                      <a:pt x="1288" y="52"/>
                    </a:lnTo>
                    <a:cubicBezTo>
                      <a:pt x="1372" y="1"/>
                      <a:pt x="1457" y="119"/>
                      <a:pt x="1372" y="187"/>
                    </a:cubicBezTo>
                    <a:lnTo>
                      <a:pt x="153" y="1034"/>
                    </a:lnTo>
                    <a:cubicBezTo>
                      <a:pt x="136" y="1034"/>
                      <a:pt x="119" y="1034"/>
                      <a:pt x="103" y="103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32" name="Google Shape;8532;p43"/>
              <p:cNvSpPr/>
              <p:nvPr/>
            </p:nvSpPr>
            <p:spPr>
              <a:xfrm>
                <a:off x="1031505" y="2716049"/>
                <a:ext cx="9685" cy="8363"/>
              </a:xfrm>
              <a:custGeom>
                <a:avLst/>
                <a:gdLst/>
                <a:ahLst/>
                <a:cxnLst/>
                <a:rect l="l" t="t" r="r" b="b"/>
                <a:pathLst>
                  <a:path w="491" h="424" extrusionOk="0">
                    <a:moveTo>
                      <a:pt x="85" y="424"/>
                    </a:moveTo>
                    <a:cubicBezTo>
                      <a:pt x="51" y="424"/>
                      <a:pt x="34" y="407"/>
                      <a:pt x="17" y="390"/>
                    </a:cubicBezTo>
                    <a:cubicBezTo>
                      <a:pt x="0" y="356"/>
                      <a:pt x="0" y="322"/>
                      <a:pt x="34" y="288"/>
                    </a:cubicBezTo>
                    <a:lnTo>
                      <a:pt x="356" y="34"/>
                    </a:lnTo>
                    <a:cubicBezTo>
                      <a:pt x="389" y="0"/>
                      <a:pt x="440" y="0"/>
                      <a:pt x="457" y="34"/>
                    </a:cubicBezTo>
                    <a:cubicBezTo>
                      <a:pt x="491" y="68"/>
                      <a:pt x="474" y="119"/>
                      <a:pt x="440" y="136"/>
                    </a:cubicBezTo>
                    <a:lnTo>
                      <a:pt x="119" y="407"/>
                    </a:lnTo>
                    <a:cubicBezTo>
                      <a:pt x="102" y="424"/>
                      <a:pt x="102" y="424"/>
                      <a:pt x="85" y="42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33" name="Google Shape;8533;p43"/>
              <p:cNvSpPr/>
              <p:nvPr/>
            </p:nvSpPr>
            <p:spPr>
              <a:xfrm>
                <a:off x="994089" y="2704688"/>
                <a:ext cx="52113" cy="20060"/>
              </a:xfrm>
              <a:custGeom>
                <a:avLst/>
                <a:gdLst/>
                <a:ahLst/>
                <a:cxnLst/>
                <a:rect l="l" t="t" r="r" b="b"/>
                <a:pathLst>
                  <a:path w="2642" h="1017" extrusionOk="0">
                    <a:moveTo>
                      <a:pt x="1626" y="1000"/>
                    </a:moveTo>
                    <a:cubicBezTo>
                      <a:pt x="1609" y="1000"/>
                      <a:pt x="1575" y="983"/>
                      <a:pt x="1558" y="966"/>
                    </a:cubicBezTo>
                    <a:cubicBezTo>
                      <a:pt x="1254" y="339"/>
                      <a:pt x="492" y="187"/>
                      <a:pt x="69" y="153"/>
                    </a:cubicBezTo>
                    <a:cubicBezTo>
                      <a:pt x="18" y="153"/>
                      <a:pt x="1" y="119"/>
                      <a:pt x="1" y="68"/>
                    </a:cubicBezTo>
                    <a:cubicBezTo>
                      <a:pt x="1" y="35"/>
                      <a:pt x="35" y="1"/>
                      <a:pt x="85" y="1"/>
                    </a:cubicBezTo>
                    <a:cubicBezTo>
                      <a:pt x="526" y="51"/>
                      <a:pt x="1321" y="221"/>
                      <a:pt x="1677" y="847"/>
                    </a:cubicBezTo>
                    <a:lnTo>
                      <a:pt x="2557" y="847"/>
                    </a:lnTo>
                    <a:lnTo>
                      <a:pt x="2557" y="847"/>
                    </a:lnTo>
                    <a:cubicBezTo>
                      <a:pt x="2642" y="830"/>
                      <a:pt x="2642" y="1016"/>
                      <a:pt x="2557" y="100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34" name="Google Shape;8534;p43"/>
              <p:cNvSpPr/>
              <p:nvPr/>
            </p:nvSpPr>
            <p:spPr>
              <a:xfrm>
                <a:off x="969060" y="2720724"/>
                <a:ext cx="28739" cy="20396"/>
              </a:xfrm>
              <a:custGeom>
                <a:avLst/>
                <a:gdLst/>
                <a:ahLst/>
                <a:cxnLst/>
                <a:rect l="l" t="t" r="r" b="b"/>
                <a:pathLst>
                  <a:path w="1457" h="1034" extrusionOk="0">
                    <a:moveTo>
                      <a:pt x="1354" y="1033"/>
                    </a:moveTo>
                    <a:cubicBezTo>
                      <a:pt x="1338" y="1033"/>
                      <a:pt x="1321" y="1033"/>
                      <a:pt x="1304" y="1033"/>
                    </a:cubicBezTo>
                    <a:lnTo>
                      <a:pt x="85" y="187"/>
                    </a:lnTo>
                    <a:cubicBezTo>
                      <a:pt x="0" y="119"/>
                      <a:pt x="85" y="0"/>
                      <a:pt x="169" y="51"/>
                    </a:cubicBezTo>
                    <a:lnTo>
                      <a:pt x="1388" y="898"/>
                    </a:lnTo>
                    <a:cubicBezTo>
                      <a:pt x="1456" y="948"/>
                      <a:pt x="1422" y="1033"/>
                      <a:pt x="1354" y="1033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35" name="Google Shape;8535;p43"/>
              <p:cNvSpPr/>
              <p:nvPr/>
            </p:nvSpPr>
            <p:spPr>
              <a:xfrm>
                <a:off x="1031505" y="2721059"/>
                <a:ext cx="9685" cy="8363"/>
              </a:xfrm>
              <a:custGeom>
                <a:avLst/>
                <a:gdLst/>
                <a:ahLst/>
                <a:cxnLst/>
                <a:rect l="l" t="t" r="r" b="b"/>
                <a:pathLst>
                  <a:path w="491" h="424" extrusionOk="0">
                    <a:moveTo>
                      <a:pt x="406" y="424"/>
                    </a:moveTo>
                    <a:cubicBezTo>
                      <a:pt x="389" y="424"/>
                      <a:pt x="372" y="424"/>
                      <a:pt x="356" y="407"/>
                    </a:cubicBezTo>
                    <a:lnTo>
                      <a:pt x="34" y="153"/>
                    </a:lnTo>
                    <a:cubicBezTo>
                      <a:pt x="0" y="119"/>
                      <a:pt x="0" y="85"/>
                      <a:pt x="17" y="51"/>
                    </a:cubicBezTo>
                    <a:cubicBezTo>
                      <a:pt x="51" y="17"/>
                      <a:pt x="85" y="0"/>
                      <a:pt x="119" y="34"/>
                    </a:cubicBezTo>
                    <a:lnTo>
                      <a:pt x="440" y="288"/>
                    </a:lnTo>
                    <a:cubicBezTo>
                      <a:pt x="474" y="322"/>
                      <a:pt x="491" y="373"/>
                      <a:pt x="457" y="407"/>
                    </a:cubicBezTo>
                    <a:cubicBezTo>
                      <a:pt x="440" y="424"/>
                      <a:pt x="423" y="424"/>
                      <a:pt x="406" y="42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36" name="Google Shape;8536;p43"/>
              <p:cNvSpPr/>
              <p:nvPr/>
            </p:nvSpPr>
            <p:spPr>
              <a:xfrm>
                <a:off x="994089" y="2721394"/>
                <a:ext cx="51798" cy="19725"/>
              </a:xfrm>
              <a:custGeom>
                <a:avLst/>
                <a:gdLst/>
                <a:ahLst/>
                <a:cxnLst/>
                <a:rect l="l" t="t" r="r" b="b"/>
                <a:pathLst>
                  <a:path w="2626" h="1000" extrusionOk="0">
                    <a:moveTo>
                      <a:pt x="85" y="999"/>
                    </a:moveTo>
                    <a:cubicBezTo>
                      <a:pt x="35" y="999"/>
                      <a:pt x="18" y="982"/>
                      <a:pt x="1" y="948"/>
                    </a:cubicBezTo>
                    <a:cubicBezTo>
                      <a:pt x="1" y="897"/>
                      <a:pt x="35" y="864"/>
                      <a:pt x="69" y="864"/>
                    </a:cubicBezTo>
                    <a:cubicBezTo>
                      <a:pt x="492" y="813"/>
                      <a:pt x="1254" y="660"/>
                      <a:pt x="1558" y="51"/>
                    </a:cubicBezTo>
                    <a:cubicBezTo>
                      <a:pt x="1575" y="17"/>
                      <a:pt x="1592" y="0"/>
                      <a:pt x="1626" y="0"/>
                    </a:cubicBezTo>
                    <a:lnTo>
                      <a:pt x="2540" y="0"/>
                    </a:lnTo>
                    <a:lnTo>
                      <a:pt x="2540" y="0"/>
                    </a:lnTo>
                    <a:cubicBezTo>
                      <a:pt x="2591" y="0"/>
                      <a:pt x="2625" y="34"/>
                      <a:pt x="2625" y="85"/>
                    </a:cubicBezTo>
                    <a:cubicBezTo>
                      <a:pt x="2625" y="119"/>
                      <a:pt x="2591" y="153"/>
                      <a:pt x="2540" y="153"/>
                    </a:cubicBezTo>
                    <a:lnTo>
                      <a:pt x="1660" y="153"/>
                    </a:lnTo>
                    <a:cubicBezTo>
                      <a:pt x="1304" y="796"/>
                      <a:pt x="526" y="965"/>
                      <a:pt x="85" y="999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37" name="Google Shape;8537;p43"/>
              <p:cNvSpPr/>
              <p:nvPr/>
            </p:nvSpPr>
            <p:spPr>
              <a:xfrm>
                <a:off x="997442" y="2717055"/>
                <a:ext cx="10356" cy="10691"/>
              </a:xfrm>
              <a:custGeom>
                <a:avLst/>
                <a:gdLst/>
                <a:ahLst/>
                <a:cxnLst/>
                <a:rect l="l" t="t" r="r" b="b"/>
                <a:pathLst>
                  <a:path w="525" h="542" extrusionOk="0">
                    <a:moveTo>
                      <a:pt x="271" y="525"/>
                    </a:moveTo>
                    <a:cubicBezTo>
                      <a:pt x="68" y="508"/>
                      <a:pt x="0" y="254"/>
                      <a:pt x="136" y="136"/>
                    </a:cubicBezTo>
                    <a:cubicBezTo>
                      <a:pt x="288" y="0"/>
                      <a:pt x="525" y="102"/>
                      <a:pt x="525" y="305"/>
                    </a:cubicBezTo>
                    <a:cubicBezTo>
                      <a:pt x="508" y="440"/>
                      <a:pt x="406" y="542"/>
                      <a:pt x="271" y="52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38" name="Google Shape;8538;p43"/>
              <p:cNvSpPr/>
              <p:nvPr/>
            </p:nvSpPr>
            <p:spPr>
              <a:xfrm>
                <a:off x="957363" y="2674965"/>
                <a:ext cx="5701" cy="32763"/>
              </a:xfrm>
              <a:custGeom>
                <a:avLst/>
                <a:gdLst/>
                <a:ahLst/>
                <a:cxnLst/>
                <a:rect l="l" t="t" r="r" b="b"/>
                <a:pathLst>
                  <a:path w="289" h="1661" extrusionOk="0">
                    <a:moveTo>
                      <a:pt x="221" y="1660"/>
                    </a:moveTo>
                    <a:cubicBezTo>
                      <a:pt x="187" y="1660"/>
                      <a:pt x="153" y="1626"/>
                      <a:pt x="153" y="1592"/>
                    </a:cubicBezTo>
                    <a:lnTo>
                      <a:pt x="17" y="102"/>
                    </a:lnTo>
                    <a:cubicBezTo>
                      <a:pt x="0" y="18"/>
                      <a:pt x="187" y="1"/>
                      <a:pt x="170" y="102"/>
                    </a:cubicBezTo>
                    <a:lnTo>
                      <a:pt x="288" y="1575"/>
                    </a:lnTo>
                    <a:cubicBezTo>
                      <a:pt x="288" y="1609"/>
                      <a:pt x="271" y="1660"/>
                      <a:pt x="221" y="166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39" name="Google Shape;8539;p43"/>
              <p:cNvSpPr/>
              <p:nvPr/>
            </p:nvSpPr>
            <p:spPr>
              <a:xfrm>
                <a:off x="989750" y="2643249"/>
                <a:ext cx="4359" cy="11046"/>
              </a:xfrm>
              <a:custGeom>
                <a:avLst/>
                <a:gdLst/>
                <a:ahLst/>
                <a:cxnLst/>
                <a:rect l="l" t="t" r="r" b="b"/>
                <a:pathLst>
                  <a:path w="221" h="560" extrusionOk="0">
                    <a:moveTo>
                      <a:pt x="136" y="559"/>
                    </a:moveTo>
                    <a:cubicBezTo>
                      <a:pt x="102" y="559"/>
                      <a:pt x="68" y="542"/>
                      <a:pt x="68" y="508"/>
                    </a:cubicBezTo>
                    <a:lnTo>
                      <a:pt x="1" y="85"/>
                    </a:lnTo>
                    <a:cubicBezTo>
                      <a:pt x="1" y="51"/>
                      <a:pt x="18" y="0"/>
                      <a:pt x="68" y="0"/>
                    </a:cubicBezTo>
                    <a:cubicBezTo>
                      <a:pt x="102" y="0"/>
                      <a:pt x="136" y="34"/>
                      <a:pt x="153" y="68"/>
                    </a:cubicBezTo>
                    <a:lnTo>
                      <a:pt x="221" y="474"/>
                    </a:lnTo>
                    <a:cubicBezTo>
                      <a:pt x="221" y="525"/>
                      <a:pt x="187" y="559"/>
                      <a:pt x="153" y="559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40" name="Google Shape;8540;p43"/>
              <p:cNvSpPr/>
              <p:nvPr/>
            </p:nvSpPr>
            <p:spPr>
              <a:xfrm>
                <a:off x="957699" y="2641237"/>
                <a:ext cx="42428" cy="37103"/>
              </a:xfrm>
              <a:custGeom>
                <a:avLst/>
                <a:gdLst/>
                <a:ahLst/>
                <a:cxnLst/>
                <a:rect l="l" t="t" r="r" b="b"/>
                <a:pathLst>
                  <a:path w="2151" h="1881" extrusionOk="0">
                    <a:moveTo>
                      <a:pt x="85" y="1880"/>
                    </a:moveTo>
                    <a:cubicBezTo>
                      <a:pt x="68" y="1880"/>
                      <a:pt x="51" y="1880"/>
                      <a:pt x="34" y="1863"/>
                    </a:cubicBezTo>
                    <a:cubicBezTo>
                      <a:pt x="0" y="1846"/>
                      <a:pt x="0" y="1795"/>
                      <a:pt x="17" y="1762"/>
                    </a:cubicBezTo>
                    <a:cubicBezTo>
                      <a:pt x="271" y="1406"/>
                      <a:pt x="813" y="797"/>
                      <a:pt x="1558" y="814"/>
                    </a:cubicBezTo>
                    <a:lnTo>
                      <a:pt x="1998" y="52"/>
                    </a:lnTo>
                    <a:cubicBezTo>
                      <a:pt x="2015" y="18"/>
                      <a:pt x="2066" y="1"/>
                      <a:pt x="2100" y="18"/>
                    </a:cubicBezTo>
                    <a:cubicBezTo>
                      <a:pt x="2134" y="52"/>
                      <a:pt x="2151" y="85"/>
                      <a:pt x="2117" y="119"/>
                    </a:cubicBezTo>
                    <a:lnTo>
                      <a:pt x="1660" y="932"/>
                    </a:lnTo>
                    <a:cubicBezTo>
                      <a:pt x="1643" y="949"/>
                      <a:pt x="1626" y="966"/>
                      <a:pt x="1592" y="966"/>
                    </a:cubicBezTo>
                    <a:cubicBezTo>
                      <a:pt x="898" y="932"/>
                      <a:pt x="390" y="1508"/>
                      <a:pt x="136" y="1846"/>
                    </a:cubicBezTo>
                    <a:cubicBezTo>
                      <a:pt x="119" y="1863"/>
                      <a:pt x="102" y="1880"/>
                      <a:pt x="85" y="188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41" name="Google Shape;8541;p43"/>
              <p:cNvSpPr/>
              <p:nvPr/>
            </p:nvSpPr>
            <p:spPr>
              <a:xfrm>
                <a:off x="960026" y="2691335"/>
                <a:ext cx="30416" cy="16391"/>
              </a:xfrm>
              <a:custGeom>
                <a:avLst/>
                <a:gdLst/>
                <a:ahLst/>
                <a:cxnLst/>
                <a:rect l="l" t="t" r="r" b="b"/>
                <a:pathLst>
                  <a:path w="1542" h="831" extrusionOk="0">
                    <a:moveTo>
                      <a:pt x="86" y="830"/>
                    </a:moveTo>
                    <a:cubicBezTo>
                      <a:pt x="52" y="830"/>
                      <a:pt x="35" y="813"/>
                      <a:pt x="18" y="779"/>
                    </a:cubicBezTo>
                    <a:cubicBezTo>
                      <a:pt x="1" y="745"/>
                      <a:pt x="18" y="695"/>
                      <a:pt x="52" y="678"/>
                    </a:cubicBezTo>
                    <a:lnTo>
                      <a:pt x="1406" y="51"/>
                    </a:lnTo>
                    <a:cubicBezTo>
                      <a:pt x="1474" y="0"/>
                      <a:pt x="1542" y="102"/>
                      <a:pt x="1491" y="170"/>
                    </a:cubicBezTo>
                    <a:cubicBezTo>
                      <a:pt x="1491" y="170"/>
                      <a:pt x="1474" y="170"/>
                      <a:pt x="1457" y="187"/>
                    </a:cubicBezTo>
                    <a:lnTo>
                      <a:pt x="119" y="813"/>
                    </a:lnTo>
                    <a:cubicBezTo>
                      <a:pt x="102" y="813"/>
                      <a:pt x="86" y="830"/>
                      <a:pt x="86" y="83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42" name="Google Shape;8542;p43"/>
              <p:cNvSpPr/>
              <p:nvPr/>
            </p:nvSpPr>
            <p:spPr>
              <a:xfrm>
                <a:off x="990756" y="2648259"/>
                <a:ext cx="11717" cy="6036"/>
              </a:xfrm>
              <a:custGeom>
                <a:avLst/>
                <a:gdLst/>
                <a:ahLst/>
                <a:cxnLst/>
                <a:rect l="l" t="t" r="r" b="b"/>
                <a:pathLst>
                  <a:path w="594" h="306" extrusionOk="0">
                    <a:moveTo>
                      <a:pt x="85" y="305"/>
                    </a:moveTo>
                    <a:cubicBezTo>
                      <a:pt x="51" y="305"/>
                      <a:pt x="34" y="288"/>
                      <a:pt x="17" y="254"/>
                    </a:cubicBezTo>
                    <a:cubicBezTo>
                      <a:pt x="0" y="220"/>
                      <a:pt x="17" y="187"/>
                      <a:pt x="68" y="170"/>
                    </a:cubicBezTo>
                    <a:lnTo>
                      <a:pt x="458" y="17"/>
                    </a:lnTo>
                    <a:cubicBezTo>
                      <a:pt x="542" y="0"/>
                      <a:pt x="593" y="119"/>
                      <a:pt x="508" y="153"/>
                    </a:cubicBezTo>
                    <a:lnTo>
                      <a:pt x="119" y="305"/>
                    </a:lnTo>
                    <a:cubicBezTo>
                      <a:pt x="102" y="305"/>
                      <a:pt x="102" y="305"/>
                      <a:pt x="85" y="30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43" name="Google Shape;8543;p43"/>
              <p:cNvSpPr/>
              <p:nvPr/>
            </p:nvSpPr>
            <p:spPr>
              <a:xfrm>
                <a:off x="986752" y="2641572"/>
                <a:ext cx="13374" cy="53790"/>
              </a:xfrm>
              <a:custGeom>
                <a:avLst/>
                <a:gdLst/>
                <a:ahLst/>
                <a:cxnLst/>
                <a:rect l="l" t="t" r="r" b="b"/>
                <a:pathLst>
                  <a:path w="678" h="2727" extrusionOk="0">
                    <a:moveTo>
                      <a:pt x="85" y="2710"/>
                    </a:moveTo>
                    <a:cubicBezTo>
                      <a:pt x="68" y="2727"/>
                      <a:pt x="51" y="2727"/>
                      <a:pt x="51" y="2710"/>
                    </a:cubicBezTo>
                    <a:cubicBezTo>
                      <a:pt x="17" y="2693"/>
                      <a:pt x="0" y="2659"/>
                      <a:pt x="17" y="2625"/>
                    </a:cubicBezTo>
                    <a:cubicBezTo>
                      <a:pt x="187" y="2236"/>
                      <a:pt x="441" y="1508"/>
                      <a:pt x="51" y="932"/>
                    </a:cubicBezTo>
                    <a:cubicBezTo>
                      <a:pt x="51" y="898"/>
                      <a:pt x="51" y="864"/>
                      <a:pt x="51" y="847"/>
                    </a:cubicBezTo>
                    <a:lnTo>
                      <a:pt x="525" y="52"/>
                    </a:lnTo>
                    <a:cubicBezTo>
                      <a:pt x="542" y="18"/>
                      <a:pt x="593" y="1"/>
                      <a:pt x="627" y="18"/>
                    </a:cubicBezTo>
                    <a:cubicBezTo>
                      <a:pt x="661" y="35"/>
                      <a:pt x="678" y="85"/>
                      <a:pt x="644" y="119"/>
                    </a:cubicBezTo>
                    <a:lnTo>
                      <a:pt x="203" y="881"/>
                    </a:lnTo>
                    <a:cubicBezTo>
                      <a:pt x="593" y="1508"/>
                      <a:pt x="339" y="2269"/>
                      <a:pt x="153" y="2676"/>
                    </a:cubicBezTo>
                    <a:cubicBezTo>
                      <a:pt x="136" y="2693"/>
                      <a:pt x="102" y="2710"/>
                      <a:pt x="85" y="271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44" name="Google Shape;8544;p43"/>
              <p:cNvSpPr/>
              <p:nvPr/>
            </p:nvSpPr>
            <p:spPr>
              <a:xfrm>
                <a:off x="972393" y="2672637"/>
                <a:ext cx="10375" cy="11697"/>
              </a:xfrm>
              <a:custGeom>
                <a:avLst/>
                <a:gdLst/>
                <a:ahLst/>
                <a:cxnLst/>
                <a:rect l="l" t="t" r="r" b="b"/>
                <a:pathLst>
                  <a:path w="526" h="593" extrusionOk="0">
                    <a:moveTo>
                      <a:pt x="457" y="441"/>
                    </a:moveTo>
                    <a:cubicBezTo>
                      <a:pt x="322" y="593"/>
                      <a:pt x="85" y="542"/>
                      <a:pt x="34" y="356"/>
                    </a:cubicBezTo>
                    <a:cubicBezTo>
                      <a:pt x="0" y="153"/>
                      <a:pt x="203" y="0"/>
                      <a:pt x="373" y="102"/>
                    </a:cubicBezTo>
                    <a:cubicBezTo>
                      <a:pt x="491" y="187"/>
                      <a:pt x="525" y="322"/>
                      <a:pt x="457" y="44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45" name="Google Shape;8545;p43"/>
              <p:cNvSpPr/>
              <p:nvPr/>
            </p:nvSpPr>
            <p:spPr>
              <a:xfrm>
                <a:off x="930657" y="2699343"/>
                <a:ext cx="42428" cy="48109"/>
              </a:xfrm>
              <a:custGeom>
                <a:avLst/>
                <a:gdLst/>
                <a:ahLst/>
                <a:cxnLst/>
                <a:rect l="l" t="t" r="r" b="b"/>
                <a:pathLst>
                  <a:path w="2151" h="2439" extrusionOk="0">
                    <a:moveTo>
                      <a:pt x="897" y="68"/>
                    </a:moveTo>
                    <a:lnTo>
                      <a:pt x="169" y="492"/>
                    </a:lnTo>
                    <a:cubicBezTo>
                      <a:pt x="68" y="559"/>
                      <a:pt x="0" y="678"/>
                      <a:pt x="0" y="813"/>
                    </a:cubicBezTo>
                    <a:lnTo>
                      <a:pt x="0" y="1643"/>
                    </a:lnTo>
                    <a:cubicBezTo>
                      <a:pt x="0" y="1762"/>
                      <a:pt x="68" y="1880"/>
                      <a:pt x="186" y="1948"/>
                    </a:cubicBezTo>
                    <a:lnTo>
                      <a:pt x="897" y="2371"/>
                    </a:lnTo>
                    <a:cubicBezTo>
                      <a:pt x="1016" y="2439"/>
                      <a:pt x="1151" y="2439"/>
                      <a:pt x="1253" y="2371"/>
                    </a:cubicBezTo>
                    <a:lnTo>
                      <a:pt x="1981" y="1948"/>
                    </a:lnTo>
                    <a:cubicBezTo>
                      <a:pt x="2082" y="1880"/>
                      <a:pt x="2150" y="1762"/>
                      <a:pt x="2150" y="1643"/>
                    </a:cubicBezTo>
                    <a:lnTo>
                      <a:pt x="2150" y="796"/>
                    </a:lnTo>
                    <a:cubicBezTo>
                      <a:pt x="2150" y="661"/>
                      <a:pt x="2082" y="543"/>
                      <a:pt x="1981" y="492"/>
                    </a:cubicBezTo>
                    <a:lnTo>
                      <a:pt x="1253" y="68"/>
                    </a:lnTo>
                    <a:cubicBezTo>
                      <a:pt x="1134" y="1"/>
                      <a:pt x="999" y="1"/>
                      <a:pt x="897" y="68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46" name="Google Shape;8546;p43"/>
              <p:cNvSpPr/>
              <p:nvPr/>
            </p:nvSpPr>
            <p:spPr>
              <a:xfrm>
                <a:off x="946338" y="2628555"/>
                <a:ext cx="7042" cy="46097"/>
              </a:xfrm>
              <a:custGeom>
                <a:avLst/>
                <a:gdLst/>
                <a:ahLst/>
                <a:cxnLst/>
                <a:rect l="l" t="t" r="r" b="b"/>
                <a:pathLst>
                  <a:path w="357" h="2337" extrusionOk="0">
                    <a:moveTo>
                      <a:pt x="85" y="2337"/>
                    </a:moveTo>
                    <a:cubicBezTo>
                      <a:pt x="68" y="2337"/>
                      <a:pt x="68" y="2320"/>
                      <a:pt x="52" y="2320"/>
                    </a:cubicBezTo>
                    <a:cubicBezTo>
                      <a:pt x="18" y="2286"/>
                      <a:pt x="1" y="2252"/>
                      <a:pt x="35" y="2218"/>
                    </a:cubicBezTo>
                    <a:lnTo>
                      <a:pt x="204" y="1981"/>
                    </a:lnTo>
                    <a:lnTo>
                      <a:pt x="204" y="85"/>
                    </a:lnTo>
                    <a:cubicBezTo>
                      <a:pt x="204" y="34"/>
                      <a:pt x="238" y="0"/>
                      <a:pt x="272" y="0"/>
                    </a:cubicBezTo>
                    <a:cubicBezTo>
                      <a:pt x="322" y="0"/>
                      <a:pt x="356" y="34"/>
                      <a:pt x="356" y="85"/>
                    </a:cubicBezTo>
                    <a:lnTo>
                      <a:pt x="356" y="2015"/>
                    </a:lnTo>
                    <a:cubicBezTo>
                      <a:pt x="356" y="2032"/>
                      <a:pt x="339" y="2049"/>
                      <a:pt x="339" y="2066"/>
                    </a:cubicBezTo>
                    <a:lnTo>
                      <a:pt x="153" y="2303"/>
                    </a:lnTo>
                    <a:cubicBezTo>
                      <a:pt x="136" y="2320"/>
                      <a:pt x="119" y="2337"/>
                      <a:pt x="85" y="2337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47" name="Google Shape;8547;p43"/>
              <p:cNvSpPr/>
              <p:nvPr/>
            </p:nvSpPr>
            <p:spPr>
              <a:xfrm>
                <a:off x="945016" y="2645241"/>
                <a:ext cx="8699" cy="8383"/>
              </a:xfrm>
              <a:custGeom>
                <a:avLst/>
                <a:gdLst/>
                <a:ahLst/>
                <a:cxnLst/>
                <a:rect l="l" t="t" r="r" b="b"/>
                <a:pathLst>
                  <a:path w="441" h="425" extrusionOk="0">
                    <a:moveTo>
                      <a:pt x="356" y="424"/>
                    </a:moveTo>
                    <a:cubicBezTo>
                      <a:pt x="339" y="424"/>
                      <a:pt x="322" y="407"/>
                      <a:pt x="305" y="407"/>
                    </a:cubicBezTo>
                    <a:lnTo>
                      <a:pt x="34" y="136"/>
                    </a:lnTo>
                    <a:cubicBezTo>
                      <a:pt x="0" y="103"/>
                      <a:pt x="0" y="52"/>
                      <a:pt x="34" y="35"/>
                    </a:cubicBezTo>
                    <a:cubicBezTo>
                      <a:pt x="51" y="1"/>
                      <a:pt x="102" y="1"/>
                      <a:pt x="135" y="35"/>
                    </a:cubicBezTo>
                    <a:lnTo>
                      <a:pt x="406" y="289"/>
                    </a:lnTo>
                    <a:cubicBezTo>
                      <a:pt x="440" y="323"/>
                      <a:pt x="440" y="373"/>
                      <a:pt x="406" y="407"/>
                    </a:cubicBezTo>
                    <a:cubicBezTo>
                      <a:pt x="389" y="407"/>
                      <a:pt x="372" y="424"/>
                      <a:pt x="356" y="42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48" name="Google Shape;8548;p43"/>
              <p:cNvSpPr/>
              <p:nvPr/>
            </p:nvSpPr>
            <p:spPr>
              <a:xfrm>
                <a:off x="939671" y="2629225"/>
                <a:ext cx="14044" cy="13709"/>
              </a:xfrm>
              <a:custGeom>
                <a:avLst/>
                <a:gdLst/>
                <a:ahLst/>
                <a:cxnLst/>
                <a:rect l="l" t="t" r="r" b="b"/>
                <a:pathLst>
                  <a:path w="712" h="695" extrusionOk="0">
                    <a:moveTo>
                      <a:pt x="627" y="694"/>
                    </a:moveTo>
                    <a:cubicBezTo>
                      <a:pt x="610" y="694"/>
                      <a:pt x="593" y="694"/>
                      <a:pt x="576" y="678"/>
                    </a:cubicBezTo>
                    <a:lnTo>
                      <a:pt x="34" y="136"/>
                    </a:lnTo>
                    <a:cubicBezTo>
                      <a:pt x="0" y="119"/>
                      <a:pt x="0" y="68"/>
                      <a:pt x="34" y="34"/>
                    </a:cubicBezTo>
                    <a:cubicBezTo>
                      <a:pt x="68" y="0"/>
                      <a:pt x="102" y="0"/>
                      <a:pt x="136" y="34"/>
                    </a:cubicBezTo>
                    <a:lnTo>
                      <a:pt x="677" y="576"/>
                    </a:lnTo>
                    <a:cubicBezTo>
                      <a:pt x="711" y="610"/>
                      <a:pt x="711" y="644"/>
                      <a:pt x="677" y="678"/>
                    </a:cubicBezTo>
                    <a:cubicBezTo>
                      <a:pt x="660" y="694"/>
                      <a:pt x="643" y="694"/>
                      <a:pt x="627" y="69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49" name="Google Shape;8549;p43"/>
              <p:cNvSpPr/>
              <p:nvPr/>
            </p:nvSpPr>
            <p:spPr>
              <a:xfrm>
                <a:off x="939671" y="2617529"/>
                <a:ext cx="14380" cy="13709"/>
              </a:xfrm>
              <a:custGeom>
                <a:avLst/>
                <a:gdLst/>
                <a:ahLst/>
                <a:cxnLst/>
                <a:rect l="l" t="t" r="r" b="b"/>
                <a:pathLst>
                  <a:path w="729" h="695" extrusionOk="0">
                    <a:moveTo>
                      <a:pt x="627" y="695"/>
                    </a:moveTo>
                    <a:cubicBezTo>
                      <a:pt x="610" y="695"/>
                      <a:pt x="593" y="695"/>
                      <a:pt x="576" y="678"/>
                    </a:cubicBezTo>
                    <a:lnTo>
                      <a:pt x="34" y="136"/>
                    </a:lnTo>
                    <a:cubicBezTo>
                      <a:pt x="0" y="119"/>
                      <a:pt x="0" y="68"/>
                      <a:pt x="34" y="35"/>
                    </a:cubicBezTo>
                    <a:cubicBezTo>
                      <a:pt x="68" y="1"/>
                      <a:pt x="102" y="1"/>
                      <a:pt x="136" y="35"/>
                    </a:cubicBezTo>
                    <a:lnTo>
                      <a:pt x="677" y="576"/>
                    </a:lnTo>
                    <a:cubicBezTo>
                      <a:pt x="728" y="627"/>
                      <a:pt x="694" y="695"/>
                      <a:pt x="627" y="69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50" name="Google Shape;8550;p43"/>
              <p:cNvSpPr/>
              <p:nvPr/>
            </p:nvSpPr>
            <p:spPr>
              <a:xfrm>
                <a:off x="945016" y="2684314"/>
                <a:ext cx="8363" cy="8718"/>
              </a:xfrm>
              <a:custGeom>
                <a:avLst/>
                <a:gdLst/>
                <a:ahLst/>
                <a:cxnLst/>
                <a:rect l="l" t="t" r="r" b="b"/>
                <a:pathLst>
                  <a:path w="424" h="442" extrusionOk="0">
                    <a:moveTo>
                      <a:pt x="85" y="441"/>
                    </a:moveTo>
                    <a:cubicBezTo>
                      <a:pt x="68" y="441"/>
                      <a:pt x="51" y="441"/>
                      <a:pt x="34" y="424"/>
                    </a:cubicBezTo>
                    <a:cubicBezTo>
                      <a:pt x="0" y="390"/>
                      <a:pt x="0" y="339"/>
                      <a:pt x="34" y="323"/>
                    </a:cubicBezTo>
                    <a:lnTo>
                      <a:pt x="305" y="35"/>
                    </a:lnTo>
                    <a:cubicBezTo>
                      <a:pt x="322" y="1"/>
                      <a:pt x="372" y="1"/>
                      <a:pt x="406" y="35"/>
                    </a:cubicBezTo>
                    <a:cubicBezTo>
                      <a:pt x="423" y="69"/>
                      <a:pt x="423" y="102"/>
                      <a:pt x="406" y="136"/>
                    </a:cubicBezTo>
                    <a:lnTo>
                      <a:pt x="135" y="424"/>
                    </a:lnTo>
                    <a:cubicBezTo>
                      <a:pt x="119" y="441"/>
                      <a:pt x="102" y="441"/>
                      <a:pt x="85" y="44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51" name="Google Shape;8551;p43"/>
              <p:cNvSpPr/>
              <p:nvPr/>
            </p:nvSpPr>
            <p:spPr>
              <a:xfrm>
                <a:off x="950342" y="2628555"/>
                <a:ext cx="7042" cy="46097"/>
              </a:xfrm>
              <a:custGeom>
                <a:avLst/>
                <a:gdLst/>
                <a:ahLst/>
                <a:cxnLst/>
                <a:rect l="l" t="t" r="r" b="b"/>
                <a:pathLst>
                  <a:path w="357" h="2337" extrusionOk="0">
                    <a:moveTo>
                      <a:pt x="272" y="2337"/>
                    </a:moveTo>
                    <a:cubicBezTo>
                      <a:pt x="238" y="2337"/>
                      <a:pt x="221" y="2320"/>
                      <a:pt x="204" y="2303"/>
                    </a:cubicBezTo>
                    <a:lnTo>
                      <a:pt x="18" y="2049"/>
                    </a:lnTo>
                    <a:cubicBezTo>
                      <a:pt x="18" y="2032"/>
                      <a:pt x="1" y="2015"/>
                      <a:pt x="1" y="2015"/>
                    </a:cubicBezTo>
                    <a:lnTo>
                      <a:pt x="1" y="68"/>
                    </a:lnTo>
                    <a:cubicBezTo>
                      <a:pt x="1" y="34"/>
                      <a:pt x="35" y="0"/>
                      <a:pt x="86" y="0"/>
                    </a:cubicBezTo>
                    <a:cubicBezTo>
                      <a:pt x="119" y="0"/>
                      <a:pt x="153" y="34"/>
                      <a:pt x="153" y="68"/>
                    </a:cubicBezTo>
                    <a:lnTo>
                      <a:pt x="153" y="1981"/>
                    </a:lnTo>
                    <a:lnTo>
                      <a:pt x="323" y="2201"/>
                    </a:lnTo>
                    <a:cubicBezTo>
                      <a:pt x="356" y="2235"/>
                      <a:pt x="340" y="2286"/>
                      <a:pt x="306" y="2303"/>
                    </a:cubicBezTo>
                    <a:cubicBezTo>
                      <a:pt x="289" y="2320"/>
                      <a:pt x="272" y="2320"/>
                      <a:pt x="272" y="2337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52" name="Google Shape;8552;p43"/>
              <p:cNvSpPr/>
              <p:nvPr/>
            </p:nvSpPr>
            <p:spPr>
              <a:xfrm>
                <a:off x="950006" y="2644590"/>
                <a:ext cx="9054" cy="9034"/>
              </a:xfrm>
              <a:custGeom>
                <a:avLst/>
                <a:gdLst/>
                <a:ahLst/>
                <a:cxnLst/>
                <a:rect l="l" t="t" r="r" b="b"/>
                <a:pathLst>
                  <a:path w="459" h="458" extrusionOk="0">
                    <a:moveTo>
                      <a:pt x="86" y="457"/>
                    </a:moveTo>
                    <a:cubicBezTo>
                      <a:pt x="52" y="457"/>
                      <a:pt x="35" y="440"/>
                      <a:pt x="18" y="440"/>
                    </a:cubicBezTo>
                    <a:cubicBezTo>
                      <a:pt x="1" y="406"/>
                      <a:pt x="1" y="356"/>
                      <a:pt x="18" y="322"/>
                    </a:cubicBezTo>
                    <a:lnTo>
                      <a:pt x="289" y="68"/>
                    </a:lnTo>
                    <a:cubicBezTo>
                      <a:pt x="373" y="0"/>
                      <a:pt x="458" y="102"/>
                      <a:pt x="407" y="169"/>
                    </a:cubicBezTo>
                    <a:lnTo>
                      <a:pt x="136" y="440"/>
                    </a:lnTo>
                    <a:cubicBezTo>
                      <a:pt x="119" y="440"/>
                      <a:pt x="103" y="457"/>
                      <a:pt x="86" y="457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53" name="Google Shape;8553;p43"/>
              <p:cNvSpPr/>
              <p:nvPr/>
            </p:nvSpPr>
            <p:spPr>
              <a:xfrm>
                <a:off x="950006" y="2628555"/>
                <a:ext cx="14715" cy="14380"/>
              </a:xfrm>
              <a:custGeom>
                <a:avLst/>
                <a:gdLst/>
                <a:ahLst/>
                <a:cxnLst/>
                <a:rect l="l" t="t" r="r" b="b"/>
                <a:pathLst>
                  <a:path w="746" h="729" extrusionOk="0">
                    <a:moveTo>
                      <a:pt x="86" y="728"/>
                    </a:moveTo>
                    <a:cubicBezTo>
                      <a:pt x="52" y="728"/>
                      <a:pt x="35" y="728"/>
                      <a:pt x="18" y="712"/>
                    </a:cubicBezTo>
                    <a:cubicBezTo>
                      <a:pt x="1" y="678"/>
                      <a:pt x="1" y="644"/>
                      <a:pt x="18" y="610"/>
                    </a:cubicBezTo>
                    <a:lnTo>
                      <a:pt x="560" y="68"/>
                    </a:lnTo>
                    <a:cubicBezTo>
                      <a:pt x="627" y="0"/>
                      <a:pt x="746" y="102"/>
                      <a:pt x="661" y="170"/>
                    </a:cubicBezTo>
                    <a:lnTo>
                      <a:pt x="136" y="712"/>
                    </a:lnTo>
                    <a:cubicBezTo>
                      <a:pt x="119" y="728"/>
                      <a:pt x="103" y="728"/>
                      <a:pt x="86" y="728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54" name="Google Shape;8554;p43"/>
              <p:cNvSpPr/>
              <p:nvPr/>
            </p:nvSpPr>
            <p:spPr>
              <a:xfrm>
                <a:off x="949691" y="2616859"/>
                <a:ext cx="15030" cy="14380"/>
              </a:xfrm>
              <a:custGeom>
                <a:avLst/>
                <a:gdLst/>
                <a:ahLst/>
                <a:cxnLst/>
                <a:rect l="l" t="t" r="r" b="b"/>
                <a:pathLst>
                  <a:path w="762" h="729" extrusionOk="0">
                    <a:moveTo>
                      <a:pt x="102" y="729"/>
                    </a:moveTo>
                    <a:cubicBezTo>
                      <a:pt x="34" y="729"/>
                      <a:pt x="0" y="661"/>
                      <a:pt x="34" y="610"/>
                    </a:cubicBezTo>
                    <a:lnTo>
                      <a:pt x="576" y="69"/>
                    </a:lnTo>
                    <a:cubicBezTo>
                      <a:pt x="643" y="1"/>
                      <a:pt x="762" y="102"/>
                      <a:pt x="677" y="170"/>
                    </a:cubicBezTo>
                    <a:lnTo>
                      <a:pt x="152" y="712"/>
                    </a:lnTo>
                    <a:cubicBezTo>
                      <a:pt x="135" y="729"/>
                      <a:pt x="119" y="729"/>
                      <a:pt x="102" y="729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55" name="Google Shape;8555;p43"/>
              <p:cNvSpPr/>
              <p:nvPr/>
            </p:nvSpPr>
            <p:spPr>
              <a:xfrm>
                <a:off x="949356" y="2683663"/>
                <a:ext cx="9369" cy="9369"/>
              </a:xfrm>
              <a:custGeom>
                <a:avLst/>
                <a:gdLst/>
                <a:ahLst/>
                <a:cxnLst/>
                <a:rect l="l" t="t" r="r" b="b"/>
                <a:pathLst>
                  <a:path w="475" h="475" extrusionOk="0">
                    <a:moveTo>
                      <a:pt x="390" y="474"/>
                    </a:moveTo>
                    <a:cubicBezTo>
                      <a:pt x="356" y="474"/>
                      <a:pt x="339" y="474"/>
                      <a:pt x="322" y="457"/>
                    </a:cubicBezTo>
                    <a:lnTo>
                      <a:pt x="68" y="169"/>
                    </a:lnTo>
                    <a:cubicBezTo>
                      <a:pt x="0" y="102"/>
                      <a:pt x="102" y="0"/>
                      <a:pt x="169" y="68"/>
                    </a:cubicBezTo>
                    <a:lnTo>
                      <a:pt x="440" y="356"/>
                    </a:lnTo>
                    <a:cubicBezTo>
                      <a:pt x="474" y="406"/>
                      <a:pt x="440" y="474"/>
                      <a:pt x="390" y="47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56" name="Google Shape;8556;p43"/>
              <p:cNvSpPr/>
              <p:nvPr/>
            </p:nvSpPr>
            <p:spPr>
              <a:xfrm>
                <a:off x="868192" y="2674294"/>
                <a:ext cx="40101" cy="28739"/>
              </a:xfrm>
              <a:custGeom>
                <a:avLst/>
                <a:gdLst/>
                <a:ahLst/>
                <a:cxnLst/>
                <a:rect l="l" t="t" r="r" b="b"/>
                <a:pathLst>
                  <a:path w="2033" h="1457" extrusionOk="0">
                    <a:moveTo>
                      <a:pt x="1931" y="1457"/>
                    </a:moveTo>
                    <a:cubicBezTo>
                      <a:pt x="1897" y="1457"/>
                      <a:pt x="1880" y="1440"/>
                      <a:pt x="1863" y="1406"/>
                    </a:cubicBezTo>
                    <a:lnTo>
                      <a:pt x="1745" y="1135"/>
                    </a:lnTo>
                    <a:lnTo>
                      <a:pt x="103" y="187"/>
                    </a:lnTo>
                    <a:cubicBezTo>
                      <a:pt x="1" y="136"/>
                      <a:pt x="86" y="1"/>
                      <a:pt x="170" y="52"/>
                    </a:cubicBezTo>
                    <a:lnTo>
                      <a:pt x="1846" y="1017"/>
                    </a:lnTo>
                    <a:cubicBezTo>
                      <a:pt x="1863" y="1034"/>
                      <a:pt x="1863" y="1051"/>
                      <a:pt x="1880" y="1068"/>
                    </a:cubicBezTo>
                    <a:lnTo>
                      <a:pt x="1999" y="1338"/>
                    </a:lnTo>
                    <a:cubicBezTo>
                      <a:pt x="2033" y="1389"/>
                      <a:pt x="1982" y="1457"/>
                      <a:pt x="1931" y="1457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57" name="Google Shape;8557;p43"/>
              <p:cNvSpPr/>
              <p:nvPr/>
            </p:nvSpPr>
            <p:spPr>
              <a:xfrm>
                <a:off x="881230" y="2685990"/>
                <a:ext cx="10711" cy="5030"/>
              </a:xfrm>
              <a:custGeom>
                <a:avLst/>
                <a:gdLst/>
                <a:ahLst/>
                <a:cxnLst/>
                <a:rect l="l" t="t" r="r" b="b"/>
                <a:pathLst>
                  <a:path w="543" h="255" extrusionOk="0">
                    <a:moveTo>
                      <a:pt x="85" y="254"/>
                    </a:moveTo>
                    <a:cubicBezTo>
                      <a:pt x="51" y="254"/>
                      <a:pt x="17" y="238"/>
                      <a:pt x="17" y="204"/>
                    </a:cubicBezTo>
                    <a:cubicBezTo>
                      <a:pt x="0" y="153"/>
                      <a:pt x="17" y="119"/>
                      <a:pt x="68" y="102"/>
                    </a:cubicBezTo>
                    <a:lnTo>
                      <a:pt x="440" y="17"/>
                    </a:lnTo>
                    <a:cubicBezTo>
                      <a:pt x="474" y="1"/>
                      <a:pt x="508" y="17"/>
                      <a:pt x="525" y="68"/>
                    </a:cubicBezTo>
                    <a:cubicBezTo>
                      <a:pt x="542" y="102"/>
                      <a:pt x="508" y="136"/>
                      <a:pt x="474" y="153"/>
                    </a:cubicBezTo>
                    <a:lnTo>
                      <a:pt x="102" y="254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58" name="Google Shape;8558;p43"/>
              <p:cNvSpPr/>
              <p:nvPr/>
            </p:nvSpPr>
            <p:spPr>
              <a:xfrm>
                <a:off x="864859" y="2680310"/>
                <a:ext cx="18384" cy="7377"/>
              </a:xfrm>
              <a:custGeom>
                <a:avLst/>
                <a:gdLst/>
                <a:ahLst/>
                <a:cxnLst/>
                <a:rect l="l" t="t" r="r" b="b"/>
                <a:pathLst>
                  <a:path w="932" h="374" extrusionOk="0">
                    <a:moveTo>
                      <a:pt x="85" y="373"/>
                    </a:moveTo>
                    <a:cubicBezTo>
                      <a:pt x="51" y="373"/>
                      <a:pt x="18" y="356"/>
                      <a:pt x="18" y="322"/>
                    </a:cubicBezTo>
                    <a:cubicBezTo>
                      <a:pt x="1" y="272"/>
                      <a:pt x="18" y="238"/>
                      <a:pt x="68" y="221"/>
                    </a:cubicBezTo>
                    <a:lnTo>
                      <a:pt x="796" y="35"/>
                    </a:lnTo>
                    <a:cubicBezTo>
                      <a:pt x="898" y="1"/>
                      <a:pt x="932" y="153"/>
                      <a:pt x="847" y="170"/>
                    </a:cubicBezTo>
                    <a:lnTo>
                      <a:pt x="102" y="373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59" name="Google Shape;8559;p43"/>
              <p:cNvSpPr/>
              <p:nvPr/>
            </p:nvSpPr>
            <p:spPr>
              <a:xfrm>
                <a:off x="854504" y="2674965"/>
                <a:ext cx="18068" cy="7042"/>
              </a:xfrm>
              <a:custGeom>
                <a:avLst/>
                <a:gdLst/>
                <a:ahLst/>
                <a:cxnLst/>
                <a:rect l="l" t="t" r="r" b="b"/>
                <a:pathLst>
                  <a:path w="916" h="357" extrusionOk="0">
                    <a:moveTo>
                      <a:pt x="102" y="356"/>
                    </a:moveTo>
                    <a:cubicBezTo>
                      <a:pt x="18" y="339"/>
                      <a:pt x="1" y="221"/>
                      <a:pt x="85" y="204"/>
                    </a:cubicBezTo>
                    <a:lnTo>
                      <a:pt x="814" y="1"/>
                    </a:lnTo>
                    <a:cubicBezTo>
                      <a:pt x="847" y="1"/>
                      <a:pt x="898" y="18"/>
                      <a:pt x="898" y="52"/>
                    </a:cubicBezTo>
                    <a:cubicBezTo>
                      <a:pt x="915" y="102"/>
                      <a:pt x="898" y="136"/>
                      <a:pt x="847" y="153"/>
                    </a:cubicBezTo>
                    <a:lnTo>
                      <a:pt x="119" y="339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60" name="Google Shape;8560;p43"/>
              <p:cNvSpPr/>
              <p:nvPr/>
            </p:nvSpPr>
            <p:spPr>
              <a:xfrm>
                <a:off x="917620" y="2703012"/>
                <a:ext cx="5701" cy="10375"/>
              </a:xfrm>
              <a:custGeom>
                <a:avLst/>
                <a:gdLst/>
                <a:ahLst/>
                <a:cxnLst/>
                <a:rect l="l" t="t" r="r" b="b"/>
                <a:pathLst>
                  <a:path w="289" h="526" extrusionOk="0">
                    <a:moveTo>
                      <a:pt x="204" y="526"/>
                    </a:moveTo>
                    <a:cubicBezTo>
                      <a:pt x="170" y="526"/>
                      <a:pt x="136" y="509"/>
                      <a:pt x="136" y="475"/>
                    </a:cubicBezTo>
                    <a:lnTo>
                      <a:pt x="18" y="103"/>
                    </a:lnTo>
                    <a:cubicBezTo>
                      <a:pt x="1" y="69"/>
                      <a:pt x="35" y="18"/>
                      <a:pt x="68" y="18"/>
                    </a:cubicBezTo>
                    <a:cubicBezTo>
                      <a:pt x="102" y="1"/>
                      <a:pt x="153" y="18"/>
                      <a:pt x="170" y="69"/>
                    </a:cubicBezTo>
                    <a:lnTo>
                      <a:pt x="272" y="424"/>
                    </a:lnTo>
                    <a:cubicBezTo>
                      <a:pt x="289" y="475"/>
                      <a:pt x="272" y="509"/>
                      <a:pt x="221" y="52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61" name="Google Shape;8561;p43"/>
              <p:cNvSpPr/>
              <p:nvPr/>
            </p:nvSpPr>
            <p:spPr>
              <a:xfrm>
                <a:off x="868192" y="2674294"/>
                <a:ext cx="43434" cy="23078"/>
              </a:xfrm>
              <a:custGeom>
                <a:avLst/>
                <a:gdLst/>
                <a:ahLst/>
                <a:cxnLst/>
                <a:rect l="l" t="t" r="r" b="b"/>
                <a:pathLst>
                  <a:path w="2202" h="1170" extrusionOk="0">
                    <a:moveTo>
                      <a:pt x="1813" y="1169"/>
                    </a:moveTo>
                    <a:cubicBezTo>
                      <a:pt x="1796" y="1169"/>
                      <a:pt x="1779" y="1169"/>
                      <a:pt x="1779" y="1152"/>
                    </a:cubicBezTo>
                    <a:lnTo>
                      <a:pt x="103" y="187"/>
                    </a:lnTo>
                    <a:cubicBezTo>
                      <a:pt x="1" y="136"/>
                      <a:pt x="86" y="1"/>
                      <a:pt x="170" y="52"/>
                    </a:cubicBezTo>
                    <a:lnTo>
                      <a:pt x="1829" y="1017"/>
                    </a:lnTo>
                    <a:lnTo>
                      <a:pt x="2117" y="983"/>
                    </a:lnTo>
                    <a:cubicBezTo>
                      <a:pt x="2151" y="983"/>
                      <a:pt x="2185" y="1000"/>
                      <a:pt x="2202" y="1051"/>
                    </a:cubicBezTo>
                    <a:cubicBezTo>
                      <a:pt x="2202" y="1085"/>
                      <a:pt x="2168" y="1118"/>
                      <a:pt x="2134" y="1135"/>
                    </a:cubicBezTo>
                    <a:lnTo>
                      <a:pt x="1813" y="1169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62" name="Google Shape;8562;p43"/>
              <p:cNvSpPr/>
              <p:nvPr/>
            </p:nvSpPr>
            <p:spPr>
              <a:xfrm>
                <a:off x="886239" y="2678969"/>
                <a:ext cx="5365" cy="10375"/>
              </a:xfrm>
              <a:custGeom>
                <a:avLst/>
                <a:gdLst/>
                <a:ahLst/>
                <a:cxnLst/>
                <a:rect l="l" t="t" r="r" b="b"/>
                <a:pathLst>
                  <a:path w="272" h="526" extrusionOk="0">
                    <a:moveTo>
                      <a:pt x="186" y="526"/>
                    </a:moveTo>
                    <a:cubicBezTo>
                      <a:pt x="153" y="526"/>
                      <a:pt x="119" y="509"/>
                      <a:pt x="119" y="475"/>
                    </a:cubicBezTo>
                    <a:lnTo>
                      <a:pt x="17" y="103"/>
                    </a:lnTo>
                    <a:cubicBezTo>
                      <a:pt x="0" y="69"/>
                      <a:pt x="34" y="35"/>
                      <a:pt x="68" y="18"/>
                    </a:cubicBezTo>
                    <a:cubicBezTo>
                      <a:pt x="102" y="1"/>
                      <a:pt x="153" y="35"/>
                      <a:pt x="170" y="69"/>
                    </a:cubicBezTo>
                    <a:lnTo>
                      <a:pt x="254" y="441"/>
                    </a:lnTo>
                    <a:cubicBezTo>
                      <a:pt x="271" y="475"/>
                      <a:pt x="237" y="526"/>
                      <a:pt x="203" y="52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63" name="Google Shape;8563;p43"/>
              <p:cNvSpPr/>
              <p:nvPr/>
            </p:nvSpPr>
            <p:spPr>
              <a:xfrm>
                <a:off x="874879" y="2665951"/>
                <a:ext cx="7693" cy="18384"/>
              </a:xfrm>
              <a:custGeom>
                <a:avLst/>
                <a:gdLst/>
                <a:ahLst/>
                <a:cxnLst/>
                <a:rect l="l" t="t" r="r" b="b"/>
                <a:pathLst>
                  <a:path w="390" h="932" extrusionOk="0">
                    <a:moveTo>
                      <a:pt x="305" y="932"/>
                    </a:moveTo>
                    <a:cubicBezTo>
                      <a:pt x="271" y="915"/>
                      <a:pt x="238" y="898"/>
                      <a:pt x="221" y="864"/>
                    </a:cubicBezTo>
                    <a:lnTo>
                      <a:pt x="34" y="136"/>
                    </a:lnTo>
                    <a:cubicBezTo>
                      <a:pt x="1" y="35"/>
                      <a:pt x="153" y="1"/>
                      <a:pt x="170" y="102"/>
                    </a:cubicBezTo>
                    <a:lnTo>
                      <a:pt x="373" y="830"/>
                    </a:lnTo>
                    <a:cubicBezTo>
                      <a:pt x="390" y="864"/>
                      <a:pt x="356" y="915"/>
                      <a:pt x="322" y="91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64" name="Google Shape;8564;p43"/>
              <p:cNvSpPr/>
              <p:nvPr/>
            </p:nvSpPr>
            <p:spPr>
              <a:xfrm>
                <a:off x="864859" y="2660270"/>
                <a:ext cx="7377" cy="18403"/>
              </a:xfrm>
              <a:custGeom>
                <a:avLst/>
                <a:gdLst/>
                <a:ahLst/>
                <a:cxnLst/>
                <a:rect l="l" t="t" r="r" b="b"/>
                <a:pathLst>
                  <a:path w="374" h="933" extrusionOk="0">
                    <a:moveTo>
                      <a:pt x="289" y="915"/>
                    </a:moveTo>
                    <a:cubicBezTo>
                      <a:pt x="255" y="915"/>
                      <a:pt x="238" y="898"/>
                      <a:pt x="221" y="864"/>
                    </a:cubicBezTo>
                    <a:lnTo>
                      <a:pt x="35" y="136"/>
                    </a:lnTo>
                    <a:cubicBezTo>
                      <a:pt x="1" y="35"/>
                      <a:pt x="153" y="1"/>
                      <a:pt x="170" y="102"/>
                    </a:cubicBezTo>
                    <a:lnTo>
                      <a:pt x="373" y="830"/>
                    </a:lnTo>
                    <a:cubicBezTo>
                      <a:pt x="373" y="864"/>
                      <a:pt x="356" y="915"/>
                      <a:pt x="322" y="932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65" name="Google Shape;8565;p43"/>
              <p:cNvSpPr/>
              <p:nvPr/>
            </p:nvSpPr>
            <p:spPr>
              <a:xfrm>
                <a:off x="917285" y="2701355"/>
                <a:ext cx="11717" cy="5030"/>
              </a:xfrm>
              <a:custGeom>
                <a:avLst/>
                <a:gdLst/>
                <a:ahLst/>
                <a:cxnLst/>
                <a:rect l="l" t="t" r="r" b="b"/>
                <a:pathLst>
                  <a:path w="594" h="255" extrusionOk="0">
                    <a:moveTo>
                      <a:pt x="102" y="254"/>
                    </a:moveTo>
                    <a:cubicBezTo>
                      <a:pt x="18" y="254"/>
                      <a:pt x="1" y="119"/>
                      <a:pt x="85" y="102"/>
                    </a:cubicBezTo>
                    <a:lnTo>
                      <a:pt x="458" y="17"/>
                    </a:lnTo>
                    <a:cubicBezTo>
                      <a:pt x="559" y="0"/>
                      <a:pt x="593" y="136"/>
                      <a:pt x="492" y="170"/>
                    </a:cubicBezTo>
                    <a:lnTo>
                      <a:pt x="119" y="237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66" name="Google Shape;8566;p43"/>
              <p:cNvSpPr/>
              <p:nvPr/>
            </p:nvSpPr>
            <p:spPr>
              <a:xfrm>
                <a:off x="869198" y="2749442"/>
                <a:ext cx="42428" cy="22053"/>
              </a:xfrm>
              <a:custGeom>
                <a:avLst/>
                <a:gdLst/>
                <a:ahLst/>
                <a:cxnLst/>
                <a:rect l="l" t="t" r="r" b="b"/>
                <a:pathLst>
                  <a:path w="2151" h="1118" extrusionOk="0">
                    <a:moveTo>
                      <a:pt x="85" y="1118"/>
                    </a:moveTo>
                    <a:cubicBezTo>
                      <a:pt x="52" y="1118"/>
                      <a:pt x="35" y="1101"/>
                      <a:pt x="18" y="1084"/>
                    </a:cubicBezTo>
                    <a:cubicBezTo>
                      <a:pt x="1" y="1050"/>
                      <a:pt x="1" y="999"/>
                      <a:pt x="52" y="982"/>
                    </a:cubicBezTo>
                    <a:lnTo>
                      <a:pt x="1728" y="17"/>
                    </a:lnTo>
                    <a:cubicBezTo>
                      <a:pt x="1745" y="0"/>
                      <a:pt x="1745" y="0"/>
                      <a:pt x="1762" y="0"/>
                    </a:cubicBezTo>
                    <a:lnTo>
                      <a:pt x="2083" y="34"/>
                    </a:lnTo>
                    <a:cubicBezTo>
                      <a:pt x="2117" y="34"/>
                      <a:pt x="2151" y="68"/>
                      <a:pt x="2151" y="119"/>
                    </a:cubicBezTo>
                    <a:cubicBezTo>
                      <a:pt x="2134" y="153"/>
                      <a:pt x="2100" y="187"/>
                      <a:pt x="2066" y="187"/>
                    </a:cubicBezTo>
                    <a:lnTo>
                      <a:pt x="1778" y="153"/>
                    </a:lnTo>
                    <a:lnTo>
                      <a:pt x="119" y="1118"/>
                    </a:lnTo>
                    <a:cubicBezTo>
                      <a:pt x="102" y="1118"/>
                      <a:pt x="102" y="1118"/>
                      <a:pt x="85" y="1118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67" name="Google Shape;8567;p43"/>
              <p:cNvSpPr/>
              <p:nvPr/>
            </p:nvSpPr>
            <p:spPr>
              <a:xfrm>
                <a:off x="886239" y="2756779"/>
                <a:ext cx="5701" cy="11046"/>
              </a:xfrm>
              <a:custGeom>
                <a:avLst/>
                <a:gdLst/>
                <a:ahLst/>
                <a:cxnLst/>
                <a:rect l="l" t="t" r="r" b="b"/>
                <a:pathLst>
                  <a:path w="289" h="560" extrusionOk="0">
                    <a:moveTo>
                      <a:pt x="85" y="560"/>
                    </a:moveTo>
                    <a:lnTo>
                      <a:pt x="68" y="560"/>
                    </a:lnTo>
                    <a:cubicBezTo>
                      <a:pt x="34" y="543"/>
                      <a:pt x="0" y="492"/>
                      <a:pt x="17" y="458"/>
                    </a:cubicBezTo>
                    <a:lnTo>
                      <a:pt x="119" y="85"/>
                    </a:lnTo>
                    <a:cubicBezTo>
                      <a:pt x="136" y="1"/>
                      <a:pt x="288" y="35"/>
                      <a:pt x="254" y="136"/>
                    </a:cubicBezTo>
                    <a:lnTo>
                      <a:pt x="170" y="492"/>
                    </a:lnTo>
                    <a:cubicBezTo>
                      <a:pt x="153" y="526"/>
                      <a:pt x="119" y="560"/>
                      <a:pt x="85" y="56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68" name="Google Shape;8568;p43"/>
              <p:cNvSpPr/>
              <p:nvPr/>
            </p:nvSpPr>
            <p:spPr>
              <a:xfrm>
                <a:off x="875214" y="2761789"/>
                <a:ext cx="7357" cy="18384"/>
              </a:xfrm>
              <a:custGeom>
                <a:avLst/>
                <a:gdLst/>
                <a:ahLst/>
                <a:cxnLst/>
                <a:rect l="l" t="t" r="r" b="b"/>
                <a:pathLst>
                  <a:path w="373" h="932" extrusionOk="0">
                    <a:moveTo>
                      <a:pt x="85" y="932"/>
                    </a:moveTo>
                    <a:lnTo>
                      <a:pt x="68" y="932"/>
                    </a:lnTo>
                    <a:cubicBezTo>
                      <a:pt x="34" y="915"/>
                      <a:pt x="1" y="881"/>
                      <a:pt x="17" y="847"/>
                    </a:cubicBezTo>
                    <a:lnTo>
                      <a:pt x="204" y="102"/>
                    </a:lnTo>
                    <a:cubicBezTo>
                      <a:pt x="238" y="1"/>
                      <a:pt x="373" y="52"/>
                      <a:pt x="356" y="136"/>
                    </a:cubicBezTo>
                    <a:lnTo>
                      <a:pt x="153" y="881"/>
                    </a:lnTo>
                    <a:cubicBezTo>
                      <a:pt x="153" y="915"/>
                      <a:pt x="119" y="932"/>
                      <a:pt x="85" y="932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69" name="Google Shape;8569;p43"/>
              <p:cNvSpPr/>
              <p:nvPr/>
            </p:nvSpPr>
            <p:spPr>
              <a:xfrm>
                <a:off x="865194" y="2767804"/>
                <a:ext cx="7377" cy="18048"/>
              </a:xfrm>
              <a:custGeom>
                <a:avLst/>
                <a:gdLst/>
                <a:ahLst/>
                <a:cxnLst/>
                <a:rect l="l" t="t" r="r" b="b"/>
                <a:pathLst>
                  <a:path w="374" h="915" extrusionOk="0">
                    <a:moveTo>
                      <a:pt x="85" y="915"/>
                    </a:moveTo>
                    <a:lnTo>
                      <a:pt x="68" y="915"/>
                    </a:lnTo>
                    <a:cubicBezTo>
                      <a:pt x="18" y="915"/>
                      <a:pt x="1" y="864"/>
                      <a:pt x="18" y="830"/>
                    </a:cubicBezTo>
                    <a:lnTo>
                      <a:pt x="204" y="102"/>
                    </a:lnTo>
                    <a:cubicBezTo>
                      <a:pt x="238" y="1"/>
                      <a:pt x="373" y="34"/>
                      <a:pt x="356" y="136"/>
                    </a:cubicBezTo>
                    <a:lnTo>
                      <a:pt x="153" y="864"/>
                    </a:lnTo>
                    <a:cubicBezTo>
                      <a:pt x="153" y="898"/>
                      <a:pt x="119" y="915"/>
                      <a:pt x="85" y="91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70" name="Google Shape;8570;p43"/>
              <p:cNvSpPr/>
              <p:nvPr/>
            </p:nvSpPr>
            <p:spPr>
              <a:xfrm>
                <a:off x="917620" y="2740428"/>
                <a:ext cx="10711" cy="5030"/>
              </a:xfrm>
              <a:custGeom>
                <a:avLst/>
                <a:gdLst/>
                <a:ahLst/>
                <a:cxnLst/>
                <a:rect l="l" t="t" r="r" b="b"/>
                <a:pathLst>
                  <a:path w="543" h="255" extrusionOk="0">
                    <a:moveTo>
                      <a:pt x="475" y="254"/>
                    </a:moveTo>
                    <a:lnTo>
                      <a:pt x="441" y="254"/>
                    </a:lnTo>
                    <a:lnTo>
                      <a:pt x="68" y="153"/>
                    </a:lnTo>
                    <a:cubicBezTo>
                      <a:pt x="18" y="153"/>
                      <a:pt x="1" y="102"/>
                      <a:pt x="1" y="68"/>
                    </a:cubicBezTo>
                    <a:cubicBezTo>
                      <a:pt x="18" y="34"/>
                      <a:pt x="52" y="0"/>
                      <a:pt x="102" y="17"/>
                    </a:cubicBezTo>
                    <a:lnTo>
                      <a:pt x="475" y="102"/>
                    </a:lnTo>
                    <a:cubicBezTo>
                      <a:pt x="509" y="102"/>
                      <a:pt x="542" y="153"/>
                      <a:pt x="526" y="186"/>
                    </a:cubicBezTo>
                    <a:cubicBezTo>
                      <a:pt x="526" y="220"/>
                      <a:pt x="492" y="237"/>
                      <a:pt x="475" y="25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71" name="Google Shape;8571;p43"/>
              <p:cNvSpPr/>
              <p:nvPr/>
            </p:nvSpPr>
            <p:spPr>
              <a:xfrm>
                <a:off x="869198" y="2743090"/>
                <a:ext cx="39430" cy="28404"/>
              </a:xfrm>
              <a:custGeom>
                <a:avLst/>
                <a:gdLst/>
                <a:ahLst/>
                <a:cxnLst/>
                <a:rect l="l" t="t" r="r" b="b"/>
                <a:pathLst>
                  <a:path w="1999" h="1440" extrusionOk="0">
                    <a:moveTo>
                      <a:pt x="85" y="1440"/>
                    </a:moveTo>
                    <a:cubicBezTo>
                      <a:pt x="52" y="1440"/>
                      <a:pt x="35" y="1423"/>
                      <a:pt x="18" y="1406"/>
                    </a:cubicBezTo>
                    <a:cubicBezTo>
                      <a:pt x="1" y="1372"/>
                      <a:pt x="1" y="1321"/>
                      <a:pt x="52" y="1304"/>
                    </a:cubicBezTo>
                    <a:lnTo>
                      <a:pt x="1711" y="339"/>
                    </a:lnTo>
                    <a:lnTo>
                      <a:pt x="1812" y="85"/>
                    </a:lnTo>
                    <a:cubicBezTo>
                      <a:pt x="1846" y="1"/>
                      <a:pt x="1999" y="68"/>
                      <a:pt x="1948" y="136"/>
                    </a:cubicBezTo>
                    <a:lnTo>
                      <a:pt x="1829" y="424"/>
                    </a:lnTo>
                    <a:cubicBezTo>
                      <a:pt x="1829" y="441"/>
                      <a:pt x="1812" y="458"/>
                      <a:pt x="1795" y="458"/>
                    </a:cubicBezTo>
                    <a:lnTo>
                      <a:pt x="119" y="1440"/>
                    </a:lnTo>
                    <a:cubicBezTo>
                      <a:pt x="102" y="1440"/>
                      <a:pt x="102" y="1440"/>
                      <a:pt x="85" y="144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72" name="Google Shape;8572;p43"/>
              <p:cNvSpPr/>
              <p:nvPr/>
            </p:nvSpPr>
            <p:spPr>
              <a:xfrm>
                <a:off x="880559" y="2755457"/>
                <a:ext cx="11697" cy="5345"/>
              </a:xfrm>
              <a:custGeom>
                <a:avLst/>
                <a:gdLst/>
                <a:ahLst/>
                <a:cxnLst/>
                <a:rect l="l" t="t" r="r" b="b"/>
                <a:pathLst>
                  <a:path w="593" h="271" extrusionOk="0">
                    <a:moveTo>
                      <a:pt x="491" y="271"/>
                    </a:moveTo>
                    <a:lnTo>
                      <a:pt x="474" y="271"/>
                    </a:lnTo>
                    <a:lnTo>
                      <a:pt x="102" y="186"/>
                    </a:lnTo>
                    <a:cubicBezTo>
                      <a:pt x="0" y="152"/>
                      <a:pt x="34" y="0"/>
                      <a:pt x="136" y="34"/>
                    </a:cubicBezTo>
                    <a:lnTo>
                      <a:pt x="508" y="136"/>
                    </a:lnTo>
                    <a:cubicBezTo>
                      <a:pt x="593" y="152"/>
                      <a:pt x="576" y="271"/>
                      <a:pt x="491" y="27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73" name="Google Shape;8573;p43"/>
              <p:cNvSpPr/>
              <p:nvPr/>
            </p:nvSpPr>
            <p:spPr>
              <a:xfrm>
                <a:off x="864188" y="2758791"/>
                <a:ext cx="18384" cy="7357"/>
              </a:xfrm>
              <a:custGeom>
                <a:avLst/>
                <a:gdLst/>
                <a:ahLst/>
                <a:cxnLst/>
                <a:rect l="l" t="t" r="r" b="b"/>
                <a:pathLst>
                  <a:path w="932" h="373" extrusionOk="0">
                    <a:moveTo>
                      <a:pt x="847" y="373"/>
                    </a:moveTo>
                    <a:lnTo>
                      <a:pt x="830" y="373"/>
                    </a:lnTo>
                    <a:lnTo>
                      <a:pt x="102" y="170"/>
                    </a:lnTo>
                    <a:cubicBezTo>
                      <a:pt x="1" y="136"/>
                      <a:pt x="35" y="0"/>
                      <a:pt x="136" y="34"/>
                    </a:cubicBezTo>
                    <a:lnTo>
                      <a:pt x="881" y="221"/>
                    </a:lnTo>
                    <a:cubicBezTo>
                      <a:pt x="915" y="237"/>
                      <a:pt x="932" y="271"/>
                      <a:pt x="932" y="322"/>
                    </a:cubicBezTo>
                    <a:cubicBezTo>
                      <a:pt x="915" y="339"/>
                      <a:pt x="881" y="373"/>
                      <a:pt x="847" y="373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74" name="Google Shape;8574;p43"/>
              <p:cNvSpPr/>
              <p:nvPr/>
            </p:nvSpPr>
            <p:spPr>
              <a:xfrm>
                <a:off x="854839" y="2764806"/>
                <a:ext cx="17733" cy="7022"/>
              </a:xfrm>
              <a:custGeom>
                <a:avLst/>
                <a:gdLst/>
                <a:ahLst/>
                <a:cxnLst/>
                <a:rect l="l" t="t" r="r" b="b"/>
                <a:pathLst>
                  <a:path w="899" h="356" extrusionOk="0">
                    <a:moveTo>
                      <a:pt x="813" y="356"/>
                    </a:moveTo>
                    <a:lnTo>
                      <a:pt x="797" y="356"/>
                    </a:lnTo>
                    <a:lnTo>
                      <a:pt x="68" y="169"/>
                    </a:lnTo>
                    <a:cubicBezTo>
                      <a:pt x="18" y="153"/>
                      <a:pt x="1" y="102"/>
                      <a:pt x="1" y="68"/>
                    </a:cubicBezTo>
                    <a:cubicBezTo>
                      <a:pt x="18" y="34"/>
                      <a:pt x="68" y="0"/>
                      <a:pt x="102" y="17"/>
                    </a:cubicBezTo>
                    <a:lnTo>
                      <a:pt x="830" y="220"/>
                    </a:lnTo>
                    <a:cubicBezTo>
                      <a:pt x="881" y="220"/>
                      <a:pt x="898" y="271"/>
                      <a:pt x="881" y="305"/>
                    </a:cubicBezTo>
                    <a:cubicBezTo>
                      <a:pt x="881" y="339"/>
                      <a:pt x="847" y="356"/>
                      <a:pt x="813" y="35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75" name="Google Shape;8575;p43"/>
              <p:cNvSpPr/>
              <p:nvPr/>
            </p:nvSpPr>
            <p:spPr>
              <a:xfrm>
                <a:off x="917620" y="2733071"/>
                <a:ext cx="5701" cy="10711"/>
              </a:xfrm>
              <a:custGeom>
                <a:avLst/>
                <a:gdLst/>
                <a:ahLst/>
                <a:cxnLst/>
                <a:rect l="l" t="t" r="r" b="b"/>
                <a:pathLst>
                  <a:path w="289" h="543" extrusionOk="0">
                    <a:moveTo>
                      <a:pt x="85" y="543"/>
                    </a:moveTo>
                    <a:lnTo>
                      <a:pt x="68" y="543"/>
                    </a:lnTo>
                    <a:cubicBezTo>
                      <a:pt x="35" y="526"/>
                      <a:pt x="1" y="492"/>
                      <a:pt x="18" y="441"/>
                    </a:cubicBezTo>
                    <a:lnTo>
                      <a:pt x="136" y="68"/>
                    </a:lnTo>
                    <a:cubicBezTo>
                      <a:pt x="170" y="1"/>
                      <a:pt x="289" y="35"/>
                      <a:pt x="272" y="119"/>
                    </a:cubicBezTo>
                    <a:lnTo>
                      <a:pt x="153" y="492"/>
                    </a:lnTo>
                    <a:cubicBezTo>
                      <a:pt x="153" y="526"/>
                      <a:pt x="119" y="543"/>
                      <a:pt x="85" y="543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76" name="Google Shape;8576;p43"/>
              <p:cNvSpPr/>
              <p:nvPr/>
            </p:nvSpPr>
            <p:spPr>
              <a:xfrm>
                <a:off x="950342" y="2771473"/>
                <a:ext cx="7377" cy="47103"/>
              </a:xfrm>
              <a:custGeom>
                <a:avLst/>
                <a:gdLst/>
                <a:ahLst/>
                <a:cxnLst/>
                <a:rect l="l" t="t" r="r" b="b"/>
                <a:pathLst>
                  <a:path w="374" h="2388" extrusionOk="0">
                    <a:moveTo>
                      <a:pt x="69" y="2388"/>
                    </a:moveTo>
                    <a:cubicBezTo>
                      <a:pt x="35" y="2388"/>
                      <a:pt x="1" y="2337"/>
                      <a:pt x="1" y="2303"/>
                    </a:cubicBezTo>
                    <a:lnTo>
                      <a:pt x="1" y="373"/>
                    </a:lnTo>
                    <a:cubicBezTo>
                      <a:pt x="1" y="356"/>
                      <a:pt x="1" y="339"/>
                      <a:pt x="18" y="322"/>
                    </a:cubicBezTo>
                    <a:lnTo>
                      <a:pt x="204" y="68"/>
                    </a:lnTo>
                    <a:cubicBezTo>
                      <a:pt x="255" y="1"/>
                      <a:pt x="373" y="85"/>
                      <a:pt x="323" y="153"/>
                    </a:cubicBezTo>
                    <a:lnTo>
                      <a:pt x="153" y="390"/>
                    </a:lnTo>
                    <a:lnTo>
                      <a:pt x="153" y="2303"/>
                    </a:lnTo>
                    <a:cubicBezTo>
                      <a:pt x="153" y="2337"/>
                      <a:pt x="119" y="2371"/>
                      <a:pt x="69" y="2388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77" name="Google Shape;8577;p43"/>
              <p:cNvSpPr/>
              <p:nvPr/>
            </p:nvSpPr>
            <p:spPr>
              <a:xfrm>
                <a:off x="950006" y="2793189"/>
                <a:ext cx="8383" cy="8363"/>
              </a:xfrm>
              <a:custGeom>
                <a:avLst/>
                <a:gdLst/>
                <a:ahLst/>
                <a:cxnLst/>
                <a:rect l="l" t="t" r="r" b="b"/>
                <a:pathLst>
                  <a:path w="425" h="424" extrusionOk="0">
                    <a:moveTo>
                      <a:pt x="357" y="424"/>
                    </a:moveTo>
                    <a:cubicBezTo>
                      <a:pt x="340" y="424"/>
                      <a:pt x="306" y="407"/>
                      <a:pt x="306" y="407"/>
                    </a:cubicBezTo>
                    <a:lnTo>
                      <a:pt x="35" y="136"/>
                    </a:lnTo>
                    <a:cubicBezTo>
                      <a:pt x="1" y="102"/>
                      <a:pt x="1" y="51"/>
                      <a:pt x="35" y="17"/>
                    </a:cubicBezTo>
                    <a:cubicBezTo>
                      <a:pt x="52" y="0"/>
                      <a:pt x="103" y="0"/>
                      <a:pt x="136" y="17"/>
                    </a:cubicBezTo>
                    <a:lnTo>
                      <a:pt x="407" y="288"/>
                    </a:lnTo>
                    <a:cubicBezTo>
                      <a:pt x="424" y="322"/>
                      <a:pt x="424" y="373"/>
                      <a:pt x="407" y="407"/>
                    </a:cubicBezTo>
                    <a:cubicBezTo>
                      <a:pt x="390" y="407"/>
                      <a:pt x="373" y="424"/>
                      <a:pt x="357" y="42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78" name="Google Shape;8578;p43"/>
              <p:cNvSpPr/>
              <p:nvPr/>
            </p:nvSpPr>
            <p:spPr>
              <a:xfrm>
                <a:off x="949020" y="2802873"/>
                <a:ext cx="15050" cy="14715"/>
              </a:xfrm>
              <a:custGeom>
                <a:avLst/>
                <a:gdLst/>
                <a:ahLst/>
                <a:cxnLst/>
                <a:rect l="l" t="t" r="r" b="b"/>
                <a:pathLst>
                  <a:path w="763" h="746" extrusionOk="0">
                    <a:moveTo>
                      <a:pt x="677" y="745"/>
                    </a:moveTo>
                    <a:cubicBezTo>
                      <a:pt x="644" y="745"/>
                      <a:pt x="627" y="728"/>
                      <a:pt x="610" y="711"/>
                    </a:cubicBezTo>
                    <a:lnTo>
                      <a:pt x="85" y="170"/>
                    </a:lnTo>
                    <a:cubicBezTo>
                      <a:pt x="0" y="102"/>
                      <a:pt x="119" y="0"/>
                      <a:pt x="186" y="68"/>
                    </a:cubicBezTo>
                    <a:lnTo>
                      <a:pt x="728" y="610"/>
                    </a:lnTo>
                    <a:cubicBezTo>
                      <a:pt x="762" y="661"/>
                      <a:pt x="728" y="745"/>
                      <a:pt x="677" y="74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79" name="Google Shape;8579;p43"/>
              <p:cNvSpPr/>
              <p:nvPr/>
            </p:nvSpPr>
            <p:spPr>
              <a:xfrm>
                <a:off x="950006" y="2815220"/>
                <a:ext cx="14064" cy="13709"/>
              </a:xfrm>
              <a:custGeom>
                <a:avLst/>
                <a:gdLst/>
                <a:ahLst/>
                <a:cxnLst/>
                <a:rect l="l" t="t" r="r" b="b"/>
                <a:pathLst>
                  <a:path w="713" h="695" extrusionOk="0">
                    <a:moveTo>
                      <a:pt x="627" y="695"/>
                    </a:moveTo>
                    <a:cubicBezTo>
                      <a:pt x="594" y="695"/>
                      <a:pt x="577" y="695"/>
                      <a:pt x="560" y="678"/>
                    </a:cubicBezTo>
                    <a:lnTo>
                      <a:pt x="35" y="136"/>
                    </a:lnTo>
                    <a:cubicBezTo>
                      <a:pt x="1" y="102"/>
                      <a:pt x="1" y="68"/>
                      <a:pt x="35" y="35"/>
                    </a:cubicBezTo>
                    <a:cubicBezTo>
                      <a:pt x="52" y="1"/>
                      <a:pt x="103" y="1"/>
                      <a:pt x="136" y="35"/>
                    </a:cubicBezTo>
                    <a:lnTo>
                      <a:pt x="678" y="576"/>
                    </a:lnTo>
                    <a:cubicBezTo>
                      <a:pt x="712" y="627"/>
                      <a:pt x="678" y="695"/>
                      <a:pt x="627" y="69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80" name="Google Shape;8580;p43"/>
              <p:cNvSpPr/>
              <p:nvPr/>
            </p:nvSpPr>
            <p:spPr>
              <a:xfrm>
                <a:off x="950006" y="2752775"/>
                <a:ext cx="9389" cy="9705"/>
              </a:xfrm>
              <a:custGeom>
                <a:avLst/>
                <a:gdLst/>
                <a:ahLst/>
                <a:cxnLst/>
                <a:rect l="l" t="t" r="r" b="b"/>
                <a:pathLst>
                  <a:path w="476" h="492" extrusionOk="0">
                    <a:moveTo>
                      <a:pt x="86" y="492"/>
                    </a:moveTo>
                    <a:cubicBezTo>
                      <a:pt x="69" y="492"/>
                      <a:pt x="52" y="475"/>
                      <a:pt x="35" y="475"/>
                    </a:cubicBezTo>
                    <a:cubicBezTo>
                      <a:pt x="1" y="441"/>
                      <a:pt x="1" y="390"/>
                      <a:pt x="35" y="356"/>
                    </a:cubicBezTo>
                    <a:lnTo>
                      <a:pt x="306" y="68"/>
                    </a:lnTo>
                    <a:cubicBezTo>
                      <a:pt x="373" y="1"/>
                      <a:pt x="475" y="102"/>
                      <a:pt x="407" y="170"/>
                    </a:cubicBezTo>
                    <a:lnTo>
                      <a:pt x="153" y="458"/>
                    </a:lnTo>
                    <a:cubicBezTo>
                      <a:pt x="136" y="475"/>
                      <a:pt x="103" y="492"/>
                      <a:pt x="86" y="492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81" name="Google Shape;8581;p43"/>
              <p:cNvSpPr/>
              <p:nvPr/>
            </p:nvSpPr>
            <p:spPr>
              <a:xfrm>
                <a:off x="945667" y="2771473"/>
                <a:ext cx="7712" cy="47103"/>
              </a:xfrm>
              <a:custGeom>
                <a:avLst/>
                <a:gdLst/>
                <a:ahLst/>
                <a:cxnLst/>
                <a:rect l="l" t="t" r="r" b="b"/>
                <a:pathLst>
                  <a:path w="391" h="2388" extrusionOk="0">
                    <a:moveTo>
                      <a:pt x="306" y="2388"/>
                    </a:moveTo>
                    <a:cubicBezTo>
                      <a:pt x="272" y="2388"/>
                      <a:pt x="238" y="2337"/>
                      <a:pt x="238" y="2303"/>
                    </a:cubicBezTo>
                    <a:lnTo>
                      <a:pt x="238" y="407"/>
                    </a:lnTo>
                    <a:lnTo>
                      <a:pt x="69" y="170"/>
                    </a:lnTo>
                    <a:cubicBezTo>
                      <a:pt x="1" y="85"/>
                      <a:pt x="136" y="1"/>
                      <a:pt x="187" y="85"/>
                    </a:cubicBezTo>
                    <a:lnTo>
                      <a:pt x="373" y="322"/>
                    </a:lnTo>
                    <a:cubicBezTo>
                      <a:pt x="373" y="339"/>
                      <a:pt x="390" y="356"/>
                      <a:pt x="390" y="373"/>
                    </a:cubicBezTo>
                    <a:lnTo>
                      <a:pt x="390" y="2303"/>
                    </a:lnTo>
                    <a:cubicBezTo>
                      <a:pt x="390" y="2354"/>
                      <a:pt x="356" y="2371"/>
                      <a:pt x="306" y="2388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82" name="Google Shape;8582;p43"/>
              <p:cNvSpPr/>
              <p:nvPr/>
            </p:nvSpPr>
            <p:spPr>
              <a:xfrm>
                <a:off x="945016" y="2793189"/>
                <a:ext cx="8699" cy="8363"/>
              </a:xfrm>
              <a:custGeom>
                <a:avLst/>
                <a:gdLst/>
                <a:ahLst/>
                <a:cxnLst/>
                <a:rect l="l" t="t" r="r" b="b"/>
                <a:pathLst>
                  <a:path w="441" h="424" extrusionOk="0">
                    <a:moveTo>
                      <a:pt x="85" y="424"/>
                    </a:moveTo>
                    <a:cubicBezTo>
                      <a:pt x="68" y="424"/>
                      <a:pt x="51" y="407"/>
                      <a:pt x="34" y="407"/>
                    </a:cubicBezTo>
                    <a:cubicBezTo>
                      <a:pt x="0" y="373"/>
                      <a:pt x="0" y="322"/>
                      <a:pt x="34" y="288"/>
                    </a:cubicBezTo>
                    <a:lnTo>
                      <a:pt x="305" y="17"/>
                    </a:lnTo>
                    <a:cubicBezTo>
                      <a:pt x="339" y="0"/>
                      <a:pt x="372" y="0"/>
                      <a:pt x="406" y="17"/>
                    </a:cubicBezTo>
                    <a:cubicBezTo>
                      <a:pt x="440" y="51"/>
                      <a:pt x="440" y="102"/>
                      <a:pt x="406" y="136"/>
                    </a:cubicBezTo>
                    <a:lnTo>
                      <a:pt x="135" y="407"/>
                    </a:lnTo>
                    <a:cubicBezTo>
                      <a:pt x="119" y="407"/>
                      <a:pt x="102" y="424"/>
                      <a:pt x="85" y="42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83" name="Google Shape;8583;p43"/>
              <p:cNvSpPr/>
              <p:nvPr/>
            </p:nvSpPr>
            <p:spPr>
              <a:xfrm>
                <a:off x="939336" y="2802873"/>
                <a:ext cx="15050" cy="14715"/>
              </a:xfrm>
              <a:custGeom>
                <a:avLst/>
                <a:gdLst/>
                <a:ahLst/>
                <a:cxnLst/>
                <a:rect l="l" t="t" r="r" b="b"/>
                <a:pathLst>
                  <a:path w="763" h="746" extrusionOk="0">
                    <a:moveTo>
                      <a:pt x="102" y="745"/>
                    </a:moveTo>
                    <a:cubicBezTo>
                      <a:pt x="34" y="745"/>
                      <a:pt x="0" y="661"/>
                      <a:pt x="51" y="610"/>
                    </a:cubicBezTo>
                    <a:lnTo>
                      <a:pt x="593" y="68"/>
                    </a:lnTo>
                    <a:cubicBezTo>
                      <a:pt x="660" y="0"/>
                      <a:pt x="762" y="102"/>
                      <a:pt x="694" y="170"/>
                    </a:cubicBezTo>
                    <a:lnTo>
                      <a:pt x="153" y="711"/>
                    </a:lnTo>
                    <a:cubicBezTo>
                      <a:pt x="153" y="728"/>
                      <a:pt x="119" y="745"/>
                      <a:pt x="102" y="74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84" name="Google Shape;8584;p43"/>
              <p:cNvSpPr/>
              <p:nvPr/>
            </p:nvSpPr>
            <p:spPr>
              <a:xfrm>
                <a:off x="939336" y="2815220"/>
                <a:ext cx="14380" cy="13709"/>
              </a:xfrm>
              <a:custGeom>
                <a:avLst/>
                <a:gdLst/>
                <a:ahLst/>
                <a:cxnLst/>
                <a:rect l="l" t="t" r="r" b="b"/>
                <a:pathLst>
                  <a:path w="729" h="695" extrusionOk="0">
                    <a:moveTo>
                      <a:pt x="102" y="695"/>
                    </a:moveTo>
                    <a:cubicBezTo>
                      <a:pt x="34" y="695"/>
                      <a:pt x="0" y="627"/>
                      <a:pt x="51" y="576"/>
                    </a:cubicBezTo>
                    <a:lnTo>
                      <a:pt x="593" y="35"/>
                    </a:lnTo>
                    <a:cubicBezTo>
                      <a:pt x="627" y="1"/>
                      <a:pt x="660" y="1"/>
                      <a:pt x="694" y="35"/>
                    </a:cubicBezTo>
                    <a:cubicBezTo>
                      <a:pt x="728" y="68"/>
                      <a:pt x="728" y="102"/>
                      <a:pt x="694" y="136"/>
                    </a:cubicBezTo>
                    <a:lnTo>
                      <a:pt x="153" y="678"/>
                    </a:lnTo>
                    <a:cubicBezTo>
                      <a:pt x="153" y="695"/>
                      <a:pt x="119" y="695"/>
                      <a:pt x="102" y="69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85" name="Google Shape;8585;p43"/>
              <p:cNvSpPr/>
              <p:nvPr/>
            </p:nvSpPr>
            <p:spPr>
              <a:xfrm>
                <a:off x="944346" y="2752775"/>
                <a:ext cx="9705" cy="9705"/>
              </a:xfrm>
              <a:custGeom>
                <a:avLst/>
                <a:gdLst/>
                <a:ahLst/>
                <a:cxnLst/>
                <a:rect l="l" t="t" r="r" b="b"/>
                <a:pathLst>
                  <a:path w="492" h="492" extrusionOk="0">
                    <a:moveTo>
                      <a:pt x="390" y="492"/>
                    </a:moveTo>
                    <a:cubicBezTo>
                      <a:pt x="356" y="492"/>
                      <a:pt x="339" y="475"/>
                      <a:pt x="322" y="458"/>
                    </a:cubicBezTo>
                    <a:lnTo>
                      <a:pt x="68" y="170"/>
                    </a:lnTo>
                    <a:cubicBezTo>
                      <a:pt x="0" y="102"/>
                      <a:pt x="102" y="1"/>
                      <a:pt x="169" y="68"/>
                    </a:cubicBezTo>
                    <a:lnTo>
                      <a:pt x="440" y="356"/>
                    </a:lnTo>
                    <a:cubicBezTo>
                      <a:pt x="491" y="407"/>
                      <a:pt x="440" y="492"/>
                      <a:pt x="390" y="492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86" name="Google Shape;8586;p43"/>
              <p:cNvSpPr/>
              <p:nvPr/>
            </p:nvSpPr>
            <p:spPr>
              <a:xfrm>
                <a:off x="995095" y="2743090"/>
                <a:ext cx="39430" cy="28404"/>
              </a:xfrm>
              <a:custGeom>
                <a:avLst/>
                <a:gdLst/>
                <a:ahLst/>
                <a:cxnLst/>
                <a:rect l="l" t="t" r="r" b="b"/>
                <a:pathLst>
                  <a:path w="1999" h="1440" extrusionOk="0">
                    <a:moveTo>
                      <a:pt x="1914" y="1440"/>
                    </a:moveTo>
                    <a:cubicBezTo>
                      <a:pt x="1897" y="1440"/>
                      <a:pt x="1880" y="1440"/>
                      <a:pt x="1880" y="1440"/>
                    </a:cubicBezTo>
                    <a:lnTo>
                      <a:pt x="204" y="475"/>
                    </a:lnTo>
                    <a:cubicBezTo>
                      <a:pt x="187" y="458"/>
                      <a:pt x="170" y="458"/>
                      <a:pt x="170" y="441"/>
                    </a:cubicBezTo>
                    <a:lnTo>
                      <a:pt x="34" y="153"/>
                    </a:lnTo>
                    <a:cubicBezTo>
                      <a:pt x="1" y="51"/>
                      <a:pt x="136" y="1"/>
                      <a:pt x="170" y="85"/>
                    </a:cubicBezTo>
                    <a:lnTo>
                      <a:pt x="288" y="356"/>
                    </a:lnTo>
                    <a:lnTo>
                      <a:pt x="1948" y="1304"/>
                    </a:lnTo>
                    <a:cubicBezTo>
                      <a:pt x="1981" y="1338"/>
                      <a:pt x="1998" y="1372"/>
                      <a:pt x="1981" y="1406"/>
                    </a:cubicBezTo>
                    <a:cubicBezTo>
                      <a:pt x="1965" y="1440"/>
                      <a:pt x="1931" y="1440"/>
                      <a:pt x="1914" y="144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87" name="Google Shape;8587;p43"/>
              <p:cNvSpPr/>
              <p:nvPr/>
            </p:nvSpPr>
            <p:spPr>
              <a:xfrm>
                <a:off x="1011801" y="2755793"/>
                <a:ext cx="10691" cy="5010"/>
              </a:xfrm>
              <a:custGeom>
                <a:avLst/>
                <a:gdLst/>
                <a:ahLst/>
                <a:cxnLst/>
                <a:rect l="l" t="t" r="r" b="b"/>
                <a:pathLst>
                  <a:path w="542" h="254" extrusionOk="0">
                    <a:moveTo>
                      <a:pt x="85" y="254"/>
                    </a:moveTo>
                    <a:cubicBezTo>
                      <a:pt x="51" y="254"/>
                      <a:pt x="17" y="220"/>
                      <a:pt x="17" y="186"/>
                    </a:cubicBezTo>
                    <a:cubicBezTo>
                      <a:pt x="0" y="152"/>
                      <a:pt x="17" y="119"/>
                      <a:pt x="68" y="102"/>
                    </a:cubicBezTo>
                    <a:lnTo>
                      <a:pt x="440" y="0"/>
                    </a:lnTo>
                    <a:cubicBezTo>
                      <a:pt x="474" y="0"/>
                      <a:pt x="508" y="17"/>
                      <a:pt x="525" y="51"/>
                    </a:cubicBezTo>
                    <a:cubicBezTo>
                      <a:pt x="542" y="102"/>
                      <a:pt x="508" y="135"/>
                      <a:pt x="474" y="152"/>
                    </a:cubicBezTo>
                    <a:lnTo>
                      <a:pt x="102" y="254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88" name="Google Shape;8588;p43"/>
              <p:cNvSpPr/>
              <p:nvPr/>
            </p:nvSpPr>
            <p:spPr>
              <a:xfrm>
                <a:off x="1020815" y="2758791"/>
                <a:ext cx="18719" cy="7357"/>
              </a:xfrm>
              <a:custGeom>
                <a:avLst/>
                <a:gdLst/>
                <a:ahLst/>
                <a:cxnLst/>
                <a:rect l="l" t="t" r="r" b="b"/>
                <a:pathLst>
                  <a:path w="949" h="373" extrusionOk="0">
                    <a:moveTo>
                      <a:pt x="85" y="373"/>
                    </a:moveTo>
                    <a:cubicBezTo>
                      <a:pt x="17" y="356"/>
                      <a:pt x="0" y="237"/>
                      <a:pt x="85" y="221"/>
                    </a:cubicBezTo>
                    <a:lnTo>
                      <a:pt x="813" y="17"/>
                    </a:lnTo>
                    <a:cubicBezTo>
                      <a:pt x="914" y="0"/>
                      <a:pt x="948" y="136"/>
                      <a:pt x="847" y="170"/>
                    </a:cubicBezTo>
                    <a:lnTo>
                      <a:pt x="119" y="373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89" name="Google Shape;8589;p43"/>
              <p:cNvSpPr/>
              <p:nvPr/>
            </p:nvSpPr>
            <p:spPr>
              <a:xfrm>
                <a:off x="1030834" y="2764806"/>
                <a:ext cx="18048" cy="7022"/>
              </a:xfrm>
              <a:custGeom>
                <a:avLst/>
                <a:gdLst/>
                <a:ahLst/>
                <a:cxnLst/>
                <a:rect l="l" t="t" r="r" b="b"/>
                <a:pathLst>
                  <a:path w="915" h="356" extrusionOk="0">
                    <a:moveTo>
                      <a:pt x="102" y="356"/>
                    </a:moveTo>
                    <a:cubicBezTo>
                      <a:pt x="17" y="356"/>
                      <a:pt x="0" y="237"/>
                      <a:pt x="68" y="203"/>
                    </a:cubicBezTo>
                    <a:lnTo>
                      <a:pt x="813" y="17"/>
                    </a:lnTo>
                    <a:cubicBezTo>
                      <a:pt x="847" y="0"/>
                      <a:pt x="897" y="17"/>
                      <a:pt x="897" y="68"/>
                    </a:cubicBezTo>
                    <a:cubicBezTo>
                      <a:pt x="914" y="102"/>
                      <a:pt x="881" y="153"/>
                      <a:pt x="847" y="153"/>
                    </a:cubicBezTo>
                    <a:lnTo>
                      <a:pt x="119" y="356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90" name="Google Shape;8590;p43"/>
              <p:cNvSpPr/>
              <p:nvPr/>
            </p:nvSpPr>
            <p:spPr>
              <a:xfrm>
                <a:off x="980401" y="2733071"/>
                <a:ext cx="5365" cy="10711"/>
              </a:xfrm>
              <a:custGeom>
                <a:avLst/>
                <a:gdLst/>
                <a:ahLst/>
                <a:cxnLst/>
                <a:rect l="l" t="t" r="r" b="b"/>
                <a:pathLst>
                  <a:path w="272" h="543" extrusionOk="0">
                    <a:moveTo>
                      <a:pt x="187" y="543"/>
                    </a:moveTo>
                    <a:cubicBezTo>
                      <a:pt x="153" y="543"/>
                      <a:pt x="136" y="509"/>
                      <a:pt x="119" y="492"/>
                    </a:cubicBezTo>
                    <a:lnTo>
                      <a:pt x="1" y="119"/>
                    </a:lnTo>
                    <a:cubicBezTo>
                      <a:pt x="1" y="68"/>
                      <a:pt x="18" y="35"/>
                      <a:pt x="51" y="18"/>
                    </a:cubicBezTo>
                    <a:cubicBezTo>
                      <a:pt x="102" y="1"/>
                      <a:pt x="136" y="35"/>
                      <a:pt x="153" y="68"/>
                    </a:cubicBezTo>
                    <a:lnTo>
                      <a:pt x="272" y="441"/>
                    </a:lnTo>
                    <a:cubicBezTo>
                      <a:pt x="272" y="475"/>
                      <a:pt x="255" y="526"/>
                      <a:pt x="221" y="543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91" name="Google Shape;8591;p43"/>
              <p:cNvSpPr/>
              <p:nvPr/>
            </p:nvSpPr>
            <p:spPr>
              <a:xfrm>
                <a:off x="992097" y="2749777"/>
                <a:ext cx="42428" cy="21717"/>
              </a:xfrm>
              <a:custGeom>
                <a:avLst/>
                <a:gdLst/>
                <a:ahLst/>
                <a:cxnLst/>
                <a:rect l="l" t="t" r="r" b="b"/>
                <a:pathLst>
                  <a:path w="2151" h="1101" extrusionOk="0">
                    <a:moveTo>
                      <a:pt x="2066" y="1101"/>
                    </a:moveTo>
                    <a:cubicBezTo>
                      <a:pt x="2049" y="1101"/>
                      <a:pt x="2032" y="1101"/>
                      <a:pt x="2032" y="1101"/>
                    </a:cubicBezTo>
                    <a:lnTo>
                      <a:pt x="373" y="153"/>
                    </a:lnTo>
                    <a:lnTo>
                      <a:pt x="85" y="170"/>
                    </a:lnTo>
                    <a:cubicBezTo>
                      <a:pt x="34" y="187"/>
                      <a:pt x="0" y="153"/>
                      <a:pt x="0" y="119"/>
                    </a:cubicBezTo>
                    <a:cubicBezTo>
                      <a:pt x="0" y="68"/>
                      <a:pt x="34" y="34"/>
                      <a:pt x="68" y="34"/>
                    </a:cubicBezTo>
                    <a:lnTo>
                      <a:pt x="373" y="0"/>
                    </a:lnTo>
                    <a:cubicBezTo>
                      <a:pt x="390" y="0"/>
                      <a:pt x="407" y="0"/>
                      <a:pt x="423" y="0"/>
                    </a:cubicBezTo>
                    <a:lnTo>
                      <a:pt x="2100" y="965"/>
                    </a:lnTo>
                    <a:cubicBezTo>
                      <a:pt x="2133" y="999"/>
                      <a:pt x="2150" y="1033"/>
                      <a:pt x="2133" y="1067"/>
                    </a:cubicBezTo>
                    <a:cubicBezTo>
                      <a:pt x="2117" y="1101"/>
                      <a:pt x="2083" y="1101"/>
                      <a:pt x="2066" y="110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92" name="Google Shape;8592;p43"/>
              <p:cNvSpPr/>
              <p:nvPr/>
            </p:nvSpPr>
            <p:spPr>
              <a:xfrm>
                <a:off x="1012136" y="2757114"/>
                <a:ext cx="5010" cy="10375"/>
              </a:xfrm>
              <a:custGeom>
                <a:avLst/>
                <a:gdLst/>
                <a:ahLst/>
                <a:cxnLst/>
                <a:rect l="l" t="t" r="r" b="b"/>
                <a:pathLst>
                  <a:path w="254" h="526" extrusionOk="0">
                    <a:moveTo>
                      <a:pt x="169" y="526"/>
                    </a:moveTo>
                    <a:cubicBezTo>
                      <a:pt x="135" y="526"/>
                      <a:pt x="119" y="509"/>
                      <a:pt x="102" y="475"/>
                    </a:cubicBezTo>
                    <a:lnTo>
                      <a:pt x="0" y="102"/>
                    </a:lnTo>
                    <a:cubicBezTo>
                      <a:pt x="0" y="68"/>
                      <a:pt x="17" y="35"/>
                      <a:pt x="51" y="18"/>
                    </a:cubicBezTo>
                    <a:cubicBezTo>
                      <a:pt x="102" y="1"/>
                      <a:pt x="135" y="35"/>
                      <a:pt x="152" y="68"/>
                    </a:cubicBezTo>
                    <a:lnTo>
                      <a:pt x="254" y="441"/>
                    </a:lnTo>
                    <a:cubicBezTo>
                      <a:pt x="254" y="475"/>
                      <a:pt x="237" y="526"/>
                      <a:pt x="203" y="52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93" name="Google Shape;8593;p43"/>
              <p:cNvSpPr/>
              <p:nvPr/>
            </p:nvSpPr>
            <p:spPr>
              <a:xfrm>
                <a:off x="1020815" y="2761789"/>
                <a:ext cx="7693" cy="18384"/>
              </a:xfrm>
              <a:custGeom>
                <a:avLst/>
                <a:gdLst/>
                <a:ahLst/>
                <a:cxnLst/>
                <a:rect l="l" t="t" r="r" b="b"/>
                <a:pathLst>
                  <a:path w="390" h="932" extrusionOk="0">
                    <a:moveTo>
                      <a:pt x="305" y="932"/>
                    </a:moveTo>
                    <a:cubicBezTo>
                      <a:pt x="271" y="932"/>
                      <a:pt x="237" y="915"/>
                      <a:pt x="220" y="881"/>
                    </a:cubicBezTo>
                    <a:lnTo>
                      <a:pt x="34" y="136"/>
                    </a:lnTo>
                    <a:cubicBezTo>
                      <a:pt x="0" y="35"/>
                      <a:pt x="153" y="1"/>
                      <a:pt x="170" y="102"/>
                    </a:cubicBezTo>
                    <a:lnTo>
                      <a:pt x="373" y="830"/>
                    </a:lnTo>
                    <a:cubicBezTo>
                      <a:pt x="390" y="881"/>
                      <a:pt x="356" y="915"/>
                      <a:pt x="322" y="932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94" name="Google Shape;8594;p43"/>
              <p:cNvSpPr/>
              <p:nvPr/>
            </p:nvSpPr>
            <p:spPr>
              <a:xfrm>
                <a:off x="1030834" y="2767804"/>
                <a:ext cx="7693" cy="18048"/>
              </a:xfrm>
              <a:custGeom>
                <a:avLst/>
                <a:gdLst/>
                <a:ahLst/>
                <a:cxnLst/>
                <a:rect l="l" t="t" r="r" b="b"/>
                <a:pathLst>
                  <a:path w="390" h="915" extrusionOk="0">
                    <a:moveTo>
                      <a:pt x="305" y="915"/>
                    </a:moveTo>
                    <a:cubicBezTo>
                      <a:pt x="271" y="915"/>
                      <a:pt x="237" y="898"/>
                      <a:pt x="237" y="864"/>
                    </a:cubicBezTo>
                    <a:lnTo>
                      <a:pt x="34" y="136"/>
                    </a:lnTo>
                    <a:cubicBezTo>
                      <a:pt x="0" y="34"/>
                      <a:pt x="153" y="1"/>
                      <a:pt x="169" y="85"/>
                    </a:cubicBezTo>
                    <a:lnTo>
                      <a:pt x="373" y="830"/>
                    </a:lnTo>
                    <a:cubicBezTo>
                      <a:pt x="390" y="864"/>
                      <a:pt x="356" y="898"/>
                      <a:pt x="322" y="91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95" name="Google Shape;8595;p43"/>
              <p:cNvSpPr/>
              <p:nvPr/>
            </p:nvSpPr>
            <p:spPr>
              <a:xfrm>
                <a:off x="975056" y="2740428"/>
                <a:ext cx="10711" cy="4695"/>
              </a:xfrm>
              <a:custGeom>
                <a:avLst/>
                <a:gdLst/>
                <a:ahLst/>
                <a:cxnLst/>
                <a:rect l="l" t="t" r="r" b="b"/>
                <a:pathLst>
                  <a:path w="543" h="238" extrusionOk="0">
                    <a:moveTo>
                      <a:pt x="85" y="237"/>
                    </a:moveTo>
                    <a:cubicBezTo>
                      <a:pt x="52" y="237"/>
                      <a:pt x="18" y="220"/>
                      <a:pt x="18" y="186"/>
                    </a:cubicBezTo>
                    <a:cubicBezTo>
                      <a:pt x="1" y="153"/>
                      <a:pt x="35" y="102"/>
                      <a:pt x="68" y="102"/>
                    </a:cubicBezTo>
                    <a:lnTo>
                      <a:pt x="441" y="0"/>
                    </a:lnTo>
                    <a:cubicBezTo>
                      <a:pt x="492" y="0"/>
                      <a:pt x="526" y="17"/>
                      <a:pt x="543" y="68"/>
                    </a:cubicBezTo>
                    <a:cubicBezTo>
                      <a:pt x="543" y="102"/>
                      <a:pt x="526" y="153"/>
                      <a:pt x="475" y="153"/>
                    </a:cubicBezTo>
                    <a:lnTo>
                      <a:pt x="102" y="237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96" name="Google Shape;8596;p43"/>
              <p:cNvSpPr/>
              <p:nvPr/>
            </p:nvSpPr>
            <p:spPr>
              <a:xfrm>
                <a:off x="991426" y="2674965"/>
                <a:ext cx="43099" cy="22408"/>
              </a:xfrm>
              <a:custGeom>
                <a:avLst/>
                <a:gdLst/>
                <a:ahLst/>
                <a:cxnLst/>
                <a:rect l="l" t="t" r="r" b="b"/>
                <a:pathLst>
                  <a:path w="2185" h="1136" extrusionOk="0">
                    <a:moveTo>
                      <a:pt x="424" y="1135"/>
                    </a:moveTo>
                    <a:lnTo>
                      <a:pt x="424" y="1135"/>
                    </a:lnTo>
                    <a:lnTo>
                      <a:pt x="102" y="1101"/>
                    </a:lnTo>
                    <a:cubicBezTo>
                      <a:pt x="0" y="1084"/>
                      <a:pt x="17" y="932"/>
                      <a:pt x="119" y="949"/>
                    </a:cubicBezTo>
                    <a:lnTo>
                      <a:pt x="407" y="983"/>
                    </a:lnTo>
                    <a:lnTo>
                      <a:pt x="2066" y="18"/>
                    </a:lnTo>
                    <a:cubicBezTo>
                      <a:pt x="2100" y="1"/>
                      <a:pt x="2151" y="18"/>
                      <a:pt x="2167" y="52"/>
                    </a:cubicBezTo>
                    <a:cubicBezTo>
                      <a:pt x="2184" y="85"/>
                      <a:pt x="2167" y="136"/>
                      <a:pt x="2134" y="153"/>
                    </a:cubicBezTo>
                    <a:lnTo>
                      <a:pt x="457" y="1118"/>
                    </a:lnTo>
                    <a:cubicBezTo>
                      <a:pt x="441" y="1135"/>
                      <a:pt x="441" y="1135"/>
                      <a:pt x="424" y="113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97" name="Google Shape;8597;p43"/>
              <p:cNvSpPr/>
              <p:nvPr/>
            </p:nvSpPr>
            <p:spPr>
              <a:xfrm>
                <a:off x="1012136" y="2678318"/>
                <a:ext cx="5345" cy="11026"/>
              </a:xfrm>
              <a:custGeom>
                <a:avLst/>
                <a:gdLst/>
                <a:ahLst/>
                <a:cxnLst/>
                <a:rect l="l" t="t" r="r" b="b"/>
                <a:pathLst>
                  <a:path w="271" h="559" extrusionOk="0">
                    <a:moveTo>
                      <a:pt x="68" y="559"/>
                    </a:moveTo>
                    <a:lnTo>
                      <a:pt x="51" y="559"/>
                    </a:lnTo>
                    <a:cubicBezTo>
                      <a:pt x="17" y="559"/>
                      <a:pt x="0" y="508"/>
                      <a:pt x="0" y="474"/>
                    </a:cubicBezTo>
                    <a:lnTo>
                      <a:pt x="102" y="102"/>
                    </a:lnTo>
                    <a:cubicBezTo>
                      <a:pt x="135" y="0"/>
                      <a:pt x="271" y="51"/>
                      <a:pt x="254" y="136"/>
                    </a:cubicBezTo>
                    <a:lnTo>
                      <a:pt x="152" y="508"/>
                    </a:lnTo>
                    <a:cubicBezTo>
                      <a:pt x="135" y="542"/>
                      <a:pt x="102" y="559"/>
                      <a:pt x="68" y="559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98" name="Google Shape;8598;p43"/>
              <p:cNvSpPr/>
              <p:nvPr/>
            </p:nvSpPr>
            <p:spPr>
              <a:xfrm>
                <a:off x="1021150" y="2666622"/>
                <a:ext cx="7022" cy="17378"/>
              </a:xfrm>
              <a:custGeom>
                <a:avLst/>
                <a:gdLst/>
                <a:ahLst/>
                <a:cxnLst/>
                <a:rect l="l" t="t" r="r" b="b"/>
                <a:pathLst>
                  <a:path w="356" h="881" extrusionOk="0">
                    <a:moveTo>
                      <a:pt x="85" y="881"/>
                    </a:moveTo>
                    <a:lnTo>
                      <a:pt x="68" y="881"/>
                    </a:lnTo>
                    <a:cubicBezTo>
                      <a:pt x="17" y="881"/>
                      <a:pt x="0" y="830"/>
                      <a:pt x="0" y="796"/>
                    </a:cubicBezTo>
                    <a:lnTo>
                      <a:pt x="203" y="68"/>
                    </a:lnTo>
                    <a:cubicBezTo>
                      <a:pt x="220" y="17"/>
                      <a:pt x="254" y="1"/>
                      <a:pt x="288" y="1"/>
                    </a:cubicBezTo>
                    <a:cubicBezTo>
                      <a:pt x="339" y="17"/>
                      <a:pt x="356" y="51"/>
                      <a:pt x="339" y="102"/>
                    </a:cubicBezTo>
                    <a:lnTo>
                      <a:pt x="153" y="830"/>
                    </a:lnTo>
                    <a:cubicBezTo>
                      <a:pt x="136" y="864"/>
                      <a:pt x="119" y="881"/>
                      <a:pt x="85" y="88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99" name="Google Shape;8599;p43"/>
              <p:cNvSpPr/>
              <p:nvPr/>
            </p:nvSpPr>
            <p:spPr>
              <a:xfrm>
                <a:off x="1031170" y="2660941"/>
                <a:ext cx="7357" cy="17397"/>
              </a:xfrm>
              <a:custGeom>
                <a:avLst/>
                <a:gdLst/>
                <a:ahLst/>
                <a:cxnLst/>
                <a:rect l="l" t="t" r="r" b="b"/>
                <a:pathLst>
                  <a:path w="373" h="882" extrusionOk="0">
                    <a:moveTo>
                      <a:pt x="85" y="881"/>
                    </a:moveTo>
                    <a:lnTo>
                      <a:pt x="68" y="881"/>
                    </a:lnTo>
                    <a:cubicBezTo>
                      <a:pt x="34" y="864"/>
                      <a:pt x="0" y="830"/>
                      <a:pt x="17" y="796"/>
                    </a:cubicBezTo>
                    <a:lnTo>
                      <a:pt x="203" y="52"/>
                    </a:lnTo>
                    <a:cubicBezTo>
                      <a:pt x="220" y="18"/>
                      <a:pt x="271" y="1"/>
                      <a:pt x="305" y="1"/>
                    </a:cubicBezTo>
                    <a:cubicBezTo>
                      <a:pt x="339" y="18"/>
                      <a:pt x="373" y="52"/>
                      <a:pt x="356" y="102"/>
                    </a:cubicBezTo>
                    <a:lnTo>
                      <a:pt x="152" y="830"/>
                    </a:lnTo>
                    <a:cubicBezTo>
                      <a:pt x="152" y="864"/>
                      <a:pt x="119" y="881"/>
                      <a:pt x="85" y="88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00" name="Google Shape;8600;p43"/>
              <p:cNvSpPr/>
              <p:nvPr/>
            </p:nvSpPr>
            <p:spPr>
              <a:xfrm>
                <a:off x="974385" y="2701355"/>
                <a:ext cx="11717" cy="5030"/>
              </a:xfrm>
              <a:custGeom>
                <a:avLst/>
                <a:gdLst/>
                <a:ahLst/>
                <a:cxnLst/>
                <a:rect l="l" t="t" r="r" b="b"/>
                <a:pathLst>
                  <a:path w="594" h="255" extrusionOk="0">
                    <a:moveTo>
                      <a:pt x="509" y="254"/>
                    </a:moveTo>
                    <a:lnTo>
                      <a:pt x="492" y="254"/>
                    </a:lnTo>
                    <a:lnTo>
                      <a:pt x="102" y="170"/>
                    </a:lnTo>
                    <a:cubicBezTo>
                      <a:pt x="1" y="153"/>
                      <a:pt x="35" y="0"/>
                      <a:pt x="136" y="17"/>
                    </a:cubicBezTo>
                    <a:lnTo>
                      <a:pt x="509" y="119"/>
                    </a:lnTo>
                    <a:cubicBezTo>
                      <a:pt x="593" y="136"/>
                      <a:pt x="593" y="254"/>
                      <a:pt x="492" y="25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01" name="Google Shape;8601;p43"/>
              <p:cNvSpPr/>
              <p:nvPr/>
            </p:nvSpPr>
            <p:spPr>
              <a:xfrm>
                <a:off x="995766" y="2674965"/>
                <a:ext cx="38760" cy="28069"/>
              </a:xfrm>
              <a:custGeom>
                <a:avLst/>
                <a:gdLst/>
                <a:ahLst/>
                <a:cxnLst/>
                <a:rect l="l" t="t" r="r" b="b"/>
                <a:pathLst>
                  <a:path w="1965" h="1423" extrusionOk="0">
                    <a:moveTo>
                      <a:pt x="85" y="1423"/>
                    </a:moveTo>
                    <a:lnTo>
                      <a:pt x="51" y="1423"/>
                    </a:lnTo>
                    <a:cubicBezTo>
                      <a:pt x="17" y="1389"/>
                      <a:pt x="0" y="1355"/>
                      <a:pt x="17" y="1321"/>
                    </a:cubicBezTo>
                    <a:lnTo>
                      <a:pt x="136" y="1034"/>
                    </a:lnTo>
                    <a:cubicBezTo>
                      <a:pt x="136" y="1017"/>
                      <a:pt x="153" y="1000"/>
                      <a:pt x="170" y="1000"/>
                    </a:cubicBezTo>
                    <a:lnTo>
                      <a:pt x="1846" y="18"/>
                    </a:lnTo>
                    <a:cubicBezTo>
                      <a:pt x="1880" y="1"/>
                      <a:pt x="1931" y="18"/>
                      <a:pt x="1947" y="52"/>
                    </a:cubicBezTo>
                    <a:cubicBezTo>
                      <a:pt x="1964" y="85"/>
                      <a:pt x="1947" y="136"/>
                      <a:pt x="1914" y="153"/>
                    </a:cubicBezTo>
                    <a:lnTo>
                      <a:pt x="254" y="1118"/>
                    </a:lnTo>
                    <a:lnTo>
                      <a:pt x="153" y="1372"/>
                    </a:lnTo>
                    <a:cubicBezTo>
                      <a:pt x="136" y="1406"/>
                      <a:pt x="102" y="1423"/>
                      <a:pt x="85" y="1423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02" name="Google Shape;8602;p43"/>
              <p:cNvSpPr/>
              <p:nvPr/>
            </p:nvSpPr>
            <p:spPr>
              <a:xfrm>
                <a:off x="1011801" y="2685990"/>
                <a:ext cx="10691" cy="5030"/>
              </a:xfrm>
              <a:custGeom>
                <a:avLst/>
                <a:gdLst/>
                <a:ahLst/>
                <a:cxnLst/>
                <a:rect l="l" t="t" r="r" b="b"/>
                <a:pathLst>
                  <a:path w="542" h="255" extrusionOk="0">
                    <a:moveTo>
                      <a:pt x="457" y="254"/>
                    </a:moveTo>
                    <a:lnTo>
                      <a:pt x="440" y="254"/>
                    </a:lnTo>
                    <a:lnTo>
                      <a:pt x="68" y="153"/>
                    </a:lnTo>
                    <a:cubicBezTo>
                      <a:pt x="17" y="136"/>
                      <a:pt x="0" y="102"/>
                      <a:pt x="17" y="68"/>
                    </a:cubicBezTo>
                    <a:cubicBezTo>
                      <a:pt x="17" y="17"/>
                      <a:pt x="68" y="1"/>
                      <a:pt x="102" y="1"/>
                    </a:cubicBezTo>
                    <a:lnTo>
                      <a:pt x="474" y="102"/>
                    </a:lnTo>
                    <a:cubicBezTo>
                      <a:pt x="508" y="119"/>
                      <a:pt x="542" y="153"/>
                      <a:pt x="525" y="204"/>
                    </a:cubicBezTo>
                    <a:cubicBezTo>
                      <a:pt x="508" y="238"/>
                      <a:pt x="491" y="254"/>
                      <a:pt x="457" y="25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03" name="Google Shape;8603;p43"/>
              <p:cNvSpPr/>
              <p:nvPr/>
            </p:nvSpPr>
            <p:spPr>
              <a:xfrm>
                <a:off x="1020479" y="2680310"/>
                <a:ext cx="18384" cy="7377"/>
              </a:xfrm>
              <a:custGeom>
                <a:avLst/>
                <a:gdLst/>
                <a:ahLst/>
                <a:cxnLst/>
                <a:rect l="l" t="t" r="r" b="b"/>
                <a:pathLst>
                  <a:path w="932" h="374" extrusionOk="0">
                    <a:moveTo>
                      <a:pt x="847" y="373"/>
                    </a:moveTo>
                    <a:lnTo>
                      <a:pt x="830" y="373"/>
                    </a:lnTo>
                    <a:lnTo>
                      <a:pt x="102" y="187"/>
                    </a:lnTo>
                    <a:cubicBezTo>
                      <a:pt x="0" y="153"/>
                      <a:pt x="34" y="1"/>
                      <a:pt x="136" y="35"/>
                    </a:cubicBezTo>
                    <a:lnTo>
                      <a:pt x="864" y="238"/>
                    </a:lnTo>
                    <a:cubicBezTo>
                      <a:pt x="915" y="238"/>
                      <a:pt x="931" y="289"/>
                      <a:pt x="915" y="322"/>
                    </a:cubicBezTo>
                    <a:cubicBezTo>
                      <a:pt x="915" y="356"/>
                      <a:pt x="881" y="373"/>
                      <a:pt x="847" y="373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04" name="Google Shape;8604;p43"/>
              <p:cNvSpPr/>
              <p:nvPr/>
            </p:nvSpPr>
            <p:spPr>
              <a:xfrm>
                <a:off x="1031170" y="2674965"/>
                <a:ext cx="18048" cy="7042"/>
              </a:xfrm>
              <a:custGeom>
                <a:avLst/>
                <a:gdLst/>
                <a:ahLst/>
                <a:cxnLst/>
                <a:rect l="l" t="t" r="r" b="b"/>
                <a:pathLst>
                  <a:path w="915" h="357" extrusionOk="0">
                    <a:moveTo>
                      <a:pt x="830" y="356"/>
                    </a:moveTo>
                    <a:lnTo>
                      <a:pt x="796" y="356"/>
                    </a:lnTo>
                    <a:lnTo>
                      <a:pt x="68" y="153"/>
                    </a:lnTo>
                    <a:cubicBezTo>
                      <a:pt x="34" y="136"/>
                      <a:pt x="0" y="102"/>
                      <a:pt x="17" y="69"/>
                    </a:cubicBezTo>
                    <a:cubicBezTo>
                      <a:pt x="17" y="18"/>
                      <a:pt x="68" y="1"/>
                      <a:pt x="102" y="1"/>
                    </a:cubicBezTo>
                    <a:lnTo>
                      <a:pt x="847" y="204"/>
                    </a:lnTo>
                    <a:cubicBezTo>
                      <a:pt x="914" y="238"/>
                      <a:pt x="897" y="339"/>
                      <a:pt x="830" y="35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05" name="Google Shape;8605;p43"/>
              <p:cNvSpPr/>
              <p:nvPr/>
            </p:nvSpPr>
            <p:spPr>
              <a:xfrm>
                <a:off x="980401" y="2703012"/>
                <a:ext cx="5365" cy="10375"/>
              </a:xfrm>
              <a:custGeom>
                <a:avLst/>
                <a:gdLst/>
                <a:ahLst/>
                <a:cxnLst/>
                <a:rect l="l" t="t" r="r" b="b"/>
                <a:pathLst>
                  <a:path w="272" h="526" extrusionOk="0">
                    <a:moveTo>
                      <a:pt x="85" y="526"/>
                    </a:moveTo>
                    <a:cubicBezTo>
                      <a:pt x="68" y="526"/>
                      <a:pt x="68" y="526"/>
                      <a:pt x="51" y="526"/>
                    </a:cubicBezTo>
                    <a:cubicBezTo>
                      <a:pt x="18" y="509"/>
                      <a:pt x="1" y="475"/>
                      <a:pt x="1" y="441"/>
                    </a:cubicBezTo>
                    <a:lnTo>
                      <a:pt x="119" y="69"/>
                    </a:lnTo>
                    <a:cubicBezTo>
                      <a:pt x="136" y="18"/>
                      <a:pt x="170" y="1"/>
                      <a:pt x="221" y="18"/>
                    </a:cubicBezTo>
                    <a:cubicBezTo>
                      <a:pt x="255" y="18"/>
                      <a:pt x="272" y="69"/>
                      <a:pt x="272" y="103"/>
                    </a:cubicBezTo>
                    <a:lnTo>
                      <a:pt x="153" y="475"/>
                    </a:lnTo>
                    <a:cubicBezTo>
                      <a:pt x="136" y="509"/>
                      <a:pt x="102" y="526"/>
                      <a:pt x="85" y="52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06" name="Google Shape;8606;p43"/>
              <p:cNvSpPr/>
              <p:nvPr/>
            </p:nvSpPr>
            <p:spPr>
              <a:xfrm>
                <a:off x="881565" y="2653269"/>
                <a:ext cx="122571" cy="136280"/>
              </a:xfrm>
              <a:custGeom>
                <a:avLst/>
                <a:gdLst/>
                <a:ahLst/>
                <a:cxnLst/>
                <a:rect l="l" t="t" r="r" b="b"/>
                <a:pathLst>
                  <a:path w="6214" h="6909" extrusionOk="0">
                    <a:moveTo>
                      <a:pt x="3556" y="6214"/>
                    </a:moveTo>
                    <a:cubicBezTo>
                      <a:pt x="1185" y="6197"/>
                      <a:pt x="0" y="3336"/>
                      <a:pt x="1676" y="1660"/>
                    </a:cubicBezTo>
                    <a:cubicBezTo>
                      <a:pt x="3352" y="0"/>
                      <a:pt x="6214" y="1185"/>
                      <a:pt x="6214" y="3556"/>
                    </a:cubicBezTo>
                    <a:cubicBezTo>
                      <a:pt x="6214" y="5012"/>
                      <a:pt x="5029" y="6214"/>
                      <a:pt x="3556" y="6214"/>
                    </a:cubicBezTo>
                    <a:close/>
                    <a:moveTo>
                      <a:pt x="3556" y="1050"/>
                    </a:moveTo>
                    <a:cubicBezTo>
                      <a:pt x="1321" y="1050"/>
                      <a:pt x="220" y="3759"/>
                      <a:pt x="1795" y="5333"/>
                    </a:cubicBezTo>
                    <a:cubicBezTo>
                      <a:pt x="3386" y="6908"/>
                      <a:pt x="6078" y="5774"/>
                      <a:pt x="6078" y="3556"/>
                    </a:cubicBezTo>
                    <a:cubicBezTo>
                      <a:pt x="6078" y="2167"/>
                      <a:pt x="4944" y="1033"/>
                      <a:pt x="3556" y="10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07" name="Google Shape;8607;p43"/>
              <p:cNvSpPr/>
              <p:nvPr/>
            </p:nvSpPr>
            <p:spPr>
              <a:xfrm>
                <a:off x="1664974" y="2699679"/>
                <a:ext cx="43099" cy="43434"/>
              </a:xfrm>
              <a:custGeom>
                <a:avLst/>
                <a:gdLst/>
                <a:ahLst/>
                <a:cxnLst/>
                <a:rect l="l" t="t" r="r" b="b"/>
                <a:pathLst>
                  <a:path w="2185" h="2202" extrusionOk="0">
                    <a:moveTo>
                      <a:pt x="2117" y="1050"/>
                    </a:moveTo>
                    <a:cubicBezTo>
                      <a:pt x="1981" y="255"/>
                      <a:pt x="965" y="1"/>
                      <a:pt x="491" y="644"/>
                    </a:cubicBezTo>
                    <a:cubicBezTo>
                      <a:pt x="0" y="1287"/>
                      <a:pt x="542" y="2202"/>
                      <a:pt x="1338" y="2083"/>
                    </a:cubicBezTo>
                    <a:cubicBezTo>
                      <a:pt x="1846" y="2015"/>
                      <a:pt x="2184" y="1541"/>
                      <a:pt x="2117" y="10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08" name="Google Shape;8608;p43"/>
              <p:cNvSpPr/>
              <p:nvPr/>
            </p:nvSpPr>
            <p:spPr>
              <a:xfrm>
                <a:off x="1007777" y="2940781"/>
                <a:ext cx="43099" cy="43434"/>
              </a:xfrm>
              <a:custGeom>
                <a:avLst/>
                <a:gdLst/>
                <a:ahLst/>
                <a:cxnLst/>
                <a:rect l="l" t="t" r="r" b="b"/>
                <a:pathLst>
                  <a:path w="2185" h="2202" extrusionOk="0">
                    <a:moveTo>
                      <a:pt x="2100" y="1050"/>
                    </a:moveTo>
                    <a:cubicBezTo>
                      <a:pt x="1982" y="255"/>
                      <a:pt x="949" y="1"/>
                      <a:pt x="475" y="644"/>
                    </a:cubicBezTo>
                    <a:cubicBezTo>
                      <a:pt x="1" y="1287"/>
                      <a:pt x="543" y="2202"/>
                      <a:pt x="1338" y="2083"/>
                    </a:cubicBezTo>
                    <a:cubicBezTo>
                      <a:pt x="1829" y="1998"/>
                      <a:pt x="2185" y="1541"/>
                      <a:pt x="2100" y="10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09" name="Google Shape;8609;p43"/>
              <p:cNvSpPr/>
              <p:nvPr/>
            </p:nvSpPr>
            <p:spPr>
              <a:xfrm>
                <a:off x="1155055" y="4286197"/>
                <a:ext cx="46433" cy="46452"/>
              </a:xfrm>
              <a:custGeom>
                <a:avLst/>
                <a:gdLst/>
                <a:ahLst/>
                <a:cxnLst/>
                <a:rect l="l" t="t" r="r" b="b"/>
                <a:pathLst>
                  <a:path w="2354" h="2355" extrusionOk="0">
                    <a:moveTo>
                      <a:pt x="0" y="1017"/>
                    </a:moveTo>
                    <a:cubicBezTo>
                      <a:pt x="0" y="1914"/>
                      <a:pt x="1101" y="2354"/>
                      <a:pt x="1727" y="1711"/>
                    </a:cubicBezTo>
                    <a:cubicBezTo>
                      <a:pt x="2354" y="1085"/>
                      <a:pt x="1913" y="1"/>
                      <a:pt x="1016" y="1"/>
                    </a:cubicBezTo>
                    <a:cubicBezTo>
                      <a:pt x="457" y="1"/>
                      <a:pt x="0" y="458"/>
                      <a:pt x="0" y="1017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10" name="Google Shape;8610;p43"/>
              <p:cNvSpPr/>
              <p:nvPr/>
            </p:nvSpPr>
            <p:spPr>
              <a:xfrm>
                <a:off x="2105090" y="3672769"/>
                <a:ext cx="46768" cy="46433"/>
              </a:xfrm>
              <a:custGeom>
                <a:avLst/>
                <a:gdLst/>
                <a:ahLst/>
                <a:cxnLst/>
                <a:rect l="l" t="t" r="r" b="b"/>
                <a:pathLst>
                  <a:path w="2371" h="2354" extrusionOk="0">
                    <a:moveTo>
                      <a:pt x="18" y="1016"/>
                    </a:moveTo>
                    <a:cubicBezTo>
                      <a:pt x="18" y="1914"/>
                      <a:pt x="1101" y="2354"/>
                      <a:pt x="1728" y="1710"/>
                    </a:cubicBezTo>
                    <a:cubicBezTo>
                      <a:pt x="2371" y="1067"/>
                      <a:pt x="1914" y="0"/>
                      <a:pt x="1016" y="0"/>
                    </a:cubicBezTo>
                    <a:cubicBezTo>
                      <a:pt x="458" y="0"/>
                      <a:pt x="1" y="458"/>
                      <a:pt x="18" y="101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11" name="Google Shape;8611;p43"/>
              <p:cNvSpPr/>
              <p:nvPr/>
            </p:nvSpPr>
            <p:spPr>
              <a:xfrm>
                <a:off x="932985" y="4211740"/>
                <a:ext cx="23394" cy="23729"/>
              </a:xfrm>
              <a:custGeom>
                <a:avLst/>
                <a:gdLst/>
                <a:ahLst/>
                <a:cxnLst/>
                <a:rect l="l" t="t" r="r" b="b"/>
                <a:pathLst>
                  <a:path w="1186" h="1203" extrusionOk="0">
                    <a:moveTo>
                      <a:pt x="999" y="254"/>
                    </a:moveTo>
                    <a:cubicBezTo>
                      <a:pt x="813" y="34"/>
                      <a:pt x="475" y="0"/>
                      <a:pt x="254" y="187"/>
                    </a:cubicBezTo>
                    <a:cubicBezTo>
                      <a:pt x="34" y="373"/>
                      <a:pt x="1" y="712"/>
                      <a:pt x="187" y="932"/>
                    </a:cubicBezTo>
                    <a:cubicBezTo>
                      <a:pt x="373" y="1169"/>
                      <a:pt x="712" y="1203"/>
                      <a:pt x="932" y="1016"/>
                    </a:cubicBezTo>
                    <a:cubicBezTo>
                      <a:pt x="1152" y="813"/>
                      <a:pt x="1186" y="491"/>
                      <a:pt x="999" y="25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12" name="Google Shape;8612;p43"/>
              <p:cNvSpPr/>
              <p:nvPr/>
            </p:nvSpPr>
            <p:spPr>
              <a:xfrm>
                <a:off x="2079054" y="3906515"/>
                <a:ext cx="23394" cy="23729"/>
              </a:xfrm>
              <a:custGeom>
                <a:avLst/>
                <a:gdLst/>
                <a:ahLst/>
                <a:cxnLst/>
                <a:rect l="l" t="t" r="r" b="b"/>
                <a:pathLst>
                  <a:path w="1186" h="1203" extrusionOk="0">
                    <a:moveTo>
                      <a:pt x="999" y="272"/>
                    </a:moveTo>
                    <a:cubicBezTo>
                      <a:pt x="813" y="35"/>
                      <a:pt x="474" y="1"/>
                      <a:pt x="254" y="187"/>
                    </a:cubicBezTo>
                    <a:cubicBezTo>
                      <a:pt x="17" y="390"/>
                      <a:pt x="0" y="712"/>
                      <a:pt x="186" y="949"/>
                    </a:cubicBezTo>
                    <a:cubicBezTo>
                      <a:pt x="356" y="1169"/>
                      <a:pt x="694" y="1203"/>
                      <a:pt x="931" y="1017"/>
                    </a:cubicBezTo>
                    <a:cubicBezTo>
                      <a:pt x="1151" y="830"/>
                      <a:pt x="1185" y="492"/>
                      <a:pt x="999" y="272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13" name="Google Shape;8613;p43"/>
              <p:cNvSpPr/>
              <p:nvPr/>
            </p:nvSpPr>
            <p:spPr>
              <a:xfrm>
                <a:off x="1669648" y="3863103"/>
                <a:ext cx="23729" cy="23729"/>
              </a:xfrm>
              <a:custGeom>
                <a:avLst/>
                <a:gdLst/>
                <a:ahLst/>
                <a:cxnLst/>
                <a:rect l="l" t="t" r="r" b="b"/>
                <a:pathLst>
                  <a:path w="1203" h="1203" extrusionOk="0">
                    <a:moveTo>
                      <a:pt x="999" y="272"/>
                    </a:moveTo>
                    <a:cubicBezTo>
                      <a:pt x="813" y="35"/>
                      <a:pt x="491" y="1"/>
                      <a:pt x="254" y="187"/>
                    </a:cubicBezTo>
                    <a:cubicBezTo>
                      <a:pt x="34" y="390"/>
                      <a:pt x="0" y="729"/>
                      <a:pt x="203" y="949"/>
                    </a:cubicBezTo>
                    <a:cubicBezTo>
                      <a:pt x="373" y="1169"/>
                      <a:pt x="711" y="1203"/>
                      <a:pt x="948" y="1017"/>
                    </a:cubicBezTo>
                    <a:cubicBezTo>
                      <a:pt x="1168" y="830"/>
                      <a:pt x="1202" y="492"/>
                      <a:pt x="999" y="272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14" name="Google Shape;8614;p43"/>
              <p:cNvSpPr/>
              <p:nvPr/>
            </p:nvSpPr>
            <p:spPr>
              <a:xfrm>
                <a:off x="1972862" y="2726739"/>
                <a:ext cx="23394" cy="23729"/>
              </a:xfrm>
              <a:custGeom>
                <a:avLst/>
                <a:gdLst/>
                <a:ahLst/>
                <a:cxnLst/>
                <a:rect l="l" t="t" r="r" b="b"/>
                <a:pathLst>
                  <a:path w="1186" h="1203" extrusionOk="0">
                    <a:moveTo>
                      <a:pt x="1016" y="271"/>
                    </a:moveTo>
                    <a:cubicBezTo>
                      <a:pt x="813" y="34"/>
                      <a:pt x="491" y="0"/>
                      <a:pt x="254" y="186"/>
                    </a:cubicBezTo>
                    <a:cubicBezTo>
                      <a:pt x="34" y="389"/>
                      <a:pt x="0" y="711"/>
                      <a:pt x="186" y="948"/>
                    </a:cubicBezTo>
                    <a:cubicBezTo>
                      <a:pt x="373" y="1168"/>
                      <a:pt x="711" y="1202"/>
                      <a:pt x="931" y="1016"/>
                    </a:cubicBezTo>
                    <a:cubicBezTo>
                      <a:pt x="1168" y="830"/>
                      <a:pt x="1185" y="491"/>
                      <a:pt x="1016" y="27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15" name="Google Shape;8615;p43"/>
              <p:cNvSpPr/>
              <p:nvPr/>
            </p:nvSpPr>
            <p:spPr>
              <a:xfrm>
                <a:off x="1392805" y="2753445"/>
                <a:ext cx="23394" cy="23394"/>
              </a:xfrm>
              <a:custGeom>
                <a:avLst/>
                <a:gdLst/>
                <a:ahLst/>
                <a:cxnLst/>
                <a:rect l="l" t="t" r="r" b="b"/>
                <a:pathLst>
                  <a:path w="1186" h="1186" extrusionOk="0">
                    <a:moveTo>
                      <a:pt x="1000" y="254"/>
                    </a:moveTo>
                    <a:cubicBezTo>
                      <a:pt x="814" y="17"/>
                      <a:pt x="475" y="1"/>
                      <a:pt x="255" y="187"/>
                    </a:cubicBezTo>
                    <a:cubicBezTo>
                      <a:pt x="35" y="373"/>
                      <a:pt x="1" y="712"/>
                      <a:pt x="187" y="932"/>
                    </a:cubicBezTo>
                    <a:cubicBezTo>
                      <a:pt x="373" y="1152"/>
                      <a:pt x="712" y="1186"/>
                      <a:pt x="932" y="999"/>
                    </a:cubicBezTo>
                    <a:cubicBezTo>
                      <a:pt x="1152" y="813"/>
                      <a:pt x="1186" y="475"/>
                      <a:pt x="1000" y="25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16" name="Google Shape;8616;p43"/>
              <p:cNvSpPr/>
              <p:nvPr/>
            </p:nvSpPr>
            <p:spPr>
              <a:xfrm>
                <a:off x="2068364" y="3494447"/>
                <a:ext cx="23394" cy="23394"/>
              </a:xfrm>
              <a:custGeom>
                <a:avLst/>
                <a:gdLst/>
                <a:ahLst/>
                <a:cxnLst/>
                <a:rect l="l" t="t" r="r" b="b"/>
                <a:pathLst>
                  <a:path w="1186" h="1186" extrusionOk="0">
                    <a:moveTo>
                      <a:pt x="999" y="254"/>
                    </a:moveTo>
                    <a:cubicBezTo>
                      <a:pt x="813" y="34"/>
                      <a:pt x="491" y="1"/>
                      <a:pt x="254" y="187"/>
                    </a:cubicBezTo>
                    <a:cubicBezTo>
                      <a:pt x="34" y="373"/>
                      <a:pt x="0" y="712"/>
                      <a:pt x="187" y="932"/>
                    </a:cubicBezTo>
                    <a:cubicBezTo>
                      <a:pt x="373" y="1152"/>
                      <a:pt x="711" y="1186"/>
                      <a:pt x="931" y="999"/>
                    </a:cubicBezTo>
                    <a:cubicBezTo>
                      <a:pt x="1169" y="813"/>
                      <a:pt x="1185" y="475"/>
                      <a:pt x="999" y="25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17" name="Google Shape;8617;p43"/>
              <p:cNvSpPr/>
              <p:nvPr/>
            </p:nvSpPr>
            <p:spPr>
              <a:xfrm>
                <a:off x="1342056" y="2484631"/>
                <a:ext cx="23394" cy="23394"/>
              </a:xfrm>
              <a:custGeom>
                <a:avLst/>
                <a:gdLst/>
                <a:ahLst/>
                <a:cxnLst/>
                <a:rect l="l" t="t" r="r" b="b"/>
                <a:pathLst>
                  <a:path w="1186" h="1186" extrusionOk="0">
                    <a:moveTo>
                      <a:pt x="999" y="254"/>
                    </a:moveTo>
                    <a:cubicBezTo>
                      <a:pt x="813" y="34"/>
                      <a:pt x="474" y="0"/>
                      <a:pt x="254" y="187"/>
                    </a:cubicBezTo>
                    <a:cubicBezTo>
                      <a:pt x="34" y="373"/>
                      <a:pt x="0" y="711"/>
                      <a:pt x="187" y="932"/>
                    </a:cubicBezTo>
                    <a:cubicBezTo>
                      <a:pt x="373" y="1152"/>
                      <a:pt x="711" y="1186"/>
                      <a:pt x="932" y="999"/>
                    </a:cubicBezTo>
                    <a:cubicBezTo>
                      <a:pt x="1152" y="813"/>
                      <a:pt x="1186" y="474"/>
                      <a:pt x="999" y="25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18" name="Google Shape;8618;p43"/>
              <p:cNvSpPr/>
              <p:nvPr/>
            </p:nvSpPr>
            <p:spPr>
              <a:xfrm>
                <a:off x="773025" y="3591961"/>
                <a:ext cx="23394" cy="23394"/>
              </a:xfrm>
              <a:custGeom>
                <a:avLst/>
                <a:gdLst/>
                <a:ahLst/>
                <a:cxnLst/>
                <a:rect l="l" t="t" r="r" b="b"/>
                <a:pathLst>
                  <a:path w="1186" h="1186" extrusionOk="0">
                    <a:moveTo>
                      <a:pt x="1000" y="254"/>
                    </a:moveTo>
                    <a:cubicBezTo>
                      <a:pt x="813" y="34"/>
                      <a:pt x="475" y="0"/>
                      <a:pt x="255" y="186"/>
                    </a:cubicBezTo>
                    <a:cubicBezTo>
                      <a:pt x="35" y="373"/>
                      <a:pt x="1" y="711"/>
                      <a:pt x="187" y="931"/>
                    </a:cubicBezTo>
                    <a:cubicBezTo>
                      <a:pt x="373" y="1152"/>
                      <a:pt x="712" y="1185"/>
                      <a:pt x="932" y="999"/>
                    </a:cubicBezTo>
                    <a:cubicBezTo>
                      <a:pt x="1152" y="813"/>
                      <a:pt x="1186" y="474"/>
                      <a:pt x="1000" y="25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19" name="Google Shape;8619;p43"/>
              <p:cNvSpPr/>
              <p:nvPr/>
            </p:nvSpPr>
            <p:spPr>
              <a:xfrm>
                <a:off x="967383" y="3188235"/>
                <a:ext cx="22388" cy="22388"/>
              </a:xfrm>
              <a:custGeom>
                <a:avLst/>
                <a:gdLst/>
                <a:ahLst/>
                <a:cxnLst/>
                <a:rect l="l" t="t" r="r" b="b"/>
                <a:pathLst>
                  <a:path w="1135" h="1135" extrusionOk="0">
                    <a:moveTo>
                      <a:pt x="1084" y="440"/>
                    </a:moveTo>
                    <a:cubicBezTo>
                      <a:pt x="1050" y="169"/>
                      <a:pt x="813" y="0"/>
                      <a:pt x="559" y="34"/>
                    </a:cubicBezTo>
                    <a:cubicBezTo>
                      <a:pt x="136" y="85"/>
                      <a:pt x="0" y="627"/>
                      <a:pt x="339" y="881"/>
                    </a:cubicBezTo>
                    <a:cubicBezTo>
                      <a:pt x="661" y="1135"/>
                      <a:pt x="1135" y="847"/>
                      <a:pt x="1084" y="44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20" name="Google Shape;8620;p43"/>
              <p:cNvSpPr/>
              <p:nvPr/>
            </p:nvSpPr>
            <p:spPr>
              <a:xfrm>
                <a:off x="900263" y="3870795"/>
                <a:ext cx="20731" cy="23394"/>
              </a:xfrm>
              <a:custGeom>
                <a:avLst/>
                <a:gdLst/>
                <a:ahLst/>
                <a:cxnLst/>
                <a:rect l="l" t="t" r="r" b="b"/>
                <a:pathLst>
                  <a:path w="1051" h="1186" extrusionOk="0">
                    <a:moveTo>
                      <a:pt x="1016" y="610"/>
                    </a:moveTo>
                    <a:cubicBezTo>
                      <a:pt x="932" y="0"/>
                      <a:pt x="0" y="136"/>
                      <a:pt x="102" y="745"/>
                    </a:cubicBezTo>
                    <a:cubicBezTo>
                      <a:pt x="136" y="1016"/>
                      <a:pt x="373" y="1185"/>
                      <a:pt x="627" y="1152"/>
                    </a:cubicBezTo>
                    <a:cubicBezTo>
                      <a:pt x="881" y="1118"/>
                      <a:pt x="1050" y="881"/>
                      <a:pt x="1016" y="61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21" name="Google Shape;8621;p43"/>
              <p:cNvSpPr/>
              <p:nvPr/>
            </p:nvSpPr>
            <p:spPr>
              <a:xfrm>
                <a:off x="942669" y="3493441"/>
                <a:ext cx="22388" cy="22408"/>
              </a:xfrm>
              <a:custGeom>
                <a:avLst/>
                <a:gdLst/>
                <a:ahLst/>
                <a:cxnLst/>
                <a:rect l="l" t="t" r="r" b="b"/>
                <a:pathLst>
                  <a:path w="1135" h="1136" extrusionOk="0">
                    <a:moveTo>
                      <a:pt x="1101" y="542"/>
                    </a:moveTo>
                    <a:cubicBezTo>
                      <a:pt x="1033" y="136"/>
                      <a:pt x="508" y="1"/>
                      <a:pt x="254" y="339"/>
                    </a:cubicBezTo>
                    <a:cubicBezTo>
                      <a:pt x="1" y="678"/>
                      <a:pt x="288" y="1135"/>
                      <a:pt x="695" y="1084"/>
                    </a:cubicBezTo>
                    <a:cubicBezTo>
                      <a:pt x="949" y="1033"/>
                      <a:pt x="1135" y="796"/>
                      <a:pt x="1101" y="542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622" name="Google Shape;8622;p43"/>
            <p:cNvGrpSpPr/>
            <p:nvPr/>
          </p:nvGrpSpPr>
          <p:grpSpPr>
            <a:xfrm flipH="1">
              <a:off x="7442774" y="1333354"/>
              <a:ext cx="1041929" cy="1084531"/>
              <a:chOff x="1609851" y="1570464"/>
              <a:chExt cx="1473733" cy="1539433"/>
            </a:xfrm>
          </p:grpSpPr>
          <p:sp>
            <p:nvSpPr>
              <p:cNvPr id="8623" name="Google Shape;8623;p43"/>
              <p:cNvSpPr/>
              <p:nvPr/>
            </p:nvSpPr>
            <p:spPr>
              <a:xfrm>
                <a:off x="2083882" y="2441068"/>
                <a:ext cx="117373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26" extrusionOk="0">
                    <a:moveTo>
                      <a:pt x="3413" y="0"/>
                    </a:moveTo>
                    <a:lnTo>
                      <a:pt x="0" y="2389"/>
                    </a:lnTo>
                    <a:lnTo>
                      <a:pt x="68" y="2526"/>
                    </a:lnTo>
                    <a:lnTo>
                      <a:pt x="3413" y="69"/>
                    </a:lnTo>
                    <a:lnTo>
                      <a:pt x="341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24" name="Google Shape;8624;p43"/>
              <p:cNvSpPr/>
              <p:nvPr/>
            </p:nvSpPr>
            <p:spPr>
              <a:xfrm>
                <a:off x="2039291" y="2403525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2935" y="0"/>
                    </a:moveTo>
                    <a:lnTo>
                      <a:pt x="0" y="888"/>
                    </a:lnTo>
                    <a:lnTo>
                      <a:pt x="0" y="1024"/>
                    </a:lnTo>
                    <a:lnTo>
                      <a:pt x="2935" y="69"/>
                    </a:lnTo>
                    <a:lnTo>
                      <a:pt x="293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25" name="Google Shape;8625;p43"/>
              <p:cNvSpPr/>
              <p:nvPr/>
            </p:nvSpPr>
            <p:spPr>
              <a:xfrm>
                <a:off x="2151920" y="2513816"/>
                <a:ext cx="68107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26" extrusionOk="0">
                    <a:moveTo>
                      <a:pt x="1980" y="0"/>
                    </a:moveTo>
                    <a:lnTo>
                      <a:pt x="1" y="2458"/>
                    </a:lnTo>
                    <a:lnTo>
                      <a:pt x="137" y="2526"/>
                    </a:lnTo>
                    <a:lnTo>
                      <a:pt x="198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26" name="Google Shape;8626;p43"/>
              <p:cNvSpPr/>
              <p:nvPr/>
            </p:nvSpPr>
            <p:spPr>
              <a:xfrm>
                <a:off x="2241102" y="2509106"/>
                <a:ext cx="49301" cy="133807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892" extrusionOk="0">
                    <a:moveTo>
                      <a:pt x="1366" y="1"/>
                    </a:moveTo>
                    <a:lnTo>
                      <a:pt x="0" y="3892"/>
                    </a:lnTo>
                    <a:lnTo>
                      <a:pt x="69" y="3892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27" name="Google Shape;8627;p43"/>
              <p:cNvSpPr/>
              <p:nvPr/>
            </p:nvSpPr>
            <p:spPr>
              <a:xfrm>
                <a:off x="2158968" y="2074990"/>
                <a:ext cx="61059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2595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775" y="2594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28" name="Google Shape;8628;p43"/>
              <p:cNvSpPr/>
              <p:nvPr/>
            </p:nvSpPr>
            <p:spPr>
              <a:xfrm>
                <a:off x="2022858" y="2333115"/>
                <a:ext cx="145531" cy="4744"/>
              </a:xfrm>
              <a:custGeom>
                <a:avLst/>
                <a:gdLst/>
                <a:ahLst/>
                <a:cxnLst/>
                <a:rect l="l" t="t" r="r" b="b"/>
                <a:pathLst>
                  <a:path w="4233" h="138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4232" y="137"/>
                    </a:lnTo>
                    <a:lnTo>
                      <a:pt x="4232" y="69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29" name="Google Shape;8629;p43"/>
              <p:cNvSpPr/>
              <p:nvPr/>
            </p:nvSpPr>
            <p:spPr>
              <a:xfrm>
                <a:off x="2346717" y="2016303"/>
                <a:ext cx="4710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3073" extrusionOk="0">
                    <a:moveTo>
                      <a:pt x="0" y="1"/>
                    </a:moveTo>
                    <a:lnTo>
                      <a:pt x="0" y="3072"/>
                    </a:lnTo>
                    <a:lnTo>
                      <a:pt x="137" y="3072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30" name="Google Shape;8630;p43"/>
              <p:cNvSpPr/>
              <p:nvPr/>
            </p:nvSpPr>
            <p:spPr>
              <a:xfrm>
                <a:off x="2086220" y="2143028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69" y="1"/>
                    </a:moveTo>
                    <a:lnTo>
                      <a:pt x="0" y="137"/>
                    </a:lnTo>
                    <a:lnTo>
                      <a:pt x="3413" y="2595"/>
                    </a:lnTo>
                    <a:lnTo>
                      <a:pt x="3413" y="2526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31" name="Google Shape;8631;p43"/>
              <p:cNvSpPr/>
              <p:nvPr/>
            </p:nvSpPr>
            <p:spPr>
              <a:xfrm>
                <a:off x="2492179" y="2445744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69"/>
                    </a:cubicBezTo>
                    <a:lnTo>
                      <a:pt x="3277" y="2595"/>
                    </a:lnTo>
                    <a:cubicBezTo>
                      <a:pt x="3346" y="2527"/>
                      <a:pt x="3346" y="2527"/>
                      <a:pt x="3414" y="2458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32" name="Google Shape;8632;p43"/>
              <p:cNvSpPr/>
              <p:nvPr/>
            </p:nvSpPr>
            <p:spPr>
              <a:xfrm>
                <a:off x="2342007" y="2556069"/>
                <a:ext cx="4744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138" h="3072" extrusionOk="0">
                    <a:moveTo>
                      <a:pt x="69" y="0"/>
                    </a:moveTo>
                    <a:lnTo>
                      <a:pt x="1" y="3072"/>
                    </a:lnTo>
                    <a:lnTo>
                      <a:pt x="137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33" name="Google Shape;8633;p43"/>
              <p:cNvSpPr/>
              <p:nvPr/>
            </p:nvSpPr>
            <p:spPr>
              <a:xfrm>
                <a:off x="2553203" y="2241596"/>
                <a:ext cx="103278" cy="32902"/>
              </a:xfrm>
              <a:custGeom>
                <a:avLst/>
                <a:gdLst/>
                <a:ahLst/>
                <a:cxnLst/>
                <a:rect l="l" t="t" r="r" b="b"/>
                <a:pathLst>
                  <a:path w="3004" h="957" extrusionOk="0">
                    <a:moveTo>
                      <a:pt x="2936" y="1"/>
                    </a:moveTo>
                    <a:lnTo>
                      <a:pt x="1" y="888"/>
                    </a:lnTo>
                    <a:lnTo>
                      <a:pt x="1" y="956"/>
                    </a:lnTo>
                    <a:lnTo>
                      <a:pt x="3004" y="137"/>
                    </a:lnTo>
                    <a:cubicBezTo>
                      <a:pt x="3004" y="137"/>
                      <a:pt x="3004" y="1"/>
                      <a:pt x="2936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34" name="Google Shape;8634;p43"/>
              <p:cNvSpPr/>
              <p:nvPr/>
            </p:nvSpPr>
            <p:spPr>
              <a:xfrm>
                <a:off x="2527384" y="2340163"/>
                <a:ext cx="143193" cy="4710"/>
              </a:xfrm>
              <a:custGeom>
                <a:avLst/>
                <a:gdLst/>
                <a:ahLst/>
                <a:cxnLst/>
                <a:rect l="l" t="t" r="r" b="b"/>
                <a:pathLst>
                  <a:path w="4165" h="137" extrusionOk="0">
                    <a:moveTo>
                      <a:pt x="1" y="0"/>
                    </a:moveTo>
                    <a:lnTo>
                      <a:pt x="1" y="69"/>
                    </a:lnTo>
                    <a:lnTo>
                      <a:pt x="4165" y="137"/>
                    </a:lnTo>
                    <a:lnTo>
                      <a:pt x="416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35" name="Google Shape;8635;p43"/>
              <p:cNvSpPr/>
              <p:nvPr/>
            </p:nvSpPr>
            <p:spPr>
              <a:xfrm>
                <a:off x="2471070" y="2513816"/>
                <a:ext cx="65735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2595" extrusionOk="0">
                    <a:moveTo>
                      <a:pt x="1" y="0"/>
                    </a:moveTo>
                    <a:lnTo>
                      <a:pt x="1775" y="2594"/>
                    </a:lnTo>
                    <a:lnTo>
                      <a:pt x="1912" y="252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36" name="Google Shape;8636;p43"/>
              <p:cNvSpPr/>
              <p:nvPr/>
            </p:nvSpPr>
            <p:spPr>
              <a:xfrm>
                <a:off x="2400659" y="2509106"/>
                <a:ext cx="44625" cy="138517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9" extrusionOk="0">
                    <a:moveTo>
                      <a:pt x="1" y="1"/>
                    </a:moveTo>
                    <a:lnTo>
                      <a:pt x="1161" y="4028"/>
                    </a:lnTo>
                    <a:lnTo>
                      <a:pt x="1298" y="4028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37" name="Google Shape;8637;p43"/>
              <p:cNvSpPr/>
              <p:nvPr/>
            </p:nvSpPr>
            <p:spPr>
              <a:xfrm>
                <a:off x="1936048" y="2030399"/>
                <a:ext cx="145496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232" h="3209" extrusionOk="0">
                    <a:moveTo>
                      <a:pt x="137" y="0"/>
                    </a:moveTo>
                    <a:lnTo>
                      <a:pt x="0" y="137"/>
                    </a:lnTo>
                    <a:lnTo>
                      <a:pt x="4164" y="3209"/>
                    </a:lnTo>
                    <a:lnTo>
                      <a:pt x="4232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38" name="Google Shape;8638;p43"/>
              <p:cNvSpPr/>
              <p:nvPr/>
            </p:nvSpPr>
            <p:spPr>
              <a:xfrm>
                <a:off x="1860928" y="2171185"/>
                <a:ext cx="169012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4916" h="1776" extrusionOk="0">
                    <a:moveTo>
                      <a:pt x="69" y="1"/>
                    </a:moveTo>
                    <a:lnTo>
                      <a:pt x="1" y="206"/>
                    </a:lnTo>
                    <a:lnTo>
                      <a:pt x="4915" y="1776"/>
                    </a:lnTo>
                    <a:lnTo>
                      <a:pt x="4915" y="1707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39" name="Google Shape;8639;p43"/>
              <p:cNvSpPr/>
              <p:nvPr/>
            </p:nvSpPr>
            <p:spPr>
              <a:xfrm>
                <a:off x="2766772" y="2654603"/>
                <a:ext cx="79796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321" h="1844" extrusionOk="0">
                    <a:moveTo>
                      <a:pt x="137" y="1"/>
                    </a:moveTo>
                    <a:cubicBezTo>
                      <a:pt x="137" y="69"/>
                      <a:pt x="68" y="137"/>
                      <a:pt x="0" y="206"/>
                    </a:cubicBezTo>
                    <a:lnTo>
                      <a:pt x="2184" y="1844"/>
                    </a:lnTo>
                    <a:lnTo>
                      <a:pt x="2253" y="1776"/>
                    </a:lnTo>
                    <a:lnTo>
                      <a:pt x="2321" y="1639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40" name="Google Shape;8640;p43"/>
              <p:cNvSpPr/>
              <p:nvPr/>
            </p:nvSpPr>
            <p:spPr>
              <a:xfrm>
                <a:off x="1837481" y="2328440"/>
                <a:ext cx="176026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5120" h="274" extrusionOk="0">
                    <a:moveTo>
                      <a:pt x="0" y="0"/>
                    </a:moveTo>
                    <a:cubicBezTo>
                      <a:pt x="0" y="68"/>
                      <a:pt x="0" y="137"/>
                      <a:pt x="0" y="205"/>
                    </a:cubicBezTo>
                    <a:lnTo>
                      <a:pt x="5120" y="273"/>
                    </a:lnTo>
                    <a:lnTo>
                      <a:pt x="5120" y="137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41" name="Google Shape;8641;p43"/>
              <p:cNvSpPr/>
              <p:nvPr/>
            </p:nvSpPr>
            <p:spPr>
              <a:xfrm>
                <a:off x="1722479" y="2323729"/>
                <a:ext cx="93892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74" extrusionOk="0">
                    <a:moveTo>
                      <a:pt x="1" y="1"/>
                    </a:moveTo>
                    <a:lnTo>
                      <a:pt x="1" y="205"/>
                    </a:lnTo>
                    <a:lnTo>
                      <a:pt x="1" y="274"/>
                    </a:lnTo>
                    <a:lnTo>
                      <a:pt x="2731" y="274"/>
                    </a:lnTo>
                    <a:cubicBezTo>
                      <a:pt x="2731" y="205"/>
                      <a:pt x="2731" y="137"/>
                      <a:pt x="2731" y="69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42" name="Google Shape;8642;p43"/>
              <p:cNvSpPr/>
              <p:nvPr/>
            </p:nvSpPr>
            <p:spPr>
              <a:xfrm>
                <a:off x="2403032" y="2032737"/>
                <a:ext cx="49301" cy="136145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960" extrusionOk="0">
                    <a:moveTo>
                      <a:pt x="1365" y="1"/>
                    </a:moveTo>
                    <a:lnTo>
                      <a:pt x="0" y="3960"/>
                    </a:lnTo>
                    <a:lnTo>
                      <a:pt x="68" y="3960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43" name="Google Shape;8643;p43"/>
              <p:cNvSpPr/>
              <p:nvPr/>
            </p:nvSpPr>
            <p:spPr>
              <a:xfrm>
                <a:off x="2611890" y="2539636"/>
                <a:ext cx="147868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301" h="3209" extrusionOk="0">
                    <a:moveTo>
                      <a:pt x="137" y="0"/>
                    </a:moveTo>
                    <a:lnTo>
                      <a:pt x="0" y="69"/>
                    </a:lnTo>
                    <a:lnTo>
                      <a:pt x="4164" y="3208"/>
                    </a:lnTo>
                    <a:lnTo>
                      <a:pt x="4300" y="3004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44" name="Google Shape;8644;p43"/>
              <p:cNvSpPr/>
              <p:nvPr/>
            </p:nvSpPr>
            <p:spPr>
              <a:xfrm>
                <a:off x="2663494" y="2443406"/>
                <a:ext cx="171350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844" extrusionOk="0">
                    <a:moveTo>
                      <a:pt x="1" y="1"/>
                    </a:moveTo>
                    <a:cubicBezTo>
                      <a:pt x="1" y="69"/>
                      <a:pt x="1" y="69"/>
                      <a:pt x="1" y="137"/>
                    </a:cubicBezTo>
                    <a:lnTo>
                      <a:pt x="4915" y="1844"/>
                    </a:lnTo>
                    <a:lnTo>
                      <a:pt x="4984" y="1707"/>
                    </a:lnTo>
                    <a:lnTo>
                      <a:pt x="4984" y="1639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45" name="Google Shape;8645;p43"/>
              <p:cNvSpPr/>
              <p:nvPr/>
            </p:nvSpPr>
            <p:spPr>
              <a:xfrm>
                <a:off x="2851244" y="211019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80"/>
                    </a:lnTo>
                    <a:cubicBezTo>
                      <a:pt x="0" y="1980"/>
                      <a:pt x="69" y="2048"/>
                      <a:pt x="69" y="2116"/>
                    </a:cubicBezTo>
                    <a:lnTo>
                      <a:pt x="6212" y="205"/>
                    </a:lnTo>
                    <a:cubicBezTo>
                      <a:pt x="6212" y="137"/>
                      <a:pt x="6212" y="68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46" name="Google Shape;8646;p43"/>
              <p:cNvSpPr/>
              <p:nvPr/>
            </p:nvSpPr>
            <p:spPr>
              <a:xfrm>
                <a:off x="2250488" y="2030399"/>
                <a:ext cx="44625" cy="138483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8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229" y="4028"/>
                    </a:lnTo>
                    <a:lnTo>
                      <a:pt x="1297" y="4028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47" name="Google Shape;8647;p43"/>
              <p:cNvSpPr/>
              <p:nvPr/>
            </p:nvSpPr>
            <p:spPr>
              <a:xfrm>
                <a:off x="2489841" y="2150076"/>
                <a:ext cx="119711" cy="86878"/>
              </a:xfrm>
              <a:custGeom>
                <a:avLst/>
                <a:gdLst/>
                <a:ahLst/>
                <a:cxnLst/>
                <a:rect l="l" t="t" r="r" b="b"/>
                <a:pathLst>
                  <a:path w="3482" h="2527" extrusionOk="0">
                    <a:moveTo>
                      <a:pt x="3414" y="1"/>
                    </a:moveTo>
                    <a:lnTo>
                      <a:pt x="1" y="2458"/>
                    </a:lnTo>
                    <a:lnTo>
                      <a:pt x="69" y="2458"/>
                    </a:lnTo>
                    <a:lnTo>
                      <a:pt x="69" y="2526"/>
                    </a:lnTo>
                    <a:lnTo>
                      <a:pt x="3482" y="137"/>
                    </a:lnTo>
                    <a:lnTo>
                      <a:pt x="341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48" name="Google Shape;8648;p43"/>
              <p:cNvSpPr/>
              <p:nvPr/>
            </p:nvSpPr>
            <p:spPr>
              <a:xfrm>
                <a:off x="2473407" y="2077328"/>
                <a:ext cx="68107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95" extrusionOk="0">
                    <a:moveTo>
                      <a:pt x="1844" y="1"/>
                    </a:moveTo>
                    <a:lnTo>
                      <a:pt x="1" y="2526"/>
                    </a:lnTo>
                    <a:lnTo>
                      <a:pt x="69" y="2526"/>
                    </a:lnTo>
                    <a:lnTo>
                      <a:pt x="69" y="2594"/>
                    </a:lnTo>
                    <a:lnTo>
                      <a:pt x="1980" y="137"/>
                    </a:lnTo>
                    <a:lnTo>
                      <a:pt x="184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49" name="Google Shape;8649;p43"/>
              <p:cNvSpPr/>
              <p:nvPr/>
            </p:nvSpPr>
            <p:spPr>
              <a:xfrm>
                <a:off x="2041629" y="2234548"/>
                <a:ext cx="100940" cy="37577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93" extrusionOk="0">
                    <a:moveTo>
                      <a:pt x="1" y="1"/>
                    </a:moveTo>
                    <a:lnTo>
                      <a:pt x="1" y="137"/>
                    </a:lnTo>
                    <a:lnTo>
                      <a:pt x="2936" y="1093"/>
                    </a:lnTo>
                    <a:cubicBezTo>
                      <a:pt x="2936" y="1025"/>
                      <a:pt x="2936" y="1025"/>
                      <a:pt x="2936" y="1025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50" name="Google Shape;8650;p43"/>
              <p:cNvSpPr/>
              <p:nvPr/>
            </p:nvSpPr>
            <p:spPr>
              <a:xfrm>
                <a:off x="1846866" y="1959989"/>
                <a:ext cx="77458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253" h="1844" extrusionOk="0">
                    <a:moveTo>
                      <a:pt x="137" y="1"/>
                    </a:moveTo>
                    <a:lnTo>
                      <a:pt x="69" y="69"/>
                    </a:lnTo>
                    <a:cubicBezTo>
                      <a:pt x="69" y="137"/>
                      <a:pt x="0" y="137"/>
                      <a:pt x="0" y="205"/>
                    </a:cubicBezTo>
                    <a:lnTo>
                      <a:pt x="2184" y="1844"/>
                    </a:lnTo>
                    <a:lnTo>
                      <a:pt x="2253" y="170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51" name="Google Shape;8651;p43"/>
              <p:cNvSpPr/>
              <p:nvPr/>
            </p:nvSpPr>
            <p:spPr>
              <a:xfrm>
                <a:off x="2553203" y="2408201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2936" y="1025"/>
                    </a:lnTo>
                    <a:lnTo>
                      <a:pt x="2936" y="956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52" name="Google Shape;8652;p43"/>
              <p:cNvSpPr/>
              <p:nvPr/>
            </p:nvSpPr>
            <p:spPr>
              <a:xfrm>
                <a:off x="2665832" y="2182943"/>
                <a:ext cx="171350" cy="5868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7" extrusionOk="0">
                    <a:moveTo>
                      <a:pt x="4916" y="0"/>
                    </a:moveTo>
                    <a:lnTo>
                      <a:pt x="1" y="1570"/>
                    </a:lnTo>
                    <a:lnTo>
                      <a:pt x="1" y="1707"/>
                    </a:lnTo>
                    <a:lnTo>
                      <a:pt x="4984" y="137"/>
                    </a:lnTo>
                    <a:lnTo>
                      <a:pt x="491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53" name="Google Shape;8653;p43"/>
              <p:cNvSpPr/>
              <p:nvPr/>
            </p:nvSpPr>
            <p:spPr>
              <a:xfrm>
                <a:off x="1858590" y="2436358"/>
                <a:ext cx="171350" cy="58721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8" extrusionOk="0">
                    <a:moveTo>
                      <a:pt x="4915" y="1"/>
                    </a:moveTo>
                    <a:lnTo>
                      <a:pt x="1" y="1503"/>
                    </a:lnTo>
                    <a:lnTo>
                      <a:pt x="69" y="1707"/>
                    </a:lnTo>
                    <a:lnTo>
                      <a:pt x="4983" y="137"/>
                    </a:lnTo>
                    <a:cubicBezTo>
                      <a:pt x="4983" y="69"/>
                      <a:pt x="4983" y="69"/>
                      <a:pt x="4915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54" name="Google Shape;8654;p43"/>
              <p:cNvSpPr/>
              <p:nvPr/>
            </p:nvSpPr>
            <p:spPr>
              <a:xfrm>
                <a:off x="1633298" y="2096099"/>
                <a:ext cx="213603" cy="77493"/>
              </a:xfrm>
              <a:custGeom>
                <a:avLst/>
                <a:gdLst/>
                <a:ahLst/>
                <a:cxnLst/>
                <a:rect l="l" t="t" r="r" b="b"/>
                <a:pathLst>
                  <a:path w="6213" h="2254" extrusionOk="0">
                    <a:moveTo>
                      <a:pt x="69" y="1"/>
                    </a:moveTo>
                    <a:cubicBezTo>
                      <a:pt x="69" y="69"/>
                      <a:pt x="69" y="137"/>
                      <a:pt x="1" y="205"/>
                    </a:cubicBezTo>
                    <a:lnTo>
                      <a:pt x="6144" y="2185"/>
                    </a:lnTo>
                    <a:lnTo>
                      <a:pt x="6144" y="2253"/>
                    </a:lnTo>
                    <a:lnTo>
                      <a:pt x="6212" y="2048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55" name="Google Shape;8655;p43"/>
              <p:cNvSpPr/>
              <p:nvPr/>
            </p:nvSpPr>
            <p:spPr>
              <a:xfrm>
                <a:off x="2661157" y="1732359"/>
                <a:ext cx="136145" cy="183074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25" extrusionOk="0">
                    <a:moveTo>
                      <a:pt x="3755" y="1"/>
                    </a:moveTo>
                    <a:lnTo>
                      <a:pt x="0" y="5188"/>
                    </a:lnTo>
                    <a:lnTo>
                      <a:pt x="137" y="5325"/>
                    </a:lnTo>
                    <a:lnTo>
                      <a:pt x="3959" y="137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56" name="Google Shape;8656;p43"/>
              <p:cNvSpPr/>
              <p:nvPr/>
            </p:nvSpPr>
            <p:spPr>
              <a:xfrm>
                <a:off x="1907856" y="1722973"/>
                <a:ext cx="136145" cy="18544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94" extrusionOk="0">
                    <a:moveTo>
                      <a:pt x="206" y="1"/>
                    </a:moveTo>
                    <a:lnTo>
                      <a:pt x="1" y="137"/>
                    </a:lnTo>
                    <a:lnTo>
                      <a:pt x="3755" y="5393"/>
                    </a:lnTo>
                    <a:lnTo>
                      <a:pt x="3960" y="5325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57" name="Google Shape;8657;p43"/>
              <p:cNvSpPr/>
              <p:nvPr/>
            </p:nvSpPr>
            <p:spPr>
              <a:xfrm>
                <a:off x="2515660" y="1746455"/>
                <a:ext cx="37577" cy="91554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2663" extrusionOk="0">
                    <a:moveTo>
                      <a:pt x="888" y="0"/>
                    </a:moveTo>
                    <a:lnTo>
                      <a:pt x="1" y="2594"/>
                    </a:lnTo>
                    <a:lnTo>
                      <a:pt x="137" y="2662"/>
                    </a:lnTo>
                    <a:lnTo>
                      <a:pt x="1093" y="137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58" name="Google Shape;8658;p43"/>
              <p:cNvSpPr/>
              <p:nvPr/>
            </p:nvSpPr>
            <p:spPr>
              <a:xfrm>
                <a:off x="2161306" y="1741745"/>
                <a:ext cx="32902" cy="93926"/>
              </a:xfrm>
              <a:custGeom>
                <a:avLst/>
                <a:gdLst/>
                <a:ahLst/>
                <a:cxnLst/>
                <a:rect l="l" t="t" r="r" b="b"/>
                <a:pathLst>
                  <a:path w="957" h="2732" extrusionOk="0">
                    <a:moveTo>
                      <a:pt x="137" y="1"/>
                    </a:moveTo>
                    <a:lnTo>
                      <a:pt x="1" y="69"/>
                    </a:lnTo>
                    <a:lnTo>
                      <a:pt x="752" y="2731"/>
                    </a:lnTo>
                    <a:lnTo>
                      <a:pt x="956" y="266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59" name="Google Shape;8659;p43"/>
              <p:cNvSpPr/>
              <p:nvPr/>
            </p:nvSpPr>
            <p:spPr>
              <a:xfrm>
                <a:off x="1835108" y="2640541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0"/>
                    </a:moveTo>
                    <a:lnTo>
                      <a:pt x="1" y="1570"/>
                    </a:lnTo>
                    <a:lnTo>
                      <a:pt x="137" y="1775"/>
                    </a:lnTo>
                    <a:lnTo>
                      <a:pt x="2322" y="137"/>
                    </a:lnTo>
                    <a:cubicBezTo>
                      <a:pt x="2322" y="137"/>
                      <a:pt x="2253" y="69"/>
                      <a:pt x="225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60" name="Google Shape;8660;p43"/>
              <p:cNvSpPr/>
              <p:nvPr/>
            </p:nvSpPr>
            <p:spPr>
              <a:xfrm>
                <a:off x="2349055" y="1586863"/>
                <a:ext cx="9420" cy="222989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6" extrusionOk="0">
                    <a:moveTo>
                      <a:pt x="69" y="1"/>
                    </a:moveTo>
                    <a:lnTo>
                      <a:pt x="0" y="6485"/>
                    </a:lnTo>
                    <a:lnTo>
                      <a:pt x="205" y="6485"/>
                    </a:lnTo>
                    <a:lnTo>
                      <a:pt x="27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61" name="Google Shape;8661;p43"/>
              <p:cNvSpPr/>
              <p:nvPr/>
            </p:nvSpPr>
            <p:spPr>
              <a:xfrm>
                <a:off x="1628622" y="249504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12"/>
                    </a:lnTo>
                    <a:cubicBezTo>
                      <a:pt x="0" y="1980"/>
                      <a:pt x="0" y="2048"/>
                      <a:pt x="69" y="2116"/>
                    </a:cubicBezTo>
                    <a:lnTo>
                      <a:pt x="6212" y="137"/>
                    </a:lnTo>
                    <a:cubicBezTo>
                      <a:pt x="6212" y="137"/>
                      <a:pt x="6212" y="69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62" name="Google Shape;8662;p43"/>
              <p:cNvSpPr/>
              <p:nvPr/>
            </p:nvSpPr>
            <p:spPr>
              <a:xfrm>
                <a:off x="2651771" y="2769604"/>
                <a:ext cx="133807" cy="185411"/>
              </a:xfrm>
              <a:custGeom>
                <a:avLst/>
                <a:gdLst/>
                <a:ahLst/>
                <a:cxnLst/>
                <a:rect l="l" t="t" r="r" b="b"/>
                <a:pathLst>
                  <a:path w="3892" h="5393" extrusionOk="0">
                    <a:moveTo>
                      <a:pt x="69" y="0"/>
                    </a:moveTo>
                    <a:lnTo>
                      <a:pt x="0" y="137"/>
                    </a:lnTo>
                    <a:lnTo>
                      <a:pt x="3686" y="5393"/>
                    </a:lnTo>
                    <a:lnTo>
                      <a:pt x="3891" y="525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63" name="Google Shape;8663;p43"/>
              <p:cNvSpPr/>
              <p:nvPr/>
            </p:nvSpPr>
            <p:spPr>
              <a:xfrm>
                <a:off x="2499227" y="2847027"/>
                <a:ext cx="35240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5" extrusionOk="0">
                    <a:moveTo>
                      <a:pt x="1" y="1"/>
                    </a:moveTo>
                    <a:lnTo>
                      <a:pt x="820" y="2595"/>
                    </a:lnTo>
                    <a:lnTo>
                      <a:pt x="1025" y="252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64" name="Google Shape;8664;p43"/>
              <p:cNvSpPr/>
              <p:nvPr/>
            </p:nvSpPr>
            <p:spPr>
              <a:xfrm>
                <a:off x="2848906" y="2504431"/>
                <a:ext cx="213569" cy="79830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322" extrusionOk="0">
                    <a:moveTo>
                      <a:pt x="68" y="0"/>
                    </a:moveTo>
                    <a:cubicBezTo>
                      <a:pt x="0" y="69"/>
                      <a:pt x="0" y="137"/>
                      <a:pt x="0" y="205"/>
                    </a:cubicBezTo>
                    <a:lnTo>
                      <a:pt x="6075" y="2321"/>
                    </a:lnTo>
                    <a:lnTo>
                      <a:pt x="6211" y="2048"/>
                    </a:lnTo>
                    <a:lnTo>
                      <a:pt x="6211" y="1980"/>
                    </a:lnTo>
                    <a:lnTo>
                      <a:pt x="6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65" name="Google Shape;8665;p43"/>
              <p:cNvSpPr/>
              <p:nvPr/>
            </p:nvSpPr>
            <p:spPr>
              <a:xfrm>
                <a:off x="2142534" y="2840014"/>
                <a:ext cx="35240" cy="89182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4" extrusionOk="0">
                    <a:moveTo>
                      <a:pt x="888" y="0"/>
                    </a:moveTo>
                    <a:lnTo>
                      <a:pt x="1" y="2526"/>
                    </a:lnTo>
                    <a:lnTo>
                      <a:pt x="205" y="2594"/>
                    </a:lnTo>
                    <a:lnTo>
                      <a:pt x="1025" y="68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66" name="Google Shape;8666;p43"/>
              <p:cNvSpPr/>
              <p:nvPr/>
            </p:nvSpPr>
            <p:spPr>
              <a:xfrm>
                <a:off x="1896133" y="2762556"/>
                <a:ext cx="136145" cy="18073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257" extrusionOk="0">
                    <a:moveTo>
                      <a:pt x="3823" y="1"/>
                    </a:moveTo>
                    <a:lnTo>
                      <a:pt x="1" y="5120"/>
                    </a:lnTo>
                    <a:lnTo>
                      <a:pt x="137" y="5257"/>
                    </a:lnTo>
                    <a:lnTo>
                      <a:pt x="3960" y="69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67" name="Google Shape;8667;p43"/>
              <p:cNvSpPr/>
              <p:nvPr/>
            </p:nvSpPr>
            <p:spPr>
              <a:xfrm>
                <a:off x="2332621" y="2868171"/>
                <a:ext cx="9420" cy="222954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5" extrusionOk="0">
                    <a:moveTo>
                      <a:pt x="137" y="0"/>
                    </a:moveTo>
                    <a:lnTo>
                      <a:pt x="0" y="6485"/>
                    </a:lnTo>
                    <a:lnTo>
                      <a:pt x="274" y="6485"/>
                    </a:lnTo>
                    <a:lnTo>
                      <a:pt x="274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68" name="Google Shape;8668;p43"/>
              <p:cNvSpPr/>
              <p:nvPr/>
            </p:nvSpPr>
            <p:spPr>
              <a:xfrm>
                <a:off x="2349055" y="1828589"/>
                <a:ext cx="7082" cy="176026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0" extrusionOk="0">
                    <a:moveTo>
                      <a:pt x="0" y="0"/>
                    </a:moveTo>
                    <a:lnTo>
                      <a:pt x="0" y="5120"/>
                    </a:lnTo>
                    <a:lnTo>
                      <a:pt x="69" y="5120"/>
                    </a:lnTo>
                    <a:lnTo>
                      <a:pt x="20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69" name="Google Shape;8669;p43"/>
              <p:cNvSpPr/>
              <p:nvPr/>
            </p:nvSpPr>
            <p:spPr>
              <a:xfrm>
                <a:off x="2048677" y="1922446"/>
                <a:ext cx="105615" cy="147868"/>
              </a:xfrm>
              <a:custGeom>
                <a:avLst/>
                <a:gdLst/>
                <a:ahLst/>
                <a:cxnLst/>
                <a:rect l="l" t="t" r="r" b="b"/>
                <a:pathLst>
                  <a:path w="3072" h="4301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048" y="2936"/>
                    </a:lnTo>
                    <a:lnTo>
                      <a:pt x="3004" y="4301"/>
                    </a:lnTo>
                    <a:lnTo>
                      <a:pt x="3072" y="4164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70" name="Google Shape;8670;p43"/>
              <p:cNvSpPr/>
              <p:nvPr/>
            </p:nvSpPr>
            <p:spPr>
              <a:xfrm>
                <a:off x="2039291" y="260533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0" y="4164"/>
                    </a:lnTo>
                    <a:lnTo>
                      <a:pt x="137" y="4232"/>
                    </a:lnTo>
                    <a:lnTo>
                      <a:pt x="3208" y="137"/>
                    </a:lnTo>
                    <a:lnTo>
                      <a:pt x="307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71" name="Google Shape;8671;p43"/>
              <p:cNvSpPr/>
              <p:nvPr/>
            </p:nvSpPr>
            <p:spPr>
              <a:xfrm>
                <a:off x="2194173" y="1849698"/>
                <a:ext cx="56349" cy="171350"/>
              </a:xfrm>
              <a:custGeom>
                <a:avLst/>
                <a:gdLst/>
                <a:ahLst/>
                <a:cxnLst/>
                <a:rect l="l" t="t" r="r" b="b"/>
                <a:pathLst>
                  <a:path w="1639" h="4984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1502" y="4983"/>
                    </a:lnTo>
                    <a:lnTo>
                      <a:pt x="1638" y="498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72" name="Google Shape;8672;p43"/>
              <p:cNvSpPr/>
              <p:nvPr/>
            </p:nvSpPr>
            <p:spPr>
              <a:xfrm>
                <a:off x="1926628" y="2530250"/>
                <a:ext cx="147903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4302" h="3072" extrusionOk="0">
                    <a:moveTo>
                      <a:pt x="4301" y="0"/>
                    </a:moveTo>
                    <a:lnTo>
                      <a:pt x="1" y="2935"/>
                    </a:lnTo>
                    <a:lnTo>
                      <a:pt x="138" y="3072"/>
                    </a:lnTo>
                    <a:lnTo>
                      <a:pt x="4301" y="69"/>
                    </a:lnTo>
                    <a:lnTo>
                      <a:pt x="4301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73" name="Google Shape;8673;p43"/>
              <p:cNvSpPr/>
              <p:nvPr/>
            </p:nvSpPr>
            <p:spPr>
              <a:xfrm>
                <a:off x="2778496" y="1976423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1"/>
                    </a:moveTo>
                    <a:lnTo>
                      <a:pt x="0" y="1570"/>
                    </a:lnTo>
                    <a:lnTo>
                      <a:pt x="69" y="1775"/>
                    </a:lnTo>
                    <a:lnTo>
                      <a:pt x="2321" y="205"/>
                    </a:lnTo>
                    <a:lnTo>
                      <a:pt x="2253" y="69"/>
                    </a:lnTo>
                    <a:lnTo>
                      <a:pt x="225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74" name="Google Shape;8674;p43"/>
              <p:cNvSpPr/>
              <p:nvPr/>
            </p:nvSpPr>
            <p:spPr>
              <a:xfrm>
                <a:off x="2452298" y="1852036"/>
                <a:ext cx="63397" cy="169012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6" extrusionOk="0">
                    <a:moveTo>
                      <a:pt x="1639" y="1"/>
                    </a:moveTo>
                    <a:lnTo>
                      <a:pt x="1" y="4915"/>
                    </a:lnTo>
                    <a:lnTo>
                      <a:pt x="137" y="4915"/>
                    </a:lnTo>
                    <a:lnTo>
                      <a:pt x="1844" y="69"/>
                    </a:lnTo>
                    <a:lnTo>
                      <a:pt x="163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75" name="Google Shape;8675;p43"/>
              <p:cNvSpPr/>
              <p:nvPr/>
            </p:nvSpPr>
            <p:spPr>
              <a:xfrm>
                <a:off x="2618904" y="2042123"/>
                <a:ext cx="150241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4370" h="3073" extrusionOk="0">
                    <a:moveTo>
                      <a:pt x="4233" y="1"/>
                    </a:moveTo>
                    <a:lnTo>
                      <a:pt x="1" y="3004"/>
                    </a:lnTo>
                    <a:lnTo>
                      <a:pt x="69" y="3072"/>
                    </a:lnTo>
                    <a:lnTo>
                      <a:pt x="4369" y="137"/>
                    </a:lnTo>
                    <a:lnTo>
                      <a:pt x="423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76" name="Google Shape;8676;p43"/>
              <p:cNvSpPr/>
              <p:nvPr/>
            </p:nvSpPr>
            <p:spPr>
              <a:xfrm>
                <a:off x="2543818" y="192715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1" y="4164"/>
                    </a:lnTo>
                    <a:lnTo>
                      <a:pt x="137" y="4232"/>
                    </a:lnTo>
                    <a:lnTo>
                      <a:pt x="3209" y="68"/>
                    </a:lnTo>
                    <a:cubicBezTo>
                      <a:pt x="3140" y="68"/>
                      <a:pt x="3072" y="0"/>
                      <a:pt x="30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77" name="Google Shape;8677;p43"/>
              <p:cNvSpPr/>
              <p:nvPr/>
            </p:nvSpPr>
            <p:spPr>
              <a:xfrm>
                <a:off x="2682266" y="2342501"/>
                <a:ext cx="176060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5121" h="206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5120" y="205"/>
                    </a:lnTo>
                    <a:lnTo>
                      <a:pt x="512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78" name="Google Shape;8678;p43"/>
              <p:cNvSpPr/>
              <p:nvPr/>
            </p:nvSpPr>
            <p:spPr>
              <a:xfrm>
                <a:off x="2877063" y="2344839"/>
                <a:ext cx="93892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06" extrusionOk="0">
                    <a:moveTo>
                      <a:pt x="0" y="1"/>
                    </a:moveTo>
                    <a:cubicBezTo>
                      <a:pt x="0" y="69"/>
                      <a:pt x="0" y="137"/>
                      <a:pt x="0" y="206"/>
                    </a:cubicBezTo>
                    <a:lnTo>
                      <a:pt x="2730" y="206"/>
                    </a:lnTo>
                    <a:lnTo>
                      <a:pt x="27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79" name="Google Shape;8679;p43"/>
              <p:cNvSpPr/>
              <p:nvPr/>
            </p:nvSpPr>
            <p:spPr>
              <a:xfrm>
                <a:off x="2539142" y="2610012"/>
                <a:ext cx="107953" cy="147903"/>
              </a:xfrm>
              <a:custGeom>
                <a:avLst/>
                <a:gdLst/>
                <a:ahLst/>
                <a:cxnLst/>
                <a:rect l="l" t="t" r="r" b="b"/>
                <a:pathLst>
                  <a:path w="3140" h="4302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935" y="4301"/>
                    </a:lnTo>
                    <a:lnTo>
                      <a:pt x="3140" y="4165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80" name="Google Shape;8680;p43"/>
              <p:cNvSpPr/>
              <p:nvPr/>
            </p:nvSpPr>
            <p:spPr>
              <a:xfrm>
                <a:off x="2442912" y="2656975"/>
                <a:ext cx="58687" cy="171316"/>
              </a:xfrm>
              <a:custGeom>
                <a:avLst/>
                <a:gdLst/>
                <a:ahLst/>
                <a:cxnLst/>
                <a:rect l="l" t="t" r="r" b="b"/>
                <a:pathLst>
                  <a:path w="1707" h="4983" extrusionOk="0">
                    <a:moveTo>
                      <a:pt x="1" y="0"/>
                    </a:moveTo>
                    <a:lnTo>
                      <a:pt x="1502" y="4983"/>
                    </a:lnTo>
                    <a:lnTo>
                      <a:pt x="1707" y="4915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81" name="Google Shape;8681;p43"/>
              <p:cNvSpPr/>
              <p:nvPr/>
            </p:nvSpPr>
            <p:spPr>
              <a:xfrm>
                <a:off x="2177739" y="2656975"/>
                <a:ext cx="63397" cy="168978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5" extrusionOk="0">
                    <a:moveTo>
                      <a:pt x="1707" y="0"/>
                    </a:moveTo>
                    <a:lnTo>
                      <a:pt x="1" y="4846"/>
                    </a:lnTo>
                    <a:lnTo>
                      <a:pt x="205" y="4915"/>
                    </a:lnTo>
                    <a:lnTo>
                      <a:pt x="18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82" name="Google Shape;8682;p43"/>
              <p:cNvSpPr/>
              <p:nvPr/>
            </p:nvSpPr>
            <p:spPr>
              <a:xfrm>
                <a:off x="2337297" y="2673374"/>
                <a:ext cx="7082" cy="17606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1" extrusionOk="0">
                    <a:moveTo>
                      <a:pt x="138" y="1"/>
                    </a:moveTo>
                    <a:lnTo>
                      <a:pt x="1" y="5120"/>
                    </a:lnTo>
                    <a:lnTo>
                      <a:pt x="206" y="5120"/>
                    </a:lnTo>
                    <a:lnTo>
                      <a:pt x="206" y="1776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83" name="Google Shape;8683;p43"/>
              <p:cNvSpPr/>
              <p:nvPr/>
            </p:nvSpPr>
            <p:spPr>
              <a:xfrm>
                <a:off x="2333962" y="1570464"/>
                <a:ext cx="36237" cy="24788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721" extrusionOk="0">
                    <a:moveTo>
                      <a:pt x="576" y="0"/>
                    </a:moveTo>
                    <a:cubicBezTo>
                      <a:pt x="1" y="0"/>
                      <a:pt x="587" y="721"/>
                      <a:pt x="893" y="721"/>
                    </a:cubicBezTo>
                    <a:cubicBezTo>
                      <a:pt x="986" y="721"/>
                      <a:pt x="1054" y="654"/>
                      <a:pt x="1054" y="478"/>
                    </a:cubicBezTo>
                    <a:cubicBezTo>
                      <a:pt x="1054" y="205"/>
                      <a:pt x="849" y="0"/>
                      <a:pt x="5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84" name="Google Shape;8684;p43"/>
              <p:cNvSpPr/>
              <p:nvPr/>
            </p:nvSpPr>
            <p:spPr>
              <a:xfrm>
                <a:off x="2323236" y="3077030"/>
                <a:ext cx="32902" cy="32867"/>
              </a:xfrm>
              <a:custGeom>
                <a:avLst/>
                <a:gdLst/>
                <a:ahLst/>
                <a:cxnLst/>
                <a:rect l="l" t="t" r="r" b="b"/>
                <a:pathLst>
                  <a:path w="957" h="956" extrusionOk="0">
                    <a:moveTo>
                      <a:pt x="478" y="0"/>
                    </a:moveTo>
                    <a:cubicBezTo>
                      <a:pt x="205" y="0"/>
                      <a:pt x="0" y="205"/>
                      <a:pt x="0" y="478"/>
                    </a:cubicBezTo>
                    <a:cubicBezTo>
                      <a:pt x="0" y="751"/>
                      <a:pt x="205" y="956"/>
                      <a:pt x="478" y="956"/>
                    </a:cubicBezTo>
                    <a:cubicBezTo>
                      <a:pt x="751" y="956"/>
                      <a:pt x="956" y="751"/>
                      <a:pt x="956" y="478"/>
                    </a:cubicBezTo>
                    <a:cubicBezTo>
                      <a:pt x="956" y="205"/>
                      <a:pt x="751" y="0"/>
                      <a:pt x="478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85" name="Google Shape;8685;p43"/>
              <p:cNvSpPr/>
              <p:nvPr/>
            </p:nvSpPr>
            <p:spPr>
              <a:xfrm>
                <a:off x="3048344" y="2095515"/>
                <a:ext cx="35240" cy="34071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91" extrusionOk="0">
                    <a:moveTo>
                      <a:pt x="482" y="0"/>
                    </a:moveTo>
                    <a:cubicBezTo>
                      <a:pt x="436" y="0"/>
                      <a:pt x="389" y="6"/>
                      <a:pt x="342" y="18"/>
                    </a:cubicBezTo>
                    <a:cubicBezTo>
                      <a:pt x="137" y="154"/>
                      <a:pt x="1" y="359"/>
                      <a:pt x="69" y="632"/>
                    </a:cubicBezTo>
                    <a:cubicBezTo>
                      <a:pt x="126" y="858"/>
                      <a:pt x="323" y="991"/>
                      <a:pt x="544" y="991"/>
                    </a:cubicBezTo>
                    <a:cubicBezTo>
                      <a:pt x="590" y="991"/>
                      <a:pt x="637" y="985"/>
                      <a:pt x="683" y="973"/>
                    </a:cubicBezTo>
                    <a:cubicBezTo>
                      <a:pt x="888" y="837"/>
                      <a:pt x="1025" y="564"/>
                      <a:pt x="957" y="359"/>
                    </a:cubicBezTo>
                    <a:cubicBezTo>
                      <a:pt x="900" y="133"/>
                      <a:pt x="703" y="0"/>
                      <a:pt x="48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86" name="Google Shape;8686;p43"/>
              <p:cNvSpPr/>
              <p:nvPr/>
            </p:nvSpPr>
            <p:spPr>
              <a:xfrm>
                <a:off x="1609851" y="2550741"/>
                <a:ext cx="37577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24" extrusionOk="0">
                    <a:moveTo>
                      <a:pt x="524" y="1"/>
                    </a:moveTo>
                    <a:cubicBezTo>
                      <a:pt x="485" y="1"/>
                      <a:pt x="446" y="6"/>
                      <a:pt x="410" y="19"/>
                    </a:cubicBezTo>
                    <a:cubicBezTo>
                      <a:pt x="137" y="87"/>
                      <a:pt x="0" y="360"/>
                      <a:pt x="69" y="633"/>
                    </a:cubicBezTo>
                    <a:cubicBezTo>
                      <a:pt x="181" y="801"/>
                      <a:pt x="339" y="924"/>
                      <a:pt x="544" y="924"/>
                    </a:cubicBezTo>
                    <a:cubicBezTo>
                      <a:pt x="588" y="924"/>
                      <a:pt x="634" y="918"/>
                      <a:pt x="683" y="906"/>
                    </a:cubicBezTo>
                    <a:cubicBezTo>
                      <a:pt x="956" y="838"/>
                      <a:pt x="1092" y="565"/>
                      <a:pt x="1024" y="292"/>
                    </a:cubicBezTo>
                    <a:cubicBezTo>
                      <a:pt x="912" y="123"/>
                      <a:pt x="707" y="1"/>
                      <a:pt x="52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87" name="Google Shape;8687;p43"/>
              <p:cNvSpPr/>
              <p:nvPr/>
            </p:nvSpPr>
            <p:spPr>
              <a:xfrm>
                <a:off x="2764400" y="2936656"/>
                <a:ext cx="37577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7" extrusionOk="0">
                    <a:moveTo>
                      <a:pt x="578" y="1"/>
                    </a:moveTo>
                    <a:cubicBezTo>
                      <a:pt x="469" y="1"/>
                      <a:pt x="360" y="39"/>
                      <a:pt x="274" y="124"/>
                    </a:cubicBezTo>
                    <a:cubicBezTo>
                      <a:pt x="69" y="261"/>
                      <a:pt x="1" y="534"/>
                      <a:pt x="206" y="739"/>
                    </a:cubicBezTo>
                    <a:cubicBezTo>
                      <a:pt x="294" y="871"/>
                      <a:pt x="439" y="946"/>
                      <a:pt x="586" y="946"/>
                    </a:cubicBezTo>
                    <a:cubicBezTo>
                      <a:pt x="666" y="946"/>
                      <a:pt x="747" y="923"/>
                      <a:pt x="820" y="875"/>
                    </a:cubicBezTo>
                    <a:cubicBezTo>
                      <a:pt x="1025" y="739"/>
                      <a:pt x="1093" y="397"/>
                      <a:pt x="956" y="193"/>
                    </a:cubicBezTo>
                    <a:cubicBezTo>
                      <a:pt x="877" y="74"/>
                      <a:pt x="729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88" name="Google Shape;8688;p43"/>
              <p:cNvSpPr/>
              <p:nvPr/>
            </p:nvSpPr>
            <p:spPr>
              <a:xfrm>
                <a:off x="1891457" y="1710321"/>
                <a:ext cx="41187" cy="32214"/>
              </a:xfrm>
              <a:custGeom>
                <a:avLst/>
                <a:gdLst/>
                <a:ahLst/>
                <a:cxnLst/>
                <a:rect l="l" t="t" r="r" b="b"/>
                <a:pathLst>
                  <a:path w="1198" h="937" extrusionOk="0">
                    <a:moveTo>
                      <a:pt x="578" y="1"/>
                    </a:moveTo>
                    <a:cubicBezTo>
                      <a:pt x="471" y="1"/>
                      <a:pt x="365" y="34"/>
                      <a:pt x="273" y="96"/>
                    </a:cubicBezTo>
                    <a:cubicBezTo>
                      <a:pt x="68" y="232"/>
                      <a:pt x="0" y="505"/>
                      <a:pt x="205" y="710"/>
                    </a:cubicBezTo>
                    <a:cubicBezTo>
                      <a:pt x="305" y="870"/>
                      <a:pt x="440" y="936"/>
                      <a:pt x="572" y="936"/>
                    </a:cubicBezTo>
                    <a:cubicBezTo>
                      <a:pt x="892" y="936"/>
                      <a:pt x="1197" y="550"/>
                      <a:pt x="956" y="164"/>
                    </a:cubicBezTo>
                    <a:cubicBezTo>
                      <a:pt x="843" y="51"/>
                      <a:pt x="710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89" name="Google Shape;8689;p43"/>
              <p:cNvSpPr/>
              <p:nvPr/>
            </p:nvSpPr>
            <p:spPr>
              <a:xfrm>
                <a:off x="1879699" y="2928267"/>
                <a:ext cx="37577" cy="32386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2" extrusionOk="0">
                    <a:moveTo>
                      <a:pt x="492" y="0"/>
                    </a:moveTo>
                    <a:cubicBezTo>
                      <a:pt x="350" y="0"/>
                      <a:pt x="213" y="51"/>
                      <a:pt x="137" y="164"/>
                    </a:cubicBezTo>
                    <a:cubicBezTo>
                      <a:pt x="1" y="437"/>
                      <a:pt x="69" y="710"/>
                      <a:pt x="274" y="846"/>
                    </a:cubicBezTo>
                    <a:cubicBezTo>
                      <a:pt x="366" y="907"/>
                      <a:pt x="472" y="941"/>
                      <a:pt x="573" y="941"/>
                    </a:cubicBezTo>
                    <a:cubicBezTo>
                      <a:pt x="697" y="941"/>
                      <a:pt x="813" y="891"/>
                      <a:pt x="888" y="778"/>
                    </a:cubicBezTo>
                    <a:cubicBezTo>
                      <a:pt x="1093" y="505"/>
                      <a:pt x="1025" y="232"/>
                      <a:pt x="820" y="95"/>
                    </a:cubicBezTo>
                    <a:cubicBezTo>
                      <a:pt x="728" y="34"/>
                      <a:pt x="608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90" name="Google Shape;8690;p43"/>
              <p:cNvSpPr/>
              <p:nvPr/>
            </p:nvSpPr>
            <p:spPr>
              <a:xfrm>
                <a:off x="2778496" y="1718676"/>
                <a:ext cx="34689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09" h="947" extrusionOk="0">
                    <a:moveTo>
                      <a:pt x="483" y="1"/>
                    </a:moveTo>
                    <a:cubicBezTo>
                      <a:pt x="348" y="1"/>
                      <a:pt x="217" y="61"/>
                      <a:pt x="137" y="194"/>
                    </a:cubicBezTo>
                    <a:cubicBezTo>
                      <a:pt x="0" y="399"/>
                      <a:pt x="0" y="672"/>
                      <a:pt x="205" y="877"/>
                    </a:cubicBezTo>
                    <a:cubicBezTo>
                      <a:pt x="285" y="924"/>
                      <a:pt x="372" y="946"/>
                      <a:pt x="458" y="946"/>
                    </a:cubicBezTo>
                    <a:cubicBezTo>
                      <a:pt x="740" y="946"/>
                      <a:pt x="1008" y="713"/>
                      <a:pt x="956" y="399"/>
                    </a:cubicBezTo>
                    <a:cubicBezTo>
                      <a:pt x="914" y="149"/>
                      <a:pt x="695" y="1"/>
                      <a:pt x="48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91" name="Google Shape;8691;p43"/>
              <p:cNvSpPr/>
              <p:nvPr/>
            </p:nvSpPr>
            <p:spPr>
              <a:xfrm>
                <a:off x="1614526" y="2086095"/>
                <a:ext cx="35239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4" extrusionOk="0">
                    <a:moveTo>
                      <a:pt x="539" y="1"/>
                    </a:moveTo>
                    <a:cubicBezTo>
                      <a:pt x="320" y="1"/>
                      <a:pt x="125" y="123"/>
                      <a:pt x="69" y="292"/>
                    </a:cubicBezTo>
                    <a:cubicBezTo>
                      <a:pt x="1" y="565"/>
                      <a:pt x="137" y="838"/>
                      <a:pt x="410" y="906"/>
                    </a:cubicBezTo>
                    <a:cubicBezTo>
                      <a:pt x="445" y="918"/>
                      <a:pt x="483" y="923"/>
                      <a:pt x="520" y="923"/>
                    </a:cubicBezTo>
                    <a:cubicBezTo>
                      <a:pt x="703" y="923"/>
                      <a:pt x="900" y="791"/>
                      <a:pt x="956" y="565"/>
                    </a:cubicBezTo>
                    <a:cubicBezTo>
                      <a:pt x="1025" y="360"/>
                      <a:pt x="888" y="87"/>
                      <a:pt x="683" y="19"/>
                    </a:cubicBezTo>
                    <a:cubicBezTo>
                      <a:pt x="635" y="7"/>
                      <a:pt x="587" y="1"/>
                      <a:pt x="53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92" name="Google Shape;8692;p43"/>
              <p:cNvSpPr/>
              <p:nvPr/>
            </p:nvSpPr>
            <p:spPr>
              <a:xfrm>
                <a:off x="3043668" y="2562499"/>
                <a:ext cx="35240" cy="31733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3" extrusionOk="0">
                    <a:moveTo>
                      <a:pt x="539" y="0"/>
                    </a:moveTo>
                    <a:cubicBezTo>
                      <a:pt x="320" y="0"/>
                      <a:pt x="125" y="122"/>
                      <a:pt x="69" y="291"/>
                    </a:cubicBezTo>
                    <a:cubicBezTo>
                      <a:pt x="0" y="564"/>
                      <a:pt x="137" y="837"/>
                      <a:pt x="342" y="905"/>
                    </a:cubicBezTo>
                    <a:cubicBezTo>
                      <a:pt x="389" y="917"/>
                      <a:pt x="435" y="923"/>
                      <a:pt x="481" y="923"/>
                    </a:cubicBezTo>
                    <a:cubicBezTo>
                      <a:pt x="702" y="923"/>
                      <a:pt x="899" y="790"/>
                      <a:pt x="956" y="564"/>
                    </a:cubicBezTo>
                    <a:cubicBezTo>
                      <a:pt x="1024" y="359"/>
                      <a:pt x="888" y="86"/>
                      <a:pt x="683" y="18"/>
                    </a:cubicBezTo>
                    <a:cubicBezTo>
                      <a:pt x="635" y="6"/>
                      <a:pt x="586" y="0"/>
                      <a:pt x="53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93" name="Google Shape;8693;p43"/>
              <p:cNvSpPr/>
              <p:nvPr/>
            </p:nvSpPr>
            <p:spPr>
              <a:xfrm>
                <a:off x="2534432" y="1729127"/>
                <a:ext cx="30529" cy="27366"/>
              </a:xfrm>
              <a:custGeom>
                <a:avLst/>
                <a:gdLst/>
                <a:ahLst/>
                <a:cxnLst/>
                <a:rect l="l" t="t" r="r" b="b"/>
                <a:pathLst>
                  <a:path w="888" h="796" extrusionOk="0">
                    <a:moveTo>
                      <a:pt x="453" y="1"/>
                    </a:moveTo>
                    <a:cubicBezTo>
                      <a:pt x="286" y="1"/>
                      <a:pt x="120" y="78"/>
                      <a:pt x="69" y="231"/>
                    </a:cubicBezTo>
                    <a:cubicBezTo>
                      <a:pt x="1" y="436"/>
                      <a:pt x="137" y="709"/>
                      <a:pt x="342" y="777"/>
                    </a:cubicBezTo>
                    <a:cubicBezTo>
                      <a:pt x="378" y="789"/>
                      <a:pt x="414" y="795"/>
                      <a:pt x="450" y="795"/>
                    </a:cubicBezTo>
                    <a:cubicBezTo>
                      <a:pt x="615" y="795"/>
                      <a:pt x="764" y="673"/>
                      <a:pt x="820" y="504"/>
                    </a:cubicBezTo>
                    <a:cubicBezTo>
                      <a:pt x="888" y="300"/>
                      <a:pt x="820" y="95"/>
                      <a:pt x="615" y="26"/>
                    </a:cubicBezTo>
                    <a:cubicBezTo>
                      <a:pt x="564" y="9"/>
                      <a:pt x="508" y="1"/>
                      <a:pt x="45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94" name="Google Shape;8694;p43"/>
              <p:cNvSpPr/>
              <p:nvPr/>
            </p:nvSpPr>
            <p:spPr>
              <a:xfrm>
                <a:off x="2132392" y="2923729"/>
                <a:ext cx="26610" cy="22931"/>
              </a:xfrm>
              <a:custGeom>
                <a:avLst/>
                <a:gdLst/>
                <a:ahLst/>
                <a:cxnLst/>
                <a:rect l="l" t="t" r="r" b="b"/>
                <a:pathLst>
                  <a:path w="774" h="667" extrusionOk="0">
                    <a:moveTo>
                      <a:pt x="316" y="0"/>
                    </a:moveTo>
                    <a:cubicBezTo>
                      <a:pt x="1" y="0"/>
                      <a:pt x="308" y="667"/>
                      <a:pt x="545" y="667"/>
                    </a:cubicBezTo>
                    <a:cubicBezTo>
                      <a:pt x="607" y="667"/>
                      <a:pt x="665" y="620"/>
                      <a:pt x="705" y="500"/>
                    </a:cubicBezTo>
                    <a:cubicBezTo>
                      <a:pt x="773" y="296"/>
                      <a:pt x="637" y="91"/>
                      <a:pt x="432" y="22"/>
                    </a:cubicBezTo>
                    <a:cubicBezTo>
                      <a:pt x="386" y="7"/>
                      <a:pt x="348" y="0"/>
                      <a:pt x="31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95" name="Google Shape;8695;p43"/>
              <p:cNvSpPr/>
              <p:nvPr/>
            </p:nvSpPr>
            <p:spPr>
              <a:xfrm>
                <a:off x="2961707" y="2340438"/>
                <a:ext cx="30358" cy="20869"/>
              </a:xfrm>
              <a:custGeom>
                <a:avLst/>
                <a:gdLst/>
                <a:ahLst/>
                <a:cxnLst/>
                <a:rect l="l" t="t" r="r" b="b"/>
                <a:pathLst>
                  <a:path w="883" h="607" extrusionOk="0">
                    <a:moveTo>
                      <a:pt x="752" y="1"/>
                    </a:moveTo>
                    <a:cubicBezTo>
                      <a:pt x="497" y="1"/>
                      <a:pt x="1" y="607"/>
                      <a:pt x="473" y="607"/>
                    </a:cubicBezTo>
                    <a:cubicBezTo>
                      <a:pt x="678" y="607"/>
                      <a:pt x="883" y="402"/>
                      <a:pt x="883" y="197"/>
                    </a:cubicBezTo>
                    <a:cubicBezTo>
                      <a:pt x="883" y="55"/>
                      <a:pt x="828" y="1"/>
                      <a:pt x="75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96" name="Google Shape;8696;p43"/>
              <p:cNvSpPr/>
              <p:nvPr/>
            </p:nvSpPr>
            <p:spPr>
              <a:xfrm>
                <a:off x="1701370" y="2316235"/>
                <a:ext cx="28192" cy="26301"/>
              </a:xfrm>
              <a:custGeom>
                <a:avLst/>
                <a:gdLst/>
                <a:ahLst/>
                <a:cxnLst/>
                <a:rect l="l" t="t" r="r" b="b"/>
                <a:pathLst>
                  <a:path w="820" h="765" extrusionOk="0">
                    <a:moveTo>
                      <a:pt x="492" y="0"/>
                    </a:moveTo>
                    <a:cubicBezTo>
                      <a:pt x="465" y="0"/>
                      <a:pt x="437" y="5"/>
                      <a:pt x="410" y="14"/>
                    </a:cubicBezTo>
                    <a:cubicBezTo>
                      <a:pt x="205" y="14"/>
                      <a:pt x="0" y="150"/>
                      <a:pt x="0" y="355"/>
                    </a:cubicBezTo>
                    <a:cubicBezTo>
                      <a:pt x="0" y="560"/>
                      <a:pt x="205" y="765"/>
                      <a:pt x="410" y="765"/>
                    </a:cubicBezTo>
                    <a:cubicBezTo>
                      <a:pt x="615" y="765"/>
                      <a:pt x="819" y="560"/>
                      <a:pt x="819" y="355"/>
                    </a:cubicBezTo>
                    <a:cubicBezTo>
                      <a:pt x="819" y="178"/>
                      <a:pt x="666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97" name="Google Shape;8697;p43"/>
              <p:cNvSpPr/>
              <p:nvPr/>
            </p:nvSpPr>
            <p:spPr>
              <a:xfrm>
                <a:off x="2517998" y="2928611"/>
                <a:ext cx="36030" cy="27298"/>
              </a:xfrm>
              <a:custGeom>
                <a:avLst/>
                <a:gdLst/>
                <a:ahLst/>
                <a:cxnLst/>
                <a:rect l="l" t="t" r="r" b="b"/>
                <a:pathLst>
                  <a:path w="1048" h="794" extrusionOk="0">
                    <a:moveTo>
                      <a:pt x="456" y="0"/>
                    </a:moveTo>
                    <a:cubicBezTo>
                      <a:pt x="420" y="0"/>
                      <a:pt x="382" y="6"/>
                      <a:pt x="342" y="17"/>
                    </a:cubicBezTo>
                    <a:cubicBezTo>
                      <a:pt x="137" y="85"/>
                      <a:pt x="1" y="358"/>
                      <a:pt x="69" y="563"/>
                    </a:cubicBezTo>
                    <a:cubicBezTo>
                      <a:pt x="120" y="717"/>
                      <a:pt x="248" y="793"/>
                      <a:pt x="395" y="793"/>
                    </a:cubicBezTo>
                    <a:cubicBezTo>
                      <a:pt x="444" y="793"/>
                      <a:pt x="496" y="785"/>
                      <a:pt x="547" y="768"/>
                    </a:cubicBezTo>
                    <a:cubicBezTo>
                      <a:pt x="1048" y="643"/>
                      <a:pt x="859" y="0"/>
                      <a:pt x="45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98" name="Google Shape;8698;p43"/>
              <p:cNvSpPr/>
              <p:nvPr/>
            </p:nvSpPr>
            <p:spPr>
              <a:xfrm>
                <a:off x="2145010" y="1732600"/>
                <a:ext cx="33108" cy="17121"/>
              </a:xfrm>
              <a:custGeom>
                <a:avLst/>
                <a:gdLst/>
                <a:ahLst/>
                <a:cxnLst/>
                <a:rect l="l" t="t" r="r" b="b"/>
                <a:pathLst>
                  <a:path w="963" h="498" extrusionOk="0">
                    <a:moveTo>
                      <a:pt x="214" y="1"/>
                    </a:moveTo>
                    <a:cubicBezTo>
                      <a:pt x="86" y="1"/>
                      <a:pt x="0" y="72"/>
                      <a:pt x="65" y="267"/>
                    </a:cubicBezTo>
                    <a:cubicBezTo>
                      <a:pt x="116" y="420"/>
                      <a:pt x="244" y="497"/>
                      <a:pt x="392" y="497"/>
                    </a:cubicBezTo>
                    <a:cubicBezTo>
                      <a:pt x="441" y="497"/>
                      <a:pt x="492" y="489"/>
                      <a:pt x="543" y="472"/>
                    </a:cubicBezTo>
                    <a:cubicBezTo>
                      <a:pt x="963" y="332"/>
                      <a:pt x="491" y="1"/>
                      <a:pt x="21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99" name="Google Shape;8699;p43"/>
              <p:cNvSpPr/>
              <p:nvPr/>
            </p:nvSpPr>
            <p:spPr>
              <a:xfrm>
                <a:off x="1816337" y="2689601"/>
                <a:ext cx="30564" cy="2747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799" extrusionOk="0">
                    <a:moveTo>
                      <a:pt x="407" y="1"/>
                    </a:moveTo>
                    <a:cubicBezTo>
                      <a:pt x="330" y="1"/>
                      <a:pt x="258" y="23"/>
                      <a:pt x="206" y="75"/>
                    </a:cubicBezTo>
                    <a:cubicBezTo>
                      <a:pt x="1" y="212"/>
                      <a:pt x="1" y="485"/>
                      <a:pt x="137" y="621"/>
                    </a:cubicBezTo>
                    <a:cubicBezTo>
                      <a:pt x="181" y="751"/>
                      <a:pt x="306" y="798"/>
                      <a:pt x="445" y="798"/>
                    </a:cubicBezTo>
                    <a:cubicBezTo>
                      <a:pt x="524" y="798"/>
                      <a:pt x="609" y="783"/>
                      <a:pt x="683" y="758"/>
                    </a:cubicBezTo>
                    <a:cubicBezTo>
                      <a:pt x="820" y="621"/>
                      <a:pt x="888" y="348"/>
                      <a:pt x="752" y="143"/>
                    </a:cubicBezTo>
                    <a:cubicBezTo>
                      <a:pt x="667" y="59"/>
                      <a:pt x="531" y="1"/>
                      <a:pt x="407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00" name="Google Shape;8700;p43"/>
              <p:cNvSpPr/>
              <p:nvPr/>
            </p:nvSpPr>
            <p:spPr>
              <a:xfrm>
                <a:off x="2848906" y="1962258"/>
                <a:ext cx="30529" cy="28363"/>
              </a:xfrm>
              <a:custGeom>
                <a:avLst/>
                <a:gdLst/>
                <a:ahLst/>
                <a:cxnLst/>
                <a:rect l="l" t="t" r="r" b="b"/>
                <a:pathLst>
                  <a:path w="888" h="825" extrusionOk="0">
                    <a:moveTo>
                      <a:pt x="389" y="0"/>
                    </a:moveTo>
                    <a:cubicBezTo>
                      <a:pt x="319" y="0"/>
                      <a:pt x="253" y="23"/>
                      <a:pt x="205" y="71"/>
                    </a:cubicBezTo>
                    <a:cubicBezTo>
                      <a:pt x="0" y="208"/>
                      <a:pt x="0" y="481"/>
                      <a:pt x="68" y="617"/>
                    </a:cubicBezTo>
                    <a:cubicBezTo>
                      <a:pt x="156" y="750"/>
                      <a:pt x="302" y="825"/>
                      <a:pt x="430" y="825"/>
                    </a:cubicBezTo>
                    <a:cubicBezTo>
                      <a:pt x="501" y="825"/>
                      <a:pt x="566" y="802"/>
                      <a:pt x="614" y="754"/>
                    </a:cubicBezTo>
                    <a:cubicBezTo>
                      <a:pt x="819" y="617"/>
                      <a:pt x="887" y="344"/>
                      <a:pt x="751" y="208"/>
                    </a:cubicBezTo>
                    <a:cubicBezTo>
                      <a:pt x="663" y="76"/>
                      <a:pt x="518" y="0"/>
                      <a:pt x="38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01" name="Google Shape;8701;p43"/>
              <p:cNvSpPr/>
              <p:nvPr/>
            </p:nvSpPr>
            <p:spPr>
              <a:xfrm>
                <a:off x="1826857" y="1949675"/>
                <a:ext cx="34242" cy="15333"/>
              </a:xfrm>
              <a:custGeom>
                <a:avLst/>
                <a:gdLst/>
                <a:ahLst/>
                <a:cxnLst/>
                <a:rect l="l" t="t" r="r" b="b"/>
                <a:pathLst>
                  <a:path w="996" h="446" extrusionOk="0">
                    <a:moveTo>
                      <a:pt x="449" y="1"/>
                    </a:moveTo>
                    <a:cubicBezTo>
                      <a:pt x="344" y="1"/>
                      <a:pt x="248" y="51"/>
                      <a:pt x="173" y="164"/>
                    </a:cubicBezTo>
                    <a:cubicBezTo>
                      <a:pt x="0" y="365"/>
                      <a:pt x="154" y="445"/>
                      <a:pt x="355" y="445"/>
                    </a:cubicBezTo>
                    <a:cubicBezTo>
                      <a:pt x="631" y="445"/>
                      <a:pt x="995" y="294"/>
                      <a:pt x="719" y="96"/>
                    </a:cubicBezTo>
                    <a:cubicBezTo>
                      <a:pt x="627" y="35"/>
                      <a:pt x="535" y="1"/>
                      <a:pt x="44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02" name="Google Shape;8702;p43"/>
              <p:cNvSpPr/>
              <p:nvPr/>
            </p:nvSpPr>
            <p:spPr>
              <a:xfrm>
                <a:off x="2832816" y="2703044"/>
                <a:ext cx="39193" cy="27573"/>
              </a:xfrm>
              <a:custGeom>
                <a:avLst/>
                <a:gdLst/>
                <a:ahLst/>
                <a:cxnLst/>
                <a:rect l="l" t="t" r="r" b="b"/>
                <a:pathLst>
                  <a:path w="1140" h="802" extrusionOk="0">
                    <a:moveTo>
                      <a:pt x="572" y="0"/>
                    </a:moveTo>
                    <a:cubicBezTo>
                      <a:pt x="249" y="0"/>
                      <a:pt x="1" y="487"/>
                      <a:pt x="332" y="708"/>
                    </a:cubicBezTo>
                    <a:cubicBezTo>
                      <a:pt x="424" y="774"/>
                      <a:pt x="513" y="801"/>
                      <a:pt x="595" y="801"/>
                    </a:cubicBezTo>
                    <a:cubicBezTo>
                      <a:pt x="937" y="801"/>
                      <a:pt x="1140" y="314"/>
                      <a:pt x="809" y="94"/>
                    </a:cubicBezTo>
                    <a:cubicBezTo>
                      <a:pt x="730" y="28"/>
                      <a:pt x="649" y="0"/>
                      <a:pt x="5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703" name="Google Shape;8703;p43"/>
            <p:cNvGrpSpPr/>
            <p:nvPr/>
          </p:nvGrpSpPr>
          <p:grpSpPr>
            <a:xfrm rot="7357421" flipH="1">
              <a:off x="987731" y="2223993"/>
              <a:ext cx="305676" cy="221471"/>
              <a:chOff x="1399963" y="545100"/>
              <a:chExt cx="305686" cy="221479"/>
            </a:xfrm>
          </p:grpSpPr>
          <p:sp>
            <p:nvSpPr>
              <p:cNvPr id="8704" name="Google Shape;8704;p43"/>
              <p:cNvSpPr/>
              <p:nvPr/>
            </p:nvSpPr>
            <p:spPr>
              <a:xfrm>
                <a:off x="1614599" y="545100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5" y="1028"/>
                      <a:pt x="1325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05" name="Google Shape;8705;p43"/>
              <p:cNvSpPr/>
              <p:nvPr/>
            </p:nvSpPr>
            <p:spPr>
              <a:xfrm>
                <a:off x="1628252" y="738895"/>
                <a:ext cx="35682" cy="27684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8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06" name="Google Shape;8706;p43"/>
              <p:cNvSpPr/>
              <p:nvPr/>
            </p:nvSpPr>
            <p:spPr>
              <a:xfrm>
                <a:off x="1399963" y="649000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07" name="Google Shape;8707;p43"/>
              <p:cNvSpPr/>
              <p:nvPr/>
            </p:nvSpPr>
            <p:spPr>
              <a:xfrm>
                <a:off x="1669967" y="628155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08" name="Google Shape;8708;p43"/>
              <p:cNvSpPr/>
              <p:nvPr/>
            </p:nvSpPr>
            <p:spPr>
              <a:xfrm>
                <a:off x="1531572" y="649000"/>
                <a:ext cx="35655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029" extrusionOk="0">
                    <a:moveTo>
                      <a:pt x="662" y="1"/>
                    </a:moveTo>
                    <a:cubicBezTo>
                      <a:pt x="0" y="1"/>
                      <a:pt x="0" y="1029"/>
                      <a:pt x="662" y="1029"/>
                    </a:cubicBezTo>
                    <a:cubicBezTo>
                      <a:pt x="1324" y="1029"/>
                      <a:pt x="1324" y="1"/>
                      <a:pt x="66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709" name="Google Shape;8709;p43"/>
            <p:cNvGrpSpPr/>
            <p:nvPr/>
          </p:nvGrpSpPr>
          <p:grpSpPr>
            <a:xfrm flipH="1">
              <a:off x="7484192" y="2297576"/>
              <a:ext cx="736572" cy="764021"/>
              <a:chOff x="1609851" y="1570464"/>
              <a:chExt cx="1473733" cy="1539433"/>
            </a:xfrm>
          </p:grpSpPr>
          <p:sp>
            <p:nvSpPr>
              <p:cNvPr id="8710" name="Google Shape;8710;p43"/>
              <p:cNvSpPr/>
              <p:nvPr/>
            </p:nvSpPr>
            <p:spPr>
              <a:xfrm>
                <a:off x="2083882" y="2441068"/>
                <a:ext cx="117373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26" extrusionOk="0">
                    <a:moveTo>
                      <a:pt x="3413" y="0"/>
                    </a:moveTo>
                    <a:lnTo>
                      <a:pt x="0" y="2389"/>
                    </a:lnTo>
                    <a:lnTo>
                      <a:pt x="68" y="2526"/>
                    </a:lnTo>
                    <a:lnTo>
                      <a:pt x="3413" y="69"/>
                    </a:lnTo>
                    <a:lnTo>
                      <a:pt x="341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11" name="Google Shape;8711;p43"/>
              <p:cNvSpPr/>
              <p:nvPr/>
            </p:nvSpPr>
            <p:spPr>
              <a:xfrm>
                <a:off x="2039291" y="2403525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2935" y="0"/>
                    </a:moveTo>
                    <a:lnTo>
                      <a:pt x="0" y="888"/>
                    </a:lnTo>
                    <a:lnTo>
                      <a:pt x="0" y="1024"/>
                    </a:lnTo>
                    <a:lnTo>
                      <a:pt x="2935" y="69"/>
                    </a:lnTo>
                    <a:lnTo>
                      <a:pt x="293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12" name="Google Shape;8712;p43"/>
              <p:cNvSpPr/>
              <p:nvPr/>
            </p:nvSpPr>
            <p:spPr>
              <a:xfrm>
                <a:off x="2151920" y="2513816"/>
                <a:ext cx="68107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26" extrusionOk="0">
                    <a:moveTo>
                      <a:pt x="1980" y="0"/>
                    </a:moveTo>
                    <a:lnTo>
                      <a:pt x="1" y="2458"/>
                    </a:lnTo>
                    <a:lnTo>
                      <a:pt x="137" y="2526"/>
                    </a:lnTo>
                    <a:lnTo>
                      <a:pt x="198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13" name="Google Shape;8713;p43"/>
              <p:cNvSpPr/>
              <p:nvPr/>
            </p:nvSpPr>
            <p:spPr>
              <a:xfrm>
                <a:off x="2241102" y="2509106"/>
                <a:ext cx="49301" cy="133807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892" extrusionOk="0">
                    <a:moveTo>
                      <a:pt x="1366" y="1"/>
                    </a:moveTo>
                    <a:lnTo>
                      <a:pt x="0" y="3892"/>
                    </a:lnTo>
                    <a:lnTo>
                      <a:pt x="69" y="3892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14" name="Google Shape;8714;p43"/>
              <p:cNvSpPr/>
              <p:nvPr/>
            </p:nvSpPr>
            <p:spPr>
              <a:xfrm>
                <a:off x="2158968" y="2074990"/>
                <a:ext cx="61059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2595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775" y="2594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15" name="Google Shape;8715;p43"/>
              <p:cNvSpPr/>
              <p:nvPr/>
            </p:nvSpPr>
            <p:spPr>
              <a:xfrm>
                <a:off x="2022858" y="2333115"/>
                <a:ext cx="145531" cy="4744"/>
              </a:xfrm>
              <a:custGeom>
                <a:avLst/>
                <a:gdLst/>
                <a:ahLst/>
                <a:cxnLst/>
                <a:rect l="l" t="t" r="r" b="b"/>
                <a:pathLst>
                  <a:path w="4233" h="138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4232" y="137"/>
                    </a:lnTo>
                    <a:lnTo>
                      <a:pt x="4232" y="69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16" name="Google Shape;8716;p43"/>
              <p:cNvSpPr/>
              <p:nvPr/>
            </p:nvSpPr>
            <p:spPr>
              <a:xfrm>
                <a:off x="2346717" y="2016303"/>
                <a:ext cx="4710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3073" extrusionOk="0">
                    <a:moveTo>
                      <a:pt x="0" y="1"/>
                    </a:moveTo>
                    <a:lnTo>
                      <a:pt x="0" y="3072"/>
                    </a:lnTo>
                    <a:lnTo>
                      <a:pt x="137" y="3072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17" name="Google Shape;8717;p43"/>
              <p:cNvSpPr/>
              <p:nvPr/>
            </p:nvSpPr>
            <p:spPr>
              <a:xfrm>
                <a:off x="2086220" y="2143028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69" y="1"/>
                    </a:moveTo>
                    <a:lnTo>
                      <a:pt x="0" y="137"/>
                    </a:lnTo>
                    <a:lnTo>
                      <a:pt x="3413" y="2595"/>
                    </a:lnTo>
                    <a:lnTo>
                      <a:pt x="3413" y="2526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18" name="Google Shape;8718;p43"/>
              <p:cNvSpPr/>
              <p:nvPr/>
            </p:nvSpPr>
            <p:spPr>
              <a:xfrm>
                <a:off x="2492179" y="2445744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69"/>
                    </a:cubicBezTo>
                    <a:lnTo>
                      <a:pt x="3277" y="2595"/>
                    </a:lnTo>
                    <a:cubicBezTo>
                      <a:pt x="3346" y="2527"/>
                      <a:pt x="3346" y="2527"/>
                      <a:pt x="3414" y="2458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19" name="Google Shape;8719;p43"/>
              <p:cNvSpPr/>
              <p:nvPr/>
            </p:nvSpPr>
            <p:spPr>
              <a:xfrm>
                <a:off x="2342007" y="2556069"/>
                <a:ext cx="4744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138" h="3072" extrusionOk="0">
                    <a:moveTo>
                      <a:pt x="69" y="0"/>
                    </a:moveTo>
                    <a:lnTo>
                      <a:pt x="1" y="3072"/>
                    </a:lnTo>
                    <a:lnTo>
                      <a:pt x="137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20" name="Google Shape;8720;p43"/>
              <p:cNvSpPr/>
              <p:nvPr/>
            </p:nvSpPr>
            <p:spPr>
              <a:xfrm>
                <a:off x="2553203" y="2241596"/>
                <a:ext cx="103278" cy="32902"/>
              </a:xfrm>
              <a:custGeom>
                <a:avLst/>
                <a:gdLst/>
                <a:ahLst/>
                <a:cxnLst/>
                <a:rect l="l" t="t" r="r" b="b"/>
                <a:pathLst>
                  <a:path w="3004" h="957" extrusionOk="0">
                    <a:moveTo>
                      <a:pt x="2936" y="1"/>
                    </a:moveTo>
                    <a:lnTo>
                      <a:pt x="1" y="888"/>
                    </a:lnTo>
                    <a:lnTo>
                      <a:pt x="1" y="956"/>
                    </a:lnTo>
                    <a:lnTo>
                      <a:pt x="3004" y="137"/>
                    </a:lnTo>
                    <a:cubicBezTo>
                      <a:pt x="3004" y="137"/>
                      <a:pt x="3004" y="1"/>
                      <a:pt x="2936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21" name="Google Shape;8721;p43"/>
              <p:cNvSpPr/>
              <p:nvPr/>
            </p:nvSpPr>
            <p:spPr>
              <a:xfrm>
                <a:off x="2527384" y="2340163"/>
                <a:ext cx="143193" cy="4710"/>
              </a:xfrm>
              <a:custGeom>
                <a:avLst/>
                <a:gdLst/>
                <a:ahLst/>
                <a:cxnLst/>
                <a:rect l="l" t="t" r="r" b="b"/>
                <a:pathLst>
                  <a:path w="4165" h="137" extrusionOk="0">
                    <a:moveTo>
                      <a:pt x="1" y="0"/>
                    </a:moveTo>
                    <a:lnTo>
                      <a:pt x="1" y="69"/>
                    </a:lnTo>
                    <a:lnTo>
                      <a:pt x="4165" y="137"/>
                    </a:lnTo>
                    <a:lnTo>
                      <a:pt x="416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22" name="Google Shape;8722;p43"/>
              <p:cNvSpPr/>
              <p:nvPr/>
            </p:nvSpPr>
            <p:spPr>
              <a:xfrm>
                <a:off x="2471070" y="2513816"/>
                <a:ext cx="65735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2595" extrusionOk="0">
                    <a:moveTo>
                      <a:pt x="1" y="0"/>
                    </a:moveTo>
                    <a:lnTo>
                      <a:pt x="1775" y="2594"/>
                    </a:lnTo>
                    <a:lnTo>
                      <a:pt x="1912" y="252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23" name="Google Shape;8723;p43"/>
              <p:cNvSpPr/>
              <p:nvPr/>
            </p:nvSpPr>
            <p:spPr>
              <a:xfrm>
                <a:off x="2400659" y="2509106"/>
                <a:ext cx="44625" cy="138517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9" extrusionOk="0">
                    <a:moveTo>
                      <a:pt x="1" y="1"/>
                    </a:moveTo>
                    <a:lnTo>
                      <a:pt x="1161" y="4028"/>
                    </a:lnTo>
                    <a:lnTo>
                      <a:pt x="1298" y="4028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24" name="Google Shape;8724;p43"/>
              <p:cNvSpPr/>
              <p:nvPr/>
            </p:nvSpPr>
            <p:spPr>
              <a:xfrm>
                <a:off x="1936048" y="2030399"/>
                <a:ext cx="145496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232" h="3209" extrusionOk="0">
                    <a:moveTo>
                      <a:pt x="137" y="0"/>
                    </a:moveTo>
                    <a:lnTo>
                      <a:pt x="0" y="137"/>
                    </a:lnTo>
                    <a:lnTo>
                      <a:pt x="4164" y="3209"/>
                    </a:lnTo>
                    <a:lnTo>
                      <a:pt x="4232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25" name="Google Shape;8725;p43"/>
              <p:cNvSpPr/>
              <p:nvPr/>
            </p:nvSpPr>
            <p:spPr>
              <a:xfrm>
                <a:off x="1860928" y="2171185"/>
                <a:ext cx="169012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4916" h="1776" extrusionOk="0">
                    <a:moveTo>
                      <a:pt x="69" y="1"/>
                    </a:moveTo>
                    <a:lnTo>
                      <a:pt x="1" y="206"/>
                    </a:lnTo>
                    <a:lnTo>
                      <a:pt x="4915" y="1776"/>
                    </a:lnTo>
                    <a:lnTo>
                      <a:pt x="4915" y="1707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26" name="Google Shape;8726;p43"/>
              <p:cNvSpPr/>
              <p:nvPr/>
            </p:nvSpPr>
            <p:spPr>
              <a:xfrm>
                <a:off x="2766772" y="2654603"/>
                <a:ext cx="79796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321" h="1844" extrusionOk="0">
                    <a:moveTo>
                      <a:pt x="137" y="1"/>
                    </a:moveTo>
                    <a:cubicBezTo>
                      <a:pt x="137" y="69"/>
                      <a:pt x="68" y="137"/>
                      <a:pt x="0" y="206"/>
                    </a:cubicBezTo>
                    <a:lnTo>
                      <a:pt x="2184" y="1844"/>
                    </a:lnTo>
                    <a:lnTo>
                      <a:pt x="2253" y="1776"/>
                    </a:lnTo>
                    <a:lnTo>
                      <a:pt x="2321" y="1639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27" name="Google Shape;8727;p43"/>
              <p:cNvSpPr/>
              <p:nvPr/>
            </p:nvSpPr>
            <p:spPr>
              <a:xfrm>
                <a:off x="1837481" y="2328440"/>
                <a:ext cx="176026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5120" h="274" extrusionOk="0">
                    <a:moveTo>
                      <a:pt x="0" y="0"/>
                    </a:moveTo>
                    <a:cubicBezTo>
                      <a:pt x="0" y="68"/>
                      <a:pt x="0" y="137"/>
                      <a:pt x="0" y="205"/>
                    </a:cubicBezTo>
                    <a:lnTo>
                      <a:pt x="5120" y="273"/>
                    </a:lnTo>
                    <a:lnTo>
                      <a:pt x="5120" y="137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28" name="Google Shape;8728;p43"/>
              <p:cNvSpPr/>
              <p:nvPr/>
            </p:nvSpPr>
            <p:spPr>
              <a:xfrm>
                <a:off x="1722479" y="2323729"/>
                <a:ext cx="93892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74" extrusionOk="0">
                    <a:moveTo>
                      <a:pt x="1" y="1"/>
                    </a:moveTo>
                    <a:lnTo>
                      <a:pt x="1" y="205"/>
                    </a:lnTo>
                    <a:lnTo>
                      <a:pt x="1" y="274"/>
                    </a:lnTo>
                    <a:lnTo>
                      <a:pt x="2731" y="274"/>
                    </a:lnTo>
                    <a:cubicBezTo>
                      <a:pt x="2731" y="205"/>
                      <a:pt x="2731" y="137"/>
                      <a:pt x="2731" y="69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29" name="Google Shape;8729;p43"/>
              <p:cNvSpPr/>
              <p:nvPr/>
            </p:nvSpPr>
            <p:spPr>
              <a:xfrm>
                <a:off x="2403032" y="2032737"/>
                <a:ext cx="49301" cy="136145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960" extrusionOk="0">
                    <a:moveTo>
                      <a:pt x="1365" y="1"/>
                    </a:moveTo>
                    <a:lnTo>
                      <a:pt x="0" y="3960"/>
                    </a:lnTo>
                    <a:lnTo>
                      <a:pt x="68" y="3960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30" name="Google Shape;8730;p43"/>
              <p:cNvSpPr/>
              <p:nvPr/>
            </p:nvSpPr>
            <p:spPr>
              <a:xfrm>
                <a:off x="2611890" y="2539636"/>
                <a:ext cx="147868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301" h="3209" extrusionOk="0">
                    <a:moveTo>
                      <a:pt x="137" y="0"/>
                    </a:moveTo>
                    <a:lnTo>
                      <a:pt x="0" y="69"/>
                    </a:lnTo>
                    <a:lnTo>
                      <a:pt x="4164" y="3208"/>
                    </a:lnTo>
                    <a:lnTo>
                      <a:pt x="4300" y="3004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31" name="Google Shape;8731;p43"/>
              <p:cNvSpPr/>
              <p:nvPr/>
            </p:nvSpPr>
            <p:spPr>
              <a:xfrm>
                <a:off x="2663494" y="2443406"/>
                <a:ext cx="171350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844" extrusionOk="0">
                    <a:moveTo>
                      <a:pt x="1" y="1"/>
                    </a:moveTo>
                    <a:cubicBezTo>
                      <a:pt x="1" y="69"/>
                      <a:pt x="1" y="69"/>
                      <a:pt x="1" y="137"/>
                    </a:cubicBezTo>
                    <a:lnTo>
                      <a:pt x="4915" y="1844"/>
                    </a:lnTo>
                    <a:lnTo>
                      <a:pt x="4984" y="1707"/>
                    </a:lnTo>
                    <a:lnTo>
                      <a:pt x="4984" y="1639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32" name="Google Shape;8732;p43"/>
              <p:cNvSpPr/>
              <p:nvPr/>
            </p:nvSpPr>
            <p:spPr>
              <a:xfrm>
                <a:off x="2851244" y="211019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80"/>
                    </a:lnTo>
                    <a:cubicBezTo>
                      <a:pt x="0" y="1980"/>
                      <a:pt x="69" y="2048"/>
                      <a:pt x="69" y="2116"/>
                    </a:cubicBezTo>
                    <a:lnTo>
                      <a:pt x="6212" y="205"/>
                    </a:lnTo>
                    <a:cubicBezTo>
                      <a:pt x="6212" y="137"/>
                      <a:pt x="6212" y="68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33" name="Google Shape;8733;p43"/>
              <p:cNvSpPr/>
              <p:nvPr/>
            </p:nvSpPr>
            <p:spPr>
              <a:xfrm>
                <a:off x="2250488" y="2030399"/>
                <a:ext cx="44625" cy="138483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8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229" y="4028"/>
                    </a:lnTo>
                    <a:lnTo>
                      <a:pt x="1297" y="4028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34" name="Google Shape;8734;p43"/>
              <p:cNvSpPr/>
              <p:nvPr/>
            </p:nvSpPr>
            <p:spPr>
              <a:xfrm>
                <a:off x="2489841" y="2150076"/>
                <a:ext cx="119711" cy="86878"/>
              </a:xfrm>
              <a:custGeom>
                <a:avLst/>
                <a:gdLst/>
                <a:ahLst/>
                <a:cxnLst/>
                <a:rect l="l" t="t" r="r" b="b"/>
                <a:pathLst>
                  <a:path w="3482" h="2527" extrusionOk="0">
                    <a:moveTo>
                      <a:pt x="3414" y="1"/>
                    </a:moveTo>
                    <a:lnTo>
                      <a:pt x="1" y="2458"/>
                    </a:lnTo>
                    <a:lnTo>
                      <a:pt x="69" y="2458"/>
                    </a:lnTo>
                    <a:lnTo>
                      <a:pt x="69" y="2526"/>
                    </a:lnTo>
                    <a:lnTo>
                      <a:pt x="3482" y="137"/>
                    </a:lnTo>
                    <a:lnTo>
                      <a:pt x="341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35" name="Google Shape;8735;p43"/>
              <p:cNvSpPr/>
              <p:nvPr/>
            </p:nvSpPr>
            <p:spPr>
              <a:xfrm>
                <a:off x="2473407" y="2077328"/>
                <a:ext cx="68107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95" extrusionOk="0">
                    <a:moveTo>
                      <a:pt x="1844" y="1"/>
                    </a:moveTo>
                    <a:lnTo>
                      <a:pt x="1" y="2526"/>
                    </a:lnTo>
                    <a:lnTo>
                      <a:pt x="69" y="2526"/>
                    </a:lnTo>
                    <a:lnTo>
                      <a:pt x="69" y="2594"/>
                    </a:lnTo>
                    <a:lnTo>
                      <a:pt x="1980" y="137"/>
                    </a:lnTo>
                    <a:lnTo>
                      <a:pt x="184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36" name="Google Shape;8736;p43"/>
              <p:cNvSpPr/>
              <p:nvPr/>
            </p:nvSpPr>
            <p:spPr>
              <a:xfrm>
                <a:off x="2041629" y="2234548"/>
                <a:ext cx="100940" cy="37577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93" extrusionOk="0">
                    <a:moveTo>
                      <a:pt x="1" y="1"/>
                    </a:moveTo>
                    <a:lnTo>
                      <a:pt x="1" y="137"/>
                    </a:lnTo>
                    <a:lnTo>
                      <a:pt x="2936" y="1093"/>
                    </a:lnTo>
                    <a:cubicBezTo>
                      <a:pt x="2936" y="1025"/>
                      <a:pt x="2936" y="1025"/>
                      <a:pt x="2936" y="1025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37" name="Google Shape;8737;p43"/>
              <p:cNvSpPr/>
              <p:nvPr/>
            </p:nvSpPr>
            <p:spPr>
              <a:xfrm>
                <a:off x="1846866" y="1959989"/>
                <a:ext cx="77458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253" h="1844" extrusionOk="0">
                    <a:moveTo>
                      <a:pt x="137" y="1"/>
                    </a:moveTo>
                    <a:lnTo>
                      <a:pt x="69" y="69"/>
                    </a:lnTo>
                    <a:cubicBezTo>
                      <a:pt x="69" y="137"/>
                      <a:pt x="0" y="137"/>
                      <a:pt x="0" y="205"/>
                    </a:cubicBezTo>
                    <a:lnTo>
                      <a:pt x="2184" y="1844"/>
                    </a:lnTo>
                    <a:lnTo>
                      <a:pt x="2253" y="170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38" name="Google Shape;8738;p43"/>
              <p:cNvSpPr/>
              <p:nvPr/>
            </p:nvSpPr>
            <p:spPr>
              <a:xfrm>
                <a:off x="2553203" y="2408201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2936" y="1025"/>
                    </a:lnTo>
                    <a:lnTo>
                      <a:pt x="2936" y="956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39" name="Google Shape;8739;p43"/>
              <p:cNvSpPr/>
              <p:nvPr/>
            </p:nvSpPr>
            <p:spPr>
              <a:xfrm>
                <a:off x="2665832" y="2182943"/>
                <a:ext cx="171350" cy="5868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7" extrusionOk="0">
                    <a:moveTo>
                      <a:pt x="4916" y="0"/>
                    </a:moveTo>
                    <a:lnTo>
                      <a:pt x="1" y="1570"/>
                    </a:lnTo>
                    <a:lnTo>
                      <a:pt x="1" y="1707"/>
                    </a:lnTo>
                    <a:lnTo>
                      <a:pt x="4984" y="137"/>
                    </a:lnTo>
                    <a:lnTo>
                      <a:pt x="491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40" name="Google Shape;8740;p43"/>
              <p:cNvSpPr/>
              <p:nvPr/>
            </p:nvSpPr>
            <p:spPr>
              <a:xfrm>
                <a:off x="1858590" y="2436358"/>
                <a:ext cx="171350" cy="58721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8" extrusionOk="0">
                    <a:moveTo>
                      <a:pt x="4915" y="1"/>
                    </a:moveTo>
                    <a:lnTo>
                      <a:pt x="1" y="1503"/>
                    </a:lnTo>
                    <a:lnTo>
                      <a:pt x="69" y="1707"/>
                    </a:lnTo>
                    <a:lnTo>
                      <a:pt x="4983" y="137"/>
                    </a:lnTo>
                    <a:cubicBezTo>
                      <a:pt x="4983" y="69"/>
                      <a:pt x="4983" y="69"/>
                      <a:pt x="4915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41" name="Google Shape;8741;p43"/>
              <p:cNvSpPr/>
              <p:nvPr/>
            </p:nvSpPr>
            <p:spPr>
              <a:xfrm>
                <a:off x="1633298" y="2096099"/>
                <a:ext cx="213603" cy="77493"/>
              </a:xfrm>
              <a:custGeom>
                <a:avLst/>
                <a:gdLst/>
                <a:ahLst/>
                <a:cxnLst/>
                <a:rect l="l" t="t" r="r" b="b"/>
                <a:pathLst>
                  <a:path w="6213" h="2254" extrusionOk="0">
                    <a:moveTo>
                      <a:pt x="69" y="1"/>
                    </a:moveTo>
                    <a:cubicBezTo>
                      <a:pt x="69" y="69"/>
                      <a:pt x="69" y="137"/>
                      <a:pt x="1" y="205"/>
                    </a:cubicBezTo>
                    <a:lnTo>
                      <a:pt x="6144" y="2185"/>
                    </a:lnTo>
                    <a:lnTo>
                      <a:pt x="6144" y="2253"/>
                    </a:lnTo>
                    <a:lnTo>
                      <a:pt x="6212" y="2048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42" name="Google Shape;8742;p43"/>
              <p:cNvSpPr/>
              <p:nvPr/>
            </p:nvSpPr>
            <p:spPr>
              <a:xfrm>
                <a:off x="2661157" y="1732359"/>
                <a:ext cx="136145" cy="183074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25" extrusionOk="0">
                    <a:moveTo>
                      <a:pt x="3755" y="1"/>
                    </a:moveTo>
                    <a:lnTo>
                      <a:pt x="0" y="5188"/>
                    </a:lnTo>
                    <a:lnTo>
                      <a:pt x="137" y="5325"/>
                    </a:lnTo>
                    <a:lnTo>
                      <a:pt x="3959" y="137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43" name="Google Shape;8743;p43"/>
              <p:cNvSpPr/>
              <p:nvPr/>
            </p:nvSpPr>
            <p:spPr>
              <a:xfrm>
                <a:off x="1907856" y="1722973"/>
                <a:ext cx="136145" cy="18544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94" extrusionOk="0">
                    <a:moveTo>
                      <a:pt x="206" y="1"/>
                    </a:moveTo>
                    <a:lnTo>
                      <a:pt x="1" y="137"/>
                    </a:lnTo>
                    <a:lnTo>
                      <a:pt x="3755" y="5393"/>
                    </a:lnTo>
                    <a:lnTo>
                      <a:pt x="3960" y="5325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44" name="Google Shape;8744;p43"/>
              <p:cNvSpPr/>
              <p:nvPr/>
            </p:nvSpPr>
            <p:spPr>
              <a:xfrm>
                <a:off x="2515660" y="1746455"/>
                <a:ext cx="37577" cy="91554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2663" extrusionOk="0">
                    <a:moveTo>
                      <a:pt x="888" y="0"/>
                    </a:moveTo>
                    <a:lnTo>
                      <a:pt x="1" y="2594"/>
                    </a:lnTo>
                    <a:lnTo>
                      <a:pt x="137" y="2662"/>
                    </a:lnTo>
                    <a:lnTo>
                      <a:pt x="1093" y="137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45" name="Google Shape;8745;p43"/>
              <p:cNvSpPr/>
              <p:nvPr/>
            </p:nvSpPr>
            <p:spPr>
              <a:xfrm>
                <a:off x="2161306" y="1741745"/>
                <a:ext cx="32902" cy="93926"/>
              </a:xfrm>
              <a:custGeom>
                <a:avLst/>
                <a:gdLst/>
                <a:ahLst/>
                <a:cxnLst/>
                <a:rect l="l" t="t" r="r" b="b"/>
                <a:pathLst>
                  <a:path w="957" h="2732" extrusionOk="0">
                    <a:moveTo>
                      <a:pt x="137" y="1"/>
                    </a:moveTo>
                    <a:lnTo>
                      <a:pt x="1" y="69"/>
                    </a:lnTo>
                    <a:lnTo>
                      <a:pt x="752" y="2731"/>
                    </a:lnTo>
                    <a:lnTo>
                      <a:pt x="956" y="266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46" name="Google Shape;8746;p43"/>
              <p:cNvSpPr/>
              <p:nvPr/>
            </p:nvSpPr>
            <p:spPr>
              <a:xfrm>
                <a:off x="1835108" y="2640541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0"/>
                    </a:moveTo>
                    <a:lnTo>
                      <a:pt x="1" y="1570"/>
                    </a:lnTo>
                    <a:lnTo>
                      <a:pt x="137" y="1775"/>
                    </a:lnTo>
                    <a:lnTo>
                      <a:pt x="2322" y="137"/>
                    </a:lnTo>
                    <a:cubicBezTo>
                      <a:pt x="2322" y="137"/>
                      <a:pt x="2253" y="69"/>
                      <a:pt x="225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47" name="Google Shape;8747;p43"/>
              <p:cNvSpPr/>
              <p:nvPr/>
            </p:nvSpPr>
            <p:spPr>
              <a:xfrm>
                <a:off x="2349055" y="1586863"/>
                <a:ext cx="9420" cy="222989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6" extrusionOk="0">
                    <a:moveTo>
                      <a:pt x="69" y="1"/>
                    </a:moveTo>
                    <a:lnTo>
                      <a:pt x="0" y="6485"/>
                    </a:lnTo>
                    <a:lnTo>
                      <a:pt x="205" y="6485"/>
                    </a:lnTo>
                    <a:lnTo>
                      <a:pt x="27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48" name="Google Shape;8748;p43"/>
              <p:cNvSpPr/>
              <p:nvPr/>
            </p:nvSpPr>
            <p:spPr>
              <a:xfrm>
                <a:off x="1628622" y="249504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12"/>
                    </a:lnTo>
                    <a:cubicBezTo>
                      <a:pt x="0" y="1980"/>
                      <a:pt x="0" y="2048"/>
                      <a:pt x="69" y="2116"/>
                    </a:cubicBezTo>
                    <a:lnTo>
                      <a:pt x="6212" y="137"/>
                    </a:lnTo>
                    <a:cubicBezTo>
                      <a:pt x="6212" y="137"/>
                      <a:pt x="6212" y="69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49" name="Google Shape;8749;p43"/>
              <p:cNvSpPr/>
              <p:nvPr/>
            </p:nvSpPr>
            <p:spPr>
              <a:xfrm>
                <a:off x="2651771" y="2769604"/>
                <a:ext cx="133807" cy="185411"/>
              </a:xfrm>
              <a:custGeom>
                <a:avLst/>
                <a:gdLst/>
                <a:ahLst/>
                <a:cxnLst/>
                <a:rect l="l" t="t" r="r" b="b"/>
                <a:pathLst>
                  <a:path w="3892" h="5393" extrusionOk="0">
                    <a:moveTo>
                      <a:pt x="69" y="0"/>
                    </a:moveTo>
                    <a:lnTo>
                      <a:pt x="0" y="137"/>
                    </a:lnTo>
                    <a:lnTo>
                      <a:pt x="3686" y="5393"/>
                    </a:lnTo>
                    <a:lnTo>
                      <a:pt x="3891" y="525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50" name="Google Shape;8750;p43"/>
              <p:cNvSpPr/>
              <p:nvPr/>
            </p:nvSpPr>
            <p:spPr>
              <a:xfrm>
                <a:off x="2499227" y="2847027"/>
                <a:ext cx="35240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5" extrusionOk="0">
                    <a:moveTo>
                      <a:pt x="1" y="1"/>
                    </a:moveTo>
                    <a:lnTo>
                      <a:pt x="820" y="2595"/>
                    </a:lnTo>
                    <a:lnTo>
                      <a:pt x="1025" y="252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51" name="Google Shape;8751;p43"/>
              <p:cNvSpPr/>
              <p:nvPr/>
            </p:nvSpPr>
            <p:spPr>
              <a:xfrm>
                <a:off x="2848906" y="2504431"/>
                <a:ext cx="213569" cy="79830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322" extrusionOk="0">
                    <a:moveTo>
                      <a:pt x="68" y="0"/>
                    </a:moveTo>
                    <a:cubicBezTo>
                      <a:pt x="0" y="69"/>
                      <a:pt x="0" y="137"/>
                      <a:pt x="0" y="205"/>
                    </a:cubicBezTo>
                    <a:lnTo>
                      <a:pt x="6075" y="2321"/>
                    </a:lnTo>
                    <a:lnTo>
                      <a:pt x="6211" y="2048"/>
                    </a:lnTo>
                    <a:lnTo>
                      <a:pt x="6211" y="1980"/>
                    </a:lnTo>
                    <a:lnTo>
                      <a:pt x="6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52" name="Google Shape;8752;p43"/>
              <p:cNvSpPr/>
              <p:nvPr/>
            </p:nvSpPr>
            <p:spPr>
              <a:xfrm>
                <a:off x="2142534" y="2840014"/>
                <a:ext cx="35240" cy="89182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4" extrusionOk="0">
                    <a:moveTo>
                      <a:pt x="888" y="0"/>
                    </a:moveTo>
                    <a:lnTo>
                      <a:pt x="1" y="2526"/>
                    </a:lnTo>
                    <a:lnTo>
                      <a:pt x="205" y="2594"/>
                    </a:lnTo>
                    <a:lnTo>
                      <a:pt x="1025" y="68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53" name="Google Shape;8753;p43"/>
              <p:cNvSpPr/>
              <p:nvPr/>
            </p:nvSpPr>
            <p:spPr>
              <a:xfrm>
                <a:off x="1896133" y="2762556"/>
                <a:ext cx="136145" cy="18073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257" extrusionOk="0">
                    <a:moveTo>
                      <a:pt x="3823" y="1"/>
                    </a:moveTo>
                    <a:lnTo>
                      <a:pt x="1" y="5120"/>
                    </a:lnTo>
                    <a:lnTo>
                      <a:pt x="137" y="5257"/>
                    </a:lnTo>
                    <a:lnTo>
                      <a:pt x="3960" y="69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54" name="Google Shape;8754;p43"/>
              <p:cNvSpPr/>
              <p:nvPr/>
            </p:nvSpPr>
            <p:spPr>
              <a:xfrm>
                <a:off x="2332621" y="2868171"/>
                <a:ext cx="9420" cy="222954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5" extrusionOk="0">
                    <a:moveTo>
                      <a:pt x="137" y="0"/>
                    </a:moveTo>
                    <a:lnTo>
                      <a:pt x="0" y="6485"/>
                    </a:lnTo>
                    <a:lnTo>
                      <a:pt x="274" y="6485"/>
                    </a:lnTo>
                    <a:lnTo>
                      <a:pt x="274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55" name="Google Shape;8755;p43"/>
              <p:cNvSpPr/>
              <p:nvPr/>
            </p:nvSpPr>
            <p:spPr>
              <a:xfrm>
                <a:off x="2349055" y="1828589"/>
                <a:ext cx="7082" cy="176026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0" extrusionOk="0">
                    <a:moveTo>
                      <a:pt x="0" y="0"/>
                    </a:moveTo>
                    <a:lnTo>
                      <a:pt x="0" y="5120"/>
                    </a:lnTo>
                    <a:lnTo>
                      <a:pt x="69" y="5120"/>
                    </a:lnTo>
                    <a:lnTo>
                      <a:pt x="20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56" name="Google Shape;8756;p43"/>
              <p:cNvSpPr/>
              <p:nvPr/>
            </p:nvSpPr>
            <p:spPr>
              <a:xfrm>
                <a:off x="2048677" y="1922446"/>
                <a:ext cx="105615" cy="147868"/>
              </a:xfrm>
              <a:custGeom>
                <a:avLst/>
                <a:gdLst/>
                <a:ahLst/>
                <a:cxnLst/>
                <a:rect l="l" t="t" r="r" b="b"/>
                <a:pathLst>
                  <a:path w="3072" h="4301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048" y="2936"/>
                    </a:lnTo>
                    <a:lnTo>
                      <a:pt x="3004" y="4301"/>
                    </a:lnTo>
                    <a:lnTo>
                      <a:pt x="3072" y="4164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57" name="Google Shape;8757;p43"/>
              <p:cNvSpPr/>
              <p:nvPr/>
            </p:nvSpPr>
            <p:spPr>
              <a:xfrm>
                <a:off x="2039291" y="260533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0" y="4164"/>
                    </a:lnTo>
                    <a:lnTo>
                      <a:pt x="137" y="4232"/>
                    </a:lnTo>
                    <a:lnTo>
                      <a:pt x="3208" y="137"/>
                    </a:lnTo>
                    <a:lnTo>
                      <a:pt x="307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58" name="Google Shape;8758;p43"/>
              <p:cNvSpPr/>
              <p:nvPr/>
            </p:nvSpPr>
            <p:spPr>
              <a:xfrm>
                <a:off x="2194173" y="1849698"/>
                <a:ext cx="56349" cy="171350"/>
              </a:xfrm>
              <a:custGeom>
                <a:avLst/>
                <a:gdLst/>
                <a:ahLst/>
                <a:cxnLst/>
                <a:rect l="l" t="t" r="r" b="b"/>
                <a:pathLst>
                  <a:path w="1639" h="4984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1502" y="4983"/>
                    </a:lnTo>
                    <a:lnTo>
                      <a:pt x="1638" y="498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59" name="Google Shape;8759;p43"/>
              <p:cNvSpPr/>
              <p:nvPr/>
            </p:nvSpPr>
            <p:spPr>
              <a:xfrm>
                <a:off x="1926628" y="2530250"/>
                <a:ext cx="147903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4302" h="3072" extrusionOk="0">
                    <a:moveTo>
                      <a:pt x="4301" y="0"/>
                    </a:moveTo>
                    <a:lnTo>
                      <a:pt x="1" y="2935"/>
                    </a:lnTo>
                    <a:lnTo>
                      <a:pt x="138" y="3072"/>
                    </a:lnTo>
                    <a:lnTo>
                      <a:pt x="4301" y="69"/>
                    </a:lnTo>
                    <a:lnTo>
                      <a:pt x="4301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60" name="Google Shape;8760;p43"/>
              <p:cNvSpPr/>
              <p:nvPr/>
            </p:nvSpPr>
            <p:spPr>
              <a:xfrm>
                <a:off x="2778496" y="1976423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1"/>
                    </a:moveTo>
                    <a:lnTo>
                      <a:pt x="0" y="1570"/>
                    </a:lnTo>
                    <a:lnTo>
                      <a:pt x="69" y="1775"/>
                    </a:lnTo>
                    <a:lnTo>
                      <a:pt x="2321" y="205"/>
                    </a:lnTo>
                    <a:lnTo>
                      <a:pt x="2253" y="69"/>
                    </a:lnTo>
                    <a:lnTo>
                      <a:pt x="225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61" name="Google Shape;8761;p43"/>
              <p:cNvSpPr/>
              <p:nvPr/>
            </p:nvSpPr>
            <p:spPr>
              <a:xfrm>
                <a:off x="2452298" y="1852036"/>
                <a:ext cx="63397" cy="169012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6" extrusionOk="0">
                    <a:moveTo>
                      <a:pt x="1639" y="1"/>
                    </a:moveTo>
                    <a:lnTo>
                      <a:pt x="1" y="4915"/>
                    </a:lnTo>
                    <a:lnTo>
                      <a:pt x="137" y="4915"/>
                    </a:lnTo>
                    <a:lnTo>
                      <a:pt x="1844" y="69"/>
                    </a:lnTo>
                    <a:lnTo>
                      <a:pt x="163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62" name="Google Shape;8762;p43"/>
              <p:cNvSpPr/>
              <p:nvPr/>
            </p:nvSpPr>
            <p:spPr>
              <a:xfrm>
                <a:off x="2618904" y="2042123"/>
                <a:ext cx="150241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4370" h="3073" extrusionOk="0">
                    <a:moveTo>
                      <a:pt x="4233" y="1"/>
                    </a:moveTo>
                    <a:lnTo>
                      <a:pt x="1" y="3004"/>
                    </a:lnTo>
                    <a:lnTo>
                      <a:pt x="69" y="3072"/>
                    </a:lnTo>
                    <a:lnTo>
                      <a:pt x="4369" y="137"/>
                    </a:lnTo>
                    <a:lnTo>
                      <a:pt x="423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63" name="Google Shape;8763;p43"/>
              <p:cNvSpPr/>
              <p:nvPr/>
            </p:nvSpPr>
            <p:spPr>
              <a:xfrm>
                <a:off x="2543818" y="192715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1" y="4164"/>
                    </a:lnTo>
                    <a:lnTo>
                      <a:pt x="137" y="4232"/>
                    </a:lnTo>
                    <a:lnTo>
                      <a:pt x="3209" y="68"/>
                    </a:lnTo>
                    <a:cubicBezTo>
                      <a:pt x="3140" y="68"/>
                      <a:pt x="3072" y="0"/>
                      <a:pt x="30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64" name="Google Shape;8764;p43"/>
              <p:cNvSpPr/>
              <p:nvPr/>
            </p:nvSpPr>
            <p:spPr>
              <a:xfrm>
                <a:off x="2682266" y="2342501"/>
                <a:ext cx="176060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5121" h="206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5120" y="205"/>
                    </a:lnTo>
                    <a:lnTo>
                      <a:pt x="512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65" name="Google Shape;8765;p43"/>
              <p:cNvSpPr/>
              <p:nvPr/>
            </p:nvSpPr>
            <p:spPr>
              <a:xfrm>
                <a:off x="2877063" y="2344839"/>
                <a:ext cx="93892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06" extrusionOk="0">
                    <a:moveTo>
                      <a:pt x="0" y="1"/>
                    </a:moveTo>
                    <a:cubicBezTo>
                      <a:pt x="0" y="69"/>
                      <a:pt x="0" y="137"/>
                      <a:pt x="0" y="206"/>
                    </a:cubicBezTo>
                    <a:lnTo>
                      <a:pt x="2730" y="206"/>
                    </a:lnTo>
                    <a:lnTo>
                      <a:pt x="27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66" name="Google Shape;8766;p43"/>
              <p:cNvSpPr/>
              <p:nvPr/>
            </p:nvSpPr>
            <p:spPr>
              <a:xfrm>
                <a:off x="2539142" y="2610012"/>
                <a:ext cx="107953" cy="147903"/>
              </a:xfrm>
              <a:custGeom>
                <a:avLst/>
                <a:gdLst/>
                <a:ahLst/>
                <a:cxnLst/>
                <a:rect l="l" t="t" r="r" b="b"/>
                <a:pathLst>
                  <a:path w="3140" h="4302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935" y="4301"/>
                    </a:lnTo>
                    <a:lnTo>
                      <a:pt x="3140" y="4165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67" name="Google Shape;8767;p43"/>
              <p:cNvSpPr/>
              <p:nvPr/>
            </p:nvSpPr>
            <p:spPr>
              <a:xfrm>
                <a:off x="2442912" y="2656975"/>
                <a:ext cx="58687" cy="171316"/>
              </a:xfrm>
              <a:custGeom>
                <a:avLst/>
                <a:gdLst/>
                <a:ahLst/>
                <a:cxnLst/>
                <a:rect l="l" t="t" r="r" b="b"/>
                <a:pathLst>
                  <a:path w="1707" h="4983" extrusionOk="0">
                    <a:moveTo>
                      <a:pt x="1" y="0"/>
                    </a:moveTo>
                    <a:lnTo>
                      <a:pt x="1502" y="4983"/>
                    </a:lnTo>
                    <a:lnTo>
                      <a:pt x="1707" y="4915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68" name="Google Shape;8768;p43"/>
              <p:cNvSpPr/>
              <p:nvPr/>
            </p:nvSpPr>
            <p:spPr>
              <a:xfrm>
                <a:off x="2177739" y="2656975"/>
                <a:ext cx="63397" cy="168978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5" extrusionOk="0">
                    <a:moveTo>
                      <a:pt x="1707" y="0"/>
                    </a:moveTo>
                    <a:lnTo>
                      <a:pt x="1" y="4846"/>
                    </a:lnTo>
                    <a:lnTo>
                      <a:pt x="205" y="4915"/>
                    </a:lnTo>
                    <a:lnTo>
                      <a:pt x="18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69" name="Google Shape;8769;p43"/>
              <p:cNvSpPr/>
              <p:nvPr/>
            </p:nvSpPr>
            <p:spPr>
              <a:xfrm>
                <a:off x="2337297" y="2673374"/>
                <a:ext cx="7082" cy="17606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1" extrusionOk="0">
                    <a:moveTo>
                      <a:pt x="138" y="1"/>
                    </a:moveTo>
                    <a:lnTo>
                      <a:pt x="1" y="5120"/>
                    </a:lnTo>
                    <a:lnTo>
                      <a:pt x="206" y="5120"/>
                    </a:lnTo>
                    <a:lnTo>
                      <a:pt x="206" y="1776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70" name="Google Shape;8770;p43"/>
              <p:cNvSpPr/>
              <p:nvPr/>
            </p:nvSpPr>
            <p:spPr>
              <a:xfrm>
                <a:off x="2333962" y="1570464"/>
                <a:ext cx="36237" cy="24788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721" extrusionOk="0">
                    <a:moveTo>
                      <a:pt x="576" y="0"/>
                    </a:moveTo>
                    <a:cubicBezTo>
                      <a:pt x="1" y="0"/>
                      <a:pt x="587" y="721"/>
                      <a:pt x="893" y="721"/>
                    </a:cubicBezTo>
                    <a:cubicBezTo>
                      <a:pt x="986" y="721"/>
                      <a:pt x="1054" y="654"/>
                      <a:pt x="1054" y="478"/>
                    </a:cubicBezTo>
                    <a:cubicBezTo>
                      <a:pt x="1054" y="205"/>
                      <a:pt x="849" y="0"/>
                      <a:pt x="5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71" name="Google Shape;8771;p43"/>
              <p:cNvSpPr/>
              <p:nvPr/>
            </p:nvSpPr>
            <p:spPr>
              <a:xfrm>
                <a:off x="2323236" y="3077030"/>
                <a:ext cx="32902" cy="32867"/>
              </a:xfrm>
              <a:custGeom>
                <a:avLst/>
                <a:gdLst/>
                <a:ahLst/>
                <a:cxnLst/>
                <a:rect l="l" t="t" r="r" b="b"/>
                <a:pathLst>
                  <a:path w="957" h="956" extrusionOk="0">
                    <a:moveTo>
                      <a:pt x="478" y="0"/>
                    </a:moveTo>
                    <a:cubicBezTo>
                      <a:pt x="205" y="0"/>
                      <a:pt x="0" y="205"/>
                      <a:pt x="0" y="478"/>
                    </a:cubicBezTo>
                    <a:cubicBezTo>
                      <a:pt x="0" y="751"/>
                      <a:pt x="205" y="956"/>
                      <a:pt x="478" y="956"/>
                    </a:cubicBezTo>
                    <a:cubicBezTo>
                      <a:pt x="751" y="956"/>
                      <a:pt x="956" y="751"/>
                      <a:pt x="956" y="478"/>
                    </a:cubicBezTo>
                    <a:cubicBezTo>
                      <a:pt x="956" y="205"/>
                      <a:pt x="751" y="0"/>
                      <a:pt x="478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72" name="Google Shape;8772;p43"/>
              <p:cNvSpPr/>
              <p:nvPr/>
            </p:nvSpPr>
            <p:spPr>
              <a:xfrm>
                <a:off x="3048344" y="2095515"/>
                <a:ext cx="35240" cy="34071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91" extrusionOk="0">
                    <a:moveTo>
                      <a:pt x="482" y="0"/>
                    </a:moveTo>
                    <a:cubicBezTo>
                      <a:pt x="436" y="0"/>
                      <a:pt x="389" y="6"/>
                      <a:pt x="342" y="18"/>
                    </a:cubicBezTo>
                    <a:cubicBezTo>
                      <a:pt x="137" y="154"/>
                      <a:pt x="1" y="359"/>
                      <a:pt x="69" y="632"/>
                    </a:cubicBezTo>
                    <a:cubicBezTo>
                      <a:pt x="126" y="858"/>
                      <a:pt x="323" y="991"/>
                      <a:pt x="544" y="991"/>
                    </a:cubicBezTo>
                    <a:cubicBezTo>
                      <a:pt x="590" y="991"/>
                      <a:pt x="637" y="985"/>
                      <a:pt x="683" y="973"/>
                    </a:cubicBezTo>
                    <a:cubicBezTo>
                      <a:pt x="888" y="837"/>
                      <a:pt x="1025" y="564"/>
                      <a:pt x="957" y="359"/>
                    </a:cubicBezTo>
                    <a:cubicBezTo>
                      <a:pt x="900" y="133"/>
                      <a:pt x="703" y="0"/>
                      <a:pt x="48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73" name="Google Shape;8773;p43"/>
              <p:cNvSpPr/>
              <p:nvPr/>
            </p:nvSpPr>
            <p:spPr>
              <a:xfrm>
                <a:off x="1609851" y="2550741"/>
                <a:ext cx="37577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24" extrusionOk="0">
                    <a:moveTo>
                      <a:pt x="524" y="1"/>
                    </a:moveTo>
                    <a:cubicBezTo>
                      <a:pt x="485" y="1"/>
                      <a:pt x="446" y="6"/>
                      <a:pt x="410" y="19"/>
                    </a:cubicBezTo>
                    <a:cubicBezTo>
                      <a:pt x="137" y="87"/>
                      <a:pt x="0" y="360"/>
                      <a:pt x="69" y="633"/>
                    </a:cubicBezTo>
                    <a:cubicBezTo>
                      <a:pt x="181" y="801"/>
                      <a:pt x="339" y="924"/>
                      <a:pt x="544" y="924"/>
                    </a:cubicBezTo>
                    <a:cubicBezTo>
                      <a:pt x="588" y="924"/>
                      <a:pt x="634" y="918"/>
                      <a:pt x="683" y="906"/>
                    </a:cubicBezTo>
                    <a:cubicBezTo>
                      <a:pt x="956" y="838"/>
                      <a:pt x="1092" y="565"/>
                      <a:pt x="1024" y="292"/>
                    </a:cubicBezTo>
                    <a:cubicBezTo>
                      <a:pt x="912" y="123"/>
                      <a:pt x="707" y="1"/>
                      <a:pt x="52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74" name="Google Shape;8774;p43"/>
              <p:cNvSpPr/>
              <p:nvPr/>
            </p:nvSpPr>
            <p:spPr>
              <a:xfrm>
                <a:off x="2764400" y="2936656"/>
                <a:ext cx="37577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7" extrusionOk="0">
                    <a:moveTo>
                      <a:pt x="578" y="1"/>
                    </a:moveTo>
                    <a:cubicBezTo>
                      <a:pt x="469" y="1"/>
                      <a:pt x="360" y="39"/>
                      <a:pt x="274" y="124"/>
                    </a:cubicBezTo>
                    <a:cubicBezTo>
                      <a:pt x="69" y="261"/>
                      <a:pt x="1" y="534"/>
                      <a:pt x="206" y="739"/>
                    </a:cubicBezTo>
                    <a:cubicBezTo>
                      <a:pt x="294" y="871"/>
                      <a:pt x="439" y="946"/>
                      <a:pt x="586" y="946"/>
                    </a:cubicBezTo>
                    <a:cubicBezTo>
                      <a:pt x="666" y="946"/>
                      <a:pt x="747" y="923"/>
                      <a:pt x="820" y="875"/>
                    </a:cubicBezTo>
                    <a:cubicBezTo>
                      <a:pt x="1025" y="739"/>
                      <a:pt x="1093" y="397"/>
                      <a:pt x="956" y="193"/>
                    </a:cubicBezTo>
                    <a:cubicBezTo>
                      <a:pt x="877" y="74"/>
                      <a:pt x="729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75" name="Google Shape;8775;p43"/>
              <p:cNvSpPr/>
              <p:nvPr/>
            </p:nvSpPr>
            <p:spPr>
              <a:xfrm>
                <a:off x="1891457" y="1710321"/>
                <a:ext cx="41187" cy="32214"/>
              </a:xfrm>
              <a:custGeom>
                <a:avLst/>
                <a:gdLst/>
                <a:ahLst/>
                <a:cxnLst/>
                <a:rect l="l" t="t" r="r" b="b"/>
                <a:pathLst>
                  <a:path w="1198" h="937" extrusionOk="0">
                    <a:moveTo>
                      <a:pt x="578" y="1"/>
                    </a:moveTo>
                    <a:cubicBezTo>
                      <a:pt x="471" y="1"/>
                      <a:pt x="365" y="34"/>
                      <a:pt x="273" y="96"/>
                    </a:cubicBezTo>
                    <a:cubicBezTo>
                      <a:pt x="68" y="232"/>
                      <a:pt x="0" y="505"/>
                      <a:pt x="205" y="710"/>
                    </a:cubicBezTo>
                    <a:cubicBezTo>
                      <a:pt x="305" y="870"/>
                      <a:pt x="440" y="936"/>
                      <a:pt x="572" y="936"/>
                    </a:cubicBezTo>
                    <a:cubicBezTo>
                      <a:pt x="892" y="936"/>
                      <a:pt x="1197" y="550"/>
                      <a:pt x="956" y="164"/>
                    </a:cubicBezTo>
                    <a:cubicBezTo>
                      <a:pt x="843" y="51"/>
                      <a:pt x="710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76" name="Google Shape;8776;p43"/>
              <p:cNvSpPr/>
              <p:nvPr/>
            </p:nvSpPr>
            <p:spPr>
              <a:xfrm>
                <a:off x="1879699" y="2928267"/>
                <a:ext cx="37577" cy="32386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2" extrusionOk="0">
                    <a:moveTo>
                      <a:pt x="492" y="0"/>
                    </a:moveTo>
                    <a:cubicBezTo>
                      <a:pt x="350" y="0"/>
                      <a:pt x="213" y="51"/>
                      <a:pt x="137" y="164"/>
                    </a:cubicBezTo>
                    <a:cubicBezTo>
                      <a:pt x="1" y="437"/>
                      <a:pt x="69" y="710"/>
                      <a:pt x="274" y="846"/>
                    </a:cubicBezTo>
                    <a:cubicBezTo>
                      <a:pt x="366" y="907"/>
                      <a:pt x="472" y="941"/>
                      <a:pt x="573" y="941"/>
                    </a:cubicBezTo>
                    <a:cubicBezTo>
                      <a:pt x="697" y="941"/>
                      <a:pt x="813" y="891"/>
                      <a:pt x="888" y="778"/>
                    </a:cubicBezTo>
                    <a:cubicBezTo>
                      <a:pt x="1093" y="505"/>
                      <a:pt x="1025" y="232"/>
                      <a:pt x="820" y="95"/>
                    </a:cubicBezTo>
                    <a:cubicBezTo>
                      <a:pt x="728" y="34"/>
                      <a:pt x="608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77" name="Google Shape;8777;p43"/>
              <p:cNvSpPr/>
              <p:nvPr/>
            </p:nvSpPr>
            <p:spPr>
              <a:xfrm>
                <a:off x="2778496" y="1718676"/>
                <a:ext cx="34689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09" h="947" extrusionOk="0">
                    <a:moveTo>
                      <a:pt x="483" y="1"/>
                    </a:moveTo>
                    <a:cubicBezTo>
                      <a:pt x="348" y="1"/>
                      <a:pt x="217" y="61"/>
                      <a:pt x="137" y="194"/>
                    </a:cubicBezTo>
                    <a:cubicBezTo>
                      <a:pt x="0" y="399"/>
                      <a:pt x="0" y="672"/>
                      <a:pt x="205" y="877"/>
                    </a:cubicBezTo>
                    <a:cubicBezTo>
                      <a:pt x="285" y="924"/>
                      <a:pt x="372" y="946"/>
                      <a:pt x="458" y="946"/>
                    </a:cubicBezTo>
                    <a:cubicBezTo>
                      <a:pt x="740" y="946"/>
                      <a:pt x="1008" y="713"/>
                      <a:pt x="956" y="399"/>
                    </a:cubicBezTo>
                    <a:cubicBezTo>
                      <a:pt x="914" y="149"/>
                      <a:pt x="695" y="1"/>
                      <a:pt x="48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78" name="Google Shape;8778;p43"/>
              <p:cNvSpPr/>
              <p:nvPr/>
            </p:nvSpPr>
            <p:spPr>
              <a:xfrm>
                <a:off x="1614526" y="2086095"/>
                <a:ext cx="35239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4" extrusionOk="0">
                    <a:moveTo>
                      <a:pt x="539" y="1"/>
                    </a:moveTo>
                    <a:cubicBezTo>
                      <a:pt x="320" y="1"/>
                      <a:pt x="125" y="123"/>
                      <a:pt x="69" y="292"/>
                    </a:cubicBezTo>
                    <a:cubicBezTo>
                      <a:pt x="1" y="565"/>
                      <a:pt x="137" y="838"/>
                      <a:pt x="410" y="906"/>
                    </a:cubicBezTo>
                    <a:cubicBezTo>
                      <a:pt x="445" y="918"/>
                      <a:pt x="483" y="923"/>
                      <a:pt x="520" y="923"/>
                    </a:cubicBezTo>
                    <a:cubicBezTo>
                      <a:pt x="703" y="923"/>
                      <a:pt x="900" y="791"/>
                      <a:pt x="956" y="565"/>
                    </a:cubicBezTo>
                    <a:cubicBezTo>
                      <a:pt x="1025" y="360"/>
                      <a:pt x="888" y="87"/>
                      <a:pt x="683" y="19"/>
                    </a:cubicBezTo>
                    <a:cubicBezTo>
                      <a:pt x="635" y="7"/>
                      <a:pt x="587" y="1"/>
                      <a:pt x="53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79" name="Google Shape;8779;p43"/>
              <p:cNvSpPr/>
              <p:nvPr/>
            </p:nvSpPr>
            <p:spPr>
              <a:xfrm>
                <a:off x="3043668" y="2562499"/>
                <a:ext cx="35240" cy="31733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3" extrusionOk="0">
                    <a:moveTo>
                      <a:pt x="539" y="0"/>
                    </a:moveTo>
                    <a:cubicBezTo>
                      <a:pt x="320" y="0"/>
                      <a:pt x="125" y="122"/>
                      <a:pt x="69" y="291"/>
                    </a:cubicBezTo>
                    <a:cubicBezTo>
                      <a:pt x="0" y="564"/>
                      <a:pt x="137" y="837"/>
                      <a:pt x="342" y="905"/>
                    </a:cubicBezTo>
                    <a:cubicBezTo>
                      <a:pt x="389" y="917"/>
                      <a:pt x="435" y="923"/>
                      <a:pt x="481" y="923"/>
                    </a:cubicBezTo>
                    <a:cubicBezTo>
                      <a:pt x="702" y="923"/>
                      <a:pt x="899" y="790"/>
                      <a:pt x="956" y="564"/>
                    </a:cubicBezTo>
                    <a:cubicBezTo>
                      <a:pt x="1024" y="359"/>
                      <a:pt x="888" y="86"/>
                      <a:pt x="683" y="18"/>
                    </a:cubicBezTo>
                    <a:cubicBezTo>
                      <a:pt x="635" y="6"/>
                      <a:pt x="586" y="0"/>
                      <a:pt x="53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80" name="Google Shape;8780;p43"/>
              <p:cNvSpPr/>
              <p:nvPr/>
            </p:nvSpPr>
            <p:spPr>
              <a:xfrm>
                <a:off x="2534432" y="1729127"/>
                <a:ext cx="30529" cy="27366"/>
              </a:xfrm>
              <a:custGeom>
                <a:avLst/>
                <a:gdLst/>
                <a:ahLst/>
                <a:cxnLst/>
                <a:rect l="l" t="t" r="r" b="b"/>
                <a:pathLst>
                  <a:path w="888" h="796" extrusionOk="0">
                    <a:moveTo>
                      <a:pt x="453" y="1"/>
                    </a:moveTo>
                    <a:cubicBezTo>
                      <a:pt x="286" y="1"/>
                      <a:pt x="120" y="78"/>
                      <a:pt x="69" y="231"/>
                    </a:cubicBezTo>
                    <a:cubicBezTo>
                      <a:pt x="1" y="436"/>
                      <a:pt x="137" y="709"/>
                      <a:pt x="342" y="777"/>
                    </a:cubicBezTo>
                    <a:cubicBezTo>
                      <a:pt x="378" y="789"/>
                      <a:pt x="414" y="795"/>
                      <a:pt x="450" y="795"/>
                    </a:cubicBezTo>
                    <a:cubicBezTo>
                      <a:pt x="615" y="795"/>
                      <a:pt x="764" y="673"/>
                      <a:pt x="820" y="504"/>
                    </a:cubicBezTo>
                    <a:cubicBezTo>
                      <a:pt x="888" y="300"/>
                      <a:pt x="820" y="95"/>
                      <a:pt x="615" y="26"/>
                    </a:cubicBezTo>
                    <a:cubicBezTo>
                      <a:pt x="564" y="9"/>
                      <a:pt x="508" y="1"/>
                      <a:pt x="45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81" name="Google Shape;8781;p43"/>
              <p:cNvSpPr/>
              <p:nvPr/>
            </p:nvSpPr>
            <p:spPr>
              <a:xfrm>
                <a:off x="2132392" y="2923729"/>
                <a:ext cx="26610" cy="22931"/>
              </a:xfrm>
              <a:custGeom>
                <a:avLst/>
                <a:gdLst/>
                <a:ahLst/>
                <a:cxnLst/>
                <a:rect l="l" t="t" r="r" b="b"/>
                <a:pathLst>
                  <a:path w="774" h="667" extrusionOk="0">
                    <a:moveTo>
                      <a:pt x="316" y="0"/>
                    </a:moveTo>
                    <a:cubicBezTo>
                      <a:pt x="1" y="0"/>
                      <a:pt x="308" y="667"/>
                      <a:pt x="545" y="667"/>
                    </a:cubicBezTo>
                    <a:cubicBezTo>
                      <a:pt x="607" y="667"/>
                      <a:pt x="665" y="620"/>
                      <a:pt x="705" y="500"/>
                    </a:cubicBezTo>
                    <a:cubicBezTo>
                      <a:pt x="773" y="296"/>
                      <a:pt x="637" y="91"/>
                      <a:pt x="432" y="22"/>
                    </a:cubicBezTo>
                    <a:cubicBezTo>
                      <a:pt x="386" y="7"/>
                      <a:pt x="348" y="0"/>
                      <a:pt x="31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82" name="Google Shape;8782;p43"/>
              <p:cNvSpPr/>
              <p:nvPr/>
            </p:nvSpPr>
            <p:spPr>
              <a:xfrm>
                <a:off x="2961707" y="2340438"/>
                <a:ext cx="30358" cy="20869"/>
              </a:xfrm>
              <a:custGeom>
                <a:avLst/>
                <a:gdLst/>
                <a:ahLst/>
                <a:cxnLst/>
                <a:rect l="l" t="t" r="r" b="b"/>
                <a:pathLst>
                  <a:path w="883" h="607" extrusionOk="0">
                    <a:moveTo>
                      <a:pt x="752" y="1"/>
                    </a:moveTo>
                    <a:cubicBezTo>
                      <a:pt x="497" y="1"/>
                      <a:pt x="1" y="607"/>
                      <a:pt x="473" y="607"/>
                    </a:cubicBezTo>
                    <a:cubicBezTo>
                      <a:pt x="678" y="607"/>
                      <a:pt x="883" y="402"/>
                      <a:pt x="883" y="197"/>
                    </a:cubicBezTo>
                    <a:cubicBezTo>
                      <a:pt x="883" y="55"/>
                      <a:pt x="828" y="1"/>
                      <a:pt x="75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83" name="Google Shape;8783;p43"/>
              <p:cNvSpPr/>
              <p:nvPr/>
            </p:nvSpPr>
            <p:spPr>
              <a:xfrm>
                <a:off x="1701370" y="2316235"/>
                <a:ext cx="28192" cy="26301"/>
              </a:xfrm>
              <a:custGeom>
                <a:avLst/>
                <a:gdLst/>
                <a:ahLst/>
                <a:cxnLst/>
                <a:rect l="l" t="t" r="r" b="b"/>
                <a:pathLst>
                  <a:path w="820" h="765" extrusionOk="0">
                    <a:moveTo>
                      <a:pt x="492" y="0"/>
                    </a:moveTo>
                    <a:cubicBezTo>
                      <a:pt x="465" y="0"/>
                      <a:pt x="437" y="5"/>
                      <a:pt x="410" y="14"/>
                    </a:cubicBezTo>
                    <a:cubicBezTo>
                      <a:pt x="205" y="14"/>
                      <a:pt x="0" y="150"/>
                      <a:pt x="0" y="355"/>
                    </a:cubicBezTo>
                    <a:cubicBezTo>
                      <a:pt x="0" y="560"/>
                      <a:pt x="205" y="765"/>
                      <a:pt x="410" y="765"/>
                    </a:cubicBezTo>
                    <a:cubicBezTo>
                      <a:pt x="615" y="765"/>
                      <a:pt x="819" y="560"/>
                      <a:pt x="819" y="355"/>
                    </a:cubicBezTo>
                    <a:cubicBezTo>
                      <a:pt x="819" y="178"/>
                      <a:pt x="666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84" name="Google Shape;8784;p43"/>
              <p:cNvSpPr/>
              <p:nvPr/>
            </p:nvSpPr>
            <p:spPr>
              <a:xfrm>
                <a:off x="2517998" y="2928611"/>
                <a:ext cx="36030" cy="27298"/>
              </a:xfrm>
              <a:custGeom>
                <a:avLst/>
                <a:gdLst/>
                <a:ahLst/>
                <a:cxnLst/>
                <a:rect l="l" t="t" r="r" b="b"/>
                <a:pathLst>
                  <a:path w="1048" h="794" extrusionOk="0">
                    <a:moveTo>
                      <a:pt x="456" y="0"/>
                    </a:moveTo>
                    <a:cubicBezTo>
                      <a:pt x="420" y="0"/>
                      <a:pt x="382" y="6"/>
                      <a:pt x="342" y="17"/>
                    </a:cubicBezTo>
                    <a:cubicBezTo>
                      <a:pt x="137" y="85"/>
                      <a:pt x="1" y="358"/>
                      <a:pt x="69" y="563"/>
                    </a:cubicBezTo>
                    <a:cubicBezTo>
                      <a:pt x="120" y="717"/>
                      <a:pt x="248" y="793"/>
                      <a:pt x="395" y="793"/>
                    </a:cubicBezTo>
                    <a:cubicBezTo>
                      <a:pt x="444" y="793"/>
                      <a:pt x="496" y="785"/>
                      <a:pt x="547" y="768"/>
                    </a:cubicBezTo>
                    <a:cubicBezTo>
                      <a:pt x="1048" y="643"/>
                      <a:pt x="859" y="0"/>
                      <a:pt x="45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85" name="Google Shape;8785;p43"/>
              <p:cNvSpPr/>
              <p:nvPr/>
            </p:nvSpPr>
            <p:spPr>
              <a:xfrm>
                <a:off x="2145010" y="1732600"/>
                <a:ext cx="33108" cy="17121"/>
              </a:xfrm>
              <a:custGeom>
                <a:avLst/>
                <a:gdLst/>
                <a:ahLst/>
                <a:cxnLst/>
                <a:rect l="l" t="t" r="r" b="b"/>
                <a:pathLst>
                  <a:path w="963" h="498" extrusionOk="0">
                    <a:moveTo>
                      <a:pt x="214" y="1"/>
                    </a:moveTo>
                    <a:cubicBezTo>
                      <a:pt x="86" y="1"/>
                      <a:pt x="0" y="72"/>
                      <a:pt x="65" y="267"/>
                    </a:cubicBezTo>
                    <a:cubicBezTo>
                      <a:pt x="116" y="420"/>
                      <a:pt x="244" y="497"/>
                      <a:pt x="392" y="497"/>
                    </a:cubicBezTo>
                    <a:cubicBezTo>
                      <a:pt x="441" y="497"/>
                      <a:pt x="492" y="489"/>
                      <a:pt x="543" y="472"/>
                    </a:cubicBezTo>
                    <a:cubicBezTo>
                      <a:pt x="963" y="332"/>
                      <a:pt x="491" y="1"/>
                      <a:pt x="21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86" name="Google Shape;8786;p43"/>
              <p:cNvSpPr/>
              <p:nvPr/>
            </p:nvSpPr>
            <p:spPr>
              <a:xfrm>
                <a:off x="1816337" y="2689601"/>
                <a:ext cx="30564" cy="2747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799" extrusionOk="0">
                    <a:moveTo>
                      <a:pt x="407" y="1"/>
                    </a:moveTo>
                    <a:cubicBezTo>
                      <a:pt x="330" y="1"/>
                      <a:pt x="258" y="23"/>
                      <a:pt x="206" y="75"/>
                    </a:cubicBezTo>
                    <a:cubicBezTo>
                      <a:pt x="1" y="212"/>
                      <a:pt x="1" y="485"/>
                      <a:pt x="137" y="621"/>
                    </a:cubicBezTo>
                    <a:cubicBezTo>
                      <a:pt x="181" y="751"/>
                      <a:pt x="306" y="798"/>
                      <a:pt x="445" y="798"/>
                    </a:cubicBezTo>
                    <a:cubicBezTo>
                      <a:pt x="524" y="798"/>
                      <a:pt x="609" y="783"/>
                      <a:pt x="683" y="758"/>
                    </a:cubicBezTo>
                    <a:cubicBezTo>
                      <a:pt x="820" y="621"/>
                      <a:pt x="888" y="348"/>
                      <a:pt x="752" y="143"/>
                    </a:cubicBezTo>
                    <a:cubicBezTo>
                      <a:pt x="667" y="59"/>
                      <a:pt x="531" y="1"/>
                      <a:pt x="407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87" name="Google Shape;8787;p43"/>
              <p:cNvSpPr/>
              <p:nvPr/>
            </p:nvSpPr>
            <p:spPr>
              <a:xfrm>
                <a:off x="2848906" y="1962258"/>
                <a:ext cx="30529" cy="28363"/>
              </a:xfrm>
              <a:custGeom>
                <a:avLst/>
                <a:gdLst/>
                <a:ahLst/>
                <a:cxnLst/>
                <a:rect l="l" t="t" r="r" b="b"/>
                <a:pathLst>
                  <a:path w="888" h="825" extrusionOk="0">
                    <a:moveTo>
                      <a:pt x="389" y="0"/>
                    </a:moveTo>
                    <a:cubicBezTo>
                      <a:pt x="319" y="0"/>
                      <a:pt x="253" y="23"/>
                      <a:pt x="205" y="71"/>
                    </a:cubicBezTo>
                    <a:cubicBezTo>
                      <a:pt x="0" y="208"/>
                      <a:pt x="0" y="481"/>
                      <a:pt x="68" y="617"/>
                    </a:cubicBezTo>
                    <a:cubicBezTo>
                      <a:pt x="156" y="750"/>
                      <a:pt x="302" y="825"/>
                      <a:pt x="430" y="825"/>
                    </a:cubicBezTo>
                    <a:cubicBezTo>
                      <a:pt x="501" y="825"/>
                      <a:pt x="566" y="802"/>
                      <a:pt x="614" y="754"/>
                    </a:cubicBezTo>
                    <a:cubicBezTo>
                      <a:pt x="819" y="617"/>
                      <a:pt x="887" y="344"/>
                      <a:pt x="751" y="208"/>
                    </a:cubicBezTo>
                    <a:cubicBezTo>
                      <a:pt x="663" y="76"/>
                      <a:pt x="518" y="0"/>
                      <a:pt x="38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88" name="Google Shape;8788;p43"/>
              <p:cNvSpPr/>
              <p:nvPr/>
            </p:nvSpPr>
            <p:spPr>
              <a:xfrm>
                <a:off x="1826857" y="1949675"/>
                <a:ext cx="34242" cy="15333"/>
              </a:xfrm>
              <a:custGeom>
                <a:avLst/>
                <a:gdLst/>
                <a:ahLst/>
                <a:cxnLst/>
                <a:rect l="l" t="t" r="r" b="b"/>
                <a:pathLst>
                  <a:path w="996" h="446" extrusionOk="0">
                    <a:moveTo>
                      <a:pt x="449" y="1"/>
                    </a:moveTo>
                    <a:cubicBezTo>
                      <a:pt x="344" y="1"/>
                      <a:pt x="248" y="51"/>
                      <a:pt x="173" y="164"/>
                    </a:cubicBezTo>
                    <a:cubicBezTo>
                      <a:pt x="0" y="365"/>
                      <a:pt x="154" y="445"/>
                      <a:pt x="355" y="445"/>
                    </a:cubicBezTo>
                    <a:cubicBezTo>
                      <a:pt x="631" y="445"/>
                      <a:pt x="995" y="294"/>
                      <a:pt x="719" y="96"/>
                    </a:cubicBezTo>
                    <a:cubicBezTo>
                      <a:pt x="627" y="35"/>
                      <a:pt x="535" y="1"/>
                      <a:pt x="44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89" name="Google Shape;8789;p43"/>
              <p:cNvSpPr/>
              <p:nvPr/>
            </p:nvSpPr>
            <p:spPr>
              <a:xfrm>
                <a:off x="2832816" y="2703044"/>
                <a:ext cx="39193" cy="27573"/>
              </a:xfrm>
              <a:custGeom>
                <a:avLst/>
                <a:gdLst/>
                <a:ahLst/>
                <a:cxnLst/>
                <a:rect l="l" t="t" r="r" b="b"/>
                <a:pathLst>
                  <a:path w="1140" h="802" extrusionOk="0">
                    <a:moveTo>
                      <a:pt x="572" y="0"/>
                    </a:moveTo>
                    <a:cubicBezTo>
                      <a:pt x="249" y="0"/>
                      <a:pt x="1" y="487"/>
                      <a:pt x="332" y="708"/>
                    </a:cubicBezTo>
                    <a:cubicBezTo>
                      <a:pt x="424" y="774"/>
                      <a:pt x="513" y="801"/>
                      <a:pt x="595" y="801"/>
                    </a:cubicBezTo>
                    <a:cubicBezTo>
                      <a:pt x="937" y="801"/>
                      <a:pt x="1140" y="314"/>
                      <a:pt x="809" y="94"/>
                    </a:cubicBezTo>
                    <a:cubicBezTo>
                      <a:pt x="730" y="28"/>
                      <a:pt x="649" y="0"/>
                      <a:pt x="5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8790" name="Google Shape;8790;p43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45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8791" name="Google Shape;8791;p43"/>
          <p:cNvSpPr txBox="1">
            <a:spLocks noGrp="1"/>
          </p:cNvSpPr>
          <p:nvPr>
            <p:ph type="title" idx="2" hasCustomPrompt="1"/>
          </p:nvPr>
        </p:nvSpPr>
        <p:spPr>
          <a:xfrm>
            <a:off x="3077561" y="2369762"/>
            <a:ext cx="679800" cy="278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8792" name="Google Shape;8792;p43"/>
          <p:cNvSpPr txBox="1">
            <a:spLocks noGrp="1"/>
          </p:cNvSpPr>
          <p:nvPr>
            <p:ph type="subTitle" idx="1"/>
          </p:nvPr>
        </p:nvSpPr>
        <p:spPr>
          <a:xfrm>
            <a:off x="2469206" y="3217691"/>
            <a:ext cx="1896300" cy="309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 b="1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9pPr>
          </a:lstStyle>
          <a:p>
            <a:endParaRPr/>
          </a:p>
        </p:txBody>
      </p:sp>
      <p:sp>
        <p:nvSpPr>
          <p:cNvPr id="8793" name="Google Shape;8793;p43"/>
          <p:cNvSpPr txBox="1">
            <a:spLocks noGrp="1"/>
          </p:cNvSpPr>
          <p:nvPr>
            <p:ph type="subTitle" idx="3"/>
          </p:nvPr>
        </p:nvSpPr>
        <p:spPr>
          <a:xfrm>
            <a:off x="2469802" y="3488464"/>
            <a:ext cx="1896300" cy="861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Roboto Light"/>
              <a:buNone/>
              <a:defRPr sz="1400">
                <a:solidFill>
                  <a:schemeClr val="lt1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794" name="Google Shape;8794;p43"/>
          <p:cNvSpPr txBox="1">
            <a:spLocks noGrp="1"/>
          </p:cNvSpPr>
          <p:nvPr>
            <p:ph type="title" idx="4" hasCustomPrompt="1"/>
          </p:nvPr>
        </p:nvSpPr>
        <p:spPr>
          <a:xfrm>
            <a:off x="5386675" y="2369731"/>
            <a:ext cx="679800" cy="278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8795" name="Google Shape;8795;p43"/>
          <p:cNvSpPr txBox="1">
            <a:spLocks noGrp="1"/>
          </p:cNvSpPr>
          <p:nvPr>
            <p:ph type="subTitle" idx="5"/>
          </p:nvPr>
        </p:nvSpPr>
        <p:spPr>
          <a:xfrm>
            <a:off x="4778494" y="3215905"/>
            <a:ext cx="1896300" cy="309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 b="1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9pPr>
          </a:lstStyle>
          <a:p>
            <a:endParaRPr/>
          </a:p>
        </p:txBody>
      </p:sp>
      <p:sp>
        <p:nvSpPr>
          <p:cNvPr id="8796" name="Google Shape;8796;p43"/>
          <p:cNvSpPr txBox="1">
            <a:spLocks noGrp="1"/>
          </p:cNvSpPr>
          <p:nvPr>
            <p:ph type="subTitle" idx="6"/>
          </p:nvPr>
        </p:nvSpPr>
        <p:spPr>
          <a:xfrm>
            <a:off x="4777898" y="3487869"/>
            <a:ext cx="1896300" cy="861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Roboto Light"/>
              <a:buNone/>
              <a:defRPr sz="1400">
                <a:solidFill>
                  <a:schemeClr val="lt1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9">
  <p:cSld name="CUSTOM_6_1_1">
    <p:spTree>
      <p:nvGrpSpPr>
        <p:cNvPr id="1" name="Shape 87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798" name="Google Shape;8798;p44"/>
          <p:cNvGrpSpPr/>
          <p:nvPr/>
        </p:nvGrpSpPr>
        <p:grpSpPr>
          <a:xfrm>
            <a:off x="237195" y="237553"/>
            <a:ext cx="8669501" cy="4668503"/>
            <a:chOff x="237195" y="237553"/>
            <a:chExt cx="8669501" cy="4668503"/>
          </a:xfrm>
        </p:grpSpPr>
        <p:sp>
          <p:nvSpPr>
            <p:cNvPr id="8799" name="Google Shape;8799;p44"/>
            <p:cNvSpPr/>
            <p:nvPr/>
          </p:nvSpPr>
          <p:spPr>
            <a:xfrm rot="5400000">
              <a:off x="8738903" y="241642"/>
              <a:ext cx="171881" cy="163703"/>
            </a:xfrm>
            <a:custGeom>
              <a:avLst/>
              <a:gdLst/>
              <a:ahLst/>
              <a:cxnLst/>
              <a:rect l="l" t="t" r="r" b="b"/>
              <a:pathLst>
                <a:path w="5444" h="5185" extrusionOk="0">
                  <a:moveTo>
                    <a:pt x="518" y="4191"/>
                  </a:moveTo>
                  <a:lnTo>
                    <a:pt x="518" y="4191"/>
                  </a:lnTo>
                  <a:lnTo>
                    <a:pt x="518" y="4191"/>
                  </a:lnTo>
                  <a:close/>
                  <a:moveTo>
                    <a:pt x="1887" y="0"/>
                  </a:moveTo>
                  <a:lnTo>
                    <a:pt x="2247" y="1930"/>
                  </a:lnTo>
                  <a:lnTo>
                    <a:pt x="518" y="994"/>
                  </a:lnTo>
                  <a:lnTo>
                    <a:pt x="1944" y="2333"/>
                  </a:lnTo>
                  <a:lnTo>
                    <a:pt x="0" y="2592"/>
                  </a:lnTo>
                  <a:lnTo>
                    <a:pt x="1944" y="2837"/>
                  </a:lnTo>
                  <a:lnTo>
                    <a:pt x="518" y="4191"/>
                  </a:lnTo>
                  <a:lnTo>
                    <a:pt x="2247" y="3255"/>
                  </a:lnTo>
                  <a:lnTo>
                    <a:pt x="1887" y="5185"/>
                  </a:lnTo>
                  <a:lnTo>
                    <a:pt x="2722" y="3413"/>
                  </a:lnTo>
                  <a:lnTo>
                    <a:pt x="3572" y="5185"/>
                  </a:lnTo>
                  <a:lnTo>
                    <a:pt x="3197" y="3255"/>
                  </a:lnTo>
                  <a:lnTo>
                    <a:pt x="4925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5" y="994"/>
                  </a:lnTo>
                  <a:lnTo>
                    <a:pt x="3197" y="1930"/>
                  </a:lnTo>
                  <a:lnTo>
                    <a:pt x="3572" y="0"/>
                  </a:lnTo>
                  <a:lnTo>
                    <a:pt x="2722" y="1771"/>
                  </a:lnTo>
                  <a:lnTo>
                    <a:pt x="188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0" name="Google Shape;8800;p44"/>
            <p:cNvSpPr/>
            <p:nvPr/>
          </p:nvSpPr>
          <p:spPr>
            <a:xfrm rot="5400000">
              <a:off x="8738887" y="4726518"/>
              <a:ext cx="171912" cy="163703"/>
            </a:xfrm>
            <a:custGeom>
              <a:avLst/>
              <a:gdLst/>
              <a:ahLst/>
              <a:cxnLst/>
              <a:rect l="l" t="t" r="r" b="b"/>
              <a:pathLst>
                <a:path w="5445" h="5185" extrusionOk="0">
                  <a:moveTo>
                    <a:pt x="3558" y="0"/>
                  </a:moveTo>
                  <a:lnTo>
                    <a:pt x="3558" y="0"/>
                  </a:lnTo>
                  <a:lnTo>
                    <a:pt x="3558" y="0"/>
                  </a:lnTo>
                  <a:close/>
                  <a:moveTo>
                    <a:pt x="519" y="4191"/>
                  </a:moveTo>
                  <a:lnTo>
                    <a:pt x="519" y="4191"/>
                  </a:lnTo>
                  <a:lnTo>
                    <a:pt x="519" y="4191"/>
                  </a:lnTo>
                  <a:close/>
                  <a:moveTo>
                    <a:pt x="1873" y="0"/>
                  </a:moveTo>
                  <a:lnTo>
                    <a:pt x="2247" y="1930"/>
                  </a:lnTo>
                  <a:lnTo>
                    <a:pt x="519" y="994"/>
                  </a:lnTo>
                  <a:lnTo>
                    <a:pt x="1945" y="2333"/>
                  </a:lnTo>
                  <a:lnTo>
                    <a:pt x="0" y="2592"/>
                  </a:lnTo>
                  <a:lnTo>
                    <a:pt x="1945" y="2837"/>
                  </a:lnTo>
                  <a:lnTo>
                    <a:pt x="519" y="4191"/>
                  </a:lnTo>
                  <a:lnTo>
                    <a:pt x="2247" y="3255"/>
                  </a:lnTo>
                  <a:lnTo>
                    <a:pt x="1873" y="5185"/>
                  </a:lnTo>
                  <a:lnTo>
                    <a:pt x="2722" y="3413"/>
                  </a:lnTo>
                  <a:lnTo>
                    <a:pt x="3558" y="5185"/>
                  </a:lnTo>
                  <a:lnTo>
                    <a:pt x="3197" y="3255"/>
                  </a:lnTo>
                  <a:lnTo>
                    <a:pt x="4926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6" y="994"/>
                  </a:lnTo>
                  <a:lnTo>
                    <a:pt x="3197" y="1930"/>
                  </a:lnTo>
                  <a:lnTo>
                    <a:pt x="3558" y="0"/>
                  </a:lnTo>
                  <a:lnTo>
                    <a:pt x="2722" y="1771"/>
                  </a:lnTo>
                  <a:lnTo>
                    <a:pt x="1873" y="0"/>
                  </a:lnTo>
                  <a:close/>
                  <a:moveTo>
                    <a:pt x="1873" y="5185"/>
                  </a:moveTo>
                  <a:lnTo>
                    <a:pt x="1873" y="5185"/>
                  </a:lnTo>
                  <a:lnTo>
                    <a:pt x="1873" y="5185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1" name="Google Shape;8801;p44"/>
            <p:cNvSpPr/>
            <p:nvPr/>
          </p:nvSpPr>
          <p:spPr>
            <a:xfrm rot="5400000">
              <a:off x="232906" y="241847"/>
              <a:ext cx="171881" cy="163293"/>
            </a:xfrm>
            <a:custGeom>
              <a:avLst/>
              <a:gdLst/>
              <a:ahLst/>
              <a:cxnLst/>
              <a:rect l="l" t="t" r="r" b="b"/>
              <a:pathLst>
                <a:path w="5444" h="5172" extrusionOk="0">
                  <a:moveTo>
                    <a:pt x="3572" y="1"/>
                  </a:moveTo>
                  <a:lnTo>
                    <a:pt x="2722" y="1772"/>
                  </a:lnTo>
                  <a:lnTo>
                    <a:pt x="1887" y="1"/>
                  </a:lnTo>
                  <a:lnTo>
                    <a:pt x="1887" y="1"/>
                  </a:lnTo>
                  <a:lnTo>
                    <a:pt x="2247" y="1916"/>
                  </a:lnTo>
                  <a:lnTo>
                    <a:pt x="518" y="980"/>
                  </a:lnTo>
                  <a:lnTo>
                    <a:pt x="518" y="980"/>
                  </a:lnTo>
                  <a:lnTo>
                    <a:pt x="1944" y="2334"/>
                  </a:lnTo>
                  <a:lnTo>
                    <a:pt x="0" y="2579"/>
                  </a:lnTo>
                  <a:lnTo>
                    <a:pt x="1944" y="2838"/>
                  </a:lnTo>
                  <a:lnTo>
                    <a:pt x="518" y="4177"/>
                  </a:lnTo>
                  <a:lnTo>
                    <a:pt x="2247" y="3241"/>
                  </a:lnTo>
                  <a:lnTo>
                    <a:pt x="1887" y="5171"/>
                  </a:lnTo>
                  <a:lnTo>
                    <a:pt x="2722" y="3400"/>
                  </a:lnTo>
                  <a:lnTo>
                    <a:pt x="3572" y="5171"/>
                  </a:lnTo>
                  <a:lnTo>
                    <a:pt x="3197" y="3241"/>
                  </a:lnTo>
                  <a:lnTo>
                    <a:pt x="4925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5" y="980"/>
                  </a:lnTo>
                  <a:lnTo>
                    <a:pt x="3197" y="1916"/>
                  </a:lnTo>
                  <a:lnTo>
                    <a:pt x="3572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2" name="Google Shape;8802;p44"/>
            <p:cNvSpPr/>
            <p:nvPr/>
          </p:nvSpPr>
          <p:spPr>
            <a:xfrm rot="5400000">
              <a:off x="232890" y="4738449"/>
              <a:ext cx="171912" cy="163293"/>
            </a:xfrm>
            <a:custGeom>
              <a:avLst/>
              <a:gdLst/>
              <a:ahLst/>
              <a:cxnLst/>
              <a:rect l="l" t="t" r="r" b="b"/>
              <a:pathLst>
                <a:path w="5445" h="5172" extrusionOk="0">
                  <a:moveTo>
                    <a:pt x="1873" y="1"/>
                  </a:moveTo>
                  <a:lnTo>
                    <a:pt x="2247" y="1916"/>
                  </a:lnTo>
                  <a:lnTo>
                    <a:pt x="519" y="980"/>
                  </a:lnTo>
                  <a:lnTo>
                    <a:pt x="519" y="980"/>
                  </a:lnTo>
                  <a:lnTo>
                    <a:pt x="1945" y="2334"/>
                  </a:lnTo>
                  <a:lnTo>
                    <a:pt x="0" y="2579"/>
                  </a:lnTo>
                  <a:lnTo>
                    <a:pt x="1945" y="2838"/>
                  </a:lnTo>
                  <a:lnTo>
                    <a:pt x="519" y="4177"/>
                  </a:lnTo>
                  <a:lnTo>
                    <a:pt x="2247" y="3241"/>
                  </a:lnTo>
                  <a:lnTo>
                    <a:pt x="1873" y="5171"/>
                  </a:lnTo>
                  <a:lnTo>
                    <a:pt x="2722" y="3400"/>
                  </a:lnTo>
                  <a:lnTo>
                    <a:pt x="3558" y="5171"/>
                  </a:lnTo>
                  <a:lnTo>
                    <a:pt x="3197" y="3241"/>
                  </a:lnTo>
                  <a:lnTo>
                    <a:pt x="3197" y="3241"/>
                  </a:lnTo>
                  <a:lnTo>
                    <a:pt x="4926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6" y="980"/>
                  </a:lnTo>
                  <a:lnTo>
                    <a:pt x="4926" y="980"/>
                  </a:lnTo>
                  <a:lnTo>
                    <a:pt x="3197" y="1916"/>
                  </a:lnTo>
                  <a:lnTo>
                    <a:pt x="3558" y="1"/>
                  </a:lnTo>
                  <a:lnTo>
                    <a:pt x="2722" y="1772"/>
                  </a:lnTo>
                  <a:lnTo>
                    <a:pt x="18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8803" name="Google Shape;8803;p44"/>
            <p:cNvGrpSpPr/>
            <p:nvPr/>
          </p:nvGrpSpPr>
          <p:grpSpPr>
            <a:xfrm rot="5400000">
              <a:off x="2237697" y="-1762942"/>
              <a:ext cx="4668496" cy="8669501"/>
              <a:chOff x="2402975" y="240825"/>
              <a:chExt cx="2813025" cy="5223850"/>
            </a:xfrm>
          </p:grpSpPr>
          <p:sp>
            <p:nvSpPr>
              <p:cNvPr id="8804" name="Google Shape;8804;p44"/>
              <p:cNvSpPr/>
              <p:nvPr/>
            </p:nvSpPr>
            <p:spPr>
              <a:xfrm>
                <a:off x="2470125" y="328325"/>
                <a:ext cx="2678725" cy="5048525"/>
              </a:xfrm>
              <a:custGeom>
                <a:avLst/>
                <a:gdLst/>
                <a:ahLst/>
                <a:cxnLst/>
                <a:rect l="l" t="t" r="r" b="b"/>
                <a:pathLst>
                  <a:path w="107149" h="201941" fill="none" extrusionOk="0">
                    <a:moveTo>
                      <a:pt x="107149" y="197071"/>
                    </a:moveTo>
                    <a:lnTo>
                      <a:pt x="107149" y="4884"/>
                    </a:lnTo>
                    <a:cubicBezTo>
                      <a:pt x="104450" y="4884"/>
                      <a:pt x="102266" y="2700"/>
                      <a:pt x="102266" y="0"/>
                    </a:cubicBezTo>
                    <a:lnTo>
                      <a:pt x="5087" y="0"/>
                    </a:lnTo>
                    <a:cubicBezTo>
                      <a:pt x="5087" y="2808"/>
                      <a:pt x="2808" y="5087"/>
                      <a:pt x="0" y="5087"/>
                    </a:cubicBezTo>
                    <a:lnTo>
                      <a:pt x="0" y="196854"/>
                    </a:lnTo>
                    <a:cubicBezTo>
                      <a:pt x="2808" y="196854"/>
                      <a:pt x="5087" y="199132"/>
                      <a:pt x="5087" y="201940"/>
                    </a:cubicBezTo>
                    <a:lnTo>
                      <a:pt x="102266" y="201940"/>
                    </a:lnTo>
                    <a:cubicBezTo>
                      <a:pt x="102266" y="199255"/>
                      <a:pt x="104450" y="197071"/>
                      <a:pt x="107149" y="197071"/>
                    </a:cubicBezTo>
                    <a:close/>
                  </a:path>
                </a:pathLst>
              </a:custGeom>
              <a:noFill/>
              <a:ln w="507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05" name="Google Shape;8805;p44"/>
              <p:cNvSpPr/>
              <p:nvPr/>
            </p:nvSpPr>
            <p:spPr>
              <a:xfrm>
                <a:off x="2402975" y="240825"/>
                <a:ext cx="2813025" cy="5223850"/>
              </a:xfrm>
              <a:custGeom>
                <a:avLst/>
                <a:gdLst/>
                <a:ahLst/>
                <a:cxnLst/>
                <a:rect l="l" t="t" r="r" b="b"/>
                <a:pathLst>
                  <a:path w="112521" h="208954" fill="none" extrusionOk="0">
                    <a:moveTo>
                      <a:pt x="112521" y="197315"/>
                    </a:moveTo>
                    <a:lnTo>
                      <a:pt x="112521" y="11639"/>
                    </a:lnTo>
                    <a:cubicBezTo>
                      <a:pt x="106091" y="11639"/>
                      <a:pt x="100882" y="6430"/>
                      <a:pt x="100882" y="1"/>
                    </a:cubicBezTo>
                    <a:lnTo>
                      <a:pt x="11639" y="1"/>
                    </a:lnTo>
                    <a:cubicBezTo>
                      <a:pt x="11639" y="6430"/>
                      <a:pt x="6430" y="11639"/>
                      <a:pt x="1" y="11639"/>
                    </a:cubicBezTo>
                    <a:lnTo>
                      <a:pt x="1" y="197315"/>
                    </a:lnTo>
                    <a:cubicBezTo>
                      <a:pt x="6430" y="197315"/>
                      <a:pt x="11639" y="202524"/>
                      <a:pt x="11639" y="208954"/>
                    </a:cubicBezTo>
                    <a:lnTo>
                      <a:pt x="100882" y="208954"/>
                    </a:lnTo>
                    <a:cubicBezTo>
                      <a:pt x="100882" y="202524"/>
                      <a:pt x="106091" y="197315"/>
                      <a:pt x="112521" y="197315"/>
                    </a:cubicBezTo>
                    <a:close/>
                  </a:path>
                </a:pathLst>
              </a:custGeom>
              <a:noFill/>
              <a:ln w="542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8806" name="Google Shape;8806;p44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45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8807" name="Google Shape;8807;p44"/>
          <p:cNvGrpSpPr/>
          <p:nvPr/>
        </p:nvGrpSpPr>
        <p:grpSpPr>
          <a:xfrm>
            <a:off x="761571" y="925750"/>
            <a:ext cx="7766388" cy="3506659"/>
            <a:chOff x="761571" y="925750"/>
            <a:chExt cx="7766388" cy="3506659"/>
          </a:xfrm>
        </p:grpSpPr>
        <p:grpSp>
          <p:nvGrpSpPr>
            <p:cNvPr id="8808" name="Google Shape;8808;p44"/>
            <p:cNvGrpSpPr/>
            <p:nvPr/>
          </p:nvGrpSpPr>
          <p:grpSpPr>
            <a:xfrm flipH="1">
              <a:off x="761571" y="3565708"/>
              <a:ext cx="835607" cy="866701"/>
              <a:chOff x="1609851" y="1570464"/>
              <a:chExt cx="1473733" cy="1539433"/>
            </a:xfrm>
          </p:grpSpPr>
          <p:sp>
            <p:nvSpPr>
              <p:cNvPr id="8809" name="Google Shape;8809;p44"/>
              <p:cNvSpPr/>
              <p:nvPr/>
            </p:nvSpPr>
            <p:spPr>
              <a:xfrm>
                <a:off x="2083882" y="2441068"/>
                <a:ext cx="117373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26" extrusionOk="0">
                    <a:moveTo>
                      <a:pt x="3413" y="0"/>
                    </a:moveTo>
                    <a:lnTo>
                      <a:pt x="0" y="2389"/>
                    </a:lnTo>
                    <a:lnTo>
                      <a:pt x="68" y="2526"/>
                    </a:lnTo>
                    <a:lnTo>
                      <a:pt x="3413" y="69"/>
                    </a:lnTo>
                    <a:lnTo>
                      <a:pt x="341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10" name="Google Shape;8810;p44"/>
              <p:cNvSpPr/>
              <p:nvPr/>
            </p:nvSpPr>
            <p:spPr>
              <a:xfrm>
                <a:off x="2039291" y="2403525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2935" y="0"/>
                    </a:moveTo>
                    <a:lnTo>
                      <a:pt x="0" y="888"/>
                    </a:lnTo>
                    <a:lnTo>
                      <a:pt x="0" y="1024"/>
                    </a:lnTo>
                    <a:lnTo>
                      <a:pt x="2935" y="69"/>
                    </a:lnTo>
                    <a:lnTo>
                      <a:pt x="293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11" name="Google Shape;8811;p44"/>
              <p:cNvSpPr/>
              <p:nvPr/>
            </p:nvSpPr>
            <p:spPr>
              <a:xfrm>
                <a:off x="2151920" y="2513816"/>
                <a:ext cx="68107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26" extrusionOk="0">
                    <a:moveTo>
                      <a:pt x="1980" y="0"/>
                    </a:moveTo>
                    <a:lnTo>
                      <a:pt x="1" y="2458"/>
                    </a:lnTo>
                    <a:lnTo>
                      <a:pt x="137" y="2526"/>
                    </a:lnTo>
                    <a:lnTo>
                      <a:pt x="198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12" name="Google Shape;8812;p44"/>
              <p:cNvSpPr/>
              <p:nvPr/>
            </p:nvSpPr>
            <p:spPr>
              <a:xfrm>
                <a:off x="2241102" y="2509106"/>
                <a:ext cx="49301" cy="133807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892" extrusionOk="0">
                    <a:moveTo>
                      <a:pt x="1366" y="1"/>
                    </a:moveTo>
                    <a:lnTo>
                      <a:pt x="0" y="3892"/>
                    </a:lnTo>
                    <a:lnTo>
                      <a:pt x="69" y="3892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13" name="Google Shape;8813;p44"/>
              <p:cNvSpPr/>
              <p:nvPr/>
            </p:nvSpPr>
            <p:spPr>
              <a:xfrm>
                <a:off x="2158968" y="2074990"/>
                <a:ext cx="61059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2595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775" y="2594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14" name="Google Shape;8814;p44"/>
              <p:cNvSpPr/>
              <p:nvPr/>
            </p:nvSpPr>
            <p:spPr>
              <a:xfrm>
                <a:off x="2022858" y="2333115"/>
                <a:ext cx="145531" cy="4744"/>
              </a:xfrm>
              <a:custGeom>
                <a:avLst/>
                <a:gdLst/>
                <a:ahLst/>
                <a:cxnLst/>
                <a:rect l="l" t="t" r="r" b="b"/>
                <a:pathLst>
                  <a:path w="4233" h="138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4232" y="137"/>
                    </a:lnTo>
                    <a:lnTo>
                      <a:pt x="4232" y="69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15" name="Google Shape;8815;p44"/>
              <p:cNvSpPr/>
              <p:nvPr/>
            </p:nvSpPr>
            <p:spPr>
              <a:xfrm>
                <a:off x="2346717" y="2016303"/>
                <a:ext cx="4710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3073" extrusionOk="0">
                    <a:moveTo>
                      <a:pt x="0" y="1"/>
                    </a:moveTo>
                    <a:lnTo>
                      <a:pt x="0" y="3072"/>
                    </a:lnTo>
                    <a:lnTo>
                      <a:pt x="137" y="3072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16" name="Google Shape;8816;p44"/>
              <p:cNvSpPr/>
              <p:nvPr/>
            </p:nvSpPr>
            <p:spPr>
              <a:xfrm>
                <a:off x="2086220" y="2143028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69" y="1"/>
                    </a:moveTo>
                    <a:lnTo>
                      <a:pt x="0" y="137"/>
                    </a:lnTo>
                    <a:lnTo>
                      <a:pt x="3413" y="2595"/>
                    </a:lnTo>
                    <a:lnTo>
                      <a:pt x="3413" y="2526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17" name="Google Shape;8817;p44"/>
              <p:cNvSpPr/>
              <p:nvPr/>
            </p:nvSpPr>
            <p:spPr>
              <a:xfrm>
                <a:off x="2492179" y="2445744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69"/>
                    </a:cubicBezTo>
                    <a:lnTo>
                      <a:pt x="3277" y="2595"/>
                    </a:lnTo>
                    <a:cubicBezTo>
                      <a:pt x="3346" y="2527"/>
                      <a:pt x="3346" y="2527"/>
                      <a:pt x="3414" y="2458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18" name="Google Shape;8818;p44"/>
              <p:cNvSpPr/>
              <p:nvPr/>
            </p:nvSpPr>
            <p:spPr>
              <a:xfrm>
                <a:off x="2342007" y="2556069"/>
                <a:ext cx="4744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138" h="3072" extrusionOk="0">
                    <a:moveTo>
                      <a:pt x="69" y="0"/>
                    </a:moveTo>
                    <a:lnTo>
                      <a:pt x="1" y="3072"/>
                    </a:lnTo>
                    <a:lnTo>
                      <a:pt x="137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19" name="Google Shape;8819;p44"/>
              <p:cNvSpPr/>
              <p:nvPr/>
            </p:nvSpPr>
            <p:spPr>
              <a:xfrm>
                <a:off x="2553203" y="2241596"/>
                <a:ext cx="103278" cy="32902"/>
              </a:xfrm>
              <a:custGeom>
                <a:avLst/>
                <a:gdLst/>
                <a:ahLst/>
                <a:cxnLst/>
                <a:rect l="l" t="t" r="r" b="b"/>
                <a:pathLst>
                  <a:path w="3004" h="957" extrusionOk="0">
                    <a:moveTo>
                      <a:pt x="2936" y="1"/>
                    </a:moveTo>
                    <a:lnTo>
                      <a:pt x="1" y="888"/>
                    </a:lnTo>
                    <a:lnTo>
                      <a:pt x="1" y="956"/>
                    </a:lnTo>
                    <a:lnTo>
                      <a:pt x="3004" y="137"/>
                    </a:lnTo>
                    <a:cubicBezTo>
                      <a:pt x="3004" y="137"/>
                      <a:pt x="3004" y="1"/>
                      <a:pt x="2936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20" name="Google Shape;8820;p44"/>
              <p:cNvSpPr/>
              <p:nvPr/>
            </p:nvSpPr>
            <p:spPr>
              <a:xfrm>
                <a:off x="2527384" y="2340163"/>
                <a:ext cx="143193" cy="4710"/>
              </a:xfrm>
              <a:custGeom>
                <a:avLst/>
                <a:gdLst/>
                <a:ahLst/>
                <a:cxnLst/>
                <a:rect l="l" t="t" r="r" b="b"/>
                <a:pathLst>
                  <a:path w="4165" h="137" extrusionOk="0">
                    <a:moveTo>
                      <a:pt x="1" y="0"/>
                    </a:moveTo>
                    <a:lnTo>
                      <a:pt x="1" y="69"/>
                    </a:lnTo>
                    <a:lnTo>
                      <a:pt x="4165" y="137"/>
                    </a:lnTo>
                    <a:lnTo>
                      <a:pt x="416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21" name="Google Shape;8821;p44"/>
              <p:cNvSpPr/>
              <p:nvPr/>
            </p:nvSpPr>
            <p:spPr>
              <a:xfrm>
                <a:off x="2471070" y="2513816"/>
                <a:ext cx="65735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2595" extrusionOk="0">
                    <a:moveTo>
                      <a:pt x="1" y="0"/>
                    </a:moveTo>
                    <a:lnTo>
                      <a:pt x="1775" y="2594"/>
                    </a:lnTo>
                    <a:lnTo>
                      <a:pt x="1912" y="252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22" name="Google Shape;8822;p44"/>
              <p:cNvSpPr/>
              <p:nvPr/>
            </p:nvSpPr>
            <p:spPr>
              <a:xfrm>
                <a:off x="2400659" y="2509106"/>
                <a:ext cx="44625" cy="138517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9" extrusionOk="0">
                    <a:moveTo>
                      <a:pt x="1" y="1"/>
                    </a:moveTo>
                    <a:lnTo>
                      <a:pt x="1161" y="4028"/>
                    </a:lnTo>
                    <a:lnTo>
                      <a:pt x="1298" y="4028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23" name="Google Shape;8823;p44"/>
              <p:cNvSpPr/>
              <p:nvPr/>
            </p:nvSpPr>
            <p:spPr>
              <a:xfrm>
                <a:off x="1936048" y="2030399"/>
                <a:ext cx="145496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232" h="3209" extrusionOk="0">
                    <a:moveTo>
                      <a:pt x="137" y="0"/>
                    </a:moveTo>
                    <a:lnTo>
                      <a:pt x="0" y="137"/>
                    </a:lnTo>
                    <a:lnTo>
                      <a:pt x="4164" y="3209"/>
                    </a:lnTo>
                    <a:lnTo>
                      <a:pt x="4232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24" name="Google Shape;8824;p44"/>
              <p:cNvSpPr/>
              <p:nvPr/>
            </p:nvSpPr>
            <p:spPr>
              <a:xfrm>
                <a:off x="1860928" y="2171185"/>
                <a:ext cx="169012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4916" h="1776" extrusionOk="0">
                    <a:moveTo>
                      <a:pt x="69" y="1"/>
                    </a:moveTo>
                    <a:lnTo>
                      <a:pt x="1" y="206"/>
                    </a:lnTo>
                    <a:lnTo>
                      <a:pt x="4915" y="1776"/>
                    </a:lnTo>
                    <a:lnTo>
                      <a:pt x="4915" y="1707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25" name="Google Shape;8825;p44"/>
              <p:cNvSpPr/>
              <p:nvPr/>
            </p:nvSpPr>
            <p:spPr>
              <a:xfrm>
                <a:off x="2766772" y="2654603"/>
                <a:ext cx="79796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321" h="1844" extrusionOk="0">
                    <a:moveTo>
                      <a:pt x="137" y="1"/>
                    </a:moveTo>
                    <a:cubicBezTo>
                      <a:pt x="137" y="69"/>
                      <a:pt x="68" y="137"/>
                      <a:pt x="0" y="206"/>
                    </a:cubicBezTo>
                    <a:lnTo>
                      <a:pt x="2184" y="1844"/>
                    </a:lnTo>
                    <a:lnTo>
                      <a:pt x="2253" y="1776"/>
                    </a:lnTo>
                    <a:lnTo>
                      <a:pt x="2321" y="1639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26" name="Google Shape;8826;p44"/>
              <p:cNvSpPr/>
              <p:nvPr/>
            </p:nvSpPr>
            <p:spPr>
              <a:xfrm>
                <a:off x="1837481" y="2328440"/>
                <a:ext cx="176026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5120" h="274" extrusionOk="0">
                    <a:moveTo>
                      <a:pt x="0" y="0"/>
                    </a:moveTo>
                    <a:cubicBezTo>
                      <a:pt x="0" y="68"/>
                      <a:pt x="0" y="137"/>
                      <a:pt x="0" y="205"/>
                    </a:cubicBezTo>
                    <a:lnTo>
                      <a:pt x="5120" y="273"/>
                    </a:lnTo>
                    <a:lnTo>
                      <a:pt x="5120" y="137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27" name="Google Shape;8827;p44"/>
              <p:cNvSpPr/>
              <p:nvPr/>
            </p:nvSpPr>
            <p:spPr>
              <a:xfrm>
                <a:off x="1722479" y="2323729"/>
                <a:ext cx="93892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74" extrusionOk="0">
                    <a:moveTo>
                      <a:pt x="1" y="1"/>
                    </a:moveTo>
                    <a:lnTo>
                      <a:pt x="1" y="205"/>
                    </a:lnTo>
                    <a:lnTo>
                      <a:pt x="1" y="274"/>
                    </a:lnTo>
                    <a:lnTo>
                      <a:pt x="2731" y="274"/>
                    </a:lnTo>
                    <a:cubicBezTo>
                      <a:pt x="2731" y="205"/>
                      <a:pt x="2731" y="137"/>
                      <a:pt x="2731" y="69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28" name="Google Shape;8828;p44"/>
              <p:cNvSpPr/>
              <p:nvPr/>
            </p:nvSpPr>
            <p:spPr>
              <a:xfrm>
                <a:off x="2403032" y="2032737"/>
                <a:ext cx="49301" cy="136145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960" extrusionOk="0">
                    <a:moveTo>
                      <a:pt x="1365" y="1"/>
                    </a:moveTo>
                    <a:lnTo>
                      <a:pt x="0" y="3960"/>
                    </a:lnTo>
                    <a:lnTo>
                      <a:pt x="68" y="3960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29" name="Google Shape;8829;p44"/>
              <p:cNvSpPr/>
              <p:nvPr/>
            </p:nvSpPr>
            <p:spPr>
              <a:xfrm>
                <a:off x="2611890" y="2539636"/>
                <a:ext cx="147868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301" h="3209" extrusionOk="0">
                    <a:moveTo>
                      <a:pt x="137" y="0"/>
                    </a:moveTo>
                    <a:lnTo>
                      <a:pt x="0" y="69"/>
                    </a:lnTo>
                    <a:lnTo>
                      <a:pt x="4164" y="3208"/>
                    </a:lnTo>
                    <a:lnTo>
                      <a:pt x="4300" y="3004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30" name="Google Shape;8830;p44"/>
              <p:cNvSpPr/>
              <p:nvPr/>
            </p:nvSpPr>
            <p:spPr>
              <a:xfrm>
                <a:off x="2663494" y="2443406"/>
                <a:ext cx="171350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844" extrusionOk="0">
                    <a:moveTo>
                      <a:pt x="1" y="1"/>
                    </a:moveTo>
                    <a:cubicBezTo>
                      <a:pt x="1" y="69"/>
                      <a:pt x="1" y="69"/>
                      <a:pt x="1" y="137"/>
                    </a:cubicBezTo>
                    <a:lnTo>
                      <a:pt x="4915" y="1844"/>
                    </a:lnTo>
                    <a:lnTo>
                      <a:pt x="4984" y="1707"/>
                    </a:lnTo>
                    <a:lnTo>
                      <a:pt x="4984" y="1639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31" name="Google Shape;8831;p44"/>
              <p:cNvSpPr/>
              <p:nvPr/>
            </p:nvSpPr>
            <p:spPr>
              <a:xfrm>
                <a:off x="2851244" y="211019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80"/>
                    </a:lnTo>
                    <a:cubicBezTo>
                      <a:pt x="0" y="1980"/>
                      <a:pt x="69" y="2048"/>
                      <a:pt x="69" y="2116"/>
                    </a:cubicBezTo>
                    <a:lnTo>
                      <a:pt x="6212" y="205"/>
                    </a:lnTo>
                    <a:cubicBezTo>
                      <a:pt x="6212" y="137"/>
                      <a:pt x="6212" y="68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32" name="Google Shape;8832;p44"/>
              <p:cNvSpPr/>
              <p:nvPr/>
            </p:nvSpPr>
            <p:spPr>
              <a:xfrm>
                <a:off x="2250488" y="2030399"/>
                <a:ext cx="44625" cy="138483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8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229" y="4028"/>
                    </a:lnTo>
                    <a:lnTo>
                      <a:pt x="1297" y="4028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33" name="Google Shape;8833;p44"/>
              <p:cNvSpPr/>
              <p:nvPr/>
            </p:nvSpPr>
            <p:spPr>
              <a:xfrm>
                <a:off x="2489841" y="2150076"/>
                <a:ext cx="119711" cy="86878"/>
              </a:xfrm>
              <a:custGeom>
                <a:avLst/>
                <a:gdLst/>
                <a:ahLst/>
                <a:cxnLst/>
                <a:rect l="l" t="t" r="r" b="b"/>
                <a:pathLst>
                  <a:path w="3482" h="2527" extrusionOk="0">
                    <a:moveTo>
                      <a:pt x="3414" y="1"/>
                    </a:moveTo>
                    <a:lnTo>
                      <a:pt x="1" y="2458"/>
                    </a:lnTo>
                    <a:lnTo>
                      <a:pt x="69" y="2458"/>
                    </a:lnTo>
                    <a:lnTo>
                      <a:pt x="69" y="2526"/>
                    </a:lnTo>
                    <a:lnTo>
                      <a:pt x="3482" y="137"/>
                    </a:lnTo>
                    <a:lnTo>
                      <a:pt x="341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34" name="Google Shape;8834;p44"/>
              <p:cNvSpPr/>
              <p:nvPr/>
            </p:nvSpPr>
            <p:spPr>
              <a:xfrm>
                <a:off x="2473407" y="2077328"/>
                <a:ext cx="68107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95" extrusionOk="0">
                    <a:moveTo>
                      <a:pt x="1844" y="1"/>
                    </a:moveTo>
                    <a:lnTo>
                      <a:pt x="1" y="2526"/>
                    </a:lnTo>
                    <a:lnTo>
                      <a:pt x="69" y="2526"/>
                    </a:lnTo>
                    <a:lnTo>
                      <a:pt x="69" y="2594"/>
                    </a:lnTo>
                    <a:lnTo>
                      <a:pt x="1980" y="137"/>
                    </a:lnTo>
                    <a:lnTo>
                      <a:pt x="184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35" name="Google Shape;8835;p44"/>
              <p:cNvSpPr/>
              <p:nvPr/>
            </p:nvSpPr>
            <p:spPr>
              <a:xfrm>
                <a:off x="2041629" y="2234548"/>
                <a:ext cx="100940" cy="37577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93" extrusionOk="0">
                    <a:moveTo>
                      <a:pt x="1" y="1"/>
                    </a:moveTo>
                    <a:lnTo>
                      <a:pt x="1" y="137"/>
                    </a:lnTo>
                    <a:lnTo>
                      <a:pt x="2936" y="1093"/>
                    </a:lnTo>
                    <a:cubicBezTo>
                      <a:pt x="2936" y="1025"/>
                      <a:pt x="2936" y="1025"/>
                      <a:pt x="2936" y="1025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36" name="Google Shape;8836;p44"/>
              <p:cNvSpPr/>
              <p:nvPr/>
            </p:nvSpPr>
            <p:spPr>
              <a:xfrm>
                <a:off x="1846866" y="1959989"/>
                <a:ext cx="77458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253" h="1844" extrusionOk="0">
                    <a:moveTo>
                      <a:pt x="137" y="1"/>
                    </a:moveTo>
                    <a:lnTo>
                      <a:pt x="69" y="69"/>
                    </a:lnTo>
                    <a:cubicBezTo>
                      <a:pt x="69" y="137"/>
                      <a:pt x="0" y="137"/>
                      <a:pt x="0" y="205"/>
                    </a:cubicBezTo>
                    <a:lnTo>
                      <a:pt x="2184" y="1844"/>
                    </a:lnTo>
                    <a:lnTo>
                      <a:pt x="2253" y="170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37" name="Google Shape;8837;p44"/>
              <p:cNvSpPr/>
              <p:nvPr/>
            </p:nvSpPr>
            <p:spPr>
              <a:xfrm>
                <a:off x="2553203" y="2408201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2936" y="1025"/>
                    </a:lnTo>
                    <a:lnTo>
                      <a:pt x="2936" y="956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38" name="Google Shape;8838;p44"/>
              <p:cNvSpPr/>
              <p:nvPr/>
            </p:nvSpPr>
            <p:spPr>
              <a:xfrm>
                <a:off x="2665832" y="2182943"/>
                <a:ext cx="171350" cy="5868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7" extrusionOk="0">
                    <a:moveTo>
                      <a:pt x="4916" y="0"/>
                    </a:moveTo>
                    <a:lnTo>
                      <a:pt x="1" y="1570"/>
                    </a:lnTo>
                    <a:lnTo>
                      <a:pt x="1" y="1707"/>
                    </a:lnTo>
                    <a:lnTo>
                      <a:pt x="4984" y="137"/>
                    </a:lnTo>
                    <a:lnTo>
                      <a:pt x="491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39" name="Google Shape;8839;p44"/>
              <p:cNvSpPr/>
              <p:nvPr/>
            </p:nvSpPr>
            <p:spPr>
              <a:xfrm>
                <a:off x="1858590" y="2436358"/>
                <a:ext cx="171350" cy="58721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8" extrusionOk="0">
                    <a:moveTo>
                      <a:pt x="4915" y="1"/>
                    </a:moveTo>
                    <a:lnTo>
                      <a:pt x="1" y="1503"/>
                    </a:lnTo>
                    <a:lnTo>
                      <a:pt x="69" y="1707"/>
                    </a:lnTo>
                    <a:lnTo>
                      <a:pt x="4983" y="137"/>
                    </a:lnTo>
                    <a:cubicBezTo>
                      <a:pt x="4983" y="69"/>
                      <a:pt x="4983" y="69"/>
                      <a:pt x="4915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40" name="Google Shape;8840;p44"/>
              <p:cNvSpPr/>
              <p:nvPr/>
            </p:nvSpPr>
            <p:spPr>
              <a:xfrm>
                <a:off x="1633298" y="2096099"/>
                <a:ext cx="213603" cy="77493"/>
              </a:xfrm>
              <a:custGeom>
                <a:avLst/>
                <a:gdLst/>
                <a:ahLst/>
                <a:cxnLst/>
                <a:rect l="l" t="t" r="r" b="b"/>
                <a:pathLst>
                  <a:path w="6213" h="2254" extrusionOk="0">
                    <a:moveTo>
                      <a:pt x="69" y="1"/>
                    </a:moveTo>
                    <a:cubicBezTo>
                      <a:pt x="69" y="69"/>
                      <a:pt x="69" y="137"/>
                      <a:pt x="1" y="205"/>
                    </a:cubicBezTo>
                    <a:lnTo>
                      <a:pt x="6144" y="2185"/>
                    </a:lnTo>
                    <a:lnTo>
                      <a:pt x="6144" y="2253"/>
                    </a:lnTo>
                    <a:lnTo>
                      <a:pt x="6212" y="2048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41" name="Google Shape;8841;p44"/>
              <p:cNvSpPr/>
              <p:nvPr/>
            </p:nvSpPr>
            <p:spPr>
              <a:xfrm>
                <a:off x="2661157" y="1732359"/>
                <a:ext cx="136145" cy="183074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25" extrusionOk="0">
                    <a:moveTo>
                      <a:pt x="3755" y="1"/>
                    </a:moveTo>
                    <a:lnTo>
                      <a:pt x="0" y="5188"/>
                    </a:lnTo>
                    <a:lnTo>
                      <a:pt x="137" y="5325"/>
                    </a:lnTo>
                    <a:lnTo>
                      <a:pt x="3959" y="137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42" name="Google Shape;8842;p44"/>
              <p:cNvSpPr/>
              <p:nvPr/>
            </p:nvSpPr>
            <p:spPr>
              <a:xfrm>
                <a:off x="1907856" y="1722973"/>
                <a:ext cx="136145" cy="18544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94" extrusionOk="0">
                    <a:moveTo>
                      <a:pt x="206" y="1"/>
                    </a:moveTo>
                    <a:lnTo>
                      <a:pt x="1" y="137"/>
                    </a:lnTo>
                    <a:lnTo>
                      <a:pt x="3755" y="5393"/>
                    </a:lnTo>
                    <a:lnTo>
                      <a:pt x="3960" y="5325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43" name="Google Shape;8843;p44"/>
              <p:cNvSpPr/>
              <p:nvPr/>
            </p:nvSpPr>
            <p:spPr>
              <a:xfrm>
                <a:off x="2515660" y="1746455"/>
                <a:ext cx="37577" cy="91554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2663" extrusionOk="0">
                    <a:moveTo>
                      <a:pt x="888" y="0"/>
                    </a:moveTo>
                    <a:lnTo>
                      <a:pt x="1" y="2594"/>
                    </a:lnTo>
                    <a:lnTo>
                      <a:pt x="137" y="2662"/>
                    </a:lnTo>
                    <a:lnTo>
                      <a:pt x="1093" y="137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44" name="Google Shape;8844;p44"/>
              <p:cNvSpPr/>
              <p:nvPr/>
            </p:nvSpPr>
            <p:spPr>
              <a:xfrm>
                <a:off x="2161306" y="1741745"/>
                <a:ext cx="32902" cy="93926"/>
              </a:xfrm>
              <a:custGeom>
                <a:avLst/>
                <a:gdLst/>
                <a:ahLst/>
                <a:cxnLst/>
                <a:rect l="l" t="t" r="r" b="b"/>
                <a:pathLst>
                  <a:path w="957" h="2732" extrusionOk="0">
                    <a:moveTo>
                      <a:pt x="137" y="1"/>
                    </a:moveTo>
                    <a:lnTo>
                      <a:pt x="1" y="69"/>
                    </a:lnTo>
                    <a:lnTo>
                      <a:pt x="752" y="2731"/>
                    </a:lnTo>
                    <a:lnTo>
                      <a:pt x="956" y="266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45" name="Google Shape;8845;p44"/>
              <p:cNvSpPr/>
              <p:nvPr/>
            </p:nvSpPr>
            <p:spPr>
              <a:xfrm>
                <a:off x="1835108" y="2640541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0"/>
                    </a:moveTo>
                    <a:lnTo>
                      <a:pt x="1" y="1570"/>
                    </a:lnTo>
                    <a:lnTo>
                      <a:pt x="137" y="1775"/>
                    </a:lnTo>
                    <a:lnTo>
                      <a:pt x="2322" y="137"/>
                    </a:lnTo>
                    <a:cubicBezTo>
                      <a:pt x="2322" y="137"/>
                      <a:pt x="2253" y="69"/>
                      <a:pt x="225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46" name="Google Shape;8846;p44"/>
              <p:cNvSpPr/>
              <p:nvPr/>
            </p:nvSpPr>
            <p:spPr>
              <a:xfrm>
                <a:off x="2349055" y="1586863"/>
                <a:ext cx="9420" cy="222989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6" extrusionOk="0">
                    <a:moveTo>
                      <a:pt x="69" y="1"/>
                    </a:moveTo>
                    <a:lnTo>
                      <a:pt x="0" y="6485"/>
                    </a:lnTo>
                    <a:lnTo>
                      <a:pt x="205" y="6485"/>
                    </a:lnTo>
                    <a:lnTo>
                      <a:pt x="27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47" name="Google Shape;8847;p44"/>
              <p:cNvSpPr/>
              <p:nvPr/>
            </p:nvSpPr>
            <p:spPr>
              <a:xfrm>
                <a:off x="1628622" y="249504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12"/>
                    </a:lnTo>
                    <a:cubicBezTo>
                      <a:pt x="0" y="1980"/>
                      <a:pt x="0" y="2048"/>
                      <a:pt x="69" y="2116"/>
                    </a:cubicBezTo>
                    <a:lnTo>
                      <a:pt x="6212" y="137"/>
                    </a:lnTo>
                    <a:cubicBezTo>
                      <a:pt x="6212" y="137"/>
                      <a:pt x="6212" y="69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48" name="Google Shape;8848;p44"/>
              <p:cNvSpPr/>
              <p:nvPr/>
            </p:nvSpPr>
            <p:spPr>
              <a:xfrm>
                <a:off x="2651771" y="2769604"/>
                <a:ext cx="133807" cy="185411"/>
              </a:xfrm>
              <a:custGeom>
                <a:avLst/>
                <a:gdLst/>
                <a:ahLst/>
                <a:cxnLst/>
                <a:rect l="l" t="t" r="r" b="b"/>
                <a:pathLst>
                  <a:path w="3892" h="5393" extrusionOk="0">
                    <a:moveTo>
                      <a:pt x="69" y="0"/>
                    </a:moveTo>
                    <a:lnTo>
                      <a:pt x="0" y="137"/>
                    </a:lnTo>
                    <a:lnTo>
                      <a:pt x="3686" y="5393"/>
                    </a:lnTo>
                    <a:lnTo>
                      <a:pt x="3891" y="525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49" name="Google Shape;8849;p44"/>
              <p:cNvSpPr/>
              <p:nvPr/>
            </p:nvSpPr>
            <p:spPr>
              <a:xfrm>
                <a:off x="2499227" y="2847027"/>
                <a:ext cx="35240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5" extrusionOk="0">
                    <a:moveTo>
                      <a:pt x="1" y="1"/>
                    </a:moveTo>
                    <a:lnTo>
                      <a:pt x="820" y="2595"/>
                    </a:lnTo>
                    <a:lnTo>
                      <a:pt x="1025" y="252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50" name="Google Shape;8850;p44"/>
              <p:cNvSpPr/>
              <p:nvPr/>
            </p:nvSpPr>
            <p:spPr>
              <a:xfrm>
                <a:off x="2848906" y="2504431"/>
                <a:ext cx="213569" cy="79830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322" extrusionOk="0">
                    <a:moveTo>
                      <a:pt x="68" y="0"/>
                    </a:moveTo>
                    <a:cubicBezTo>
                      <a:pt x="0" y="69"/>
                      <a:pt x="0" y="137"/>
                      <a:pt x="0" y="205"/>
                    </a:cubicBezTo>
                    <a:lnTo>
                      <a:pt x="6075" y="2321"/>
                    </a:lnTo>
                    <a:lnTo>
                      <a:pt x="6211" y="2048"/>
                    </a:lnTo>
                    <a:lnTo>
                      <a:pt x="6211" y="1980"/>
                    </a:lnTo>
                    <a:lnTo>
                      <a:pt x="6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51" name="Google Shape;8851;p44"/>
              <p:cNvSpPr/>
              <p:nvPr/>
            </p:nvSpPr>
            <p:spPr>
              <a:xfrm>
                <a:off x="2142534" y="2840014"/>
                <a:ext cx="35240" cy="89182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4" extrusionOk="0">
                    <a:moveTo>
                      <a:pt x="888" y="0"/>
                    </a:moveTo>
                    <a:lnTo>
                      <a:pt x="1" y="2526"/>
                    </a:lnTo>
                    <a:lnTo>
                      <a:pt x="205" y="2594"/>
                    </a:lnTo>
                    <a:lnTo>
                      <a:pt x="1025" y="68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52" name="Google Shape;8852;p44"/>
              <p:cNvSpPr/>
              <p:nvPr/>
            </p:nvSpPr>
            <p:spPr>
              <a:xfrm>
                <a:off x="1896133" y="2762556"/>
                <a:ext cx="136145" cy="18073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257" extrusionOk="0">
                    <a:moveTo>
                      <a:pt x="3823" y="1"/>
                    </a:moveTo>
                    <a:lnTo>
                      <a:pt x="1" y="5120"/>
                    </a:lnTo>
                    <a:lnTo>
                      <a:pt x="137" y="5257"/>
                    </a:lnTo>
                    <a:lnTo>
                      <a:pt x="3960" y="69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53" name="Google Shape;8853;p44"/>
              <p:cNvSpPr/>
              <p:nvPr/>
            </p:nvSpPr>
            <p:spPr>
              <a:xfrm>
                <a:off x="2332621" y="2868171"/>
                <a:ext cx="9420" cy="222954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5" extrusionOk="0">
                    <a:moveTo>
                      <a:pt x="137" y="0"/>
                    </a:moveTo>
                    <a:lnTo>
                      <a:pt x="0" y="6485"/>
                    </a:lnTo>
                    <a:lnTo>
                      <a:pt x="274" y="6485"/>
                    </a:lnTo>
                    <a:lnTo>
                      <a:pt x="274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54" name="Google Shape;8854;p44"/>
              <p:cNvSpPr/>
              <p:nvPr/>
            </p:nvSpPr>
            <p:spPr>
              <a:xfrm>
                <a:off x="2349055" y="1828589"/>
                <a:ext cx="7082" cy="176026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0" extrusionOk="0">
                    <a:moveTo>
                      <a:pt x="0" y="0"/>
                    </a:moveTo>
                    <a:lnTo>
                      <a:pt x="0" y="5120"/>
                    </a:lnTo>
                    <a:lnTo>
                      <a:pt x="69" y="5120"/>
                    </a:lnTo>
                    <a:lnTo>
                      <a:pt x="20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55" name="Google Shape;8855;p44"/>
              <p:cNvSpPr/>
              <p:nvPr/>
            </p:nvSpPr>
            <p:spPr>
              <a:xfrm>
                <a:off x="2048677" y="1922446"/>
                <a:ext cx="105615" cy="147868"/>
              </a:xfrm>
              <a:custGeom>
                <a:avLst/>
                <a:gdLst/>
                <a:ahLst/>
                <a:cxnLst/>
                <a:rect l="l" t="t" r="r" b="b"/>
                <a:pathLst>
                  <a:path w="3072" h="4301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048" y="2936"/>
                    </a:lnTo>
                    <a:lnTo>
                      <a:pt x="3004" y="4301"/>
                    </a:lnTo>
                    <a:lnTo>
                      <a:pt x="3072" y="4164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56" name="Google Shape;8856;p44"/>
              <p:cNvSpPr/>
              <p:nvPr/>
            </p:nvSpPr>
            <p:spPr>
              <a:xfrm>
                <a:off x="2039291" y="260533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0" y="4164"/>
                    </a:lnTo>
                    <a:lnTo>
                      <a:pt x="137" y="4232"/>
                    </a:lnTo>
                    <a:lnTo>
                      <a:pt x="3208" y="137"/>
                    </a:lnTo>
                    <a:lnTo>
                      <a:pt x="307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57" name="Google Shape;8857;p44"/>
              <p:cNvSpPr/>
              <p:nvPr/>
            </p:nvSpPr>
            <p:spPr>
              <a:xfrm>
                <a:off x="2194173" y="1849698"/>
                <a:ext cx="56349" cy="171350"/>
              </a:xfrm>
              <a:custGeom>
                <a:avLst/>
                <a:gdLst/>
                <a:ahLst/>
                <a:cxnLst/>
                <a:rect l="l" t="t" r="r" b="b"/>
                <a:pathLst>
                  <a:path w="1639" h="4984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1502" y="4983"/>
                    </a:lnTo>
                    <a:lnTo>
                      <a:pt x="1638" y="498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58" name="Google Shape;8858;p44"/>
              <p:cNvSpPr/>
              <p:nvPr/>
            </p:nvSpPr>
            <p:spPr>
              <a:xfrm>
                <a:off x="1926628" y="2530250"/>
                <a:ext cx="147903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4302" h="3072" extrusionOk="0">
                    <a:moveTo>
                      <a:pt x="4301" y="0"/>
                    </a:moveTo>
                    <a:lnTo>
                      <a:pt x="1" y="2935"/>
                    </a:lnTo>
                    <a:lnTo>
                      <a:pt x="138" y="3072"/>
                    </a:lnTo>
                    <a:lnTo>
                      <a:pt x="4301" y="69"/>
                    </a:lnTo>
                    <a:lnTo>
                      <a:pt x="4301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59" name="Google Shape;8859;p44"/>
              <p:cNvSpPr/>
              <p:nvPr/>
            </p:nvSpPr>
            <p:spPr>
              <a:xfrm>
                <a:off x="2778496" y="1976423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1"/>
                    </a:moveTo>
                    <a:lnTo>
                      <a:pt x="0" y="1570"/>
                    </a:lnTo>
                    <a:lnTo>
                      <a:pt x="69" y="1775"/>
                    </a:lnTo>
                    <a:lnTo>
                      <a:pt x="2321" y="205"/>
                    </a:lnTo>
                    <a:lnTo>
                      <a:pt x="2253" y="69"/>
                    </a:lnTo>
                    <a:lnTo>
                      <a:pt x="225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60" name="Google Shape;8860;p44"/>
              <p:cNvSpPr/>
              <p:nvPr/>
            </p:nvSpPr>
            <p:spPr>
              <a:xfrm>
                <a:off x="2452298" y="1852036"/>
                <a:ext cx="63397" cy="169012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6" extrusionOk="0">
                    <a:moveTo>
                      <a:pt x="1639" y="1"/>
                    </a:moveTo>
                    <a:lnTo>
                      <a:pt x="1" y="4915"/>
                    </a:lnTo>
                    <a:lnTo>
                      <a:pt x="137" y="4915"/>
                    </a:lnTo>
                    <a:lnTo>
                      <a:pt x="1844" y="69"/>
                    </a:lnTo>
                    <a:lnTo>
                      <a:pt x="163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61" name="Google Shape;8861;p44"/>
              <p:cNvSpPr/>
              <p:nvPr/>
            </p:nvSpPr>
            <p:spPr>
              <a:xfrm>
                <a:off x="2618904" y="2042123"/>
                <a:ext cx="150241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4370" h="3073" extrusionOk="0">
                    <a:moveTo>
                      <a:pt x="4233" y="1"/>
                    </a:moveTo>
                    <a:lnTo>
                      <a:pt x="1" y="3004"/>
                    </a:lnTo>
                    <a:lnTo>
                      <a:pt x="69" y="3072"/>
                    </a:lnTo>
                    <a:lnTo>
                      <a:pt x="4369" y="137"/>
                    </a:lnTo>
                    <a:lnTo>
                      <a:pt x="423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62" name="Google Shape;8862;p44"/>
              <p:cNvSpPr/>
              <p:nvPr/>
            </p:nvSpPr>
            <p:spPr>
              <a:xfrm>
                <a:off x="2543818" y="192715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1" y="4164"/>
                    </a:lnTo>
                    <a:lnTo>
                      <a:pt x="137" y="4232"/>
                    </a:lnTo>
                    <a:lnTo>
                      <a:pt x="3209" y="68"/>
                    </a:lnTo>
                    <a:cubicBezTo>
                      <a:pt x="3140" y="68"/>
                      <a:pt x="3072" y="0"/>
                      <a:pt x="30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63" name="Google Shape;8863;p44"/>
              <p:cNvSpPr/>
              <p:nvPr/>
            </p:nvSpPr>
            <p:spPr>
              <a:xfrm>
                <a:off x="2682266" y="2342501"/>
                <a:ext cx="176060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5121" h="206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5120" y="205"/>
                    </a:lnTo>
                    <a:lnTo>
                      <a:pt x="512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64" name="Google Shape;8864;p44"/>
              <p:cNvSpPr/>
              <p:nvPr/>
            </p:nvSpPr>
            <p:spPr>
              <a:xfrm>
                <a:off x="2877063" y="2344839"/>
                <a:ext cx="93892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06" extrusionOk="0">
                    <a:moveTo>
                      <a:pt x="0" y="1"/>
                    </a:moveTo>
                    <a:cubicBezTo>
                      <a:pt x="0" y="69"/>
                      <a:pt x="0" y="137"/>
                      <a:pt x="0" y="206"/>
                    </a:cubicBezTo>
                    <a:lnTo>
                      <a:pt x="2730" y="206"/>
                    </a:lnTo>
                    <a:lnTo>
                      <a:pt x="27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65" name="Google Shape;8865;p44"/>
              <p:cNvSpPr/>
              <p:nvPr/>
            </p:nvSpPr>
            <p:spPr>
              <a:xfrm>
                <a:off x="2539142" y="2610012"/>
                <a:ext cx="107953" cy="147903"/>
              </a:xfrm>
              <a:custGeom>
                <a:avLst/>
                <a:gdLst/>
                <a:ahLst/>
                <a:cxnLst/>
                <a:rect l="l" t="t" r="r" b="b"/>
                <a:pathLst>
                  <a:path w="3140" h="4302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935" y="4301"/>
                    </a:lnTo>
                    <a:lnTo>
                      <a:pt x="3140" y="4165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66" name="Google Shape;8866;p44"/>
              <p:cNvSpPr/>
              <p:nvPr/>
            </p:nvSpPr>
            <p:spPr>
              <a:xfrm>
                <a:off x="2442912" y="2656975"/>
                <a:ext cx="58687" cy="171316"/>
              </a:xfrm>
              <a:custGeom>
                <a:avLst/>
                <a:gdLst/>
                <a:ahLst/>
                <a:cxnLst/>
                <a:rect l="l" t="t" r="r" b="b"/>
                <a:pathLst>
                  <a:path w="1707" h="4983" extrusionOk="0">
                    <a:moveTo>
                      <a:pt x="1" y="0"/>
                    </a:moveTo>
                    <a:lnTo>
                      <a:pt x="1502" y="4983"/>
                    </a:lnTo>
                    <a:lnTo>
                      <a:pt x="1707" y="4915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67" name="Google Shape;8867;p44"/>
              <p:cNvSpPr/>
              <p:nvPr/>
            </p:nvSpPr>
            <p:spPr>
              <a:xfrm>
                <a:off x="2177739" y="2656975"/>
                <a:ext cx="63397" cy="168978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5" extrusionOk="0">
                    <a:moveTo>
                      <a:pt x="1707" y="0"/>
                    </a:moveTo>
                    <a:lnTo>
                      <a:pt x="1" y="4846"/>
                    </a:lnTo>
                    <a:lnTo>
                      <a:pt x="205" y="4915"/>
                    </a:lnTo>
                    <a:lnTo>
                      <a:pt x="18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68" name="Google Shape;8868;p44"/>
              <p:cNvSpPr/>
              <p:nvPr/>
            </p:nvSpPr>
            <p:spPr>
              <a:xfrm>
                <a:off x="2337297" y="2673374"/>
                <a:ext cx="7082" cy="17606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1" extrusionOk="0">
                    <a:moveTo>
                      <a:pt x="138" y="1"/>
                    </a:moveTo>
                    <a:lnTo>
                      <a:pt x="1" y="5120"/>
                    </a:lnTo>
                    <a:lnTo>
                      <a:pt x="206" y="5120"/>
                    </a:lnTo>
                    <a:lnTo>
                      <a:pt x="206" y="1776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69" name="Google Shape;8869;p44"/>
              <p:cNvSpPr/>
              <p:nvPr/>
            </p:nvSpPr>
            <p:spPr>
              <a:xfrm>
                <a:off x="2333962" y="1570464"/>
                <a:ext cx="36237" cy="24788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721" extrusionOk="0">
                    <a:moveTo>
                      <a:pt x="576" y="0"/>
                    </a:moveTo>
                    <a:cubicBezTo>
                      <a:pt x="1" y="0"/>
                      <a:pt x="587" y="721"/>
                      <a:pt x="893" y="721"/>
                    </a:cubicBezTo>
                    <a:cubicBezTo>
                      <a:pt x="986" y="721"/>
                      <a:pt x="1054" y="654"/>
                      <a:pt x="1054" y="478"/>
                    </a:cubicBezTo>
                    <a:cubicBezTo>
                      <a:pt x="1054" y="205"/>
                      <a:pt x="849" y="0"/>
                      <a:pt x="5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70" name="Google Shape;8870;p44"/>
              <p:cNvSpPr/>
              <p:nvPr/>
            </p:nvSpPr>
            <p:spPr>
              <a:xfrm>
                <a:off x="2323236" y="3077030"/>
                <a:ext cx="32902" cy="32867"/>
              </a:xfrm>
              <a:custGeom>
                <a:avLst/>
                <a:gdLst/>
                <a:ahLst/>
                <a:cxnLst/>
                <a:rect l="l" t="t" r="r" b="b"/>
                <a:pathLst>
                  <a:path w="957" h="956" extrusionOk="0">
                    <a:moveTo>
                      <a:pt x="478" y="0"/>
                    </a:moveTo>
                    <a:cubicBezTo>
                      <a:pt x="205" y="0"/>
                      <a:pt x="0" y="205"/>
                      <a:pt x="0" y="478"/>
                    </a:cubicBezTo>
                    <a:cubicBezTo>
                      <a:pt x="0" y="751"/>
                      <a:pt x="205" y="956"/>
                      <a:pt x="478" y="956"/>
                    </a:cubicBezTo>
                    <a:cubicBezTo>
                      <a:pt x="751" y="956"/>
                      <a:pt x="956" y="751"/>
                      <a:pt x="956" y="478"/>
                    </a:cubicBezTo>
                    <a:cubicBezTo>
                      <a:pt x="956" y="205"/>
                      <a:pt x="751" y="0"/>
                      <a:pt x="478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71" name="Google Shape;8871;p44"/>
              <p:cNvSpPr/>
              <p:nvPr/>
            </p:nvSpPr>
            <p:spPr>
              <a:xfrm>
                <a:off x="3048344" y="2095515"/>
                <a:ext cx="35240" cy="34071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91" extrusionOk="0">
                    <a:moveTo>
                      <a:pt x="482" y="0"/>
                    </a:moveTo>
                    <a:cubicBezTo>
                      <a:pt x="436" y="0"/>
                      <a:pt x="389" y="6"/>
                      <a:pt x="342" y="18"/>
                    </a:cubicBezTo>
                    <a:cubicBezTo>
                      <a:pt x="137" y="154"/>
                      <a:pt x="1" y="359"/>
                      <a:pt x="69" y="632"/>
                    </a:cubicBezTo>
                    <a:cubicBezTo>
                      <a:pt x="126" y="858"/>
                      <a:pt x="323" y="991"/>
                      <a:pt x="544" y="991"/>
                    </a:cubicBezTo>
                    <a:cubicBezTo>
                      <a:pt x="590" y="991"/>
                      <a:pt x="637" y="985"/>
                      <a:pt x="683" y="973"/>
                    </a:cubicBezTo>
                    <a:cubicBezTo>
                      <a:pt x="888" y="837"/>
                      <a:pt x="1025" y="564"/>
                      <a:pt x="957" y="359"/>
                    </a:cubicBezTo>
                    <a:cubicBezTo>
                      <a:pt x="900" y="133"/>
                      <a:pt x="703" y="0"/>
                      <a:pt x="48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72" name="Google Shape;8872;p44"/>
              <p:cNvSpPr/>
              <p:nvPr/>
            </p:nvSpPr>
            <p:spPr>
              <a:xfrm>
                <a:off x="1609851" y="2550741"/>
                <a:ext cx="37577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24" extrusionOk="0">
                    <a:moveTo>
                      <a:pt x="524" y="1"/>
                    </a:moveTo>
                    <a:cubicBezTo>
                      <a:pt x="485" y="1"/>
                      <a:pt x="446" y="6"/>
                      <a:pt x="410" y="19"/>
                    </a:cubicBezTo>
                    <a:cubicBezTo>
                      <a:pt x="137" y="87"/>
                      <a:pt x="0" y="360"/>
                      <a:pt x="69" y="633"/>
                    </a:cubicBezTo>
                    <a:cubicBezTo>
                      <a:pt x="181" y="801"/>
                      <a:pt x="339" y="924"/>
                      <a:pt x="544" y="924"/>
                    </a:cubicBezTo>
                    <a:cubicBezTo>
                      <a:pt x="588" y="924"/>
                      <a:pt x="634" y="918"/>
                      <a:pt x="683" y="906"/>
                    </a:cubicBezTo>
                    <a:cubicBezTo>
                      <a:pt x="956" y="838"/>
                      <a:pt x="1092" y="565"/>
                      <a:pt x="1024" y="292"/>
                    </a:cubicBezTo>
                    <a:cubicBezTo>
                      <a:pt x="912" y="123"/>
                      <a:pt x="707" y="1"/>
                      <a:pt x="52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73" name="Google Shape;8873;p44"/>
              <p:cNvSpPr/>
              <p:nvPr/>
            </p:nvSpPr>
            <p:spPr>
              <a:xfrm>
                <a:off x="2764400" y="2936656"/>
                <a:ext cx="37577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7" extrusionOk="0">
                    <a:moveTo>
                      <a:pt x="578" y="1"/>
                    </a:moveTo>
                    <a:cubicBezTo>
                      <a:pt x="469" y="1"/>
                      <a:pt x="360" y="39"/>
                      <a:pt x="274" y="124"/>
                    </a:cubicBezTo>
                    <a:cubicBezTo>
                      <a:pt x="69" y="261"/>
                      <a:pt x="1" y="534"/>
                      <a:pt x="206" y="739"/>
                    </a:cubicBezTo>
                    <a:cubicBezTo>
                      <a:pt x="294" y="871"/>
                      <a:pt x="439" y="946"/>
                      <a:pt x="586" y="946"/>
                    </a:cubicBezTo>
                    <a:cubicBezTo>
                      <a:pt x="666" y="946"/>
                      <a:pt x="747" y="923"/>
                      <a:pt x="820" y="875"/>
                    </a:cubicBezTo>
                    <a:cubicBezTo>
                      <a:pt x="1025" y="739"/>
                      <a:pt x="1093" y="397"/>
                      <a:pt x="956" y="193"/>
                    </a:cubicBezTo>
                    <a:cubicBezTo>
                      <a:pt x="877" y="74"/>
                      <a:pt x="729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74" name="Google Shape;8874;p44"/>
              <p:cNvSpPr/>
              <p:nvPr/>
            </p:nvSpPr>
            <p:spPr>
              <a:xfrm>
                <a:off x="1891457" y="1710321"/>
                <a:ext cx="41187" cy="32214"/>
              </a:xfrm>
              <a:custGeom>
                <a:avLst/>
                <a:gdLst/>
                <a:ahLst/>
                <a:cxnLst/>
                <a:rect l="l" t="t" r="r" b="b"/>
                <a:pathLst>
                  <a:path w="1198" h="937" extrusionOk="0">
                    <a:moveTo>
                      <a:pt x="578" y="1"/>
                    </a:moveTo>
                    <a:cubicBezTo>
                      <a:pt x="471" y="1"/>
                      <a:pt x="365" y="34"/>
                      <a:pt x="273" y="96"/>
                    </a:cubicBezTo>
                    <a:cubicBezTo>
                      <a:pt x="68" y="232"/>
                      <a:pt x="0" y="505"/>
                      <a:pt x="205" y="710"/>
                    </a:cubicBezTo>
                    <a:cubicBezTo>
                      <a:pt x="305" y="870"/>
                      <a:pt x="440" y="936"/>
                      <a:pt x="572" y="936"/>
                    </a:cubicBezTo>
                    <a:cubicBezTo>
                      <a:pt x="892" y="936"/>
                      <a:pt x="1197" y="550"/>
                      <a:pt x="956" y="164"/>
                    </a:cubicBezTo>
                    <a:cubicBezTo>
                      <a:pt x="843" y="51"/>
                      <a:pt x="710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75" name="Google Shape;8875;p44"/>
              <p:cNvSpPr/>
              <p:nvPr/>
            </p:nvSpPr>
            <p:spPr>
              <a:xfrm>
                <a:off x="1879699" y="2928267"/>
                <a:ext cx="37577" cy="32386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2" extrusionOk="0">
                    <a:moveTo>
                      <a:pt x="492" y="0"/>
                    </a:moveTo>
                    <a:cubicBezTo>
                      <a:pt x="350" y="0"/>
                      <a:pt x="213" y="51"/>
                      <a:pt x="137" y="164"/>
                    </a:cubicBezTo>
                    <a:cubicBezTo>
                      <a:pt x="1" y="437"/>
                      <a:pt x="69" y="710"/>
                      <a:pt x="274" y="846"/>
                    </a:cubicBezTo>
                    <a:cubicBezTo>
                      <a:pt x="366" y="907"/>
                      <a:pt x="472" y="941"/>
                      <a:pt x="573" y="941"/>
                    </a:cubicBezTo>
                    <a:cubicBezTo>
                      <a:pt x="697" y="941"/>
                      <a:pt x="813" y="891"/>
                      <a:pt x="888" y="778"/>
                    </a:cubicBezTo>
                    <a:cubicBezTo>
                      <a:pt x="1093" y="505"/>
                      <a:pt x="1025" y="232"/>
                      <a:pt x="820" y="95"/>
                    </a:cubicBezTo>
                    <a:cubicBezTo>
                      <a:pt x="728" y="34"/>
                      <a:pt x="608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76" name="Google Shape;8876;p44"/>
              <p:cNvSpPr/>
              <p:nvPr/>
            </p:nvSpPr>
            <p:spPr>
              <a:xfrm>
                <a:off x="2778496" y="1718676"/>
                <a:ext cx="34689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09" h="947" extrusionOk="0">
                    <a:moveTo>
                      <a:pt x="483" y="1"/>
                    </a:moveTo>
                    <a:cubicBezTo>
                      <a:pt x="348" y="1"/>
                      <a:pt x="217" y="61"/>
                      <a:pt x="137" y="194"/>
                    </a:cubicBezTo>
                    <a:cubicBezTo>
                      <a:pt x="0" y="399"/>
                      <a:pt x="0" y="672"/>
                      <a:pt x="205" y="877"/>
                    </a:cubicBezTo>
                    <a:cubicBezTo>
                      <a:pt x="285" y="924"/>
                      <a:pt x="372" y="946"/>
                      <a:pt x="458" y="946"/>
                    </a:cubicBezTo>
                    <a:cubicBezTo>
                      <a:pt x="740" y="946"/>
                      <a:pt x="1008" y="713"/>
                      <a:pt x="956" y="399"/>
                    </a:cubicBezTo>
                    <a:cubicBezTo>
                      <a:pt x="914" y="149"/>
                      <a:pt x="695" y="1"/>
                      <a:pt x="48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77" name="Google Shape;8877;p44"/>
              <p:cNvSpPr/>
              <p:nvPr/>
            </p:nvSpPr>
            <p:spPr>
              <a:xfrm>
                <a:off x="1614526" y="2086095"/>
                <a:ext cx="35239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4" extrusionOk="0">
                    <a:moveTo>
                      <a:pt x="539" y="1"/>
                    </a:moveTo>
                    <a:cubicBezTo>
                      <a:pt x="320" y="1"/>
                      <a:pt x="125" y="123"/>
                      <a:pt x="69" y="292"/>
                    </a:cubicBezTo>
                    <a:cubicBezTo>
                      <a:pt x="1" y="565"/>
                      <a:pt x="137" y="838"/>
                      <a:pt x="410" y="906"/>
                    </a:cubicBezTo>
                    <a:cubicBezTo>
                      <a:pt x="445" y="918"/>
                      <a:pt x="483" y="923"/>
                      <a:pt x="520" y="923"/>
                    </a:cubicBezTo>
                    <a:cubicBezTo>
                      <a:pt x="703" y="923"/>
                      <a:pt x="900" y="791"/>
                      <a:pt x="956" y="565"/>
                    </a:cubicBezTo>
                    <a:cubicBezTo>
                      <a:pt x="1025" y="360"/>
                      <a:pt x="888" y="87"/>
                      <a:pt x="683" y="19"/>
                    </a:cubicBezTo>
                    <a:cubicBezTo>
                      <a:pt x="635" y="7"/>
                      <a:pt x="587" y="1"/>
                      <a:pt x="53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78" name="Google Shape;8878;p44"/>
              <p:cNvSpPr/>
              <p:nvPr/>
            </p:nvSpPr>
            <p:spPr>
              <a:xfrm>
                <a:off x="3043668" y="2562499"/>
                <a:ext cx="35240" cy="31733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3" extrusionOk="0">
                    <a:moveTo>
                      <a:pt x="539" y="0"/>
                    </a:moveTo>
                    <a:cubicBezTo>
                      <a:pt x="320" y="0"/>
                      <a:pt x="125" y="122"/>
                      <a:pt x="69" y="291"/>
                    </a:cubicBezTo>
                    <a:cubicBezTo>
                      <a:pt x="0" y="564"/>
                      <a:pt x="137" y="837"/>
                      <a:pt x="342" y="905"/>
                    </a:cubicBezTo>
                    <a:cubicBezTo>
                      <a:pt x="389" y="917"/>
                      <a:pt x="435" y="923"/>
                      <a:pt x="481" y="923"/>
                    </a:cubicBezTo>
                    <a:cubicBezTo>
                      <a:pt x="702" y="923"/>
                      <a:pt x="899" y="790"/>
                      <a:pt x="956" y="564"/>
                    </a:cubicBezTo>
                    <a:cubicBezTo>
                      <a:pt x="1024" y="359"/>
                      <a:pt x="888" y="86"/>
                      <a:pt x="683" y="18"/>
                    </a:cubicBezTo>
                    <a:cubicBezTo>
                      <a:pt x="635" y="6"/>
                      <a:pt x="586" y="0"/>
                      <a:pt x="53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79" name="Google Shape;8879;p44"/>
              <p:cNvSpPr/>
              <p:nvPr/>
            </p:nvSpPr>
            <p:spPr>
              <a:xfrm>
                <a:off x="2534432" y="1729127"/>
                <a:ext cx="30529" cy="27366"/>
              </a:xfrm>
              <a:custGeom>
                <a:avLst/>
                <a:gdLst/>
                <a:ahLst/>
                <a:cxnLst/>
                <a:rect l="l" t="t" r="r" b="b"/>
                <a:pathLst>
                  <a:path w="888" h="796" extrusionOk="0">
                    <a:moveTo>
                      <a:pt x="453" y="1"/>
                    </a:moveTo>
                    <a:cubicBezTo>
                      <a:pt x="286" y="1"/>
                      <a:pt x="120" y="78"/>
                      <a:pt x="69" y="231"/>
                    </a:cubicBezTo>
                    <a:cubicBezTo>
                      <a:pt x="1" y="436"/>
                      <a:pt x="137" y="709"/>
                      <a:pt x="342" y="777"/>
                    </a:cubicBezTo>
                    <a:cubicBezTo>
                      <a:pt x="378" y="789"/>
                      <a:pt x="414" y="795"/>
                      <a:pt x="450" y="795"/>
                    </a:cubicBezTo>
                    <a:cubicBezTo>
                      <a:pt x="615" y="795"/>
                      <a:pt x="764" y="673"/>
                      <a:pt x="820" y="504"/>
                    </a:cubicBezTo>
                    <a:cubicBezTo>
                      <a:pt x="888" y="300"/>
                      <a:pt x="820" y="95"/>
                      <a:pt x="615" y="26"/>
                    </a:cubicBezTo>
                    <a:cubicBezTo>
                      <a:pt x="564" y="9"/>
                      <a:pt x="508" y="1"/>
                      <a:pt x="45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80" name="Google Shape;8880;p44"/>
              <p:cNvSpPr/>
              <p:nvPr/>
            </p:nvSpPr>
            <p:spPr>
              <a:xfrm>
                <a:off x="2132392" y="2923729"/>
                <a:ext cx="26610" cy="22931"/>
              </a:xfrm>
              <a:custGeom>
                <a:avLst/>
                <a:gdLst/>
                <a:ahLst/>
                <a:cxnLst/>
                <a:rect l="l" t="t" r="r" b="b"/>
                <a:pathLst>
                  <a:path w="774" h="667" extrusionOk="0">
                    <a:moveTo>
                      <a:pt x="316" y="0"/>
                    </a:moveTo>
                    <a:cubicBezTo>
                      <a:pt x="1" y="0"/>
                      <a:pt x="308" y="667"/>
                      <a:pt x="545" y="667"/>
                    </a:cubicBezTo>
                    <a:cubicBezTo>
                      <a:pt x="607" y="667"/>
                      <a:pt x="665" y="620"/>
                      <a:pt x="705" y="500"/>
                    </a:cubicBezTo>
                    <a:cubicBezTo>
                      <a:pt x="773" y="296"/>
                      <a:pt x="637" y="91"/>
                      <a:pt x="432" y="22"/>
                    </a:cubicBezTo>
                    <a:cubicBezTo>
                      <a:pt x="386" y="7"/>
                      <a:pt x="348" y="0"/>
                      <a:pt x="31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81" name="Google Shape;8881;p44"/>
              <p:cNvSpPr/>
              <p:nvPr/>
            </p:nvSpPr>
            <p:spPr>
              <a:xfrm>
                <a:off x="2961707" y="2340438"/>
                <a:ext cx="30358" cy="20869"/>
              </a:xfrm>
              <a:custGeom>
                <a:avLst/>
                <a:gdLst/>
                <a:ahLst/>
                <a:cxnLst/>
                <a:rect l="l" t="t" r="r" b="b"/>
                <a:pathLst>
                  <a:path w="883" h="607" extrusionOk="0">
                    <a:moveTo>
                      <a:pt x="752" y="1"/>
                    </a:moveTo>
                    <a:cubicBezTo>
                      <a:pt x="497" y="1"/>
                      <a:pt x="1" y="607"/>
                      <a:pt x="473" y="607"/>
                    </a:cubicBezTo>
                    <a:cubicBezTo>
                      <a:pt x="678" y="607"/>
                      <a:pt x="883" y="402"/>
                      <a:pt x="883" y="197"/>
                    </a:cubicBezTo>
                    <a:cubicBezTo>
                      <a:pt x="883" y="55"/>
                      <a:pt x="828" y="1"/>
                      <a:pt x="75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82" name="Google Shape;8882;p44"/>
              <p:cNvSpPr/>
              <p:nvPr/>
            </p:nvSpPr>
            <p:spPr>
              <a:xfrm>
                <a:off x="1701370" y="2316235"/>
                <a:ext cx="28192" cy="26301"/>
              </a:xfrm>
              <a:custGeom>
                <a:avLst/>
                <a:gdLst/>
                <a:ahLst/>
                <a:cxnLst/>
                <a:rect l="l" t="t" r="r" b="b"/>
                <a:pathLst>
                  <a:path w="820" h="765" extrusionOk="0">
                    <a:moveTo>
                      <a:pt x="492" y="0"/>
                    </a:moveTo>
                    <a:cubicBezTo>
                      <a:pt x="465" y="0"/>
                      <a:pt x="437" y="5"/>
                      <a:pt x="410" y="14"/>
                    </a:cubicBezTo>
                    <a:cubicBezTo>
                      <a:pt x="205" y="14"/>
                      <a:pt x="0" y="150"/>
                      <a:pt x="0" y="355"/>
                    </a:cubicBezTo>
                    <a:cubicBezTo>
                      <a:pt x="0" y="560"/>
                      <a:pt x="205" y="765"/>
                      <a:pt x="410" y="765"/>
                    </a:cubicBezTo>
                    <a:cubicBezTo>
                      <a:pt x="615" y="765"/>
                      <a:pt x="819" y="560"/>
                      <a:pt x="819" y="355"/>
                    </a:cubicBezTo>
                    <a:cubicBezTo>
                      <a:pt x="819" y="178"/>
                      <a:pt x="666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83" name="Google Shape;8883;p44"/>
              <p:cNvSpPr/>
              <p:nvPr/>
            </p:nvSpPr>
            <p:spPr>
              <a:xfrm>
                <a:off x="2517998" y="2928611"/>
                <a:ext cx="36030" cy="27298"/>
              </a:xfrm>
              <a:custGeom>
                <a:avLst/>
                <a:gdLst/>
                <a:ahLst/>
                <a:cxnLst/>
                <a:rect l="l" t="t" r="r" b="b"/>
                <a:pathLst>
                  <a:path w="1048" h="794" extrusionOk="0">
                    <a:moveTo>
                      <a:pt x="456" y="0"/>
                    </a:moveTo>
                    <a:cubicBezTo>
                      <a:pt x="420" y="0"/>
                      <a:pt x="382" y="6"/>
                      <a:pt x="342" y="17"/>
                    </a:cubicBezTo>
                    <a:cubicBezTo>
                      <a:pt x="137" y="85"/>
                      <a:pt x="1" y="358"/>
                      <a:pt x="69" y="563"/>
                    </a:cubicBezTo>
                    <a:cubicBezTo>
                      <a:pt x="120" y="717"/>
                      <a:pt x="248" y="793"/>
                      <a:pt x="395" y="793"/>
                    </a:cubicBezTo>
                    <a:cubicBezTo>
                      <a:pt x="444" y="793"/>
                      <a:pt x="496" y="785"/>
                      <a:pt x="547" y="768"/>
                    </a:cubicBezTo>
                    <a:cubicBezTo>
                      <a:pt x="1048" y="643"/>
                      <a:pt x="859" y="0"/>
                      <a:pt x="45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84" name="Google Shape;8884;p44"/>
              <p:cNvSpPr/>
              <p:nvPr/>
            </p:nvSpPr>
            <p:spPr>
              <a:xfrm>
                <a:off x="2145010" y="1732600"/>
                <a:ext cx="33108" cy="17121"/>
              </a:xfrm>
              <a:custGeom>
                <a:avLst/>
                <a:gdLst/>
                <a:ahLst/>
                <a:cxnLst/>
                <a:rect l="l" t="t" r="r" b="b"/>
                <a:pathLst>
                  <a:path w="963" h="498" extrusionOk="0">
                    <a:moveTo>
                      <a:pt x="214" y="1"/>
                    </a:moveTo>
                    <a:cubicBezTo>
                      <a:pt x="86" y="1"/>
                      <a:pt x="0" y="72"/>
                      <a:pt x="65" y="267"/>
                    </a:cubicBezTo>
                    <a:cubicBezTo>
                      <a:pt x="116" y="420"/>
                      <a:pt x="244" y="497"/>
                      <a:pt x="392" y="497"/>
                    </a:cubicBezTo>
                    <a:cubicBezTo>
                      <a:pt x="441" y="497"/>
                      <a:pt x="492" y="489"/>
                      <a:pt x="543" y="472"/>
                    </a:cubicBezTo>
                    <a:cubicBezTo>
                      <a:pt x="963" y="332"/>
                      <a:pt x="491" y="1"/>
                      <a:pt x="21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85" name="Google Shape;8885;p44"/>
              <p:cNvSpPr/>
              <p:nvPr/>
            </p:nvSpPr>
            <p:spPr>
              <a:xfrm>
                <a:off x="1816337" y="2689601"/>
                <a:ext cx="30564" cy="2747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799" extrusionOk="0">
                    <a:moveTo>
                      <a:pt x="407" y="1"/>
                    </a:moveTo>
                    <a:cubicBezTo>
                      <a:pt x="330" y="1"/>
                      <a:pt x="258" y="23"/>
                      <a:pt x="206" y="75"/>
                    </a:cubicBezTo>
                    <a:cubicBezTo>
                      <a:pt x="1" y="212"/>
                      <a:pt x="1" y="485"/>
                      <a:pt x="137" y="621"/>
                    </a:cubicBezTo>
                    <a:cubicBezTo>
                      <a:pt x="181" y="751"/>
                      <a:pt x="306" y="798"/>
                      <a:pt x="445" y="798"/>
                    </a:cubicBezTo>
                    <a:cubicBezTo>
                      <a:pt x="524" y="798"/>
                      <a:pt x="609" y="783"/>
                      <a:pt x="683" y="758"/>
                    </a:cubicBezTo>
                    <a:cubicBezTo>
                      <a:pt x="820" y="621"/>
                      <a:pt x="888" y="348"/>
                      <a:pt x="752" y="143"/>
                    </a:cubicBezTo>
                    <a:cubicBezTo>
                      <a:pt x="667" y="59"/>
                      <a:pt x="531" y="1"/>
                      <a:pt x="407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86" name="Google Shape;8886;p44"/>
              <p:cNvSpPr/>
              <p:nvPr/>
            </p:nvSpPr>
            <p:spPr>
              <a:xfrm>
                <a:off x="2848906" y="1962258"/>
                <a:ext cx="30529" cy="28363"/>
              </a:xfrm>
              <a:custGeom>
                <a:avLst/>
                <a:gdLst/>
                <a:ahLst/>
                <a:cxnLst/>
                <a:rect l="l" t="t" r="r" b="b"/>
                <a:pathLst>
                  <a:path w="888" h="825" extrusionOk="0">
                    <a:moveTo>
                      <a:pt x="389" y="0"/>
                    </a:moveTo>
                    <a:cubicBezTo>
                      <a:pt x="319" y="0"/>
                      <a:pt x="253" y="23"/>
                      <a:pt x="205" y="71"/>
                    </a:cubicBezTo>
                    <a:cubicBezTo>
                      <a:pt x="0" y="208"/>
                      <a:pt x="0" y="481"/>
                      <a:pt x="68" y="617"/>
                    </a:cubicBezTo>
                    <a:cubicBezTo>
                      <a:pt x="156" y="750"/>
                      <a:pt x="302" y="825"/>
                      <a:pt x="430" y="825"/>
                    </a:cubicBezTo>
                    <a:cubicBezTo>
                      <a:pt x="501" y="825"/>
                      <a:pt x="566" y="802"/>
                      <a:pt x="614" y="754"/>
                    </a:cubicBezTo>
                    <a:cubicBezTo>
                      <a:pt x="819" y="617"/>
                      <a:pt x="887" y="344"/>
                      <a:pt x="751" y="208"/>
                    </a:cubicBezTo>
                    <a:cubicBezTo>
                      <a:pt x="663" y="76"/>
                      <a:pt x="518" y="0"/>
                      <a:pt x="38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87" name="Google Shape;8887;p44"/>
              <p:cNvSpPr/>
              <p:nvPr/>
            </p:nvSpPr>
            <p:spPr>
              <a:xfrm>
                <a:off x="1826857" y="1949675"/>
                <a:ext cx="34242" cy="15333"/>
              </a:xfrm>
              <a:custGeom>
                <a:avLst/>
                <a:gdLst/>
                <a:ahLst/>
                <a:cxnLst/>
                <a:rect l="l" t="t" r="r" b="b"/>
                <a:pathLst>
                  <a:path w="996" h="446" extrusionOk="0">
                    <a:moveTo>
                      <a:pt x="449" y="1"/>
                    </a:moveTo>
                    <a:cubicBezTo>
                      <a:pt x="344" y="1"/>
                      <a:pt x="248" y="51"/>
                      <a:pt x="173" y="164"/>
                    </a:cubicBezTo>
                    <a:cubicBezTo>
                      <a:pt x="0" y="365"/>
                      <a:pt x="154" y="445"/>
                      <a:pt x="355" y="445"/>
                    </a:cubicBezTo>
                    <a:cubicBezTo>
                      <a:pt x="631" y="445"/>
                      <a:pt x="995" y="294"/>
                      <a:pt x="719" y="96"/>
                    </a:cubicBezTo>
                    <a:cubicBezTo>
                      <a:pt x="627" y="35"/>
                      <a:pt x="535" y="1"/>
                      <a:pt x="44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88" name="Google Shape;8888;p44"/>
              <p:cNvSpPr/>
              <p:nvPr/>
            </p:nvSpPr>
            <p:spPr>
              <a:xfrm>
                <a:off x="2832816" y="2703044"/>
                <a:ext cx="39193" cy="27573"/>
              </a:xfrm>
              <a:custGeom>
                <a:avLst/>
                <a:gdLst/>
                <a:ahLst/>
                <a:cxnLst/>
                <a:rect l="l" t="t" r="r" b="b"/>
                <a:pathLst>
                  <a:path w="1140" h="802" extrusionOk="0">
                    <a:moveTo>
                      <a:pt x="572" y="0"/>
                    </a:moveTo>
                    <a:cubicBezTo>
                      <a:pt x="249" y="0"/>
                      <a:pt x="1" y="487"/>
                      <a:pt x="332" y="708"/>
                    </a:cubicBezTo>
                    <a:cubicBezTo>
                      <a:pt x="424" y="774"/>
                      <a:pt x="513" y="801"/>
                      <a:pt x="595" y="801"/>
                    </a:cubicBezTo>
                    <a:cubicBezTo>
                      <a:pt x="937" y="801"/>
                      <a:pt x="1140" y="314"/>
                      <a:pt x="809" y="94"/>
                    </a:cubicBezTo>
                    <a:cubicBezTo>
                      <a:pt x="730" y="28"/>
                      <a:pt x="649" y="0"/>
                      <a:pt x="5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889" name="Google Shape;8889;p44"/>
            <p:cNvGrpSpPr/>
            <p:nvPr/>
          </p:nvGrpSpPr>
          <p:grpSpPr>
            <a:xfrm rot="7357421" flipH="1">
              <a:off x="1268681" y="3388906"/>
              <a:ext cx="305676" cy="221471"/>
              <a:chOff x="1399963" y="545100"/>
              <a:chExt cx="305686" cy="221479"/>
            </a:xfrm>
          </p:grpSpPr>
          <p:sp>
            <p:nvSpPr>
              <p:cNvPr id="8890" name="Google Shape;8890;p44"/>
              <p:cNvSpPr/>
              <p:nvPr/>
            </p:nvSpPr>
            <p:spPr>
              <a:xfrm>
                <a:off x="1614599" y="545100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5" y="1028"/>
                      <a:pt x="1325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91" name="Google Shape;8891;p44"/>
              <p:cNvSpPr/>
              <p:nvPr/>
            </p:nvSpPr>
            <p:spPr>
              <a:xfrm>
                <a:off x="1628252" y="738895"/>
                <a:ext cx="35682" cy="27684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8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92" name="Google Shape;8892;p44"/>
              <p:cNvSpPr/>
              <p:nvPr/>
            </p:nvSpPr>
            <p:spPr>
              <a:xfrm>
                <a:off x="1399963" y="649000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93" name="Google Shape;8893;p44"/>
              <p:cNvSpPr/>
              <p:nvPr/>
            </p:nvSpPr>
            <p:spPr>
              <a:xfrm>
                <a:off x="1669967" y="628155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94" name="Google Shape;8894;p44"/>
              <p:cNvSpPr/>
              <p:nvPr/>
            </p:nvSpPr>
            <p:spPr>
              <a:xfrm>
                <a:off x="1531572" y="649000"/>
                <a:ext cx="35655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029" extrusionOk="0">
                    <a:moveTo>
                      <a:pt x="662" y="1"/>
                    </a:moveTo>
                    <a:cubicBezTo>
                      <a:pt x="0" y="1"/>
                      <a:pt x="0" y="1029"/>
                      <a:pt x="662" y="1029"/>
                    </a:cubicBezTo>
                    <a:cubicBezTo>
                      <a:pt x="1324" y="1029"/>
                      <a:pt x="1324" y="1"/>
                      <a:pt x="66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895" name="Google Shape;8895;p44"/>
            <p:cNvGrpSpPr/>
            <p:nvPr/>
          </p:nvGrpSpPr>
          <p:grpSpPr>
            <a:xfrm flipH="1">
              <a:off x="7555738" y="1040098"/>
              <a:ext cx="972222" cy="1001709"/>
              <a:chOff x="1609851" y="1570464"/>
              <a:chExt cx="1473733" cy="1539433"/>
            </a:xfrm>
          </p:grpSpPr>
          <p:sp>
            <p:nvSpPr>
              <p:cNvPr id="8896" name="Google Shape;8896;p44"/>
              <p:cNvSpPr/>
              <p:nvPr/>
            </p:nvSpPr>
            <p:spPr>
              <a:xfrm>
                <a:off x="2083882" y="2441068"/>
                <a:ext cx="117373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26" extrusionOk="0">
                    <a:moveTo>
                      <a:pt x="3413" y="0"/>
                    </a:moveTo>
                    <a:lnTo>
                      <a:pt x="0" y="2389"/>
                    </a:lnTo>
                    <a:lnTo>
                      <a:pt x="68" y="2526"/>
                    </a:lnTo>
                    <a:lnTo>
                      <a:pt x="3413" y="69"/>
                    </a:lnTo>
                    <a:lnTo>
                      <a:pt x="341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97" name="Google Shape;8897;p44"/>
              <p:cNvSpPr/>
              <p:nvPr/>
            </p:nvSpPr>
            <p:spPr>
              <a:xfrm>
                <a:off x="2039291" y="2403525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2935" y="0"/>
                    </a:moveTo>
                    <a:lnTo>
                      <a:pt x="0" y="888"/>
                    </a:lnTo>
                    <a:lnTo>
                      <a:pt x="0" y="1024"/>
                    </a:lnTo>
                    <a:lnTo>
                      <a:pt x="2935" y="69"/>
                    </a:lnTo>
                    <a:lnTo>
                      <a:pt x="293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98" name="Google Shape;8898;p44"/>
              <p:cNvSpPr/>
              <p:nvPr/>
            </p:nvSpPr>
            <p:spPr>
              <a:xfrm>
                <a:off x="2151920" y="2513816"/>
                <a:ext cx="68107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26" extrusionOk="0">
                    <a:moveTo>
                      <a:pt x="1980" y="0"/>
                    </a:moveTo>
                    <a:lnTo>
                      <a:pt x="1" y="2458"/>
                    </a:lnTo>
                    <a:lnTo>
                      <a:pt x="137" y="2526"/>
                    </a:lnTo>
                    <a:lnTo>
                      <a:pt x="198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99" name="Google Shape;8899;p44"/>
              <p:cNvSpPr/>
              <p:nvPr/>
            </p:nvSpPr>
            <p:spPr>
              <a:xfrm>
                <a:off x="2241102" y="2509106"/>
                <a:ext cx="49301" cy="133807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892" extrusionOk="0">
                    <a:moveTo>
                      <a:pt x="1366" y="1"/>
                    </a:moveTo>
                    <a:lnTo>
                      <a:pt x="0" y="3892"/>
                    </a:lnTo>
                    <a:lnTo>
                      <a:pt x="69" y="3892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00" name="Google Shape;8900;p44"/>
              <p:cNvSpPr/>
              <p:nvPr/>
            </p:nvSpPr>
            <p:spPr>
              <a:xfrm>
                <a:off x="2158968" y="2074990"/>
                <a:ext cx="61059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2595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775" y="2594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01" name="Google Shape;8901;p44"/>
              <p:cNvSpPr/>
              <p:nvPr/>
            </p:nvSpPr>
            <p:spPr>
              <a:xfrm>
                <a:off x="2022858" y="2333115"/>
                <a:ext cx="145531" cy="4744"/>
              </a:xfrm>
              <a:custGeom>
                <a:avLst/>
                <a:gdLst/>
                <a:ahLst/>
                <a:cxnLst/>
                <a:rect l="l" t="t" r="r" b="b"/>
                <a:pathLst>
                  <a:path w="4233" h="138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4232" y="137"/>
                    </a:lnTo>
                    <a:lnTo>
                      <a:pt x="4232" y="69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02" name="Google Shape;8902;p44"/>
              <p:cNvSpPr/>
              <p:nvPr/>
            </p:nvSpPr>
            <p:spPr>
              <a:xfrm>
                <a:off x="2346717" y="2016303"/>
                <a:ext cx="4710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3073" extrusionOk="0">
                    <a:moveTo>
                      <a:pt x="0" y="1"/>
                    </a:moveTo>
                    <a:lnTo>
                      <a:pt x="0" y="3072"/>
                    </a:lnTo>
                    <a:lnTo>
                      <a:pt x="137" y="3072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03" name="Google Shape;8903;p44"/>
              <p:cNvSpPr/>
              <p:nvPr/>
            </p:nvSpPr>
            <p:spPr>
              <a:xfrm>
                <a:off x="2086220" y="2143028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69" y="1"/>
                    </a:moveTo>
                    <a:lnTo>
                      <a:pt x="0" y="137"/>
                    </a:lnTo>
                    <a:lnTo>
                      <a:pt x="3413" y="2595"/>
                    </a:lnTo>
                    <a:lnTo>
                      <a:pt x="3413" y="2526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04" name="Google Shape;8904;p44"/>
              <p:cNvSpPr/>
              <p:nvPr/>
            </p:nvSpPr>
            <p:spPr>
              <a:xfrm>
                <a:off x="2492179" y="2445744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69"/>
                    </a:cubicBezTo>
                    <a:lnTo>
                      <a:pt x="3277" y="2595"/>
                    </a:lnTo>
                    <a:cubicBezTo>
                      <a:pt x="3346" y="2527"/>
                      <a:pt x="3346" y="2527"/>
                      <a:pt x="3414" y="2458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05" name="Google Shape;8905;p44"/>
              <p:cNvSpPr/>
              <p:nvPr/>
            </p:nvSpPr>
            <p:spPr>
              <a:xfrm>
                <a:off x="2342007" y="2556069"/>
                <a:ext cx="4744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138" h="3072" extrusionOk="0">
                    <a:moveTo>
                      <a:pt x="69" y="0"/>
                    </a:moveTo>
                    <a:lnTo>
                      <a:pt x="1" y="3072"/>
                    </a:lnTo>
                    <a:lnTo>
                      <a:pt x="137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06" name="Google Shape;8906;p44"/>
              <p:cNvSpPr/>
              <p:nvPr/>
            </p:nvSpPr>
            <p:spPr>
              <a:xfrm>
                <a:off x="2553203" y="2241596"/>
                <a:ext cx="103278" cy="32902"/>
              </a:xfrm>
              <a:custGeom>
                <a:avLst/>
                <a:gdLst/>
                <a:ahLst/>
                <a:cxnLst/>
                <a:rect l="l" t="t" r="r" b="b"/>
                <a:pathLst>
                  <a:path w="3004" h="957" extrusionOk="0">
                    <a:moveTo>
                      <a:pt x="2936" y="1"/>
                    </a:moveTo>
                    <a:lnTo>
                      <a:pt x="1" y="888"/>
                    </a:lnTo>
                    <a:lnTo>
                      <a:pt x="1" y="956"/>
                    </a:lnTo>
                    <a:lnTo>
                      <a:pt x="3004" y="137"/>
                    </a:lnTo>
                    <a:cubicBezTo>
                      <a:pt x="3004" y="137"/>
                      <a:pt x="3004" y="1"/>
                      <a:pt x="2936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07" name="Google Shape;8907;p44"/>
              <p:cNvSpPr/>
              <p:nvPr/>
            </p:nvSpPr>
            <p:spPr>
              <a:xfrm>
                <a:off x="2527384" y="2340163"/>
                <a:ext cx="143193" cy="4710"/>
              </a:xfrm>
              <a:custGeom>
                <a:avLst/>
                <a:gdLst/>
                <a:ahLst/>
                <a:cxnLst/>
                <a:rect l="l" t="t" r="r" b="b"/>
                <a:pathLst>
                  <a:path w="4165" h="137" extrusionOk="0">
                    <a:moveTo>
                      <a:pt x="1" y="0"/>
                    </a:moveTo>
                    <a:lnTo>
                      <a:pt x="1" y="69"/>
                    </a:lnTo>
                    <a:lnTo>
                      <a:pt x="4165" y="137"/>
                    </a:lnTo>
                    <a:lnTo>
                      <a:pt x="416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08" name="Google Shape;8908;p44"/>
              <p:cNvSpPr/>
              <p:nvPr/>
            </p:nvSpPr>
            <p:spPr>
              <a:xfrm>
                <a:off x="2471070" y="2513816"/>
                <a:ext cx="65735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2595" extrusionOk="0">
                    <a:moveTo>
                      <a:pt x="1" y="0"/>
                    </a:moveTo>
                    <a:lnTo>
                      <a:pt x="1775" y="2594"/>
                    </a:lnTo>
                    <a:lnTo>
                      <a:pt x="1912" y="252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09" name="Google Shape;8909;p44"/>
              <p:cNvSpPr/>
              <p:nvPr/>
            </p:nvSpPr>
            <p:spPr>
              <a:xfrm>
                <a:off x="2400659" y="2509106"/>
                <a:ext cx="44625" cy="138517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9" extrusionOk="0">
                    <a:moveTo>
                      <a:pt x="1" y="1"/>
                    </a:moveTo>
                    <a:lnTo>
                      <a:pt x="1161" y="4028"/>
                    </a:lnTo>
                    <a:lnTo>
                      <a:pt x="1298" y="4028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10" name="Google Shape;8910;p44"/>
              <p:cNvSpPr/>
              <p:nvPr/>
            </p:nvSpPr>
            <p:spPr>
              <a:xfrm>
                <a:off x="1936048" y="2030399"/>
                <a:ext cx="145496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232" h="3209" extrusionOk="0">
                    <a:moveTo>
                      <a:pt x="137" y="0"/>
                    </a:moveTo>
                    <a:lnTo>
                      <a:pt x="0" y="137"/>
                    </a:lnTo>
                    <a:lnTo>
                      <a:pt x="4164" y="3209"/>
                    </a:lnTo>
                    <a:lnTo>
                      <a:pt x="4232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11" name="Google Shape;8911;p44"/>
              <p:cNvSpPr/>
              <p:nvPr/>
            </p:nvSpPr>
            <p:spPr>
              <a:xfrm>
                <a:off x="1860928" y="2171185"/>
                <a:ext cx="169012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4916" h="1776" extrusionOk="0">
                    <a:moveTo>
                      <a:pt x="69" y="1"/>
                    </a:moveTo>
                    <a:lnTo>
                      <a:pt x="1" y="206"/>
                    </a:lnTo>
                    <a:lnTo>
                      <a:pt x="4915" y="1776"/>
                    </a:lnTo>
                    <a:lnTo>
                      <a:pt x="4915" y="1707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12" name="Google Shape;8912;p44"/>
              <p:cNvSpPr/>
              <p:nvPr/>
            </p:nvSpPr>
            <p:spPr>
              <a:xfrm>
                <a:off x="2766772" y="2654603"/>
                <a:ext cx="79796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321" h="1844" extrusionOk="0">
                    <a:moveTo>
                      <a:pt x="137" y="1"/>
                    </a:moveTo>
                    <a:cubicBezTo>
                      <a:pt x="137" y="69"/>
                      <a:pt x="68" y="137"/>
                      <a:pt x="0" y="206"/>
                    </a:cubicBezTo>
                    <a:lnTo>
                      <a:pt x="2184" y="1844"/>
                    </a:lnTo>
                    <a:lnTo>
                      <a:pt x="2253" y="1776"/>
                    </a:lnTo>
                    <a:lnTo>
                      <a:pt x="2321" y="1639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13" name="Google Shape;8913;p44"/>
              <p:cNvSpPr/>
              <p:nvPr/>
            </p:nvSpPr>
            <p:spPr>
              <a:xfrm>
                <a:off x="1837481" y="2328440"/>
                <a:ext cx="176026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5120" h="274" extrusionOk="0">
                    <a:moveTo>
                      <a:pt x="0" y="0"/>
                    </a:moveTo>
                    <a:cubicBezTo>
                      <a:pt x="0" y="68"/>
                      <a:pt x="0" y="137"/>
                      <a:pt x="0" y="205"/>
                    </a:cubicBezTo>
                    <a:lnTo>
                      <a:pt x="5120" y="273"/>
                    </a:lnTo>
                    <a:lnTo>
                      <a:pt x="5120" y="137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14" name="Google Shape;8914;p44"/>
              <p:cNvSpPr/>
              <p:nvPr/>
            </p:nvSpPr>
            <p:spPr>
              <a:xfrm>
                <a:off x="1722479" y="2323729"/>
                <a:ext cx="93892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74" extrusionOk="0">
                    <a:moveTo>
                      <a:pt x="1" y="1"/>
                    </a:moveTo>
                    <a:lnTo>
                      <a:pt x="1" y="205"/>
                    </a:lnTo>
                    <a:lnTo>
                      <a:pt x="1" y="274"/>
                    </a:lnTo>
                    <a:lnTo>
                      <a:pt x="2731" y="274"/>
                    </a:lnTo>
                    <a:cubicBezTo>
                      <a:pt x="2731" y="205"/>
                      <a:pt x="2731" y="137"/>
                      <a:pt x="2731" y="69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15" name="Google Shape;8915;p44"/>
              <p:cNvSpPr/>
              <p:nvPr/>
            </p:nvSpPr>
            <p:spPr>
              <a:xfrm>
                <a:off x="2403032" y="2032737"/>
                <a:ext cx="49301" cy="136145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960" extrusionOk="0">
                    <a:moveTo>
                      <a:pt x="1365" y="1"/>
                    </a:moveTo>
                    <a:lnTo>
                      <a:pt x="0" y="3960"/>
                    </a:lnTo>
                    <a:lnTo>
                      <a:pt x="68" y="3960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16" name="Google Shape;8916;p44"/>
              <p:cNvSpPr/>
              <p:nvPr/>
            </p:nvSpPr>
            <p:spPr>
              <a:xfrm>
                <a:off x="2611890" y="2539636"/>
                <a:ext cx="147868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301" h="3209" extrusionOk="0">
                    <a:moveTo>
                      <a:pt x="137" y="0"/>
                    </a:moveTo>
                    <a:lnTo>
                      <a:pt x="0" y="69"/>
                    </a:lnTo>
                    <a:lnTo>
                      <a:pt x="4164" y="3208"/>
                    </a:lnTo>
                    <a:lnTo>
                      <a:pt x="4300" y="3004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17" name="Google Shape;8917;p44"/>
              <p:cNvSpPr/>
              <p:nvPr/>
            </p:nvSpPr>
            <p:spPr>
              <a:xfrm>
                <a:off x="2663494" y="2443406"/>
                <a:ext cx="171350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844" extrusionOk="0">
                    <a:moveTo>
                      <a:pt x="1" y="1"/>
                    </a:moveTo>
                    <a:cubicBezTo>
                      <a:pt x="1" y="69"/>
                      <a:pt x="1" y="69"/>
                      <a:pt x="1" y="137"/>
                    </a:cubicBezTo>
                    <a:lnTo>
                      <a:pt x="4915" y="1844"/>
                    </a:lnTo>
                    <a:lnTo>
                      <a:pt x="4984" y="1707"/>
                    </a:lnTo>
                    <a:lnTo>
                      <a:pt x="4984" y="1639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18" name="Google Shape;8918;p44"/>
              <p:cNvSpPr/>
              <p:nvPr/>
            </p:nvSpPr>
            <p:spPr>
              <a:xfrm>
                <a:off x="2851244" y="211019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80"/>
                    </a:lnTo>
                    <a:cubicBezTo>
                      <a:pt x="0" y="1980"/>
                      <a:pt x="69" y="2048"/>
                      <a:pt x="69" y="2116"/>
                    </a:cubicBezTo>
                    <a:lnTo>
                      <a:pt x="6212" y="205"/>
                    </a:lnTo>
                    <a:cubicBezTo>
                      <a:pt x="6212" y="137"/>
                      <a:pt x="6212" y="68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19" name="Google Shape;8919;p44"/>
              <p:cNvSpPr/>
              <p:nvPr/>
            </p:nvSpPr>
            <p:spPr>
              <a:xfrm>
                <a:off x="2250488" y="2030399"/>
                <a:ext cx="44625" cy="138483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8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229" y="4028"/>
                    </a:lnTo>
                    <a:lnTo>
                      <a:pt x="1297" y="4028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20" name="Google Shape;8920;p44"/>
              <p:cNvSpPr/>
              <p:nvPr/>
            </p:nvSpPr>
            <p:spPr>
              <a:xfrm>
                <a:off x="2489841" y="2150076"/>
                <a:ext cx="119711" cy="86878"/>
              </a:xfrm>
              <a:custGeom>
                <a:avLst/>
                <a:gdLst/>
                <a:ahLst/>
                <a:cxnLst/>
                <a:rect l="l" t="t" r="r" b="b"/>
                <a:pathLst>
                  <a:path w="3482" h="2527" extrusionOk="0">
                    <a:moveTo>
                      <a:pt x="3414" y="1"/>
                    </a:moveTo>
                    <a:lnTo>
                      <a:pt x="1" y="2458"/>
                    </a:lnTo>
                    <a:lnTo>
                      <a:pt x="69" y="2458"/>
                    </a:lnTo>
                    <a:lnTo>
                      <a:pt x="69" y="2526"/>
                    </a:lnTo>
                    <a:lnTo>
                      <a:pt x="3482" y="137"/>
                    </a:lnTo>
                    <a:lnTo>
                      <a:pt x="341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21" name="Google Shape;8921;p44"/>
              <p:cNvSpPr/>
              <p:nvPr/>
            </p:nvSpPr>
            <p:spPr>
              <a:xfrm>
                <a:off x="2473407" y="2077328"/>
                <a:ext cx="68107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95" extrusionOk="0">
                    <a:moveTo>
                      <a:pt x="1844" y="1"/>
                    </a:moveTo>
                    <a:lnTo>
                      <a:pt x="1" y="2526"/>
                    </a:lnTo>
                    <a:lnTo>
                      <a:pt x="69" y="2526"/>
                    </a:lnTo>
                    <a:lnTo>
                      <a:pt x="69" y="2594"/>
                    </a:lnTo>
                    <a:lnTo>
                      <a:pt x="1980" y="137"/>
                    </a:lnTo>
                    <a:lnTo>
                      <a:pt x="184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22" name="Google Shape;8922;p44"/>
              <p:cNvSpPr/>
              <p:nvPr/>
            </p:nvSpPr>
            <p:spPr>
              <a:xfrm>
                <a:off x="2041629" y="2234548"/>
                <a:ext cx="100940" cy="37577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93" extrusionOk="0">
                    <a:moveTo>
                      <a:pt x="1" y="1"/>
                    </a:moveTo>
                    <a:lnTo>
                      <a:pt x="1" y="137"/>
                    </a:lnTo>
                    <a:lnTo>
                      <a:pt x="2936" y="1093"/>
                    </a:lnTo>
                    <a:cubicBezTo>
                      <a:pt x="2936" y="1025"/>
                      <a:pt x="2936" y="1025"/>
                      <a:pt x="2936" y="1025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23" name="Google Shape;8923;p44"/>
              <p:cNvSpPr/>
              <p:nvPr/>
            </p:nvSpPr>
            <p:spPr>
              <a:xfrm>
                <a:off x="1846866" y="1959989"/>
                <a:ext cx="77458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253" h="1844" extrusionOk="0">
                    <a:moveTo>
                      <a:pt x="137" y="1"/>
                    </a:moveTo>
                    <a:lnTo>
                      <a:pt x="69" y="69"/>
                    </a:lnTo>
                    <a:cubicBezTo>
                      <a:pt x="69" y="137"/>
                      <a:pt x="0" y="137"/>
                      <a:pt x="0" y="205"/>
                    </a:cubicBezTo>
                    <a:lnTo>
                      <a:pt x="2184" y="1844"/>
                    </a:lnTo>
                    <a:lnTo>
                      <a:pt x="2253" y="170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24" name="Google Shape;8924;p44"/>
              <p:cNvSpPr/>
              <p:nvPr/>
            </p:nvSpPr>
            <p:spPr>
              <a:xfrm>
                <a:off x="2553203" y="2408201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2936" y="1025"/>
                    </a:lnTo>
                    <a:lnTo>
                      <a:pt x="2936" y="956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25" name="Google Shape;8925;p44"/>
              <p:cNvSpPr/>
              <p:nvPr/>
            </p:nvSpPr>
            <p:spPr>
              <a:xfrm>
                <a:off x="2665832" y="2182943"/>
                <a:ext cx="171350" cy="5868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7" extrusionOk="0">
                    <a:moveTo>
                      <a:pt x="4916" y="0"/>
                    </a:moveTo>
                    <a:lnTo>
                      <a:pt x="1" y="1570"/>
                    </a:lnTo>
                    <a:lnTo>
                      <a:pt x="1" y="1707"/>
                    </a:lnTo>
                    <a:lnTo>
                      <a:pt x="4984" y="137"/>
                    </a:lnTo>
                    <a:lnTo>
                      <a:pt x="491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26" name="Google Shape;8926;p44"/>
              <p:cNvSpPr/>
              <p:nvPr/>
            </p:nvSpPr>
            <p:spPr>
              <a:xfrm>
                <a:off x="1858590" y="2436358"/>
                <a:ext cx="171350" cy="58721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8" extrusionOk="0">
                    <a:moveTo>
                      <a:pt x="4915" y="1"/>
                    </a:moveTo>
                    <a:lnTo>
                      <a:pt x="1" y="1503"/>
                    </a:lnTo>
                    <a:lnTo>
                      <a:pt x="69" y="1707"/>
                    </a:lnTo>
                    <a:lnTo>
                      <a:pt x="4983" y="137"/>
                    </a:lnTo>
                    <a:cubicBezTo>
                      <a:pt x="4983" y="69"/>
                      <a:pt x="4983" y="69"/>
                      <a:pt x="4915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27" name="Google Shape;8927;p44"/>
              <p:cNvSpPr/>
              <p:nvPr/>
            </p:nvSpPr>
            <p:spPr>
              <a:xfrm>
                <a:off x="1633298" y="2096099"/>
                <a:ext cx="213603" cy="77493"/>
              </a:xfrm>
              <a:custGeom>
                <a:avLst/>
                <a:gdLst/>
                <a:ahLst/>
                <a:cxnLst/>
                <a:rect l="l" t="t" r="r" b="b"/>
                <a:pathLst>
                  <a:path w="6213" h="2254" extrusionOk="0">
                    <a:moveTo>
                      <a:pt x="69" y="1"/>
                    </a:moveTo>
                    <a:cubicBezTo>
                      <a:pt x="69" y="69"/>
                      <a:pt x="69" y="137"/>
                      <a:pt x="1" y="205"/>
                    </a:cubicBezTo>
                    <a:lnTo>
                      <a:pt x="6144" y="2185"/>
                    </a:lnTo>
                    <a:lnTo>
                      <a:pt x="6144" y="2253"/>
                    </a:lnTo>
                    <a:lnTo>
                      <a:pt x="6212" y="2048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28" name="Google Shape;8928;p44"/>
              <p:cNvSpPr/>
              <p:nvPr/>
            </p:nvSpPr>
            <p:spPr>
              <a:xfrm>
                <a:off x="2661157" y="1732359"/>
                <a:ext cx="136145" cy="183074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25" extrusionOk="0">
                    <a:moveTo>
                      <a:pt x="3755" y="1"/>
                    </a:moveTo>
                    <a:lnTo>
                      <a:pt x="0" y="5188"/>
                    </a:lnTo>
                    <a:lnTo>
                      <a:pt x="137" y="5325"/>
                    </a:lnTo>
                    <a:lnTo>
                      <a:pt x="3959" y="137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29" name="Google Shape;8929;p44"/>
              <p:cNvSpPr/>
              <p:nvPr/>
            </p:nvSpPr>
            <p:spPr>
              <a:xfrm>
                <a:off x="1907856" y="1722973"/>
                <a:ext cx="136145" cy="18544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94" extrusionOk="0">
                    <a:moveTo>
                      <a:pt x="206" y="1"/>
                    </a:moveTo>
                    <a:lnTo>
                      <a:pt x="1" y="137"/>
                    </a:lnTo>
                    <a:lnTo>
                      <a:pt x="3755" y="5393"/>
                    </a:lnTo>
                    <a:lnTo>
                      <a:pt x="3960" y="5325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30" name="Google Shape;8930;p44"/>
              <p:cNvSpPr/>
              <p:nvPr/>
            </p:nvSpPr>
            <p:spPr>
              <a:xfrm>
                <a:off x="2515660" y="1746455"/>
                <a:ext cx="37577" cy="91554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2663" extrusionOk="0">
                    <a:moveTo>
                      <a:pt x="888" y="0"/>
                    </a:moveTo>
                    <a:lnTo>
                      <a:pt x="1" y="2594"/>
                    </a:lnTo>
                    <a:lnTo>
                      <a:pt x="137" y="2662"/>
                    </a:lnTo>
                    <a:lnTo>
                      <a:pt x="1093" y="137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31" name="Google Shape;8931;p44"/>
              <p:cNvSpPr/>
              <p:nvPr/>
            </p:nvSpPr>
            <p:spPr>
              <a:xfrm>
                <a:off x="2161306" y="1741745"/>
                <a:ext cx="32902" cy="93926"/>
              </a:xfrm>
              <a:custGeom>
                <a:avLst/>
                <a:gdLst/>
                <a:ahLst/>
                <a:cxnLst/>
                <a:rect l="l" t="t" r="r" b="b"/>
                <a:pathLst>
                  <a:path w="957" h="2732" extrusionOk="0">
                    <a:moveTo>
                      <a:pt x="137" y="1"/>
                    </a:moveTo>
                    <a:lnTo>
                      <a:pt x="1" y="69"/>
                    </a:lnTo>
                    <a:lnTo>
                      <a:pt x="752" y="2731"/>
                    </a:lnTo>
                    <a:lnTo>
                      <a:pt x="956" y="266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32" name="Google Shape;8932;p44"/>
              <p:cNvSpPr/>
              <p:nvPr/>
            </p:nvSpPr>
            <p:spPr>
              <a:xfrm>
                <a:off x="1835108" y="2640541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0"/>
                    </a:moveTo>
                    <a:lnTo>
                      <a:pt x="1" y="1570"/>
                    </a:lnTo>
                    <a:lnTo>
                      <a:pt x="137" y="1775"/>
                    </a:lnTo>
                    <a:lnTo>
                      <a:pt x="2322" y="137"/>
                    </a:lnTo>
                    <a:cubicBezTo>
                      <a:pt x="2322" y="137"/>
                      <a:pt x="2253" y="69"/>
                      <a:pt x="225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33" name="Google Shape;8933;p44"/>
              <p:cNvSpPr/>
              <p:nvPr/>
            </p:nvSpPr>
            <p:spPr>
              <a:xfrm>
                <a:off x="2349055" y="1586863"/>
                <a:ext cx="9420" cy="222989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6" extrusionOk="0">
                    <a:moveTo>
                      <a:pt x="69" y="1"/>
                    </a:moveTo>
                    <a:lnTo>
                      <a:pt x="0" y="6485"/>
                    </a:lnTo>
                    <a:lnTo>
                      <a:pt x="205" y="6485"/>
                    </a:lnTo>
                    <a:lnTo>
                      <a:pt x="27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34" name="Google Shape;8934;p44"/>
              <p:cNvSpPr/>
              <p:nvPr/>
            </p:nvSpPr>
            <p:spPr>
              <a:xfrm>
                <a:off x="1628622" y="249504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12"/>
                    </a:lnTo>
                    <a:cubicBezTo>
                      <a:pt x="0" y="1980"/>
                      <a:pt x="0" y="2048"/>
                      <a:pt x="69" y="2116"/>
                    </a:cubicBezTo>
                    <a:lnTo>
                      <a:pt x="6212" y="137"/>
                    </a:lnTo>
                    <a:cubicBezTo>
                      <a:pt x="6212" y="137"/>
                      <a:pt x="6212" y="69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35" name="Google Shape;8935;p44"/>
              <p:cNvSpPr/>
              <p:nvPr/>
            </p:nvSpPr>
            <p:spPr>
              <a:xfrm>
                <a:off x="2651771" y="2769604"/>
                <a:ext cx="133807" cy="185411"/>
              </a:xfrm>
              <a:custGeom>
                <a:avLst/>
                <a:gdLst/>
                <a:ahLst/>
                <a:cxnLst/>
                <a:rect l="l" t="t" r="r" b="b"/>
                <a:pathLst>
                  <a:path w="3892" h="5393" extrusionOk="0">
                    <a:moveTo>
                      <a:pt x="69" y="0"/>
                    </a:moveTo>
                    <a:lnTo>
                      <a:pt x="0" y="137"/>
                    </a:lnTo>
                    <a:lnTo>
                      <a:pt x="3686" y="5393"/>
                    </a:lnTo>
                    <a:lnTo>
                      <a:pt x="3891" y="525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36" name="Google Shape;8936;p44"/>
              <p:cNvSpPr/>
              <p:nvPr/>
            </p:nvSpPr>
            <p:spPr>
              <a:xfrm>
                <a:off x="2499227" y="2847027"/>
                <a:ext cx="35240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5" extrusionOk="0">
                    <a:moveTo>
                      <a:pt x="1" y="1"/>
                    </a:moveTo>
                    <a:lnTo>
                      <a:pt x="820" y="2595"/>
                    </a:lnTo>
                    <a:lnTo>
                      <a:pt x="1025" y="252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37" name="Google Shape;8937;p44"/>
              <p:cNvSpPr/>
              <p:nvPr/>
            </p:nvSpPr>
            <p:spPr>
              <a:xfrm>
                <a:off x="2848906" y="2504431"/>
                <a:ext cx="213569" cy="79830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322" extrusionOk="0">
                    <a:moveTo>
                      <a:pt x="68" y="0"/>
                    </a:moveTo>
                    <a:cubicBezTo>
                      <a:pt x="0" y="69"/>
                      <a:pt x="0" y="137"/>
                      <a:pt x="0" y="205"/>
                    </a:cubicBezTo>
                    <a:lnTo>
                      <a:pt x="6075" y="2321"/>
                    </a:lnTo>
                    <a:lnTo>
                      <a:pt x="6211" y="2048"/>
                    </a:lnTo>
                    <a:lnTo>
                      <a:pt x="6211" y="1980"/>
                    </a:lnTo>
                    <a:lnTo>
                      <a:pt x="6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38" name="Google Shape;8938;p44"/>
              <p:cNvSpPr/>
              <p:nvPr/>
            </p:nvSpPr>
            <p:spPr>
              <a:xfrm>
                <a:off x="2142534" y="2840014"/>
                <a:ext cx="35240" cy="89182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4" extrusionOk="0">
                    <a:moveTo>
                      <a:pt x="888" y="0"/>
                    </a:moveTo>
                    <a:lnTo>
                      <a:pt x="1" y="2526"/>
                    </a:lnTo>
                    <a:lnTo>
                      <a:pt x="205" y="2594"/>
                    </a:lnTo>
                    <a:lnTo>
                      <a:pt x="1025" y="68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39" name="Google Shape;8939;p44"/>
              <p:cNvSpPr/>
              <p:nvPr/>
            </p:nvSpPr>
            <p:spPr>
              <a:xfrm>
                <a:off x="1896133" y="2762556"/>
                <a:ext cx="136145" cy="18073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257" extrusionOk="0">
                    <a:moveTo>
                      <a:pt x="3823" y="1"/>
                    </a:moveTo>
                    <a:lnTo>
                      <a:pt x="1" y="5120"/>
                    </a:lnTo>
                    <a:lnTo>
                      <a:pt x="137" y="5257"/>
                    </a:lnTo>
                    <a:lnTo>
                      <a:pt x="3960" y="69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40" name="Google Shape;8940;p44"/>
              <p:cNvSpPr/>
              <p:nvPr/>
            </p:nvSpPr>
            <p:spPr>
              <a:xfrm>
                <a:off x="2332621" y="2868171"/>
                <a:ext cx="9420" cy="222954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5" extrusionOk="0">
                    <a:moveTo>
                      <a:pt x="137" y="0"/>
                    </a:moveTo>
                    <a:lnTo>
                      <a:pt x="0" y="6485"/>
                    </a:lnTo>
                    <a:lnTo>
                      <a:pt x="274" y="6485"/>
                    </a:lnTo>
                    <a:lnTo>
                      <a:pt x="274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41" name="Google Shape;8941;p44"/>
              <p:cNvSpPr/>
              <p:nvPr/>
            </p:nvSpPr>
            <p:spPr>
              <a:xfrm>
                <a:off x="2349055" y="1828589"/>
                <a:ext cx="7082" cy="176026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0" extrusionOk="0">
                    <a:moveTo>
                      <a:pt x="0" y="0"/>
                    </a:moveTo>
                    <a:lnTo>
                      <a:pt x="0" y="5120"/>
                    </a:lnTo>
                    <a:lnTo>
                      <a:pt x="69" y="5120"/>
                    </a:lnTo>
                    <a:lnTo>
                      <a:pt x="20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42" name="Google Shape;8942;p44"/>
              <p:cNvSpPr/>
              <p:nvPr/>
            </p:nvSpPr>
            <p:spPr>
              <a:xfrm>
                <a:off x="2048677" y="1922446"/>
                <a:ext cx="105615" cy="147868"/>
              </a:xfrm>
              <a:custGeom>
                <a:avLst/>
                <a:gdLst/>
                <a:ahLst/>
                <a:cxnLst/>
                <a:rect l="l" t="t" r="r" b="b"/>
                <a:pathLst>
                  <a:path w="3072" h="4301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048" y="2936"/>
                    </a:lnTo>
                    <a:lnTo>
                      <a:pt x="3004" y="4301"/>
                    </a:lnTo>
                    <a:lnTo>
                      <a:pt x="3072" y="4164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43" name="Google Shape;8943;p44"/>
              <p:cNvSpPr/>
              <p:nvPr/>
            </p:nvSpPr>
            <p:spPr>
              <a:xfrm>
                <a:off x="2039291" y="260533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0" y="4164"/>
                    </a:lnTo>
                    <a:lnTo>
                      <a:pt x="137" y="4232"/>
                    </a:lnTo>
                    <a:lnTo>
                      <a:pt x="3208" y="137"/>
                    </a:lnTo>
                    <a:lnTo>
                      <a:pt x="307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44" name="Google Shape;8944;p44"/>
              <p:cNvSpPr/>
              <p:nvPr/>
            </p:nvSpPr>
            <p:spPr>
              <a:xfrm>
                <a:off x="2194173" y="1849698"/>
                <a:ext cx="56349" cy="171350"/>
              </a:xfrm>
              <a:custGeom>
                <a:avLst/>
                <a:gdLst/>
                <a:ahLst/>
                <a:cxnLst/>
                <a:rect l="l" t="t" r="r" b="b"/>
                <a:pathLst>
                  <a:path w="1639" h="4984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1502" y="4983"/>
                    </a:lnTo>
                    <a:lnTo>
                      <a:pt x="1638" y="498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45" name="Google Shape;8945;p44"/>
              <p:cNvSpPr/>
              <p:nvPr/>
            </p:nvSpPr>
            <p:spPr>
              <a:xfrm>
                <a:off x="1926628" y="2530250"/>
                <a:ext cx="147903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4302" h="3072" extrusionOk="0">
                    <a:moveTo>
                      <a:pt x="4301" y="0"/>
                    </a:moveTo>
                    <a:lnTo>
                      <a:pt x="1" y="2935"/>
                    </a:lnTo>
                    <a:lnTo>
                      <a:pt x="138" y="3072"/>
                    </a:lnTo>
                    <a:lnTo>
                      <a:pt x="4301" y="69"/>
                    </a:lnTo>
                    <a:lnTo>
                      <a:pt x="4301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46" name="Google Shape;8946;p44"/>
              <p:cNvSpPr/>
              <p:nvPr/>
            </p:nvSpPr>
            <p:spPr>
              <a:xfrm>
                <a:off x="2778496" y="1976423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1"/>
                    </a:moveTo>
                    <a:lnTo>
                      <a:pt x="0" y="1570"/>
                    </a:lnTo>
                    <a:lnTo>
                      <a:pt x="69" y="1775"/>
                    </a:lnTo>
                    <a:lnTo>
                      <a:pt x="2321" y="205"/>
                    </a:lnTo>
                    <a:lnTo>
                      <a:pt x="2253" y="69"/>
                    </a:lnTo>
                    <a:lnTo>
                      <a:pt x="225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47" name="Google Shape;8947;p44"/>
              <p:cNvSpPr/>
              <p:nvPr/>
            </p:nvSpPr>
            <p:spPr>
              <a:xfrm>
                <a:off x="2452298" y="1852036"/>
                <a:ext cx="63397" cy="169012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6" extrusionOk="0">
                    <a:moveTo>
                      <a:pt x="1639" y="1"/>
                    </a:moveTo>
                    <a:lnTo>
                      <a:pt x="1" y="4915"/>
                    </a:lnTo>
                    <a:lnTo>
                      <a:pt x="137" y="4915"/>
                    </a:lnTo>
                    <a:lnTo>
                      <a:pt x="1844" y="69"/>
                    </a:lnTo>
                    <a:lnTo>
                      <a:pt x="163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48" name="Google Shape;8948;p44"/>
              <p:cNvSpPr/>
              <p:nvPr/>
            </p:nvSpPr>
            <p:spPr>
              <a:xfrm>
                <a:off x="2618904" y="2042123"/>
                <a:ext cx="150241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4370" h="3073" extrusionOk="0">
                    <a:moveTo>
                      <a:pt x="4233" y="1"/>
                    </a:moveTo>
                    <a:lnTo>
                      <a:pt x="1" y="3004"/>
                    </a:lnTo>
                    <a:lnTo>
                      <a:pt x="69" y="3072"/>
                    </a:lnTo>
                    <a:lnTo>
                      <a:pt x="4369" y="137"/>
                    </a:lnTo>
                    <a:lnTo>
                      <a:pt x="423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49" name="Google Shape;8949;p44"/>
              <p:cNvSpPr/>
              <p:nvPr/>
            </p:nvSpPr>
            <p:spPr>
              <a:xfrm>
                <a:off x="2543818" y="192715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1" y="4164"/>
                    </a:lnTo>
                    <a:lnTo>
                      <a:pt x="137" y="4232"/>
                    </a:lnTo>
                    <a:lnTo>
                      <a:pt x="3209" y="68"/>
                    </a:lnTo>
                    <a:cubicBezTo>
                      <a:pt x="3140" y="68"/>
                      <a:pt x="3072" y="0"/>
                      <a:pt x="30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50" name="Google Shape;8950;p44"/>
              <p:cNvSpPr/>
              <p:nvPr/>
            </p:nvSpPr>
            <p:spPr>
              <a:xfrm>
                <a:off x="2682266" y="2342501"/>
                <a:ext cx="176060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5121" h="206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5120" y="205"/>
                    </a:lnTo>
                    <a:lnTo>
                      <a:pt x="512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51" name="Google Shape;8951;p44"/>
              <p:cNvSpPr/>
              <p:nvPr/>
            </p:nvSpPr>
            <p:spPr>
              <a:xfrm>
                <a:off x="2877063" y="2344839"/>
                <a:ext cx="93892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06" extrusionOk="0">
                    <a:moveTo>
                      <a:pt x="0" y="1"/>
                    </a:moveTo>
                    <a:cubicBezTo>
                      <a:pt x="0" y="69"/>
                      <a:pt x="0" y="137"/>
                      <a:pt x="0" y="206"/>
                    </a:cubicBezTo>
                    <a:lnTo>
                      <a:pt x="2730" y="206"/>
                    </a:lnTo>
                    <a:lnTo>
                      <a:pt x="27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52" name="Google Shape;8952;p44"/>
              <p:cNvSpPr/>
              <p:nvPr/>
            </p:nvSpPr>
            <p:spPr>
              <a:xfrm>
                <a:off x="2539142" y="2610012"/>
                <a:ext cx="107953" cy="147903"/>
              </a:xfrm>
              <a:custGeom>
                <a:avLst/>
                <a:gdLst/>
                <a:ahLst/>
                <a:cxnLst/>
                <a:rect l="l" t="t" r="r" b="b"/>
                <a:pathLst>
                  <a:path w="3140" h="4302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935" y="4301"/>
                    </a:lnTo>
                    <a:lnTo>
                      <a:pt x="3140" y="4165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53" name="Google Shape;8953;p44"/>
              <p:cNvSpPr/>
              <p:nvPr/>
            </p:nvSpPr>
            <p:spPr>
              <a:xfrm>
                <a:off x="2442912" y="2656975"/>
                <a:ext cx="58687" cy="171316"/>
              </a:xfrm>
              <a:custGeom>
                <a:avLst/>
                <a:gdLst/>
                <a:ahLst/>
                <a:cxnLst/>
                <a:rect l="l" t="t" r="r" b="b"/>
                <a:pathLst>
                  <a:path w="1707" h="4983" extrusionOk="0">
                    <a:moveTo>
                      <a:pt x="1" y="0"/>
                    </a:moveTo>
                    <a:lnTo>
                      <a:pt x="1502" y="4983"/>
                    </a:lnTo>
                    <a:lnTo>
                      <a:pt x="1707" y="4915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54" name="Google Shape;8954;p44"/>
              <p:cNvSpPr/>
              <p:nvPr/>
            </p:nvSpPr>
            <p:spPr>
              <a:xfrm>
                <a:off x="2177739" y="2656975"/>
                <a:ext cx="63397" cy="168978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5" extrusionOk="0">
                    <a:moveTo>
                      <a:pt x="1707" y="0"/>
                    </a:moveTo>
                    <a:lnTo>
                      <a:pt x="1" y="4846"/>
                    </a:lnTo>
                    <a:lnTo>
                      <a:pt x="205" y="4915"/>
                    </a:lnTo>
                    <a:lnTo>
                      <a:pt x="18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55" name="Google Shape;8955;p44"/>
              <p:cNvSpPr/>
              <p:nvPr/>
            </p:nvSpPr>
            <p:spPr>
              <a:xfrm>
                <a:off x="2337297" y="2673374"/>
                <a:ext cx="7082" cy="17606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1" extrusionOk="0">
                    <a:moveTo>
                      <a:pt x="138" y="1"/>
                    </a:moveTo>
                    <a:lnTo>
                      <a:pt x="1" y="5120"/>
                    </a:lnTo>
                    <a:lnTo>
                      <a:pt x="206" y="5120"/>
                    </a:lnTo>
                    <a:lnTo>
                      <a:pt x="206" y="1776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56" name="Google Shape;8956;p44"/>
              <p:cNvSpPr/>
              <p:nvPr/>
            </p:nvSpPr>
            <p:spPr>
              <a:xfrm>
                <a:off x="2333962" y="1570464"/>
                <a:ext cx="36237" cy="24788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721" extrusionOk="0">
                    <a:moveTo>
                      <a:pt x="576" y="0"/>
                    </a:moveTo>
                    <a:cubicBezTo>
                      <a:pt x="1" y="0"/>
                      <a:pt x="587" y="721"/>
                      <a:pt x="893" y="721"/>
                    </a:cubicBezTo>
                    <a:cubicBezTo>
                      <a:pt x="986" y="721"/>
                      <a:pt x="1054" y="654"/>
                      <a:pt x="1054" y="478"/>
                    </a:cubicBezTo>
                    <a:cubicBezTo>
                      <a:pt x="1054" y="205"/>
                      <a:pt x="849" y="0"/>
                      <a:pt x="5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57" name="Google Shape;8957;p44"/>
              <p:cNvSpPr/>
              <p:nvPr/>
            </p:nvSpPr>
            <p:spPr>
              <a:xfrm>
                <a:off x="2323236" y="3077030"/>
                <a:ext cx="32902" cy="32867"/>
              </a:xfrm>
              <a:custGeom>
                <a:avLst/>
                <a:gdLst/>
                <a:ahLst/>
                <a:cxnLst/>
                <a:rect l="l" t="t" r="r" b="b"/>
                <a:pathLst>
                  <a:path w="957" h="956" extrusionOk="0">
                    <a:moveTo>
                      <a:pt x="478" y="0"/>
                    </a:moveTo>
                    <a:cubicBezTo>
                      <a:pt x="205" y="0"/>
                      <a:pt x="0" y="205"/>
                      <a:pt x="0" y="478"/>
                    </a:cubicBezTo>
                    <a:cubicBezTo>
                      <a:pt x="0" y="751"/>
                      <a:pt x="205" y="956"/>
                      <a:pt x="478" y="956"/>
                    </a:cubicBezTo>
                    <a:cubicBezTo>
                      <a:pt x="751" y="956"/>
                      <a:pt x="956" y="751"/>
                      <a:pt x="956" y="478"/>
                    </a:cubicBezTo>
                    <a:cubicBezTo>
                      <a:pt x="956" y="205"/>
                      <a:pt x="751" y="0"/>
                      <a:pt x="478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58" name="Google Shape;8958;p44"/>
              <p:cNvSpPr/>
              <p:nvPr/>
            </p:nvSpPr>
            <p:spPr>
              <a:xfrm>
                <a:off x="3048344" y="2095515"/>
                <a:ext cx="35240" cy="34071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91" extrusionOk="0">
                    <a:moveTo>
                      <a:pt x="482" y="0"/>
                    </a:moveTo>
                    <a:cubicBezTo>
                      <a:pt x="436" y="0"/>
                      <a:pt x="389" y="6"/>
                      <a:pt x="342" y="18"/>
                    </a:cubicBezTo>
                    <a:cubicBezTo>
                      <a:pt x="137" y="154"/>
                      <a:pt x="1" y="359"/>
                      <a:pt x="69" y="632"/>
                    </a:cubicBezTo>
                    <a:cubicBezTo>
                      <a:pt x="126" y="858"/>
                      <a:pt x="323" y="991"/>
                      <a:pt x="544" y="991"/>
                    </a:cubicBezTo>
                    <a:cubicBezTo>
                      <a:pt x="590" y="991"/>
                      <a:pt x="637" y="985"/>
                      <a:pt x="683" y="973"/>
                    </a:cubicBezTo>
                    <a:cubicBezTo>
                      <a:pt x="888" y="837"/>
                      <a:pt x="1025" y="564"/>
                      <a:pt x="957" y="359"/>
                    </a:cubicBezTo>
                    <a:cubicBezTo>
                      <a:pt x="900" y="133"/>
                      <a:pt x="703" y="0"/>
                      <a:pt x="48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59" name="Google Shape;8959;p44"/>
              <p:cNvSpPr/>
              <p:nvPr/>
            </p:nvSpPr>
            <p:spPr>
              <a:xfrm>
                <a:off x="1609851" y="2550741"/>
                <a:ext cx="37577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24" extrusionOk="0">
                    <a:moveTo>
                      <a:pt x="524" y="1"/>
                    </a:moveTo>
                    <a:cubicBezTo>
                      <a:pt x="485" y="1"/>
                      <a:pt x="446" y="6"/>
                      <a:pt x="410" y="19"/>
                    </a:cubicBezTo>
                    <a:cubicBezTo>
                      <a:pt x="137" y="87"/>
                      <a:pt x="0" y="360"/>
                      <a:pt x="69" y="633"/>
                    </a:cubicBezTo>
                    <a:cubicBezTo>
                      <a:pt x="181" y="801"/>
                      <a:pt x="339" y="924"/>
                      <a:pt x="544" y="924"/>
                    </a:cubicBezTo>
                    <a:cubicBezTo>
                      <a:pt x="588" y="924"/>
                      <a:pt x="634" y="918"/>
                      <a:pt x="683" y="906"/>
                    </a:cubicBezTo>
                    <a:cubicBezTo>
                      <a:pt x="956" y="838"/>
                      <a:pt x="1092" y="565"/>
                      <a:pt x="1024" y="292"/>
                    </a:cubicBezTo>
                    <a:cubicBezTo>
                      <a:pt x="912" y="123"/>
                      <a:pt x="707" y="1"/>
                      <a:pt x="52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60" name="Google Shape;8960;p44"/>
              <p:cNvSpPr/>
              <p:nvPr/>
            </p:nvSpPr>
            <p:spPr>
              <a:xfrm>
                <a:off x="2764400" y="2936656"/>
                <a:ext cx="37577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7" extrusionOk="0">
                    <a:moveTo>
                      <a:pt x="578" y="1"/>
                    </a:moveTo>
                    <a:cubicBezTo>
                      <a:pt x="469" y="1"/>
                      <a:pt x="360" y="39"/>
                      <a:pt x="274" y="124"/>
                    </a:cubicBezTo>
                    <a:cubicBezTo>
                      <a:pt x="69" y="261"/>
                      <a:pt x="1" y="534"/>
                      <a:pt x="206" y="739"/>
                    </a:cubicBezTo>
                    <a:cubicBezTo>
                      <a:pt x="294" y="871"/>
                      <a:pt x="439" y="946"/>
                      <a:pt x="586" y="946"/>
                    </a:cubicBezTo>
                    <a:cubicBezTo>
                      <a:pt x="666" y="946"/>
                      <a:pt x="747" y="923"/>
                      <a:pt x="820" y="875"/>
                    </a:cubicBezTo>
                    <a:cubicBezTo>
                      <a:pt x="1025" y="739"/>
                      <a:pt x="1093" y="397"/>
                      <a:pt x="956" y="193"/>
                    </a:cubicBezTo>
                    <a:cubicBezTo>
                      <a:pt x="877" y="74"/>
                      <a:pt x="729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61" name="Google Shape;8961;p44"/>
              <p:cNvSpPr/>
              <p:nvPr/>
            </p:nvSpPr>
            <p:spPr>
              <a:xfrm>
                <a:off x="1891457" y="1710321"/>
                <a:ext cx="41187" cy="32214"/>
              </a:xfrm>
              <a:custGeom>
                <a:avLst/>
                <a:gdLst/>
                <a:ahLst/>
                <a:cxnLst/>
                <a:rect l="l" t="t" r="r" b="b"/>
                <a:pathLst>
                  <a:path w="1198" h="937" extrusionOk="0">
                    <a:moveTo>
                      <a:pt x="578" y="1"/>
                    </a:moveTo>
                    <a:cubicBezTo>
                      <a:pt x="471" y="1"/>
                      <a:pt x="365" y="34"/>
                      <a:pt x="273" y="96"/>
                    </a:cubicBezTo>
                    <a:cubicBezTo>
                      <a:pt x="68" y="232"/>
                      <a:pt x="0" y="505"/>
                      <a:pt x="205" y="710"/>
                    </a:cubicBezTo>
                    <a:cubicBezTo>
                      <a:pt x="305" y="870"/>
                      <a:pt x="440" y="936"/>
                      <a:pt x="572" y="936"/>
                    </a:cubicBezTo>
                    <a:cubicBezTo>
                      <a:pt x="892" y="936"/>
                      <a:pt x="1197" y="550"/>
                      <a:pt x="956" y="164"/>
                    </a:cubicBezTo>
                    <a:cubicBezTo>
                      <a:pt x="843" y="51"/>
                      <a:pt x="710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62" name="Google Shape;8962;p44"/>
              <p:cNvSpPr/>
              <p:nvPr/>
            </p:nvSpPr>
            <p:spPr>
              <a:xfrm>
                <a:off x="1879699" y="2928267"/>
                <a:ext cx="37577" cy="32386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2" extrusionOk="0">
                    <a:moveTo>
                      <a:pt x="492" y="0"/>
                    </a:moveTo>
                    <a:cubicBezTo>
                      <a:pt x="350" y="0"/>
                      <a:pt x="213" y="51"/>
                      <a:pt x="137" y="164"/>
                    </a:cubicBezTo>
                    <a:cubicBezTo>
                      <a:pt x="1" y="437"/>
                      <a:pt x="69" y="710"/>
                      <a:pt x="274" y="846"/>
                    </a:cubicBezTo>
                    <a:cubicBezTo>
                      <a:pt x="366" y="907"/>
                      <a:pt x="472" y="941"/>
                      <a:pt x="573" y="941"/>
                    </a:cubicBezTo>
                    <a:cubicBezTo>
                      <a:pt x="697" y="941"/>
                      <a:pt x="813" y="891"/>
                      <a:pt x="888" y="778"/>
                    </a:cubicBezTo>
                    <a:cubicBezTo>
                      <a:pt x="1093" y="505"/>
                      <a:pt x="1025" y="232"/>
                      <a:pt x="820" y="95"/>
                    </a:cubicBezTo>
                    <a:cubicBezTo>
                      <a:pt x="728" y="34"/>
                      <a:pt x="608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63" name="Google Shape;8963;p44"/>
              <p:cNvSpPr/>
              <p:nvPr/>
            </p:nvSpPr>
            <p:spPr>
              <a:xfrm>
                <a:off x="2778496" y="1718676"/>
                <a:ext cx="34689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09" h="947" extrusionOk="0">
                    <a:moveTo>
                      <a:pt x="483" y="1"/>
                    </a:moveTo>
                    <a:cubicBezTo>
                      <a:pt x="348" y="1"/>
                      <a:pt x="217" y="61"/>
                      <a:pt x="137" y="194"/>
                    </a:cubicBezTo>
                    <a:cubicBezTo>
                      <a:pt x="0" y="399"/>
                      <a:pt x="0" y="672"/>
                      <a:pt x="205" y="877"/>
                    </a:cubicBezTo>
                    <a:cubicBezTo>
                      <a:pt x="285" y="924"/>
                      <a:pt x="372" y="946"/>
                      <a:pt x="458" y="946"/>
                    </a:cubicBezTo>
                    <a:cubicBezTo>
                      <a:pt x="740" y="946"/>
                      <a:pt x="1008" y="713"/>
                      <a:pt x="956" y="399"/>
                    </a:cubicBezTo>
                    <a:cubicBezTo>
                      <a:pt x="914" y="149"/>
                      <a:pt x="695" y="1"/>
                      <a:pt x="48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64" name="Google Shape;8964;p44"/>
              <p:cNvSpPr/>
              <p:nvPr/>
            </p:nvSpPr>
            <p:spPr>
              <a:xfrm>
                <a:off x="1614526" y="2086095"/>
                <a:ext cx="35239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4" extrusionOk="0">
                    <a:moveTo>
                      <a:pt x="539" y="1"/>
                    </a:moveTo>
                    <a:cubicBezTo>
                      <a:pt x="320" y="1"/>
                      <a:pt x="125" y="123"/>
                      <a:pt x="69" y="292"/>
                    </a:cubicBezTo>
                    <a:cubicBezTo>
                      <a:pt x="1" y="565"/>
                      <a:pt x="137" y="838"/>
                      <a:pt x="410" y="906"/>
                    </a:cubicBezTo>
                    <a:cubicBezTo>
                      <a:pt x="445" y="918"/>
                      <a:pt x="483" y="923"/>
                      <a:pt x="520" y="923"/>
                    </a:cubicBezTo>
                    <a:cubicBezTo>
                      <a:pt x="703" y="923"/>
                      <a:pt x="900" y="791"/>
                      <a:pt x="956" y="565"/>
                    </a:cubicBezTo>
                    <a:cubicBezTo>
                      <a:pt x="1025" y="360"/>
                      <a:pt x="888" y="87"/>
                      <a:pt x="683" y="19"/>
                    </a:cubicBezTo>
                    <a:cubicBezTo>
                      <a:pt x="635" y="7"/>
                      <a:pt x="587" y="1"/>
                      <a:pt x="53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65" name="Google Shape;8965;p44"/>
              <p:cNvSpPr/>
              <p:nvPr/>
            </p:nvSpPr>
            <p:spPr>
              <a:xfrm>
                <a:off x="3043668" y="2562499"/>
                <a:ext cx="35240" cy="31733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3" extrusionOk="0">
                    <a:moveTo>
                      <a:pt x="539" y="0"/>
                    </a:moveTo>
                    <a:cubicBezTo>
                      <a:pt x="320" y="0"/>
                      <a:pt x="125" y="122"/>
                      <a:pt x="69" y="291"/>
                    </a:cubicBezTo>
                    <a:cubicBezTo>
                      <a:pt x="0" y="564"/>
                      <a:pt x="137" y="837"/>
                      <a:pt x="342" y="905"/>
                    </a:cubicBezTo>
                    <a:cubicBezTo>
                      <a:pt x="389" y="917"/>
                      <a:pt x="435" y="923"/>
                      <a:pt x="481" y="923"/>
                    </a:cubicBezTo>
                    <a:cubicBezTo>
                      <a:pt x="702" y="923"/>
                      <a:pt x="899" y="790"/>
                      <a:pt x="956" y="564"/>
                    </a:cubicBezTo>
                    <a:cubicBezTo>
                      <a:pt x="1024" y="359"/>
                      <a:pt x="888" y="86"/>
                      <a:pt x="683" y="18"/>
                    </a:cubicBezTo>
                    <a:cubicBezTo>
                      <a:pt x="635" y="6"/>
                      <a:pt x="586" y="0"/>
                      <a:pt x="53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66" name="Google Shape;8966;p44"/>
              <p:cNvSpPr/>
              <p:nvPr/>
            </p:nvSpPr>
            <p:spPr>
              <a:xfrm>
                <a:off x="2534432" y="1729127"/>
                <a:ext cx="30529" cy="27366"/>
              </a:xfrm>
              <a:custGeom>
                <a:avLst/>
                <a:gdLst/>
                <a:ahLst/>
                <a:cxnLst/>
                <a:rect l="l" t="t" r="r" b="b"/>
                <a:pathLst>
                  <a:path w="888" h="796" extrusionOk="0">
                    <a:moveTo>
                      <a:pt x="453" y="1"/>
                    </a:moveTo>
                    <a:cubicBezTo>
                      <a:pt x="286" y="1"/>
                      <a:pt x="120" y="78"/>
                      <a:pt x="69" y="231"/>
                    </a:cubicBezTo>
                    <a:cubicBezTo>
                      <a:pt x="1" y="436"/>
                      <a:pt x="137" y="709"/>
                      <a:pt x="342" y="777"/>
                    </a:cubicBezTo>
                    <a:cubicBezTo>
                      <a:pt x="378" y="789"/>
                      <a:pt x="414" y="795"/>
                      <a:pt x="450" y="795"/>
                    </a:cubicBezTo>
                    <a:cubicBezTo>
                      <a:pt x="615" y="795"/>
                      <a:pt x="764" y="673"/>
                      <a:pt x="820" y="504"/>
                    </a:cubicBezTo>
                    <a:cubicBezTo>
                      <a:pt x="888" y="300"/>
                      <a:pt x="820" y="95"/>
                      <a:pt x="615" y="26"/>
                    </a:cubicBezTo>
                    <a:cubicBezTo>
                      <a:pt x="564" y="9"/>
                      <a:pt x="508" y="1"/>
                      <a:pt x="45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67" name="Google Shape;8967;p44"/>
              <p:cNvSpPr/>
              <p:nvPr/>
            </p:nvSpPr>
            <p:spPr>
              <a:xfrm>
                <a:off x="2132392" y="2923729"/>
                <a:ext cx="26610" cy="22931"/>
              </a:xfrm>
              <a:custGeom>
                <a:avLst/>
                <a:gdLst/>
                <a:ahLst/>
                <a:cxnLst/>
                <a:rect l="l" t="t" r="r" b="b"/>
                <a:pathLst>
                  <a:path w="774" h="667" extrusionOk="0">
                    <a:moveTo>
                      <a:pt x="316" y="0"/>
                    </a:moveTo>
                    <a:cubicBezTo>
                      <a:pt x="1" y="0"/>
                      <a:pt x="308" y="667"/>
                      <a:pt x="545" y="667"/>
                    </a:cubicBezTo>
                    <a:cubicBezTo>
                      <a:pt x="607" y="667"/>
                      <a:pt x="665" y="620"/>
                      <a:pt x="705" y="500"/>
                    </a:cubicBezTo>
                    <a:cubicBezTo>
                      <a:pt x="773" y="296"/>
                      <a:pt x="637" y="91"/>
                      <a:pt x="432" y="22"/>
                    </a:cubicBezTo>
                    <a:cubicBezTo>
                      <a:pt x="386" y="7"/>
                      <a:pt x="348" y="0"/>
                      <a:pt x="31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68" name="Google Shape;8968;p44"/>
              <p:cNvSpPr/>
              <p:nvPr/>
            </p:nvSpPr>
            <p:spPr>
              <a:xfrm>
                <a:off x="2961707" y="2340438"/>
                <a:ext cx="30358" cy="20869"/>
              </a:xfrm>
              <a:custGeom>
                <a:avLst/>
                <a:gdLst/>
                <a:ahLst/>
                <a:cxnLst/>
                <a:rect l="l" t="t" r="r" b="b"/>
                <a:pathLst>
                  <a:path w="883" h="607" extrusionOk="0">
                    <a:moveTo>
                      <a:pt x="752" y="1"/>
                    </a:moveTo>
                    <a:cubicBezTo>
                      <a:pt x="497" y="1"/>
                      <a:pt x="1" y="607"/>
                      <a:pt x="473" y="607"/>
                    </a:cubicBezTo>
                    <a:cubicBezTo>
                      <a:pt x="678" y="607"/>
                      <a:pt x="883" y="402"/>
                      <a:pt x="883" y="197"/>
                    </a:cubicBezTo>
                    <a:cubicBezTo>
                      <a:pt x="883" y="55"/>
                      <a:pt x="828" y="1"/>
                      <a:pt x="75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69" name="Google Shape;8969;p44"/>
              <p:cNvSpPr/>
              <p:nvPr/>
            </p:nvSpPr>
            <p:spPr>
              <a:xfrm>
                <a:off x="1701370" y="2316235"/>
                <a:ext cx="28192" cy="26301"/>
              </a:xfrm>
              <a:custGeom>
                <a:avLst/>
                <a:gdLst/>
                <a:ahLst/>
                <a:cxnLst/>
                <a:rect l="l" t="t" r="r" b="b"/>
                <a:pathLst>
                  <a:path w="820" h="765" extrusionOk="0">
                    <a:moveTo>
                      <a:pt x="492" y="0"/>
                    </a:moveTo>
                    <a:cubicBezTo>
                      <a:pt x="465" y="0"/>
                      <a:pt x="437" y="5"/>
                      <a:pt x="410" y="14"/>
                    </a:cubicBezTo>
                    <a:cubicBezTo>
                      <a:pt x="205" y="14"/>
                      <a:pt x="0" y="150"/>
                      <a:pt x="0" y="355"/>
                    </a:cubicBezTo>
                    <a:cubicBezTo>
                      <a:pt x="0" y="560"/>
                      <a:pt x="205" y="765"/>
                      <a:pt x="410" y="765"/>
                    </a:cubicBezTo>
                    <a:cubicBezTo>
                      <a:pt x="615" y="765"/>
                      <a:pt x="819" y="560"/>
                      <a:pt x="819" y="355"/>
                    </a:cubicBezTo>
                    <a:cubicBezTo>
                      <a:pt x="819" y="178"/>
                      <a:pt x="666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70" name="Google Shape;8970;p44"/>
              <p:cNvSpPr/>
              <p:nvPr/>
            </p:nvSpPr>
            <p:spPr>
              <a:xfrm>
                <a:off x="2517998" y="2928611"/>
                <a:ext cx="36030" cy="27298"/>
              </a:xfrm>
              <a:custGeom>
                <a:avLst/>
                <a:gdLst/>
                <a:ahLst/>
                <a:cxnLst/>
                <a:rect l="l" t="t" r="r" b="b"/>
                <a:pathLst>
                  <a:path w="1048" h="794" extrusionOk="0">
                    <a:moveTo>
                      <a:pt x="456" y="0"/>
                    </a:moveTo>
                    <a:cubicBezTo>
                      <a:pt x="420" y="0"/>
                      <a:pt x="382" y="6"/>
                      <a:pt x="342" y="17"/>
                    </a:cubicBezTo>
                    <a:cubicBezTo>
                      <a:pt x="137" y="85"/>
                      <a:pt x="1" y="358"/>
                      <a:pt x="69" y="563"/>
                    </a:cubicBezTo>
                    <a:cubicBezTo>
                      <a:pt x="120" y="717"/>
                      <a:pt x="248" y="793"/>
                      <a:pt x="395" y="793"/>
                    </a:cubicBezTo>
                    <a:cubicBezTo>
                      <a:pt x="444" y="793"/>
                      <a:pt x="496" y="785"/>
                      <a:pt x="547" y="768"/>
                    </a:cubicBezTo>
                    <a:cubicBezTo>
                      <a:pt x="1048" y="643"/>
                      <a:pt x="859" y="0"/>
                      <a:pt x="45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71" name="Google Shape;8971;p44"/>
              <p:cNvSpPr/>
              <p:nvPr/>
            </p:nvSpPr>
            <p:spPr>
              <a:xfrm>
                <a:off x="2145010" y="1732600"/>
                <a:ext cx="33108" cy="17121"/>
              </a:xfrm>
              <a:custGeom>
                <a:avLst/>
                <a:gdLst/>
                <a:ahLst/>
                <a:cxnLst/>
                <a:rect l="l" t="t" r="r" b="b"/>
                <a:pathLst>
                  <a:path w="963" h="498" extrusionOk="0">
                    <a:moveTo>
                      <a:pt x="214" y="1"/>
                    </a:moveTo>
                    <a:cubicBezTo>
                      <a:pt x="86" y="1"/>
                      <a:pt x="0" y="72"/>
                      <a:pt x="65" y="267"/>
                    </a:cubicBezTo>
                    <a:cubicBezTo>
                      <a:pt x="116" y="420"/>
                      <a:pt x="244" y="497"/>
                      <a:pt x="392" y="497"/>
                    </a:cubicBezTo>
                    <a:cubicBezTo>
                      <a:pt x="441" y="497"/>
                      <a:pt x="492" y="489"/>
                      <a:pt x="543" y="472"/>
                    </a:cubicBezTo>
                    <a:cubicBezTo>
                      <a:pt x="963" y="332"/>
                      <a:pt x="491" y="1"/>
                      <a:pt x="21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72" name="Google Shape;8972;p44"/>
              <p:cNvSpPr/>
              <p:nvPr/>
            </p:nvSpPr>
            <p:spPr>
              <a:xfrm>
                <a:off x="1816337" y="2689601"/>
                <a:ext cx="30564" cy="2747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799" extrusionOk="0">
                    <a:moveTo>
                      <a:pt x="407" y="1"/>
                    </a:moveTo>
                    <a:cubicBezTo>
                      <a:pt x="330" y="1"/>
                      <a:pt x="258" y="23"/>
                      <a:pt x="206" y="75"/>
                    </a:cubicBezTo>
                    <a:cubicBezTo>
                      <a:pt x="1" y="212"/>
                      <a:pt x="1" y="485"/>
                      <a:pt x="137" y="621"/>
                    </a:cubicBezTo>
                    <a:cubicBezTo>
                      <a:pt x="181" y="751"/>
                      <a:pt x="306" y="798"/>
                      <a:pt x="445" y="798"/>
                    </a:cubicBezTo>
                    <a:cubicBezTo>
                      <a:pt x="524" y="798"/>
                      <a:pt x="609" y="783"/>
                      <a:pt x="683" y="758"/>
                    </a:cubicBezTo>
                    <a:cubicBezTo>
                      <a:pt x="820" y="621"/>
                      <a:pt x="888" y="348"/>
                      <a:pt x="752" y="143"/>
                    </a:cubicBezTo>
                    <a:cubicBezTo>
                      <a:pt x="667" y="59"/>
                      <a:pt x="531" y="1"/>
                      <a:pt x="407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73" name="Google Shape;8973;p44"/>
              <p:cNvSpPr/>
              <p:nvPr/>
            </p:nvSpPr>
            <p:spPr>
              <a:xfrm>
                <a:off x="2848906" y="1962258"/>
                <a:ext cx="30529" cy="28363"/>
              </a:xfrm>
              <a:custGeom>
                <a:avLst/>
                <a:gdLst/>
                <a:ahLst/>
                <a:cxnLst/>
                <a:rect l="l" t="t" r="r" b="b"/>
                <a:pathLst>
                  <a:path w="888" h="825" extrusionOk="0">
                    <a:moveTo>
                      <a:pt x="389" y="0"/>
                    </a:moveTo>
                    <a:cubicBezTo>
                      <a:pt x="319" y="0"/>
                      <a:pt x="253" y="23"/>
                      <a:pt x="205" y="71"/>
                    </a:cubicBezTo>
                    <a:cubicBezTo>
                      <a:pt x="0" y="208"/>
                      <a:pt x="0" y="481"/>
                      <a:pt x="68" y="617"/>
                    </a:cubicBezTo>
                    <a:cubicBezTo>
                      <a:pt x="156" y="750"/>
                      <a:pt x="302" y="825"/>
                      <a:pt x="430" y="825"/>
                    </a:cubicBezTo>
                    <a:cubicBezTo>
                      <a:pt x="501" y="825"/>
                      <a:pt x="566" y="802"/>
                      <a:pt x="614" y="754"/>
                    </a:cubicBezTo>
                    <a:cubicBezTo>
                      <a:pt x="819" y="617"/>
                      <a:pt x="887" y="344"/>
                      <a:pt x="751" y="208"/>
                    </a:cubicBezTo>
                    <a:cubicBezTo>
                      <a:pt x="663" y="76"/>
                      <a:pt x="518" y="0"/>
                      <a:pt x="38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74" name="Google Shape;8974;p44"/>
              <p:cNvSpPr/>
              <p:nvPr/>
            </p:nvSpPr>
            <p:spPr>
              <a:xfrm>
                <a:off x="1826857" y="1949675"/>
                <a:ext cx="34242" cy="15333"/>
              </a:xfrm>
              <a:custGeom>
                <a:avLst/>
                <a:gdLst/>
                <a:ahLst/>
                <a:cxnLst/>
                <a:rect l="l" t="t" r="r" b="b"/>
                <a:pathLst>
                  <a:path w="996" h="446" extrusionOk="0">
                    <a:moveTo>
                      <a:pt x="449" y="1"/>
                    </a:moveTo>
                    <a:cubicBezTo>
                      <a:pt x="344" y="1"/>
                      <a:pt x="248" y="51"/>
                      <a:pt x="173" y="164"/>
                    </a:cubicBezTo>
                    <a:cubicBezTo>
                      <a:pt x="0" y="365"/>
                      <a:pt x="154" y="445"/>
                      <a:pt x="355" y="445"/>
                    </a:cubicBezTo>
                    <a:cubicBezTo>
                      <a:pt x="631" y="445"/>
                      <a:pt x="995" y="294"/>
                      <a:pt x="719" y="96"/>
                    </a:cubicBezTo>
                    <a:cubicBezTo>
                      <a:pt x="627" y="35"/>
                      <a:pt x="535" y="1"/>
                      <a:pt x="44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75" name="Google Shape;8975;p44"/>
              <p:cNvSpPr/>
              <p:nvPr/>
            </p:nvSpPr>
            <p:spPr>
              <a:xfrm>
                <a:off x="2832816" y="2703044"/>
                <a:ext cx="39193" cy="27573"/>
              </a:xfrm>
              <a:custGeom>
                <a:avLst/>
                <a:gdLst/>
                <a:ahLst/>
                <a:cxnLst/>
                <a:rect l="l" t="t" r="r" b="b"/>
                <a:pathLst>
                  <a:path w="1140" h="802" extrusionOk="0">
                    <a:moveTo>
                      <a:pt x="572" y="0"/>
                    </a:moveTo>
                    <a:cubicBezTo>
                      <a:pt x="249" y="0"/>
                      <a:pt x="1" y="487"/>
                      <a:pt x="332" y="708"/>
                    </a:cubicBezTo>
                    <a:cubicBezTo>
                      <a:pt x="424" y="774"/>
                      <a:pt x="513" y="801"/>
                      <a:pt x="595" y="801"/>
                    </a:cubicBezTo>
                    <a:cubicBezTo>
                      <a:pt x="937" y="801"/>
                      <a:pt x="1140" y="314"/>
                      <a:pt x="809" y="94"/>
                    </a:cubicBezTo>
                    <a:cubicBezTo>
                      <a:pt x="730" y="28"/>
                      <a:pt x="649" y="0"/>
                      <a:pt x="5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976" name="Google Shape;8976;p44"/>
            <p:cNvGrpSpPr/>
            <p:nvPr/>
          </p:nvGrpSpPr>
          <p:grpSpPr>
            <a:xfrm flipH="1">
              <a:off x="894114" y="925750"/>
              <a:ext cx="1395920" cy="1447837"/>
              <a:chOff x="1609851" y="1570464"/>
              <a:chExt cx="1473733" cy="1539433"/>
            </a:xfrm>
          </p:grpSpPr>
          <p:sp>
            <p:nvSpPr>
              <p:cNvPr id="8977" name="Google Shape;8977;p44"/>
              <p:cNvSpPr/>
              <p:nvPr/>
            </p:nvSpPr>
            <p:spPr>
              <a:xfrm>
                <a:off x="2083882" y="2441068"/>
                <a:ext cx="117373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26" extrusionOk="0">
                    <a:moveTo>
                      <a:pt x="3413" y="0"/>
                    </a:moveTo>
                    <a:lnTo>
                      <a:pt x="0" y="2389"/>
                    </a:lnTo>
                    <a:lnTo>
                      <a:pt x="68" y="2526"/>
                    </a:lnTo>
                    <a:lnTo>
                      <a:pt x="3413" y="69"/>
                    </a:lnTo>
                    <a:lnTo>
                      <a:pt x="341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78" name="Google Shape;8978;p44"/>
              <p:cNvSpPr/>
              <p:nvPr/>
            </p:nvSpPr>
            <p:spPr>
              <a:xfrm>
                <a:off x="2039291" y="2403525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2935" y="0"/>
                    </a:moveTo>
                    <a:lnTo>
                      <a:pt x="0" y="888"/>
                    </a:lnTo>
                    <a:lnTo>
                      <a:pt x="0" y="1024"/>
                    </a:lnTo>
                    <a:lnTo>
                      <a:pt x="2935" y="69"/>
                    </a:lnTo>
                    <a:lnTo>
                      <a:pt x="293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79" name="Google Shape;8979;p44"/>
              <p:cNvSpPr/>
              <p:nvPr/>
            </p:nvSpPr>
            <p:spPr>
              <a:xfrm>
                <a:off x="2151920" y="2513816"/>
                <a:ext cx="68107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26" extrusionOk="0">
                    <a:moveTo>
                      <a:pt x="1980" y="0"/>
                    </a:moveTo>
                    <a:lnTo>
                      <a:pt x="1" y="2458"/>
                    </a:lnTo>
                    <a:lnTo>
                      <a:pt x="137" y="2526"/>
                    </a:lnTo>
                    <a:lnTo>
                      <a:pt x="198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80" name="Google Shape;8980;p44"/>
              <p:cNvSpPr/>
              <p:nvPr/>
            </p:nvSpPr>
            <p:spPr>
              <a:xfrm>
                <a:off x="2241102" y="2509106"/>
                <a:ext cx="49301" cy="133807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892" extrusionOk="0">
                    <a:moveTo>
                      <a:pt x="1366" y="1"/>
                    </a:moveTo>
                    <a:lnTo>
                      <a:pt x="0" y="3892"/>
                    </a:lnTo>
                    <a:lnTo>
                      <a:pt x="69" y="3892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81" name="Google Shape;8981;p44"/>
              <p:cNvSpPr/>
              <p:nvPr/>
            </p:nvSpPr>
            <p:spPr>
              <a:xfrm>
                <a:off x="2158968" y="2074990"/>
                <a:ext cx="61059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2595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775" y="2594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82" name="Google Shape;8982;p44"/>
              <p:cNvSpPr/>
              <p:nvPr/>
            </p:nvSpPr>
            <p:spPr>
              <a:xfrm>
                <a:off x="2022858" y="2333115"/>
                <a:ext cx="145531" cy="4744"/>
              </a:xfrm>
              <a:custGeom>
                <a:avLst/>
                <a:gdLst/>
                <a:ahLst/>
                <a:cxnLst/>
                <a:rect l="l" t="t" r="r" b="b"/>
                <a:pathLst>
                  <a:path w="4233" h="138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4232" y="137"/>
                    </a:lnTo>
                    <a:lnTo>
                      <a:pt x="4232" y="69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83" name="Google Shape;8983;p44"/>
              <p:cNvSpPr/>
              <p:nvPr/>
            </p:nvSpPr>
            <p:spPr>
              <a:xfrm>
                <a:off x="2346717" y="2016303"/>
                <a:ext cx="4710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3073" extrusionOk="0">
                    <a:moveTo>
                      <a:pt x="0" y="1"/>
                    </a:moveTo>
                    <a:lnTo>
                      <a:pt x="0" y="3072"/>
                    </a:lnTo>
                    <a:lnTo>
                      <a:pt x="137" y="3072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84" name="Google Shape;8984;p44"/>
              <p:cNvSpPr/>
              <p:nvPr/>
            </p:nvSpPr>
            <p:spPr>
              <a:xfrm>
                <a:off x="2086220" y="2143028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69" y="1"/>
                    </a:moveTo>
                    <a:lnTo>
                      <a:pt x="0" y="137"/>
                    </a:lnTo>
                    <a:lnTo>
                      <a:pt x="3413" y="2595"/>
                    </a:lnTo>
                    <a:lnTo>
                      <a:pt x="3413" y="2526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85" name="Google Shape;8985;p44"/>
              <p:cNvSpPr/>
              <p:nvPr/>
            </p:nvSpPr>
            <p:spPr>
              <a:xfrm>
                <a:off x="2492179" y="2445744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69"/>
                    </a:cubicBezTo>
                    <a:lnTo>
                      <a:pt x="3277" y="2595"/>
                    </a:lnTo>
                    <a:cubicBezTo>
                      <a:pt x="3346" y="2527"/>
                      <a:pt x="3346" y="2527"/>
                      <a:pt x="3414" y="2458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86" name="Google Shape;8986;p44"/>
              <p:cNvSpPr/>
              <p:nvPr/>
            </p:nvSpPr>
            <p:spPr>
              <a:xfrm>
                <a:off x="2342007" y="2556069"/>
                <a:ext cx="4744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138" h="3072" extrusionOk="0">
                    <a:moveTo>
                      <a:pt x="69" y="0"/>
                    </a:moveTo>
                    <a:lnTo>
                      <a:pt x="1" y="3072"/>
                    </a:lnTo>
                    <a:lnTo>
                      <a:pt x="137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87" name="Google Shape;8987;p44"/>
              <p:cNvSpPr/>
              <p:nvPr/>
            </p:nvSpPr>
            <p:spPr>
              <a:xfrm>
                <a:off x="2553203" y="2241596"/>
                <a:ext cx="103278" cy="32902"/>
              </a:xfrm>
              <a:custGeom>
                <a:avLst/>
                <a:gdLst/>
                <a:ahLst/>
                <a:cxnLst/>
                <a:rect l="l" t="t" r="r" b="b"/>
                <a:pathLst>
                  <a:path w="3004" h="957" extrusionOk="0">
                    <a:moveTo>
                      <a:pt x="2936" y="1"/>
                    </a:moveTo>
                    <a:lnTo>
                      <a:pt x="1" y="888"/>
                    </a:lnTo>
                    <a:lnTo>
                      <a:pt x="1" y="956"/>
                    </a:lnTo>
                    <a:lnTo>
                      <a:pt x="3004" y="137"/>
                    </a:lnTo>
                    <a:cubicBezTo>
                      <a:pt x="3004" y="137"/>
                      <a:pt x="3004" y="1"/>
                      <a:pt x="2936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88" name="Google Shape;8988;p44"/>
              <p:cNvSpPr/>
              <p:nvPr/>
            </p:nvSpPr>
            <p:spPr>
              <a:xfrm>
                <a:off x="2527384" y="2340163"/>
                <a:ext cx="143193" cy="4710"/>
              </a:xfrm>
              <a:custGeom>
                <a:avLst/>
                <a:gdLst/>
                <a:ahLst/>
                <a:cxnLst/>
                <a:rect l="l" t="t" r="r" b="b"/>
                <a:pathLst>
                  <a:path w="4165" h="137" extrusionOk="0">
                    <a:moveTo>
                      <a:pt x="1" y="0"/>
                    </a:moveTo>
                    <a:lnTo>
                      <a:pt x="1" y="69"/>
                    </a:lnTo>
                    <a:lnTo>
                      <a:pt x="4165" y="137"/>
                    </a:lnTo>
                    <a:lnTo>
                      <a:pt x="416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89" name="Google Shape;8989;p44"/>
              <p:cNvSpPr/>
              <p:nvPr/>
            </p:nvSpPr>
            <p:spPr>
              <a:xfrm>
                <a:off x="2471070" y="2513816"/>
                <a:ext cx="65735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2595" extrusionOk="0">
                    <a:moveTo>
                      <a:pt x="1" y="0"/>
                    </a:moveTo>
                    <a:lnTo>
                      <a:pt x="1775" y="2594"/>
                    </a:lnTo>
                    <a:lnTo>
                      <a:pt x="1912" y="252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90" name="Google Shape;8990;p44"/>
              <p:cNvSpPr/>
              <p:nvPr/>
            </p:nvSpPr>
            <p:spPr>
              <a:xfrm>
                <a:off x="2400659" y="2509106"/>
                <a:ext cx="44625" cy="138517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9" extrusionOk="0">
                    <a:moveTo>
                      <a:pt x="1" y="1"/>
                    </a:moveTo>
                    <a:lnTo>
                      <a:pt x="1161" y="4028"/>
                    </a:lnTo>
                    <a:lnTo>
                      <a:pt x="1298" y="4028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91" name="Google Shape;8991;p44"/>
              <p:cNvSpPr/>
              <p:nvPr/>
            </p:nvSpPr>
            <p:spPr>
              <a:xfrm>
                <a:off x="1936048" y="2030399"/>
                <a:ext cx="145496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232" h="3209" extrusionOk="0">
                    <a:moveTo>
                      <a:pt x="137" y="0"/>
                    </a:moveTo>
                    <a:lnTo>
                      <a:pt x="0" y="137"/>
                    </a:lnTo>
                    <a:lnTo>
                      <a:pt x="4164" y="3209"/>
                    </a:lnTo>
                    <a:lnTo>
                      <a:pt x="4232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92" name="Google Shape;8992;p44"/>
              <p:cNvSpPr/>
              <p:nvPr/>
            </p:nvSpPr>
            <p:spPr>
              <a:xfrm>
                <a:off x="1860928" y="2171185"/>
                <a:ext cx="169012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4916" h="1776" extrusionOk="0">
                    <a:moveTo>
                      <a:pt x="69" y="1"/>
                    </a:moveTo>
                    <a:lnTo>
                      <a:pt x="1" y="206"/>
                    </a:lnTo>
                    <a:lnTo>
                      <a:pt x="4915" y="1776"/>
                    </a:lnTo>
                    <a:lnTo>
                      <a:pt x="4915" y="1707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93" name="Google Shape;8993;p44"/>
              <p:cNvSpPr/>
              <p:nvPr/>
            </p:nvSpPr>
            <p:spPr>
              <a:xfrm>
                <a:off x="2766772" y="2654603"/>
                <a:ext cx="79796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321" h="1844" extrusionOk="0">
                    <a:moveTo>
                      <a:pt x="137" y="1"/>
                    </a:moveTo>
                    <a:cubicBezTo>
                      <a:pt x="137" y="69"/>
                      <a:pt x="68" y="137"/>
                      <a:pt x="0" y="206"/>
                    </a:cubicBezTo>
                    <a:lnTo>
                      <a:pt x="2184" y="1844"/>
                    </a:lnTo>
                    <a:lnTo>
                      <a:pt x="2253" y="1776"/>
                    </a:lnTo>
                    <a:lnTo>
                      <a:pt x="2321" y="1639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94" name="Google Shape;8994;p44"/>
              <p:cNvSpPr/>
              <p:nvPr/>
            </p:nvSpPr>
            <p:spPr>
              <a:xfrm>
                <a:off x="1837481" y="2328440"/>
                <a:ext cx="176026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5120" h="274" extrusionOk="0">
                    <a:moveTo>
                      <a:pt x="0" y="0"/>
                    </a:moveTo>
                    <a:cubicBezTo>
                      <a:pt x="0" y="68"/>
                      <a:pt x="0" y="137"/>
                      <a:pt x="0" y="205"/>
                    </a:cubicBezTo>
                    <a:lnTo>
                      <a:pt x="5120" y="273"/>
                    </a:lnTo>
                    <a:lnTo>
                      <a:pt x="5120" y="137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95" name="Google Shape;8995;p44"/>
              <p:cNvSpPr/>
              <p:nvPr/>
            </p:nvSpPr>
            <p:spPr>
              <a:xfrm>
                <a:off x="1722479" y="2323729"/>
                <a:ext cx="93892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74" extrusionOk="0">
                    <a:moveTo>
                      <a:pt x="1" y="1"/>
                    </a:moveTo>
                    <a:lnTo>
                      <a:pt x="1" y="205"/>
                    </a:lnTo>
                    <a:lnTo>
                      <a:pt x="1" y="274"/>
                    </a:lnTo>
                    <a:lnTo>
                      <a:pt x="2731" y="274"/>
                    </a:lnTo>
                    <a:cubicBezTo>
                      <a:pt x="2731" y="205"/>
                      <a:pt x="2731" y="137"/>
                      <a:pt x="2731" y="69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96" name="Google Shape;8996;p44"/>
              <p:cNvSpPr/>
              <p:nvPr/>
            </p:nvSpPr>
            <p:spPr>
              <a:xfrm>
                <a:off x="2403032" y="2032737"/>
                <a:ext cx="49301" cy="136145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960" extrusionOk="0">
                    <a:moveTo>
                      <a:pt x="1365" y="1"/>
                    </a:moveTo>
                    <a:lnTo>
                      <a:pt x="0" y="3960"/>
                    </a:lnTo>
                    <a:lnTo>
                      <a:pt x="68" y="3960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97" name="Google Shape;8997;p44"/>
              <p:cNvSpPr/>
              <p:nvPr/>
            </p:nvSpPr>
            <p:spPr>
              <a:xfrm>
                <a:off x="2611890" y="2539636"/>
                <a:ext cx="147868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301" h="3209" extrusionOk="0">
                    <a:moveTo>
                      <a:pt x="137" y="0"/>
                    </a:moveTo>
                    <a:lnTo>
                      <a:pt x="0" y="69"/>
                    </a:lnTo>
                    <a:lnTo>
                      <a:pt x="4164" y="3208"/>
                    </a:lnTo>
                    <a:lnTo>
                      <a:pt x="4300" y="3004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98" name="Google Shape;8998;p44"/>
              <p:cNvSpPr/>
              <p:nvPr/>
            </p:nvSpPr>
            <p:spPr>
              <a:xfrm>
                <a:off x="2663494" y="2443406"/>
                <a:ext cx="171350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844" extrusionOk="0">
                    <a:moveTo>
                      <a:pt x="1" y="1"/>
                    </a:moveTo>
                    <a:cubicBezTo>
                      <a:pt x="1" y="69"/>
                      <a:pt x="1" y="69"/>
                      <a:pt x="1" y="137"/>
                    </a:cubicBezTo>
                    <a:lnTo>
                      <a:pt x="4915" y="1844"/>
                    </a:lnTo>
                    <a:lnTo>
                      <a:pt x="4984" y="1707"/>
                    </a:lnTo>
                    <a:lnTo>
                      <a:pt x="4984" y="1639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99" name="Google Shape;8999;p44"/>
              <p:cNvSpPr/>
              <p:nvPr/>
            </p:nvSpPr>
            <p:spPr>
              <a:xfrm>
                <a:off x="2851244" y="211019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80"/>
                    </a:lnTo>
                    <a:cubicBezTo>
                      <a:pt x="0" y="1980"/>
                      <a:pt x="69" y="2048"/>
                      <a:pt x="69" y="2116"/>
                    </a:cubicBezTo>
                    <a:lnTo>
                      <a:pt x="6212" y="205"/>
                    </a:lnTo>
                    <a:cubicBezTo>
                      <a:pt x="6212" y="137"/>
                      <a:pt x="6212" y="68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00" name="Google Shape;9000;p44"/>
              <p:cNvSpPr/>
              <p:nvPr/>
            </p:nvSpPr>
            <p:spPr>
              <a:xfrm>
                <a:off x="2250488" y="2030399"/>
                <a:ext cx="44625" cy="138483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8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229" y="4028"/>
                    </a:lnTo>
                    <a:lnTo>
                      <a:pt x="1297" y="4028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01" name="Google Shape;9001;p44"/>
              <p:cNvSpPr/>
              <p:nvPr/>
            </p:nvSpPr>
            <p:spPr>
              <a:xfrm>
                <a:off x="2489841" y="2150076"/>
                <a:ext cx="119711" cy="86878"/>
              </a:xfrm>
              <a:custGeom>
                <a:avLst/>
                <a:gdLst/>
                <a:ahLst/>
                <a:cxnLst/>
                <a:rect l="l" t="t" r="r" b="b"/>
                <a:pathLst>
                  <a:path w="3482" h="2527" extrusionOk="0">
                    <a:moveTo>
                      <a:pt x="3414" y="1"/>
                    </a:moveTo>
                    <a:lnTo>
                      <a:pt x="1" y="2458"/>
                    </a:lnTo>
                    <a:lnTo>
                      <a:pt x="69" y="2458"/>
                    </a:lnTo>
                    <a:lnTo>
                      <a:pt x="69" y="2526"/>
                    </a:lnTo>
                    <a:lnTo>
                      <a:pt x="3482" y="137"/>
                    </a:lnTo>
                    <a:lnTo>
                      <a:pt x="341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02" name="Google Shape;9002;p44"/>
              <p:cNvSpPr/>
              <p:nvPr/>
            </p:nvSpPr>
            <p:spPr>
              <a:xfrm>
                <a:off x="2473407" y="2077328"/>
                <a:ext cx="68107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95" extrusionOk="0">
                    <a:moveTo>
                      <a:pt x="1844" y="1"/>
                    </a:moveTo>
                    <a:lnTo>
                      <a:pt x="1" y="2526"/>
                    </a:lnTo>
                    <a:lnTo>
                      <a:pt x="69" y="2526"/>
                    </a:lnTo>
                    <a:lnTo>
                      <a:pt x="69" y="2594"/>
                    </a:lnTo>
                    <a:lnTo>
                      <a:pt x="1980" y="137"/>
                    </a:lnTo>
                    <a:lnTo>
                      <a:pt x="184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03" name="Google Shape;9003;p44"/>
              <p:cNvSpPr/>
              <p:nvPr/>
            </p:nvSpPr>
            <p:spPr>
              <a:xfrm>
                <a:off x="2041629" y="2234548"/>
                <a:ext cx="100940" cy="37577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93" extrusionOk="0">
                    <a:moveTo>
                      <a:pt x="1" y="1"/>
                    </a:moveTo>
                    <a:lnTo>
                      <a:pt x="1" y="137"/>
                    </a:lnTo>
                    <a:lnTo>
                      <a:pt x="2936" y="1093"/>
                    </a:lnTo>
                    <a:cubicBezTo>
                      <a:pt x="2936" y="1025"/>
                      <a:pt x="2936" y="1025"/>
                      <a:pt x="2936" y="1025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04" name="Google Shape;9004;p44"/>
              <p:cNvSpPr/>
              <p:nvPr/>
            </p:nvSpPr>
            <p:spPr>
              <a:xfrm>
                <a:off x="1846866" y="1959989"/>
                <a:ext cx="77458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253" h="1844" extrusionOk="0">
                    <a:moveTo>
                      <a:pt x="137" y="1"/>
                    </a:moveTo>
                    <a:lnTo>
                      <a:pt x="69" y="69"/>
                    </a:lnTo>
                    <a:cubicBezTo>
                      <a:pt x="69" y="137"/>
                      <a:pt x="0" y="137"/>
                      <a:pt x="0" y="205"/>
                    </a:cubicBezTo>
                    <a:lnTo>
                      <a:pt x="2184" y="1844"/>
                    </a:lnTo>
                    <a:lnTo>
                      <a:pt x="2253" y="170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05" name="Google Shape;9005;p44"/>
              <p:cNvSpPr/>
              <p:nvPr/>
            </p:nvSpPr>
            <p:spPr>
              <a:xfrm>
                <a:off x="2553203" y="2408201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2936" y="1025"/>
                    </a:lnTo>
                    <a:lnTo>
                      <a:pt x="2936" y="956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06" name="Google Shape;9006;p44"/>
              <p:cNvSpPr/>
              <p:nvPr/>
            </p:nvSpPr>
            <p:spPr>
              <a:xfrm>
                <a:off x="2665832" y="2182943"/>
                <a:ext cx="171350" cy="5868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7" extrusionOk="0">
                    <a:moveTo>
                      <a:pt x="4916" y="0"/>
                    </a:moveTo>
                    <a:lnTo>
                      <a:pt x="1" y="1570"/>
                    </a:lnTo>
                    <a:lnTo>
                      <a:pt x="1" y="1707"/>
                    </a:lnTo>
                    <a:lnTo>
                      <a:pt x="4984" y="137"/>
                    </a:lnTo>
                    <a:lnTo>
                      <a:pt x="491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07" name="Google Shape;9007;p44"/>
              <p:cNvSpPr/>
              <p:nvPr/>
            </p:nvSpPr>
            <p:spPr>
              <a:xfrm>
                <a:off x="1858590" y="2436358"/>
                <a:ext cx="171350" cy="58721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8" extrusionOk="0">
                    <a:moveTo>
                      <a:pt x="4915" y="1"/>
                    </a:moveTo>
                    <a:lnTo>
                      <a:pt x="1" y="1503"/>
                    </a:lnTo>
                    <a:lnTo>
                      <a:pt x="69" y="1707"/>
                    </a:lnTo>
                    <a:lnTo>
                      <a:pt x="4983" y="137"/>
                    </a:lnTo>
                    <a:cubicBezTo>
                      <a:pt x="4983" y="69"/>
                      <a:pt x="4983" y="69"/>
                      <a:pt x="4915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08" name="Google Shape;9008;p44"/>
              <p:cNvSpPr/>
              <p:nvPr/>
            </p:nvSpPr>
            <p:spPr>
              <a:xfrm>
                <a:off x="1633298" y="2096099"/>
                <a:ext cx="213603" cy="77493"/>
              </a:xfrm>
              <a:custGeom>
                <a:avLst/>
                <a:gdLst/>
                <a:ahLst/>
                <a:cxnLst/>
                <a:rect l="l" t="t" r="r" b="b"/>
                <a:pathLst>
                  <a:path w="6213" h="2254" extrusionOk="0">
                    <a:moveTo>
                      <a:pt x="69" y="1"/>
                    </a:moveTo>
                    <a:cubicBezTo>
                      <a:pt x="69" y="69"/>
                      <a:pt x="69" y="137"/>
                      <a:pt x="1" y="205"/>
                    </a:cubicBezTo>
                    <a:lnTo>
                      <a:pt x="6144" y="2185"/>
                    </a:lnTo>
                    <a:lnTo>
                      <a:pt x="6144" y="2253"/>
                    </a:lnTo>
                    <a:lnTo>
                      <a:pt x="6212" y="2048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09" name="Google Shape;9009;p44"/>
              <p:cNvSpPr/>
              <p:nvPr/>
            </p:nvSpPr>
            <p:spPr>
              <a:xfrm>
                <a:off x="2661157" y="1732359"/>
                <a:ext cx="136145" cy="183074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25" extrusionOk="0">
                    <a:moveTo>
                      <a:pt x="3755" y="1"/>
                    </a:moveTo>
                    <a:lnTo>
                      <a:pt x="0" y="5188"/>
                    </a:lnTo>
                    <a:lnTo>
                      <a:pt x="137" y="5325"/>
                    </a:lnTo>
                    <a:lnTo>
                      <a:pt x="3959" y="137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10" name="Google Shape;9010;p44"/>
              <p:cNvSpPr/>
              <p:nvPr/>
            </p:nvSpPr>
            <p:spPr>
              <a:xfrm>
                <a:off x="1907856" y="1722973"/>
                <a:ext cx="136145" cy="18544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94" extrusionOk="0">
                    <a:moveTo>
                      <a:pt x="206" y="1"/>
                    </a:moveTo>
                    <a:lnTo>
                      <a:pt x="1" y="137"/>
                    </a:lnTo>
                    <a:lnTo>
                      <a:pt x="3755" y="5393"/>
                    </a:lnTo>
                    <a:lnTo>
                      <a:pt x="3960" y="5325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11" name="Google Shape;9011;p44"/>
              <p:cNvSpPr/>
              <p:nvPr/>
            </p:nvSpPr>
            <p:spPr>
              <a:xfrm>
                <a:off x="2515660" y="1746455"/>
                <a:ext cx="37577" cy="91554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2663" extrusionOk="0">
                    <a:moveTo>
                      <a:pt x="888" y="0"/>
                    </a:moveTo>
                    <a:lnTo>
                      <a:pt x="1" y="2594"/>
                    </a:lnTo>
                    <a:lnTo>
                      <a:pt x="137" y="2662"/>
                    </a:lnTo>
                    <a:lnTo>
                      <a:pt x="1093" y="137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12" name="Google Shape;9012;p44"/>
              <p:cNvSpPr/>
              <p:nvPr/>
            </p:nvSpPr>
            <p:spPr>
              <a:xfrm>
                <a:off x="2161306" y="1741745"/>
                <a:ext cx="32902" cy="93926"/>
              </a:xfrm>
              <a:custGeom>
                <a:avLst/>
                <a:gdLst/>
                <a:ahLst/>
                <a:cxnLst/>
                <a:rect l="l" t="t" r="r" b="b"/>
                <a:pathLst>
                  <a:path w="957" h="2732" extrusionOk="0">
                    <a:moveTo>
                      <a:pt x="137" y="1"/>
                    </a:moveTo>
                    <a:lnTo>
                      <a:pt x="1" y="69"/>
                    </a:lnTo>
                    <a:lnTo>
                      <a:pt x="752" y="2731"/>
                    </a:lnTo>
                    <a:lnTo>
                      <a:pt x="956" y="266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13" name="Google Shape;9013;p44"/>
              <p:cNvSpPr/>
              <p:nvPr/>
            </p:nvSpPr>
            <p:spPr>
              <a:xfrm>
                <a:off x="1835108" y="2640541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0"/>
                    </a:moveTo>
                    <a:lnTo>
                      <a:pt x="1" y="1570"/>
                    </a:lnTo>
                    <a:lnTo>
                      <a:pt x="137" y="1775"/>
                    </a:lnTo>
                    <a:lnTo>
                      <a:pt x="2322" y="137"/>
                    </a:lnTo>
                    <a:cubicBezTo>
                      <a:pt x="2322" y="137"/>
                      <a:pt x="2253" y="69"/>
                      <a:pt x="225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14" name="Google Shape;9014;p44"/>
              <p:cNvSpPr/>
              <p:nvPr/>
            </p:nvSpPr>
            <p:spPr>
              <a:xfrm>
                <a:off x="2349055" y="1586863"/>
                <a:ext cx="9420" cy="222989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6" extrusionOk="0">
                    <a:moveTo>
                      <a:pt x="69" y="1"/>
                    </a:moveTo>
                    <a:lnTo>
                      <a:pt x="0" y="6485"/>
                    </a:lnTo>
                    <a:lnTo>
                      <a:pt x="205" y="6485"/>
                    </a:lnTo>
                    <a:lnTo>
                      <a:pt x="27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15" name="Google Shape;9015;p44"/>
              <p:cNvSpPr/>
              <p:nvPr/>
            </p:nvSpPr>
            <p:spPr>
              <a:xfrm>
                <a:off x="1628622" y="249504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12"/>
                    </a:lnTo>
                    <a:cubicBezTo>
                      <a:pt x="0" y="1980"/>
                      <a:pt x="0" y="2048"/>
                      <a:pt x="69" y="2116"/>
                    </a:cubicBezTo>
                    <a:lnTo>
                      <a:pt x="6212" y="137"/>
                    </a:lnTo>
                    <a:cubicBezTo>
                      <a:pt x="6212" y="137"/>
                      <a:pt x="6212" y="69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16" name="Google Shape;9016;p44"/>
              <p:cNvSpPr/>
              <p:nvPr/>
            </p:nvSpPr>
            <p:spPr>
              <a:xfrm>
                <a:off x="2651771" y="2769604"/>
                <a:ext cx="133807" cy="185411"/>
              </a:xfrm>
              <a:custGeom>
                <a:avLst/>
                <a:gdLst/>
                <a:ahLst/>
                <a:cxnLst/>
                <a:rect l="l" t="t" r="r" b="b"/>
                <a:pathLst>
                  <a:path w="3892" h="5393" extrusionOk="0">
                    <a:moveTo>
                      <a:pt x="69" y="0"/>
                    </a:moveTo>
                    <a:lnTo>
                      <a:pt x="0" y="137"/>
                    </a:lnTo>
                    <a:lnTo>
                      <a:pt x="3686" y="5393"/>
                    </a:lnTo>
                    <a:lnTo>
                      <a:pt x="3891" y="525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17" name="Google Shape;9017;p44"/>
              <p:cNvSpPr/>
              <p:nvPr/>
            </p:nvSpPr>
            <p:spPr>
              <a:xfrm>
                <a:off x="2499227" y="2847027"/>
                <a:ext cx="35240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5" extrusionOk="0">
                    <a:moveTo>
                      <a:pt x="1" y="1"/>
                    </a:moveTo>
                    <a:lnTo>
                      <a:pt x="820" y="2595"/>
                    </a:lnTo>
                    <a:lnTo>
                      <a:pt x="1025" y="252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18" name="Google Shape;9018;p44"/>
              <p:cNvSpPr/>
              <p:nvPr/>
            </p:nvSpPr>
            <p:spPr>
              <a:xfrm>
                <a:off x="2848906" y="2504431"/>
                <a:ext cx="213569" cy="79830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322" extrusionOk="0">
                    <a:moveTo>
                      <a:pt x="68" y="0"/>
                    </a:moveTo>
                    <a:cubicBezTo>
                      <a:pt x="0" y="69"/>
                      <a:pt x="0" y="137"/>
                      <a:pt x="0" y="205"/>
                    </a:cubicBezTo>
                    <a:lnTo>
                      <a:pt x="6075" y="2321"/>
                    </a:lnTo>
                    <a:lnTo>
                      <a:pt x="6211" y="2048"/>
                    </a:lnTo>
                    <a:lnTo>
                      <a:pt x="6211" y="1980"/>
                    </a:lnTo>
                    <a:lnTo>
                      <a:pt x="6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19" name="Google Shape;9019;p44"/>
              <p:cNvSpPr/>
              <p:nvPr/>
            </p:nvSpPr>
            <p:spPr>
              <a:xfrm>
                <a:off x="2142534" y="2840014"/>
                <a:ext cx="35240" cy="89182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4" extrusionOk="0">
                    <a:moveTo>
                      <a:pt x="888" y="0"/>
                    </a:moveTo>
                    <a:lnTo>
                      <a:pt x="1" y="2526"/>
                    </a:lnTo>
                    <a:lnTo>
                      <a:pt x="205" y="2594"/>
                    </a:lnTo>
                    <a:lnTo>
                      <a:pt x="1025" y="68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20" name="Google Shape;9020;p44"/>
              <p:cNvSpPr/>
              <p:nvPr/>
            </p:nvSpPr>
            <p:spPr>
              <a:xfrm>
                <a:off x="1896133" y="2762556"/>
                <a:ext cx="136145" cy="18073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257" extrusionOk="0">
                    <a:moveTo>
                      <a:pt x="3823" y="1"/>
                    </a:moveTo>
                    <a:lnTo>
                      <a:pt x="1" y="5120"/>
                    </a:lnTo>
                    <a:lnTo>
                      <a:pt x="137" y="5257"/>
                    </a:lnTo>
                    <a:lnTo>
                      <a:pt x="3960" y="69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21" name="Google Shape;9021;p44"/>
              <p:cNvSpPr/>
              <p:nvPr/>
            </p:nvSpPr>
            <p:spPr>
              <a:xfrm>
                <a:off x="2332621" y="2868171"/>
                <a:ext cx="9420" cy="222954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5" extrusionOk="0">
                    <a:moveTo>
                      <a:pt x="137" y="0"/>
                    </a:moveTo>
                    <a:lnTo>
                      <a:pt x="0" y="6485"/>
                    </a:lnTo>
                    <a:lnTo>
                      <a:pt x="274" y="6485"/>
                    </a:lnTo>
                    <a:lnTo>
                      <a:pt x="274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22" name="Google Shape;9022;p44"/>
              <p:cNvSpPr/>
              <p:nvPr/>
            </p:nvSpPr>
            <p:spPr>
              <a:xfrm>
                <a:off x="2349055" y="1828589"/>
                <a:ext cx="7082" cy="176026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0" extrusionOk="0">
                    <a:moveTo>
                      <a:pt x="0" y="0"/>
                    </a:moveTo>
                    <a:lnTo>
                      <a:pt x="0" y="5120"/>
                    </a:lnTo>
                    <a:lnTo>
                      <a:pt x="69" y="5120"/>
                    </a:lnTo>
                    <a:lnTo>
                      <a:pt x="20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23" name="Google Shape;9023;p44"/>
              <p:cNvSpPr/>
              <p:nvPr/>
            </p:nvSpPr>
            <p:spPr>
              <a:xfrm>
                <a:off x="2048677" y="1922446"/>
                <a:ext cx="105615" cy="147868"/>
              </a:xfrm>
              <a:custGeom>
                <a:avLst/>
                <a:gdLst/>
                <a:ahLst/>
                <a:cxnLst/>
                <a:rect l="l" t="t" r="r" b="b"/>
                <a:pathLst>
                  <a:path w="3072" h="4301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048" y="2936"/>
                    </a:lnTo>
                    <a:lnTo>
                      <a:pt x="3004" y="4301"/>
                    </a:lnTo>
                    <a:lnTo>
                      <a:pt x="3072" y="4164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24" name="Google Shape;9024;p44"/>
              <p:cNvSpPr/>
              <p:nvPr/>
            </p:nvSpPr>
            <p:spPr>
              <a:xfrm>
                <a:off x="2039291" y="260533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0" y="4164"/>
                    </a:lnTo>
                    <a:lnTo>
                      <a:pt x="137" y="4232"/>
                    </a:lnTo>
                    <a:lnTo>
                      <a:pt x="3208" y="137"/>
                    </a:lnTo>
                    <a:lnTo>
                      <a:pt x="307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25" name="Google Shape;9025;p44"/>
              <p:cNvSpPr/>
              <p:nvPr/>
            </p:nvSpPr>
            <p:spPr>
              <a:xfrm>
                <a:off x="2194173" y="1849698"/>
                <a:ext cx="56349" cy="171350"/>
              </a:xfrm>
              <a:custGeom>
                <a:avLst/>
                <a:gdLst/>
                <a:ahLst/>
                <a:cxnLst/>
                <a:rect l="l" t="t" r="r" b="b"/>
                <a:pathLst>
                  <a:path w="1639" h="4984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1502" y="4983"/>
                    </a:lnTo>
                    <a:lnTo>
                      <a:pt x="1638" y="498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26" name="Google Shape;9026;p44"/>
              <p:cNvSpPr/>
              <p:nvPr/>
            </p:nvSpPr>
            <p:spPr>
              <a:xfrm>
                <a:off x="1926628" y="2530250"/>
                <a:ext cx="147903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4302" h="3072" extrusionOk="0">
                    <a:moveTo>
                      <a:pt x="4301" y="0"/>
                    </a:moveTo>
                    <a:lnTo>
                      <a:pt x="1" y="2935"/>
                    </a:lnTo>
                    <a:lnTo>
                      <a:pt x="138" y="3072"/>
                    </a:lnTo>
                    <a:lnTo>
                      <a:pt x="4301" y="69"/>
                    </a:lnTo>
                    <a:lnTo>
                      <a:pt x="4301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27" name="Google Shape;9027;p44"/>
              <p:cNvSpPr/>
              <p:nvPr/>
            </p:nvSpPr>
            <p:spPr>
              <a:xfrm>
                <a:off x="2778496" y="1976423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1"/>
                    </a:moveTo>
                    <a:lnTo>
                      <a:pt x="0" y="1570"/>
                    </a:lnTo>
                    <a:lnTo>
                      <a:pt x="69" y="1775"/>
                    </a:lnTo>
                    <a:lnTo>
                      <a:pt x="2321" y="205"/>
                    </a:lnTo>
                    <a:lnTo>
                      <a:pt x="2253" y="69"/>
                    </a:lnTo>
                    <a:lnTo>
                      <a:pt x="225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28" name="Google Shape;9028;p44"/>
              <p:cNvSpPr/>
              <p:nvPr/>
            </p:nvSpPr>
            <p:spPr>
              <a:xfrm>
                <a:off x="2452298" y="1852036"/>
                <a:ext cx="63397" cy="169012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6" extrusionOk="0">
                    <a:moveTo>
                      <a:pt x="1639" y="1"/>
                    </a:moveTo>
                    <a:lnTo>
                      <a:pt x="1" y="4915"/>
                    </a:lnTo>
                    <a:lnTo>
                      <a:pt x="137" y="4915"/>
                    </a:lnTo>
                    <a:lnTo>
                      <a:pt x="1844" y="69"/>
                    </a:lnTo>
                    <a:lnTo>
                      <a:pt x="163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29" name="Google Shape;9029;p44"/>
              <p:cNvSpPr/>
              <p:nvPr/>
            </p:nvSpPr>
            <p:spPr>
              <a:xfrm>
                <a:off x="2618904" y="2042123"/>
                <a:ext cx="150241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4370" h="3073" extrusionOk="0">
                    <a:moveTo>
                      <a:pt x="4233" y="1"/>
                    </a:moveTo>
                    <a:lnTo>
                      <a:pt x="1" y="3004"/>
                    </a:lnTo>
                    <a:lnTo>
                      <a:pt x="69" y="3072"/>
                    </a:lnTo>
                    <a:lnTo>
                      <a:pt x="4369" y="137"/>
                    </a:lnTo>
                    <a:lnTo>
                      <a:pt x="423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30" name="Google Shape;9030;p44"/>
              <p:cNvSpPr/>
              <p:nvPr/>
            </p:nvSpPr>
            <p:spPr>
              <a:xfrm>
                <a:off x="2543818" y="192715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1" y="4164"/>
                    </a:lnTo>
                    <a:lnTo>
                      <a:pt x="137" y="4232"/>
                    </a:lnTo>
                    <a:lnTo>
                      <a:pt x="3209" y="68"/>
                    </a:lnTo>
                    <a:cubicBezTo>
                      <a:pt x="3140" y="68"/>
                      <a:pt x="3072" y="0"/>
                      <a:pt x="30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31" name="Google Shape;9031;p44"/>
              <p:cNvSpPr/>
              <p:nvPr/>
            </p:nvSpPr>
            <p:spPr>
              <a:xfrm>
                <a:off x="2682266" y="2342501"/>
                <a:ext cx="176060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5121" h="206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5120" y="205"/>
                    </a:lnTo>
                    <a:lnTo>
                      <a:pt x="512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32" name="Google Shape;9032;p44"/>
              <p:cNvSpPr/>
              <p:nvPr/>
            </p:nvSpPr>
            <p:spPr>
              <a:xfrm>
                <a:off x="2877063" y="2344839"/>
                <a:ext cx="93892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06" extrusionOk="0">
                    <a:moveTo>
                      <a:pt x="0" y="1"/>
                    </a:moveTo>
                    <a:cubicBezTo>
                      <a:pt x="0" y="69"/>
                      <a:pt x="0" y="137"/>
                      <a:pt x="0" y="206"/>
                    </a:cubicBezTo>
                    <a:lnTo>
                      <a:pt x="2730" y="206"/>
                    </a:lnTo>
                    <a:lnTo>
                      <a:pt x="27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33" name="Google Shape;9033;p44"/>
              <p:cNvSpPr/>
              <p:nvPr/>
            </p:nvSpPr>
            <p:spPr>
              <a:xfrm>
                <a:off x="2539142" y="2610012"/>
                <a:ext cx="107953" cy="147903"/>
              </a:xfrm>
              <a:custGeom>
                <a:avLst/>
                <a:gdLst/>
                <a:ahLst/>
                <a:cxnLst/>
                <a:rect l="l" t="t" r="r" b="b"/>
                <a:pathLst>
                  <a:path w="3140" h="4302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935" y="4301"/>
                    </a:lnTo>
                    <a:lnTo>
                      <a:pt x="3140" y="4165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34" name="Google Shape;9034;p44"/>
              <p:cNvSpPr/>
              <p:nvPr/>
            </p:nvSpPr>
            <p:spPr>
              <a:xfrm>
                <a:off x="2442912" y="2656975"/>
                <a:ext cx="58687" cy="171316"/>
              </a:xfrm>
              <a:custGeom>
                <a:avLst/>
                <a:gdLst/>
                <a:ahLst/>
                <a:cxnLst/>
                <a:rect l="l" t="t" r="r" b="b"/>
                <a:pathLst>
                  <a:path w="1707" h="4983" extrusionOk="0">
                    <a:moveTo>
                      <a:pt x="1" y="0"/>
                    </a:moveTo>
                    <a:lnTo>
                      <a:pt x="1502" y="4983"/>
                    </a:lnTo>
                    <a:lnTo>
                      <a:pt x="1707" y="4915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35" name="Google Shape;9035;p44"/>
              <p:cNvSpPr/>
              <p:nvPr/>
            </p:nvSpPr>
            <p:spPr>
              <a:xfrm>
                <a:off x="2177739" y="2656975"/>
                <a:ext cx="63397" cy="168978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5" extrusionOk="0">
                    <a:moveTo>
                      <a:pt x="1707" y="0"/>
                    </a:moveTo>
                    <a:lnTo>
                      <a:pt x="1" y="4846"/>
                    </a:lnTo>
                    <a:lnTo>
                      <a:pt x="205" y="4915"/>
                    </a:lnTo>
                    <a:lnTo>
                      <a:pt x="18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36" name="Google Shape;9036;p44"/>
              <p:cNvSpPr/>
              <p:nvPr/>
            </p:nvSpPr>
            <p:spPr>
              <a:xfrm>
                <a:off x="2337297" y="2673374"/>
                <a:ext cx="7082" cy="17606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1" extrusionOk="0">
                    <a:moveTo>
                      <a:pt x="138" y="1"/>
                    </a:moveTo>
                    <a:lnTo>
                      <a:pt x="1" y="5120"/>
                    </a:lnTo>
                    <a:lnTo>
                      <a:pt x="206" y="5120"/>
                    </a:lnTo>
                    <a:lnTo>
                      <a:pt x="206" y="1776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37" name="Google Shape;9037;p44"/>
              <p:cNvSpPr/>
              <p:nvPr/>
            </p:nvSpPr>
            <p:spPr>
              <a:xfrm>
                <a:off x="2333962" y="1570464"/>
                <a:ext cx="36237" cy="24788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721" extrusionOk="0">
                    <a:moveTo>
                      <a:pt x="576" y="0"/>
                    </a:moveTo>
                    <a:cubicBezTo>
                      <a:pt x="1" y="0"/>
                      <a:pt x="587" y="721"/>
                      <a:pt x="893" y="721"/>
                    </a:cubicBezTo>
                    <a:cubicBezTo>
                      <a:pt x="986" y="721"/>
                      <a:pt x="1054" y="654"/>
                      <a:pt x="1054" y="478"/>
                    </a:cubicBezTo>
                    <a:cubicBezTo>
                      <a:pt x="1054" y="205"/>
                      <a:pt x="849" y="0"/>
                      <a:pt x="5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38" name="Google Shape;9038;p44"/>
              <p:cNvSpPr/>
              <p:nvPr/>
            </p:nvSpPr>
            <p:spPr>
              <a:xfrm>
                <a:off x="2323236" y="3077030"/>
                <a:ext cx="32902" cy="32867"/>
              </a:xfrm>
              <a:custGeom>
                <a:avLst/>
                <a:gdLst/>
                <a:ahLst/>
                <a:cxnLst/>
                <a:rect l="l" t="t" r="r" b="b"/>
                <a:pathLst>
                  <a:path w="957" h="956" extrusionOk="0">
                    <a:moveTo>
                      <a:pt x="478" y="0"/>
                    </a:moveTo>
                    <a:cubicBezTo>
                      <a:pt x="205" y="0"/>
                      <a:pt x="0" y="205"/>
                      <a:pt x="0" y="478"/>
                    </a:cubicBezTo>
                    <a:cubicBezTo>
                      <a:pt x="0" y="751"/>
                      <a:pt x="205" y="956"/>
                      <a:pt x="478" y="956"/>
                    </a:cubicBezTo>
                    <a:cubicBezTo>
                      <a:pt x="751" y="956"/>
                      <a:pt x="956" y="751"/>
                      <a:pt x="956" y="478"/>
                    </a:cubicBezTo>
                    <a:cubicBezTo>
                      <a:pt x="956" y="205"/>
                      <a:pt x="751" y="0"/>
                      <a:pt x="478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39" name="Google Shape;9039;p44"/>
              <p:cNvSpPr/>
              <p:nvPr/>
            </p:nvSpPr>
            <p:spPr>
              <a:xfrm>
                <a:off x="3048344" y="2095515"/>
                <a:ext cx="35240" cy="34071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91" extrusionOk="0">
                    <a:moveTo>
                      <a:pt x="482" y="0"/>
                    </a:moveTo>
                    <a:cubicBezTo>
                      <a:pt x="436" y="0"/>
                      <a:pt x="389" y="6"/>
                      <a:pt x="342" y="18"/>
                    </a:cubicBezTo>
                    <a:cubicBezTo>
                      <a:pt x="137" y="154"/>
                      <a:pt x="1" y="359"/>
                      <a:pt x="69" y="632"/>
                    </a:cubicBezTo>
                    <a:cubicBezTo>
                      <a:pt x="126" y="858"/>
                      <a:pt x="323" y="991"/>
                      <a:pt x="544" y="991"/>
                    </a:cubicBezTo>
                    <a:cubicBezTo>
                      <a:pt x="590" y="991"/>
                      <a:pt x="637" y="985"/>
                      <a:pt x="683" y="973"/>
                    </a:cubicBezTo>
                    <a:cubicBezTo>
                      <a:pt x="888" y="837"/>
                      <a:pt x="1025" y="564"/>
                      <a:pt x="957" y="359"/>
                    </a:cubicBezTo>
                    <a:cubicBezTo>
                      <a:pt x="900" y="133"/>
                      <a:pt x="703" y="0"/>
                      <a:pt x="48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40" name="Google Shape;9040;p44"/>
              <p:cNvSpPr/>
              <p:nvPr/>
            </p:nvSpPr>
            <p:spPr>
              <a:xfrm>
                <a:off x="1609851" y="2550741"/>
                <a:ext cx="37577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24" extrusionOk="0">
                    <a:moveTo>
                      <a:pt x="524" y="1"/>
                    </a:moveTo>
                    <a:cubicBezTo>
                      <a:pt x="485" y="1"/>
                      <a:pt x="446" y="6"/>
                      <a:pt x="410" y="19"/>
                    </a:cubicBezTo>
                    <a:cubicBezTo>
                      <a:pt x="137" y="87"/>
                      <a:pt x="0" y="360"/>
                      <a:pt x="69" y="633"/>
                    </a:cubicBezTo>
                    <a:cubicBezTo>
                      <a:pt x="181" y="801"/>
                      <a:pt x="339" y="924"/>
                      <a:pt x="544" y="924"/>
                    </a:cubicBezTo>
                    <a:cubicBezTo>
                      <a:pt x="588" y="924"/>
                      <a:pt x="634" y="918"/>
                      <a:pt x="683" y="906"/>
                    </a:cubicBezTo>
                    <a:cubicBezTo>
                      <a:pt x="956" y="838"/>
                      <a:pt x="1092" y="565"/>
                      <a:pt x="1024" y="292"/>
                    </a:cubicBezTo>
                    <a:cubicBezTo>
                      <a:pt x="912" y="123"/>
                      <a:pt x="707" y="1"/>
                      <a:pt x="52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41" name="Google Shape;9041;p44"/>
              <p:cNvSpPr/>
              <p:nvPr/>
            </p:nvSpPr>
            <p:spPr>
              <a:xfrm>
                <a:off x="2764400" y="2936656"/>
                <a:ext cx="37577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7" extrusionOk="0">
                    <a:moveTo>
                      <a:pt x="578" y="1"/>
                    </a:moveTo>
                    <a:cubicBezTo>
                      <a:pt x="469" y="1"/>
                      <a:pt x="360" y="39"/>
                      <a:pt x="274" y="124"/>
                    </a:cubicBezTo>
                    <a:cubicBezTo>
                      <a:pt x="69" y="261"/>
                      <a:pt x="1" y="534"/>
                      <a:pt x="206" y="739"/>
                    </a:cubicBezTo>
                    <a:cubicBezTo>
                      <a:pt x="294" y="871"/>
                      <a:pt x="439" y="946"/>
                      <a:pt x="586" y="946"/>
                    </a:cubicBezTo>
                    <a:cubicBezTo>
                      <a:pt x="666" y="946"/>
                      <a:pt x="747" y="923"/>
                      <a:pt x="820" y="875"/>
                    </a:cubicBezTo>
                    <a:cubicBezTo>
                      <a:pt x="1025" y="739"/>
                      <a:pt x="1093" y="397"/>
                      <a:pt x="956" y="193"/>
                    </a:cubicBezTo>
                    <a:cubicBezTo>
                      <a:pt x="877" y="74"/>
                      <a:pt x="729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42" name="Google Shape;9042;p44"/>
              <p:cNvSpPr/>
              <p:nvPr/>
            </p:nvSpPr>
            <p:spPr>
              <a:xfrm>
                <a:off x="1891457" y="1710321"/>
                <a:ext cx="41187" cy="32214"/>
              </a:xfrm>
              <a:custGeom>
                <a:avLst/>
                <a:gdLst/>
                <a:ahLst/>
                <a:cxnLst/>
                <a:rect l="l" t="t" r="r" b="b"/>
                <a:pathLst>
                  <a:path w="1198" h="937" extrusionOk="0">
                    <a:moveTo>
                      <a:pt x="578" y="1"/>
                    </a:moveTo>
                    <a:cubicBezTo>
                      <a:pt x="471" y="1"/>
                      <a:pt x="365" y="34"/>
                      <a:pt x="273" y="96"/>
                    </a:cubicBezTo>
                    <a:cubicBezTo>
                      <a:pt x="68" y="232"/>
                      <a:pt x="0" y="505"/>
                      <a:pt x="205" y="710"/>
                    </a:cubicBezTo>
                    <a:cubicBezTo>
                      <a:pt x="305" y="870"/>
                      <a:pt x="440" y="936"/>
                      <a:pt x="572" y="936"/>
                    </a:cubicBezTo>
                    <a:cubicBezTo>
                      <a:pt x="892" y="936"/>
                      <a:pt x="1197" y="550"/>
                      <a:pt x="956" y="164"/>
                    </a:cubicBezTo>
                    <a:cubicBezTo>
                      <a:pt x="843" y="51"/>
                      <a:pt x="710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43" name="Google Shape;9043;p44"/>
              <p:cNvSpPr/>
              <p:nvPr/>
            </p:nvSpPr>
            <p:spPr>
              <a:xfrm>
                <a:off x="1879699" y="2928267"/>
                <a:ext cx="37577" cy="32386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2" extrusionOk="0">
                    <a:moveTo>
                      <a:pt x="492" y="0"/>
                    </a:moveTo>
                    <a:cubicBezTo>
                      <a:pt x="350" y="0"/>
                      <a:pt x="213" y="51"/>
                      <a:pt x="137" y="164"/>
                    </a:cubicBezTo>
                    <a:cubicBezTo>
                      <a:pt x="1" y="437"/>
                      <a:pt x="69" y="710"/>
                      <a:pt x="274" y="846"/>
                    </a:cubicBezTo>
                    <a:cubicBezTo>
                      <a:pt x="366" y="907"/>
                      <a:pt x="472" y="941"/>
                      <a:pt x="573" y="941"/>
                    </a:cubicBezTo>
                    <a:cubicBezTo>
                      <a:pt x="697" y="941"/>
                      <a:pt x="813" y="891"/>
                      <a:pt x="888" y="778"/>
                    </a:cubicBezTo>
                    <a:cubicBezTo>
                      <a:pt x="1093" y="505"/>
                      <a:pt x="1025" y="232"/>
                      <a:pt x="820" y="95"/>
                    </a:cubicBezTo>
                    <a:cubicBezTo>
                      <a:pt x="728" y="34"/>
                      <a:pt x="608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44" name="Google Shape;9044;p44"/>
              <p:cNvSpPr/>
              <p:nvPr/>
            </p:nvSpPr>
            <p:spPr>
              <a:xfrm>
                <a:off x="2778496" y="1718676"/>
                <a:ext cx="34689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09" h="947" extrusionOk="0">
                    <a:moveTo>
                      <a:pt x="483" y="1"/>
                    </a:moveTo>
                    <a:cubicBezTo>
                      <a:pt x="348" y="1"/>
                      <a:pt x="217" y="61"/>
                      <a:pt x="137" y="194"/>
                    </a:cubicBezTo>
                    <a:cubicBezTo>
                      <a:pt x="0" y="399"/>
                      <a:pt x="0" y="672"/>
                      <a:pt x="205" y="877"/>
                    </a:cubicBezTo>
                    <a:cubicBezTo>
                      <a:pt x="285" y="924"/>
                      <a:pt x="372" y="946"/>
                      <a:pt x="458" y="946"/>
                    </a:cubicBezTo>
                    <a:cubicBezTo>
                      <a:pt x="740" y="946"/>
                      <a:pt x="1008" y="713"/>
                      <a:pt x="956" y="399"/>
                    </a:cubicBezTo>
                    <a:cubicBezTo>
                      <a:pt x="914" y="149"/>
                      <a:pt x="695" y="1"/>
                      <a:pt x="48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45" name="Google Shape;9045;p44"/>
              <p:cNvSpPr/>
              <p:nvPr/>
            </p:nvSpPr>
            <p:spPr>
              <a:xfrm>
                <a:off x="1614526" y="2086095"/>
                <a:ext cx="35239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4" extrusionOk="0">
                    <a:moveTo>
                      <a:pt x="539" y="1"/>
                    </a:moveTo>
                    <a:cubicBezTo>
                      <a:pt x="320" y="1"/>
                      <a:pt x="125" y="123"/>
                      <a:pt x="69" y="292"/>
                    </a:cubicBezTo>
                    <a:cubicBezTo>
                      <a:pt x="1" y="565"/>
                      <a:pt x="137" y="838"/>
                      <a:pt x="410" y="906"/>
                    </a:cubicBezTo>
                    <a:cubicBezTo>
                      <a:pt x="445" y="918"/>
                      <a:pt x="483" y="923"/>
                      <a:pt x="520" y="923"/>
                    </a:cubicBezTo>
                    <a:cubicBezTo>
                      <a:pt x="703" y="923"/>
                      <a:pt x="900" y="791"/>
                      <a:pt x="956" y="565"/>
                    </a:cubicBezTo>
                    <a:cubicBezTo>
                      <a:pt x="1025" y="360"/>
                      <a:pt x="888" y="87"/>
                      <a:pt x="683" y="19"/>
                    </a:cubicBezTo>
                    <a:cubicBezTo>
                      <a:pt x="635" y="7"/>
                      <a:pt x="587" y="1"/>
                      <a:pt x="53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46" name="Google Shape;9046;p44"/>
              <p:cNvSpPr/>
              <p:nvPr/>
            </p:nvSpPr>
            <p:spPr>
              <a:xfrm>
                <a:off x="3043668" y="2562499"/>
                <a:ext cx="35240" cy="31733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3" extrusionOk="0">
                    <a:moveTo>
                      <a:pt x="539" y="0"/>
                    </a:moveTo>
                    <a:cubicBezTo>
                      <a:pt x="320" y="0"/>
                      <a:pt x="125" y="122"/>
                      <a:pt x="69" y="291"/>
                    </a:cubicBezTo>
                    <a:cubicBezTo>
                      <a:pt x="0" y="564"/>
                      <a:pt x="137" y="837"/>
                      <a:pt x="342" y="905"/>
                    </a:cubicBezTo>
                    <a:cubicBezTo>
                      <a:pt x="389" y="917"/>
                      <a:pt x="435" y="923"/>
                      <a:pt x="481" y="923"/>
                    </a:cubicBezTo>
                    <a:cubicBezTo>
                      <a:pt x="702" y="923"/>
                      <a:pt x="899" y="790"/>
                      <a:pt x="956" y="564"/>
                    </a:cubicBezTo>
                    <a:cubicBezTo>
                      <a:pt x="1024" y="359"/>
                      <a:pt x="888" y="86"/>
                      <a:pt x="683" y="18"/>
                    </a:cubicBezTo>
                    <a:cubicBezTo>
                      <a:pt x="635" y="6"/>
                      <a:pt x="586" y="0"/>
                      <a:pt x="53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47" name="Google Shape;9047;p44"/>
              <p:cNvSpPr/>
              <p:nvPr/>
            </p:nvSpPr>
            <p:spPr>
              <a:xfrm>
                <a:off x="2534432" y="1729127"/>
                <a:ext cx="30529" cy="27366"/>
              </a:xfrm>
              <a:custGeom>
                <a:avLst/>
                <a:gdLst/>
                <a:ahLst/>
                <a:cxnLst/>
                <a:rect l="l" t="t" r="r" b="b"/>
                <a:pathLst>
                  <a:path w="888" h="796" extrusionOk="0">
                    <a:moveTo>
                      <a:pt x="453" y="1"/>
                    </a:moveTo>
                    <a:cubicBezTo>
                      <a:pt x="286" y="1"/>
                      <a:pt x="120" y="78"/>
                      <a:pt x="69" y="231"/>
                    </a:cubicBezTo>
                    <a:cubicBezTo>
                      <a:pt x="1" y="436"/>
                      <a:pt x="137" y="709"/>
                      <a:pt x="342" y="777"/>
                    </a:cubicBezTo>
                    <a:cubicBezTo>
                      <a:pt x="378" y="789"/>
                      <a:pt x="414" y="795"/>
                      <a:pt x="450" y="795"/>
                    </a:cubicBezTo>
                    <a:cubicBezTo>
                      <a:pt x="615" y="795"/>
                      <a:pt x="764" y="673"/>
                      <a:pt x="820" y="504"/>
                    </a:cubicBezTo>
                    <a:cubicBezTo>
                      <a:pt x="888" y="300"/>
                      <a:pt x="820" y="95"/>
                      <a:pt x="615" y="26"/>
                    </a:cubicBezTo>
                    <a:cubicBezTo>
                      <a:pt x="564" y="9"/>
                      <a:pt x="508" y="1"/>
                      <a:pt x="45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48" name="Google Shape;9048;p44"/>
              <p:cNvSpPr/>
              <p:nvPr/>
            </p:nvSpPr>
            <p:spPr>
              <a:xfrm>
                <a:off x="2132392" y="2923729"/>
                <a:ext cx="26610" cy="22931"/>
              </a:xfrm>
              <a:custGeom>
                <a:avLst/>
                <a:gdLst/>
                <a:ahLst/>
                <a:cxnLst/>
                <a:rect l="l" t="t" r="r" b="b"/>
                <a:pathLst>
                  <a:path w="774" h="667" extrusionOk="0">
                    <a:moveTo>
                      <a:pt x="316" y="0"/>
                    </a:moveTo>
                    <a:cubicBezTo>
                      <a:pt x="1" y="0"/>
                      <a:pt x="308" y="667"/>
                      <a:pt x="545" y="667"/>
                    </a:cubicBezTo>
                    <a:cubicBezTo>
                      <a:pt x="607" y="667"/>
                      <a:pt x="665" y="620"/>
                      <a:pt x="705" y="500"/>
                    </a:cubicBezTo>
                    <a:cubicBezTo>
                      <a:pt x="773" y="296"/>
                      <a:pt x="637" y="91"/>
                      <a:pt x="432" y="22"/>
                    </a:cubicBezTo>
                    <a:cubicBezTo>
                      <a:pt x="386" y="7"/>
                      <a:pt x="348" y="0"/>
                      <a:pt x="31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49" name="Google Shape;9049;p44"/>
              <p:cNvSpPr/>
              <p:nvPr/>
            </p:nvSpPr>
            <p:spPr>
              <a:xfrm>
                <a:off x="2961707" y="2340438"/>
                <a:ext cx="30358" cy="20869"/>
              </a:xfrm>
              <a:custGeom>
                <a:avLst/>
                <a:gdLst/>
                <a:ahLst/>
                <a:cxnLst/>
                <a:rect l="l" t="t" r="r" b="b"/>
                <a:pathLst>
                  <a:path w="883" h="607" extrusionOk="0">
                    <a:moveTo>
                      <a:pt x="752" y="1"/>
                    </a:moveTo>
                    <a:cubicBezTo>
                      <a:pt x="497" y="1"/>
                      <a:pt x="1" y="607"/>
                      <a:pt x="473" y="607"/>
                    </a:cubicBezTo>
                    <a:cubicBezTo>
                      <a:pt x="678" y="607"/>
                      <a:pt x="883" y="402"/>
                      <a:pt x="883" y="197"/>
                    </a:cubicBezTo>
                    <a:cubicBezTo>
                      <a:pt x="883" y="55"/>
                      <a:pt x="828" y="1"/>
                      <a:pt x="75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50" name="Google Shape;9050;p44"/>
              <p:cNvSpPr/>
              <p:nvPr/>
            </p:nvSpPr>
            <p:spPr>
              <a:xfrm>
                <a:off x="1701370" y="2316235"/>
                <a:ext cx="28192" cy="26301"/>
              </a:xfrm>
              <a:custGeom>
                <a:avLst/>
                <a:gdLst/>
                <a:ahLst/>
                <a:cxnLst/>
                <a:rect l="l" t="t" r="r" b="b"/>
                <a:pathLst>
                  <a:path w="820" h="765" extrusionOk="0">
                    <a:moveTo>
                      <a:pt x="492" y="0"/>
                    </a:moveTo>
                    <a:cubicBezTo>
                      <a:pt x="465" y="0"/>
                      <a:pt x="437" y="5"/>
                      <a:pt x="410" y="14"/>
                    </a:cubicBezTo>
                    <a:cubicBezTo>
                      <a:pt x="205" y="14"/>
                      <a:pt x="0" y="150"/>
                      <a:pt x="0" y="355"/>
                    </a:cubicBezTo>
                    <a:cubicBezTo>
                      <a:pt x="0" y="560"/>
                      <a:pt x="205" y="765"/>
                      <a:pt x="410" y="765"/>
                    </a:cubicBezTo>
                    <a:cubicBezTo>
                      <a:pt x="615" y="765"/>
                      <a:pt x="819" y="560"/>
                      <a:pt x="819" y="355"/>
                    </a:cubicBezTo>
                    <a:cubicBezTo>
                      <a:pt x="819" y="178"/>
                      <a:pt x="666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51" name="Google Shape;9051;p44"/>
              <p:cNvSpPr/>
              <p:nvPr/>
            </p:nvSpPr>
            <p:spPr>
              <a:xfrm>
                <a:off x="2517998" y="2928611"/>
                <a:ext cx="36030" cy="27298"/>
              </a:xfrm>
              <a:custGeom>
                <a:avLst/>
                <a:gdLst/>
                <a:ahLst/>
                <a:cxnLst/>
                <a:rect l="l" t="t" r="r" b="b"/>
                <a:pathLst>
                  <a:path w="1048" h="794" extrusionOk="0">
                    <a:moveTo>
                      <a:pt x="456" y="0"/>
                    </a:moveTo>
                    <a:cubicBezTo>
                      <a:pt x="420" y="0"/>
                      <a:pt x="382" y="6"/>
                      <a:pt x="342" y="17"/>
                    </a:cubicBezTo>
                    <a:cubicBezTo>
                      <a:pt x="137" y="85"/>
                      <a:pt x="1" y="358"/>
                      <a:pt x="69" y="563"/>
                    </a:cubicBezTo>
                    <a:cubicBezTo>
                      <a:pt x="120" y="717"/>
                      <a:pt x="248" y="793"/>
                      <a:pt x="395" y="793"/>
                    </a:cubicBezTo>
                    <a:cubicBezTo>
                      <a:pt x="444" y="793"/>
                      <a:pt x="496" y="785"/>
                      <a:pt x="547" y="768"/>
                    </a:cubicBezTo>
                    <a:cubicBezTo>
                      <a:pt x="1048" y="643"/>
                      <a:pt x="859" y="0"/>
                      <a:pt x="45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52" name="Google Shape;9052;p44"/>
              <p:cNvSpPr/>
              <p:nvPr/>
            </p:nvSpPr>
            <p:spPr>
              <a:xfrm>
                <a:off x="2145010" y="1732600"/>
                <a:ext cx="33108" cy="17121"/>
              </a:xfrm>
              <a:custGeom>
                <a:avLst/>
                <a:gdLst/>
                <a:ahLst/>
                <a:cxnLst/>
                <a:rect l="l" t="t" r="r" b="b"/>
                <a:pathLst>
                  <a:path w="963" h="498" extrusionOk="0">
                    <a:moveTo>
                      <a:pt x="214" y="1"/>
                    </a:moveTo>
                    <a:cubicBezTo>
                      <a:pt x="86" y="1"/>
                      <a:pt x="0" y="72"/>
                      <a:pt x="65" y="267"/>
                    </a:cubicBezTo>
                    <a:cubicBezTo>
                      <a:pt x="116" y="420"/>
                      <a:pt x="244" y="497"/>
                      <a:pt x="392" y="497"/>
                    </a:cubicBezTo>
                    <a:cubicBezTo>
                      <a:pt x="441" y="497"/>
                      <a:pt x="492" y="489"/>
                      <a:pt x="543" y="472"/>
                    </a:cubicBezTo>
                    <a:cubicBezTo>
                      <a:pt x="963" y="332"/>
                      <a:pt x="491" y="1"/>
                      <a:pt x="21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53" name="Google Shape;9053;p44"/>
              <p:cNvSpPr/>
              <p:nvPr/>
            </p:nvSpPr>
            <p:spPr>
              <a:xfrm>
                <a:off x="1816337" y="2689601"/>
                <a:ext cx="30564" cy="2747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799" extrusionOk="0">
                    <a:moveTo>
                      <a:pt x="407" y="1"/>
                    </a:moveTo>
                    <a:cubicBezTo>
                      <a:pt x="330" y="1"/>
                      <a:pt x="258" y="23"/>
                      <a:pt x="206" y="75"/>
                    </a:cubicBezTo>
                    <a:cubicBezTo>
                      <a:pt x="1" y="212"/>
                      <a:pt x="1" y="485"/>
                      <a:pt x="137" y="621"/>
                    </a:cubicBezTo>
                    <a:cubicBezTo>
                      <a:pt x="181" y="751"/>
                      <a:pt x="306" y="798"/>
                      <a:pt x="445" y="798"/>
                    </a:cubicBezTo>
                    <a:cubicBezTo>
                      <a:pt x="524" y="798"/>
                      <a:pt x="609" y="783"/>
                      <a:pt x="683" y="758"/>
                    </a:cubicBezTo>
                    <a:cubicBezTo>
                      <a:pt x="820" y="621"/>
                      <a:pt x="888" y="348"/>
                      <a:pt x="752" y="143"/>
                    </a:cubicBezTo>
                    <a:cubicBezTo>
                      <a:pt x="667" y="59"/>
                      <a:pt x="531" y="1"/>
                      <a:pt x="407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54" name="Google Shape;9054;p44"/>
              <p:cNvSpPr/>
              <p:nvPr/>
            </p:nvSpPr>
            <p:spPr>
              <a:xfrm>
                <a:off x="2848906" y="1962258"/>
                <a:ext cx="30529" cy="28363"/>
              </a:xfrm>
              <a:custGeom>
                <a:avLst/>
                <a:gdLst/>
                <a:ahLst/>
                <a:cxnLst/>
                <a:rect l="l" t="t" r="r" b="b"/>
                <a:pathLst>
                  <a:path w="888" h="825" extrusionOk="0">
                    <a:moveTo>
                      <a:pt x="389" y="0"/>
                    </a:moveTo>
                    <a:cubicBezTo>
                      <a:pt x="319" y="0"/>
                      <a:pt x="253" y="23"/>
                      <a:pt x="205" y="71"/>
                    </a:cubicBezTo>
                    <a:cubicBezTo>
                      <a:pt x="0" y="208"/>
                      <a:pt x="0" y="481"/>
                      <a:pt x="68" y="617"/>
                    </a:cubicBezTo>
                    <a:cubicBezTo>
                      <a:pt x="156" y="750"/>
                      <a:pt x="302" y="825"/>
                      <a:pt x="430" y="825"/>
                    </a:cubicBezTo>
                    <a:cubicBezTo>
                      <a:pt x="501" y="825"/>
                      <a:pt x="566" y="802"/>
                      <a:pt x="614" y="754"/>
                    </a:cubicBezTo>
                    <a:cubicBezTo>
                      <a:pt x="819" y="617"/>
                      <a:pt x="887" y="344"/>
                      <a:pt x="751" y="208"/>
                    </a:cubicBezTo>
                    <a:cubicBezTo>
                      <a:pt x="663" y="76"/>
                      <a:pt x="518" y="0"/>
                      <a:pt x="38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55" name="Google Shape;9055;p44"/>
              <p:cNvSpPr/>
              <p:nvPr/>
            </p:nvSpPr>
            <p:spPr>
              <a:xfrm>
                <a:off x="1826857" y="1949675"/>
                <a:ext cx="34242" cy="15333"/>
              </a:xfrm>
              <a:custGeom>
                <a:avLst/>
                <a:gdLst/>
                <a:ahLst/>
                <a:cxnLst/>
                <a:rect l="l" t="t" r="r" b="b"/>
                <a:pathLst>
                  <a:path w="996" h="446" extrusionOk="0">
                    <a:moveTo>
                      <a:pt x="449" y="1"/>
                    </a:moveTo>
                    <a:cubicBezTo>
                      <a:pt x="344" y="1"/>
                      <a:pt x="248" y="51"/>
                      <a:pt x="173" y="164"/>
                    </a:cubicBezTo>
                    <a:cubicBezTo>
                      <a:pt x="0" y="365"/>
                      <a:pt x="154" y="445"/>
                      <a:pt x="355" y="445"/>
                    </a:cubicBezTo>
                    <a:cubicBezTo>
                      <a:pt x="631" y="445"/>
                      <a:pt x="995" y="294"/>
                      <a:pt x="719" y="96"/>
                    </a:cubicBezTo>
                    <a:cubicBezTo>
                      <a:pt x="627" y="35"/>
                      <a:pt x="535" y="1"/>
                      <a:pt x="44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56" name="Google Shape;9056;p44"/>
              <p:cNvSpPr/>
              <p:nvPr/>
            </p:nvSpPr>
            <p:spPr>
              <a:xfrm>
                <a:off x="2832816" y="2703044"/>
                <a:ext cx="39193" cy="27573"/>
              </a:xfrm>
              <a:custGeom>
                <a:avLst/>
                <a:gdLst/>
                <a:ahLst/>
                <a:cxnLst/>
                <a:rect l="l" t="t" r="r" b="b"/>
                <a:pathLst>
                  <a:path w="1140" h="802" extrusionOk="0">
                    <a:moveTo>
                      <a:pt x="572" y="0"/>
                    </a:moveTo>
                    <a:cubicBezTo>
                      <a:pt x="249" y="0"/>
                      <a:pt x="1" y="487"/>
                      <a:pt x="332" y="708"/>
                    </a:cubicBezTo>
                    <a:cubicBezTo>
                      <a:pt x="424" y="774"/>
                      <a:pt x="513" y="801"/>
                      <a:pt x="595" y="801"/>
                    </a:cubicBezTo>
                    <a:cubicBezTo>
                      <a:pt x="937" y="801"/>
                      <a:pt x="1140" y="314"/>
                      <a:pt x="809" y="94"/>
                    </a:cubicBezTo>
                    <a:cubicBezTo>
                      <a:pt x="730" y="28"/>
                      <a:pt x="649" y="0"/>
                      <a:pt x="5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057" name="Google Shape;9057;p44"/>
            <p:cNvGrpSpPr/>
            <p:nvPr/>
          </p:nvGrpSpPr>
          <p:grpSpPr>
            <a:xfrm>
              <a:off x="7908312" y="2704336"/>
              <a:ext cx="619634" cy="1503242"/>
              <a:chOff x="7908312" y="2704336"/>
              <a:chExt cx="619634" cy="1503242"/>
            </a:xfrm>
          </p:grpSpPr>
          <p:grpSp>
            <p:nvGrpSpPr>
              <p:cNvPr id="9058" name="Google Shape;9058;p44"/>
              <p:cNvGrpSpPr/>
              <p:nvPr/>
            </p:nvGrpSpPr>
            <p:grpSpPr>
              <a:xfrm rot="-6337802" flipH="1">
                <a:off x="7799277" y="3549044"/>
                <a:ext cx="850301" cy="392462"/>
                <a:chOff x="1055189" y="738895"/>
                <a:chExt cx="811232" cy="374464"/>
              </a:xfrm>
            </p:grpSpPr>
            <p:sp>
              <p:nvSpPr>
                <p:cNvPr id="9059" name="Google Shape;9059;p44"/>
                <p:cNvSpPr/>
                <p:nvPr/>
              </p:nvSpPr>
              <p:spPr>
                <a:xfrm>
                  <a:off x="1618396" y="884214"/>
                  <a:ext cx="13680" cy="196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731" extrusionOk="0">
                      <a:moveTo>
                        <a:pt x="254" y="1"/>
                      </a:moveTo>
                      <a:cubicBezTo>
                        <a:pt x="127" y="1"/>
                        <a:pt x="1" y="89"/>
                        <a:pt x="1" y="265"/>
                      </a:cubicBezTo>
                      <a:lnTo>
                        <a:pt x="1" y="476"/>
                      </a:lnTo>
                      <a:cubicBezTo>
                        <a:pt x="1" y="610"/>
                        <a:pt x="102" y="731"/>
                        <a:pt x="233" y="731"/>
                      </a:cubicBezTo>
                      <a:cubicBezTo>
                        <a:pt x="240" y="731"/>
                        <a:pt x="247" y="730"/>
                        <a:pt x="254" y="730"/>
                      </a:cubicBezTo>
                      <a:cubicBezTo>
                        <a:pt x="261" y="730"/>
                        <a:pt x="269" y="731"/>
                        <a:pt x="276" y="731"/>
                      </a:cubicBezTo>
                      <a:cubicBezTo>
                        <a:pt x="406" y="731"/>
                        <a:pt x="508" y="610"/>
                        <a:pt x="508" y="476"/>
                      </a:cubicBezTo>
                      <a:lnTo>
                        <a:pt x="508" y="265"/>
                      </a:lnTo>
                      <a:cubicBezTo>
                        <a:pt x="508" y="89"/>
                        <a:pt x="381" y="1"/>
                        <a:pt x="254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60" name="Google Shape;9060;p44"/>
                <p:cNvSpPr/>
                <p:nvPr/>
              </p:nvSpPr>
              <p:spPr>
                <a:xfrm>
                  <a:off x="1329555" y="973061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5" y="1028"/>
                        <a:pt x="1325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61" name="Google Shape;9061;p44"/>
                <p:cNvSpPr/>
                <p:nvPr/>
              </p:nvSpPr>
              <p:spPr>
                <a:xfrm>
                  <a:off x="1628252" y="738895"/>
                  <a:ext cx="35682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8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62" name="Google Shape;9062;p44"/>
                <p:cNvSpPr/>
                <p:nvPr/>
              </p:nvSpPr>
              <p:spPr>
                <a:xfrm>
                  <a:off x="1055189" y="764206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63" name="Google Shape;9063;p44"/>
                <p:cNvSpPr/>
                <p:nvPr/>
              </p:nvSpPr>
              <p:spPr>
                <a:xfrm>
                  <a:off x="1785003" y="743037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64" name="Google Shape;9064;p44"/>
                <p:cNvSpPr/>
                <p:nvPr/>
              </p:nvSpPr>
              <p:spPr>
                <a:xfrm>
                  <a:off x="1830766" y="1085648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1"/>
                      </a:moveTo>
                      <a:cubicBezTo>
                        <a:pt x="0" y="1"/>
                        <a:pt x="0" y="1029"/>
                        <a:pt x="662" y="1029"/>
                      </a:cubicBezTo>
                      <a:cubicBezTo>
                        <a:pt x="1324" y="1029"/>
                        <a:pt x="1324" y="1"/>
                        <a:pt x="662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65" name="Google Shape;9065;p44"/>
              <p:cNvGrpSpPr/>
              <p:nvPr/>
            </p:nvGrpSpPr>
            <p:grpSpPr>
              <a:xfrm rot="-3966913" flipH="1">
                <a:off x="7960111" y="2791167"/>
                <a:ext cx="457475" cy="411027"/>
                <a:chOff x="1426959" y="511745"/>
                <a:chExt cx="436454" cy="392156"/>
              </a:xfrm>
            </p:grpSpPr>
            <p:sp>
              <p:nvSpPr>
                <p:cNvPr id="9066" name="Google Shape;9066;p44"/>
                <p:cNvSpPr/>
                <p:nvPr/>
              </p:nvSpPr>
              <p:spPr>
                <a:xfrm>
                  <a:off x="1618396" y="884214"/>
                  <a:ext cx="13680" cy="196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731" extrusionOk="0">
                      <a:moveTo>
                        <a:pt x="254" y="1"/>
                      </a:moveTo>
                      <a:cubicBezTo>
                        <a:pt x="127" y="1"/>
                        <a:pt x="1" y="89"/>
                        <a:pt x="1" y="265"/>
                      </a:cubicBezTo>
                      <a:lnTo>
                        <a:pt x="1" y="476"/>
                      </a:lnTo>
                      <a:cubicBezTo>
                        <a:pt x="1" y="610"/>
                        <a:pt x="102" y="731"/>
                        <a:pt x="233" y="731"/>
                      </a:cubicBezTo>
                      <a:cubicBezTo>
                        <a:pt x="240" y="731"/>
                        <a:pt x="247" y="730"/>
                        <a:pt x="254" y="730"/>
                      </a:cubicBezTo>
                      <a:cubicBezTo>
                        <a:pt x="261" y="730"/>
                        <a:pt x="269" y="731"/>
                        <a:pt x="276" y="731"/>
                      </a:cubicBezTo>
                      <a:cubicBezTo>
                        <a:pt x="406" y="731"/>
                        <a:pt x="508" y="610"/>
                        <a:pt x="508" y="476"/>
                      </a:cubicBezTo>
                      <a:lnTo>
                        <a:pt x="508" y="265"/>
                      </a:lnTo>
                      <a:cubicBezTo>
                        <a:pt x="508" y="89"/>
                        <a:pt x="381" y="1"/>
                        <a:pt x="254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67" name="Google Shape;9067;p44"/>
                <p:cNvSpPr/>
                <p:nvPr/>
              </p:nvSpPr>
              <p:spPr>
                <a:xfrm>
                  <a:off x="1674606" y="569060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5" y="1028"/>
                        <a:pt x="1325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68" name="Google Shape;9068;p44"/>
                <p:cNvSpPr/>
                <p:nvPr/>
              </p:nvSpPr>
              <p:spPr>
                <a:xfrm>
                  <a:off x="1827730" y="827132"/>
                  <a:ext cx="35682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8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69" name="Google Shape;9069;p44"/>
                <p:cNvSpPr/>
                <p:nvPr/>
              </p:nvSpPr>
              <p:spPr>
                <a:xfrm>
                  <a:off x="1515561" y="715341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70" name="Google Shape;9070;p44"/>
                <p:cNvSpPr/>
                <p:nvPr/>
              </p:nvSpPr>
              <p:spPr>
                <a:xfrm>
                  <a:off x="1677649" y="790554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71" name="Google Shape;9071;p44"/>
                <p:cNvSpPr/>
                <p:nvPr/>
              </p:nvSpPr>
              <p:spPr>
                <a:xfrm>
                  <a:off x="1426959" y="511745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1"/>
                      </a:moveTo>
                      <a:cubicBezTo>
                        <a:pt x="0" y="1"/>
                        <a:pt x="0" y="1029"/>
                        <a:pt x="662" y="1029"/>
                      </a:cubicBezTo>
                      <a:cubicBezTo>
                        <a:pt x="1324" y="1029"/>
                        <a:pt x="1324" y="1"/>
                        <a:pt x="662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</p:spTree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0">
  <p:cSld name="CUSTOM_6_1_1_2">
    <p:spTree>
      <p:nvGrpSpPr>
        <p:cNvPr id="1" name="Shape 90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073" name="Google Shape;9073;p45"/>
          <p:cNvGrpSpPr/>
          <p:nvPr/>
        </p:nvGrpSpPr>
        <p:grpSpPr>
          <a:xfrm>
            <a:off x="237195" y="237553"/>
            <a:ext cx="8669501" cy="4668503"/>
            <a:chOff x="237195" y="237553"/>
            <a:chExt cx="8669501" cy="4668503"/>
          </a:xfrm>
        </p:grpSpPr>
        <p:sp>
          <p:nvSpPr>
            <p:cNvPr id="9074" name="Google Shape;9074;p45"/>
            <p:cNvSpPr/>
            <p:nvPr/>
          </p:nvSpPr>
          <p:spPr>
            <a:xfrm rot="5400000">
              <a:off x="8738903" y="241642"/>
              <a:ext cx="171881" cy="163703"/>
            </a:xfrm>
            <a:custGeom>
              <a:avLst/>
              <a:gdLst/>
              <a:ahLst/>
              <a:cxnLst/>
              <a:rect l="l" t="t" r="r" b="b"/>
              <a:pathLst>
                <a:path w="5444" h="5185" extrusionOk="0">
                  <a:moveTo>
                    <a:pt x="518" y="4191"/>
                  </a:moveTo>
                  <a:lnTo>
                    <a:pt x="518" y="4191"/>
                  </a:lnTo>
                  <a:lnTo>
                    <a:pt x="518" y="4191"/>
                  </a:lnTo>
                  <a:close/>
                  <a:moveTo>
                    <a:pt x="1887" y="0"/>
                  </a:moveTo>
                  <a:lnTo>
                    <a:pt x="2247" y="1930"/>
                  </a:lnTo>
                  <a:lnTo>
                    <a:pt x="518" y="994"/>
                  </a:lnTo>
                  <a:lnTo>
                    <a:pt x="1944" y="2333"/>
                  </a:lnTo>
                  <a:lnTo>
                    <a:pt x="0" y="2592"/>
                  </a:lnTo>
                  <a:lnTo>
                    <a:pt x="1944" y="2837"/>
                  </a:lnTo>
                  <a:lnTo>
                    <a:pt x="518" y="4191"/>
                  </a:lnTo>
                  <a:lnTo>
                    <a:pt x="2247" y="3255"/>
                  </a:lnTo>
                  <a:lnTo>
                    <a:pt x="1887" y="5185"/>
                  </a:lnTo>
                  <a:lnTo>
                    <a:pt x="2722" y="3413"/>
                  </a:lnTo>
                  <a:lnTo>
                    <a:pt x="3572" y="5185"/>
                  </a:lnTo>
                  <a:lnTo>
                    <a:pt x="3197" y="3255"/>
                  </a:lnTo>
                  <a:lnTo>
                    <a:pt x="4925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5" y="994"/>
                  </a:lnTo>
                  <a:lnTo>
                    <a:pt x="3197" y="1930"/>
                  </a:lnTo>
                  <a:lnTo>
                    <a:pt x="3572" y="0"/>
                  </a:lnTo>
                  <a:lnTo>
                    <a:pt x="2722" y="1771"/>
                  </a:lnTo>
                  <a:lnTo>
                    <a:pt x="188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5" name="Google Shape;9075;p45"/>
            <p:cNvSpPr/>
            <p:nvPr/>
          </p:nvSpPr>
          <p:spPr>
            <a:xfrm rot="5400000">
              <a:off x="8738887" y="4726518"/>
              <a:ext cx="171912" cy="163703"/>
            </a:xfrm>
            <a:custGeom>
              <a:avLst/>
              <a:gdLst/>
              <a:ahLst/>
              <a:cxnLst/>
              <a:rect l="l" t="t" r="r" b="b"/>
              <a:pathLst>
                <a:path w="5445" h="5185" extrusionOk="0">
                  <a:moveTo>
                    <a:pt x="3558" y="0"/>
                  </a:moveTo>
                  <a:lnTo>
                    <a:pt x="3558" y="0"/>
                  </a:lnTo>
                  <a:lnTo>
                    <a:pt x="3558" y="0"/>
                  </a:lnTo>
                  <a:close/>
                  <a:moveTo>
                    <a:pt x="519" y="4191"/>
                  </a:moveTo>
                  <a:lnTo>
                    <a:pt x="519" y="4191"/>
                  </a:lnTo>
                  <a:lnTo>
                    <a:pt x="519" y="4191"/>
                  </a:lnTo>
                  <a:close/>
                  <a:moveTo>
                    <a:pt x="1873" y="0"/>
                  </a:moveTo>
                  <a:lnTo>
                    <a:pt x="2247" y="1930"/>
                  </a:lnTo>
                  <a:lnTo>
                    <a:pt x="519" y="994"/>
                  </a:lnTo>
                  <a:lnTo>
                    <a:pt x="1945" y="2333"/>
                  </a:lnTo>
                  <a:lnTo>
                    <a:pt x="0" y="2592"/>
                  </a:lnTo>
                  <a:lnTo>
                    <a:pt x="1945" y="2837"/>
                  </a:lnTo>
                  <a:lnTo>
                    <a:pt x="519" y="4191"/>
                  </a:lnTo>
                  <a:lnTo>
                    <a:pt x="2247" y="3255"/>
                  </a:lnTo>
                  <a:lnTo>
                    <a:pt x="1873" y="5185"/>
                  </a:lnTo>
                  <a:lnTo>
                    <a:pt x="2722" y="3413"/>
                  </a:lnTo>
                  <a:lnTo>
                    <a:pt x="3558" y="5185"/>
                  </a:lnTo>
                  <a:lnTo>
                    <a:pt x="3197" y="3255"/>
                  </a:lnTo>
                  <a:lnTo>
                    <a:pt x="4926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6" y="994"/>
                  </a:lnTo>
                  <a:lnTo>
                    <a:pt x="3197" y="1930"/>
                  </a:lnTo>
                  <a:lnTo>
                    <a:pt x="3558" y="0"/>
                  </a:lnTo>
                  <a:lnTo>
                    <a:pt x="2722" y="1771"/>
                  </a:lnTo>
                  <a:lnTo>
                    <a:pt x="1873" y="0"/>
                  </a:lnTo>
                  <a:close/>
                  <a:moveTo>
                    <a:pt x="1873" y="5185"/>
                  </a:moveTo>
                  <a:lnTo>
                    <a:pt x="1873" y="5185"/>
                  </a:lnTo>
                  <a:lnTo>
                    <a:pt x="1873" y="5185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6" name="Google Shape;9076;p45"/>
            <p:cNvSpPr/>
            <p:nvPr/>
          </p:nvSpPr>
          <p:spPr>
            <a:xfrm rot="5400000">
              <a:off x="232906" y="241847"/>
              <a:ext cx="171881" cy="163293"/>
            </a:xfrm>
            <a:custGeom>
              <a:avLst/>
              <a:gdLst/>
              <a:ahLst/>
              <a:cxnLst/>
              <a:rect l="l" t="t" r="r" b="b"/>
              <a:pathLst>
                <a:path w="5444" h="5172" extrusionOk="0">
                  <a:moveTo>
                    <a:pt x="3572" y="1"/>
                  </a:moveTo>
                  <a:lnTo>
                    <a:pt x="2722" y="1772"/>
                  </a:lnTo>
                  <a:lnTo>
                    <a:pt x="1887" y="1"/>
                  </a:lnTo>
                  <a:lnTo>
                    <a:pt x="1887" y="1"/>
                  </a:lnTo>
                  <a:lnTo>
                    <a:pt x="2247" y="1916"/>
                  </a:lnTo>
                  <a:lnTo>
                    <a:pt x="518" y="980"/>
                  </a:lnTo>
                  <a:lnTo>
                    <a:pt x="518" y="980"/>
                  </a:lnTo>
                  <a:lnTo>
                    <a:pt x="1944" y="2334"/>
                  </a:lnTo>
                  <a:lnTo>
                    <a:pt x="0" y="2579"/>
                  </a:lnTo>
                  <a:lnTo>
                    <a:pt x="1944" y="2838"/>
                  </a:lnTo>
                  <a:lnTo>
                    <a:pt x="518" y="4177"/>
                  </a:lnTo>
                  <a:lnTo>
                    <a:pt x="2247" y="3241"/>
                  </a:lnTo>
                  <a:lnTo>
                    <a:pt x="1887" y="5171"/>
                  </a:lnTo>
                  <a:lnTo>
                    <a:pt x="2722" y="3400"/>
                  </a:lnTo>
                  <a:lnTo>
                    <a:pt x="3572" y="5171"/>
                  </a:lnTo>
                  <a:lnTo>
                    <a:pt x="3197" y="3241"/>
                  </a:lnTo>
                  <a:lnTo>
                    <a:pt x="4925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5" y="980"/>
                  </a:lnTo>
                  <a:lnTo>
                    <a:pt x="3197" y="1916"/>
                  </a:lnTo>
                  <a:lnTo>
                    <a:pt x="3572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7" name="Google Shape;9077;p45"/>
            <p:cNvSpPr/>
            <p:nvPr/>
          </p:nvSpPr>
          <p:spPr>
            <a:xfrm rot="5400000">
              <a:off x="232890" y="4738449"/>
              <a:ext cx="171912" cy="163293"/>
            </a:xfrm>
            <a:custGeom>
              <a:avLst/>
              <a:gdLst/>
              <a:ahLst/>
              <a:cxnLst/>
              <a:rect l="l" t="t" r="r" b="b"/>
              <a:pathLst>
                <a:path w="5445" h="5172" extrusionOk="0">
                  <a:moveTo>
                    <a:pt x="1873" y="1"/>
                  </a:moveTo>
                  <a:lnTo>
                    <a:pt x="2247" y="1916"/>
                  </a:lnTo>
                  <a:lnTo>
                    <a:pt x="519" y="980"/>
                  </a:lnTo>
                  <a:lnTo>
                    <a:pt x="519" y="980"/>
                  </a:lnTo>
                  <a:lnTo>
                    <a:pt x="1945" y="2334"/>
                  </a:lnTo>
                  <a:lnTo>
                    <a:pt x="0" y="2579"/>
                  </a:lnTo>
                  <a:lnTo>
                    <a:pt x="1945" y="2838"/>
                  </a:lnTo>
                  <a:lnTo>
                    <a:pt x="519" y="4177"/>
                  </a:lnTo>
                  <a:lnTo>
                    <a:pt x="2247" y="3241"/>
                  </a:lnTo>
                  <a:lnTo>
                    <a:pt x="1873" y="5171"/>
                  </a:lnTo>
                  <a:lnTo>
                    <a:pt x="2722" y="3400"/>
                  </a:lnTo>
                  <a:lnTo>
                    <a:pt x="3558" y="5171"/>
                  </a:lnTo>
                  <a:lnTo>
                    <a:pt x="3197" y="3241"/>
                  </a:lnTo>
                  <a:lnTo>
                    <a:pt x="3197" y="3241"/>
                  </a:lnTo>
                  <a:lnTo>
                    <a:pt x="4926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6" y="980"/>
                  </a:lnTo>
                  <a:lnTo>
                    <a:pt x="4926" y="980"/>
                  </a:lnTo>
                  <a:lnTo>
                    <a:pt x="3197" y="1916"/>
                  </a:lnTo>
                  <a:lnTo>
                    <a:pt x="3558" y="1"/>
                  </a:lnTo>
                  <a:lnTo>
                    <a:pt x="2722" y="1772"/>
                  </a:lnTo>
                  <a:lnTo>
                    <a:pt x="18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078" name="Google Shape;9078;p45"/>
            <p:cNvGrpSpPr/>
            <p:nvPr/>
          </p:nvGrpSpPr>
          <p:grpSpPr>
            <a:xfrm rot="5400000">
              <a:off x="2237697" y="-1762942"/>
              <a:ext cx="4668496" cy="8669501"/>
              <a:chOff x="2402975" y="240825"/>
              <a:chExt cx="2813025" cy="5223850"/>
            </a:xfrm>
          </p:grpSpPr>
          <p:sp>
            <p:nvSpPr>
              <p:cNvPr id="9079" name="Google Shape;9079;p45"/>
              <p:cNvSpPr/>
              <p:nvPr/>
            </p:nvSpPr>
            <p:spPr>
              <a:xfrm>
                <a:off x="2470125" y="328325"/>
                <a:ext cx="2678725" cy="5048525"/>
              </a:xfrm>
              <a:custGeom>
                <a:avLst/>
                <a:gdLst/>
                <a:ahLst/>
                <a:cxnLst/>
                <a:rect l="l" t="t" r="r" b="b"/>
                <a:pathLst>
                  <a:path w="107149" h="201941" fill="none" extrusionOk="0">
                    <a:moveTo>
                      <a:pt x="107149" y="197071"/>
                    </a:moveTo>
                    <a:lnTo>
                      <a:pt x="107149" y="4884"/>
                    </a:lnTo>
                    <a:cubicBezTo>
                      <a:pt x="104450" y="4884"/>
                      <a:pt x="102266" y="2700"/>
                      <a:pt x="102266" y="0"/>
                    </a:cubicBezTo>
                    <a:lnTo>
                      <a:pt x="5087" y="0"/>
                    </a:lnTo>
                    <a:cubicBezTo>
                      <a:pt x="5087" y="2808"/>
                      <a:pt x="2808" y="5087"/>
                      <a:pt x="0" y="5087"/>
                    </a:cubicBezTo>
                    <a:lnTo>
                      <a:pt x="0" y="196854"/>
                    </a:lnTo>
                    <a:cubicBezTo>
                      <a:pt x="2808" y="196854"/>
                      <a:pt x="5087" y="199132"/>
                      <a:pt x="5087" y="201940"/>
                    </a:cubicBezTo>
                    <a:lnTo>
                      <a:pt x="102266" y="201940"/>
                    </a:lnTo>
                    <a:cubicBezTo>
                      <a:pt x="102266" y="199255"/>
                      <a:pt x="104450" y="197071"/>
                      <a:pt x="107149" y="197071"/>
                    </a:cubicBezTo>
                    <a:close/>
                  </a:path>
                </a:pathLst>
              </a:custGeom>
              <a:noFill/>
              <a:ln w="507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80" name="Google Shape;9080;p45"/>
              <p:cNvSpPr/>
              <p:nvPr/>
            </p:nvSpPr>
            <p:spPr>
              <a:xfrm>
                <a:off x="2402975" y="240825"/>
                <a:ext cx="2813025" cy="5223850"/>
              </a:xfrm>
              <a:custGeom>
                <a:avLst/>
                <a:gdLst/>
                <a:ahLst/>
                <a:cxnLst/>
                <a:rect l="l" t="t" r="r" b="b"/>
                <a:pathLst>
                  <a:path w="112521" h="208954" fill="none" extrusionOk="0">
                    <a:moveTo>
                      <a:pt x="112521" y="197315"/>
                    </a:moveTo>
                    <a:lnTo>
                      <a:pt x="112521" y="11639"/>
                    </a:lnTo>
                    <a:cubicBezTo>
                      <a:pt x="106091" y="11639"/>
                      <a:pt x="100882" y="6430"/>
                      <a:pt x="100882" y="1"/>
                    </a:cubicBezTo>
                    <a:lnTo>
                      <a:pt x="11639" y="1"/>
                    </a:lnTo>
                    <a:cubicBezTo>
                      <a:pt x="11639" y="6430"/>
                      <a:pt x="6430" y="11639"/>
                      <a:pt x="1" y="11639"/>
                    </a:cubicBezTo>
                    <a:lnTo>
                      <a:pt x="1" y="197315"/>
                    </a:lnTo>
                    <a:cubicBezTo>
                      <a:pt x="6430" y="197315"/>
                      <a:pt x="11639" y="202524"/>
                      <a:pt x="11639" y="208954"/>
                    </a:cubicBezTo>
                    <a:lnTo>
                      <a:pt x="100882" y="208954"/>
                    </a:lnTo>
                    <a:cubicBezTo>
                      <a:pt x="100882" y="202524"/>
                      <a:pt x="106091" y="197315"/>
                      <a:pt x="112521" y="197315"/>
                    </a:cubicBezTo>
                    <a:close/>
                  </a:path>
                </a:pathLst>
              </a:custGeom>
              <a:noFill/>
              <a:ln w="542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9081" name="Google Shape;9081;p45"/>
          <p:cNvGrpSpPr/>
          <p:nvPr/>
        </p:nvGrpSpPr>
        <p:grpSpPr>
          <a:xfrm>
            <a:off x="502746" y="1143283"/>
            <a:ext cx="8159698" cy="3376435"/>
            <a:chOff x="502746" y="1143283"/>
            <a:chExt cx="8159698" cy="3376435"/>
          </a:xfrm>
        </p:grpSpPr>
        <p:grpSp>
          <p:nvGrpSpPr>
            <p:cNvPr id="9082" name="Google Shape;9082;p45"/>
            <p:cNvGrpSpPr/>
            <p:nvPr/>
          </p:nvGrpSpPr>
          <p:grpSpPr>
            <a:xfrm flipH="1">
              <a:off x="502746" y="1143283"/>
              <a:ext cx="835607" cy="866701"/>
              <a:chOff x="1609851" y="1570464"/>
              <a:chExt cx="1473733" cy="1539433"/>
            </a:xfrm>
          </p:grpSpPr>
          <p:sp>
            <p:nvSpPr>
              <p:cNvPr id="9083" name="Google Shape;9083;p45"/>
              <p:cNvSpPr/>
              <p:nvPr/>
            </p:nvSpPr>
            <p:spPr>
              <a:xfrm>
                <a:off x="2083882" y="2441068"/>
                <a:ext cx="117373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26" extrusionOk="0">
                    <a:moveTo>
                      <a:pt x="3413" y="0"/>
                    </a:moveTo>
                    <a:lnTo>
                      <a:pt x="0" y="2389"/>
                    </a:lnTo>
                    <a:lnTo>
                      <a:pt x="68" y="2526"/>
                    </a:lnTo>
                    <a:lnTo>
                      <a:pt x="3413" y="69"/>
                    </a:lnTo>
                    <a:lnTo>
                      <a:pt x="341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84" name="Google Shape;9084;p45"/>
              <p:cNvSpPr/>
              <p:nvPr/>
            </p:nvSpPr>
            <p:spPr>
              <a:xfrm>
                <a:off x="2039291" y="2403525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2935" y="0"/>
                    </a:moveTo>
                    <a:lnTo>
                      <a:pt x="0" y="888"/>
                    </a:lnTo>
                    <a:lnTo>
                      <a:pt x="0" y="1024"/>
                    </a:lnTo>
                    <a:lnTo>
                      <a:pt x="2935" y="69"/>
                    </a:lnTo>
                    <a:lnTo>
                      <a:pt x="293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85" name="Google Shape;9085;p45"/>
              <p:cNvSpPr/>
              <p:nvPr/>
            </p:nvSpPr>
            <p:spPr>
              <a:xfrm>
                <a:off x="2151920" y="2513816"/>
                <a:ext cx="68107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26" extrusionOk="0">
                    <a:moveTo>
                      <a:pt x="1980" y="0"/>
                    </a:moveTo>
                    <a:lnTo>
                      <a:pt x="1" y="2458"/>
                    </a:lnTo>
                    <a:lnTo>
                      <a:pt x="137" y="2526"/>
                    </a:lnTo>
                    <a:lnTo>
                      <a:pt x="198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86" name="Google Shape;9086;p45"/>
              <p:cNvSpPr/>
              <p:nvPr/>
            </p:nvSpPr>
            <p:spPr>
              <a:xfrm>
                <a:off x="2241102" y="2509106"/>
                <a:ext cx="49301" cy="133807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892" extrusionOk="0">
                    <a:moveTo>
                      <a:pt x="1366" y="1"/>
                    </a:moveTo>
                    <a:lnTo>
                      <a:pt x="0" y="3892"/>
                    </a:lnTo>
                    <a:lnTo>
                      <a:pt x="69" y="3892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87" name="Google Shape;9087;p45"/>
              <p:cNvSpPr/>
              <p:nvPr/>
            </p:nvSpPr>
            <p:spPr>
              <a:xfrm>
                <a:off x="2158968" y="2074990"/>
                <a:ext cx="61059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2595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775" y="2594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88" name="Google Shape;9088;p45"/>
              <p:cNvSpPr/>
              <p:nvPr/>
            </p:nvSpPr>
            <p:spPr>
              <a:xfrm>
                <a:off x="2022858" y="2333115"/>
                <a:ext cx="145531" cy="4744"/>
              </a:xfrm>
              <a:custGeom>
                <a:avLst/>
                <a:gdLst/>
                <a:ahLst/>
                <a:cxnLst/>
                <a:rect l="l" t="t" r="r" b="b"/>
                <a:pathLst>
                  <a:path w="4233" h="138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4232" y="137"/>
                    </a:lnTo>
                    <a:lnTo>
                      <a:pt x="4232" y="69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89" name="Google Shape;9089;p45"/>
              <p:cNvSpPr/>
              <p:nvPr/>
            </p:nvSpPr>
            <p:spPr>
              <a:xfrm>
                <a:off x="2346717" y="2016303"/>
                <a:ext cx="4710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3073" extrusionOk="0">
                    <a:moveTo>
                      <a:pt x="0" y="1"/>
                    </a:moveTo>
                    <a:lnTo>
                      <a:pt x="0" y="3072"/>
                    </a:lnTo>
                    <a:lnTo>
                      <a:pt x="137" y="3072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90" name="Google Shape;9090;p45"/>
              <p:cNvSpPr/>
              <p:nvPr/>
            </p:nvSpPr>
            <p:spPr>
              <a:xfrm>
                <a:off x="2086220" y="2143028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69" y="1"/>
                    </a:moveTo>
                    <a:lnTo>
                      <a:pt x="0" y="137"/>
                    </a:lnTo>
                    <a:lnTo>
                      <a:pt x="3413" y="2595"/>
                    </a:lnTo>
                    <a:lnTo>
                      <a:pt x="3413" y="2526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91" name="Google Shape;9091;p45"/>
              <p:cNvSpPr/>
              <p:nvPr/>
            </p:nvSpPr>
            <p:spPr>
              <a:xfrm>
                <a:off x="2492179" y="2445744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69"/>
                    </a:cubicBezTo>
                    <a:lnTo>
                      <a:pt x="3277" y="2595"/>
                    </a:lnTo>
                    <a:cubicBezTo>
                      <a:pt x="3346" y="2527"/>
                      <a:pt x="3346" y="2527"/>
                      <a:pt x="3414" y="2458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92" name="Google Shape;9092;p45"/>
              <p:cNvSpPr/>
              <p:nvPr/>
            </p:nvSpPr>
            <p:spPr>
              <a:xfrm>
                <a:off x="2342007" y="2556069"/>
                <a:ext cx="4744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138" h="3072" extrusionOk="0">
                    <a:moveTo>
                      <a:pt x="69" y="0"/>
                    </a:moveTo>
                    <a:lnTo>
                      <a:pt x="1" y="3072"/>
                    </a:lnTo>
                    <a:lnTo>
                      <a:pt x="137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93" name="Google Shape;9093;p45"/>
              <p:cNvSpPr/>
              <p:nvPr/>
            </p:nvSpPr>
            <p:spPr>
              <a:xfrm>
                <a:off x="2553203" y="2241596"/>
                <a:ext cx="103278" cy="32902"/>
              </a:xfrm>
              <a:custGeom>
                <a:avLst/>
                <a:gdLst/>
                <a:ahLst/>
                <a:cxnLst/>
                <a:rect l="l" t="t" r="r" b="b"/>
                <a:pathLst>
                  <a:path w="3004" h="957" extrusionOk="0">
                    <a:moveTo>
                      <a:pt x="2936" y="1"/>
                    </a:moveTo>
                    <a:lnTo>
                      <a:pt x="1" y="888"/>
                    </a:lnTo>
                    <a:lnTo>
                      <a:pt x="1" y="956"/>
                    </a:lnTo>
                    <a:lnTo>
                      <a:pt x="3004" y="137"/>
                    </a:lnTo>
                    <a:cubicBezTo>
                      <a:pt x="3004" y="137"/>
                      <a:pt x="3004" y="1"/>
                      <a:pt x="2936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94" name="Google Shape;9094;p45"/>
              <p:cNvSpPr/>
              <p:nvPr/>
            </p:nvSpPr>
            <p:spPr>
              <a:xfrm>
                <a:off x="2527384" y="2340163"/>
                <a:ext cx="143193" cy="4710"/>
              </a:xfrm>
              <a:custGeom>
                <a:avLst/>
                <a:gdLst/>
                <a:ahLst/>
                <a:cxnLst/>
                <a:rect l="l" t="t" r="r" b="b"/>
                <a:pathLst>
                  <a:path w="4165" h="137" extrusionOk="0">
                    <a:moveTo>
                      <a:pt x="1" y="0"/>
                    </a:moveTo>
                    <a:lnTo>
                      <a:pt x="1" y="69"/>
                    </a:lnTo>
                    <a:lnTo>
                      <a:pt x="4165" y="137"/>
                    </a:lnTo>
                    <a:lnTo>
                      <a:pt x="416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95" name="Google Shape;9095;p45"/>
              <p:cNvSpPr/>
              <p:nvPr/>
            </p:nvSpPr>
            <p:spPr>
              <a:xfrm>
                <a:off x="2471070" y="2513816"/>
                <a:ext cx="65735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2595" extrusionOk="0">
                    <a:moveTo>
                      <a:pt x="1" y="0"/>
                    </a:moveTo>
                    <a:lnTo>
                      <a:pt x="1775" y="2594"/>
                    </a:lnTo>
                    <a:lnTo>
                      <a:pt x="1912" y="252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96" name="Google Shape;9096;p45"/>
              <p:cNvSpPr/>
              <p:nvPr/>
            </p:nvSpPr>
            <p:spPr>
              <a:xfrm>
                <a:off x="2400659" y="2509106"/>
                <a:ext cx="44625" cy="138517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9" extrusionOk="0">
                    <a:moveTo>
                      <a:pt x="1" y="1"/>
                    </a:moveTo>
                    <a:lnTo>
                      <a:pt x="1161" y="4028"/>
                    </a:lnTo>
                    <a:lnTo>
                      <a:pt x="1298" y="4028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97" name="Google Shape;9097;p45"/>
              <p:cNvSpPr/>
              <p:nvPr/>
            </p:nvSpPr>
            <p:spPr>
              <a:xfrm>
                <a:off x="1936048" y="2030399"/>
                <a:ext cx="145496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232" h="3209" extrusionOk="0">
                    <a:moveTo>
                      <a:pt x="137" y="0"/>
                    </a:moveTo>
                    <a:lnTo>
                      <a:pt x="0" y="137"/>
                    </a:lnTo>
                    <a:lnTo>
                      <a:pt x="4164" y="3209"/>
                    </a:lnTo>
                    <a:lnTo>
                      <a:pt x="4232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98" name="Google Shape;9098;p45"/>
              <p:cNvSpPr/>
              <p:nvPr/>
            </p:nvSpPr>
            <p:spPr>
              <a:xfrm>
                <a:off x="1860928" y="2171185"/>
                <a:ext cx="169012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4916" h="1776" extrusionOk="0">
                    <a:moveTo>
                      <a:pt x="69" y="1"/>
                    </a:moveTo>
                    <a:lnTo>
                      <a:pt x="1" y="206"/>
                    </a:lnTo>
                    <a:lnTo>
                      <a:pt x="4915" y="1776"/>
                    </a:lnTo>
                    <a:lnTo>
                      <a:pt x="4915" y="1707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99" name="Google Shape;9099;p45"/>
              <p:cNvSpPr/>
              <p:nvPr/>
            </p:nvSpPr>
            <p:spPr>
              <a:xfrm>
                <a:off x="2766772" y="2654603"/>
                <a:ext cx="79796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321" h="1844" extrusionOk="0">
                    <a:moveTo>
                      <a:pt x="137" y="1"/>
                    </a:moveTo>
                    <a:cubicBezTo>
                      <a:pt x="137" y="69"/>
                      <a:pt x="68" y="137"/>
                      <a:pt x="0" y="206"/>
                    </a:cubicBezTo>
                    <a:lnTo>
                      <a:pt x="2184" y="1844"/>
                    </a:lnTo>
                    <a:lnTo>
                      <a:pt x="2253" y="1776"/>
                    </a:lnTo>
                    <a:lnTo>
                      <a:pt x="2321" y="1639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00" name="Google Shape;9100;p45"/>
              <p:cNvSpPr/>
              <p:nvPr/>
            </p:nvSpPr>
            <p:spPr>
              <a:xfrm>
                <a:off x="1837481" y="2328440"/>
                <a:ext cx="176026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5120" h="274" extrusionOk="0">
                    <a:moveTo>
                      <a:pt x="0" y="0"/>
                    </a:moveTo>
                    <a:cubicBezTo>
                      <a:pt x="0" y="68"/>
                      <a:pt x="0" y="137"/>
                      <a:pt x="0" y="205"/>
                    </a:cubicBezTo>
                    <a:lnTo>
                      <a:pt x="5120" y="273"/>
                    </a:lnTo>
                    <a:lnTo>
                      <a:pt x="5120" y="137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01" name="Google Shape;9101;p45"/>
              <p:cNvSpPr/>
              <p:nvPr/>
            </p:nvSpPr>
            <p:spPr>
              <a:xfrm>
                <a:off x="1722479" y="2323729"/>
                <a:ext cx="93892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74" extrusionOk="0">
                    <a:moveTo>
                      <a:pt x="1" y="1"/>
                    </a:moveTo>
                    <a:lnTo>
                      <a:pt x="1" y="205"/>
                    </a:lnTo>
                    <a:lnTo>
                      <a:pt x="1" y="274"/>
                    </a:lnTo>
                    <a:lnTo>
                      <a:pt x="2731" y="274"/>
                    </a:lnTo>
                    <a:cubicBezTo>
                      <a:pt x="2731" y="205"/>
                      <a:pt x="2731" y="137"/>
                      <a:pt x="2731" y="69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02" name="Google Shape;9102;p45"/>
              <p:cNvSpPr/>
              <p:nvPr/>
            </p:nvSpPr>
            <p:spPr>
              <a:xfrm>
                <a:off x="2403032" y="2032737"/>
                <a:ext cx="49301" cy="136145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960" extrusionOk="0">
                    <a:moveTo>
                      <a:pt x="1365" y="1"/>
                    </a:moveTo>
                    <a:lnTo>
                      <a:pt x="0" y="3960"/>
                    </a:lnTo>
                    <a:lnTo>
                      <a:pt x="68" y="3960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03" name="Google Shape;9103;p45"/>
              <p:cNvSpPr/>
              <p:nvPr/>
            </p:nvSpPr>
            <p:spPr>
              <a:xfrm>
                <a:off x="2611890" y="2539636"/>
                <a:ext cx="147868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301" h="3209" extrusionOk="0">
                    <a:moveTo>
                      <a:pt x="137" y="0"/>
                    </a:moveTo>
                    <a:lnTo>
                      <a:pt x="0" y="69"/>
                    </a:lnTo>
                    <a:lnTo>
                      <a:pt x="4164" y="3208"/>
                    </a:lnTo>
                    <a:lnTo>
                      <a:pt x="4300" y="3004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04" name="Google Shape;9104;p45"/>
              <p:cNvSpPr/>
              <p:nvPr/>
            </p:nvSpPr>
            <p:spPr>
              <a:xfrm>
                <a:off x="2663494" y="2443406"/>
                <a:ext cx="171350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844" extrusionOk="0">
                    <a:moveTo>
                      <a:pt x="1" y="1"/>
                    </a:moveTo>
                    <a:cubicBezTo>
                      <a:pt x="1" y="69"/>
                      <a:pt x="1" y="69"/>
                      <a:pt x="1" y="137"/>
                    </a:cubicBezTo>
                    <a:lnTo>
                      <a:pt x="4915" y="1844"/>
                    </a:lnTo>
                    <a:lnTo>
                      <a:pt x="4984" y="1707"/>
                    </a:lnTo>
                    <a:lnTo>
                      <a:pt x="4984" y="1639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05" name="Google Shape;9105;p45"/>
              <p:cNvSpPr/>
              <p:nvPr/>
            </p:nvSpPr>
            <p:spPr>
              <a:xfrm>
                <a:off x="2851244" y="211019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80"/>
                    </a:lnTo>
                    <a:cubicBezTo>
                      <a:pt x="0" y="1980"/>
                      <a:pt x="69" y="2048"/>
                      <a:pt x="69" y="2116"/>
                    </a:cubicBezTo>
                    <a:lnTo>
                      <a:pt x="6212" y="205"/>
                    </a:lnTo>
                    <a:cubicBezTo>
                      <a:pt x="6212" y="137"/>
                      <a:pt x="6212" y="68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06" name="Google Shape;9106;p45"/>
              <p:cNvSpPr/>
              <p:nvPr/>
            </p:nvSpPr>
            <p:spPr>
              <a:xfrm>
                <a:off x="2250488" y="2030399"/>
                <a:ext cx="44625" cy="138483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8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229" y="4028"/>
                    </a:lnTo>
                    <a:lnTo>
                      <a:pt x="1297" y="4028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07" name="Google Shape;9107;p45"/>
              <p:cNvSpPr/>
              <p:nvPr/>
            </p:nvSpPr>
            <p:spPr>
              <a:xfrm>
                <a:off x="2489841" y="2150076"/>
                <a:ext cx="119711" cy="86878"/>
              </a:xfrm>
              <a:custGeom>
                <a:avLst/>
                <a:gdLst/>
                <a:ahLst/>
                <a:cxnLst/>
                <a:rect l="l" t="t" r="r" b="b"/>
                <a:pathLst>
                  <a:path w="3482" h="2527" extrusionOk="0">
                    <a:moveTo>
                      <a:pt x="3414" y="1"/>
                    </a:moveTo>
                    <a:lnTo>
                      <a:pt x="1" y="2458"/>
                    </a:lnTo>
                    <a:lnTo>
                      <a:pt x="69" y="2458"/>
                    </a:lnTo>
                    <a:lnTo>
                      <a:pt x="69" y="2526"/>
                    </a:lnTo>
                    <a:lnTo>
                      <a:pt x="3482" y="137"/>
                    </a:lnTo>
                    <a:lnTo>
                      <a:pt x="341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08" name="Google Shape;9108;p45"/>
              <p:cNvSpPr/>
              <p:nvPr/>
            </p:nvSpPr>
            <p:spPr>
              <a:xfrm>
                <a:off x="2473407" y="2077328"/>
                <a:ext cx="68107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95" extrusionOk="0">
                    <a:moveTo>
                      <a:pt x="1844" y="1"/>
                    </a:moveTo>
                    <a:lnTo>
                      <a:pt x="1" y="2526"/>
                    </a:lnTo>
                    <a:lnTo>
                      <a:pt x="69" y="2526"/>
                    </a:lnTo>
                    <a:lnTo>
                      <a:pt x="69" y="2594"/>
                    </a:lnTo>
                    <a:lnTo>
                      <a:pt x="1980" y="137"/>
                    </a:lnTo>
                    <a:lnTo>
                      <a:pt x="184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09" name="Google Shape;9109;p45"/>
              <p:cNvSpPr/>
              <p:nvPr/>
            </p:nvSpPr>
            <p:spPr>
              <a:xfrm>
                <a:off x="2041629" y="2234548"/>
                <a:ext cx="100940" cy="37577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93" extrusionOk="0">
                    <a:moveTo>
                      <a:pt x="1" y="1"/>
                    </a:moveTo>
                    <a:lnTo>
                      <a:pt x="1" y="137"/>
                    </a:lnTo>
                    <a:lnTo>
                      <a:pt x="2936" y="1093"/>
                    </a:lnTo>
                    <a:cubicBezTo>
                      <a:pt x="2936" y="1025"/>
                      <a:pt x="2936" y="1025"/>
                      <a:pt x="2936" y="1025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10" name="Google Shape;9110;p45"/>
              <p:cNvSpPr/>
              <p:nvPr/>
            </p:nvSpPr>
            <p:spPr>
              <a:xfrm>
                <a:off x="1846866" y="1959989"/>
                <a:ext cx="77458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253" h="1844" extrusionOk="0">
                    <a:moveTo>
                      <a:pt x="137" y="1"/>
                    </a:moveTo>
                    <a:lnTo>
                      <a:pt x="69" y="69"/>
                    </a:lnTo>
                    <a:cubicBezTo>
                      <a:pt x="69" y="137"/>
                      <a:pt x="0" y="137"/>
                      <a:pt x="0" y="205"/>
                    </a:cubicBezTo>
                    <a:lnTo>
                      <a:pt x="2184" y="1844"/>
                    </a:lnTo>
                    <a:lnTo>
                      <a:pt x="2253" y="170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11" name="Google Shape;9111;p45"/>
              <p:cNvSpPr/>
              <p:nvPr/>
            </p:nvSpPr>
            <p:spPr>
              <a:xfrm>
                <a:off x="2553203" y="2408201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2936" y="1025"/>
                    </a:lnTo>
                    <a:lnTo>
                      <a:pt x="2936" y="956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12" name="Google Shape;9112;p45"/>
              <p:cNvSpPr/>
              <p:nvPr/>
            </p:nvSpPr>
            <p:spPr>
              <a:xfrm>
                <a:off x="2665832" y="2182943"/>
                <a:ext cx="171350" cy="5868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7" extrusionOk="0">
                    <a:moveTo>
                      <a:pt x="4916" y="0"/>
                    </a:moveTo>
                    <a:lnTo>
                      <a:pt x="1" y="1570"/>
                    </a:lnTo>
                    <a:lnTo>
                      <a:pt x="1" y="1707"/>
                    </a:lnTo>
                    <a:lnTo>
                      <a:pt x="4984" y="137"/>
                    </a:lnTo>
                    <a:lnTo>
                      <a:pt x="491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13" name="Google Shape;9113;p45"/>
              <p:cNvSpPr/>
              <p:nvPr/>
            </p:nvSpPr>
            <p:spPr>
              <a:xfrm>
                <a:off x="1858590" y="2436358"/>
                <a:ext cx="171350" cy="58721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8" extrusionOk="0">
                    <a:moveTo>
                      <a:pt x="4915" y="1"/>
                    </a:moveTo>
                    <a:lnTo>
                      <a:pt x="1" y="1503"/>
                    </a:lnTo>
                    <a:lnTo>
                      <a:pt x="69" y="1707"/>
                    </a:lnTo>
                    <a:lnTo>
                      <a:pt x="4983" y="137"/>
                    </a:lnTo>
                    <a:cubicBezTo>
                      <a:pt x="4983" y="69"/>
                      <a:pt x="4983" y="69"/>
                      <a:pt x="4915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14" name="Google Shape;9114;p45"/>
              <p:cNvSpPr/>
              <p:nvPr/>
            </p:nvSpPr>
            <p:spPr>
              <a:xfrm>
                <a:off x="1633298" y="2096099"/>
                <a:ext cx="213603" cy="77493"/>
              </a:xfrm>
              <a:custGeom>
                <a:avLst/>
                <a:gdLst/>
                <a:ahLst/>
                <a:cxnLst/>
                <a:rect l="l" t="t" r="r" b="b"/>
                <a:pathLst>
                  <a:path w="6213" h="2254" extrusionOk="0">
                    <a:moveTo>
                      <a:pt x="69" y="1"/>
                    </a:moveTo>
                    <a:cubicBezTo>
                      <a:pt x="69" y="69"/>
                      <a:pt x="69" y="137"/>
                      <a:pt x="1" y="205"/>
                    </a:cubicBezTo>
                    <a:lnTo>
                      <a:pt x="6144" y="2185"/>
                    </a:lnTo>
                    <a:lnTo>
                      <a:pt x="6144" y="2253"/>
                    </a:lnTo>
                    <a:lnTo>
                      <a:pt x="6212" y="2048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15" name="Google Shape;9115;p45"/>
              <p:cNvSpPr/>
              <p:nvPr/>
            </p:nvSpPr>
            <p:spPr>
              <a:xfrm>
                <a:off x="2661157" y="1732359"/>
                <a:ext cx="136145" cy="183074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25" extrusionOk="0">
                    <a:moveTo>
                      <a:pt x="3755" y="1"/>
                    </a:moveTo>
                    <a:lnTo>
                      <a:pt x="0" y="5188"/>
                    </a:lnTo>
                    <a:lnTo>
                      <a:pt x="137" y="5325"/>
                    </a:lnTo>
                    <a:lnTo>
                      <a:pt x="3959" y="137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16" name="Google Shape;9116;p45"/>
              <p:cNvSpPr/>
              <p:nvPr/>
            </p:nvSpPr>
            <p:spPr>
              <a:xfrm>
                <a:off x="1907856" y="1722973"/>
                <a:ext cx="136145" cy="18544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94" extrusionOk="0">
                    <a:moveTo>
                      <a:pt x="206" y="1"/>
                    </a:moveTo>
                    <a:lnTo>
                      <a:pt x="1" y="137"/>
                    </a:lnTo>
                    <a:lnTo>
                      <a:pt x="3755" y="5393"/>
                    </a:lnTo>
                    <a:lnTo>
                      <a:pt x="3960" y="5325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17" name="Google Shape;9117;p45"/>
              <p:cNvSpPr/>
              <p:nvPr/>
            </p:nvSpPr>
            <p:spPr>
              <a:xfrm>
                <a:off x="2515660" y="1746455"/>
                <a:ext cx="37577" cy="91554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2663" extrusionOk="0">
                    <a:moveTo>
                      <a:pt x="888" y="0"/>
                    </a:moveTo>
                    <a:lnTo>
                      <a:pt x="1" y="2594"/>
                    </a:lnTo>
                    <a:lnTo>
                      <a:pt x="137" y="2662"/>
                    </a:lnTo>
                    <a:lnTo>
                      <a:pt x="1093" y="137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18" name="Google Shape;9118;p45"/>
              <p:cNvSpPr/>
              <p:nvPr/>
            </p:nvSpPr>
            <p:spPr>
              <a:xfrm>
                <a:off x="2161306" y="1741745"/>
                <a:ext cx="32902" cy="93926"/>
              </a:xfrm>
              <a:custGeom>
                <a:avLst/>
                <a:gdLst/>
                <a:ahLst/>
                <a:cxnLst/>
                <a:rect l="l" t="t" r="r" b="b"/>
                <a:pathLst>
                  <a:path w="957" h="2732" extrusionOk="0">
                    <a:moveTo>
                      <a:pt x="137" y="1"/>
                    </a:moveTo>
                    <a:lnTo>
                      <a:pt x="1" y="69"/>
                    </a:lnTo>
                    <a:lnTo>
                      <a:pt x="752" y="2731"/>
                    </a:lnTo>
                    <a:lnTo>
                      <a:pt x="956" y="266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19" name="Google Shape;9119;p45"/>
              <p:cNvSpPr/>
              <p:nvPr/>
            </p:nvSpPr>
            <p:spPr>
              <a:xfrm>
                <a:off x="1835108" y="2640541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0"/>
                    </a:moveTo>
                    <a:lnTo>
                      <a:pt x="1" y="1570"/>
                    </a:lnTo>
                    <a:lnTo>
                      <a:pt x="137" y="1775"/>
                    </a:lnTo>
                    <a:lnTo>
                      <a:pt x="2322" y="137"/>
                    </a:lnTo>
                    <a:cubicBezTo>
                      <a:pt x="2322" y="137"/>
                      <a:pt x="2253" y="69"/>
                      <a:pt x="225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20" name="Google Shape;9120;p45"/>
              <p:cNvSpPr/>
              <p:nvPr/>
            </p:nvSpPr>
            <p:spPr>
              <a:xfrm>
                <a:off x="2349055" y="1586863"/>
                <a:ext cx="9420" cy="222989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6" extrusionOk="0">
                    <a:moveTo>
                      <a:pt x="69" y="1"/>
                    </a:moveTo>
                    <a:lnTo>
                      <a:pt x="0" y="6485"/>
                    </a:lnTo>
                    <a:lnTo>
                      <a:pt x="205" y="6485"/>
                    </a:lnTo>
                    <a:lnTo>
                      <a:pt x="27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21" name="Google Shape;9121;p45"/>
              <p:cNvSpPr/>
              <p:nvPr/>
            </p:nvSpPr>
            <p:spPr>
              <a:xfrm>
                <a:off x="1628622" y="249504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12"/>
                    </a:lnTo>
                    <a:cubicBezTo>
                      <a:pt x="0" y="1980"/>
                      <a:pt x="0" y="2048"/>
                      <a:pt x="69" y="2116"/>
                    </a:cubicBezTo>
                    <a:lnTo>
                      <a:pt x="6212" y="137"/>
                    </a:lnTo>
                    <a:cubicBezTo>
                      <a:pt x="6212" y="137"/>
                      <a:pt x="6212" y="69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22" name="Google Shape;9122;p45"/>
              <p:cNvSpPr/>
              <p:nvPr/>
            </p:nvSpPr>
            <p:spPr>
              <a:xfrm>
                <a:off x="2651771" y="2769604"/>
                <a:ext cx="133807" cy="185411"/>
              </a:xfrm>
              <a:custGeom>
                <a:avLst/>
                <a:gdLst/>
                <a:ahLst/>
                <a:cxnLst/>
                <a:rect l="l" t="t" r="r" b="b"/>
                <a:pathLst>
                  <a:path w="3892" h="5393" extrusionOk="0">
                    <a:moveTo>
                      <a:pt x="69" y="0"/>
                    </a:moveTo>
                    <a:lnTo>
                      <a:pt x="0" y="137"/>
                    </a:lnTo>
                    <a:lnTo>
                      <a:pt x="3686" y="5393"/>
                    </a:lnTo>
                    <a:lnTo>
                      <a:pt x="3891" y="525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23" name="Google Shape;9123;p45"/>
              <p:cNvSpPr/>
              <p:nvPr/>
            </p:nvSpPr>
            <p:spPr>
              <a:xfrm>
                <a:off x="2499227" y="2847027"/>
                <a:ext cx="35240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5" extrusionOk="0">
                    <a:moveTo>
                      <a:pt x="1" y="1"/>
                    </a:moveTo>
                    <a:lnTo>
                      <a:pt x="820" y="2595"/>
                    </a:lnTo>
                    <a:lnTo>
                      <a:pt x="1025" y="252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24" name="Google Shape;9124;p45"/>
              <p:cNvSpPr/>
              <p:nvPr/>
            </p:nvSpPr>
            <p:spPr>
              <a:xfrm>
                <a:off x="2848906" y="2504431"/>
                <a:ext cx="213569" cy="79830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322" extrusionOk="0">
                    <a:moveTo>
                      <a:pt x="68" y="0"/>
                    </a:moveTo>
                    <a:cubicBezTo>
                      <a:pt x="0" y="69"/>
                      <a:pt x="0" y="137"/>
                      <a:pt x="0" y="205"/>
                    </a:cubicBezTo>
                    <a:lnTo>
                      <a:pt x="6075" y="2321"/>
                    </a:lnTo>
                    <a:lnTo>
                      <a:pt x="6211" y="2048"/>
                    </a:lnTo>
                    <a:lnTo>
                      <a:pt x="6211" y="1980"/>
                    </a:lnTo>
                    <a:lnTo>
                      <a:pt x="6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25" name="Google Shape;9125;p45"/>
              <p:cNvSpPr/>
              <p:nvPr/>
            </p:nvSpPr>
            <p:spPr>
              <a:xfrm>
                <a:off x="2142534" y="2840014"/>
                <a:ext cx="35240" cy="89182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4" extrusionOk="0">
                    <a:moveTo>
                      <a:pt x="888" y="0"/>
                    </a:moveTo>
                    <a:lnTo>
                      <a:pt x="1" y="2526"/>
                    </a:lnTo>
                    <a:lnTo>
                      <a:pt x="205" y="2594"/>
                    </a:lnTo>
                    <a:lnTo>
                      <a:pt x="1025" y="68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26" name="Google Shape;9126;p45"/>
              <p:cNvSpPr/>
              <p:nvPr/>
            </p:nvSpPr>
            <p:spPr>
              <a:xfrm>
                <a:off x="1896133" y="2762556"/>
                <a:ext cx="136145" cy="18073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257" extrusionOk="0">
                    <a:moveTo>
                      <a:pt x="3823" y="1"/>
                    </a:moveTo>
                    <a:lnTo>
                      <a:pt x="1" y="5120"/>
                    </a:lnTo>
                    <a:lnTo>
                      <a:pt x="137" y="5257"/>
                    </a:lnTo>
                    <a:lnTo>
                      <a:pt x="3960" y="69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27" name="Google Shape;9127;p45"/>
              <p:cNvSpPr/>
              <p:nvPr/>
            </p:nvSpPr>
            <p:spPr>
              <a:xfrm>
                <a:off x="2332621" y="2868171"/>
                <a:ext cx="9420" cy="222954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5" extrusionOk="0">
                    <a:moveTo>
                      <a:pt x="137" y="0"/>
                    </a:moveTo>
                    <a:lnTo>
                      <a:pt x="0" y="6485"/>
                    </a:lnTo>
                    <a:lnTo>
                      <a:pt x="274" y="6485"/>
                    </a:lnTo>
                    <a:lnTo>
                      <a:pt x="274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28" name="Google Shape;9128;p45"/>
              <p:cNvSpPr/>
              <p:nvPr/>
            </p:nvSpPr>
            <p:spPr>
              <a:xfrm>
                <a:off x="2349055" y="1828589"/>
                <a:ext cx="7082" cy="176026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0" extrusionOk="0">
                    <a:moveTo>
                      <a:pt x="0" y="0"/>
                    </a:moveTo>
                    <a:lnTo>
                      <a:pt x="0" y="5120"/>
                    </a:lnTo>
                    <a:lnTo>
                      <a:pt x="69" y="5120"/>
                    </a:lnTo>
                    <a:lnTo>
                      <a:pt x="20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29" name="Google Shape;9129;p45"/>
              <p:cNvSpPr/>
              <p:nvPr/>
            </p:nvSpPr>
            <p:spPr>
              <a:xfrm>
                <a:off x="2048677" y="1922446"/>
                <a:ext cx="105615" cy="147868"/>
              </a:xfrm>
              <a:custGeom>
                <a:avLst/>
                <a:gdLst/>
                <a:ahLst/>
                <a:cxnLst/>
                <a:rect l="l" t="t" r="r" b="b"/>
                <a:pathLst>
                  <a:path w="3072" h="4301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048" y="2936"/>
                    </a:lnTo>
                    <a:lnTo>
                      <a:pt x="3004" y="4301"/>
                    </a:lnTo>
                    <a:lnTo>
                      <a:pt x="3072" y="4164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30" name="Google Shape;9130;p45"/>
              <p:cNvSpPr/>
              <p:nvPr/>
            </p:nvSpPr>
            <p:spPr>
              <a:xfrm>
                <a:off x="2039291" y="260533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0" y="4164"/>
                    </a:lnTo>
                    <a:lnTo>
                      <a:pt x="137" y="4232"/>
                    </a:lnTo>
                    <a:lnTo>
                      <a:pt x="3208" y="137"/>
                    </a:lnTo>
                    <a:lnTo>
                      <a:pt x="307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31" name="Google Shape;9131;p45"/>
              <p:cNvSpPr/>
              <p:nvPr/>
            </p:nvSpPr>
            <p:spPr>
              <a:xfrm>
                <a:off x="2194173" y="1849698"/>
                <a:ext cx="56349" cy="171350"/>
              </a:xfrm>
              <a:custGeom>
                <a:avLst/>
                <a:gdLst/>
                <a:ahLst/>
                <a:cxnLst/>
                <a:rect l="l" t="t" r="r" b="b"/>
                <a:pathLst>
                  <a:path w="1639" h="4984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1502" y="4983"/>
                    </a:lnTo>
                    <a:lnTo>
                      <a:pt x="1638" y="498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32" name="Google Shape;9132;p45"/>
              <p:cNvSpPr/>
              <p:nvPr/>
            </p:nvSpPr>
            <p:spPr>
              <a:xfrm>
                <a:off x="1926628" y="2530250"/>
                <a:ext cx="147903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4302" h="3072" extrusionOk="0">
                    <a:moveTo>
                      <a:pt x="4301" y="0"/>
                    </a:moveTo>
                    <a:lnTo>
                      <a:pt x="1" y="2935"/>
                    </a:lnTo>
                    <a:lnTo>
                      <a:pt x="138" y="3072"/>
                    </a:lnTo>
                    <a:lnTo>
                      <a:pt x="4301" y="69"/>
                    </a:lnTo>
                    <a:lnTo>
                      <a:pt x="4301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33" name="Google Shape;9133;p45"/>
              <p:cNvSpPr/>
              <p:nvPr/>
            </p:nvSpPr>
            <p:spPr>
              <a:xfrm>
                <a:off x="2778496" y="1976423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1"/>
                    </a:moveTo>
                    <a:lnTo>
                      <a:pt x="0" y="1570"/>
                    </a:lnTo>
                    <a:lnTo>
                      <a:pt x="69" y="1775"/>
                    </a:lnTo>
                    <a:lnTo>
                      <a:pt x="2321" y="205"/>
                    </a:lnTo>
                    <a:lnTo>
                      <a:pt x="2253" y="69"/>
                    </a:lnTo>
                    <a:lnTo>
                      <a:pt x="225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34" name="Google Shape;9134;p45"/>
              <p:cNvSpPr/>
              <p:nvPr/>
            </p:nvSpPr>
            <p:spPr>
              <a:xfrm>
                <a:off x="2452298" y="1852036"/>
                <a:ext cx="63397" cy="169012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6" extrusionOk="0">
                    <a:moveTo>
                      <a:pt x="1639" y="1"/>
                    </a:moveTo>
                    <a:lnTo>
                      <a:pt x="1" y="4915"/>
                    </a:lnTo>
                    <a:lnTo>
                      <a:pt x="137" y="4915"/>
                    </a:lnTo>
                    <a:lnTo>
                      <a:pt x="1844" y="69"/>
                    </a:lnTo>
                    <a:lnTo>
                      <a:pt x="163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35" name="Google Shape;9135;p45"/>
              <p:cNvSpPr/>
              <p:nvPr/>
            </p:nvSpPr>
            <p:spPr>
              <a:xfrm>
                <a:off x="2618904" y="2042123"/>
                <a:ext cx="150241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4370" h="3073" extrusionOk="0">
                    <a:moveTo>
                      <a:pt x="4233" y="1"/>
                    </a:moveTo>
                    <a:lnTo>
                      <a:pt x="1" y="3004"/>
                    </a:lnTo>
                    <a:lnTo>
                      <a:pt x="69" y="3072"/>
                    </a:lnTo>
                    <a:lnTo>
                      <a:pt x="4369" y="137"/>
                    </a:lnTo>
                    <a:lnTo>
                      <a:pt x="423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36" name="Google Shape;9136;p45"/>
              <p:cNvSpPr/>
              <p:nvPr/>
            </p:nvSpPr>
            <p:spPr>
              <a:xfrm>
                <a:off x="2543818" y="192715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1" y="4164"/>
                    </a:lnTo>
                    <a:lnTo>
                      <a:pt x="137" y="4232"/>
                    </a:lnTo>
                    <a:lnTo>
                      <a:pt x="3209" y="68"/>
                    </a:lnTo>
                    <a:cubicBezTo>
                      <a:pt x="3140" y="68"/>
                      <a:pt x="3072" y="0"/>
                      <a:pt x="30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37" name="Google Shape;9137;p45"/>
              <p:cNvSpPr/>
              <p:nvPr/>
            </p:nvSpPr>
            <p:spPr>
              <a:xfrm>
                <a:off x="2682266" y="2342501"/>
                <a:ext cx="176060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5121" h="206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5120" y="205"/>
                    </a:lnTo>
                    <a:lnTo>
                      <a:pt x="512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38" name="Google Shape;9138;p45"/>
              <p:cNvSpPr/>
              <p:nvPr/>
            </p:nvSpPr>
            <p:spPr>
              <a:xfrm>
                <a:off x="2877063" y="2344839"/>
                <a:ext cx="93892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06" extrusionOk="0">
                    <a:moveTo>
                      <a:pt x="0" y="1"/>
                    </a:moveTo>
                    <a:cubicBezTo>
                      <a:pt x="0" y="69"/>
                      <a:pt x="0" y="137"/>
                      <a:pt x="0" y="206"/>
                    </a:cubicBezTo>
                    <a:lnTo>
                      <a:pt x="2730" y="206"/>
                    </a:lnTo>
                    <a:lnTo>
                      <a:pt x="27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39" name="Google Shape;9139;p45"/>
              <p:cNvSpPr/>
              <p:nvPr/>
            </p:nvSpPr>
            <p:spPr>
              <a:xfrm>
                <a:off x="2539142" y="2610012"/>
                <a:ext cx="107953" cy="147903"/>
              </a:xfrm>
              <a:custGeom>
                <a:avLst/>
                <a:gdLst/>
                <a:ahLst/>
                <a:cxnLst/>
                <a:rect l="l" t="t" r="r" b="b"/>
                <a:pathLst>
                  <a:path w="3140" h="4302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935" y="4301"/>
                    </a:lnTo>
                    <a:lnTo>
                      <a:pt x="3140" y="4165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40" name="Google Shape;9140;p45"/>
              <p:cNvSpPr/>
              <p:nvPr/>
            </p:nvSpPr>
            <p:spPr>
              <a:xfrm>
                <a:off x="2442912" y="2656975"/>
                <a:ext cx="58687" cy="171316"/>
              </a:xfrm>
              <a:custGeom>
                <a:avLst/>
                <a:gdLst/>
                <a:ahLst/>
                <a:cxnLst/>
                <a:rect l="l" t="t" r="r" b="b"/>
                <a:pathLst>
                  <a:path w="1707" h="4983" extrusionOk="0">
                    <a:moveTo>
                      <a:pt x="1" y="0"/>
                    </a:moveTo>
                    <a:lnTo>
                      <a:pt x="1502" y="4983"/>
                    </a:lnTo>
                    <a:lnTo>
                      <a:pt x="1707" y="4915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41" name="Google Shape;9141;p45"/>
              <p:cNvSpPr/>
              <p:nvPr/>
            </p:nvSpPr>
            <p:spPr>
              <a:xfrm>
                <a:off x="2177739" y="2656975"/>
                <a:ext cx="63397" cy="168978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5" extrusionOk="0">
                    <a:moveTo>
                      <a:pt x="1707" y="0"/>
                    </a:moveTo>
                    <a:lnTo>
                      <a:pt x="1" y="4846"/>
                    </a:lnTo>
                    <a:lnTo>
                      <a:pt x="205" y="4915"/>
                    </a:lnTo>
                    <a:lnTo>
                      <a:pt x="18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42" name="Google Shape;9142;p45"/>
              <p:cNvSpPr/>
              <p:nvPr/>
            </p:nvSpPr>
            <p:spPr>
              <a:xfrm>
                <a:off x="2337297" y="2673374"/>
                <a:ext cx="7082" cy="17606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1" extrusionOk="0">
                    <a:moveTo>
                      <a:pt x="138" y="1"/>
                    </a:moveTo>
                    <a:lnTo>
                      <a:pt x="1" y="5120"/>
                    </a:lnTo>
                    <a:lnTo>
                      <a:pt x="206" y="5120"/>
                    </a:lnTo>
                    <a:lnTo>
                      <a:pt x="206" y="1776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43" name="Google Shape;9143;p45"/>
              <p:cNvSpPr/>
              <p:nvPr/>
            </p:nvSpPr>
            <p:spPr>
              <a:xfrm>
                <a:off x="2333962" y="1570464"/>
                <a:ext cx="36237" cy="24788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721" extrusionOk="0">
                    <a:moveTo>
                      <a:pt x="576" y="0"/>
                    </a:moveTo>
                    <a:cubicBezTo>
                      <a:pt x="1" y="0"/>
                      <a:pt x="587" y="721"/>
                      <a:pt x="893" y="721"/>
                    </a:cubicBezTo>
                    <a:cubicBezTo>
                      <a:pt x="986" y="721"/>
                      <a:pt x="1054" y="654"/>
                      <a:pt x="1054" y="478"/>
                    </a:cubicBezTo>
                    <a:cubicBezTo>
                      <a:pt x="1054" y="205"/>
                      <a:pt x="849" y="0"/>
                      <a:pt x="5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44" name="Google Shape;9144;p45"/>
              <p:cNvSpPr/>
              <p:nvPr/>
            </p:nvSpPr>
            <p:spPr>
              <a:xfrm>
                <a:off x="2323236" y="3077030"/>
                <a:ext cx="32902" cy="32867"/>
              </a:xfrm>
              <a:custGeom>
                <a:avLst/>
                <a:gdLst/>
                <a:ahLst/>
                <a:cxnLst/>
                <a:rect l="l" t="t" r="r" b="b"/>
                <a:pathLst>
                  <a:path w="957" h="956" extrusionOk="0">
                    <a:moveTo>
                      <a:pt x="478" y="0"/>
                    </a:moveTo>
                    <a:cubicBezTo>
                      <a:pt x="205" y="0"/>
                      <a:pt x="0" y="205"/>
                      <a:pt x="0" y="478"/>
                    </a:cubicBezTo>
                    <a:cubicBezTo>
                      <a:pt x="0" y="751"/>
                      <a:pt x="205" y="956"/>
                      <a:pt x="478" y="956"/>
                    </a:cubicBezTo>
                    <a:cubicBezTo>
                      <a:pt x="751" y="956"/>
                      <a:pt x="956" y="751"/>
                      <a:pt x="956" y="478"/>
                    </a:cubicBezTo>
                    <a:cubicBezTo>
                      <a:pt x="956" y="205"/>
                      <a:pt x="751" y="0"/>
                      <a:pt x="478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45" name="Google Shape;9145;p45"/>
              <p:cNvSpPr/>
              <p:nvPr/>
            </p:nvSpPr>
            <p:spPr>
              <a:xfrm>
                <a:off x="3048344" y="2095515"/>
                <a:ext cx="35240" cy="34071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91" extrusionOk="0">
                    <a:moveTo>
                      <a:pt x="482" y="0"/>
                    </a:moveTo>
                    <a:cubicBezTo>
                      <a:pt x="436" y="0"/>
                      <a:pt x="389" y="6"/>
                      <a:pt x="342" y="18"/>
                    </a:cubicBezTo>
                    <a:cubicBezTo>
                      <a:pt x="137" y="154"/>
                      <a:pt x="1" y="359"/>
                      <a:pt x="69" y="632"/>
                    </a:cubicBezTo>
                    <a:cubicBezTo>
                      <a:pt x="126" y="858"/>
                      <a:pt x="323" y="991"/>
                      <a:pt x="544" y="991"/>
                    </a:cubicBezTo>
                    <a:cubicBezTo>
                      <a:pt x="590" y="991"/>
                      <a:pt x="637" y="985"/>
                      <a:pt x="683" y="973"/>
                    </a:cubicBezTo>
                    <a:cubicBezTo>
                      <a:pt x="888" y="837"/>
                      <a:pt x="1025" y="564"/>
                      <a:pt x="957" y="359"/>
                    </a:cubicBezTo>
                    <a:cubicBezTo>
                      <a:pt x="900" y="133"/>
                      <a:pt x="703" y="0"/>
                      <a:pt x="48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46" name="Google Shape;9146;p45"/>
              <p:cNvSpPr/>
              <p:nvPr/>
            </p:nvSpPr>
            <p:spPr>
              <a:xfrm>
                <a:off x="1609851" y="2550741"/>
                <a:ext cx="37577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24" extrusionOk="0">
                    <a:moveTo>
                      <a:pt x="524" y="1"/>
                    </a:moveTo>
                    <a:cubicBezTo>
                      <a:pt x="485" y="1"/>
                      <a:pt x="446" y="6"/>
                      <a:pt x="410" y="19"/>
                    </a:cubicBezTo>
                    <a:cubicBezTo>
                      <a:pt x="137" y="87"/>
                      <a:pt x="0" y="360"/>
                      <a:pt x="69" y="633"/>
                    </a:cubicBezTo>
                    <a:cubicBezTo>
                      <a:pt x="181" y="801"/>
                      <a:pt x="339" y="924"/>
                      <a:pt x="544" y="924"/>
                    </a:cubicBezTo>
                    <a:cubicBezTo>
                      <a:pt x="588" y="924"/>
                      <a:pt x="634" y="918"/>
                      <a:pt x="683" y="906"/>
                    </a:cubicBezTo>
                    <a:cubicBezTo>
                      <a:pt x="956" y="838"/>
                      <a:pt x="1092" y="565"/>
                      <a:pt x="1024" y="292"/>
                    </a:cubicBezTo>
                    <a:cubicBezTo>
                      <a:pt x="912" y="123"/>
                      <a:pt x="707" y="1"/>
                      <a:pt x="52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47" name="Google Shape;9147;p45"/>
              <p:cNvSpPr/>
              <p:nvPr/>
            </p:nvSpPr>
            <p:spPr>
              <a:xfrm>
                <a:off x="2764400" y="2936656"/>
                <a:ext cx="37577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7" extrusionOk="0">
                    <a:moveTo>
                      <a:pt x="578" y="1"/>
                    </a:moveTo>
                    <a:cubicBezTo>
                      <a:pt x="469" y="1"/>
                      <a:pt x="360" y="39"/>
                      <a:pt x="274" y="124"/>
                    </a:cubicBezTo>
                    <a:cubicBezTo>
                      <a:pt x="69" y="261"/>
                      <a:pt x="1" y="534"/>
                      <a:pt x="206" y="739"/>
                    </a:cubicBezTo>
                    <a:cubicBezTo>
                      <a:pt x="294" y="871"/>
                      <a:pt x="439" y="946"/>
                      <a:pt x="586" y="946"/>
                    </a:cubicBezTo>
                    <a:cubicBezTo>
                      <a:pt x="666" y="946"/>
                      <a:pt x="747" y="923"/>
                      <a:pt x="820" y="875"/>
                    </a:cubicBezTo>
                    <a:cubicBezTo>
                      <a:pt x="1025" y="739"/>
                      <a:pt x="1093" y="397"/>
                      <a:pt x="956" y="193"/>
                    </a:cubicBezTo>
                    <a:cubicBezTo>
                      <a:pt x="877" y="74"/>
                      <a:pt x="729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48" name="Google Shape;9148;p45"/>
              <p:cNvSpPr/>
              <p:nvPr/>
            </p:nvSpPr>
            <p:spPr>
              <a:xfrm>
                <a:off x="1891457" y="1710321"/>
                <a:ext cx="41187" cy="32214"/>
              </a:xfrm>
              <a:custGeom>
                <a:avLst/>
                <a:gdLst/>
                <a:ahLst/>
                <a:cxnLst/>
                <a:rect l="l" t="t" r="r" b="b"/>
                <a:pathLst>
                  <a:path w="1198" h="937" extrusionOk="0">
                    <a:moveTo>
                      <a:pt x="578" y="1"/>
                    </a:moveTo>
                    <a:cubicBezTo>
                      <a:pt x="471" y="1"/>
                      <a:pt x="365" y="34"/>
                      <a:pt x="273" y="96"/>
                    </a:cubicBezTo>
                    <a:cubicBezTo>
                      <a:pt x="68" y="232"/>
                      <a:pt x="0" y="505"/>
                      <a:pt x="205" y="710"/>
                    </a:cubicBezTo>
                    <a:cubicBezTo>
                      <a:pt x="305" y="870"/>
                      <a:pt x="440" y="936"/>
                      <a:pt x="572" y="936"/>
                    </a:cubicBezTo>
                    <a:cubicBezTo>
                      <a:pt x="892" y="936"/>
                      <a:pt x="1197" y="550"/>
                      <a:pt x="956" y="164"/>
                    </a:cubicBezTo>
                    <a:cubicBezTo>
                      <a:pt x="843" y="51"/>
                      <a:pt x="710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49" name="Google Shape;9149;p45"/>
              <p:cNvSpPr/>
              <p:nvPr/>
            </p:nvSpPr>
            <p:spPr>
              <a:xfrm>
                <a:off x="1879699" y="2928267"/>
                <a:ext cx="37577" cy="32386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2" extrusionOk="0">
                    <a:moveTo>
                      <a:pt x="492" y="0"/>
                    </a:moveTo>
                    <a:cubicBezTo>
                      <a:pt x="350" y="0"/>
                      <a:pt x="213" y="51"/>
                      <a:pt x="137" y="164"/>
                    </a:cubicBezTo>
                    <a:cubicBezTo>
                      <a:pt x="1" y="437"/>
                      <a:pt x="69" y="710"/>
                      <a:pt x="274" y="846"/>
                    </a:cubicBezTo>
                    <a:cubicBezTo>
                      <a:pt x="366" y="907"/>
                      <a:pt x="472" y="941"/>
                      <a:pt x="573" y="941"/>
                    </a:cubicBezTo>
                    <a:cubicBezTo>
                      <a:pt x="697" y="941"/>
                      <a:pt x="813" y="891"/>
                      <a:pt x="888" y="778"/>
                    </a:cubicBezTo>
                    <a:cubicBezTo>
                      <a:pt x="1093" y="505"/>
                      <a:pt x="1025" y="232"/>
                      <a:pt x="820" y="95"/>
                    </a:cubicBezTo>
                    <a:cubicBezTo>
                      <a:pt x="728" y="34"/>
                      <a:pt x="608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50" name="Google Shape;9150;p45"/>
              <p:cNvSpPr/>
              <p:nvPr/>
            </p:nvSpPr>
            <p:spPr>
              <a:xfrm>
                <a:off x="2778496" y="1718676"/>
                <a:ext cx="34689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09" h="947" extrusionOk="0">
                    <a:moveTo>
                      <a:pt x="483" y="1"/>
                    </a:moveTo>
                    <a:cubicBezTo>
                      <a:pt x="348" y="1"/>
                      <a:pt x="217" y="61"/>
                      <a:pt x="137" y="194"/>
                    </a:cubicBezTo>
                    <a:cubicBezTo>
                      <a:pt x="0" y="399"/>
                      <a:pt x="0" y="672"/>
                      <a:pt x="205" y="877"/>
                    </a:cubicBezTo>
                    <a:cubicBezTo>
                      <a:pt x="285" y="924"/>
                      <a:pt x="372" y="946"/>
                      <a:pt x="458" y="946"/>
                    </a:cubicBezTo>
                    <a:cubicBezTo>
                      <a:pt x="740" y="946"/>
                      <a:pt x="1008" y="713"/>
                      <a:pt x="956" y="399"/>
                    </a:cubicBezTo>
                    <a:cubicBezTo>
                      <a:pt x="914" y="149"/>
                      <a:pt x="695" y="1"/>
                      <a:pt x="48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51" name="Google Shape;9151;p45"/>
              <p:cNvSpPr/>
              <p:nvPr/>
            </p:nvSpPr>
            <p:spPr>
              <a:xfrm>
                <a:off x="1614526" y="2086095"/>
                <a:ext cx="35239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4" extrusionOk="0">
                    <a:moveTo>
                      <a:pt x="539" y="1"/>
                    </a:moveTo>
                    <a:cubicBezTo>
                      <a:pt x="320" y="1"/>
                      <a:pt x="125" y="123"/>
                      <a:pt x="69" y="292"/>
                    </a:cubicBezTo>
                    <a:cubicBezTo>
                      <a:pt x="1" y="565"/>
                      <a:pt x="137" y="838"/>
                      <a:pt x="410" y="906"/>
                    </a:cubicBezTo>
                    <a:cubicBezTo>
                      <a:pt x="445" y="918"/>
                      <a:pt x="483" y="923"/>
                      <a:pt x="520" y="923"/>
                    </a:cubicBezTo>
                    <a:cubicBezTo>
                      <a:pt x="703" y="923"/>
                      <a:pt x="900" y="791"/>
                      <a:pt x="956" y="565"/>
                    </a:cubicBezTo>
                    <a:cubicBezTo>
                      <a:pt x="1025" y="360"/>
                      <a:pt x="888" y="87"/>
                      <a:pt x="683" y="19"/>
                    </a:cubicBezTo>
                    <a:cubicBezTo>
                      <a:pt x="635" y="7"/>
                      <a:pt x="587" y="1"/>
                      <a:pt x="53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52" name="Google Shape;9152;p45"/>
              <p:cNvSpPr/>
              <p:nvPr/>
            </p:nvSpPr>
            <p:spPr>
              <a:xfrm>
                <a:off x="3043668" y="2562499"/>
                <a:ext cx="35240" cy="31733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3" extrusionOk="0">
                    <a:moveTo>
                      <a:pt x="539" y="0"/>
                    </a:moveTo>
                    <a:cubicBezTo>
                      <a:pt x="320" y="0"/>
                      <a:pt x="125" y="122"/>
                      <a:pt x="69" y="291"/>
                    </a:cubicBezTo>
                    <a:cubicBezTo>
                      <a:pt x="0" y="564"/>
                      <a:pt x="137" y="837"/>
                      <a:pt x="342" y="905"/>
                    </a:cubicBezTo>
                    <a:cubicBezTo>
                      <a:pt x="389" y="917"/>
                      <a:pt x="435" y="923"/>
                      <a:pt x="481" y="923"/>
                    </a:cubicBezTo>
                    <a:cubicBezTo>
                      <a:pt x="702" y="923"/>
                      <a:pt x="899" y="790"/>
                      <a:pt x="956" y="564"/>
                    </a:cubicBezTo>
                    <a:cubicBezTo>
                      <a:pt x="1024" y="359"/>
                      <a:pt x="888" y="86"/>
                      <a:pt x="683" y="18"/>
                    </a:cubicBezTo>
                    <a:cubicBezTo>
                      <a:pt x="635" y="6"/>
                      <a:pt x="586" y="0"/>
                      <a:pt x="53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53" name="Google Shape;9153;p45"/>
              <p:cNvSpPr/>
              <p:nvPr/>
            </p:nvSpPr>
            <p:spPr>
              <a:xfrm>
                <a:off x="2534432" y="1729127"/>
                <a:ext cx="30529" cy="27366"/>
              </a:xfrm>
              <a:custGeom>
                <a:avLst/>
                <a:gdLst/>
                <a:ahLst/>
                <a:cxnLst/>
                <a:rect l="l" t="t" r="r" b="b"/>
                <a:pathLst>
                  <a:path w="888" h="796" extrusionOk="0">
                    <a:moveTo>
                      <a:pt x="453" y="1"/>
                    </a:moveTo>
                    <a:cubicBezTo>
                      <a:pt x="286" y="1"/>
                      <a:pt x="120" y="78"/>
                      <a:pt x="69" y="231"/>
                    </a:cubicBezTo>
                    <a:cubicBezTo>
                      <a:pt x="1" y="436"/>
                      <a:pt x="137" y="709"/>
                      <a:pt x="342" y="777"/>
                    </a:cubicBezTo>
                    <a:cubicBezTo>
                      <a:pt x="378" y="789"/>
                      <a:pt x="414" y="795"/>
                      <a:pt x="450" y="795"/>
                    </a:cubicBezTo>
                    <a:cubicBezTo>
                      <a:pt x="615" y="795"/>
                      <a:pt x="764" y="673"/>
                      <a:pt x="820" y="504"/>
                    </a:cubicBezTo>
                    <a:cubicBezTo>
                      <a:pt x="888" y="300"/>
                      <a:pt x="820" y="95"/>
                      <a:pt x="615" y="26"/>
                    </a:cubicBezTo>
                    <a:cubicBezTo>
                      <a:pt x="564" y="9"/>
                      <a:pt x="508" y="1"/>
                      <a:pt x="45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54" name="Google Shape;9154;p45"/>
              <p:cNvSpPr/>
              <p:nvPr/>
            </p:nvSpPr>
            <p:spPr>
              <a:xfrm>
                <a:off x="2132392" y="2923729"/>
                <a:ext cx="26610" cy="22931"/>
              </a:xfrm>
              <a:custGeom>
                <a:avLst/>
                <a:gdLst/>
                <a:ahLst/>
                <a:cxnLst/>
                <a:rect l="l" t="t" r="r" b="b"/>
                <a:pathLst>
                  <a:path w="774" h="667" extrusionOk="0">
                    <a:moveTo>
                      <a:pt x="316" y="0"/>
                    </a:moveTo>
                    <a:cubicBezTo>
                      <a:pt x="1" y="0"/>
                      <a:pt x="308" y="667"/>
                      <a:pt x="545" y="667"/>
                    </a:cubicBezTo>
                    <a:cubicBezTo>
                      <a:pt x="607" y="667"/>
                      <a:pt x="665" y="620"/>
                      <a:pt x="705" y="500"/>
                    </a:cubicBezTo>
                    <a:cubicBezTo>
                      <a:pt x="773" y="296"/>
                      <a:pt x="637" y="91"/>
                      <a:pt x="432" y="22"/>
                    </a:cubicBezTo>
                    <a:cubicBezTo>
                      <a:pt x="386" y="7"/>
                      <a:pt x="348" y="0"/>
                      <a:pt x="31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55" name="Google Shape;9155;p45"/>
              <p:cNvSpPr/>
              <p:nvPr/>
            </p:nvSpPr>
            <p:spPr>
              <a:xfrm>
                <a:off x="2961707" y="2340438"/>
                <a:ext cx="30358" cy="20869"/>
              </a:xfrm>
              <a:custGeom>
                <a:avLst/>
                <a:gdLst/>
                <a:ahLst/>
                <a:cxnLst/>
                <a:rect l="l" t="t" r="r" b="b"/>
                <a:pathLst>
                  <a:path w="883" h="607" extrusionOk="0">
                    <a:moveTo>
                      <a:pt x="752" y="1"/>
                    </a:moveTo>
                    <a:cubicBezTo>
                      <a:pt x="497" y="1"/>
                      <a:pt x="1" y="607"/>
                      <a:pt x="473" y="607"/>
                    </a:cubicBezTo>
                    <a:cubicBezTo>
                      <a:pt x="678" y="607"/>
                      <a:pt x="883" y="402"/>
                      <a:pt x="883" y="197"/>
                    </a:cubicBezTo>
                    <a:cubicBezTo>
                      <a:pt x="883" y="55"/>
                      <a:pt x="828" y="1"/>
                      <a:pt x="75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56" name="Google Shape;9156;p45"/>
              <p:cNvSpPr/>
              <p:nvPr/>
            </p:nvSpPr>
            <p:spPr>
              <a:xfrm>
                <a:off x="1701370" y="2316235"/>
                <a:ext cx="28192" cy="26301"/>
              </a:xfrm>
              <a:custGeom>
                <a:avLst/>
                <a:gdLst/>
                <a:ahLst/>
                <a:cxnLst/>
                <a:rect l="l" t="t" r="r" b="b"/>
                <a:pathLst>
                  <a:path w="820" h="765" extrusionOk="0">
                    <a:moveTo>
                      <a:pt x="492" y="0"/>
                    </a:moveTo>
                    <a:cubicBezTo>
                      <a:pt x="465" y="0"/>
                      <a:pt x="437" y="5"/>
                      <a:pt x="410" y="14"/>
                    </a:cubicBezTo>
                    <a:cubicBezTo>
                      <a:pt x="205" y="14"/>
                      <a:pt x="0" y="150"/>
                      <a:pt x="0" y="355"/>
                    </a:cubicBezTo>
                    <a:cubicBezTo>
                      <a:pt x="0" y="560"/>
                      <a:pt x="205" y="765"/>
                      <a:pt x="410" y="765"/>
                    </a:cubicBezTo>
                    <a:cubicBezTo>
                      <a:pt x="615" y="765"/>
                      <a:pt x="819" y="560"/>
                      <a:pt x="819" y="355"/>
                    </a:cubicBezTo>
                    <a:cubicBezTo>
                      <a:pt x="819" y="178"/>
                      <a:pt x="666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57" name="Google Shape;9157;p45"/>
              <p:cNvSpPr/>
              <p:nvPr/>
            </p:nvSpPr>
            <p:spPr>
              <a:xfrm>
                <a:off x="2517998" y="2928611"/>
                <a:ext cx="36030" cy="27298"/>
              </a:xfrm>
              <a:custGeom>
                <a:avLst/>
                <a:gdLst/>
                <a:ahLst/>
                <a:cxnLst/>
                <a:rect l="l" t="t" r="r" b="b"/>
                <a:pathLst>
                  <a:path w="1048" h="794" extrusionOk="0">
                    <a:moveTo>
                      <a:pt x="456" y="0"/>
                    </a:moveTo>
                    <a:cubicBezTo>
                      <a:pt x="420" y="0"/>
                      <a:pt x="382" y="6"/>
                      <a:pt x="342" y="17"/>
                    </a:cubicBezTo>
                    <a:cubicBezTo>
                      <a:pt x="137" y="85"/>
                      <a:pt x="1" y="358"/>
                      <a:pt x="69" y="563"/>
                    </a:cubicBezTo>
                    <a:cubicBezTo>
                      <a:pt x="120" y="717"/>
                      <a:pt x="248" y="793"/>
                      <a:pt x="395" y="793"/>
                    </a:cubicBezTo>
                    <a:cubicBezTo>
                      <a:pt x="444" y="793"/>
                      <a:pt x="496" y="785"/>
                      <a:pt x="547" y="768"/>
                    </a:cubicBezTo>
                    <a:cubicBezTo>
                      <a:pt x="1048" y="643"/>
                      <a:pt x="859" y="0"/>
                      <a:pt x="45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58" name="Google Shape;9158;p45"/>
              <p:cNvSpPr/>
              <p:nvPr/>
            </p:nvSpPr>
            <p:spPr>
              <a:xfrm>
                <a:off x="2145010" y="1732600"/>
                <a:ext cx="33108" cy="17121"/>
              </a:xfrm>
              <a:custGeom>
                <a:avLst/>
                <a:gdLst/>
                <a:ahLst/>
                <a:cxnLst/>
                <a:rect l="l" t="t" r="r" b="b"/>
                <a:pathLst>
                  <a:path w="963" h="498" extrusionOk="0">
                    <a:moveTo>
                      <a:pt x="214" y="1"/>
                    </a:moveTo>
                    <a:cubicBezTo>
                      <a:pt x="86" y="1"/>
                      <a:pt x="0" y="72"/>
                      <a:pt x="65" y="267"/>
                    </a:cubicBezTo>
                    <a:cubicBezTo>
                      <a:pt x="116" y="420"/>
                      <a:pt x="244" y="497"/>
                      <a:pt x="392" y="497"/>
                    </a:cubicBezTo>
                    <a:cubicBezTo>
                      <a:pt x="441" y="497"/>
                      <a:pt x="492" y="489"/>
                      <a:pt x="543" y="472"/>
                    </a:cubicBezTo>
                    <a:cubicBezTo>
                      <a:pt x="963" y="332"/>
                      <a:pt x="491" y="1"/>
                      <a:pt x="21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59" name="Google Shape;9159;p45"/>
              <p:cNvSpPr/>
              <p:nvPr/>
            </p:nvSpPr>
            <p:spPr>
              <a:xfrm>
                <a:off x="1816337" y="2689601"/>
                <a:ext cx="30564" cy="2747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799" extrusionOk="0">
                    <a:moveTo>
                      <a:pt x="407" y="1"/>
                    </a:moveTo>
                    <a:cubicBezTo>
                      <a:pt x="330" y="1"/>
                      <a:pt x="258" y="23"/>
                      <a:pt x="206" y="75"/>
                    </a:cubicBezTo>
                    <a:cubicBezTo>
                      <a:pt x="1" y="212"/>
                      <a:pt x="1" y="485"/>
                      <a:pt x="137" y="621"/>
                    </a:cubicBezTo>
                    <a:cubicBezTo>
                      <a:pt x="181" y="751"/>
                      <a:pt x="306" y="798"/>
                      <a:pt x="445" y="798"/>
                    </a:cubicBezTo>
                    <a:cubicBezTo>
                      <a:pt x="524" y="798"/>
                      <a:pt x="609" y="783"/>
                      <a:pt x="683" y="758"/>
                    </a:cubicBezTo>
                    <a:cubicBezTo>
                      <a:pt x="820" y="621"/>
                      <a:pt x="888" y="348"/>
                      <a:pt x="752" y="143"/>
                    </a:cubicBezTo>
                    <a:cubicBezTo>
                      <a:pt x="667" y="59"/>
                      <a:pt x="531" y="1"/>
                      <a:pt x="407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60" name="Google Shape;9160;p45"/>
              <p:cNvSpPr/>
              <p:nvPr/>
            </p:nvSpPr>
            <p:spPr>
              <a:xfrm>
                <a:off x="2848906" y="1962258"/>
                <a:ext cx="30529" cy="28363"/>
              </a:xfrm>
              <a:custGeom>
                <a:avLst/>
                <a:gdLst/>
                <a:ahLst/>
                <a:cxnLst/>
                <a:rect l="l" t="t" r="r" b="b"/>
                <a:pathLst>
                  <a:path w="888" h="825" extrusionOk="0">
                    <a:moveTo>
                      <a:pt x="389" y="0"/>
                    </a:moveTo>
                    <a:cubicBezTo>
                      <a:pt x="319" y="0"/>
                      <a:pt x="253" y="23"/>
                      <a:pt x="205" y="71"/>
                    </a:cubicBezTo>
                    <a:cubicBezTo>
                      <a:pt x="0" y="208"/>
                      <a:pt x="0" y="481"/>
                      <a:pt x="68" y="617"/>
                    </a:cubicBezTo>
                    <a:cubicBezTo>
                      <a:pt x="156" y="750"/>
                      <a:pt x="302" y="825"/>
                      <a:pt x="430" y="825"/>
                    </a:cubicBezTo>
                    <a:cubicBezTo>
                      <a:pt x="501" y="825"/>
                      <a:pt x="566" y="802"/>
                      <a:pt x="614" y="754"/>
                    </a:cubicBezTo>
                    <a:cubicBezTo>
                      <a:pt x="819" y="617"/>
                      <a:pt x="887" y="344"/>
                      <a:pt x="751" y="208"/>
                    </a:cubicBezTo>
                    <a:cubicBezTo>
                      <a:pt x="663" y="76"/>
                      <a:pt x="518" y="0"/>
                      <a:pt x="38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61" name="Google Shape;9161;p45"/>
              <p:cNvSpPr/>
              <p:nvPr/>
            </p:nvSpPr>
            <p:spPr>
              <a:xfrm>
                <a:off x="1826857" y="1949675"/>
                <a:ext cx="34242" cy="15333"/>
              </a:xfrm>
              <a:custGeom>
                <a:avLst/>
                <a:gdLst/>
                <a:ahLst/>
                <a:cxnLst/>
                <a:rect l="l" t="t" r="r" b="b"/>
                <a:pathLst>
                  <a:path w="996" h="446" extrusionOk="0">
                    <a:moveTo>
                      <a:pt x="449" y="1"/>
                    </a:moveTo>
                    <a:cubicBezTo>
                      <a:pt x="344" y="1"/>
                      <a:pt x="248" y="51"/>
                      <a:pt x="173" y="164"/>
                    </a:cubicBezTo>
                    <a:cubicBezTo>
                      <a:pt x="0" y="365"/>
                      <a:pt x="154" y="445"/>
                      <a:pt x="355" y="445"/>
                    </a:cubicBezTo>
                    <a:cubicBezTo>
                      <a:pt x="631" y="445"/>
                      <a:pt x="995" y="294"/>
                      <a:pt x="719" y="96"/>
                    </a:cubicBezTo>
                    <a:cubicBezTo>
                      <a:pt x="627" y="35"/>
                      <a:pt x="535" y="1"/>
                      <a:pt x="44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62" name="Google Shape;9162;p45"/>
              <p:cNvSpPr/>
              <p:nvPr/>
            </p:nvSpPr>
            <p:spPr>
              <a:xfrm>
                <a:off x="2832816" y="2703044"/>
                <a:ext cx="39193" cy="27573"/>
              </a:xfrm>
              <a:custGeom>
                <a:avLst/>
                <a:gdLst/>
                <a:ahLst/>
                <a:cxnLst/>
                <a:rect l="l" t="t" r="r" b="b"/>
                <a:pathLst>
                  <a:path w="1140" h="802" extrusionOk="0">
                    <a:moveTo>
                      <a:pt x="572" y="0"/>
                    </a:moveTo>
                    <a:cubicBezTo>
                      <a:pt x="249" y="0"/>
                      <a:pt x="1" y="487"/>
                      <a:pt x="332" y="708"/>
                    </a:cubicBezTo>
                    <a:cubicBezTo>
                      <a:pt x="424" y="774"/>
                      <a:pt x="513" y="801"/>
                      <a:pt x="595" y="801"/>
                    </a:cubicBezTo>
                    <a:cubicBezTo>
                      <a:pt x="937" y="801"/>
                      <a:pt x="1140" y="314"/>
                      <a:pt x="809" y="94"/>
                    </a:cubicBezTo>
                    <a:cubicBezTo>
                      <a:pt x="730" y="28"/>
                      <a:pt x="649" y="0"/>
                      <a:pt x="5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163" name="Google Shape;9163;p45"/>
            <p:cNvGrpSpPr/>
            <p:nvPr/>
          </p:nvGrpSpPr>
          <p:grpSpPr>
            <a:xfrm flipH="1">
              <a:off x="7976569" y="3822663"/>
              <a:ext cx="685875" cy="697055"/>
              <a:chOff x="1609851" y="1570464"/>
              <a:chExt cx="1473733" cy="1539433"/>
            </a:xfrm>
          </p:grpSpPr>
          <p:sp>
            <p:nvSpPr>
              <p:cNvPr id="9164" name="Google Shape;9164;p45"/>
              <p:cNvSpPr/>
              <p:nvPr/>
            </p:nvSpPr>
            <p:spPr>
              <a:xfrm>
                <a:off x="2083882" y="2441068"/>
                <a:ext cx="117373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26" extrusionOk="0">
                    <a:moveTo>
                      <a:pt x="3413" y="0"/>
                    </a:moveTo>
                    <a:lnTo>
                      <a:pt x="0" y="2389"/>
                    </a:lnTo>
                    <a:lnTo>
                      <a:pt x="68" y="2526"/>
                    </a:lnTo>
                    <a:lnTo>
                      <a:pt x="3413" y="69"/>
                    </a:lnTo>
                    <a:lnTo>
                      <a:pt x="341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65" name="Google Shape;9165;p45"/>
              <p:cNvSpPr/>
              <p:nvPr/>
            </p:nvSpPr>
            <p:spPr>
              <a:xfrm>
                <a:off x="2039291" y="2403525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2935" y="0"/>
                    </a:moveTo>
                    <a:lnTo>
                      <a:pt x="0" y="888"/>
                    </a:lnTo>
                    <a:lnTo>
                      <a:pt x="0" y="1024"/>
                    </a:lnTo>
                    <a:lnTo>
                      <a:pt x="2935" y="69"/>
                    </a:lnTo>
                    <a:lnTo>
                      <a:pt x="293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66" name="Google Shape;9166;p45"/>
              <p:cNvSpPr/>
              <p:nvPr/>
            </p:nvSpPr>
            <p:spPr>
              <a:xfrm>
                <a:off x="2151920" y="2513816"/>
                <a:ext cx="68107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26" extrusionOk="0">
                    <a:moveTo>
                      <a:pt x="1980" y="0"/>
                    </a:moveTo>
                    <a:lnTo>
                      <a:pt x="1" y="2458"/>
                    </a:lnTo>
                    <a:lnTo>
                      <a:pt x="137" y="2526"/>
                    </a:lnTo>
                    <a:lnTo>
                      <a:pt x="198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67" name="Google Shape;9167;p45"/>
              <p:cNvSpPr/>
              <p:nvPr/>
            </p:nvSpPr>
            <p:spPr>
              <a:xfrm>
                <a:off x="2241102" y="2509106"/>
                <a:ext cx="49301" cy="133807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892" extrusionOk="0">
                    <a:moveTo>
                      <a:pt x="1366" y="1"/>
                    </a:moveTo>
                    <a:lnTo>
                      <a:pt x="0" y="3892"/>
                    </a:lnTo>
                    <a:lnTo>
                      <a:pt x="69" y="3892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68" name="Google Shape;9168;p45"/>
              <p:cNvSpPr/>
              <p:nvPr/>
            </p:nvSpPr>
            <p:spPr>
              <a:xfrm>
                <a:off x="2158968" y="2074990"/>
                <a:ext cx="61059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2595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775" y="2594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69" name="Google Shape;9169;p45"/>
              <p:cNvSpPr/>
              <p:nvPr/>
            </p:nvSpPr>
            <p:spPr>
              <a:xfrm>
                <a:off x="2022858" y="2333115"/>
                <a:ext cx="145531" cy="4744"/>
              </a:xfrm>
              <a:custGeom>
                <a:avLst/>
                <a:gdLst/>
                <a:ahLst/>
                <a:cxnLst/>
                <a:rect l="l" t="t" r="r" b="b"/>
                <a:pathLst>
                  <a:path w="4233" h="138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4232" y="137"/>
                    </a:lnTo>
                    <a:lnTo>
                      <a:pt x="4232" y="69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70" name="Google Shape;9170;p45"/>
              <p:cNvSpPr/>
              <p:nvPr/>
            </p:nvSpPr>
            <p:spPr>
              <a:xfrm>
                <a:off x="2346717" y="2016303"/>
                <a:ext cx="4710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3073" extrusionOk="0">
                    <a:moveTo>
                      <a:pt x="0" y="1"/>
                    </a:moveTo>
                    <a:lnTo>
                      <a:pt x="0" y="3072"/>
                    </a:lnTo>
                    <a:lnTo>
                      <a:pt x="137" y="3072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71" name="Google Shape;9171;p45"/>
              <p:cNvSpPr/>
              <p:nvPr/>
            </p:nvSpPr>
            <p:spPr>
              <a:xfrm>
                <a:off x="2086220" y="2143028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69" y="1"/>
                    </a:moveTo>
                    <a:lnTo>
                      <a:pt x="0" y="137"/>
                    </a:lnTo>
                    <a:lnTo>
                      <a:pt x="3413" y="2595"/>
                    </a:lnTo>
                    <a:lnTo>
                      <a:pt x="3413" y="2526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72" name="Google Shape;9172;p45"/>
              <p:cNvSpPr/>
              <p:nvPr/>
            </p:nvSpPr>
            <p:spPr>
              <a:xfrm>
                <a:off x="2492179" y="2445744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69"/>
                    </a:cubicBezTo>
                    <a:lnTo>
                      <a:pt x="3277" y="2595"/>
                    </a:lnTo>
                    <a:cubicBezTo>
                      <a:pt x="3346" y="2527"/>
                      <a:pt x="3346" y="2527"/>
                      <a:pt x="3414" y="2458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73" name="Google Shape;9173;p45"/>
              <p:cNvSpPr/>
              <p:nvPr/>
            </p:nvSpPr>
            <p:spPr>
              <a:xfrm>
                <a:off x="2342007" y="2556069"/>
                <a:ext cx="4744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138" h="3072" extrusionOk="0">
                    <a:moveTo>
                      <a:pt x="69" y="0"/>
                    </a:moveTo>
                    <a:lnTo>
                      <a:pt x="1" y="3072"/>
                    </a:lnTo>
                    <a:lnTo>
                      <a:pt x="137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74" name="Google Shape;9174;p45"/>
              <p:cNvSpPr/>
              <p:nvPr/>
            </p:nvSpPr>
            <p:spPr>
              <a:xfrm>
                <a:off x="2553203" y="2241596"/>
                <a:ext cx="103278" cy="32902"/>
              </a:xfrm>
              <a:custGeom>
                <a:avLst/>
                <a:gdLst/>
                <a:ahLst/>
                <a:cxnLst/>
                <a:rect l="l" t="t" r="r" b="b"/>
                <a:pathLst>
                  <a:path w="3004" h="957" extrusionOk="0">
                    <a:moveTo>
                      <a:pt x="2936" y="1"/>
                    </a:moveTo>
                    <a:lnTo>
                      <a:pt x="1" y="888"/>
                    </a:lnTo>
                    <a:lnTo>
                      <a:pt x="1" y="956"/>
                    </a:lnTo>
                    <a:lnTo>
                      <a:pt x="3004" y="137"/>
                    </a:lnTo>
                    <a:cubicBezTo>
                      <a:pt x="3004" y="137"/>
                      <a:pt x="3004" y="1"/>
                      <a:pt x="2936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75" name="Google Shape;9175;p45"/>
              <p:cNvSpPr/>
              <p:nvPr/>
            </p:nvSpPr>
            <p:spPr>
              <a:xfrm>
                <a:off x="2527384" y="2340163"/>
                <a:ext cx="143193" cy="4710"/>
              </a:xfrm>
              <a:custGeom>
                <a:avLst/>
                <a:gdLst/>
                <a:ahLst/>
                <a:cxnLst/>
                <a:rect l="l" t="t" r="r" b="b"/>
                <a:pathLst>
                  <a:path w="4165" h="137" extrusionOk="0">
                    <a:moveTo>
                      <a:pt x="1" y="0"/>
                    </a:moveTo>
                    <a:lnTo>
                      <a:pt x="1" y="69"/>
                    </a:lnTo>
                    <a:lnTo>
                      <a:pt x="4165" y="137"/>
                    </a:lnTo>
                    <a:lnTo>
                      <a:pt x="416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76" name="Google Shape;9176;p45"/>
              <p:cNvSpPr/>
              <p:nvPr/>
            </p:nvSpPr>
            <p:spPr>
              <a:xfrm>
                <a:off x="2471070" y="2513816"/>
                <a:ext cx="65735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2595" extrusionOk="0">
                    <a:moveTo>
                      <a:pt x="1" y="0"/>
                    </a:moveTo>
                    <a:lnTo>
                      <a:pt x="1775" y="2594"/>
                    </a:lnTo>
                    <a:lnTo>
                      <a:pt x="1912" y="252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77" name="Google Shape;9177;p45"/>
              <p:cNvSpPr/>
              <p:nvPr/>
            </p:nvSpPr>
            <p:spPr>
              <a:xfrm>
                <a:off x="2400659" y="2509106"/>
                <a:ext cx="44625" cy="138517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9" extrusionOk="0">
                    <a:moveTo>
                      <a:pt x="1" y="1"/>
                    </a:moveTo>
                    <a:lnTo>
                      <a:pt x="1161" y="4028"/>
                    </a:lnTo>
                    <a:lnTo>
                      <a:pt x="1298" y="4028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78" name="Google Shape;9178;p45"/>
              <p:cNvSpPr/>
              <p:nvPr/>
            </p:nvSpPr>
            <p:spPr>
              <a:xfrm>
                <a:off x="1936048" y="2030399"/>
                <a:ext cx="145496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232" h="3209" extrusionOk="0">
                    <a:moveTo>
                      <a:pt x="137" y="0"/>
                    </a:moveTo>
                    <a:lnTo>
                      <a:pt x="0" y="137"/>
                    </a:lnTo>
                    <a:lnTo>
                      <a:pt x="4164" y="3209"/>
                    </a:lnTo>
                    <a:lnTo>
                      <a:pt x="4232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79" name="Google Shape;9179;p45"/>
              <p:cNvSpPr/>
              <p:nvPr/>
            </p:nvSpPr>
            <p:spPr>
              <a:xfrm>
                <a:off x="1860928" y="2171185"/>
                <a:ext cx="169012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4916" h="1776" extrusionOk="0">
                    <a:moveTo>
                      <a:pt x="69" y="1"/>
                    </a:moveTo>
                    <a:lnTo>
                      <a:pt x="1" y="206"/>
                    </a:lnTo>
                    <a:lnTo>
                      <a:pt x="4915" y="1776"/>
                    </a:lnTo>
                    <a:lnTo>
                      <a:pt x="4915" y="1707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80" name="Google Shape;9180;p45"/>
              <p:cNvSpPr/>
              <p:nvPr/>
            </p:nvSpPr>
            <p:spPr>
              <a:xfrm>
                <a:off x="2766772" y="2654603"/>
                <a:ext cx="79796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321" h="1844" extrusionOk="0">
                    <a:moveTo>
                      <a:pt x="137" y="1"/>
                    </a:moveTo>
                    <a:cubicBezTo>
                      <a:pt x="137" y="69"/>
                      <a:pt x="68" y="137"/>
                      <a:pt x="0" y="206"/>
                    </a:cubicBezTo>
                    <a:lnTo>
                      <a:pt x="2184" y="1844"/>
                    </a:lnTo>
                    <a:lnTo>
                      <a:pt x="2253" y="1776"/>
                    </a:lnTo>
                    <a:lnTo>
                      <a:pt x="2321" y="1639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81" name="Google Shape;9181;p45"/>
              <p:cNvSpPr/>
              <p:nvPr/>
            </p:nvSpPr>
            <p:spPr>
              <a:xfrm>
                <a:off x="1837481" y="2328440"/>
                <a:ext cx="176026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5120" h="274" extrusionOk="0">
                    <a:moveTo>
                      <a:pt x="0" y="0"/>
                    </a:moveTo>
                    <a:cubicBezTo>
                      <a:pt x="0" y="68"/>
                      <a:pt x="0" y="137"/>
                      <a:pt x="0" y="205"/>
                    </a:cubicBezTo>
                    <a:lnTo>
                      <a:pt x="5120" y="273"/>
                    </a:lnTo>
                    <a:lnTo>
                      <a:pt x="5120" y="137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82" name="Google Shape;9182;p45"/>
              <p:cNvSpPr/>
              <p:nvPr/>
            </p:nvSpPr>
            <p:spPr>
              <a:xfrm>
                <a:off x="1722479" y="2323729"/>
                <a:ext cx="93892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74" extrusionOk="0">
                    <a:moveTo>
                      <a:pt x="1" y="1"/>
                    </a:moveTo>
                    <a:lnTo>
                      <a:pt x="1" y="205"/>
                    </a:lnTo>
                    <a:lnTo>
                      <a:pt x="1" y="274"/>
                    </a:lnTo>
                    <a:lnTo>
                      <a:pt x="2731" y="274"/>
                    </a:lnTo>
                    <a:cubicBezTo>
                      <a:pt x="2731" y="205"/>
                      <a:pt x="2731" y="137"/>
                      <a:pt x="2731" y="69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83" name="Google Shape;9183;p45"/>
              <p:cNvSpPr/>
              <p:nvPr/>
            </p:nvSpPr>
            <p:spPr>
              <a:xfrm>
                <a:off x="2403032" y="2032737"/>
                <a:ext cx="49301" cy="136145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960" extrusionOk="0">
                    <a:moveTo>
                      <a:pt x="1365" y="1"/>
                    </a:moveTo>
                    <a:lnTo>
                      <a:pt x="0" y="3960"/>
                    </a:lnTo>
                    <a:lnTo>
                      <a:pt x="68" y="3960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84" name="Google Shape;9184;p45"/>
              <p:cNvSpPr/>
              <p:nvPr/>
            </p:nvSpPr>
            <p:spPr>
              <a:xfrm>
                <a:off x="2611890" y="2539636"/>
                <a:ext cx="147868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301" h="3209" extrusionOk="0">
                    <a:moveTo>
                      <a:pt x="137" y="0"/>
                    </a:moveTo>
                    <a:lnTo>
                      <a:pt x="0" y="69"/>
                    </a:lnTo>
                    <a:lnTo>
                      <a:pt x="4164" y="3208"/>
                    </a:lnTo>
                    <a:lnTo>
                      <a:pt x="4300" y="3004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85" name="Google Shape;9185;p45"/>
              <p:cNvSpPr/>
              <p:nvPr/>
            </p:nvSpPr>
            <p:spPr>
              <a:xfrm>
                <a:off x="2663494" y="2443406"/>
                <a:ext cx="171350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844" extrusionOk="0">
                    <a:moveTo>
                      <a:pt x="1" y="1"/>
                    </a:moveTo>
                    <a:cubicBezTo>
                      <a:pt x="1" y="69"/>
                      <a:pt x="1" y="69"/>
                      <a:pt x="1" y="137"/>
                    </a:cubicBezTo>
                    <a:lnTo>
                      <a:pt x="4915" y="1844"/>
                    </a:lnTo>
                    <a:lnTo>
                      <a:pt x="4984" y="1707"/>
                    </a:lnTo>
                    <a:lnTo>
                      <a:pt x="4984" y="1639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86" name="Google Shape;9186;p45"/>
              <p:cNvSpPr/>
              <p:nvPr/>
            </p:nvSpPr>
            <p:spPr>
              <a:xfrm>
                <a:off x="2851244" y="211019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80"/>
                    </a:lnTo>
                    <a:cubicBezTo>
                      <a:pt x="0" y="1980"/>
                      <a:pt x="69" y="2048"/>
                      <a:pt x="69" y="2116"/>
                    </a:cubicBezTo>
                    <a:lnTo>
                      <a:pt x="6212" y="205"/>
                    </a:lnTo>
                    <a:cubicBezTo>
                      <a:pt x="6212" y="137"/>
                      <a:pt x="6212" y="68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87" name="Google Shape;9187;p45"/>
              <p:cNvSpPr/>
              <p:nvPr/>
            </p:nvSpPr>
            <p:spPr>
              <a:xfrm>
                <a:off x="2250488" y="2030399"/>
                <a:ext cx="44625" cy="138483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8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229" y="4028"/>
                    </a:lnTo>
                    <a:lnTo>
                      <a:pt x="1297" y="4028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88" name="Google Shape;9188;p45"/>
              <p:cNvSpPr/>
              <p:nvPr/>
            </p:nvSpPr>
            <p:spPr>
              <a:xfrm>
                <a:off x="2489841" y="2150076"/>
                <a:ext cx="119711" cy="86878"/>
              </a:xfrm>
              <a:custGeom>
                <a:avLst/>
                <a:gdLst/>
                <a:ahLst/>
                <a:cxnLst/>
                <a:rect l="l" t="t" r="r" b="b"/>
                <a:pathLst>
                  <a:path w="3482" h="2527" extrusionOk="0">
                    <a:moveTo>
                      <a:pt x="3414" y="1"/>
                    </a:moveTo>
                    <a:lnTo>
                      <a:pt x="1" y="2458"/>
                    </a:lnTo>
                    <a:lnTo>
                      <a:pt x="69" y="2458"/>
                    </a:lnTo>
                    <a:lnTo>
                      <a:pt x="69" y="2526"/>
                    </a:lnTo>
                    <a:lnTo>
                      <a:pt x="3482" y="137"/>
                    </a:lnTo>
                    <a:lnTo>
                      <a:pt x="341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89" name="Google Shape;9189;p45"/>
              <p:cNvSpPr/>
              <p:nvPr/>
            </p:nvSpPr>
            <p:spPr>
              <a:xfrm>
                <a:off x="2473407" y="2077328"/>
                <a:ext cx="68107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95" extrusionOk="0">
                    <a:moveTo>
                      <a:pt x="1844" y="1"/>
                    </a:moveTo>
                    <a:lnTo>
                      <a:pt x="1" y="2526"/>
                    </a:lnTo>
                    <a:lnTo>
                      <a:pt x="69" y="2526"/>
                    </a:lnTo>
                    <a:lnTo>
                      <a:pt x="69" y="2594"/>
                    </a:lnTo>
                    <a:lnTo>
                      <a:pt x="1980" y="137"/>
                    </a:lnTo>
                    <a:lnTo>
                      <a:pt x="184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90" name="Google Shape;9190;p45"/>
              <p:cNvSpPr/>
              <p:nvPr/>
            </p:nvSpPr>
            <p:spPr>
              <a:xfrm>
                <a:off x="2041629" y="2234548"/>
                <a:ext cx="100940" cy="37577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93" extrusionOk="0">
                    <a:moveTo>
                      <a:pt x="1" y="1"/>
                    </a:moveTo>
                    <a:lnTo>
                      <a:pt x="1" y="137"/>
                    </a:lnTo>
                    <a:lnTo>
                      <a:pt x="2936" y="1093"/>
                    </a:lnTo>
                    <a:cubicBezTo>
                      <a:pt x="2936" y="1025"/>
                      <a:pt x="2936" y="1025"/>
                      <a:pt x="2936" y="1025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91" name="Google Shape;9191;p45"/>
              <p:cNvSpPr/>
              <p:nvPr/>
            </p:nvSpPr>
            <p:spPr>
              <a:xfrm>
                <a:off x="1846866" y="1959989"/>
                <a:ext cx="77458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253" h="1844" extrusionOk="0">
                    <a:moveTo>
                      <a:pt x="137" y="1"/>
                    </a:moveTo>
                    <a:lnTo>
                      <a:pt x="69" y="69"/>
                    </a:lnTo>
                    <a:cubicBezTo>
                      <a:pt x="69" y="137"/>
                      <a:pt x="0" y="137"/>
                      <a:pt x="0" y="205"/>
                    </a:cubicBezTo>
                    <a:lnTo>
                      <a:pt x="2184" y="1844"/>
                    </a:lnTo>
                    <a:lnTo>
                      <a:pt x="2253" y="170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92" name="Google Shape;9192;p45"/>
              <p:cNvSpPr/>
              <p:nvPr/>
            </p:nvSpPr>
            <p:spPr>
              <a:xfrm>
                <a:off x="2553203" y="2408201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2936" y="1025"/>
                    </a:lnTo>
                    <a:lnTo>
                      <a:pt x="2936" y="956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93" name="Google Shape;9193;p45"/>
              <p:cNvSpPr/>
              <p:nvPr/>
            </p:nvSpPr>
            <p:spPr>
              <a:xfrm>
                <a:off x="2665832" y="2182943"/>
                <a:ext cx="171350" cy="5868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7" extrusionOk="0">
                    <a:moveTo>
                      <a:pt x="4916" y="0"/>
                    </a:moveTo>
                    <a:lnTo>
                      <a:pt x="1" y="1570"/>
                    </a:lnTo>
                    <a:lnTo>
                      <a:pt x="1" y="1707"/>
                    </a:lnTo>
                    <a:lnTo>
                      <a:pt x="4984" y="137"/>
                    </a:lnTo>
                    <a:lnTo>
                      <a:pt x="491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94" name="Google Shape;9194;p45"/>
              <p:cNvSpPr/>
              <p:nvPr/>
            </p:nvSpPr>
            <p:spPr>
              <a:xfrm>
                <a:off x="1858590" y="2436358"/>
                <a:ext cx="171350" cy="58721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8" extrusionOk="0">
                    <a:moveTo>
                      <a:pt x="4915" y="1"/>
                    </a:moveTo>
                    <a:lnTo>
                      <a:pt x="1" y="1503"/>
                    </a:lnTo>
                    <a:lnTo>
                      <a:pt x="69" y="1707"/>
                    </a:lnTo>
                    <a:lnTo>
                      <a:pt x="4983" y="137"/>
                    </a:lnTo>
                    <a:cubicBezTo>
                      <a:pt x="4983" y="69"/>
                      <a:pt x="4983" y="69"/>
                      <a:pt x="4915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95" name="Google Shape;9195;p45"/>
              <p:cNvSpPr/>
              <p:nvPr/>
            </p:nvSpPr>
            <p:spPr>
              <a:xfrm>
                <a:off x="1633298" y="2096099"/>
                <a:ext cx="213603" cy="77493"/>
              </a:xfrm>
              <a:custGeom>
                <a:avLst/>
                <a:gdLst/>
                <a:ahLst/>
                <a:cxnLst/>
                <a:rect l="l" t="t" r="r" b="b"/>
                <a:pathLst>
                  <a:path w="6213" h="2254" extrusionOk="0">
                    <a:moveTo>
                      <a:pt x="69" y="1"/>
                    </a:moveTo>
                    <a:cubicBezTo>
                      <a:pt x="69" y="69"/>
                      <a:pt x="69" y="137"/>
                      <a:pt x="1" y="205"/>
                    </a:cubicBezTo>
                    <a:lnTo>
                      <a:pt x="6144" y="2185"/>
                    </a:lnTo>
                    <a:lnTo>
                      <a:pt x="6144" y="2253"/>
                    </a:lnTo>
                    <a:lnTo>
                      <a:pt x="6212" y="2048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96" name="Google Shape;9196;p45"/>
              <p:cNvSpPr/>
              <p:nvPr/>
            </p:nvSpPr>
            <p:spPr>
              <a:xfrm>
                <a:off x="2661157" y="1732359"/>
                <a:ext cx="136145" cy="183074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25" extrusionOk="0">
                    <a:moveTo>
                      <a:pt x="3755" y="1"/>
                    </a:moveTo>
                    <a:lnTo>
                      <a:pt x="0" y="5188"/>
                    </a:lnTo>
                    <a:lnTo>
                      <a:pt x="137" y="5325"/>
                    </a:lnTo>
                    <a:lnTo>
                      <a:pt x="3959" y="137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97" name="Google Shape;9197;p45"/>
              <p:cNvSpPr/>
              <p:nvPr/>
            </p:nvSpPr>
            <p:spPr>
              <a:xfrm>
                <a:off x="1907856" y="1722973"/>
                <a:ext cx="136145" cy="18544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94" extrusionOk="0">
                    <a:moveTo>
                      <a:pt x="206" y="1"/>
                    </a:moveTo>
                    <a:lnTo>
                      <a:pt x="1" y="137"/>
                    </a:lnTo>
                    <a:lnTo>
                      <a:pt x="3755" y="5393"/>
                    </a:lnTo>
                    <a:lnTo>
                      <a:pt x="3960" y="5325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98" name="Google Shape;9198;p45"/>
              <p:cNvSpPr/>
              <p:nvPr/>
            </p:nvSpPr>
            <p:spPr>
              <a:xfrm>
                <a:off x="2515660" y="1746455"/>
                <a:ext cx="37577" cy="91554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2663" extrusionOk="0">
                    <a:moveTo>
                      <a:pt x="888" y="0"/>
                    </a:moveTo>
                    <a:lnTo>
                      <a:pt x="1" y="2594"/>
                    </a:lnTo>
                    <a:lnTo>
                      <a:pt x="137" y="2662"/>
                    </a:lnTo>
                    <a:lnTo>
                      <a:pt x="1093" y="137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99" name="Google Shape;9199;p45"/>
              <p:cNvSpPr/>
              <p:nvPr/>
            </p:nvSpPr>
            <p:spPr>
              <a:xfrm>
                <a:off x="2161306" y="1741745"/>
                <a:ext cx="32902" cy="93926"/>
              </a:xfrm>
              <a:custGeom>
                <a:avLst/>
                <a:gdLst/>
                <a:ahLst/>
                <a:cxnLst/>
                <a:rect l="l" t="t" r="r" b="b"/>
                <a:pathLst>
                  <a:path w="957" h="2732" extrusionOk="0">
                    <a:moveTo>
                      <a:pt x="137" y="1"/>
                    </a:moveTo>
                    <a:lnTo>
                      <a:pt x="1" y="69"/>
                    </a:lnTo>
                    <a:lnTo>
                      <a:pt x="752" y="2731"/>
                    </a:lnTo>
                    <a:lnTo>
                      <a:pt x="956" y="266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00" name="Google Shape;9200;p45"/>
              <p:cNvSpPr/>
              <p:nvPr/>
            </p:nvSpPr>
            <p:spPr>
              <a:xfrm>
                <a:off x="1835108" y="2640541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0"/>
                    </a:moveTo>
                    <a:lnTo>
                      <a:pt x="1" y="1570"/>
                    </a:lnTo>
                    <a:lnTo>
                      <a:pt x="137" y="1775"/>
                    </a:lnTo>
                    <a:lnTo>
                      <a:pt x="2322" y="137"/>
                    </a:lnTo>
                    <a:cubicBezTo>
                      <a:pt x="2322" y="137"/>
                      <a:pt x="2253" y="69"/>
                      <a:pt x="225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01" name="Google Shape;9201;p45"/>
              <p:cNvSpPr/>
              <p:nvPr/>
            </p:nvSpPr>
            <p:spPr>
              <a:xfrm>
                <a:off x="2349055" y="1586863"/>
                <a:ext cx="9420" cy="222989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6" extrusionOk="0">
                    <a:moveTo>
                      <a:pt x="69" y="1"/>
                    </a:moveTo>
                    <a:lnTo>
                      <a:pt x="0" y="6485"/>
                    </a:lnTo>
                    <a:lnTo>
                      <a:pt x="205" y="6485"/>
                    </a:lnTo>
                    <a:lnTo>
                      <a:pt x="27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02" name="Google Shape;9202;p45"/>
              <p:cNvSpPr/>
              <p:nvPr/>
            </p:nvSpPr>
            <p:spPr>
              <a:xfrm>
                <a:off x="1628622" y="249504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12"/>
                    </a:lnTo>
                    <a:cubicBezTo>
                      <a:pt x="0" y="1980"/>
                      <a:pt x="0" y="2048"/>
                      <a:pt x="69" y="2116"/>
                    </a:cubicBezTo>
                    <a:lnTo>
                      <a:pt x="6212" y="137"/>
                    </a:lnTo>
                    <a:cubicBezTo>
                      <a:pt x="6212" y="137"/>
                      <a:pt x="6212" y="69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03" name="Google Shape;9203;p45"/>
              <p:cNvSpPr/>
              <p:nvPr/>
            </p:nvSpPr>
            <p:spPr>
              <a:xfrm>
                <a:off x="2651771" y="2769604"/>
                <a:ext cx="133807" cy="185411"/>
              </a:xfrm>
              <a:custGeom>
                <a:avLst/>
                <a:gdLst/>
                <a:ahLst/>
                <a:cxnLst/>
                <a:rect l="l" t="t" r="r" b="b"/>
                <a:pathLst>
                  <a:path w="3892" h="5393" extrusionOk="0">
                    <a:moveTo>
                      <a:pt x="69" y="0"/>
                    </a:moveTo>
                    <a:lnTo>
                      <a:pt x="0" y="137"/>
                    </a:lnTo>
                    <a:lnTo>
                      <a:pt x="3686" y="5393"/>
                    </a:lnTo>
                    <a:lnTo>
                      <a:pt x="3891" y="525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04" name="Google Shape;9204;p45"/>
              <p:cNvSpPr/>
              <p:nvPr/>
            </p:nvSpPr>
            <p:spPr>
              <a:xfrm>
                <a:off x="2499227" y="2847027"/>
                <a:ext cx="35240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5" extrusionOk="0">
                    <a:moveTo>
                      <a:pt x="1" y="1"/>
                    </a:moveTo>
                    <a:lnTo>
                      <a:pt x="820" y="2595"/>
                    </a:lnTo>
                    <a:lnTo>
                      <a:pt x="1025" y="252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05" name="Google Shape;9205;p45"/>
              <p:cNvSpPr/>
              <p:nvPr/>
            </p:nvSpPr>
            <p:spPr>
              <a:xfrm>
                <a:off x="2848906" y="2504431"/>
                <a:ext cx="213569" cy="79830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322" extrusionOk="0">
                    <a:moveTo>
                      <a:pt x="68" y="0"/>
                    </a:moveTo>
                    <a:cubicBezTo>
                      <a:pt x="0" y="69"/>
                      <a:pt x="0" y="137"/>
                      <a:pt x="0" y="205"/>
                    </a:cubicBezTo>
                    <a:lnTo>
                      <a:pt x="6075" y="2321"/>
                    </a:lnTo>
                    <a:lnTo>
                      <a:pt x="6211" y="2048"/>
                    </a:lnTo>
                    <a:lnTo>
                      <a:pt x="6211" y="1980"/>
                    </a:lnTo>
                    <a:lnTo>
                      <a:pt x="6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06" name="Google Shape;9206;p45"/>
              <p:cNvSpPr/>
              <p:nvPr/>
            </p:nvSpPr>
            <p:spPr>
              <a:xfrm>
                <a:off x="2142534" y="2840014"/>
                <a:ext cx="35240" cy="89182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4" extrusionOk="0">
                    <a:moveTo>
                      <a:pt x="888" y="0"/>
                    </a:moveTo>
                    <a:lnTo>
                      <a:pt x="1" y="2526"/>
                    </a:lnTo>
                    <a:lnTo>
                      <a:pt x="205" y="2594"/>
                    </a:lnTo>
                    <a:lnTo>
                      <a:pt x="1025" y="68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07" name="Google Shape;9207;p45"/>
              <p:cNvSpPr/>
              <p:nvPr/>
            </p:nvSpPr>
            <p:spPr>
              <a:xfrm>
                <a:off x="1896133" y="2762556"/>
                <a:ext cx="136145" cy="18073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257" extrusionOk="0">
                    <a:moveTo>
                      <a:pt x="3823" y="1"/>
                    </a:moveTo>
                    <a:lnTo>
                      <a:pt x="1" y="5120"/>
                    </a:lnTo>
                    <a:lnTo>
                      <a:pt x="137" y="5257"/>
                    </a:lnTo>
                    <a:lnTo>
                      <a:pt x="3960" y="69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08" name="Google Shape;9208;p45"/>
              <p:cNvSpPr/>
              <p:nvPr/>
            </p:nvSpPr>
            <p:spPr>
              <a:xfrm>
                <a:off x="2332621" y="2868171"/>
                <a:ext cx="9420" cy="222954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5" extrusionOk="0">
                    <a:moveTo>
                      <a:pt x="137" y="0"/>
                    </a:moveTo>
                    <a:lnTo>
                      <a:pt x="0" y="6485"/>
                    </a:lnTo>
                    <a:lnTo>
                      <a:pt x="274" y="6485"/>
                    </a:lnTo>
                    <a:lnTo>
                      <a:pt x="274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09" name="Google Shape;9209;p45"/>
              <p:cNvSpPr/>
              <p:nvPr/>
            </p:nvSpPr>
            <p:spPr>
              <a:xfrm>
                <a:off x="2349055" y="1828589"/>
                <a:ext cx="7082" cy="176026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0" extrusionOk="0">
                    <a:moveTo>
                      <a:pt x="0" y="0"/>
                    </a:moveTo>
                    <a:lnTo>
                      <a:pt x="0" y="5120"/>
                    </a:lnTo>
                    <a:lnTo>
                      <a:pt x="69" y="5120"/>
                    </a:lnTo>
                    <a:lnTo>
                      <a:pt x="20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10" name="Google Shape;9210;p45"/>
              <p:cNvSpPr/>
              <p:nvPr/>
            </p:nvSpPr>
            <p:spPr>
              <a:xfrm>
                <a:off x="2048677" y="1922446"/>
                <a:ext cx="105615" cy="147868"/>
              </a:xfrm>
              <a:custGeom>
                <a:avLst/>
                <a:gdLst/>
                <a:ahLst/>
                <a:cxnLst/>
                <a:rect l="l" t="t" r="r" b="b"/>
                <a:pathLst>
                  <a:path w="3072" h="4301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048" y="2936"/>
                    </a:lnTo>
                    <a:lnTo>
                      <a:pt x="3004" y="4301"/>
                    </a:lnTo>
                    <a:lnTo>
                      <a:pt x="3072" y="4164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11" name="Google Shape;9211;p45"/>
              <p:cNvSpPr/>
              <p:nvPr/>
            </p:nvSpPr>
            <p:spPr>
              <a:xfrm>
                <a:off x="2039291" y="260533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0" y="4164"/>
                    </a:lnTo>
                    <a:lnTo>
                      <a:pt x="137" y="4232"/>
                    </a:lnTo>
                    <a:lnTo>
                      <a:pt x="3208" y="137"/>
                    </a:lnTo>
                    <a:lnTo>
                      <a:pt x="307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12" name="Google Shape;9212;p45"/>
              <p:cNvSpPr/>
              <p:nvPr/>
            </p:nvSpPr>
            <p:spPr>
              <a:xfrm>
                <a:off x="2194173" y="1849698"/>
                <a:ext cx="56349" cy="171350"/>
              </a:xfrm>
              <a:custGeom>
                <a:avLst/>
                <a:gdLst/>
                <a:ahLst/>
                <a:cxnLst/>
                <a:rect l="l" t="t" r="r" b="b"/>
                <a:pathLst>
                  <a:path w="1639" h="4984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1502" y="4983"/>
                    </a:lnTo>
                    <a:lnTo>
                      <a:pt x="1638" y="498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13" name="Google Shape;9213;p45"/>
              <p:cNvSpPr/>
              <p:nvPr/>
            </p:nvSpPr>
            <p:spPr>
              <a:xfrm>
                <a:off x="1926628" y="2530250"/>
                <a:ext cx="147903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4302" h="3072" extrusionOk="0">
                    <a:moveTo>
                      <a:pt x="4301" y="0"/>
                    </a:moveTo>
                    <a:lnTo>
                      <a:pt x="1" y="2935"/>
                    </a:lnTo>
                    <a:lnTo>
                      <a:pt x="138" y="3072"/>
                    </a:lnTo>
                    <a:lnTo>
                      <a:pt x="4301" y="69"/>
                    </a:lnTo>
                    <a:lnTo>
                      <a:pt x="4301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14" name="Google Shape;9214;p45"/>
              <p:cNvSpPr/>
              <p:nvPr/>
            </p:nvSpPr>
            <p:spPr>
              <a:xfrm>
                <a:off x="2778496" y="1976423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1"/>
                    </a:moveTo>
                    <a:lnTo>
                      <a:pt x="0" y="1570"/>
                    </a:lnTo>
                    <a:lnTo>
                      <a:pt x="69" y="1775"/>
                    </a:lnTo>
                    <a:lnTo>
                      <a:pt x="2321" y="205"/>
                    </a:lnTo>
                    <a:lnTo>
                      <a:pt x="2253" y="69"/>
                    </a:lnTo>
                    <a:lnTo>
                      <a:pt x="225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15" name="Google Shape;9215;p45"/>
              <p:cNvSpPr/>
              <p:nvPr/>
            </p:nvSpPr>
            <p:spPr>
              <a:xfrm>
                <a:off x="2452298" y="1852036"/>
                <a:ext cx="63397" cy="169012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6" extrusionOk="0">
                    <a:moveTo>
                      <a:pt x="1639" y="1"/>
                    </a:moveTo>
                    <a:lnTo>
                      <a:pt x="1" y="4915"/>
                    </a:lnTo>
                    <a:lnTo>
                      <a:pt x="137" y="4915"/>
                    </a:lnTo>
                    <a:lnTo>
                      <a:pt x="1844" y="69"/>
                    </a:lnTo>
                    <a:lnTo>
                      <a:pt x="163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16" name="Google Shape;9216;p45"/>
              <p:cNvSpPr/>
              <p:nvPr/>
            </p:nvSpPr>
            <p:spPr>
              <a:xfrm>
                <a:off x="2618904" y="2042123"/>
                <a:ext cx="150241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4370" h="3073" extrusionOk="0">
                    <a:moveTo>
                      <a:pt x="4233" y="1"/>
                    </a:moveTo>
                    <a:lnTo>
                      <a:pt x="1" y="3004"/>
                    </a:lnTo>
                    <a:lnTo>
                      <a:pt x="69" y="3072"/>
                    </a:lnTo>
                    <a:lnTo>
                      <a:pt x="4369" y="137"/>
                    </a:lnTo>
                    <a:lnTo>
                      <a:pt x="423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17" name="Google Shape;9217;p45"/>
              <p:cNvSpPr/>
              <p:nvPr/>
            </p:nvSpPr>
            <p:spPr>
              <a:xfrm>
                <a:off x="2543818" y="192715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1" y="4164"/>
                    </a:lnTo>
                    <a:lnTo>
                      <a:pt x="137" y="4232"/>
                    </a:lnTo>
                    <a:lnTo>
                      <a:pt x="3209" y="68"/>
                    </a:lnTo>
                    <a:cubicBezTo>
                      <a:pt x="3140" y="68"/>
                      <a:pt x="3072" y="0"/>
                      <a:pt x="30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18" name="Google Shape;9218;p45"/>
              <p:cNvSpPr/>
              <p:nvPr/>
            </p:nvSpPr>
            <p:spPr>
              <a:xfrm>
                <a:off x="2682266" y="2342501"/>
                <a:ext cx="176060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5121" h="206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5120" y="205"/>
                    </a:lnTo>
                    <a:lnTo>
                      <a:pt x="512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19" name="Google Shape;9219;p45"/>
              <p:cNvSpPr/>
              <p:nvPr/>
            </p:nvSpPr>
            <p:spPr>
              <a:xfrm>
                <a:off x="2877063" y="2344839"/>
                <a:ext cx="93892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06" extrusionOk="0">
                    <a:moveTo>
                      <a:pt x="0" y="1"/>
                    </a:moveTo>
                    <a:cubicBezTo>
                      <a:pt x="0" y="69"/>
                      <a:pt x="0" y="137"/>
                      <a:pt x="0" y="206"/>
                    </a:cubicBezTo>
                    <a:lnTo>
                      <a:pt x="2730" y="206"/>
                    </a:lnTo>
                    <a:lnTo>
                      <a:pt x="27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20" name="Google Shape;9220;p45"/>
              <p:cNvSpPr/>
              <p:nvPr/>
            </p:nvSpPr>
            <p:spPr>
              <a:xfrm>
                <a:off x="2539142" y="2610012"/>
                <a:ext cx="107953" cy="147903"/>
              </a:xfrm>
              <a:custGeom>
                <a:avLst/>
                <a:gdLst/>
                <a:ahLst/>
                <a:cxnLst/>
                <a:rect l="l" t="t" r="r" b="b"/>
                <a:pathLst>
                  <a:path w="3140" h="4302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935" y="4301"/>
                    </a:lnTo>
                    <a:lnTo>
                      <a:pt x="3140" y="4165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21" name="Google Shape;9221;p45"/>
              <p:cNvSpPr/>
              <p:nvPr/>
            </p:nvSpPr>
            <p:spPr>
              <a:xfrm>
                <a:off x="2442912" y="2656975"/>
                <a:ext cx="58687" cy="171316"/>
              </a:xfrm>
              <a:custGeom>
                <a:avLst/>
                <a:gdLst/>
                <a:ahLst/>
                <a:cxnLst/>
                <a:rect l="l" t="t" r="r" b="b"/>
                <a:pathLst>
                  <a:path w="1707" h="4983" extrusionOk="0">
                    <a:moveTo>
                      <a:pt x="1" y="0"/>
                    </a:moveTo>
                    <a:lnTo>
                      <a:pt x="1502" y="4983"/>
                    </a:lnTo>
                    <a:lnTo>
                      <a:pt x="1707" y="4915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22" name="Google Shape;9222;p45"/>
              <p:cNvSpPr/>
              <p:nvPr/>
            </p:nvSpPr>
            <p:spPr>
              <a:xfrm>
                <a:off x="2177739" y="2656975"/>
                <a:ext cx="63397" cy="168978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5" extrusionOk="0">
                    <a:moveTo>
                      <a:pt x="1707" y="0"/>
                    </a:moveTo>
                    <a:lnTo>
                      <a:pt x="1" y="4846"/>
                    </a:lnTo>
                    <a:lnTo>
                      <a:pt x="205" y="4915"/>
                    </a:lnTo>
                    <a:lnTo>
                      <a:pt x="18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23" name="Google Shape;9223;p45"/>
              <p:cNvSpPr/>
              <p:nvPr/>
            </p:nvSpPr>
            <p:spPr>
              <a:xfrm>
                <a:off x="2337297" y="2673374"/>
                <a:ext cx="7082" cy="17606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1" extrusionOk="0">
                    <a:moveTo>
                      <a:pt x="138" y="1"/>
                    </a:moveTo>
                    <a:lnTo>
                      <a:pt x="1" y="5120"/>
                    </a:lnTo>
                    <a:lnTo>
                      <a:pt x="206" y="5120"/>
                    </a:lnTo>
                    <a:lnTo>
                      <a:pt x="206" y="1776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24" name="Google Shape;9224;p45"/>
              <p:cNvSpPr/>
              <p:nvPr/>
            </p:nvSpPr>
            <p:spPr>
              <a:xfrm>
                <a:off x="2333962" y="1570464"/>
                <a:ext cx="36237" cy="24788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721" extrusionOk="0">
                    <a:moveTo>
                      <a:pt x="576" y="0"/>
                    </a:moveTo>
                    <a:cubicBezTo>
                      <a:pt x="1" y="0"/>
                      <a:pt x="587" y="721"/>
                      <a:pt x="893" y="721"/>
                    </a:cubicBezTo>
                    <a:cubicBezTo>
                      <a:pt x="986" y="721"/>
                      <a:pt x="1054" y="654"/>
                      <a:pt x="1054" y="478"/>
                    </a:cubicBezTo>
                    <a:cubicBezTo>
                      <a:pt x="1054" y="205"/>
                      <a:pt x="849" y="0"/>
                      <a:pt x="5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25" name="Google Shape;9225;p45"/>
              <p:cNvSpPr/>
              <p:nvPr/>
            </p:nvSpPr>
            <p:spPr>
              <a:xfrm>
                <a:off x="2323236" y="3077030"/>
                <a:ext cx="32902" cy="32867"/>
              </a:xfrm>
              <a:custGeom>
                <a:avLst/>
                <a:gdLst/>
                <a:ahLst/>
                <a:cxnLst/>
                <a:rect l="l" t="t" r="r" b="b"/>
                <a:pathLst>
                  <a:path w="957" h="956" extrusionOk="0">
                    <a:moveTo>
                      <a:pt x="478" y="0"/>
                    </a:moveTo>
                    <a:cubicBezTo>
                      <a:pt x="205" y="0"/>
                      <a:pt x="0" y="205"/>
                      <a:pt x="0" y="478"/>
                    </a:cubicBezTo>
                    <a:cubicBezTo>
                      <a:pt x="0" y="751"/>
                      <a:pt x="205" y="956"/>
                      <a:pt x="478" y="956"/>
                    </a:cubicBezTo>
                    <a:cubicBezTo>
                      <a:pt x="751" y="956"/>
                      <a:pt x="956" y="751"/>
                      <a:pt x="956" y="478"/>
                    </a:cubicBezTo>
                    <a:cubicBezTo>
                      <a:pt x="956" y="205"/>
                      <a:pt x="751" y="0"/>
                      <a:pt x="478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26" name="Google Shape;9226;p45"/>
              <p:cNvSpPr/>
              <p:nvPr/>
            </p:nvSpPr>
            <p:spPr>
              <a:xfrm>
                <a:off x="3048344" y="2095515"/>
                <a:ext cx="35240" cy="34071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91" extrusionOk="0">
                    <a:moveTo>
                      <a:pt x="482" y="0"/>
                    </a:moveTo>
                    <a:cubicBezTo>
                      <a:pt x="436" y="0"/>
                      <a:pt x="389" y="6"/>
                      <a:pt x="342" y="18"/>
                    </a:cubicBezTo>
                    <a:cubicBezTo>
                      <a:pt x="137" y="154"/>
                      <a:pt x="1" y="359"/>
                      <a:pt x="69" y="632"/>
                    </a:cubicBezTo>
                    <a:cubicBezTo>
                      <a:pt x="126" y="858"/>
                      <a:pt x="323" y="991"/>
                      <a:pt x="544" y="991"/>
                    </a:cubicBezTo>
                    <a:cubicBezTo>
                      <a:pt x="590" y="991"/>
                      <a:pt x="637" y="985"/>
                      <a:pt x="683" y="973"/>
                    </a:cubicBezTo>
                    <a:cubicBezTo>
                      <a:pt x="888" y="837"/>
                      <a:pt x="1025" y="564"/>
                      <a:pt x="957" y="359"/>
                    </a:cubicBezTo>
                    <a:cubicBezTo>
                      <a:pt x="900" y="133"/>
                      <a:pt x="703" y="0"/>
                      <a:pt x="48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27" name="Google Shape;9227;p45"/>
              <p:cNvSpPr/>
              <p:nvPr/>
            </p:nvSpPr>
            <p:spPr>
              <a:xfrm>
                <a:off x="1609851" y="2550741"/>
                <a:ext cx="37577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24" extrusionOk="0">
                    <a:moveTo>
                      <a:pt x="524" y="1"/>
                    </a:moveTo>
                    <a:cubicBezTo>
                      <a:pt x="485" y="1"/>
                      <a:pt x="446" y="6"/>
                      <a:pt x="410" y="19"/>
                    </a:cubicBezTo>
                    <a:cubicBezTo>
                      <a:pt x="137" y="87"/>
                      <a:pt x="0" y="360"/>
                      <a:pt x="69" y="633"/>
                    </a:cubicBezTo>
                    <a:cubicBezTo>
                      <a:pt x="181" y="801"/>
                      <a:pt x="339" y="924"/>
                      <a:pt x="544" y="924"/>
                    </a:cubicBezTo>
                    <a:cubicBezTo>
                      <a:pt x="588" y="924"/>
                      <a:pt x="634" y="918"/>
                      <a:pt x="683" y="906"/>
                    </a:cubicBezTo>
                    <a:cubicBezTo>
                      <a:pt x="956" y="838"/>
                      <a:pt x="1092" y="565"/>
                      <a:pt x="1024" y="292"/>
                    </a:cubicBezTo>
                    <a:cubicBezTo>
                      <a:pt x="912" y="123"/>
                      <a:pt x="707" y="1"/>
                      <a:pt x="52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28" name="Google Shape;9228;p45"/>
              <p:cNvSpPr/>
              <p:nvPr/>
            </p:nvSpPr>
            <p:spPr>
              <a:xfrm>
                <a:off x="2764400" y="2936656"/>
                <a:ext cx="37577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7" extrusionOk="0">
                    <a:moveTo>
                      <a:pt x="578" y="1"/>
                    </a:moveTo>
                    <a:cubicBezTo>
                      <a:pt x="469" y="1"/>
                      <a:pt x="360" y="39"/>
                      <a:pt x="274" y="124"/>
                    </a:cubicBezTo>
                    <a:cubicBezTo>
                      <a:pt x="69" y="261"/>
                      <a:pt x="1" y="534"/>
                      <a:pt x="206" y="739"/>
                    </a:cubicBezTo>
                    <a:cubicBezTo>
                      <a:pt x="294" y="871"/>
                      <a:pt x="439" y="946"/>
                      <a:pt x="586" y="946"/>
                    </a:cubicBezTo>
                    <a:cubicBezTo>
                      <a:pt x="666" y="946"/>
                      <a:pt x="747" y="923"/>
                      <a:pt x="820" y="875"/>
                    </a:cubicBezTo>
                    <a:cubicBezTo>
                      <a:pt x="1025" y="739"/>
                      <a:pt x="1093" y="397"/>
                      <a:pt x="956" y="193"/>
                    </a:cubicBezTo>
                    <a:cubicBezTo>
                      <a:pt x="877" y="74"/>
                      <a:pt x="729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29" name="Google Shape;9229;p45"/>
              <p:cNvSpPr/>
              <p:nvPr/>
            </p:nvSpPr>
            <p:spPr>
              <a:xfrm>
                <a:off x="1891457" y="1710321"/>
                <a:ext cx="41187" cy="32214"/>
              </a:xfrm>
              <a:custGeom>
                <a:avLst/>
                <a:gdLst/>
                <a:ahLst/>
                <a:cxnLst/>
                <a:rect l="l" t="t" r="r" b="b"/>
                <a:pathLst>
                  <a:path w="1198" h="937" extrusionOk="0">
                    <a:moveTo>
                      <a:pt x="578" y="1"/>
                    </a:moveTo>
                    <a:cubicBezTo>
                      <a:pt x="471" y="1"/>
                      <a:pt x="365" y="34"/>
                      <a:pt x="273" y="96"/>
                    </a:cubicBezTo>
                    <a:cubicBezTo>
                      <a:pt x="68" y="232"/>
                      <a:pt x="0" y="505"/>
                      <a:pt x="205" y="710"/>
                    </a:cubicBezTo>
                    <a:cubicBezTo>
                      <a:pt x="305" y="870"/>
                      <a:pt x="440" y="936"/>
                      <a:pt x="572" y="936"/>
                    </a:cubicBezTo>
                    <a:cubicBezTo>
                      <a:pt x="892" y="936"/>
                      <a:pt x="1197" y="550"/>
                      <a:pt x="956" y="164"/>
                    </a:cubicBezTo>
                    <a:cubicBezTo>
                      <a:pt x="843" y="51"/>
                      <a:pt x="710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30" name="Google Shape;9230;p45"/>
              <p:cNvSpPr/>
              <p:nvPr/>
            </p:nvSpPr>
            <p:spPr>
              <a:xfrm>
                <a:off x="1879699" y="2928267"/>
                <a:ext cx="37577" cy="32386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2" extrusionOk="0">
                    <a:moveTo>
                      <a:pt x="492" y="0"/>
                    </a:moveTo>
                    <a:cubicBezTo>
                      <a:pt x="350" y="0"/>
                      <a:pt x="213" y="51"/>
                      <a:pt x="137" y="164"/>
                    </a:cubicBezTo>
                    <a:cubicBezTo>
                      <a:pt x="1" y="437"/>
                      <a:pt x="69" y="710"/>
                      <a:pt x="274" y="846"/>
                    </a:cubicBezTo>
                    <a:cubicBezTo>
                      <a:pt x="366" y="907"/>
                      <a:pt x="472" y="941"/>
                      <a:pt x="573" y="941"/>
                    </a:cubicBezTo>
                    <a:cubicBezTo>
                      <a:pt x="697" y="941"/>
                      <a:pt x="813" y="891"/>
                      <a:pt x="888" y="778"/>
                    </a:cubicBezTo>
                    <a:cubicBezTo>
                      <a:pt x="1093" y="505"/>
                      <a:pt x="1025" y="232"/>
                      <a:pt x="820" y="95"/>
                    </a:cubicBezTo>
                    <a:cubicBezTo>
                      <a:pt x="728" y="34"/>
                      <a:pt x="608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31" name="Google Shape;9231;p45"/>
              <p:cNvSpPr/>
              <p:nvPr/>
            </p:nvSpPr>
            <p:spPr>
              <a:xfrm>
                <a:off x="2778496" y="1718676"/>
                <a:ext cx="34689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09" h="947" extrusionOk="0">
                    <a:moveTo>
                      <a:pt x="483" y="1"/>
                    </a:moveTo>
                    <a:cubicBezTo>
                      <a:pt x="348" y="1"/>
                      <a:pt x="217" y="61"/>
                      <a:pt x="137" y="194"/>
                    </a:cubicBezTo>
                    <a:cubicBezTo>
                      <a:pt x="0" y="399"/>
                      <a:pt x="0" y="672"/>
                      <a:pt x="205" y="877"/>
                    </a:cubicBezTo>
                    <a:cubicBezTo>
                      <a:pt x="285" y="924"/>
                      <a:pt x="372" y="946"/>
                      <a:pt x="458" y="946"/>
                    </a:cubicBezTo>
                    <a:cubicBezTo>
                      <a:pt x="740" y="946"/>
                      <a:pt x="1008" y="713"/>
                      <a:pt x="956" y="399"/>
                    </a:cubicBezTo>
                    <a:cubicBezTo>
                      <a:pt x="914" y="149"/>
                      <a:pt x="695" y="1"/>
                      <a:pt x="48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32" name="Google Shape;9232;p45"/>
              <p:cNvSpPr/>
              <p:nvPr/>
            </p:nvSpPr>
            <p:spPr>
              <a:xfrm>
                <a:off x="1614526" y="2086095"/>
                <a:ext cx="35239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4" extrusionOk="0">
                    <a:moveTo>
                      <a:pt x="539" y="1"/>
                    </a:moveTo>
                    <a:cubicBezTo>
                      <a:pt x="320" y="1"/>
                      <a:pt x="125" y="123"/>
                      <a:pt x="69" y="292"/>
                    </a:cubicBezTo>
                    <a:cubicBezTo>
                      <a:pt x="1" y="565"/>
                      <a:pt x="137" y="838"/>
                      <a:pt x="410" y="906"/>
                    </a:cubicBezTo>
                    <a:cubicBezTo>
                      <a:pt x="445" y="918"/>
                      <a:pt x="483" y="923"/>
                      <a:pt x="520" y="923"/>
                    </a:cubicBezTo>
                    <a:cubicBezTo>
                      <a:pt x="703" y="923"/>
                      <a:pt x="900" y="791"/>
                      <a:pt x="956" y="565"/>
                    </a:cubicBezTo>
                    <a:cubicBezTo>
                      <a:pt x="1025" y="360"/>
                      <a:pt x="888" y="87"/>
                      <a:pt x="683" y="19"/>
                    </a:cubicBezTo>
                    <a:cubicBezTo>
                      <a:pt x="635" y="7"/>
                      <a:pt x="587" y="1"/>
                      <a:pt x="53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33" name="Google Shape;9233;p45"/>
              <p:cNvSpPr/>
              <p:nvPr/>
            </p:nvSpPr>
            <p:spPr>
              <a:xfrm>
                <a:off x="3043668" y="2562499"/>
                <a:ext cx="35240" cy="31733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3" extrusionOk="0">
                    <a:moveTo>
                      <a:pt x="539" y="0"/>
                    </a:moveTo>
                    <a:cubicBezTo>
                      <a:pt x="320" y="0"/>
                      <a:pt x="125" y="122"/>
                      <a:pt x="69" y="291"/>
                    </a:cubicBezTo>
                    <a:cubicBezTo>
                      <a:pt x="0" y="564"/>
                      <a:pt x="137" y="837"/>
                      <a:pt x="342" y="905"/>
                    </a:cubicBezTo>
                    <a:cubicBezTo>
                      <a:pt x="389" y="917"/>
                      <a:pt x="435" y="923"/>
                      <a:pt x="481" y="923"/>
                    </a:cubicBezTo>
                    <a:cubicBezTo>
                      <a:pt x="702" y="923"/>
                      <a:pt x="899" y="790"/>
                      <a:pt x="956" y="564"/>
                    </a:cubicBezTo>
                    <a:cubicBezTo>
                      <a:pt x="1024" y="359"/>
                      <a:pt x="888" y="86"/>
                      <a:pt x="683" y="18"/>
                    </a:cubicBezTo>
                    <a:cubicBezTo>
                      <a:pt x="635" y="6"/>
                      <a:pt x="586" y="0"/>
                      <a:pt x="53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34" name="Google Shape;9234;p45"/>
              <p:cNvSpPr/>
              <p:nvPr/>
            </p:nvSpPr>
            <p:spPr>
              <a:xfrm>
                <a:off x="2534432" y="1729127"/>
                <a:ext cx="30529" cy="27366"/>
              </a:xfrm>
              <a:custGeom>
                <a:avLst/>
                <a:gdLst/>
                <a:ahLst/>
                <a:cxnLst/>
                <a:rect l="l" t="t" r="r" b="b"/>
                <a:pathLst>
                  <a:path w="888" h="796" extrusionOk="0">
                    <a:moveTo>
                      <a:pt x="453" y="1"/>
                    </a:moveTo>
                    <a:cubicBezTo>
                      <a:pt x="286" y="1"/>
                      <a:pt x="120" y="78"/>
                      <a:pt x="69" y="231"/>
                    </a:cubicBezTo>
                    <a:cubicBezTo>
                      <a:pt x="1" y="436"/>
                      <a:pt x="137" y="709"/>
                      <a:pt x="342" y="777"/>
                    </a:cubicBezTo>
                    <a:cubicBezTo>
                      <a:pt x="378" y="789"/>
                      <a:pt x="414" y="795"/>
                      <a:pt x="450" y="795"/>
                    </a:cubicBezTo>
                    <a:cubicBezTo>
                      <a:pt x="615" y="795"/>
                      <a:pt x="764" y="673"/>
                      <a:pt x="820" y="504"/>
                    </a:cubicBezTo>
                    <a:cubicBezTo>
                      <a:pt x="888" y="300"/>
                      <a:pt x="820" y="95"/>
                      <a:pt x="615" y="26"/>
                    </a:cubicBezTo>
                    <a:cubicBezTo>
                      <a:pt x="564" y="9"/>
                      <a:pt x="508" y="1"/>
                      <a:pt x="45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35" name="Google Shape;9235;p45"/>
              <p:cNvSpPr/>
              <p:nvPr/>
            </p:nvSpPr>
            <p:spPr>
              <a:xfrm>
                <a:off x="2132392" y="2923729"/>
                <a:ext cx="26610" cy="22931"/>
              </a:xfrm>
              <a:custGeom>
                <a:avLst/>
                <a:gdLst/>
                <a:ahLst/>
                <a:cxnLst/>
                <a:rect l="l" t="t" r="r" b="b"/>
                <a:pathLst>
                  <a:path w="774" h="667" extrusionOk="0">
                    <a:moveTo>
                      <a:pt x="316" y="0"/>
                    </a:moveTo>
                    <a:cubicBezTo>
                      <a:pt x="1" y="0"/>
                      <a:pt x="308" y="667"/>
                      <a:pt x="545" y="667"/>
                    </a:cubicBezTo>
                    <a:cubicBezTo>
                      <a:pt x="607" y="667"/>
                      <a:pt x="665" y="620"/>
                      <a:pt x="705" y="500"/>
                    </a:cubicBezTo>
                    <a:cubicBezTo>
                      <a:pt x="773" y="296"/>
                      <a:pt x="637" y="91"/>
                      <a:pt x="432" y="22"/>
                    </a:cubicBezTo>
                    <a:cubicBezTo>
                      <a:pt x="386" y="7"/>
                      <a:pt x="348" y="0"/>
                      <a:pt x="31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36" name="Google Shape;9236;p45"/>
              <p:cNvSpPr/>
              <p:nvPr/>
            </p:nvSpPr>
            <p:spPr>
              <a:xfrm>
                <a:off x="2961707" y="2340438"/>
                <a:ext cx="30358" cy="20869"/>
              </a:xfrm>
              <a:custGeom>
                <a:avLst/>
                <a:gdLst/>
                <a:ahLst/>
                <a:cxnLst/>
                <a:rect l="l" t="t" r="r" b="b"/>
                <a:pathLst>
                  <a:path w="883" h="607" extrusionOk="0">
                    <a:moveTo>
                      <a:pt x="752" y="1"/>
                    </a:moveTo>
                    <a:cubicBezTo>
                      <a:pt x="497" y="1"/>
                      <a:pt x="1" y="607"/>
                      <a:pt x="473" y="607"/>
                    </a:cubicBezTo>
                    <a:cubicBezTo>
                      <a:pt x="678" y="607"/>
                      <a:pt x="883" y="402"/>
                      <a:pt x="883" y="197"/>
                    </a:cubicBezTo>
                    <a:cubicBezTo>
                      <a:pt x="883" y="55"/>
                      <a:pt x="828" y="1"/>
                      <a:pt x="75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37" name="Google Shape;9237;p45"/>
              <p:cNvSpPr/>
              <p:nvPr/>
            </p:nvSpPr>
            <p:spPr>
              <a:xfrm>
                <a:off x="1701370" y="2316235"/>
                <a:ext cx="28192" cy="26301"/>
              </a:xfrm>
              <a:custGeom>
                <a:avLst/>
                <a:gdLst/>
                <a:ahLst/>
                <a:cxnLst/>
                <a:rect l="l" t="t" r="r" b="b"/>
                <a:pathLst>
                  <a:path w="820" h="765" extrusionOk="0">
                    <a:moveTo>
                      <a:pt x="492" y="0"/>
                    </a:moveTo>
                    <a:cubicBezTo>
                      <a:pt x="465" y="0"/>
                      <a:pt x="437" y="5"/>
                      <a:pt x="410" y="14"/>
                    </a:cubicBezTo>
                    <a:cubicBezTo>
                      <a:pt x="205" y="14"/>
                      <a:pt x="0" y="150"/>
                      <a:pt x="0" y="355"/>
                    </a:cubicBezTo>
                    <a:cubicBezTo>
                      <a:pt x="0" y="560"/>
                      <a:pt x="205" y="765"/>
                      <a:pt x="410" y="765"/>
                    </a:cubicBezTo>
                    <a:cubicBezTo>
                      <a:pt x="615" y="765"/>
                      <a:pt x="819" y="560"/>
                      <a:pt x="819" y="355"/>
                    </a:cubicBezTo>
                    <a:cubicBezTo>
                      <a:pt x="819" y="178"/>
                      <a:pt x="666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38" name="Google Shape;9238;p45"/>
              <p:cNvSpPr/>
              <p:nvPr/>
            </p:nvSpPr>
            <p:spPr>
              <a:xfrm>
                <a:off x="2517998" y="2928611"/>
                <a:ext cx="36030" cy="27298"/>
              </a:xfrm>
              <a:custGeom>
                <a:avLst/>
                <a:gdLst/>
                <a:ahLst/>
                <a:cxnLst/>
                <a:rect l="l" t="t" r="r" b="b"/>
                <a:pathLst>
                  <a:path w="1048" h="794" extrusionOk="0">
                    <a:moveTo>
                      <a:pt x="456" y="0"/>
                    </a:moveTo>
                    <a:cubicBezTo>
                      <a:pt x="420" y="0"/>
                      <a:pt x="382" y="6"/>
                      <a:pt x="342" y="17"/>
                    </a:cubicBezTo>
                    <a:cubicBezTo>
                      <a:pt x="137" y="85"/>
                      <a:pt x="1" y="358"/>
                      <a:pt x="69" y="563"/>
                    </a:cubicBezTo>
                    <a:cubicBezTo>
                      <a:pt x="120" y="717"/>
                      <a:pt x="248" y="793"/>
                      <a:pt x="395" y="793"/>
                    </a:cubicBezTo>
                    <a:cubicBezTo>
                      <a:pt x="444" y="793"/>
                      <a:pt x="496" y="785"/>
                      <a:pt x="547" y="768"/>
                    </a:cubicBezTo>
                    <a:cubicBezTo>
                      <a:pt x="1048" y="643"/>
                      <a:pt x="859" y="0"/>
                      <a:pt x="45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39" name="Google Shape;9239;p45"/>
              <p:cNvSpPr/>
              <p:nvPr/>
            </p:nvSpPr>
            <p:spPr>
              <a:xfrm>
                <a:off x="2145010" y="1732600"/>
                <a:ext cx="33108" cy="17121"/>
              </a:xfrm>
              <a:custGeom>
                <a:avLst/>
                <a:gdLst/>
                <a:ahLst/>
                <a:cxnLst/>
                <a:rect l="l" t="t" r="r" b="b"/>
                <a:pathLst>
                  <a:path w="963" h="498" extrusionOk="0">
                    <a:moveTo>
                      <a:pt x="214" y="1"/>
                    </a:moveTo>
                    <a:cubicBezTo>
                      <a:pt x="86" y="1"/>
                      <a:pt x="0" y="72"/>
                      <a:pt x="65" y="267"/>
                    </a:cubicBezTo>
                    <a:cubicBezTo>
                      <a:pt x="116" y="420"/>
                      <a:pt x="244" y="497"/>
                      <a:pt x="392" y="497"/>
                    </a:cubicBezTo>
                    <a:cubicBezTo>
                      <a:pt x="441" y="497"/>
                      <a:pt x="492" y="489"/>
                      <a:pt x="543" y="472"/>
                    </a:cubicBezTo>
                    <a:cubicBezTo>
                      <a:pt x="963" y="332"/>
                      <a:pt x="491" y="1"/>
                      <a:pt x="21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40" name="Google Shape;9240;p45"/>
              <p:cNvSpPr/>
              <p:nvPr/>
            </p:nvSpPr>
            <p:spPr>
              <a:xfrm>
                <a:off x="1816337" y="2689601"/>
                <a:ext cx="30564" cy="2747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799" extrusionOk="0">
                    <a:moveTo>
                      <a:pt x="407" y="1"/>
                    </a:moveTo>
                    <a:cubicBezTo>
                      <a:pt x="330" y="1"/>
                      <a:pt x="258" y="23"/>
                      <a:pt x="206" y="75"/>
                    </a:cubicBezTo>
                    <a:cubicBezTo>
                      <a:pt x="1" y="212"/>
                      <a:pt x="1" y="485"/>
                      <a:pt x="137" y="621"/>
                    </a:cubicBezTo>
                    <a:cubicBezTo>
                      <a:pt x="181" y="751"/>
                      <a:pt x="306" y="798"/>
                      <a:pt x="445" y="798"/>
                    </a:cubicBezTo>
                    <a:cubicBezTo>
                      <a:pt x="524" y="798"/>
                      <a:pt x="609" y="783"/>
                      <a:pt x="683" y="758"/>
                    </a:cubicBezTo>
                    <a:cubicBezTo>
                      <a:pt x="820" y="621"/>
                      <a:pt x="888" y="348"/>
                      <a:pt x="752" y="143"/>
                    </a:cubicBezTo>
                    <a:cubicBezTo>
                      <a:pt x="667" y="59"/>
                      <a:pt x="531" y="1"/>
                      <a:pt x="407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41" name="Google Shape;9241;p45"/>
              <p:cNvSpPr/>
              <p:nvPr/>
            </p:nvSpPr>
            <p:spPr>
              <a:xfrm>
                <a:off x="2848906" y="1962258"/>
                <a:ext cx="30529" cy="28363"/>
              </a:xfrm>
              <a:custGeom>
                <a:avLst/>
                <a:gdLst/>
                <a:ahLst/>
                <a:cxnLst/>
                <a:rect l="l" t="t" r="r" b="b"/>
                <a:pathLst>
                  <a:path w="888" h="825" extrusionOk="0">
                    <a:moveTo>
                      <a:pt x="389" y="0"/>
                    </a:moveTo>
                    <a:cubicBezTo>
                      <a:pt x="319" y="0"/>
                      <a:pt x="253" y="23"/>
                      <a:pt x="205" y="71"/>
                    </a:cubicBezTo>
                    <a:cubicBezTo>
                      <a:pt x="0" y="208"/>
                      <a:pt x="0" y="481"/>
                      <a:pt x="68" y="617"/>
                    </a:cubicBezTo>
                    <a:cubicBezTo>
                      <a:pt x="156" y="750"/>
                      <a:pt x="302" y="825"/>
                      <a:pt x="430" y="825"/>
                    </a:cubicBezTo>
                    <a:cubicBezTo>
                      <a:pt x="501" y="825"/>
                      <a:pt x="566" y="802"/>
                      <a:pt x="614" y="754"/>
                    </a:cubicBezTo>
                    <a:cubicBezTo>
                      <a:pt x="819" y="617"/>
                      <a:pt x="887" y="344"/>
                      <a:pt x="751" y="208"/>
                    </a:cubicBezTo>
                    <a:cubicBezTo>
                      <a:pt x="663" y="76"/>
                      <a:pt x="518" y="0"/>
                      <a:pt x="38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42" name="Google Shape;9242;p45"/>
              <p:cNvSpPr/>
              <p:nvPr/>
            </p:nvSpPr>
            <p:spPr>
              <a:xfrm>
                <a:off x="1826857" y="1949675"/>
                <a:ext cx="34242" cy="15333"/>
              </a:xfrm>
              <a:custGeom>
                <a:avLst/>
                <a:gdLst/>
                <a:ahLst/>
                <a:cxnLst/>
                <a:rect l="l" t="t" r="r" b="b"/>
                <a:pathLst>
                  <a:path w="996" h="446" extrusionOk="0">
                    <a:moveTo>
                      <a:pt x="449" y="1"/>
                    </a:moveTo>
                    <a:cubicBezTo>
                      <a:pt x="344" y="1"/>
                      <a:pt x="248" y="51"/>
                      <a:pt x="173" y="164"/>
                    </a:cubicBezTo>
                    <a:cubicBezTo>
                      <a:pt x="0" y="365"/>
                      <a:pt x="154" y="445"/>
                      <a:pt x="355" y="445"/>
                    </a:cubicBezTo>
                    <a:cubicBezTo>
                      <a:pt x="631" y="445"/>
                      <a:pt x="995" y="294"/>
                      <a:pt x="719" y="96"/>
                    </a:cubicBezTo>
                    <a:cubicBezTo>
                      <a:pt x="627" y="35"/>
                      <a:pt x="535" y="1"/>
                      <a:pt x="44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43" name="Google Shape;9243;p45"/>
              <p:cNvSpPr/>
              <p:nvPr/>
            </p:nvSpPr>
            <p:spPr>
              <a:xfrm>
                <a:off x="2832816" y="2703044"/>
                <a:ext cx="39193" cy="27573"/>
              </a:xfrm>
              <a:custGeom>
                <a:avLst/>
                <a:gdLst/>
                <a:ahLst/>
                <a:cxnLst/>
                <a:rect l="l" t="t" r="r" b="b"/>
                <a:pathLst>
                  <a:path w="1140" h="802" extrusionOk="0">
                    <a:moveTo>
                      <a:pt x="572" y="0"/>
                    </a:moveTo>
                    <a:cubicBezTo>
                      <a:pt x="249" y="0"/>
                      <a:pt x="1" y="487"/>
                      <a:pt x="332" y="708"/>
                    </a:cubicBezTo>
                    <a:cubicBezTo>
                      <a:pt x="424" y="774"/>
                      <a:pt x="513" y="801"/>
                      <a:pt x="595" y="801"/>
                    </a:cubicBezTo>
                    <a:cubicBezTo>
                      <a:pt x="937" y="801"/>
                      <a:pt x="1140" y="314"/>
                      <a:pt x="809" y="94"/>
                    </a:cubicBezTo>
                    <a:cubicBezTo>
                      <a:pt x="730" y="28"/>
                      <a:pt x="649" y="0"/>
                      <a:pt x="5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9244" name="Google Shape;9244;p45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45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1">
  <p:cSld name="CUSTOM_6_1_1_2_1">
    <p:spTree>
      <p:nvGrpSpPr>
        <p:cNvPr id="1" name="Shape 92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246" name="Google Shape;9246;p46"/>
          <p:cNvGrpSpPr/>
          <p:nvPr/>
        </p:nvGrpSpPr>
        <p:grpSpPr>
          <a:xfrm>
            <a:off x="237195" y="237553"/>
            <a:ext cx="8669501" cy="4668503"/>
            <a:chOff x="237195" y="237553"/>
            <a:chExt cx="8669501" cy="4668503"/>
          </a:xfrm>
        </p:grpSpPr>
        <p:sp>
          <p:nvSpPr>
            <p:cNvPr id="9247" name="Google Shape;9247;p46"/>
            <p:cNvSpPr/>
            <p:nvPr/>
          </p:nvSpPr>
          <p:spPr>
            <a:xfrm rot="5400000">
              <a:off x="8738903" y="241642"/>
              <a:ext cx="171881" cy="163703"/>
            </a:xfrm>
            <a:custGeom>
              <a:avLst/>
              <a:gdLst/>
              <a:ahLst/>
              <a:cxnLst/>
              <a:rect l="l" t="t" r="r" b="b"/>
              <a:pathLst>
                <a:path w="5444" h="5185" extrusionOk="0">
                  <a:moveTo>
                    <a:pt x="518" y="4191"/>
                  </a:moveTo>
                  <a:lnTo>
                    <a:pt x="518" y="4191"/>
                  </a:lnTo>
                  <a:lnTo>
                    <a:pt x="518" y="4191"/>
                  </a:lnTo>
                  <a:close/>
                  <a:moveTo>
                    <a:pt x="1887" y="0"/>
                  </a:moveTo>
                  <a:lnTo>
                    <a:pt x="2247" y="1930"/>
                  </a:lnTo>
                  <a:lnTo>
                    <a:pt x="518" y="994"/>
                  </a:lnTo>
                  <a:lnTo>
                    <a:pt x="1944" y="2333"/>
                  </a:lnTo>
                  <a:lnTo>
                    <a:pt x="0" y="2592"/>
                  </a:lnTo>
                  <a:lnTo>
                    <a:pt x="1944" y="2837"/>
                  </a:lnTo>
                  <a:lnTo>
                    <a:pt x="518" y="4191"/>
                  </a:lnTo>
                  <a:lnTo>
                    <a:pt x="2247" y="3255"/>
                  </a:lnTo>
                  <a:lnTo>
                    <a:pt x="1887" y="5185"/>
                  </a:lnTo>
                  <a:lnTo>
                    <a:pt x="2722" y="3413"/>
                  </a:lnTo>
                  <a:lnTo>
                    <a:pt x="3572" y="5185"/>
                  </a:lnTo>
                  <a:lnTo>
                    <a:pt x="3197" y="3255"/>
                  </a:lnTo>
                  <a:lnTo>
                    <a:pt x="4925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5" y="994"/>
                  </a:lnTo>
                  <a:lnTo>
                    <a:pt x="3197" y="1930"/>
                  </a:lnTo>
                  <a:lnTo>
                    <a:pt x="3572" y="0"/>
                  </a:lnTo>
                  <a:lnTo>
                    <a:pt x="2722" y="1771"/>
                  </a:lnTo>
                  <a:lnTo>
                    <a:pt x="188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8" name="Google Shape;9248;p46"/>
            <p:cNvSpPr/>
            <p:nvPr/>
          </p:nvSpPr>
          <p:spPr>
            <a:xfrm rot="5400000">
              <a:off x="8738887" y="4726518"/>
              <a:ext cx="171912" cy="163703"/>
            </a:xfrm>
            <a:custGeom>
              <a:avLst/>
              <a:gdLst/>
              <a:ahLst/>
              <a:cxnLst/>
              <a:rect l="l" t="t" r="r" b="b"/>
              <a:pathLst>
                <a:path w="5445" h="5185" extrusionOk="0">
                  <a:moveTo>
                    <a:pt x="3558" y="0"/>
                  </a:moveTo>
                  <a:lnTo>
                    <a:pt x="3558" y="0"/>
                  </a:lnTo>
                  <a:lnTo>
                    <a:pt x="3558" y="0"/>
                  </a:lnTo>
                  <a:close/>
                  <a:moveTo>
                    <a:pt x="519" y="4191"/>
                  </a:moveTo>
                  <a:lnTo>
                    <a:pt x="519" y="4191"/>
                  </a:lnTo>
                  <a:lnTo>
                    <a:pt x="519" y="4191"/>
                  </a:lnTo>
                  <a:close/>
                  <a:moveTo>
                    <a:pt x="1873" y="0"/>
                  </a:moveTo>
                  <a:lnTo>
                    <a:pt x="2247" y="1930"/>
                  </a:lnTo>
                  <a:lnTo>
                    <a:pt x="519" y="994"/>
                  </a:lnTo>
                  <a:lnTo>
                    <a:pt x="1945" y="2333"/>
                  </a:lnTo>
                  <a:lnTo>
                    <a:pt x="0" y="2592"/>
                  </a:lnTo>
                  <a:lnTo>
                    <a:pt x="1945" y="2837"/>
                  </a:lnTo>
                  <a:lnTo>
                    <a:pt x="519" y="4191"/>
                  </a:lnTo>
                  <a:lnTo>
                    <a:pt x="2247" y="3255"/>
                  </a:lnTo>
                  <a:lnTo>
                    <a:pt x="1873" y="5185"/>
                  </a:lnTo>
                  <a:lnTo>
                    <a:pt x="2722" y="3413"/>
                  </a:lnTo>
                  <a:lnTo>
                    <a:pt x="3558" y="5185"/>
                  </a:lnTo>
                  <a:lnTo>
                    <a:pt x="3197" y="3255"/>
                  </a:lnTo>
                  <a:lnTo>
                    <a:pt x="4926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6" y="994"/>
                  </a:lnTo>
                  <a:lnTo>
                    <a:pt x="3197" y="1930"/>
                  </a:lnTo>
                  <a:lnTo>
                    <a:pt x="3558" y="0"/>
                  </a:lnTo>
                  <a:lnTo>
                    <a:pt x="2722" y="1771"/>
                  </a:lnTo>
                  <a:lnTo>
                    <a:pt x="1873" y="0"/>
                  </a:lnTo>
                  <a:close/>
                  <a:moveTo>
                    <a:pt x="1873" y="5185"/>
                  </a:moveTo>
                  <a:lnTo>
                    <a:pt x="1873" y="5185"/>
                  </a:lnTo>
                  <a:lnTo>
                    <a:pt x="1873" y="5185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9" name="Google Shape;9249;p46"/>
            <p:cNvSpPr/>
            <p:nvPr/>
          </p:nvSpPr>
          <p:spPr>
            <a:xfrm rot="5400000">
              <a:off x="232906" y="241847"/>
              <a:ext cx="171881" cy="163293"/>
            </a:xfrm>
            <a:custGeom>
              <a:avLst/>
              <a:gdLst/>
              <a:ahLst/>
              <a:cxnLst/>
              <a:rect l="l" t="t" r="r" b="b"/>
              <a:pathLst>
                <a:path w="5444" h="5172" extrusionOk="0">
                  <a:moveTo>
                    <a:pt x="3572" y="1"/>
                  </a:moveTo>
                  <a:lnTo>
                    <a:pt x="2722" y="1772"/>
                  </a:lnTo>
                  <a:lnTo>
                    <a:pt x="1887" y="1"/>
                  </a:lnTo>
                  <a:lnTo>
                    <a:pt x="1887" y="1"/>
                  </a:lnTo>
                  <a:lnTo>
                    <a:pt x="2247" y="1916"/>
                  </a:lnTo>
                  <a:lnTo>
                    <a:pt x="518" y="980"/>
                  </a:lnTo>
                  <a:lnTo>
                    <a:pt x="518" y="980"/>
                  </a:lnTo>
                  <a:lnTo>
                    <a:pt x="1944" y="2334"/>
                  </a:lnTo>
                  <a:lnTo>
                    <a:pt x="0" y="2579"/>
                  </a:lnTo>
                  <a:lnTo>
                    <a:pt x="1944" y="2838"/>
                  </a:lnTo>
                  <a:lnTo>
                    <a:pt x="518" y="4177"/>
                  </a:lnTo>
                  <a:lnTo>
                    <a:pt x="2247" y="3241"/>
                  </a:lnTo>
                  <a:lnTo>
                    <a:pt x="1887" y="5171"/>
                  </a:lnTo>
                  <a:lnTo>
                    <a:pt x="2722" y="3400"/>
                  </a:lnTo>
                  <a:lnTo>
                    <a:pt x="3572" y="5171"/>
                  </a:lnTo>
                  <a:lnTo>
                    <a:pt x="3197" y="3241"/>
                  </a:lnTo>
                  <a:lnTo>
                    <a:pt x="4925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5" y="980"/>
                  </a:lnTo>
                  <a:lnTo>
                    <a:pt x="3197" y="1916"/>
                  </a:lnTo>
                  <a:lnTo>
                    <a:pt x="3572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0" name="Google Shape;9250;p46"/>
            <p:cNvSpPr/>
            <p:nvPr/>
          </p:nvSpPr>
          <p:spPr>
            <a:xfrm rot="5400000">
              <a:off x="232890" y="4738449"/>
              <a:ext cx="171912" cy="163293"/>
            </a:xfrm>
            <a:custGeom>
              <a:avLst/>
              <a:gdLst/>
              <a:ahLst/>
              <a:cxnLst/>
              <a:rect l="l" t="t" r="r" b="b"/>
              <a:pathLst>
                <a:path w="5445" h="5172" extrusionOk="0">
                  <a:moveTo>
                    <a:pt x="1873" y="1"/>
                  </a:moveTo>
                  <a:lnTo>
                    <a:pt x="2247" y="1916"/>
                  </a:lnTo>
                  <a:lnTo>
                    <a:pt x="519" y="980"/>
                  </a:lnTo>
                  <a:lnTo>
                    <a:pt x="519" y="980"/>
                  </a:lnTo>
                  <a:lnTo>
                    <a:pt x="1945" y="2334"/>
                  </a:lnTo>
                  <a:lnTo>
                    <a:pt x="0" y="2579"/>
                  </a:lnTo>
                  <a:lnTo>
                    <a:pt x="1945" y="2838"/>
                  </a:lnTo>
                  <a:lnTo>
                    <a:pt x="519" y="4177"/>
                  </a:lnTo>
                  <a:lnTo>
                    <a:pt x="2247" y="3241"/>
                  </a:lnTo>
                  <a:lnTo>
                    <a:pt x="1873" y="5171"/>
                  </a:lnTo>
                  <a:lnTo>
                    <a:pt x="2722" y="3400"/>
                  </a:lnTo>
                  <a:lnTo>
                    <a:pt x="3558" y="5171"/>
                  </a:lnTo>
                  <a:lnTo>
                    <a:pt x="3197" y="3241"/>
                  </a:lnTo>
                  <a:lnTo>
                    <a:pt x="3197" y="3241"/>
                  </a:lnTo>
                  <a:lnTo>
                    <a:pt x="4926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6" y="980"/>
                  </a:lnTo>
                  <a:lnTo>
                    <a:pt x="4926" y="980"/>
                  </a:lnTo>
                  <a:lnTo>
                    <a:pt x="3197" y="1916"/>
                  </a:lnTo>
                  <a:lnTo>
                    <a:pt x="3558" y="1"/>
                  </a:lnTo>
                  <a:lnTo>
                    <a:pt x="2722" y="1772"/>
                  </a:lnTo>
                  <a:lnTo>
                    <a:pt x="18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251" name="Google Shape;9251;p46"/>
            <p:cNvGrpSpPr/>
            <p:nvPr/>
          </p:nvGrpSpPr>
          <p:grpSpPr>
            <a:xfrm rot="5400000">
              <a:off x="2237697" y="-1762942"/>
              <a:ext cx="4668496" cy="8669501"/>
              <a:chOff x="2402975" y="240825"/>
              <a:chExt cx="2813025" cy="5223850"/>
            </a:xfrm>
          </p:grpSpPr>
          <p:sp>
            <p:nvSpPr>
              <p:cNvPr id="9252" name="Google Shape;9252;p46"/>
              <p:cNvSpPr/>
              <p:nvPr/>
            </p:nvSpPr>
            <p:spPr>
              <a:xfrm>
                <a:off x="2470125" y="328325"/>
                <a:ext cx="2678725" cy="5048525"/>
              </a:xfrm>
              <a:custGeom>
                <a:avLst/>
                <a:gdLst/>
                <a:ahLst/>
                <a:cxnLst/>
                <a:rect l="l" t="t" r="r" b="b"/>
                <a:pathLst>
                  <a:path w="107149" h="201941" fill="none" extrusionOk="0">
                    <a:moveTo>
                      <a:pt x="107149" y="197071"/>
                    </a:moveTo>
                    <a:lnTo>
                      <a:pt x="107149" y="4884"/>
                    </a:lnTo>
                    <a:cubicBezTo>
                      <a:pt x="104450" y="4884"/>
                      <a:pt x="102266" y="2700"/>
                      <a:pt x="102266" y="0"/>
                    </a:cubicBezTo>
                    <a:lnTo>
                      <a:pt x="5087" y="0"/>
                    </a:lnTo>
                    <a:cubicBezTo>
                      <a:pt x="5087" y="2808"/>
                      <a:pt x="2808" y="5087"/>
                      <a:pt x="0" y="5087"/>
                    </a:cubicBezTo>
                    <a:lnTo>
                      <a:pt x="0" y="196854"/>
                    </a:lnTo>
                    <a:cubicBezTo>
                      <a:pt x="2808" y="196854"/>
                      <a:pt x="5087" y="199132"/>
                      <a:pt x="5087" y="201940"/>
                    </a:cubicBezTo>
                    <a:lnTo>
                      <a:pt x="102266" y="201940"/>
                    </a:lnTo>
                    <a:cubicBezTo>
                      <a:pt x="102266" y="199255"/>
                      <a:pt x="104450" y="197071"/>
                      <a:pt x="107149" y="197071"/>
                    </a:cubicBezTo>
                    <a:close/>
                  </a:path>
                </a:pathLst>
              </a:custGeom>
              <a:noFill/>
              <a:ln w="507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53" name="Google Shape;9253;p46"/>
              <p:cNvSpPr/>
              <p:nvPr/>
            </p:nvSpPr>
            <p:spPr>
              <a:xfrm>
                <a:off x="2402975" y="240825"/>
                <a:ext cx="2813025" cy="5223850"/>
              </a:xfrm>
              <a:custGeom>
                <a:avLst/>
                <a:gdLst/>
                <a:ahLst/>
                <a:cxnLst/>
                <a:rect l="l" t="t" r="r" b="b"/>
                <a:pathLst>
                  <a:path w="112521" h="208954" fill="none" extrusionOk="0">
                    <a:moveTo>
                      <a:pt x="112521" y="197315"/>
                    </a:moveTo>
                    <a:lnTo>
                      <a:pt x="112521" y="11639"/>
                    </a:lnTo>
                    <a:cubicBezTo>
                      <a:pt x="106091" y="11639"/>
                      <a:pt x="100882" y="6430"/>
                      <a:pt x="100882" y="1"/>
                    </a:cubicBezTo>
                    <a:lnTo>
                      <a:pt x="11639" y="1"/>
                    </a:lnTo>
                    <a:cubicBezTo>
                      <a:pt x="11639" y="6430"/>
                      <a:pt x="6430" y="11639"/>
                      <a:pt x="1" y="11639"/>
                    </a:cubicBezTo>
                    <a:lnTo>
                      <a:pt x="1" y="197315"/>
                    </a:lnTo>
                    <a:cubicBezTo>
                      <a:pt x="6430" y="197315"/>
                      <a:pt x="11639" y="202524"/>
                      <a:pt x="11639" y="208954"/>
                    </a:cubicBezTo>
                    <a:lnTo>
                      <a:pt x="100882" y="208954"/>
                    </a:lnTo>
                    <a:cubicBezTo>
                      <a:pt x="100882" y="202524"/>
                      <a:pt x="106091" y="197315"/>
                      <a:pt x="112521" y="197315"/>
                    </a:cubicBezTo>
                    <a:close/>
                  </a:path>
                </a:pathLst>
              </a:custGeom>
              <a:noFill/>
              <a:ln w="542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9254" name="Google Shape;9254;p46"/>
          <p:cNvGrpSpPr/>
          <p:nvPr/>
        </p:nvGrpSpPr>
        <p:grpSpPr>
          <a:xfrm>
            <a:off x="894166" y="1167972"/>
            <a:ext cx="7437135" cy="3220778"/>
            <a:chOff x="894166" y="1167972"/>
            <a:chExt cx="7437135" cy="3220778"/>
          </a:xfrm>
        </p:grpSpPr>
        <p:grpSp>
          <p:nvGrpSpPr>
            <p:cNvPr id="9255" name="Google Shape;9255;p46"/>
            <p:cNvGrpSpPr/>
            <p:nvPr/>
          </p:nvGrpSpPr>
          <p:grpSpPr>
            <a:xfrm>
              <a:off x="1222656" y="3273950"/>
              <a:ext cx="543672" cy="1114800"/>
              <a:chOff x="2833150" y="1912925"/>
              <a:chExt cx="541075" cy="1109475"/>
            </a:xfrm>
          </p:grpSpPr>
          <p:sp>
            <p:nvSpPr>
              <p:cNvPr id="9256" name="Google Shape;9256;p46"/>
              <p:cNvSpPr/>
              <p:nvPr/>
            </p:nvSpPr>
            <p:spPr>
              <a:xfrm>
                <a:off x="3021600" y="2438775"/>
                <a:ext cx="352625" cy="583625"/>
              </a:xfrm>
              <a:custGeom>
                <a:avLst/>
                <a:gdLst/>
                <a:ahLst/>
                <a:cxnLst/>
                <a:rect l="l" t="t" r="r" b="b"/>
                <a:pathLst>
                  <a:path w="14105" h="23345" fill="none" extrusionOk="0">
                    <a:moveTo>
                      <a:pt x="882" y="1"/>
                    </a:moveTo>
                    <a:lnTo>
                      <a:pt x="304" y="3496"/>
                    </a:lnTo>
                    <a:cubicBezTo>
                      <a:pt x="0" y="5350"/>
                      <a:pt x="1155" y="7144"/>
                      <a:pt x="2949" y="7660"/>
                    </a:cubicBezTo>
                    <a:cubicBezTo>
                      <a:pt x="3526" y="7812"/>
                      <a:pt x="4013" y="8177"/>
                      <a:pt x="4317" y="8663"/>
                    </a:cubicBezTo>
                    <a:cubicBezTo>
                      <a:pt x="5532" y="10487"/>
                      <a:pt x="3587" y="11794"/>
                      <a:pt x="4803" y="13648"/>
                    </a:cubicBezTo>
                    <a:cubicBezTo>
                      <a:pt x="6019" y="15472"/>
                      <a:pt x="7995" y="14165"/>
                      <a:pt x="9210" y="15989"/>
                    </a:cubicBezTo>
                    <a:cubicBezTo>
                      <a:pt x="10426" y="17843"/>
                      <a:pt x="8481" y="19150"/>
                      <a:pt x="9697" y="20973"/>
                    </a:cubicBezTo>
                    <a:cubicBezTo>
                      <a:pt x="10913" y="22797"/>
                      <a:pt x="12888" y="21490"/>
                      <a:pt x="14104" y="23344"/>
                    </a:cubicBezTo>
                  </a:path>
                </a:pathLst>
              </a:custGeom>
              <a:noFill/>
              <a:ln w="9875" cap="rnd" cmpd="sng">
                <a:solidFill>
                  <a:schemeClr val="accent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57" name="Google Shape;9257;p46"/>
              <p:cNvSpPr/>
              <p:nvPr/>
            </p:nvSpPr>
            <p:spPr>
              <a:xfrm>
                <a:off x="2833150" y="1912925"/>
                <a:ext cx="422525" cy="525875"/>
              </a:xfrm>
              <a:custGeom>
                <a:avLst/>
                <a:gdLst/>
                <a:ahLst/>
                <a:cxnLst/>
                <a:rect l="l" t="t" r="r" b="b"/>
                <a:pathLst>
                  <a:path w="16901" h="21035" fill="none" extrusionOk="0">
                    <a:moveTo>
                      <a:pt x="8481" y="1"/>
                    </a:moveTo>
                    <a:cubicBezTo>
                      <a:pt x="4317" y="1"/>
                      <a:pt x="0" y="3831"/>
                      <a:pt x="973" y="10396"/>
                    </a:cubicBezTo>
                    <a:cubicBezTo>
                      <a:pt x="1551" y="14439"/>
                      <a:pt x="4225" y="17934"/>
                      <a:pt x="6627" y="19241"/>
                    </a:cubicBezTo>
                    <a:cubicBezTo>
                      <a:pt x="6140" y="19667"/>
                      <a:pt x="6323" y="20670"/>
                      <a:pt x="7143" y="20670"/>
                    </a:cubicBezTo>
                    <a:cubicBezTo>
                      <a:pt x="7326" y="20670"/>
                      <a:pt x="7508" y="20579"/>
                      <a:pt x="7660" y="20457"/>
                    </a:cubicBezTo>
                    <a:cubicBezTo>
                      <a:pt x="7751" y="20791"/>
                      <a:pt x="8055" y="21035"/>
                      <a:pt x="8420" y="21035"/>
                    </a:cubicBezTo>
                    <a:cubicBezTo>
                      <a:pt x="8785" y="21035"/>
                      <a:pt x="9089" y="20791"/>
                      <a:pt x="9180" y="20457"/>
                    </a:cubicBezTo>
                    <a:cubicBezTo>
                      <a:pt x="9241" y="20487"/>
                      <a:pt x="9271" y="20548"/>
                      <a:pt x="9332" y="20579"/>
                    </a:cubicBezTo>
                    <a:cubicBezTo>
                      <a:pt x="9545" y="20670"/>
                      <a:pt x="9757" y="20700"/>
                      <a:pt x="9970" y="20670"/>
                    </a:cubicBezTo>
                    <a:lnTo>
                      <a:pt x="10001" y="20670"/>
                    </a:lnTo>
                    <a:cubicBezTo>
                      <a:pt x="10183" y="20609"/>
                      <a:pt x="10365" y="20457"/>
                      <a:pt x="10487" y="20275"/>
                    </a:cubicBezTo>
                    <a:cubicBezTo>
                      <a:pt x="10578" y="20092"/>
                      <a:pt x="10608" y="19849"/>
                      <a:pt x="10548" y="19667"/>
                    </a:cubicBezTo>
                    <a:cubicBezTo>
                      <a:pt x="10517" y="19484"/>
                      <a:pt x="10396" y="19332"/>
                      <a:pt x="10274" y="19241"/>
                    </a:cubicBezTo>
                    <a:cubicBezTo>
                      <a:pt x="12675" y="17934"/>
                      <a:pt x="15411" y="14439"/>
                      <a:pt x="15988" y="10396"/>
                    </a:cubicBezTo>
                    <a:cubicBezTo>
                      <a:pt x="16900" y="4013"/>
                      <a:pt x="12645" y="1"/>
                      <a:pt x="8481" y="1"/>
                    </a:cubicBezTo>
                    <a:close/>
                  </a:path>
                </a:pathLst>
              </a:custGeom>
              <a:noFill/>
              <a:ln w="9875" cap="rnd" cmpd="sng">
                <a:solidFill>
                  <a:schemeClr val="accent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258" name="Google Shape;9258;p46"/>
            <p:cNvGrpSpPr/>
            <p:nvPr/>
          </p:nvGrpSpPr>
          <p:grpSpPr>
            <a:xfrm>
              <a:off x="6843659" y="2796802"/>
              <a:ext cx="497464" cy="1020051"/>
              <a:chOff x="2833150" y="1912925"/>
              <a:chExt cx="541075" cy="1109475"/>
            </a:xfrm>
          </p:grpSpPr>
          <p:sp>
            <p:nvSpPr>
              <p:cNvPr id="9259" name="Google Shape;9259;p46"/>
              <p:cNvSpPr/>
              <p:nvPr/>
            </p:nvSpPr>
            <p:spPr>
              <a:xfrm>
                <a:off x="3021600" y="2438775"/>
                <a:ext cx="352625" cy="583625"/>
              </a:xfrm>
              <a:custGeom>
                <a:avLst/>
                <a:gdLst/>
                <a:ahLst/>
                <a:cxnLst/>
                <a:rect l="l" t="t" r="r" b="b"/>
                <a:pathLst>
                  <a:path w="14105" h="23345" fill="none" extrusionOk="0">
                    <a:moveTo>
                      <a:pt x="882" y="1"/>
                    </a:moveTo>
                    <a:lnTo>
                      <a:pt x="304" y="3496"/>
                    </a:lnTo>
                    <a:cubicBezTo>
                      <a:pt x="0" y="5350"/>
                      <a:pt x="1155" y="7144"/>
                      <a:pt x="2949" y="7660"/>
                    </a:cubicBezTo>
                    <a:cubicBezTo>
                      <a:pt x="3526" y="7812"/>
                      <a:pt x="4013" y="8177"/>
                      <a:pt x="4317" y="8663"/>
                    </a:cubicBezTo>
                    <a:cubicBezTo>
                      <a:pt x="5532" y="10487"/>
                      <a:pt x="3587" y="11794"/>
                      <a:pt x="4803" y="13648"/>
                    </a:cubicBezTo>
                    <a:cubicBezTo>
                      <a:pt x="6019" y="15472"/>
                      <a:pt x="7995" y="14165"/>
                      <a:pt x="9210" y="15989"/>
                    </a:cubicBezTo>
                    <a:cubicBezTo>
                      <a:pt x="10426" y="17843"/>
                      <a:pt x="8481" y="19150"/>
                      <a:pt x="9697" y="20973"/>
                    </a:cubicBezTo>
                    <a:cubicBezTo>
                      <a:pt x="10913" y="22797"/>
                      <a:pt x="12888" y="21490"/>
                      <a:pt x="14104" y="23344"/>
                    </a:cubicBezTo>
                  </a:path>
                </a:pathLst>
              </a:custGeom>
              <a:noFill/>
              <a:ln w="9875" cap="rnd" cmpd="sng">
                <a:solidFill>
                  <a:schemeClr val="accent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60" name="Google Shape;9260;p46"/>
              <p:cNvSpPr/>
              <p:nvPr/>
            </p:nvSpPr>
            <p:spPr>
              <a:xfrm>
                <a:off x="2833150" y="1912925"/>
                <a:ext cx="422525" cy="525875"/>
              </a:xfrm>
              <a:custGeom>
                <a:avLst/>
                <a:gdLst/>
                <a:ahLst/>
                <a:cxnLst/>
                <a:rect l="l" t="t" r="r" b="b"/>
                <a:pathLst>
                  <a:path w="16901" h="21035" fill="none" extrusionOk="0">
                    <a:moveTo>
                      <a:pt x="8481" y="1"/>
                    </a:moveTo>
                    <a:cubicBezTo>
                      <a:pt x="4317" y="1"/>
                      <a:pt x="0" y="3831"/>
                      <a:pt x="973" y="10396"/>
                    </a:cubicBezTo>
                    <a:cubicBezTo>
                      <a:pt x="1551" y="14439"/>
                      <a:pt x="4225" y="17934"/>
                      <a:pt x="6627" y="19241"/>
                    </a:cubicBezTo>
                    <a:cubicBezTo>
                      <a:pt x="6140" y="19667"/>
                      <a:pt x="6323" y="20670"/>
                      <a:pt x="7143" y="20670"/>
                    </a:cubicBezTo>
                    <a:cubicBezTo>
                      <a:pt x="7326" y="20670"/>
                      <a:pt x="7508" y="20579"/>
                      <a:pt x="7660" y="20457"/>
                    </a:cubicBezTo>
                    <a:cubicBezTo>
                      <a:pt x="7751" y="20791"/>
                      <a:pt x="8055" y="21035"/>
                      <a:pt x="8420" y="21035"/>
                    </a:cubicBezTo>
                    <a:cubicBezTo>
                      <a:pt x="8785" y="21035"/>
                      <a:pt x="9089" y="20791"/>
                      <a:pt x="9180" y="20457"/>
                    </a:cubicBezTo>
                    <a:cubicBezTo>
                      <a:pt x="9241" y="20487"/>
                      <a:pt x="9271" y="20548"/>
                      <a:pt x="9332" y="20579"/>
                    </a:cubicBezTo>
                    <a:cubicBezTo>
                      <a:pt x="9545" y="20670"/>
                      <a:pt x="9757" y="20700"/>
                      <a:pt x="9970" y="20670"/>
                    </a:cubicBezTo>
                    <a:lnTo>
                      <a:pt x="10001" y="20670"/>
                    </a:lnTo>
                    <a:cubicBezTo>
                      <a:pt x="10183" y="20609"/>
                      <a:pt x="10365" y="20457"/>
                      <a:pt x="10487" y="20275"/>
                    </a:cubicBezTo>
                    <a:cubicBezTo>
                      <a:pt x="10578" y="20092"/>
                      <a:pt x="10608" y="19849"/>
                      <a:pt x="10548" y="19667"/>
                    </a:cubicBezTo>
                    <a:cubicBezTo>
                      <a:pt x="10517" y="19484"/>
                      <a:pt x="10396" y="19332"/>
                      <a:pt x="10274" y="19241"/>
                    </a:cubicBezTo>
                    <a:cubicBezTo>
                      <a:pt x="12675" y="17934"/>
                      <a:pt x="15411" y="14439"/>
                      <a:pt x="15988" y="10396"/>
                    </a:cubicBezTo>
                    <a:cubicBezTo>
                      <a:pt x="16900" y="4013"/>
                      <a:pt x="12645" y="1"/>
                      <a:pt x="8481" y="1"/>
                    </a:cubicBezTo>
                    <a:close/>
                  </a:path>
                </a:pathLst>
              </a:custGeom>
              <a:noFill/>
              <a:ln w="9875" cap="rnd" cmpd="sng">
                <a:solidFill>
                  <a:schemeClr val="accent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9261" name="Google Shape;9261;p46"/>
            <p:cNvSpPr/>
            <p:nvPr/>
          </p:nvSpPr>
          <p:spPr>
            <a:xfrm>
              <a:off x="1546651" y="2618838"/>
              <a:ext cx="90884" cy="91663"/>
            </a:xfrm>
            <a:custGeom>
              <a:avLst/>
              <a:gdLst/>
              <a:ahLst/>
              <a:cxnLst/>
              <a:rect l="l" t="t" r="r" b="b"/>
              <a:pathLst>
                <a:path w="3618" h="3649" extrusionOk="0">
                  <a:moveTo>
                    <a:pt x="1824" y="1"/>
                  </a:moveTo>
                  <a:lnTo>
                    <a:pt x="1885" y="426"/>
                  </a:lnTo>
                  <a:cubicBezTo>
                    <a:pt x="1976" y="1095"/>
                    <a:pt x="2523" y="1642"/>
                    <a:pt x="3192" y="1764"/>
                  </a:cubicBezTo>
                  <a:lnTo>
                    <a:pt x="3617" y="1825"/>
                  </a:lnTo>
                  <a:lnTo>
                    <a:pt x="3192" y="1885"/>
                  </a:lnTo>
                  <a:cubicBezTo>
                    <a:pt x="2523" y="1977"/>
                    <a:pt x="1976" y="2524"/>
                    <a:pt x="1885" y="3223"/>
                  </a:cubicBezTo>
                  <a:lnTo>
                    <a:pt x="1824" y="3648"/>
                  </a:lnTo>
                  <a:lnTo>
                    <a:pt x="1733" y="3223"/>
                  </a:lnTo>
                  <a:cubicBezTo>
                    <a:pt x="1641" y="2524"/>
                    <a:pt x="1094" y="1977"/>
                    <a:pt x="426" y="1885"/>
                  </a:cubicBezTo>
                  <a:lnTo>
                    <a:pt x="0" y="1825"/>
                  </a:lnTo>
                  <a:lnTo>
                    <a:pt x="426" y="1764"/>
                  </a:lnTo>
                  <a:cubicBezTo>
                    <a:pt x="1094" y="1642"/>
                    <a:pt x="1641" y="1095"/>
                    <a:pt x="1733" y="426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2" name="Google Shape;9262;p46"/>
            <p:cNvSpPr/>
            <p:nvPr/>
          </p:nvSpPr>
          <p:spPr>
            <a:xfrm>
              <a:off x="2015876" y="2403575"/>
              <a:ext cx="90884" cy="91663"/>
            </a:xfrm>
            <a:custGeom>
              <a:avLst/>
              <a:gdLst/>
              <a:ahLst/>
              <a:cxnLst/>
              <a:rect l="l" t="t" r="r" b="b"/>
              <a:pathLst>
                <a:path w="3618" h="3649" extrusionOk="0">
                  <a:moveTo>
                    <a:pt x="1824" y="1"/>
                  </a:moveTo>
                  <a:lnTo>
                    <a:pt x="1885" y="426"/>
                  </a:lnTo>
                  <a:cubicBezTo>
                    <a:pt x="1976" y="1095"/>
                    <a:pt x="2523" y="1642"/>
                    <a:pt x="3192" y="1764"/>
                  </a:cubicBezTo>
                  <a:lnTo>
                    <a:pt x="3617" y="1825"/>
                  </a:lnTo>
                  <a:lnTo>
                    <a:pt x="3192" y="1885"/>
                  </a:lnTo>
                  <a:cubicBezTo>
                    <a:pt x="2523" y="1977"/>
                    <a:pt x="1976" y="2524"/>
                    <a:pt x="1885" y="3223"/>
                  </a:cubicBezTo>
                  <a:lnTo>
                    <a:pt x="1824" y="3648"/>
                  </a:lnTo>
                  <a:lnTo>
                    <a:pt x="1733" y="3223"/>
                  </a:lnTo>
                  <a:cubicBezTo>
                    <a:pt x="1641" y="2524"/>
                    <a:pt x="1094" y="1977"/>
                    <a:pt x="426" y="1885"/>
                  </a:cubicBezTo>
                  <a:lnTo>
                    <a:pt x="0" y="1825"/>
                  </a:lnTo>
                  <a:lnTo>
                    <a:pt x="426" y="1764"/>
                  </a:lnTo>
                  <a:cubicBezTo>
                    <a:pt x="1094" y="1642"/>
                    <a:pt x="1641" y="1095"/>
                    <a:pt x="1733" y="426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3" name="Google Shape;9263;p46"/>
            <p:cNvSpPr/>
            <p:nvPr/>
          </p:nvSpPr>
          <p:spPr>
            <a:xfrm>
              <a:off x="7613226" y="2495250"/>
              <a:ext cx="90884" cy="91663"/>
            </a:xfrm>
            <a:custGeom>
              <a:avLst/>
              <a:gdLst/>
              <a:ahLst/>
              <a:cxnLst/>
              <a:rect l="l" t="t" r="r" b="b"/>
              <a:pathLst>
                <a:path w="3618" h="3649" extrusionOk="0">
                  <a:moveTo>
                    <a:pt x="1824" y="1"/>
                  </a:moveTo>
                  <a:lnTo>
                    <a:pt x="1885" y="426"/>
                  </a:lnTo>
                  <a:cubicBezTo>
                    <a:pt x="1976" y="1095"/>
                    <a:pt x="2523" y="1642"/>
                    <a:pt x="3192" y="1764"/>
                  </a:cubicBezTo>
                  <a:lnTo>
                    <a:pt x="3617" y="1825"/>
                  </a:lnTo>
                  <a:lnTo>
                    <a:pt x="3192" y="1885"/>
                  </a:lnTo>
                  <a:cubicBezTo>
                    <a:pt x="2523" y="1977"/>
                    <a:pt x="1976" y="2524"/>
                    <a:pt x="1885" y="3223"/>
                  </a:cubicBezTo>
                  <a:lnTo>
                    <a:pt x="1824" y="3648"/>
                  </a:lnTo>
                  <a:lnTo>
                    <a:pt x="1733" y="3223"/>
                  </a:lnTo>
                  <a:cubicBezTo>
                    <a:pt x="1641" y="2524"/>
                    <a:pt x="1094" y="1977"/>
                    <a:pt x="426" y="1885"/>
                  </a:cubicBezTo>
                  <a:lnTo>
                    <a:pt x="0" y="1825"/>
                  </a:lnTo>
                  <a:lnTo>
                    <a:pt x="426" y="1764"/>
                  </a:lnTo>
                  <a:cubicBezTo>
                    <a:pt x="1094" y="1642"/>
                    <a:pt x="1641" y="1095"/>
                    <a:pt x="1733" y="426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4" name="Google Shape;9264;p46"/>
            <p:cNvSpPr/>
            <p:nvPr/>
          </p:nvSpPr>
          <p:spPr>
            <a:xfrm>
              <a:off x="7393976" y="2987100"/>
              <a:ext cx="90884" cy="91663"/>
            </a:xfrm>
            <a:custGeom>
              <a:avLst/>
              <a:gdLst/>
              <a:ahLst/>
              <a:cxnLst/>
              <a:rect l="l" t="t" r="r" b="b"/>
              <a:pathLst>
                <a:path w="3618" h="3649" extrusionOk="0">
                  <a:moveTo>
                    <a:pt x="1824" y="1"/>
                  </a:moveTo>
                  <a:lnTo>
                    <a:pt x="1885" y="426"/>
                  </a:lnTo>
                  <a:cubicBezTo>
                    <a:pt x="1976" y="1095"/>
                    <a:pt x="2523" y="1642"/>
                    <a:pt x="3192" y="1764"/>
                  </a:cubicBezTo>
                  <a:lnTo>
                    <a:pt x="3617" y="1825"/>
                  </a:lnTo>
                  <a:lnTo>
                    <a:pt x="3192" y="1885"/>
                  </a:lnTo>
                  <a:cubicBezTo>
                    <a:pt x="2523" y="1977"/>
                    <a:pt x="1976" y="2524"/>
                    <a:pt x="1885" y="3223"/>
                  </a:cubicBezTo>
                  <a:lnTo>
                    <a:pt x="1824" y="3648"/>
                  </a:lnTo>
                  <a:lnTo>
                    <a:pt x="1733" y="3223"/>
                  </a:lnTo>
                  <a:cubicBezTo>
                    <a:pt x="1641" y="2524"/>
                    <a:pt x="1094" y="1977"/>
                    <a:pt x="426" y="1885"/>
                  </a:cubicBezTo>
                  <a:lnTo>
                    <a:pt x="0" y="1825"/>
                  </a:lnTo>
                  <a:lnTo>
                    <a:pt x="426" y="1764"/>
                  </a:lnTo>
                  <a:cubicBezTo>
                    <a:pt x="1094" y="1642"/>
                    <a:pt x="1641" y="1095"/>
                    <a:pt x="1733" y="426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265" name="Google Shape;9265;p46"/>
            <p:cNvGrpSpPr/>
            <p:nvPr/>
          </p:nvGrpSpPr>
          <p:grpSpPr>
            <a:xfrm rot="10800000" flipH="1">
              <a:off x="7241917" y="1167972"/>
              <a:ext cx="1089383" cy="1129944"/>
              <a:chOff x="1609851" y="1570464"/>
              <a:chExt cx="1473733" cy="1539433"/>
            </a:xfrm>
          </p:grpSpPr>
          <p:sp>
            <p:nvSpPr>
              <p:cNvPr id="9266" name="Google Shape;9266;p46"/>
              <p:cNvSpPr/>
              <p:nvPr/>
            </p:nvSpPr>
            <p:spPr>
              <a:xfrm>
                <a:off x="2083882" y="2441068"/>
                <a:ext cx="117373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26" extrusionOk="0">
                    <a:moveTo>
                      <a:pt x="3413" y="0"/>
                    </a:moveTo>
                    <a:lnTo>
                      <a:pt x="0" y="2389"/>
                    </a:lnTo>
                    <a:lnTo>
                      <a:pt x="68" y="2526"/>
                    </a:lnTo>
                    <a:lnTo>
                      <a:pt x="3413" y="69"/>
                    </a:lnTo>
                    <a:lnTo>
                      <a:pt x="341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67" name="Google Shape;9267;p46"/>
              <p:cNvSpPr/>
              <p:nvPr/>
            </p:nvSpPr>
            <p:spPr>
              <a:xfrm>
                <a:off x="2039291" y="2403525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2935" y="0"/>
                    </a:moveTo>
                    <a:lnTo>
                      <a:pt x="0" y="888"/>
                    </a:lnTo>
                    <a:lnTo>
                      <a:pt x="0" y="1024"/>
                    </a:lnTo>
                    <a:lnTo>
                      <a:pt x="2935" y="69"/>
                    </a:lnTo>
                    <a:lnTo>
                      <a:pt x="293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68" name="Google Shape;9268;p46"/>
              <p:cNvSpPr/>
              <p:nvPr/>
            </p:nvSpPr>
            <p:spPr>
              <a:xfrm>
                <a:off x="2151920" y="2513816"/>
                <a:ext cx="68107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26" extrusionOk="0">
                    <a:moveTo>
                      <a:pt x="1980" y="0"/>
                    </a:moveTo>
                    <a:lnTo>
                      <a:pt x="1" y="2458"/>
                    </a:lnTo>
                    <a:lnTo>
                      <a:pt x="137" y="2526"/>
                    </a:lnTo>
                    <a:lnTo>
                      <a:pt x="198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69" name="Google Shape;9269;p46"/>
              <p:cNvSpPr/>
              <p:nvPr/>
            </p:nvSpPr>
            <p:spPr>
              <a:xfrm>
                <a:off x="2241102" y="2509106"/>
                <a:ext cx="49301" cy="133807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892" extrusionOk="0">
                    <a:moveTo>
                      <a:pt x="1366" y="1"/>
                    </a:moveTo>
                    <a:lnTo>
                      <a:pt x="0" y="3892"/>
                    </a:lnTo>
                    <a:lnTo>
                      <a:pt x="69" y="3892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70" name="Google Shape;9270;p46"/>
              <p:cNvSpPr/>
              <p:nvPr/>
            </p:nvSpPr>
            <p:spPr>
              <a:xfrm>
                <a:off x="2158968" y="2074990"/>
                <a:ext cx="61059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2595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775" y="2594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71" name="Google Shape;9271;p46"/>
              <p:cNvSpPr/>
              <p:nvPr/>
            </p:nvSpPr>
            <p:spPr>
              <a:xfrm>
                <a:off x="2022858" y="2333115"/>
                <a:ext cx="145531" cy="4744"/>
              </a:xfrm>
              <a:custGeom>
                <a:avLst/>
                <a:gdLst/>
                <a:ahLst/>
                <a:cxnLst/>
                <a:rect l="l" t="t" r="r" b="b"/>
                <a:pathLst>
                  <a:path w="4233" h="138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4232" y="137"/>
                    </a:lnTo>
                    <a:lnTo>
                      <a:pt x="4232" y="69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72" name="Google Shape;9272;p46"/>
              <p:cNvSpPr/>
              <p:nvPr/>
            </p:nvSpPr>
            <p:spPr>
              <a:xfrm>
                <a:off x="2346717" y="2016303"/>
                <a:ext cx="4710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3073" extrusionOk="0">
                    <a:moveTo>
                      <a:pt x="0" y="1"/>
                    </a:moveTo>
                    <a:lnTo>
                      <a:pt x="0" y="3072"/>
                    </a:lnTo>
                    <a:lnTo>
                      <a:pt x="137" y="3072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73" name="Google Shape;9273;p46"/>
              <p:cNvSpPr/>
              <p:nvPr/>
            </p:nvSpPr>
            <p:spPr>
              <a:xfrm>
                <a:off x="2086220" y="2143028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69" y="1"/>
                    </a:moveTo>
                    <a:lnTo>
                      <a:pt x="0" y="137"/>
                    </a:lnTo>
                    <a:lnTo>
                      <a:pt x="3413" y="2595"/>
                    </a:lnTo>
                    <a:lnTo>
                      <a:pt x="3413" y="2526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74" name="Google Shape;9274;p46"/>
              <p:cNvSpPr/>
              <p:nvPr/>
            </p:nvSpPr>
            <p:spPr>
              <a:xfrm>
                <a:off x="2492179" y="2445744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69"/>
                    </a:cubicBezTo>
                    <a:lnTo>
                      <a:pt x="3277" y="2595"/>
                    </a:lnTo>
                    <a:cubicBezTo>
                      <a:pt x="3346" y="2527"/>
                      <a:pt x="3346" y="2527"/>
                      <a:pt x="3414" y="2458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75" name="Google Shape;9275;p46"/>
              <p:cNvSpPr/>
              <p:nvPr/>
            </p:nvSpPr>
            <p:spPr>
              <a:xfrm>
                <a:off x="2342007" y="2556069"/>
                <a:ext cx="4744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138" h="3072" extrusionOk="0">
                    <a:moveTo>
                      <a:pt x="69" y="0"/>
                    </a:moveTo>
                    <a:lnTo>
                      <a:pt x="1" y="3072"/>
                    </a:lnTo>
                    <a:lnTo>
                      <a:pt x="137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76" name="Google Shape;9276;p46"/>
              <p:cNvSpPr/>
              <p:nvPr/>
            </p:nvSpPr>
            <p:spPr>
              <a:xfrm>
                <a:off x="2553203" y="2241596"/>
                <a:ext cx="103278" cy="32902"/>
              </a:xfrm>
              <a:custGeom>
                <a:avLst/>
                <a:gdLst/>
                <a:ahLst/>
                <a:cxnLst/>
                <a:rect l="l" t="t" r="r" b="b"/>
                <a:pathLst>
                  <a:path w="3004" h="957" extrusionOk="0">
                    <a:moveTo>
                      <a:pt x="2936" y="1"/>
                    </a:moveTo>
                    <a:lnTo>
                      <a:pt x="1" y="888"/>
                    </a:lnTo>
                    <a:lnTo>
                      <a:pt x="1" y="956"/>
                    </a:lnTo>
                    <a:lnTo>
                      <a:pt x="3004" y="137"/>
                    </a:lnTo>
                    <a:cubicBezTo>
                      <a:pt x="3004" y="137"/>
                      <a:pt x="3004" y="1"/>
                      <a:pt x="2936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77" name="Google Shape;9277;p46"/>
              <p:cNvSpPr/>
              <p:nvPr/>
            </p:nvSpPr>
            <p:spPr>
              <a:xfrm>
                <a:off x="2527384" y="2340163"/>
                <a:ext cx="143193" cy="4710"/>
              </a:xfrm>
              <a:custGeom>
                <a:avLst/>
                <a:gdLst/>
                <a:ahLst/>
                <a:cxnLst/>
                <a:rect l="l" t="t" r="r" b="b"/>
                <a:pathLst>
                  <a:path w="4165" h="137" extrusionOk="0">
                    <a:moveTo>
                      <a:pt x="1" y="0"/>
                    </a:moveTo>
                    <a:lnTo>
                      <a:pt x="1" y="69"/>
                    </a:lnTo>
                    <a:lnTo>
                      <a:pt x="4165" y="137"/>
                    </a:lnTo>
                    <a:lnTo>
                      <a:pt x="416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78" name="Google Shape;9278;p46"/>
              <p:cNvSpPr/>
              <p:nvPr/>
            </p:nvSpPr>
            <p:spPr>
              <a:xfrm>
                <a:off x="2471070" y="2513816"/>
                <a:ext cx="65735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2595" extrusionOk="0">
                    <a:moveTo>
                      <a:pt x="1" y="0"/>
                    </a:moveTo>
                    <a:lnTo>
                      <a:pt x="1775" y="2594"/>
                    </a:lnTo>
                    <a:lnTo>
                      <a:pt x="1912" y="252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79" name="Google Shape;9279;p46"/>
              <p:cNvSpPr/>
              <p:nvPr/>
            </p:nvSpPr>
            <p:spPr>
              <a:xfrm>
                <a:off x="2400659" y="2509106"/>
                <a:ext cx="44625" cy="138517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9" extrusionOk="0">
                    <a:moveTo>
                      <a:pt x="1" y="1"/>
                    </a:moveTo>
                    <a:lnTo>
                      <a:pt x="1161" y="4028"/>
                    </a:lnTo>
                    <a:lnTo>
                      <a:pt x="1298" y="4028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80" name="Google Shape;9280;p46"/>
              <p:cNvSpPr/>
              <p:nvPr/>
            </p:nvSpPr>
            <p:spPr>
              <a:xfrm>
                <a:off x="1936048" y="2030399"/>
                <a:ext cx="145496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232" h="3209" extrusionOk="0">
                    <a:moveTo>
                      <a:pt x="137" y="0"/>
                    </a:moveTo>
                    <a:lnTo>
                      <a:pt x="0" y="137"/>
                    </a:lnTo>
                    <a:lnTo>
                      <a:pt x="4164" y="3209"/>
                    </a:lnTo>
                    <a:lnTo>
                      <a:pt x="4232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81" name="Google Shape;9281;p46"/>
              <p:cNvSpPr/>
              <p:nvPr/>
            </p:nvSpPr>
            <p:spPr>
              <a:xfrm>
                <a:off x="1860928" y="2171185"/>
                <a:ext cx="169012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4916" h="1776" extrusionOk="0">
                    <a:moveTo>
                      <a:pt x="69" y="1"/>
                    </a:moveTo>
                    <a:lnTo>
                      <a:pt x="1" y="206"/>
                    </a:lnTo>
                    <a:lnTo>
                      <a:pt x="4915" y="1776"/>
                    </a:lnTo>
                    <a:lnTo>
                      <a:pt x="4915" y="1707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82" name="Google Shape;9282;p46"/>
              <p:cNvSpPr/>
              <p:nvPr/>
            </p:nvSpPr>
            <p:spPr>
              <a:xfrm>
                <a:off x="2766772" y="2654603"/>
                <a:ext cx="79796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321" h="1844" extrusionOk="0">
                    <a:moveTo>
                      <a:pt x="137" y="1"/>
                    </a:moveTo>
                    <a:cubicBezTo>
                      <a:pt x="137" y="69"/>
                      <a:pt x="68" y="137"/>
                      <a:pt x="0" y="206"/>
                    </a:cubicBezTo>
                    <a:lnTo>
                      <a:pt x="2184" y="1844"/>
                    </a:lnTo>
                    <a:lnTo>
                      <a:pt x="2253" y="1776"/>
                    </a:lnTo>
                    <a:lnTo>
                      <a:pt x="2321" y="1639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83" name="Google Shape;9283;p46"/>
              <p:cNvSpPr/>
              <p:nvPr/>
            </p:nvSpPr>
            <p:spPr>
              <a:xfrm>
                <a:off x="1837481" y="2328440"/>
                <a:ext cx="176026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5120" h="274" extrusionOk="0">
                    <a:moveTo>
                      <a:pt x="0" y="0"/>
                    </a:moveTo>
                    <a:cubicBezTo>
                      <a:pt x="0" y="68"/>
                      <a:pt x="0" y="137"/>
                      <a:pt x="0" y="205"/>
                    </a:cubicBezTo>
                    <a:lnTo>
                      <a:pt x="5120" y="273"/>
                    </a:lnTo>
                    <a:lnTo>
                      <a:pt x="5120" y="137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84" name="Google Shape;9284;p46"/>
              <p:cNvSpPr/>
              <p:nvPr/>
            </p:nvSpPr>
            <p:spPr>
              <a:xfrm>
                <a:off x="1722479" y="2323729"/>
                <a:ext cx="93892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74" extrusionOk="0">
                    <a:moveTo>
                      <a:pt x="1" y="1"/>
                    </a:moveTo>
                    <a:lnTo>
                      <a:pt x="1" y="205"/>
                    </a:lnTo>
                    <a:lnTo>
                      <a:pt x="1" y="274"/>
                    </a:lnTo>
                    <a:lnTo>
                      <a:pt x="2731" y="274"/>
                    </a:lnTo>
                    <a:cubicBezTo>
                      <a:pt x="2731" y="205"/>
                      <a:pt x="2731" y="137"/>
                      <a:pt x="2731" y="69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85" name="Google Shape;9285;p46"/>
              <p:cNvSpPr/>
              <p:nvPr/>
            </p:nvSpPr>
            <p:spPr>
              <a:xfrm>
                <a:off x="2403032" y="2032737"/>
                <a:ext cx="49301" cy="136145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960" extrusionOk="0">
                    <a:moveTo>
                      <a:pt x="1365" y="1"/>
                    </a:moveTo>
                    <a:lnTo>
                      <a:pt x="0" y="3960"/>
                    </a:lnTo>
                    <a:lnTo>
                      <a:pt x="68" y="3960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86" name="Google Shape;9286;p46"/>
              <p:cNvSpPr/>
              <p:nvPr/>
            </p:nvSpPr>
            <p:spPr>
              <a:xfrm>
                <a:off x="2611890" y="2539636"/>
                <a:ext cx="147868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301" h="3209" extrusionOk="0">
                    <a:moveTo>
                      <a:pt x="137" y="0"/>
                    </a:moveTo>
                    <a:lnTo>
                      <a:pt x="0" y="69"/>
                    </a:lnTo>
                    <a:lnTo>
                      <a:pt x="4164" y="3208"/>
                    </a:lnTo>
                    <a:lnTo>
                      <a:pt x="4300" y="3004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87" name="Google Shape;9287;p46"/>
              <p:cNvSpPr/>
              <p:nvPr/>
            </p:nvSpPr>
            <p:spPr>
              <a:xfrm>
                <a:off x="2663494" y="2443406"/>
                <a:ext cx="171350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844" extrusionOk="0">
                    <a:moveTo>
                      <a:pt x="1" y="1"/>
                    </a:moveTo>
                    <a:cubicBezTo>
                      <a:pt x="1" y="69"/>
                      <a:pt x="1" y="69"/>
                      <a:pt x="1" y="137"/>
                    </a:cubicBezTo>
                    <a:lnTo>
                      <a:pt x="4915" y="1844"/>
                    </a:lnTo>
                    <a:lnTo>
                      <a:pt x="4984" y="1707"/>
                    </a:lnTo>
                    <a:lnTo>
                      <a:pt x="4984" y="1639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88" name="Google Shape;9288;p46"/>
              <p:cNvSpPr/>
              <p:nvPr/>
            </p:nvSpPr>
            <p:spPr>
              <a:xfrm>
                <a:off x="2851244" y="211019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80"/>
                    </a:lnTo>
                    <a:cubicBezTo>
                      <a:pt x="0" y="1980"/>
                      <a:pt x="69" y="2048"/>
                      <a:pt x="69" y="2116"/>
                    </a:cubicBezTo>
                    <a:lnTo>
                      <a:pt x="6212" y="205"/>
                    </a:lnTo>
                    <a:cubicBezTo>
                      <a:pt x="6212" y="137"/>
                      <a:pt x="6212" y="68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89" name="Google Shape;9289;p46"/>
              <p:cNvSpPr/>
              <p:nvPr/>
            </p:nvSpPr>
            <p:spPr>
              <a:xfrm>
                <a:off x="2250488" y="2030399"/>
                <a:ext cx="44625" cy="138483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8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229" y="4028"/>
                    </a:lnTo>
                    <a:lnTo>
                      <a:pt x="1297" y="4028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90" name="Google Shape;9290;p46"/>
              <p:cNvSpPr/>
              <p:nvPr/>
            </p:nvSpPr>
            <p:spPr>
              <a:xfrm>
                <a:off x="2489841" y="2150076"/>
                <a:ext cx="119711" cy="86878"/>
              </a:xfrm>
              <a:custGeom>
                <a:avLst/>
                <a:gdLst/>
                <a:ahLst/>
                <a:cxnLst/>
                <a:rect l="l" t="t" r="r" b="b"/>
                <a:pathLst>
                  <a:path w="3482" h="2527" extrusionOk="0">
                    <a:moveTo>
                      <a:pt x="3414" y="1"/>
                    </a:moveTo>
                    <a:lnTo>
                      <a:pt x="1" y="2458"/>
                    </a:lnTo>
                    <a:lnTo>
                      <a:pt x="69" y="2458"/>
                    </a:lnTo>
                    <a:lnTo>
                      <a:pt x="69" y="2526"/>
                    </a:lnTo>
                    <a:lnTo>
                      <a:pt x="3482" y="137"/>
                    </a:lnTo>
                    <a:lnTo>
                      <a:pt x="341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91" name="Google Shape;9291;p46"/>
              <p:cNvSpPr/>
              <p:nvPr/>
            </p:nvSpPr>
            <p:spPr>
              <a:xfrm>
                <a:off x="2473407" y="2077328"/>
                <a:ext cx="68107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95" extrusionOk="0">
                    <a:moveTo>
                      <a:pt x="1844" y="1"/>
                    </a:moveTo>
                    <a:lnTo>
                      <a:pt x="1" y="2526"/>
                    </a:lnTo>
                    <a:lnTo>
                      <a:pt x="69" y="2526"/>
                    </a:lnTo>
                    <a:lnTo>
                      <a:pt x="69" y="2594"/>
                    </a:lnTo>
                    <a:lnTo>
                      <a:pt x="1980" y="137"/>
                    </a:lnTo>
                    <a:lnTo>
                      <a:pt x="184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92" name="Google Shape;9292;p46"/>
              <p:cNvSpPr/>
              <p:nvPr/>
            </p:nvSpPr>
            <p:spPr>
              <a:xfrm>
                <a:off x="2041629" y="2234548"/>
                <a:ext cx="100940" cy="37577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93" extrusionOk="0">
                    <a:moveTo>
                      <a:pt x="1" y="1"/>
                    </a:moveTo>
                    <a:lnTo>
                      <a:pt x="1" y="137"/>
                    </a:lnTo>
                    <a:lnTo>
                      <a:pt x="2936" y="1093"/>
                    </a:lnTo>
                    <a:cubicBezTo>
                      <a:pt x="2936" y="1025"/>
                      <a:pt x="2936" y="1025"/>
                      <a:pt x="2936" y="1025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93" name="Google Shape;9293;p46"/>
              <p:cNvSpPr/>
              <p:nvPr/>
            </p:nvSpPr>
            <p:spPr>
              <a:xfrm>
                <a:off x="1846866" y="1959989"/>
                <a:ext cx="77458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253" h="1844" extrusionOk="0">
                    <a:moveTo>
                      <a:pt x="137" y="1"/>
                    </a:moveTo>
                    <a:lnTo>
                      <a:pt x="69" y="69"/>
                    </a:lnTo>
                    <a:cubicBezTo>
                      <a:pt x="69" y="137"/>
                      <a:pt x="0" y="137"/>
                      <a:pt x="0" y="205"/>
                    </a:cubicBezTo>
                    <a:lnTo>
                      <a:pt x="2184" y="1844"/>
                    </a:lnTo>
                    <a:lnTo>
                      <a:pt x="2253" y="170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94" name="Google Shape;9294;p46"/>
              <p:cNvSpPr/>
              <p:nvPr/>
            </p:nvSpPr>
            <p:spPr>
              <a:xfrm>
                <a:off x="2553203" y="2408201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2936" y="1025"/>
                    </a:lnTo>
                    <a:lnTo>
                      <a:pt x="2936" y="956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95" name="Google Shape;9295;p46"/>
              <p:cNvSpPr/>
              <p:nvPr/>
            </p:nvSpPr>
            <p:spPr>
              <a:xfrm>
                <a:off x="2665832" y="2182943"/>
                <a:ext cx="171350" cy="5868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7" extrusionOk="0">
                    <a:moveTo>
                      <a:pt x="4916" y="0"/>
                    </a:moveTo>
                    <a:lnTo>
                      <a:pt x="1" y="1570"/>
                    </a:lnTo>
                    <a:lnTo>
                      <a:pt x="1" y="1707"/>
                    </a:lnTo>
                    <a:lnTo>
                      <a:pt x="4984" y="137"/>
                    </a:lnTo>
                    <a:lnTo>
                      <a:pt x="491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96" name="Google Shape;9296;p46"/>
              <p:cNvSpPr/>
              <p:nvPr/>
            </p:nvSpPr>
            <p:spPr>
              <a:xfrm>
                <a:off x="1858590" y="2436358"/>
                <a:ext cx="171350" cy="58721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8" extrusionOk="0">
                    <a:moveTo>
                      <a:pt x="4915" y="1"/>
                    </a:moveTo>
                    <a:lnTo>
                      <a:pt x="1" y="1503"/>
                    </a:lnTo>
                    <a:lnTo>
                      <a:pt x="69" y="1707"/>
                    </a:lnTo>
                    <a:lnTo>
                      <a:pt x="4983" y="137"/>
                    </a:lnTo>
                    <a:cubicBezTo>
                      <a:pt x="4983" y="69"/>
                      <a:pt x="4983" y="69"/>
                      <a:pt x="4915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97" name="Google Shape;9297;p46"/>
              <p:cNvSpPr/>
              <p:nvPr/>
            </p:nvSpPr>
            <p:spPr>
              <a:xfrm>
                <a:off x="1633298" y="2096099"/>
                <a:ext cx="213603" cy="77493"/>
              </a:xfrm>
              <a:custGeom>
                <a:avLst/>
                <a:gdLst/>
                <a:ahLst/>
                <a:cxnLst/>
                <a:rect l="l" t="t" r="r" b="b"/>
                <a:pathLst>
                  <a:path w="6213" h="2254" extrusionOk="0">
                    <a:moveTo>
                      <a:pt x="69" y="1"/>
                    </a:moveTo>
                    <a:cubicBezTo>
                      <a:pt x="69" y="69"/>
                      <a:pt x="69" y="137"/>
                      <a:pt x="1" y="205"/>
                    </a:cubicBezTo>
                    <a:lnTo>
                      <a:pt x="6144" y="2185"/>
                    </a:lnTo>
                    <a:lnTo>
                      <a:pt x="6144" y="2253"/>
                    </a:lnTo>
                    <a:lnTo>
                      <a:pt x="6212" y="2048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98" name="Google Shape;9298;p46"/>
              <p:cNvSpPr/>
              <p:nvPr/>
            </p:nvSpPr>
            <p:spPr>
              <a:xfrm>
                <a:off x="2661157" y="1732359"/>
                <a:ext cx="136145" cy="183074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25" extrusionOk="0">
                    <a:moveTo>
                      <a:pt x="3755" y="1"/>
                    </a:moveTo>
                    <a:lnTo>
                      <a:pt x="0" y="5188"/>
                    </a:lnTo>
                    <a:lnTo>
                      <a:pt x="137" y="5325"/>
                    </a:lnTo>
                    <a:lnTo>
                      <a:pt x="3959" y="137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99" name="Google Shape;9299;p46"/>
              <p:cNvSpPr/>
              <p:nvPr/>
            </p:nvSpPr>
            <p:spPr>
              <a:xfrm>
                <a:off x="1907856" y="1722973"/>
                <a:ext cx="136145" cy="18544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94" extrusionOk="0">
                    <a:moveTo>
                      <a:pt x="206" y="1"/>
                    </a:moveTo>
                    <a:lnTo>
                      <a:pt x="1" y="137"/>
                    </a:lnTo>
                    <a:lnTo>
                      <a:pt x="3755" y="5393"/>
                    </a:lnTo>
                    <a:lnTo>
                      <a:pt x="3960" y="5325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00" name="Google Shape;9300;p46"/>
              <p:cNvSpPr/>
              <p:nvPr/>
            </p:nvSpPr>
            <p:spPr>
              <a:xfrm>
                <a:off x="2515660" y="1746455"/>
                <a:ext cx="37577" cy="91554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2663" extrusionOk="0">
                    <a:moveTo>
                      <a:pt x="888" y="0"/>
                    </a:moveTo>
                    <a:lnTo>
                      <a:pt x="1" y="2594"/>
                    </a:lnTo>
                    <a:lnTo>
                      <a:pt x="137" y="2662"/>
                    </a:lnTo>
                    <a:lnTo>
                      <a:pt x="1093" y="137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01" name="Google Shape;9301;p46"/>
              <p:cNvSpPr/>
              <p:nvPr/>
            </p:nvSpPr>
            <p:spPr>
              <a:xfrm>
                <a:off x="2161306" y="1741745"/>
                <a:ext cx="32902" cy="93926"/>
              </a:xfrm>
              <a:custGeom>
                <a:avLst/>
                <a:gdLst/>
                <a:ahLst/>
                <a:cxnLst/>
                <a:rect l="l" t="t" r="r" b="b"/>
                <a:pathLst>
                  <a:path w="957" h="2732" extrusionOk="0">
                    <a:moveTo>
                      <a:pt x="137" y="1"/>
                    </a:moveTo>
                    <a:lnTo>
                      <a:pt x="1" y="69"/>
                    </a:lnTo>
                    <a:lnTo>
                      <a:pt x="752" y="2731"/>
                    </a:lnTo>
                    <a:lnTo>
                      <a:pt x="956" y="266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02" name="Google Shape;9302;p46"/>
              <p:cNvSpPr/>
              <p:nvPr/>
            </p:nvSpPr>
            <p:spPr>
              <a:xfrm>
                <a:off x="1835108" y="2640541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0"/>
                    </a:moveTo>
                    <a:lnTo>
                      <a:pt x="1" y="1570"/>
                    </a:lnTo>
                    <a:lnTo>
                      <a:pt x="137" y="1775"/>
                    </a:lnTo>
                    <a:lnTo>
                      <a:pt x="2322" y="137"/>
                    </a:lnTo>
                    <a:cubicBezTo>
                      <a:pt x="2322" y="137"/>
                      <a:pt x="2253" y="69"/>
                      <a:pt x="225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03" name="Google Shape;9303;p46"/>
              <p:cNvSpPr/>
              <p:nvPr/>
            </p:nvSpPr>
            <p:spPr>
              <a:xfrm>
                <a:off x="2349055" y="1586863"/>
                <a:ext cx="9420" cy="222989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6" extrusionOk="0">
                    <a:moveTo>
                      <a:pt x="69" y="1"/>
                    </a:moveTo>
                    <a:lnTo>
                      <a:pt x="0" y="6485"/>
                    </a:lnTo>
                    <a:lnTo>
                      <a:pt x="205" y="6485"/>
                    </a:lnTo>
                    <a:lnTo>
                      <a:pt x="27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04" name="Google Shape;9304;p46"/>
              <p:cNvSpPr/>
              <p:nvPr/>
            </p:nvSpPr>
            <p:spPr>
              <a:xfrm>
                <a:off x="1628622" y="249504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12"/>
                    </a:lnTo>
                    <a:cubicBezTo>
                      <a:pt x="0" y="1980"/>
                      <a:pt x="0" y="2048"/>
                      <a:pt x="69" y="2116"/>
                    </a:cubicBezTo>
                    <a:lnTo>
                      <a:pt x="6212" y="137"/>
                    </a:lnTo>
                    <a:cubicBezTo>
                      <a:pt x="6212" y="137"/>
                      <a:pt x="6212" y="69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05" name="Google Shape;9305;p46"/>
              <p:cNvSpPr/>
              <p:nvPr/>
            </p:nvSpPr>
            <p:spPr>
              <a:xfrm>
                <a:off x="2651771" y="2769604"/>
                <a:ext cx="133807" cy="185411"/>
              </a:xfrm>
              <a:custGeom>
                <a:avLst/>
                <a:gdLst/>
                <a:ahLst/>
                <a:cxnLst/>
                <a:rect l="l" t="t" r="r" b="b"/>
                <a:pathLst>
                  <a:path w="3892" h="5393" extrusionOk="0">
                    <a:moveTo>
                      <a:pt x="69" y="0"/>
                    </a:moveTo>
                    <a:lnTo>
                      <a:pt x="0" y="137"/>
                    </a:lnTo>
                    <a:lnTo>
                      <a:pt x="3686" y="5393"/>
                    </a:lnTo>
                    <a:lnTo>
                      <a:pt x="3891" y="525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06" name="Google Shape;9306;p46"/>
              <p:cNvSpPr/>
              <p:nvPr/>
            </p:nvSpPr>
            <p:spPr>
              <a:xfrm>
                <a:off x="2499227" y="2847027"/>
                <a:ext cx="35240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5" extrusionOk="0">
                    <a:moveTo>
                      <a:pt x="1" y="1"/>
                    </a:moveTo>
                    <a:lnTo>
                      <a:pt x="820" y="2595"/>
                    </a:lnTo>
                    <a:lnTo>
                      <a:pt x="1025" y="252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07" name="Google Shape;9307;p46"/>
              <p:cNvSpPr/>
              <p:nvPr/>
            </p:nvSpPr>
            <p:spPr>
              <a:xfrm>
                <a:off x="2848906" y="2504431"/>
                <a:ext cx="213569" cy="79830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322" extrusionOk="0">
                    <a:moveTo>
                      <a:pt x="68" y="0"/>
                    </a:moveTo>
                    <a:cubicBezTo>
                      <a:pt x="0" y="69"/>
                      <a:pt x="0" y="137"/>
                      <a:pt x="0" y="205"/>
                    </a:cubicBezTo>
                    <a:lnTo>
                      <a:pt x="6075" y="2321"/>
                    </a:lnTo>
                    <a:lnTo>
                      <a:pt x="6211" y="2048"/>
                    </a:lnTo>
                    <a:lnTo>
                      <a:pt x="6211" y="1980"/>
                    </a:lnTo>
                    <a:lnTo>
                      <a:pt x="6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08" name="Google Shape;9308;p46"/>
              <p:cNvSpPr/>
              <p:nvPr/>
            </p:nvSpPr>
            <p:spPr>
              <a:xfrm>
                <a:off x="2142534" y="2840014"/>
                <a:ext cx="35240" cy="89182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4" extrusionOk="0">
                    <a:moveTo>
                      <a:pt x="888" y="0"/>
                    </a:moveTo>
                    <a:lnTo>
                      <a:pt x="1" y="2526"/>
                    </a:lnTo>
                    <a:lnTo>
                      <a:pt x="205" y="2594"/>
                    </a:lnTo>
                    <a:lnTo>
                      <a:pt x="1025" y="68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09" name="Google Shape;9309;p46"/>
              <p:cNvSpPr/>
              <p:nvPr/>
            </p:nvSpPr>
            <p:spPr>
              <a:xfrm>
                <a:off x="1896133" y="2762556"/>
                <a:ext cx="136145" cy="18073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257" extrusionOk="0">
                    <a:moveTo>
                      <a:pt x="3823" y="1"/>
                    </a:moveTo>
                    <a:lnTo>
                      <a:pt x="1" y="5120"/>
                    </a:lnTo>
                    <a:lnTo>
                      <a:pt x="137" y="5257"/>
                    </a:lnTo>
                    <a:lnTo>
                      <a:pt x="3960" y="69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10" name="Google Shape;9310;p46"/>
              <p:cNvSpPr/>
              <p:nvPr/>
            </p:nvSpPr>
            <p:spPr>
              <a:xfrm>
                <a:off x="2332621" y="2868171"/>
                <a:ext cx="9420" cy="222954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5" extrusionOk="0">
                    <a:moveTo>
                      <a:pt x="137" y="0"/>
                    </a:moveTo>
                    <a:lnTo>
                      <a:pt x="0" y="6485"/>
                    </a:lnTo>
                    <a:lnTo>
                      <a:pt x="274" y="6485"/>
                    </a:lnTo>
                    <a:lnTo>
                      <a:pt x="274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11" name="Google Shape;9311;p46"/>
              <p:cNvSpPr/>
              <p:nvPr/>
            </p:nvSpPr>
            <p:spPr>
              <a:xfrm>
                <a:off x="2349055" y="1828589"/>
                <a:ext cx="7082" cy="176026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0" extrusionOk="0">
                    <a:moveTo>
                      <a:pt x="0" y="0"/>
                    </a:moveTo>
                    <a:lnTo>
                      <a:pt x="0" y="5120"/>
                    </a:lnTo>
                    <a:lnTo>
                      <a:pt x="69" y="5120"/>
                    </a:lnTo>
                    <a:lnTo>
                      <a:pt x="20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12" name="Google Shape;9312;p46"/>
              <p:cNvSpPr/>
              <p:nvPr/>
            </p:nvSpPr>
            <p:spPr>
              <a:xfrm>
                <a:off x="2048677" y="1922446"/>
                <a:ext cx="105615" cy="147868"/>
              </a:xfrm>
              <a:custGeom>
                <a:avLst/>
                <a:gdLst/>
                <a:ahLst/>
                <a:cxnLst/>
                <a:rect l="l" t="t" r="r" b="b"/>
                <a:pathLst>
                  <a:path w="3072" h="4301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048" y="2936"/>
                    </a:lnTo>
                    <a:lnTo>
                      <a:pt x="3004" y="4301"/>
                    </a:lnTo>
                    <a:lnTo>
                      <a:pt x="3072" y="4164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13" name="Google Shape;9313;p46"/>
              <p:cNvSpPr/>
              <p:nvPr/>
            </p:nvSpPr>
            <p:spPr>
              <a:xfrm>
                <a:off x="2039291" y="260533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0" y="4164"/>
                    </a:lnTo>
                    <a:lnTo>
                      <a:pt x="137" y="4232"/>
                    </a:lnTo>
                    <a:lnTo>
                      <a:pt x="3208" y="137"/>
                    </a:lnTo>
                    <a:lnTo>
                      <a:pt x="307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14" name="Google Shape;9314;p46"/>
              <p:cNvSpPr/>
              <p:nvPr/>
            </p:nvSpPr>
            <p:spPr>
              <a:xfrm>
                <a:off x="2194173" y="1849698"/>
                <a:ext cx="56349" cy="171350"/>
              </a:xfrm>
              <a:custGeom>
                <a:avLst/>
                <a:gdLst/>
                <a:ahLst/>
                <a:cxnLst/>
                <a:rect l="l" t="t" r="r" b="b"/>
                <a:pathLst>
                  <a:path w="1639" h="4984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1502" y="4983"/>
                    </a:lnTo>
                    <a:lnTo>
                      <a:pt x="1638" y="498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15" name="Google Shape;9315;p46"/>
              <p:cNvSpPr/>
              <p:nvPr/>
            </p:nvSpPr>
            <p:spPr>
              <a:xfrm>
                <a:off x="1926628" y="2530250"/>
                <a:ext cx="147903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4302" h="3072" extrusionOk="0">
                    <a:moveTo>
                      <a:pt x="4301" y="0"/>
                    </a:moveTo>
                    <a:lnTo>
                      <a:pt x="1" y="2935"/>
                    </a:lnTo>
                    <a:lnTo>
                      <a:pt x="138" y="3072"/>
                    </a:lnTo>
                    <a:lnTo>
                      <a:pt x="4301" y="69"/>
                    </a:lnTo>
                    <a:lnTo>
                      <a:pt x="4301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16" name="Google Shape;9316;p46"/>
              <p:cNvSpPr/>
              <p:nvPr/>
            </p:nvSpPr>
            <p:spPr>
              <a:xfrm>
                <a:off x="2778496" y="1976423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1"/>
                    </a:moveTo>
                    <a:lnTo>
                      <a:pt x="0" y="1570"/>
                    </a:lnTo>
                    <a:lnTo>
                      <a:pt x="69" y="1775"/>
                    </a:lnTo>
                    <a:lnTo>
                      <a:pt x="2321" y="205"/>
                    </a:lnTo>
                    <a:lnTo>
                      <a:pt x="2253" y="69"/>
                    </a:lnTo>
                    <a:lnTo>
                      <a:pt x="225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17" name="Google Shape;9317;p46"/>
              <p:cNvSpPr/>
              <p:nvPr/>
            </p:nvSpPr>
            <p:spPr>
              <a:xfrm>
                <a:off x="2452298" y="1852036"/>
                <a:ext cx="63397" cy="169012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6" extrusionOk="0">
                    <a:moveTo>
                      <a:pt x="1639" y="1"/>
                    </a:moveTo>
                    <a:lnTo>
                      <a:pt x="1" y="4915"/>
                    </a:lnTo>
                    <a:lnTo>
                      <a:pt x="137" y="4915"/>
                    </a:lnTo>
                    <a:lnTo>
                      <a:pt x="1844" y="69"/>
                    </a:lnTo>
                    <a:lnTo>
                      <a:pt x="163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18" name="Google Shape;9318;p46"/>
              <p:cNvSpPr/>
              <p:nvPr/>
            </p:nvSpPr>
            <p:spPr>
              <a:xfrm>
                <a:off x="2618904" y="2042123"/>
                <a:ext cx="150241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4370" h="3073" extrusionOk="0">
                    <a:moveTo>
                      <a:pt x="4233" y="1"/>
                    </a:moveTo>
                    <a:lnTo>
                      <a:pt x="1" y="3004"/>
                    </a:lnTo>
                    <a:lnTo>
                      <a:pt x="69" y="3072"/>
                    </a:lnTo>
                    <a:lnTo>
                      <a:pt x="4369" y="137"/>
                    </a:lnTo>
                    <a:lnTo>
                      <a:pt x="423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19" name="Google Shape;9319;p46"/>
              <p:cNvSpPr/>
              <p:nvPr/>
            </p:nvSpPr>
            <p:spPr>
              <a:xfrm>
                <a:off x="2543818" y="192715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1" y="4164"/>
                    </a:lnTo>
                    <a:lnTo>
                      <a:pt x="137" y="4232"/>
                    </a:lnTo>
                    <a:lnTo>
                      <a:pt x="3209" y="68"/>
                    </a:lnTo>
                    <a:cubicBezTo>
                      <a:pt x="3140" y="68"/>
                      <a:pt x="3072" y="0"/>
                      <a:pt x="30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20" name="Google Shape;9320;p46"/>
              <p:cNvSpPr/>
              <p:nvPr/>
            </p:nvSpPr>
            <p:spPr>
              <a:xfrm>
                <a:off x="2682266" y="2342501"/>
                <a:ext cx="176060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5121" h="206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5120" y="205"/>
                    </a:lnTo>
                    <a:lnTo>
                      <a:pt x="512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21" name="Google Shape;9321;p46"/>
              <p:cNvSpPr/>
              <p:nvPr/>
            </p:nvSpPr>
            <p:spPr>
              <a:xfrm>
                <a:off x="2877063" y="2344839"/>
                <a:ext cx="93892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06" extrusionOk="0">
                    <a:moveTo>
                      <a:pt x="0" y="1"/>
                    </a:moveTo>
                    <a:cubicBezTo>
                      <a:pt x="0" y="69"/>
                      <a:pt x="0" y="137"/>
                      <a:pt x="0" y="206"/>
                    </a:cubicBezTo>
                    <a:lnTo>
                      <a:pt x="2730" y="206"/>
                    </a:lnTo>
                    <a:lnTo>
                      <a:pt x="27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22" name="Google Shape;9322;p46"/>
              <p:cNvSpPr/>
              <p:nvPr/>
            </p:nvSpPr>
            <p:spPr>
              <a:xfrm>
                <a:off x="2539142" y="2610012"/>
                <a:ext cx="107953" cy="147903"/>
              </a:xfrm>
              <a:custGeom>
                <a:avLst/>
                <a:gdLst/>
                <a:ahLst/>
                <a:cxnLst/>
                <a:rect l="l" t="t" r="r" b="b"/>
                <a:pathLst>
                  <a:path w="3140" h="4302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935" y="4301"/>
                    </a:lnTo>
                    <a:lnTo>
                      <a:pt x="3140" y="4165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23" name="Google Shape;9323;p46"/>
              <p:cNvSpPr/>
              <p:nvPr/>
            </p:nvSpPr>
            <p:spPr>
              <a:xfrm>
                <a:off x="2442912" y="2656975"/>
                <a:ext cx="58687" cy="171316"/>
              </a:xfrm>
              <a:custGeom>
                <a:avLst/>
                <a:gdLst/>
                <a:ahLst/>
                <a:cxnLst/>
                <a:rect l="l" t="t" r="r" b="b"/>
                <a:pathLst>
                  <a:path w="1707" h="4983" extrusionOk="0">
                    <a:moveTo>
                      <a:pt x="1" y="0"/>
                    </a:moveTo>
                    <a:lnTo>
                      <a:pt x="1502" y="4983"/>
                    </a:lnTo>
                    <a:lnTo>
                      <a:pt x="1707" y="4915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24" name="Google Shape;9324;p46"/>
              <p:cNvSpPr/>
              <p:nvPr/>
            </p:nvSpPr>
            <p:spPr>
              <a:xfrm>
                <a:off x="2177739" y="2656975"/>
                <a:ext cx="63397" cy="168978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5" extrusionOk="0">
                    <a:moveTo>
                      <a:pt x="1707" y="0"/>
                    </a:moveTo>
                    <a:lnTo>
                      <a:pt x="1" y="4846"/>
                    </a:lnTo>
                    <a:lnTo>
                      <a:pt x="205" y="4915"/>
                    </a:lnTo>
                    <a:lnTo>
                      <a:pt x="18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25" name="Google Shape;9325;p46"/>
              <p:cNvSpPr/>
              <p:nvPr/>
            </p:nvSpPr>
            <p:spPr>
              <a:xfrm>
                <a:off x="2337297" y="2673374"/>
                <a:ext cx="7082" cy="17606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1" extrusionOk="0">
                    <a:moveTo>
                      <a:pt x="138" y="1"/>
                    </a:moveTo>
                    <a:lnTo>
                      <a:pt x="1" y="5120"/>
                    </a:lnTo>
                    <a:lnTo>
                      <a:pt x="206" y="5120"/>
                    </a:lnTo>
                    <a:lnTo>
                      <a:pt x="206" y="1776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26" name="Google Shape;9326;p46"/>
              <p:cNvSpPr/>
              <p:nvPr/>
            </p:nvSpPr>
            <p:spPr>
              <a:xfrm>
                <a:off x="2333962" y="1570464"/>
                <a:ext cx="36237" cy="24788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721" extrusionOk="0">
                    <a:moveTo>
                      <a:pt x="576" y="0"/>
                    </a:moveTo>
                    <a:cubicBezTo>
                      <a:pt x="1" y="0"/>
                      <a:pt x="587" y="721"/>
                      <a:pt x="893" y="721"/>
                    </a:cubicBezTo>
                    <a:cubicBezTo>
                      <a:pt x="986" y="721"/>
                      <a:pt x="1054" y="654"/>
                      <a:pt x="1054" y="478"/>
                    </a:cubicBezTo>
                    <a:cubicBezTo>
                      <a:pt x="1054" y="205"/>
                      <a:pt x="849" y="0"/>
                      <a:pt x="5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27" name="Google Shape;9327;p46"/>
              <p:cNvSpPr/>
              <p:nvPr/>
            </p:nvSpPr>
            <p:spPr>
              <a:xfrm>
                <a:off x="2323236" y="3077030"/>
                <a:ext cx="32902" cy="32867"/>
              </a:xfrm>
              <a:custGeom>
                <a:avLst/>
                <a:gdLst/>
                <a:ahLst/>
                <a:cxnLst/>
                <a:rect l="l" t="t" r="r" b="b"/>
                <a:pathLst>
                  <a:path w="957" h="956" extrusionOk="0">
                    <a:moveTo>
                      <a:pt x="478" y="0"/>
                    </a:moveTo>
                    <a:cubicBezTo>
                      <a:pt x="205" y="0"/>
                      <a:pt x="0" y="205"/>
                      <a:pt x="0" y="478"/>
                    </a:cubicBezTo>
                    <a:cubicBezTo>
                      <a:pt x="0" y="751"/>
                      <a:pt x="205" y="956"/>
                      <a:pt x="478" y="956"/>
                    </a:cubicBezTo>
                    <a:cubicBezTo>
                      <a:pt x="751" y="956"/>
                      <a:pt x="956" y="751"/>
                      <a:pt x="956" y="478"/>
                    </a:cubicBezTo>
                    <a:cubicBezTo>
                      <a:pt x="956" y="205"/>
                      <a:pt x="751" y="0"/>
                      <a:pt x="478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28" name="Google Shape;9328;p46"/>
              <p:cNvSpPr/>
              <p:nvPr/>
            </p:nvSpPr>
            <p:spPr>
              <a:xfrm>
                <a:off x="3048344" y="2095515"/>
                <a:ext cx="35240" cy="34071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91" extrusionOk="0">
                    <a:moveTo>
                      <a:pt x="482" y="0"/>
                    </a:moveTo>
                    <a:cubicBezTo>
                      <a:pt x="436" y="0"/>
                      <a:pt x="389" y="6"/>
                      <a:pt x="342" y="18"/>
                    </a:cubicBezTo>
                    <a:cubicBezTo>
                      <a:pt x="137" y="154"/>
                      <a:pt x="1" y="359"/>
                      <a:pt x="69" y="632"/>
                    </a:cubicBezTo>
                    <a:cubicBezTo>
                      <a:pt x="126" y="858"/>
                      <a:pt x="323" y="991"/>
                      <a:pt x="544" y="991"/>
                    </a:cubicBezTo>
                    <a:cubicBezTo>
                      <a:pt x="590" y="991"/>
                      <a:pt x="637" y="985"/>
                      <a:pt x="683" y="973"/>
                    </a:cubicBezTo>
                    <a:cubicBezTo>
                      <a:pt x="888" y="837"/>
                      <a:pt x="1025" y="564"/>
                      <a:pt x="957" y="359"/>
                    </a:cubicBezTo>
                    <a:cubicBezTo>
                      <a:pt x="900" y="133"/>
                      <a:pt x="703" y="0"/>
                      <a:pt x="48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29" name="Google Shape;9329;p46"/>
              <p:cNvSpPr/>
              <p:nvPr/>
            </p:nvSpPr>
            <p:spPr>
              <a:xfrm>
                <a:off x="1609851" y="2550741"/>
                <a:ext cx="37577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24" extrusionOk="0">
                    <a:moveTo>
                      <a:pt x="524" y="1"/>
                    </a:moveTo>
                    <a:cubicBezTo>
                      <a:pt x="485" y="1"/>
                      <a:pt x="446" y="6"/>
                      <a:pt x="410" y="19"/>
                    </a:cubicBezTo>
                    <a:cubicBezTo>
                      <a:pt x="137" y="87"/>
                      <a:pt x="0" y="360"/>
                      <a:pt x="69" y="633"/>
                    </a:cubicBezTo>
                    <a:cubicBezTo>
                      <a:pt x="181" y="801"/>
                      <a:pt x="339" y="924"/>
                      <a:pt x="544" y="924"/>
                    </a:cubicBezTo>
                    <a:cubicBezTo>
                      <a:pt x="588" y="924"/>
                      <a:pt x="634" y="918"/>
                      <a:pt x="683" y="906"/>
                    </a:cubicBezTo>
                    <a:cubicBezTo>
                      <a:pt x="956" y="838"/>
                      <a:pt x="1092" y="565"/>
                      <a:pt x="1024" y="292"/>
                    </a:cubicBezTo>
                    <a:cubicBezTo>
                      <a:pt x="912" y="123"/>
                      <a:pt x="707" y="1"/>
                      <a:pt x="52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30" name="Google Shape;9330;p46"/>
              <p:cNvSpPr/>
              <p:nvPr/>
            </p:nvSpPr>
            <p:spPr>
              <a:xfrm>
                <a:off x="2764400" y="2936656"/>
                <a:ext cx="37577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7" extrusionOk="0">
                    <a:moveTo>
                      <a:pt x="578" y="1"/>
                    </a:moveTo>
                    <a:cubicBezTo>
                      <a:pt x="469" y="1"/>
                      <a:pt x="360" y="39"/>
                      <a:pt x="274" y="124"/>
                    </a:cubicBezTo>
                    <a:cubicBezTo>
                      <a:pt x="69" y="261"/>
                      <a:pt x="1" y="534"/>
                      <a:pt x="206" y="739"/>
                    </a:cubicBezTo>
                    <a:cubicBezTo>
                      <a:pt x="294" y="871"/>
                      <a:pt x="439" y="946"/>
                      <a:pt x="586" y="946"/>
                    </a:cubicBezTo>
                    <a:cubicBezTo>
                      <a:pt x="666" y="946"/>
                      <a:pt x="747" y="923"/>
                      <a:pt x="820" y="875"/>
                    </a:cubicBezTo>
                    <a:cubicBezTo>
                      <a:pt x="1025" y="739"/>
                      <a:pt x="1093" y="397"/>
                      <a:pt x="956" y="193"/>
                    </a:cubicBezTo>
                    <a:cubicBezTo>
                      <a:pt x="877" y="74"/>
                      <a:pt x="729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31" name="Google Shape;9331;p46"/>
              <p:cNvSpPr/>
              <p:nvPr/>
            </p:nvSpPr>
            <p:spPr>
              <a:xfrm>
                <a:off x="1891457" y="1710321"/>
                <a:ext cx="41187" cy="32214"/>
              </a:xfrm>
              <a:custGeom>
                <a:avLst/>
                <a:gdLst/>
                <a:ahLst/>
                <a:cxnLst/>
                <a:rect l="l" t="t" r="r" b="b"/>
                <a:pathLst>
                  <a:path w="1198" h="937" extrusionOk="0">
                    <a:moveTo>
                      <a:pt x="578" y="1"/>
                    </a:moveTo>
                    <a:cubicBezTo>
                      <a:pt x="471" y="1"/>
                      <a:pt x="365" y="34"/>
                      <a:pt x="273" y="96"/>
                    </a:cubicBezTo>
                    <a:cubicBezTo>
                      <a:pt x="68" y="232"/>
                      <a:pt x="0" y="505"/>
                      <a:pt x="205" y="710"/>
                    </a:cubicBezTo>
                    <a:cubicBezTo>
                      <a:pt x="305" y="870"/>
                      <a:pt x="440" y="936"/>
                      <a:pt x="572" y="936"/>
                    </a:cubicBezTo>
                    <a:cubicBezTo>
                      <a:pt x="892" y="936"/>
                      <a:pt x="1197" y="550"/>
                      <a:pt x="956" y="164"/>
                    </a:cubicBezTo>
                    <a:cubicBezTo>
                      <a:pt x="843" y="51"/>
                      <a:pt x="710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32" name="Google Shape;9332;p46"/>
              <p:cNvSpPr/>
              <p:nvPr/>
            </p:nvSpPr>
            <p:spPr>
              <a:xfrm>
                <a:off x="1879699" y="2928267"/>
                <a:ext cx="37577" cy="32386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2" extrusionOk="0">
                    <a:moveTo>
                      <a:pt x="492" y="0"/>
                    </a:moveTo>
                    <a:cubicBezTo>
                      <a:pt x="350" y="0"/>
                      <a:pt x="213" y="51"/>
                      <a:pt x="137" y="164"/>
                    </a:cubicBezTo>
                    <a:cubicBezTo>
                      <a:pt x="1" y="437"/>
                      <a:pt x="69" y="710"/>
                      <a:pt x="274" y="846"/>
                    </a:cubicBezTo>
                    <a:cubicBezTo>
                      <a:pt x="366" y="907"/>
                      <a:pt x="472" y="941"/>
                      <a:pt x="573" y="941"/>
                    </a:cubicBezTo>
                    <a:cubicBezTo>
                      <a:pt x="697" y="941"/>
                      <a:pt x="813" y="891"/>
                      <a:pt x="888" y="778"/>
                    </a:cubicBezTo>
                    <a:cubicBezTo>
                      <a:pt x="1093" y="505"/>
                      <a:pt x="1025" y="232"/>
                      <a:pt x="820" y="95"/>
                    </a:cubicBezTo>
                    <a:cubicBezTo>
                      <a:pt x="728" y="34"/>
                      <a:pt x="608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33" name="Google Shape;9333;p46"/>
              <p:cNvSpPr/>
              <p:nvPr/>
            </p:nvSpPr>
            <p:spPr>
              <a:xfrm>
                <a:off x="2778496" y="1718676"/>
                <a:ext cx="34689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09" h="947" extrusionOk="0">
                    <a:moveTo>
                      <a:pt x="483" y="1"/>
                    </a:moveTo>
                    <a:cubicBezTo>
                      <a:pt x="348" y="1"/>
                      <a:pt x="217" y="61"/>
                      <a:pt x="137" y="194"/>
                    </a:cubicBezTo>
                    <a:cubicBezTo>
                      <a:pt x="0" y="399"/>
                      <a:pt x="0" y="672"/>
                      <a:pt x="205" y="877"/>
                    </a:cubicBezTo>
                    <a:cubicBezTo>
                      <a:pt x="285" y="924"/>
                      <a:pt x="372" y="946"/>
                      <a:pt x="458" y="946"/>
                    </a:cubicBezTo>
                    <a:cubicBezTo>
                      <a:pt x="740" y="946"/>
                      <a:pt x="1008" y="713"/>
                      <a:pt x="956" y="399"/>
                    </a:cubicBezTo>
                    <a:cubicBezTo>
                      <a:pt x="914" y="149"/>
                      <a:pt x="695" y="1"/>
                      <a:pt x="48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34" name="Google Shape;9334;p46"/>
              <p:cNvSpPr/>
              <p:nvPr/>
            </p:nvSpPr>
            <p:spPr>
              <a:xfrm>
                <a:off x="1614526" y="2086095"/>
                <a:ext cx="35239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4" extrusionOk="0">
                    <a:moveTo>
                      <a:pt x="539" y="1"/>
                    </a:moveTo>
                    <a:cubicBezTo>
                      <a:pt x="320" y="1"/>
                      <a:pt x="125" y="123"/>
                      <a:pt x="69" y="292"/>
                    </a:cubicBezTo>
                    <a:cubicBezTo>
                      <a:pt x="1" y="565"/>
                      <a:pt x="137" y="838"/>
                      <a:pt x="410" y="906"/>
                    </a:cubicBezTo>
                    <a:cubicBezTo>
                      <a:pt x="445" y="918"/>
                      <a:pt x="483" y="923"/>
                      <a:pt x="520" y="923"/>
                    </a:cubicBezTo>
                    <a:cubicBezTo>
                      <a:pt x="703" y="923"/>
                      <a:pt x="900" y="791"/>
                      <a:pt x="956" y="565"/>
                    </a:cubicBezTo>
                    <a:cubicBezTo>
                      <a:pt x="1025" y="360"/>
                      <a:pt x="888" y="87"/>
                      <a:pt x="683" y="19"/>
                    </a:cubicBezTo>
                    <a:cubicBezTo>
                      <a:pt x="635" y="7"/>
                      <a:pt x="587" y="1"/>
                      <a:pt x="53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35" name="Google Shape;9335;p46"/>
              <p:cNvSpPr/>
              <p:nvPr/>
            </p:nvSpPr>
            <p:spPr>
              <a:xfrm>
                <a:off x="3043668" y="2562499"/>
                <a:ext cx="35240" cy="31733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3" extrusionOk="0">
                    <a:moveTo>
                      <a:pt x="539" y="0"/>
                    </a:moveTo>
                    <a:cubicBezTo>
                      <a:pt x="320" y="0"/>
                      <a:pt x="125" y="122"/>
                      <a:pt x="69" y="291"/>
                    </a:cubicBezTo>
                    <a:cubicBezTo>
                      <a:pt x="0" y="564"/>
                      <a:pt x="137" y="837"/>
                      <a:pt x="342" y="905"/>
                    </a:cubicBezTo>
                    <a:cubicBezTo>
                      <a:pt x="389" y="917"/>
                      <a:pt x="435" y="923"/>
                      <a:pt x="481" y="923"/>
                    </a:cubicBezTo>
                    <a:cubicBezTo>
                      <a:pt x="702" y="923"/>
                      <a:pt x="899" y="790"/>
                      <a:pt x="956" y="564"/>
                    </a:cubicBezTo>
                    <a:cubicBezTo>
                      <a:pt x="1024" y="359"/>
                      <a:pt x="888" y="86"/>
                      <a:pt x="683" y="18"/>
                    </a:cubicBezTo>
                    <a:cubicBezTo>
                      <a:pt x="635" y="6"/>
                      <a:pt x="586" y="0"/>
                      <a:pt x="53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36" name="Google Shape;9336;p46"/>
              <p:cNvSpPr/>
              <p:nvPr/>
            </p:nvSpPr>
            <p:spPr>
              <a:xfrm>
                <a:off x="2534432" y="1729127"/>
                <a:ext cx="30529" cy="27366"/>
              </a:xfrm>
              <a:custGeom>
                <a:avLst/>
                <a:gdLst/>
                <a:ahLst/>
                <a:cxnLst/>
                <a:rect l="l" t="t" r="r" b="b"/>
                <a:pathLst>
                  <a:path w="888" h="796" extrusionOk="0">
                    <a:moveTo>
                      <a:pt x="453" y="1"/>
                    </a:moveTo>
                    <a:cubicBezTo>
                      <a:pt x="286" y="1"/>
                      <a:pt x="120" y="78"/>
                      <a:pt x="69" y="231"/>
                    </a:cubicBezTo>
                    <a:cubicBezTo>
                      <a:pt x="1" y="436"/>
                      <a:pt x="137" y="709"/>
                      <a:pt x="342" y="777"/>
                    </a:cubicBezTo>
                    <a:cubicBezTo>
                      <a:pt x="378" y="789"/>
                      <a:pt x="414" y="795"/>
                      <a:pt x="450" y="795"/>
                    </a:cubicBezTo>
                    <a:cubicBezTo>
                      <a:pt x="615" y="795"/>
                      <a:pt x="764" y="673"/>
                      <a:pt x="820" y="504"/>
                    </a:cubicBezTo>
                    <a:cubicBezTo>
                      <a:pt x="888" y="300"/>
                      <a:pt x="820" y="95"/>
                      <a:pt x="615" y="26"/>
                    </a:cubicBezTo>
                    <a:cubicBezTo>
                      <a:pt x="564" y="9"/>
                      <a:pt x="508" y="1"/>
                      <a:pt x="45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37" name="Google Shape;9337;p46"/>
              <p:cNvSpPr/>
              <p:nvPr/>
            </p:nvSpPr>
            <p:spPr>
              <a:xfrm>
                <a:off x="2132392" y="2923729"/>
                <a:ext cx="26610" cy="22931"/>
              </a:xfrm>
              <a:custGeom>
                <a:avLst/>
                <a:gdLst/>
                <a:ahLst/>
                <a:cxnLst/>
                <a:rect l="l" t="t" r="r" b="b"/>
                <a:pathLst>
                  <a:path w="774" h="667" extrusionOk="0">
                    <a:moveTo>
                      <a:pt x="316" y="0"/>
                    </a:moveTo>
                    <a:cubicBezTo>
                      <a:pt x="1" y="0"/>
                      <a:pt x="308" y="667"/>
                      <a:pt x="545" y="667"/>
                    </a:cubicBezTo>
                    <a:cubicBezTo>
                      <a:pt x="607" y="667"/>
                      <a:pt x="665" y="620"/>
                      <a:pt x="705" y="500"/>
                    </a:cubicBezTo>
                    <a:cubicBezTo>
                      <a:pt x="773" y="296"/>
                      <a:pt x="637" y="91"/>
                      <a:pt x="432" y="22"/>
                    </a:cubicBezTo>
                    <a:cubicBezTo>
                      <a:pt x="386" y="7"/>
                      <a:pt x="348" y="0"/>
                      <a:pt x="31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38" name="Google Shape;9338;p46"/>
              <p:cNvSpPr/>
              <p:nvPr/>
            </p:nvSpPr>
            <p:spPr>
              <a:xfrm>
                <a:off x="2961707" y="2340438"/>
                <a:ext cx="30358" cy="20869"/>
              </a:xfrm>
              <a:custGeom>
                <a:avLst/>
                <a:gdLst/>
                <a:ahLst/>
                <a:cxnLst/>
                <a:rect l="l" t="t" r="r" b="b"/>
                <a:pathLst>
                  <a:path w="883" h="607" extrusionOk="0">
                    <a:moveTo>
                      <a:pt x="752" y="1"/>
                    </a:moveTo>
                    <a:cubicBezTo>
                      <a:pt x="497" y="1"/>
                      <a:pt x="1" y="607"/>
                      <a:pt x="473" y="607"/>
                    </a:cubicBezTo>
                    <a:cubicBezTo>
                      <a:pt x="678" y="607"/>
                      <a:pt x="883" y="402"/>
                      <a:pt x="883" y="197"/>
                    </a:cubicBezTo>
                    <a:cubicBezTo>
                      <a:pt x="883" y="55"/>
                      <a:pt x="828" y="1"/>
                      <a:pt x="75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39" name="Google Shape;9339;p46"/>
              <p:cNvSpPr/>
              <p:nvPr/>
            </p:nvSpPr>
            <p:spPr>
              <a:xfrm>
                <a:off x="1701370" y="2316235"/>
                <a:ext cx="28192" cy="26301"/>
              </a:xfrm>
              <a:custGeom>
                <a:avLst/>
                <a:gdLst/>
                <a:ahLst/>
                <a:cxnLst/>
                <a:rect l="l" t="t" r="r" b="b"/>
                <a:pathLst>
                  <a:path w="820" h="765" extrusionOk="0">
                    <a:moveTo>
                      <a:pt x="492" y="0"/>
                    </a:moveTo>
                    <a:cubicBezTo>
                      <a:pt x="465" y="0"/>
                      <a:pt x="437" y="5"/>
                      <a:pt x="410" y="14"/>
                    </a:cubicBezTo>
                    <a:cubicBezTo>
                      <a:pt x="205" y="14"/>
                      <a:pt x="0" y="150"/>
                      <a:pt x="0" y="355"/>
                    </a:cubicBezTo>
                    <a:cubicBezTo>
                      <a:pt x="0" y="560"/>
                      <a:pt x="205" y="765"/>
                      <a:pt x="410" y="765"/>
                    </a:cubicBezTo>
                    <a:cubicBezTo>
                      <a:pt x="615" y="765"/>
                      <a:pt x="819" y="560"/>
                      <a:pt x="819" y="355"/>
                    </a:cubicBezTo>
                    <a:cubicBezTo>
                      <a:pt x="819" y="178"/>
                      <a:pt x="666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40" name="Google Shape;9340;p46"/>
              <p:cNvSpPr/>
              <p:nvPr/>
            </p:nvSpPr>
            <p:spPr>
              <a:xfrm>
                <a:off x="2517998" y="2928611"/>
                <a:ext cx="36030" cy="27298"/>
              </a:xfrm>
              <a:custGeom>
                <a:avLst/>
                <a:gdLst/>
                <a:ahLst/>
                <a:cxnLst/>
                <a:rect l="l" t="t" r="r" b="b"/>
                <a:pathLst>
                  <a:path w="1048" h="794" extrusionOk="0">
                    <a:moveTo>
                      <a:pt x="456" y="0"/>
                    </a:moveTo>
                    <a:cubicBezTo>
                      <a:pt x="420" y="0"/>
                      <a:pt x="382" y="6"/>
                      <a:pt x="342" y="17"/>
                    </a:cubicBezTo>
                    <a:cubicBezTo>
                      <a:pt x="137" y="85"/>
                      <a:pt x="1" y="358"/>
                      <a:pt x="69" y="563"/>
                    </a:cubicBezTo>
                    <a:cubicBezTo>
                      <a:pt x="120" y="717"/>
                      <a:pt x="248" y="793"/>
                      <a:pt x="395" y="793"/>
                    </a:cubicBezTo>
                    <a:cubicBezTo>
                      <a:pt x="444" y="793"/>
                      <a:pt x="496" y="785"/>
                      <a:pt x="547" y="768"/>
                    </a:cubicBezTo>
                    <a:cubicBezTo>
                      <a:pt x="1048" y="643"/>
                      <a:pt x="859" y="0"/>
                      <a:pt x="45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41" name="Google Shape;9341;p46"/>
              <p:cNvSpPr/>
              <p:nvPr/>
            </p:nvSpPr>
            <p:spPr>
              <a:xfrm>
                <a:off x="2145010" y="1732600"/>
                <a:ext cx="33108" cy="17121"/>
              </a:xfrm>
              <a:custGeom>
                <a:avLst/>
                <a:gdLst/>
                <a:ahLst/>
                <a:cxnLst/>
                <a:rect l="l" t="t" r="r" b="b"/>
                <a:pathLst>
                  <a:path w="963" h="498" extrusionOk="0">
                    <a:moveTo>
                      <a:pt x="214" y="1"/>
                    </a:moveTo>
                    <a:cubicBezTo>
                      <a:pt x="86" y="1"/>
                      <a:pt x="0" y="72"/>
                      <a:pt x="65" y="267"/>
                    </a:cubicBezTo>
                    <a:cubicBezTo>
                      <a:pt x="116" y="420"/>
                      <a:pt x="244" y="497"/>
                      <a:pt x="392" y="497"/>
                    </a:cubicBezTo>
                    <a:cubicBezTo>
                      <a:pt x="441" y="497"/>
                      <a:pt x="492" y="489"/>
                      <a:pt x="543" y="472"/>
                    </a:cubicBezTo>
                    <a:cubicBezTo>
                      <a:pt x="963" y="332"/>
                      <a:pt x="491" y="1"/>
                      <a:pt x="21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42" name="Google Shape;9342;p46"/>
              <p:cNvSpPr/>
              <p:nvPr/>
            </p:nvSpPr>
            <p:spPr>
              <a:xfrm>
                <a:off x="1816337" y="2689601"/>
                <a:ext cx="30564" cy="2747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799" extrusionOk="0">
                    <a:moveTo>
                      <a:pt x="407" y="1"/>
                    </a:moveTo>
                    <a:cubicBezTo>
                      <a:pt x="330" y="1"/>
                      <a:pt x="258" y="23"/>
                      <a:pt x="206" y="75"/>
                    </a:cubicBezTo>
                    <a:cubicBezTo>
                      <a:pt x="1" y="212"/>
                      <a:pt x="1" y="485"/>
                      <a:pt x="137" y="621"/>
                    </a:cubicBezTo>
                    <a:cubicBezTo>
                      <a:pt x="181" y="751"/>
                      <a:pt x="306" y="798"/>
                      <a:pt x="445" y="798"/>
                    </a:cubicBezTo>
                    <a:cubicBezTo>
                      <a:pt x="524" y="798"/>
                      <a:pt x="609" y="783"/>
                      <a:pt x="683" y="758"/>
                    </a:cubicBezTo>
                    <a:cubicBezTo>
                      <a:pt x="820" y="621"/>
                      <a:pt x="888" y="348"/>
                      <a:pt x="752" y="143"/>
                    </a:cubicBezTo>
                    <a:cubicBezTo>
                      <a:pt x="667" y="59"/>
                      <a:pt x="531" y="1"/>
                      <a:pt x="407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43" name="Google Shape;9343;p46"/>
              <p:cNvSpPr/>
              <p:nvPr/>
            </p:nvSpPr>
            <p:spPr>
              <a:xfrm>
                <a:off x="2848906" y="1962258"/>
                <a:ext cx="30529" cy="28363"/>
              </a:xfrm>
              <a:custGeom>
                <a:avLst/>
                <a:gdLst/>
                <a:ahLst/>
                <a:cxnLst/>
                <a:rect l="l" t="t" r="r" b="b"/>
                <a:pathLst>
                  <a:path w="888" h="825" extrusionOk="0">
                    <a:moveTo>
                      <a:pt x="389" y="0"/>
                    </a:moveTo>
                    <a:cubicBezTo>
                      <a:pt x="319" y="0"/>
                      <a:pt x="253" y="23"/>
                      <a:pt x="205" y="71"/>
                    </a:cubicBezTo>
                    <a:cubicBezTo>
                      <a:pt x="0" y="208"/>
                      <a:pt x="0" y="481"/>
                      <a:pt x="68" y="617"/>
                    </a:cubicBezTo>
                    <a:cubicBezTo>
                      <a:pt x="156" y="750"/>
                      <a:pt x="302" y="825"/>
                      <a:pt x="430" y="825"/>
                    </a:cubicBezTo>
                    <a:cubicBezTo>
                      <a:pt x="501" y="825"/>
                      <a:pt x="566" y="802"/>
                      <a:pt x="614" y="754"/>
                    </a:cubicBezTo>
                    <a:cubicBezTo>
                      <a:pt x="819" y="617"/>
                      <a:pt x="887" y="344"/>
                      <a:pt x="751" y="208"/>
                    </a:cubicBezTo>
                    <a:cubicBezTo>
                      <a:pt x="663" y="76"/>
                      <a:pt x="518" y="0"/>
                      <a:pt x="38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44" name="Google Shape;9344;p46"/>
              <p:cNvSpPr/>
              <p:nvPr/>
            </p:nvSpPr>
            <p:spPr>
              <a:xfrm>
                <a:off x="1826857" y="1949675"/>
                <a:ext cx="34242" cy="15333"/>
              </a:xfrm>
              <a:custGeom>
                <a:avLst/>
                <a:gdLst/>
                <a:ahLst/>
                <a:cxnLst/>
                <a:rect l="l" t="t" r="r" b="b"/>
                <a:pathLst>
                  <a:path w="996" h="446" extrusionOk="0">
                    <a:moveTo>
                      <a:pt x="449" y="1"/>
                    </a:moveTo>
                    <a:cubicBezTo>
                      <a:pt x="344" y="1"/>
                      <a:pt x="248" y="51"/>
                      <a:pt x="173" y="164"/>
                    </a:cubicBezTo>
                    <a:cubicBezTo>
                      <a:pt x="0" y="365"/>
                      <a:pt x="154" y="445"/>
                      <a:pt x="355" y="445"/>
                    </a:cubicBezTo>
                    <a:cubicBezTo>
                      <a:pt x="631" y="445"/>
                      <a:pt x="995" y="294"/>
                      <a:pt x="719" y="96"/>
                    </a:cubicBezTo>
                    <a:cubicBezTo>
                      <a:pt x="627" y="35"/>
                      <a:pt x="535" y="1"/>
                      <a:pt x="44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45" name="Google Shape;9345;p46"/>
              <p:cNvSpPr/>
              <p:nvPr/>
            </p:nvSpPr>
            <p:spPr>
              <a:xfrm>
                <a:off x="2832816" y="2703044"/>
                <a:ext cx="39193" cy="27573"/>
              </a:xfrm>
              <a:custGeom>
                <a:avLst/>
                <a:gdLst/>
                <a:ahLst/>
                <a:cxnLst/>
                <a:rect l="l" t="t" r="r" b="b"/>
                <a:pathLst>
                  <a:path w="1140" h="802" extrusionOk="0">
                    <a:moveTo>
                      <a:pt x="572" y="0"/>
                    </a:moveTo>
                    <a:cubicBezTo>
                      <a:pt x="249" y="0"/>
                      <a:pt x="1" y="487"/>
                      <a:pt x="332" y="708"/>
                    </a:cubicBezTo>
                    <a:cubicBezTo>
                      <a:pt x="424" y="774"/>
                      <a:pt x="513" y="801"/>
                      <a:pt x="595" y="801"/>
                    </a:cubicBezTo>
                    <a:cubicBezTo>
                      <a:pt x="937" y="801"/>
                      <a:pt x="1140" y="314"/>
                      <a:pt x="809" y="94"/>
                    </a:cubicBezTo>
                    <a:cubicBezTo>
                      <a:pt x="730" y="28"/>
                      <a:pt x="649" y="0"/>
                      <a:pt x="5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346" name="Google Shape;9346;p46"/>
            <p:cNvGrpSpPr/>
            <p:nvPr/>
          </p:nvGrpSpPr>
          <p:grpSpPr>
            <a:xfrm rot="-3442579" flipH="1">
              <a:off x="7233721" y="2355374"/>
              <a:ext cx="305676" cy="221471"/>
              <a:chOff x="1399963" y="545100"/>
              <a:chExt cx="305686" cy="221479"/>
            </a:xfrm>
          </p:grpSpPr>
          <p:sp>
            <p:nvSpPr>
              <p:cNvPr id="9347" name="Google Shape;9347;p46"/>
              <p:cNvSpPr/>
              <p:nvPr/>
            </p:nvSpPr>
            <p:spPr>
              <a:xfrm>
                <a:off x="1614599" y="545100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5" y="1028"/>
                      <a:pt x="1325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48" name="Google Shape;9348;p46"/>
              <p:cNvSpPr/>
              <p:nvPr/>
            </p:nvSpPr>
            <p:spPr>
              <a:xfrm>
                <a:off x="1628252" y="738895"/>
                <a:ext cx="35682" cy="27684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8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49" name="Google Shape;9349;p46"/>
              <p:cNvSpPr/>
              <p:nvPr/>
            </p:nvSpPr>
            <p:spPr>
              <a:xfrm>
                <a:off x="1399963" y="649000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50" name="Google Shape;9350;p46"/>
              <p:cNvSpPr/>
              <p:nvPr/>
            </p:nvSpPr>
            <p:spPr>
              <a:xfrm>
                <a:off x="1669967" y="628155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51" name="Google Shape;9351;p46"/>
              <p:cNvSpPr/>
              <p:nvPr/>
            </p:nvSpPr>
            <p:spPr>
              <a:xfrm>
                <a:off x="1531572" y="649000"/>
                <a:ext cx="35655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029" extrusionOk="0">
                    <a:moveTo>
                      <a:pt x="662" y="1"/>
                    </a:moveTo>
                    <a:cubicBezTo>
                      <a:pt x="0" y="1"/>
                      <a:pt x="0" y="1029"/>
                      <a:pt x="662" y="1029"/>
                    </a:cubicBezTo>
                    <a:cubicBezTo>
                      <a:pt x="1324" y="1029"/>
                      <a:pt x="1324" y="1"/>
                      <a:pt x="66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352" name="Google Shape;9352;p46"/>
            <p:cNvGrpSpPr/>
            <p:nvPr/>
          </p:nvGrpSpPr>
          <p:grpSpPr>
            <a:xfrm flipH="1">
              <a:off x="894166" y="1221237"/>
              <a:ext cx="1200650" cy="1245402"/>
              <a:chOff x="1609851" y="1570464"/>
              <a:chExt cx="1473733" cy="1539433"/>
            </a:xfrm>
          </p:grpSpPr>
          <p:sp>
            <p:nvSpPr>
              <p:cNvPr id="9353" name="Google Shape;9353;p46"/>
              <p:cNvSpPr/>
              <p:nvPr/>
            </p:nvSpPr>
            <p:spPr>
              <a:xfrm>
                <a:off x="2083882" y="2441068"/>
                <a:ext cx="117373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26" extrusionOk="0">
                    <a:moveTo>
                      <a:pt x="3413" y="0"/>
                    </a:moveTo>
                    <a:lnTo>
                      <a:pt x="0" y="2389"/>
                    </a:lnTo>
                    <a:lnTo>
                      <a:pt x="68" y="2526"/>
                    </a:lnTo>
                    <a:lnTo>
                      <a:pt x="3413" y="69"/>
                    </a:lnTo>
                    <a:lnTo>
                      <a:pt x="341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54" name="Google Shape;9354;p46"/>
              <p:cNvSpPr/>
              <p:nvPr/>
            </p:nvSpPr>
            <p:spPr>
              <a:xfrm>
                <a:off x="2039291" y="2403525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2935" y="0"/>
                    </a:moveTo>
                    <a:lnTo>
                      <a:pt x="0" y="888"/>
                    </a:lnTo>
                    <a:lnTo>
                      <a:pt x="0" y="1024"/>
                    </a:lnTo>
                    <a:lnTo>
                      <a:pt x="2935" y="69"/>
                    </a:lnTo>
                    <a:lnTo>
                      <a:pt x="293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55" name="Google Shape;9355;p46"/>
              <p:cNvSpPr/>
              <p:nvPr/>
            </p:nvSpPr>
            <p:spPr>
              <a:xfrm>
                <a:off x="2151920" y="2513816"/>
                <a:ext cx="68107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26" extrusionOk="0">
                    <a:moveTo>
                      <a:pt x="1980" y="0"/>
                    </a:moveTo>
                    <a:lnTo>
                      <a:pt x="1" y="2458"/>
                    </a:lnTo>
                    <a:lnTo>
                      <a:pt x="137" y="2526"/>
                    </a:lnTo>
                    <a:lnTo>
                      <a:pt x="198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56" name="Google Shape;9356;p46"/>
              <p:cNvSpPr/>
              <p:nvPr/>
            </p:nvSpPr>
            <p:spPr>
              <a:xfrm>
                <a:off x="2241102" y="2509106"/>
                <a:ext cx="49301" cy="133807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892" extrusionOk="0">
                    <a:moveTo>
                      <a:pt x="1366" y="1"/>
                    </a:moveTo>
                    <a:lnTo>
                      <a:pt x="0" y="3892"/>
                    </a:lnTo>
                    <a:lnTo>
                      <a:pt x="69" y="3892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57" name="Google Shape;9357;p46"/>
              <p:cNvSpPr/>
              <p:nvPr/>
            </p:nvSpPr>
            <p:spPr>
              <a:xfrm>
                <a:off x="2158968" y="2074990"/>
                <a:ext cx="61059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2595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775" y="2594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58" name="Google Shape;9358;p46"/>
              <p:cNvSpPr/>
              <p:nvPr/>
            </p:nvSpPr>
            <p:spPr>
              <a:xfrm>
                <a:off x="2022858" y="2333115"/>
                <a:ext cx="145531" cy="4744"/>
              </a:xfrm>
              <a:custGeom>
                <a:avLst/>
                <a:gdLst/>
                <a:ahLst/>
                <a:cxnLst/>
                <a:rect l="l" t="t" r="r" b="b"/>
                <a:pathLst>
                  <a:path w="4233" h="138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4232" y="137"/>
                    </a:lnTo>
                    <a:lnTo>
                      <a:pt x="4232" y="69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59" name="Google Shape;9359;p46"/>
              <p:cNvSpPr/>
              <p:nvPr/>
            </p:nvSpPr>
            <p:spPr>
              <a:xfrm>
                <a:off x="2346717" y="2016303"/>
                <a:ext cx="4710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3073" extrusionOk="0">
                    <a:moveTo>
                      <a:pt x="0" y="1"/>
                    </a:moveTo>
                    <a:lnTo>
                      <a:pt x="0" y="3072"/>
                    </a:lnTo>
                    <a:lnTo>
                      <a:pt x="137" y="3072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60" name="Google Shape;9360;p46"/>
              <p:cNvSpPr/>
              <p:nvPr/>
            </p:nvSpPr>
            <p:spPr>
              <a:xfrm>
                <a:off x="2086220" y="2143028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69" y="1"/>
                    </a:moveTo>
                    <a:lnTo>
                      <a:pt x="0" y="137"/>
                    </a:lnTo>
                    <a:lnTo>
                      <a:pt x="3413" y="2595"/>
                    </a:lnTo>
                    <a:lnTo>
                      <a:pt x="3413" y="2526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61" name="Google Shape;9361;p46"/>
              <p:cNvSpPr/>
              <p:nvPr/>
            </p:nvSpPr>
            <p:spPr>
              <a:xfrm>
                <a:off x="2492179" y="2445744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69"/>
                    </a:cubicBezTo>
                    <a:lnTo>
                      <a:pt x="3277" y="2595"/>
                    </a:lnTo>
                    <a:cubicBezTo>
                      <a:pt x="3346" y="2527"/>
                      <a:pt x="3346" y="2527"/>
                      <a:pt x="3414" y="2458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62" name="Google Shape;9362;p46"/>
              <p:cNvSpPr/>
              <p:nvPr/>
            </p:nvSpPr>
            <p:spPr>
              <a:xfrm>
                <a:off x="2342007" y="2556069"/>
                <a:ext cx="4744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138" h="3072" extrusionOk="0">
                    <a:moveTo>
                      <a:pt x="69" y="0"/>
                    </a:moveTo>
                    <a:lnTo>
                      <a:pt x="1" y="3072"/>
                    </a:lnTo>
                    <a:lnTo>
                      <a:pt x="137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63" name="Google Shape;9363;p46"/>
              <p:cNvSpPr/>
              <p:nvPr/>
            </p:nvSpPr>
            <p:spPr>
              <a:xfrm>
                <a:off x="2553203" y="2241596"/>
                <a:ext cx="103278" cy="32902"/>
              </a:xfrm>
              <a:custGeom>
                <a:avLst/>
                <a:gdLst/>
                <a:ahLst/>
                <a:cxnLst/>
                <a:rect l="l" t="t" r="r" b="b"/>
                <a:pathLst>
                  <a:path w="3004" h="957" extrusionOk="0">
                    <a:moveTo>
                      <a:pt x="2936" y="1"/>
                    </a:moveTo>
                    <a:lnTo>
                      <a:pt x="1" y="888"/>
                    </a:lnTo>
                    <a:lnTo>
                      <a:pt x="1" y="956"/>
                    </a:lnTo>
                    <a:lnTo>
                      <a:pt x="3004" y="137"/>
                    </a:lnTo>
                    <a:cubicBezTo>
                      <a:pt x="3004" y="137"/>
                      <a:pt x="3004" y="1"/>
                      <a:pt x="2936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64" name="Google Shape;9364;p46"/>
              <p:cNvSpPr/>
              <p:nvPr/>
            </p:nvSpPr>
            <p:spPr>
              <a:xfrm>
                <a:off x="2527384" y="2340163"/>
                <a:ext cx="143193" cy="4710"/>
              </a:xfrm>
              <a:custGeom>
                <a:avLst/>
                <a:gdLst/>
                <a:ahLst/>
                <a:cxnLst/>
                <a:rect l="l" t="t" r="r" b="b"/>
                <a:pathLst>
                  <a:path w="4165" h="137" extrusionOk="0">
                    <a:moveTo>
                      <a:pt x="1" y="0"/>
                    </a:moveTo>
                    <a:lnTo>
                      <a:pt x="1" y="69"/>
                    </a:lnTo>
                    <a:lnTo>
                      <a:pt x="4165" y="137"/>
                    </a:lnTo>
                    <a:lnTo>
                      <a:pt x="416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65" name="Google Shape;9365;p46"/>
              <p:cNvSpPr/>
              <p:nvPr/>
            </p:nvSpPr>
            <p:spPr>
              <a:xfrm>
                <a:off x="2471070" y="2513816"/>
                <a:ext cx="65735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2595" extrusionOk="0">
                    <a:moveTo>
                      <a:pt x="1" y="0"/>
                    </a:moveTo>
                    <a:lnTo>
                      <a:pt x="1775" y="2594"/>
                    </a:lnTo>
                    <a:lnTo>
                      <a:pt x="1912" y="252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66" name="Google Shape;9366;p46"/>
              <p:cNvSpPr/>
              <p:nvPr/>
            </p:nvSpPr>
            <p:spPr>
              <a:xfrm>
                <a:off x="2400659" y="2509106"/>
                <a:ext cx="44625" cy="138517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9" extrusionOk="0">
                    <a:moveTo>
                      <a:pt x="1" y="1"/>
                    </a:moveTo>
                    <a:lnTo>
                      <a:pt x="1161" y="4028"/>
                    </a:lnTo>
                    <a:lnTo>
                      <a:pt x="1298" y="4028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67" name="Google Shape;9367;p46"/>
              <p:cNvSpPr/>
              <p:nvPr/>
            </p:nvSpPr>
            <p:spPr>
              <a:xfrm>
                <a:off x="1936048" y="2030399"/>
                <a:ext cx="145496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232" h="3209" extrusionOk="0">
                    <a:moveTo>
                      <a:pt x="137" y="0"/>
                    </a:moveTo>
                    <a:lnTo>
                      <a:pt x="0" y="137"/>
                    </a:lnTo>
                    <a:lnTo>
                      <a:pt x="4164" y="3209"/>
                    </a:lnTo>
                    <a:lnTo>
                      <a:pt x="4232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68" name="Google Shape;9368;p46"/>
              <p:cNvSpPr/>
              <p:nvPr/>
            </p:nvSpPr>
            <p:spPr>
              <a:xfrm>
                <a:off x="1860928" y="2171185"/>
                <a:ext cx="169012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4916" h="1776" extrusionOk="0">
                    <a:moveTo>
                      <a:pt x="69" y="1"/>
                    </a:moveTo>
                    <a:lnTo>
                      <a:pt x="1" y="206"/>
                    </a:lnTo>
                    <a:lnTo>
                      <a:pt x="4915" y="1776"/>
                    </a:lnTo>
                    <a:lnTo>
                      <a:pt x="4915" y="1707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69" name="Google Shape;9369;p46"/>
              <p:cNvSpPr/>
              <p:nvPr/>
            </p:nvSpPr>
            <p:spPr>
              <a:xfrm>
                <a:off x="2766772" y="2654603"/>
                <a:ext cx="79796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321" h="1844" extrusionOk="0">
                    <a:moveTo>
                      <a:pt x="137" y="1"/>
                    </a:moveTo>
                    <a:cubicBezTo>
                      <a:pt x="137" y="69"/>
                      <a:pt x="68" y="137"/>
                      <a:pt x="0" y="206"/>
                    </a:cubicBezTo>
                    <a:lnTo>
                      <a:pt x="2184" y="1844"/>
                    </a:lnTo>
                    <a:lnTo>
                      <a:pt x="2253" y="1776"/>
                    </a:lnTo>
                    <a:lnTo>
                      <a:pt x="2321" y="1639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70" name="Google Shape;9370;p46"/>
              <p:cNvSpPr/>
              <p:nvPr/>
            </p:nvSpPr>
            <p:spPr>
              <a:xfrm>
                <a:off x="1837481" y="2328440"/>
                <a:ext cx="176026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5120" h="274" extrusionOk="0">
                    <a:moveTo>
                      <a:pt x="0" y="0"/>
                    </a:moveTo>
                    <a:cubicBezTo>
                      <a:pt x="0" y="68"/>
                      <a:pt x="0" y="137"/>
                      <a:pt x="0" y="205"/>
                    </a:cubicBezTo>
                    <a:lnTo>
                      <a:pt x="5120" y="273"/>
                    </a:lnTo>
                    <a:lnTo>
                      <a:pt x="5120" y="137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71" name="Google Shape;9371;p46"/>
              <p:cNvSpPr/>
              <p:nvPr/>
            </p:nvSpPr>
            <p:spPr>
              <a:xfrm>
                <a:off x="1722479" y="2323729"/>
                <a:ext cx="93892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74" extrusionOk="0">
                    <a:moveTo>
                      <a:pt x="1" y="1"/>
                    </a:moveTo>
                    <a:lnTo>
                      <a:pt x="1" y="205"/>
                    </a:lnTo>
                    <a:lnTo>
                      <a:pt x="1" y="274"/>
                    </a:lnTo>
                    <a:lnTo>
                      <a:pt x="2731" y="274"/>
                    </a:lnTo>
                    <a:cubicBezTo>
                      <a:pt x="2731" y="205"/>
                      <a:pt x="2731" y="137"/>
                      <a:pt x="2731" y="69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72" name="Google Shape;9372;p46"/>
              <p:cNvSpPr/>
              <p:nvPr/>
            </p:nvSpPr>
            <p:spPr>
              <a:xfrm>
                <a:off x="2403032" y="2032737"/>
                <a:ext cx="49301" cy="136145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960" extrusionOk="0">
                    <a:moveTo>
                      <a:pt x="1365" y="1"/>
                    </a:moveTo>
                    <a:lnTo>
                      <a:pt x="0" y="3960"/>
                    </a:lnTo>
                    <a:lnTo>
                      <a:pt x="68" y="3960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73" name="Google Shape;9373;p46"/>
              <p:cNvSpPr/>
              <p:nvPr/>
            </p:nvSpPr>
            <p:spPr>
              <a:xfrm>
                <a:off x="2611890" y="2539636"/>
                <a:ext cx="147868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301" h="3209" extrusionOk="0">
                    <a:moveTo>
                      <a:pt x="137" y="0"/>
                    </a:moveTo>
                    <a:lnTo>
                      <a:pt x="0" y="69"/>
                    </a:lnTo>
                    <a:lnTo>
                      <a:pt x="4164" y="3208"/>
                    </a:lnTo>
                    <a:lnTo>
                      <a:pt x="4300" y="3004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74" name="Google Shape;9374;p46"/>
              <p:cNvSpPr/>
              <p:nvPr/>
            </p:nvSpPr>
            <p:spPr>
              <a:xfrm>
                <a:off x="2663494" y="2443406"/>
                <a:ext cx="171350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844" extrusionOk="0">
                    <a:moveTo>
                      <a:pt x="1" y="1"/>
                    </a:moveTo>
                    <a:cubicBezTo>
                      <a:pt x="1" y="69"/>
                      <a:pt x="1" y="69"/>
                      <a:pt x="1" y="137"/>
                    </a:cubicBezTo>
                    <a:lnTo>
                      <a:pt x="4915" y="1844"/>
                    </a:lnTo>
                    <a:lnTo>
                      <a:pt x="4984" y="1707"/>
                    </a:lnTo>
                    <a:lnTo>
                      <a:pt x="4984" y="1639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75" name="Google Shape;9375;p46"/>
              <p:cNvSpPr/>
              <p:nvPr/>
            </p:nvSpPr>
            <p:spPr>
              <a:xfrm>
                <a:off x="2851244" y="211019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80"/>
                    </a:lnTo>
                    <a:cubicBezTo>
                      <a:pt x="0" y="1980"/>
                      <a:pt x="69" y="2048"/>
                      <a:pt x="69" y="2116"/>
                    </a:cubicBezTo>
                    <a:lnTo>
                      <a:pt x="6212" y="205"/>
                    </a:lnTo>
                    <a:cubicBezTo>
                      <a:pt x="6212" y="137"/>
                      <a:pt x="6212" y="68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76" name="Google Shape;9376;p46"/>
              <p:cNvSpPr/>
              <p:nvPr/>
            </p:nvSpPr>
            <p:spPr>
              <a:xfrm>
                <a:off x="2250488" y="2030399"/>
                <a:ext cx="44625" cy="138483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8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229" y="4028"/>
                    </a:lnTo>
                    <a:lnTo>
                      <a:pt x="1297" y="4028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77" name="Google Shape;9377;p46"/>
              <p:cNvSpPr/>
              <p:nvPr/>
            </p:nvSpPr>
            <p:spPr>
              <a:xfrm>
                <a:off x="2489841" y="2150076"/>
                <a:ext cx="119711" cy="86878"/>
              </a:xfrm>
              <a:custGeom>
                <a:avLst/>
                <a:gdLst/>
                <a:ahLst/>
                <a:cxnLst/>
                <a:rect l="l" t="t" r="r" b="b"/>
                <a:pathLst>
                  <a:path w="3482" h="2527" extrusionOk="0">
                    <a:moveTo>
                      <a:pt x="3414" y="1"/>
                    </a:moveTo>
                    <a:lnTo>
                      <a:pt x="1" y="2458"/>
                    </a:lnTo>
                    <a:lnTo>
                      <a:pt x="69" y="2458"/>
                    </a:lnTo>
                    <a:lnTo>
                      <a:pt x="69" y="2526"/>
                    </a:lnTo>
                    <a:lnTo>
                      <a:pt x="3482" y="137"/>
                    </a:lnTo>
                    <a:lnTo>
                      <a:pt x="341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78" name="Google Shape;9378;p46"/>
              <p:cNvSpPr/>
              <p:nvPr/>
            </p:nvSpPr>
            <p:spPr>
              <a:xfrm>
                <a:off x="2473407" y="2077328"/>
                <a:ext cx="68107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95" extrusionOk="0">
                    <a:moveTo>
                      <a:pt x="1844" y="1"/>
                    </a:moveTo>
                    <a:lnTo>
                      <a:pt x="1" y="2526"/>
                    </a:lnTo>
                    <a:lnTo>
                      <a:pt x="69" y="2526"/>
                    </a:lnTo>
                    <a:lnTo>
                      <a:pt x="69" y="2594"/>
                    </a:lnTo>
                    <a:lnTo>
                      <a:pt x="1980" y="137"/>
                    </a:lnTo>
                    <a:lnTo>
                      <a:pt x="184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79" name="Google Shape;9379;p46"/>
              <p:cNvSpPr/>
              <p:nvPr/>
            </p:nvSpPr>
            <p:spPr>
              <a:xfrm>
                <a:off x="2041629" y="2234548"/>
                <a:ext cx="100940" cy="37577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93" extrusionOk="0">
                    <a:moveTo>
                      <a:pt x="1" y="1"/>
                    </a:moveTo>
                    <a:lnTo>
                      <a:pt x="1" y="137"/>
                    </a:lnTo>
                    <a:lnTo>
                      <a:pt x="2936" y="1093"/>
                    </a:lnTo>
                    <a:cubicBezTo>
                      <a:pt x="2936" y="1025"/>
                      <a:pt x="2936" y="1025"/>
                      <a:pt x="2936" y="1025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80" name="Google Shape;9380;p46"/>
              <p:cNvSpPr/>
              <p:nvPr/>
            </p:nvSpPr>
            <p:spPr>
              <a:xfrm>
                <a:off x="1846866" y="1959989"/>
                <a:ext cx="77458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253" h="1844" extrusionOk="0">
                    <a:moveTo>
                      <a:pt x="137" y="1"/>
                    </a:moveTo>
                    <a:lnTo>
                      <a:pt x="69" y="69"/>
                    </a:lnTo>
                    <a:cubicBezTo>
                      <a:pt x="69" y="137"/>
                      <a:pt x="0" y="137"/>
                      <a:pt x="0" y="205"/>
                    </a:cubicBezTo>
                    <a:lnTo>
                      <a:pt x="2184" y="1844"/>
                    </a:lnTo>
                    <a:lnTo>
                      <a:pt x="2253" y="170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81" name="Google Shape;9381;p46"/>
              <p:cNvSpPr/>
              <p:nvPr/>
            </p:nvSpPr>
            <p:spPr>
              <a:xfrm>
                <a:off x="2553203" y="2408201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2936" y="1025"/>
                    </a:lnTo>
                    <a:lnTo>
                      <a:pt x="2936" y="956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82" name="Google Shape;9382;p46"/>
              <p:cNvSpPr/>
              <p:nvPr/>
            </p:nvSpPr>
            <p:spPr>
              <a:xfrm>
                <a:off x="2665832" y="2182943"/>
                <a:ext cx="171350" cy="5868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7" extrusionOk="0">
                    <a:moveTo>
                      <a:pt x="4916" y="0"/>
                    </a:moveTo>
                    <a:lnTo>
                      <a:pt x="1" y="1570"/>
                    </a:lnTo>
                    <a:lnTo>
                      <a:pt x="1" y="1707"/>
                    </a:lnTo>
                    <a:lnTo>
                      <a:pt x="4984" y="137"/>
                    </a:lnTo>
                    <a:lnTo>
                      <a:pt x="491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83" name="Google Shape;9383;p46"/>
              <p:cNvSpPr/>
              <p:nvPr/>
            </p:nvSpPr>
            <p:spPr>
              <a:xfrm>
                <a:off x="1858590" y="2436358"/>
                <a:ext cx="171350" cy="58721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8" extrusionOk="0">
                    <a:moveTo>
                      <a:pt x="4915" y="1"/>
                    </a:moveTo>
                    <a:lnTo>
                      <a:pt x="1" y="1503"/>
                    </a:lnTo>
                    <a:lnTo>
                      <a:pt x="69" y="1707"/>
                    </a:lnTo>
                    <a:lnTo>
                      <a:pt x="4983" y="137"/>
                    </a:lnTo>
                    <a:cubicBezTo>
                      <a:pt x="4983" y="69"/>
                      <a:pt x="4983" y="69"/>
                      <a:pt x="4915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84" name="Google Shape;9384;p46"/>
              <p:cNvSpPr/>
              <p:nvPr/>
            </p:nvSpPr>
            <p:spPr>
              <a:xfrm>
                <a:off x="1633298" y="2096099"/>
                <a:ext cx="213603" cy="77493"/>
              </a:xfrm>
              <a:custGeom>
                <a:avLst/>
                <a:gdLst/>
                <a:ahLst/>
                <a:cxnLst/>
                <a:rect l="l" t="t" r="r" b="b"/>
                <a:pathLst>
                  <a:path w="6213" h="2254" extrusionOk="0">
                    <a:moveTo>
                      <a:pt x="69" y="1"/>
                    </a:moveTo>
                    <a:cubicBezTo>
                      <a:pt x="69" y="69"/>
                      <a:pt x="69" y="137"/>
                      <a:pt x="1" y="205"/>
                    </a:cubicBezTo>
                    <a:lnTo>
                      <a:pt x="6144" y="2185"/>
                    </a:lnTo>
                    <a:lnTo>
                      <a:pt x="6144" y="2253"/>
                    </a:lnTo>
                    <a:lnTo>
                      <a:pt x="6212" y="2048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85" name="Google Shape;9385;p46"/>
              <p:cNvSpPr/>
              <p:nvPr/>
            </p:nvSpPr>
            <p:spPr>
              <a:xfrm>
                <a:off x="2661157" y="1732359"/>
                <a:ext cx="136145" cy="183074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25" extrusionOk="0">
                    <a:moveTo>
                      <a:pt x="3755" y="1"/>
                    </a:moveTo>
                    <a:lnTo>
                      <a:pt x="0" y="5188"/>
                    </a:lnTo>
                    <a:lnTo>
                      <a:pt x="137" y="5325"/>
                    </a:lnTo>
                    <a:lnTo>
                      <a:pt x="3959" y="137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86" name="Google Shape;9386;p46"/>
              <p:cNvSpPr/>
              <p:nvPr/>
            </p:nvSpPr>
            <p:spPr>
              <a:xfrm>
                <a:off x="1907856" y="1722973"/>
                <a:ext cx="136145" cy="18544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94" extrusionOk="0">
                    <a:moveTo>
                      <a:pt x="206" y="1"/>
                    </a:moveTo>
                    <a:lnTo>
                      <a:pt x="1" y="137"/>
                    </a:lnTo>
                    <a:lnTo>
                      <a:pt x="3755" y="5393"/>
                    </a:lnTo>
                    <a:lnTo>
                      <a:pt x="3960" y="5325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87" name="Google Shape;9387;p46"/>
              <p:cNvSpPr/>
              <p:nvPr/>
            </p:nvSpPr>
            <p:spPr>
              <a:xfrm>
                <a:off x="2515660" y="1746455"/>
                <a:ext cx="37577" cy="91554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2663" extrusionOk="0">
                    <a:moveTo>
                      <a:pt x="888" y="0"/>
                    </a:moveTo>
                    <a:lnTo>
                      <a:pt x="1" y="2594"/>
                    </a:lnTo>
                    <a:lnTo>
                      <a:pt x="137" y="2662"/>
                    </a:lnTo>
                    <a:lnTo>
                      <a:pt x="1093" y="137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88" name="Google Shape;9388;p46"/>
              <p:cNvSpPr/>
              <p:nvPr/>
            </p:nvSpPr>
            <p:spPr>
              <a:xfrm>
                <a:off x="2161306" y="1741745"/>
                <a:ext cx="32902" cy="93926"/>
              </a:xfrm>
              <a:custGeom>
                <a:avLst/>
                <a:gdLst/>
                <a:ahLst/>
                <a:cxnLst/>
                <a:rect l="l" t="t" r="r" b="b"/>
                <a:pathLst>
                  <a:path w="957" h="2732" extrusionOk="0">
                    <a:moveTo>
                      <a:pt x="137" y="1"/>
                    </a:moveTo>
                    <a:lnTo>
                      <a:pt x="1" y="69"/>
                    </a:lnTo>
                    <a:lnTo>
                      <a:pt x="752" y="2731"/>
                    </a:lnTo>
                    <a:lnTo>
                      <a:pt x="956" y="266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89" name="Google Shape;9389;p46"/>
              <p:cNvSpPr/>
              <p:nvPr/>
            </p:nvSpPr>
            <p:spPr>
              <a:xfrm>
                <a:off x="1835108" y="2640541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0"/>
                    </a:moveTo>
                    <a:lnTo>
                      <a:pt x="1" y="1570"/>
                    </a:lnTo>
                    <a:lnTo>
                      <a:pt x="137" y="1775"/>
                    </a:lnTo>
                    <a:lnTo>
                      <a:pt x="2322" y="137"/>
                    </a:lnTo>
                    <a:cubicBezTo>
                      <a:pt x="2322" y="137"/>
                      <a:pt x="2253" y="69"/>
                      <a:pt x="225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90" name="Google Shape;9390;p46"/>
              <p:cNvSpPr/>
              <p:nvPr/>
            </p:nvSpPr>
            <p:spPr>
              <a:xfrm>
                <a:off x="2349055" y="1586863"/>
                <a:ext cx="9420" cy="222989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6" extrusionOk="0">
                    <a:moveTo>
                      <a:pt x="69" y="1"/>
                    </a:moveTo>
                    <a:lnTo>
                      <a:pt x="0" y="6485"/>
                    </a:lnTo>
                    <a:lnTo>
                      <a:pt x="205" y="6485"/>
                    </a:lnTo>
                    <a:lnTo>
                      <a:pt x="27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91" name="Google Shape;9391;p46"/>
              <p:cNvSpPr/>
              <p:nvPr/>
            </p:nvSpPr>
            <p:spPr>
              <a:xfrm>
                <a:off x="1628622" y="249504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12"/>
                    </a:lnTo>
                    <a:cubicBezTo>
                      <a:pt x="0" y="1980"/>
                      <a:pt x="0" y="2048"/>
                      <a:pt x="69" y="2116"/>
                    </a:cubicBezTo>
                    <a:lnTo>
                      <a:pt x="6212" y="137"/>
                    </a:lnTo>
                    <a:cubicBezTo>
                      <a:pt x="6212" y="137"/>
                      <a:pt x="6212" y="69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92" name="Google Shape;9392;p46"/>
              <p:cNvSpPr/>
              <p:nvPr/>
            </p:nvSpPr>
            <p:spPr>
              <a:xfrm>
                <a:off x="2651771" y="2769604"/>
                <a:ext cx="133807" cy="185411"/>
              </a:xfrm>
              <a:custGeom>
                <a:avLst/>
                <a:gdLst/>
                <a:ahLst/>
                <a:cxnLst/>
                <a:rect l="l" t="t" r="r" b="b"/>
                <a:pathLst>
                  <a:path w="3892" h="5393" extrusionOk="0">
                    <a:moveTo>
                      <a:pt x="69" y="0"/>
                    </a:moveTo>
                    <a:lnTo>
                      <a:pt x="0" y="137"/>
                    </a:lnTo>
                    <a:lnTo>
                      <a:pt x="3686" y="5393"/>
                    </a:lnTo>
                    <a:lnTo>
                      <a:pt x="3891" y="525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93" name="Google Shape;9393;p46"/>
              <p:cNvSpPr/>
              <p:nvPr/>
            </p:nvSpPr>
            <p:spPr>
              <a:xfrm>
                <a:off x="2499227" y="2847027"/>
                <a:ext cx="35240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5" extrusionOk="0">
                    <a:moveTo>
                      <a:pt x="1" y="1"/>
                    </a:moveTo>
                    <a:lnTo>
                      <a:pt x="820" y="2595"/>
                    </a:lnTo>
                    <a:lnTo>
                      <a:pt x="1025" y="252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94" name="Google Shape;9394;p46"/>
              <p:cNvSpPr/>
              <p:nvPr/>
            </p:nvSpPr>
            <p:spPr>
              <a:xfrm>
                <a:off x="2848906" y="2504431"/>
                <a:ext cx="213569" cy="79830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322" extrusionOk="0">
                    <a:moveTo>
                      <a:pt x="68" y="0"/>
                    </a:moveTo>
                    <a:cubicBezTo>
                      <a:pt x="0" y="69"/>
                      <a:pt x="0" y="137"/>
                      <a:pt x="0" y="205"/>
                    </a:cubicBezTo>
                    <a:lnTo>
                      <a:pt x="6075" y="2321"/>
                    </a:lnTo>
                    <a:lnTo>
                      <a:pt x="6211" y="2048"/>
                    </a:lnTo>
                    <a:lnTo>
                      <a:pt x="6211" y="1980"/>
                    </a:lnTo>
                    <a:lnTo>
                      <a:pt x="6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95" name="Google Shape;9395;p46"/>
              <p:cNvSpPr/>
              <p:nvPr/>
            </p:nvSpPr>
            <p:spPr>
              <a:xfrm>
                <a:off x="2142534" y="2840014"/>
                <a:ext cx="35240" cy="89182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4" extrusionOk="0">
                    <a:moveTo>
                      <a:pt x="888" y="0"/>
                    </a:moveTo>
                    <a:lnTo>
                      <a:pt x="1" y="2526"/>
                    </a:lnTo>
                    <a:lnTo>
                      <a:pt x="205" y="2594"/>
                    </a:lnTo>
                    <a:lnTo>
                      <a:pt x="1025" y="68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96" name="Google Shape;9396;p46"/>
              <p:cNvSpPr/>
              <p:nvPr/>
            </p:nvSpPr>
            <p:spPr>
              <a:xfrm>
                <a:off x="1896133" y="2762556"/>
                <a:ext cx="136145" cy="18073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257" extrusionOk="0">
                    <a:moveTo>
                      <a:pt x="3823" y="1"/>
                    </a:moveTo>
                    <a:lnTo>
                      <a:pt x="1" y="5120"/>
                    </a:lnTo>
                    <a:lnTo>
                      <a:pt x="137" y="5257"/>
                    </a:lnTo>
                    <a:lnTo>
                      <a:pt x="3960" y="69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97" name="Google Shape;9397;p46"/>
              <p:cNvSpPr/>
              <p:nvPr/>
            </p:nvSpPr>
            <p:spPr>
              <a:xfrm>
                <a:off x="2332621" y="2868171"/>
                <a:ext cx="9420" cy="222954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5" extrusionOk="0">
                    <a:moveTo>
                      <a:pt x="137" y="0"/>
                    </a:moveTo>
                    <a:lnTo>
                      <a:pt x="0" y="6485"/>
                    </a:lnTo>
                    <a:lnTo>
                      <a:pt x="274" y="6485"/>
                    </a:lnTo>
                    <a:lnTo>
                      <a:pt x="274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98" name="Google Shape;9398;p46"/>
              <p:cNvSpPr/>
              <p:nvPr/>
            </p:nvSpPr>
            <p:spPr>
              <a:xfrm>
                <a:off x="2349055" y="1828589"/>
                <a:ext cx="7082" cy="176026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0" extrusionOk="0">
                    <a:moveTo>
                      <a:pt x="0" y="0"/>
                    </a:moveTo>
                    <a:lnTo>
                      <a:pt x="0" y="5120"/>
                    </a:lnTo>
                    <a:lnTo>
                      <a:pt x="69" y="5120"/>
                    </a:lnTo>
                    <a:lnTo>
                      <a:pt x="20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99" name="Google Shape;9399;p46"/>
              <p:cNvSpPr/>
              <p:nvPr/>
            </p:nvSpPr>
            <p:spPr>
              <a:xfrm>
                <a:off x="2048677" y="1922446"/>
                <a:ext cx="105615" cy="147868"/>
              </a:xfrm>
              <a:custGeom>
                <a:avLst/>
                <a:gdLst/>
                <a:ahLst/>
                <a:cxnLst/>
                <a:rect l="l" t="t" r="r" b="b"/>
                <a:pathLst>
                  <a:path w="3072" h="4301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048" y="2936"/>
                    </a:lnTo>
                    <a:lnTo>
                      <a:pt x="3004" y="4301"/>
                    </a:lnTo>
                    <a:lnTo>
                      <a:pt x="3072" y="4164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00" name="Google Shape;9400;p46"/>
              <p:cNvSpPr/>
              <p:nvPr/>
            </p:nvSpPr>
            <p:spPr>
              <a:xfrm>
                <a:off x="2039291" y="260533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0" y="4164"/>
                    </a:lnTo>
                    <a:lnTo>
                      <a:pt x="137" y="4232"/>
                    </a:lnTo>
                    <a:lnTo>
                      <a:pt x="3208" y="137"/>
                    </a:lnTo>
                    <a:lnTo>
                      <a:pt x="307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01" name="Google Shape;9401;p46"/>
              <p:cNvSpPr/>
              <p:nvPr/>
            </p:nvSpPr>
            <p:spPr>
              <a:xfrm>
                <a:off x="2194173" y="1849698"/>
                <a:ext cx="56349" cy="171350"/>
              </a:xfrm>
              <a:custGeom>
                <a:avLst/>
                <a:gdLst/>
                <a:ahLst/>
                <a:cxnLst/>
                <a:rect l="l" t="t" r="r" b="b"/>
                <a:pathLst>
                  <a:path w="1639" h="4984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1502" y="4983"/>
                    </a:lnTo>
                    <a:lnTo>
                      <a:pt x="1638" y="498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02" name="Google Shape;9402;p46"/>
              <p:cNvSpPr/>
              <p:nvPr/>
            </p:nvSpPr>
            <p:spPr>
              <a:xfrm>
                <a:off x="1926628" y="2530250"/>
                <a:ext cx="147903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4302" h="3072" extrusionOk="0">
                    <a:moveTo>
                      <a:pt x="4301" y="0"/>
                    </a:moveTo>
                    <a:lnTo>
                      <a:pt x="1" y="2935"/>
                    </a:lnTo>
                    <a:lnTo>
                      <a:pt x="138" y="3072"/>
                    </a:lnTo>
                    <a:lnTo>
                      <a:pt x="4301" y="69"/>
                    </a:lnTo>
                    <a:lnTo>
                      <a:pt x="4301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03" name="Google Shape;9403;p46"/>
              <p:cNvSpPr/>
              <p:nvPr/>
            </p:nvSpPr>
            <p:spPr>
              <a:xfrm>
                <a:off x="2778496" y="1976423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1"/>
                    </a:moveTo>
                    <a:lnTo>
                      <a:pt x="0" y="1570"/>
                    </a:lnTo>
                    <a:lnTo>
                      <a:pt x="69" y="1775"/>
                    </a:lnTo>
                    <a:lnTo>
                      <a:pt x="2321" y="205"/>
                    </a:lnTo>
                    <a:lnTo>
                      <a:pt x="2253" y="69"/>
                    </a:lnTo>
                    <a:lnTo>
                      <a:pt x="225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04" name="Google Shape;9404;p46"/>
              <p:cNvSpPr/>
              <p:nvPr/>
            </p:nvSpPr>
            <p:spPr>
              <a:xfrm>
                <a:off x="2452298" y="1852036"/>
                <a:ext cx="63397" cy="169012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6" extrusionOk="0">
                    <a:moveTo>
                      <a:pt x="1639" y="1"/>
                    </a:moveTo>
                    <a:lnTo>
                      <a:pt x="1" y="4915"/>
                    </a:lnTo>
                    <a:lnTo>
                      <a:pt x="137" y="4915"/>
                    </a:lnTo>
                    <a:lnTo>
                      <a:pt x="1844" y="69"/>
                    </a:lnTo>
                    <a:lnTo>
                      <a:pt x="163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05" name="Google Shape;9405;p46"/>
              <p:cNvSpPr/>
              <p:nvPr/>
            </p:nvSpPr>
            <p:spPr>
              <a:xfrm>
                <a:off x="2618904" y="2042123"/>
                <a:ext cx="150241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4370" h="3073" extrusionOk="0">
                    <a:moveTo>
                      <a:pt x="4233" y="1"/>
                    </a:moveTo>
                    <a:lnTo>
                      <a:pt x="1" y="3004"/>
                    </a:lnTo>
                    <a:lnTo>
                      <a:pt x="69" y="3072"/>
                    </a:lnTo>
                    <a:lnTo>
                      <a:pt x="4369" y="137"/>
                    </a:lnTo>
                    <a:lnTo>
                      <a:pt x="423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06" name="Google Shape;9406;p46"/>
              <p:cNvSpPr/>
              <p:nvPr/>
            </p:nvSpPr>
            <p:spPr>
              <a:xfrm>
                <a:off x="2543818" y="192715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1" y="4164"/>
                    </a:lnTo>
                    <a:lnTo>
                      <a:pt x="137" y="4232"/>
                    </a:lnTo>
                    <a:lnTo>
                      <a:pt x="3209" y="68"/>
                    </a:lnTo>
                    <a:cubicBezTo>
                      <a:pt x="3140" y="68"/>
                      <a:pt x="3072" y="0"/>
                      <a:pt x="30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07" name="Google Shape;9407;p46"/>
              <p:cNvSpPr/>
              <p:nvPr/>
            </p:nvSpPr>
            <p:spPr>
              <a:xfrm>
                <a:off x="2682266" y="2342501"/>
                <a:ext cx="176060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5121" h="206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5120" y="205"/>
                    </a:lnTo>
                    <a:lnTo>
                      <a:pt x="512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08" name="Google Shape;9408;p46"/>
              <p:cNvSpPr/>
              <p:nvPr/>
            </p:nvSpPr>
            <p:spPr>
              <a:xfrm>
                <a:off x="2877063" y="2344839"/>
                <a:ext cx="93892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06" extrusionOk="0">
                    <a:moveTo>
                      <a:pt x="0" y="1"/>
                    </a:moveTo>
                    <a:cubicBezTo>
                      <a:pt x="0" y="69"/>
                      <a:pt x="0" y="137"/>
                      <a:pt x="0" y="206"/>
                    </a:cubicBezTo>
                    <a:lnTo>
                      <a:pt x="2730" y="206"/>
                    </a:lnTo>
                    <a:lnTo>
                      <a:pt x="27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09" name="Google Shape;9409;p46"/>
              <p:cNvSpPr/>
              <p:nvPr/>
            </p:nvSpPr>
            <p:spPr>
              <a:xfrm>
                <a:off x="2539142" y="2610012"/>
                <a:ext cx="107953" cy="147903"/>
              </a:xfrm>
              <a:custGeom>
                <a:avLst/>
                <a:gdLst/>
                <a:ahLst/>
                <a:cxnLst/>
                <a:rect l="l" t="t" r="r" b="b"/>
                <a:pathLst>
                  <a:path w="3140" h="4302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935" y="4301"/>
                    </a:lnTo>
                    <a:lnTo>
                      <a:pt x="3140" y="4165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10" name="Google Shape;9410;p46"/>
              <p:cNvSpPr/>
              <p:nvPr/>
            </p:nvSpPr>
            <p:spPr>
              <a:xfrm>
                <a:off x="2442912" y="2656975"/>
                <a:ext cx="58687" cy="171316"/>
              </a:xfrm>
              <a:custGeom>
                <a:avLst/>
                <a:gdLst/>
                <a:ahLst/>
                <a:cxnLst/>
                <a:rect l="l" t="t" r="r" b="b"/>
                <a:pathLst>
                  <a:path w="1707" h="4983" extrusionOk="0">
                    <a:moveTo>
                      <a:pt x="1" y="0"/>
                    </a:moveTo>
                    <a:lnTo>
                      <a:pt x="1502" y="4983"/>
                    </a:lnTo>
                    <a:lnTo>
                      <a:pt x="1707" y="4915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11" name="Google Shape;9411;p46"/>
              <p:cNvSpPr/>
              <p:nvPr/>
            </p:nvSpPr>
            <p:spPr>
              <a:xfrm>
                <a:off x="2177739" y="2656975"/>
                <a:ext cx="63397" cy="168978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5" extrusionOk="0">
                    <a:moveTo>
                      <a:pt x="1707" y="0"/>
                    </a:moveTo>
                    <a:lnTo>
                      <a:pt x="1" y="4846"/>
                    </a:lnTo>
                    <a:lnTo>
                      <a:pt x="205" y="4915"/>
                    </a:lnTo>
                    <a:lnTo>
                      <a:pt x="18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12" name="Google Shape;9412;p46"/>
              <p:cNvSpPr/>
              <p:nvPr/>
            </p:nvSpPr>
            <p:spPr>
              <a:xfrm>
                <a:off x="2337297" y="2673374"/>
                <a:ext cx="7082" cy="17606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1" extrusionOk="0">
                    <a:moveTo>
                      <a:pt x="138" y="1"/>
                    </a:moveTo>
                    <a:lnTo>
                      <a:pt x="1" y="5120"/>
                    </a:lnTo>
                    <a:lnTo>
                      <a:pt x="206" y="5120"/>
                    </a:lnTo>
                    <a:lnTo>
                      <a:pt x="206" y="1776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13" name="Google Shape;9413;p46"/>
              <p:cNvSpPr/>
              <p:nvPr/>
            </p:nvSpPr>
            <p:spPr>
              <a:xfrm>
                <a:off x="2333962" y="1570464"/>
                <a:ext cx="36237" cy="24788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721" extrusionOk="0">
                    <a:moveTo>
                      <a:pt x="576" y="0"/>
                    </a:moveTo>
                    <a:cubicBezTo>
                      <a:pt x="1" y="0"/>
                      <a:pt x="587" y="721"/>
                      <a:pt x="893" y="721"/>
                    </a:cubicBezTo>
                    <a:cubicBezTo>
                      <a:pt x="986" y="721"/>
                      <a:pt x="1054" y="654"/>
                      <a:pt x="1054" y="478"/>
                    </a:cubicBezTo>
                    <a:cubicBezTo>
                      <a:pt x="1054" y="205"/>
                      <a:pt x="849" y="0"/>
                      <a:pt x="5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14" name="Google Shape;9414;p46"/>
              <p:cNvSpPr/>
              <p:nvPr/>
            </p:nvSpPr>
            <p:spPr>
              <a:xfrm>
                <a:off x="2323236" y="3077030"/>
                <a:ext cx="32902" cy="32867"/>
              </a:xfrm>
              <a:custGeom>
                <a:avLst/>
                <a:gdLst/>
                <a:ahLst/>
                <a:cxnLst/>
                <a:rect l="l" t="t" r="r" b="b"/>
                <a:pathLst>
                  <a:path w="957" h="956" extrusionOk="0">
                    <a:moveTo>
                      <a:pt x="478" y="0"/>
                    </a:moveTo>
                    <a:cubicBezTo>
                      <a:pt x="205" y="0"/>
                      <a:pt x="0" y="205"/>
                      <a:pt x="0" y="478"/>
                    </a:cubicBezTo>
                    <a:cubicBezTo>
                      <a:pt x="0" y="751"/>
                      <a:pt x="205" y="956"/>
                      <a:pt x="478" y="956"/>
                    </a:cubicBezTo>
                    <a:cubicBezTo>
                      <a:pt x="751" y="956"/>
                      <a:pt x="956" y="751"/>
                      <a:pt x="956" y="478"/>
                    </a:cubicBezTo>
                    <a:cubicBezTo>
                      <a:pt x="956" y="205"/>
                      <a:pt x="751" y="0"/>
                      <a:pt x="478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15" name="Google Shape;9415;p46"/>
              <p:cNvSpPr/>
              <p:nvPr/>
            </p:nvSpPr>
            <p:spPr>
              <a:xfrm>
                <a:off x="3048344" y="2095515"/>
                <a:ext cx="35240" cy="34071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91" extrusionOk="0">
                    <a:moveTo>
                      <a:pt x="482" y="0"/>
                    </a:moveTo>
                    <a:cubicBezTo>
                      <a:pt x="436" y="0"/>
                      <a:pt x="389" y="6"/>
                      <a:pt x="342" y="18"/>
                    </a:cubicBezTo>
                    <a:cubicBezTo>
                      <a:pt x="137" y="154"/>
                      <a:pt x="1" y="359"/>
                      <a:pt x="69" y="632"/>
                    </a:cubicBezTo>
                    <a:cubicBezTo>
                      <a:pt x="126" y="858"/>
                      <a:pt x="323" y="991"/>
                      <a:pt x="544" y="991"/>
                    </a:cubicBezTo>
                    <a:cubicBezTo>
                      <a:pt x="590" y="991"/>
                      <a:pt x="637" y="985"/>
                      <a:pt x="683" y="973"/>
                    </a:cubicBezTo>
                    <a:cubicBezTo>
                      <a:pt x="888" y="837"/>
                      <a:pt x="1025" y="564"/>
                      <a:pt x="957" y="359"/>
                    </a:cubicBezTo>
                    <a:cubicBezTo>
                      <a:pt x="900" y="133"/>
                      <a:pt x="703" y="0"/>
                      <a:pt x="48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16" name="Google Shape;9416;p46"/>
              <p:cNvSpPr/>
              <p:nvPr/>
            </p:nvSpPr>
            <p:spPr>
              <a:xfrm>
                <a:off x="1609851" y="2550741"/>
                <a:ext cx="37577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24" extrusionOk="0">
                    <a:moveTo>
                      <a:pt x="524" y="1"/>
                    </a:moveTo>
                    <a:cubicBezTo>
                      <a:pt x="485" y="1"/>
                      <a:pt x="446" y="6"/>
                      <a:pt x="410" y="19"/>
                    </a:cubicBezTo>
                    <a:cubicBezTo>
                      <a:pt x="137" y="87"/>
                      <a:pt x="0" y="360"/>
                      <a:pt x="69" y="633"/>
                    </a:cubicBezTo>
                    <a:cubicBezTo>
                      <a:pt x="181" y="801"/>
                      <a:pt x="339" y="924"/>
                      <a:pt x="544" y="924"/>
                    </a:cubicBezTo>
                    <a:cubicBezTo>
                      <a:pt x="588" y="924"/>
                      <a:pt x="634" y="918"/>
                      <a:pt x="683" y="906"/>
                    </a:cubicBezTo>
                    <a:cubicBezTo>
                      <a:pt x="956" y="838"/>
                      <a:pt x="1092" y="565"/>
                      <a:pt x="1024" y="292"/>
                    </a:cubicBezTo>
                    <a:cubicBezTo>
                      <a:pt x="912" y="123"/>
                      <a:pt x="707" y="1"/>
                      <a:pt x="52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17" name="Google Shape;9417;p46"/>
              <p:cNvSpPr/>
              <p:nvPr/>
            </p:nvSpPr>
            <p:spPr>
              <a:xfrm>
                <a:off x="2764400" y="2936656"/>
                <a:ext cx="37577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7" extrusionOk="0">
                    <a:moveTo>
                      <a:pt x="578" y="1"/>
                    </a:moveTo>
                    <a:cubicBezTo>
                      <a:pt x="469" y="1"/>
                      <a:pt x="360" y="39"/>
                      <a:pt x="274" y="124"/>
                    </a:cubicBezTo>
                    <a:cubicBezTo>
                      <a:pt x="69" y="261"/>
                      <a:pt x="1" y="534"/>
                      <a:pt x="206" y="739"/>
                    </a:cubicBezTo>
                    <a:cubicBezTo>
                      <a:pt x="294" y="871"/>
                      <a:pt x="439" y="946"/>
                      <a:pt x="586" y="946"/>
                    </a:cubicBezTo>
                    <a:cubicBezTo>
                      <a:pt x="666" y="946"/>
                      <a:pt x="747" y="923"/>
                      <a:pt x="820" y="875"/>
                    </a:cubicBezTo>
                    <a:cubicBezTo>
                      <a:pt x="1025" y="739"/>
                      <a:pt x="1093" y="397"/>
                      <a:pt x="956" y="193"/>
                    </a:cubicBezTo>
                    <a:cubicBezTo>
                      <a:pt x="877" y="74"/>
                      <a:pt x="729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18" name="Google Shape;9418;p46"/>
              <p:cNvSpPr/>
              <p:nvPr/>
            </p:nvSpPr>
            <p:spPr>
              <a:xfrm>
                <a:off x="1891457" y="1710321"/>
                <a:ext cx="41187" cy="32214"/>
              </a:xfrm>
              <a:custGeom>
                <a:avLst/>
                <a:gdLst/>
                <a:ahLst/>
                <a:cxnLst/>
                <a:rect l="l" t="t" r="r" b="b"/>
                <a:pathLst>
                  <a:path w="1198" h="937" extrusionOk="0">
                    <a:moveTo>
                      <a:pt x="578" y="1"/>
                    </a:moveTo>
                    <a:cubicBezTo>
                      <a:pt x="471" y="1"/>
                      <a:pt x="365" y="34"/>
                      <a:pt x="273" y="96"/>
                    </a:cubicBezTo>
                    <a:cubicBezTo>
                      <a:pt x="68" y="232"/>
                      <a:pt x="0" y="505"/>
                      <a:pt x="205" y="710"/>
                    </a:cubicBezTo>
                    <a:cubicBezTo>
                      <a:pt x="305" y="870"/>
                      <a:pt x="440" y="936"/>
                      <a:pt x="572" y="936"/>
                    </a:cubicBezTo>
                    <a:cubicBezTo>
                      <a:pt x="892" y="936"/>
                      <a:pt x="1197" y="550"/>
                      <a:pt x="956" y="164"/>
                    </a:cubicBezTo>
                    <a:cubicBezTo>
                      <a:pt x="843" y="51"/>
                      <a:pt x="710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19" name="Google Shape;9419;p46"/>
              <p:cNvSpPr/>
              <p:nvPr/>
            </p:nvSpPr>
            <p:spPr>
              <a:xfrm>
                <a:off x="1879699" y="2928267"/>
                <a:ext cx="37577" cy="32386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2" extrusionOk="0">
                    <a:moveTo>
                      <a:pt x="492" y="0"/>
                    </a:moveTo>
                    <a:cubicBezTo>
                      <a:pt x="350" y="0"/>
                      <a:pt x="213" y="51"/>
                      <a:pt x="137" y="164"/>
                    </a:cubicBezTo>
                    <a:cubicBezTo>
                      <a:pt x="1" y="437"/>
                      <a:pt x="69" y="710"/>
                      <a:pt x="274" y="846"/>
                    </a:cubicBezTo>
                    <a:cubicBezTo>
                      <a:pt x="366" y="907"/>
                      <a:pt x="472" y="941"/>
                      <a:pt x="573" y="941"/>
                    </a:cubicBezTo>
                    <a:cubicBezTo>
                      <a:pt x="697" y="941"/>
                      <a:pt x="813" y="891"/>
                      <a:pt x="888" y="778"/>
                    </a:cubicBezTo>
                    <a:cubicBezTo>
                      <a:pt x="1093" y="505"/>
                      <a:pt x="1025" y="232"/>
                      <a:pt x="820" y="95"/>
                    </a:cubicBezTo>
                    <a:cubicBezTo>
                      <a:pt x="728" y="34"/>
                      <a:pt x="608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20" name="Google Shape;9420;p46"/>
              <p:cNvSpPr/>
              <p:nvPr/>
            </p:nvSpPr>
            <p:spPr>
              <a:xfrm>
                <a:off x="2778496" y="1718676"/>
                <a:ext cx="34689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09" h="947" extrusionOk="0">
                    <a:moveTo>
                      <a:pt x="483" y="1"/>
                    </a:moveTo>
                    <a:cubicBezTo>
                      <a:pt x="348" y="1"/>
                      <a:pt x="217" y="61"/>
                      <a:pt x="137" y="194"/>
                    </a:cubicBezTo>
                    <a:cubicBezTo>
                      <a:pt x="0" y="399"/>
                      <a:pt x="0" y="672"/>
                      <a:pt x="205" y="877"/>
                    </a:cubicBezTo>
                    <a:cubicBezTo>
                      <a:pt x="285" y="924"/>
                      <a:pt x="372" y="946"/>
                      <a:pt x="458" y="946"/>
                    </a:cubicBezTo>
                    <a:cubicBezTo>
                      <a:pt x="740" y="946"/>
                      <a:pt x="1008" y="713"/>
                      <a:pt x="956" y="399"/>
                    </a:cubicBezTo>
                    <a:cubicBezTo>
                      <a:pt x="914" y="149"/>
                      <a:pt x="695" y="1"/>
                      <a:pt x="48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21" name="Google Shape;9421;p46"/>
              <p:cNvSpPr/>
              <p:nvPr/>
            </p:nvSpPr>
            <p:spPr>
              <a:xfrm>
                <a:off x="1614526" y="2086095"/>
                <a:ext cx="35239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4" extrusionOk="0">
                    <a:moveTo>
                      <a:pt x="539" y="1"/>
                    </a:moveTo>
                    <a:cubicBezTo>
                      <a:pt x="320" y="1"/>
                      <a:pt x="125" y="123"/>
                      <a:pt x="69" y="292"/>
                    </a:cubicBezTo>
                    <a:cubicBezTo>
                      <a:pt x="1" y="565"/>
                      <a:pt x="137" y="838"/>
                      <a:pt x="410" y="906"/>
                    </a:cubicBezTo>
                    <a:cubicBezTo>
                      <a:pt x="445" y="918"/>
                      <a:pt x="483" y="923"/>
                      <a:pt x="520" y="923"/>
                    </a:cubicBezTo>
                    <a:cubicBezTo>
                      <a:pt x="703" y="923"/>
                      <a:pt x="900" y="791"/>
                      <a:pt x="956" y="565"/>
                    </a:cubicBezTo>
                    <a:cubicBezTo>
                      <a:pt x="1025" y="360"/>
                      <a:pt x="888" y="87"/>
                      <a:pt x="683" y="19"/>
                    </a:cubicBezTo>
                    <a:cubicBezTo>
                      <a:pt x="635" y="7"/>
                      <a:pt x="587" y="1"/>
                      <a:pt x="53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22" name="Google Shape;9422;p46"/>
              <p:cNvSpPr/>
              <p:nvPr/>
            </p:nvSpPr>
            <p:spPr>
              <a:xfrm>
                <a:off x="3043668" y="2562499"/>
                <a:ext cx="35240" cy="31733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3" extrusionOk="0">
                    <a:moveTo>
                      <a:pt x="539" y="0"/>
                    </a:moveTo>
                    <a:cubicBezTo>
                      <a:pt x="320" y="0"/>
                      <a:pt x="125" y="122"/>
                      <a:pt x="69" y="291"/>
                    </a:cubicBezTo>
                    <a:cubicBezTo>
                      <a:pt x="0" y="564"/>
                      <a:pt x="137" y="837"/>
                      <a:pt x="342" y="905"/>
                    </a:cubicBezTo>
                    <a:cubicBezTo>
                      <a:pt x="389" y="917"/>
                      <a:pt x="435" y="923"/>
                      <a:pt x="481" y="923"/>
                    </a:cubicBezTo>
                    <a:cubicBezTo>
                      <a:pt x="702" y="923"/>
                      <a:pt x="899" y="790"/>
                      <a:pt x="956" y="564"/>
                    </a:cubicBezTo>
                    <a:cubicBezTo>
                      <a:pt x="1024" y="359"/>
                      <a:pt x="888" y="86"/>
                      <a:pt x="683" y="18"/>
                    </a:cubicBezTo>
                    <a:cubicBezTo>
                      <a:pt x="635" y="6"/>
                      <a:pt x="586" y="0"/>
                      <a:pt x="53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23" name="Google Shape;9423;p46"/>
              <p:cNvSpPr/>
              <p:nvPr/>
            </p:nvSpPr>
            <p:spPr>
              <a:xfrm>
                <a:off x="2534432" y="1729127"/>
                <a:ext cx="30529" cy="27366"/>
              </a:xfrm>
              <a:custGeom>
                <a:avLst/>
                <a:gdLst/>
                <a:ahLst/>
                <a:cxnLst/>
                <a:rect l="l" t="t" r="r" b="b"/>
                <a:pathLst>
                  <a:path w="888" h="796" extrusionOk="0">
                    <a:moveTo>
                      <a:pt x="453" y="1"/>
                    </a:moveTo>
                    <a:cubicBezTo>
                      <a:pt x="286" y="1"/>
                      <a:pt x="120" y="78"/>
                      <a:pt x="69" y="231"/>
                    </a:cubicBezTo>
                    <a:cubicBezTo>
                      <a:pt x="1" y="436"/>
                      <a:pt x="137" y="709"/>
                      <a:pt x="342" y="777"/>
                    </a:cubicBezTo>
                    <a:cubicBezTo>
                      <a:pt x="378" y="789"/>
                      <a:pt x="414" y="795"/>
                      <a:pt x="450" y="795"/>
                    </a:cubicBezTo>
                    <a:cubicBezTo>
                      <a:pt x="615" y="795"/>
                      <a:pt x="764" y="673"/>
                      <a:pt x="820" y="504"/>
                    </a:cubicBezTo>
                    <a:cubicBezTo>
                      <a:pt x="888" y="300"/>
                      <a:pt x="820" y="95"/>
                      <a:pt x="615" y="26"/>
                    </a:cubicBezTo>
                    <a:cubicBezTo>
                      <a:pt x="564" y="9"/>
                      <a:pt x="508" y="1"/>
                      <a:pt x="45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24" name="Google Shape;9424;p46"/>
              <p:cNvSpPr/>
              <p:nvPr/>
            </p:nvSpPr>
            <p:spPr>
              <a:xfrm>
                <a:off x="2132392" y="2923729"/>
                <a:ext cx="26610" cy="22931"/>
              </a:xfrm>
              <a:custGeom>
                <a:avLst/>
                <a:gdLst/>
                <a:ahLst/>
                <a:cxnLst/>
                <a:rect l="l" t="t" r="r" b="b"/>
                <a:pathLst>
                  <a:path w="774" h="667" extrusionOk="0">
                    <a:moveTo>
                      <a:pt x="316" y="0"/>
                    </a:moveTo>
                    <a:cubicBezTo>
                      <a:pt x="1" y="0"/>
                      <a:pt x="308" y="667"/>
                      <a:pt x="545" y="667"/>
                    </a:cubicBezTo>
                    <a:cubicBezTo>
                      <a:pt x="607" y="667"/>
                      <a:pt x="665" y="620"/>
                      <a:pt x="705" y="500"/>
                    </a:cubicBezTo>
                    <a:cubicBezTo>
                      <a:pt x="773" y="296"/>
                      <a:pt x="637" y="91"/>
                      <a:pt x="432" y="22"/>
                    </a:cubicBezTo>
                    <a:cubicBezTo>
                      <a:pt x="386" y="7"/>
                      <a:pt x="348" y="0"/>
                      <a:pt x="31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25" name="Google Shape;9425;p46"/>
              <p:cNvSpPr/>
              <p:nvPr/>
            </p:nvSpPr>
            <p:spPr>
              <a:xfrm>
                <a:off x="2961707" y="2340438"/>
                <a:ext cx="30358" cy="20869"/>
              </a:xfrm>
              <a:custGeom>
                <a:avLst/>
                <a:gdLst/>
                <a:ahLst/>
                <a:cxnLst/>
                <a:rect l="l" t="t" r="r" b="b"/>
                <a:pathLst>
                  <a:path w="883" h="607" extrusionOk="0">
                    <a:moveTo>
                      <a:pt x="752" y="1"/>
                    </a:moveTo>
                    <a:cubicBezTo>
                      <a:pt x="497" y="1"/>
                      <a:pt x="1" y="607"/>
                      <a:pt x="473" y="607"/>
                    </a:cubicBezTo>
                    <a:cubicBezTo>
                      <a:pt x="678" y="607"/>
                      <a:pt x="883" y="402"/>
                      <a:pt x="883" y="197"/>
                    </a:cubicBezTo>
                    <a:cubicBezTo>
                      <a:pt x="883" y="55"/>
                      <a:pt x="828" y="1"/>
                      <a:pt x="75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26" name="Google Shape;9426;p46"/>
              <p:cNvSpPr/>
              <p:nvPr/>
            </p:nvSpPr>
            <p:spPr>
              <a:xfrm>
                <a:off x="1701370" y="2316235"/>
                <a:ext cx="28192" cy="26301"/>
              </a:xfrm>
              <a:custGeom>
                <a:avLst/>
                <a:gdLst/>
                <a:ahLst/>
                <a:cxnLst/>
                <a:rect l="l" t="t" r="r" b="b"/>
                <a:pathLst>
                  <a:path w="820" h="765" extrusionOk="0">
                    <a:moveTo>
                      <a:pt x="492" y="0"/>
                    </a:moveTo>
                    <a:cubicBezTo>
                      <a:pt x="465" y="0"/>
                      <a:pt x="437" y="5"/>
                      <a:pt x="410" y="14"/>
                    </a:cubicBezTo>
                    <a:cubicBezTo>
                      <a:pt x="205" y="14"/>
                      <a:pt x="0" y="150"/>
                      <a:pt x="0" y="355"/>
                    </a:cubicBezTo>
                    <a:cubicBezTo>
                      <a:pt x="0" y="560"/>
                      <a:pt x="205" y="765"/>
                      <a:pt x="410" y="765"/>
                    </a:cubicBezTo>
                    <a:cubicBezTo>
                      <a:pt x="615" y="765"/>
                      <a:pt x="819" y="560"/>
                      <a:pt x="819" y="355"/>
                    </a:cubicBezTo>
                    <a:cubicBezTo>
                      <a:pt x="819" y="178"/>
                      <a:pt x="666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27" name="Google Shape;9427;p46"/>
              <p:cNvSpPr/>
              <p:nvPr/>
            </p:nvSpPr>
            <p:spPr>
              <a:xfrm>
                <a:off x="2517998" y="2928611"/>
                <a:ext cx="36030" cy="27298"/>
              </a:xfrm>
              <a:custGeom>
                <a:avLst/>
                <a:gdLst/>
                <a:ahLst/>
                <a:cxnLst/>
                <a:rect l="l" t="t" r="r" b="b"/>
                <a:pathLst>
                  <a:path w="1048" h="794" extrusionOk="0">
                    <a:moveTo>
                      <a:pt x="456" y="0"/>
                    </a:moveTo>
                    <a:cubicBezTo>
                      <a:pt x="420" y="0"/>
                      <a:pt x="382" y="6"/>
                      <a:pt x="342" y="17"/>
                    </a:cubicBezTo>
                    <a:cubicBezTo>
                      <a:pt x="137" y="85"/>
                      <a:pt x="1" y="358"/>
                      <a:pt x="69" y="563"/>
                    </a:cubicBezTo>
                    <a:cubicBezTo>
                      <a:pt x="120" y="717"/>
                      <a:pt x="248" y="793"/>
                      <a:pt x="395" y="793"/>
                    </a:cubicBezTo>
                    <a:cubicBezTo>
                      <a:pt x="444" y="793"/>
                      <a:pt x="496" y="785"/>
                      <a:pt x="547" y="768"/>
                    </a:cubicBezTo>
                    <a:cubicBezTo>
                      <a:pt x="1048" y="643"/>
                      <a:pt x="859" y="0"/>
                      <a:pt x="45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28" name="Google Shape;9428;p46"/>
              <p:cNvSpPr/>
              <p:nvPr/>
            </p:nvSpPr>
            <p:spPr>
              <a:xfrm>
                <a:off x="2145010" y="1732600"/>
                <a:ext cx="33108" cy="17121"/>
              </a:xfrm>
              <a:custGeom>
                <a:avLst/>
                <a:gdLst/>
                <a:ahLst/>
                <a:cxnLst/>
                <a:rect l="l" t="t" r="r" b="b"/>
                <a:pathLst>
                  <a:path w="963" h="498" extrusionOk="0">
                    <a:moveTo>
                      <a:pt x="214" y="1"/>
                    </a:moveTo>
                    <a:cubicBezTo>
                      <a:pt x="86" y="1"/>
                      <a:pt x="0" y="72"/>
                      <a:pt x="65" y="267"/>
                    </a:cubicBezTo>
                    <a:cubicBezTo>
                      <a:pt x="116" y="420"/>
                      <a:pt x="244" y="497"/>
                      <a:pt x="392" y="497"/>
                    </a:cubicBezTo>
                    <a:cubicBezTo>
                      <a:pt x="441" y="497"/>
                      <a:pt x="492" y="489"/>
                      <a:pt x="543" y="472"/>
                    </a:cubicBezTo>
                    <a:cubicBezTo>
                      <a:pt x="963" y="332"/>
                      <a:pt x="491" y="1"/>
                      <a:pt x="21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29" name="Google Shape;9429;p46"/>
              <p:cNvSpPr/>
              <p:nvPr/>
            </p:nvSpPr>
            <p:spPr>
              <a:xfrm>
                <a:off x="1816337" y="2689601"/>
                <a:ext cx="30564" cy="2747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799" extrusionOk="0">
                    <a:moveTo>
                      <a:pt x="407" y="1"/>
                    </a:moveTo>
                    <a:cubicBezTo>
                      <a:pt x="330" y="1"/>
                      <a:pt x="258" y="23"/>
                      <a:pt x="206" y="75"/>
                    </a:cubicBezTo>
                    <a:cubicBezTo>
                      <a:pt x="1" y="212"/>
                      <a:pt x="1" y="485"/>
                      <a:pt x="137" y="621"/>
                    </a:cubicBezTo>
                    <a:cubicBezTo>
                      <a:pt x="181" y="751"/>
                      <a:pt x="306" y="798"/>
                      <a:pt x="445" y="798"/>
                    </a:cubicBezTo>
                    <a:cubicBezTo>
                      <a:pt x="524" y="798"/>
                      <a:pt x="609" y="783"/>
                      <a:pt x="683" y="758"/>
                    </a:cubicBezTo>
                    <a:cubicBezTo>
                      <a:pt x="820" y="621"/>
                      <a:pt x="888" y="348"/>
                      <a:pt x="752" y="143"/>
                    </a:cubicBezTo>
                    <a:cubicBezTo>
                      <a:pt x="667" y="59"/>
                      <a:pt x="531" y="1"/>
                      <a:pt x="407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30" name="Google Shape;9430;p46"/>
              <p:cNvSpPr/>
              <p:nvPr/>
            </p:nvSpPr>
            <p:spPr>
              <a:xfrm>
                <a:off x="2848906" y="1962258"/>
                <a:ext cx="30529" cy="28363"/>
              </a:xfrm>
              <a:custGeom>
                <a:avLst/>
                <a:gdLst/>
                <a:ahLst/>
                <a:cxnLst/>
                <a:rect l="l" t="t" r="r" b="b"/>
                <a:pathLst>
                  <a:path w="888" h="825" extrusionOk="0">
                    <a:moveTo>
                      <a:pt x="389" y="0"/>
                    </a:moveTo>
                    <a:cubicBezTo>
                      <a:pt x="319" y="0"/>
                      <a:pt x="253" y="23"/>
                      <a:pt x="205" y="71"/>
                    </a:cubicBezTo>
                    <a:cubicBezTo>
                      <a:pt x="0" y="208"/>
                      <a:pt x="0" y="481"/>
                      <a:pt x="68" y="617"/>
                    </a:cubicBezTo>
                    <a:cubicBezTo>
                      <a:pt x="156" y="750"/>
                      <a:pt x="302" y="825"/>
                      <a:pt x="430" y="825"/>
                    </a:cubicBezTo>
                    <a:cubicBezTo>
                      <a:pt x="501" y="825"/>
                      <a:pt x="566" y="802"/>
                      <a:pt x="614" y="754"/>
                    </a:cubicBezTo>
                    <a:cubicBezTo>
                      <a:pt x="819" y="617"/>
                      <a:pt x="887" y="344"/>
                      <a:pt x="751" y="208"/>
                    </a:cubicBezTo>
                    <a:cubicBezTo>
                      <a:pt x="663" y="76"/>
                      <a:pt x="518" y="0"/>
                      <a:pt x="38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31" name="Google Shape;9431;p46"/>
              <p:cNvSpPr/>
              <p:nvPr/>
            </p:nvSpPr>
            <p:spPr>
              <a:xfrm>
                <a:off x="1826857" y="1949675"/>
                <a:ext cx="34242" cy="15333"/>
              </a:xfrm>
              <a:custGeom>
                <a:avLst/>
                <a:gdLst/>
                <a:ahLst/>
                <a:cxnLst/>
                <a:rect l="l" t="t" r="r" b="b"/>
                <a:pathLst>
                  <a:path w="996" h="446" extrusionOk="0">
                    <a:moveTo>
                      <a:pt x="449" y="1"/>
                    </a:moveTo>
                    <a:cubicBezTo>
                      <a:pt x="344" y="1"/>
                      <a:pt x="248" y="51"/>
                      <a:pt x="173" y="164"/>
                    </a:cubicBezTo>
                    <a:cubicBezTo>
                      <a:pt x="0" y="365"/>
                      <a:pt x="154" y="445"/>
                      <a:pt x="355" y="445"/>
                    </a:cubicBezTo>
                    <a:cubicBezTo>
                      <a:pt x="631" y="445"/>
                      <a:pt x="995" y="294"/>
                      <a:pt x="719" y="96"/>
                    </a:cubicBezTo>
                    <a:cubicBezTo>
                      <a:pt x="627" y="35"/>
                      <a:pt x="535" y="1"/>
                      <a:pt x="44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32" name="Google Shape;9432;p46"/>
              <p:cNvSpPr/>
              <p:nvPr/>
            </p:nvSpPr>
            <p:spPr>
              <a:xfrm>
                <a:off x="2832816" y="2703044"/>
                <a:ext cx="39193" cy="27573"/>
              </a:xfrm>
              <a:custGeom>
                <a:avLst/>
                <a:gdLst/>
                <a:ahLst/>
                <a:cxnLst/>
                <a:rect l="l" t="t" r="r" b="b"/>
                <a:pathLst>
                  <a:path w="1140" h="802" extrusionOk="0">
                    <a:moveTo>
                      <a:pt x="572" y="0"/>
                    </a:moveTo>
                    <a:cubicBezTo>
                      <a:pt x="249" y="0"/>
                      <a:pt x="1" y="487"/>
                      <a:pt x="332" y="708"/>
                    </a:cubicBezTo>
                    <a:cubicBezTo>
                      <a:pt x="424" y="774"/>
                      <a:pt x="513" y="801"/>
                      <a:pt x="595" y="801"/>
                    </a:cubicBezTo>
                    <a:cubicBezTo>
                      <a:pt x="937" y="801"/>
                      <a:pt x="1140" y="314"/>
                      <a:pt x="809" y="94"/>
                    </a:cubicBezTo>
                    <a:cubicBezTo>
                      <a:pt x="730" y="28"/>
                      <a:pt x="649" y="0"/>
                      <a:pt x="5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433" name="Google Shape;9433;p46"/>
            <p:cNvGrpSpPr/>
            <p:nvPr/>
          </p:nvGrpSpPr>
          <p:grpSpPr>
            <a:xfrm>
              <a:off x="1680562" y="2495261"/>
              <a:ext cx="619634" cy="1503242"/>
              <a:chOff x="7908312" y="2704336"/>
              <a:chExt cx="619634" cy="1503242"/>
            </a:xfrm>
          </p:grpSpPr>
          <p:grpSp>
            <p:nvGrpSpPr>
              <p:cNvPr id="9434" name="Google Shape;9434;p46"/>
              <p:cNvGrpSpPr/>
              <p:nvPr/>
            </p:nvGrpSpPr>
            <p:grpSpPr>
              <a:xfrm rot="-6337802" flipH="1">
                <a:off x="7799277" y="3549044"/>
                <a:ext cx="850301" cy="392462"/>
                <a:chOff x="1055189" y="738895"/>
                <a:chExt cx="811232" cy="374464"/>
              </a:xfrm>
            </p:grpSpPr>
            <p:sp>
              <p:nvSpPr>
                <p:cNvPr id="9435" name="Google Shape;9435;p46"/>
                <p:cNvSpPr/>
                <p:nvPr/>
              </p:nvSpPr>
              <p:spPr>
                <a:xfrm>
                  <a:off x="1618396" y="884214"/>
                  <a:ext cx="13680" cy="196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731" extrusionOk="0">
                      <a:moveTo>
                        <a:pt x="254" y="1"/>
                      </a:moveTo>
                      <a:cubicBezTo>
                        <a:pt x="127" y="1"/>
                        <a:pt x="1" y="89"/>
                        <a:pt x="1" y="265"/>
                      </a:cubicBezTo>
                      <a:lnTo>
                        <a:pt x="1" y="476"/>
                      </a:lnTo>
                      <a:cubicBezTo>
                        <a:pt x="1" y="610"/>
                        <a:pt x="102" y="731"/>
                        <a:pt x="233" y="731"/>
                      </a:cubicBezTo>
                      <a:cubicBezTo>
                        <a:pt x="240" y="731"/>
                        <a:pt x="247" y="730"/>
                        <a:pt x="254" y="730"/>
                      </a:cubicBezTo>
                      <a:cubicBezTo>
                        <a:pt x="261" y="730"/>
                        <a:pt x="269" y="731"/>
                        <a:pt x="276" y="731"/>
                      </a:cubicBezTo>
                      <a:cubicBezTo>
                        <a:pt x="406" y="731"/>
                        <a:pt x="508" y="610"/>
                        <a:pt x="508" y="476"/>
                      </a:cubicBezTo>
                      <a:lnTo>
                        <a:pt x="508" y="265"/>
                      </a:lnTo>
                      <a:cubicBezTo>
                        <a:pt x="508" y="89"/>
                        <a:pt x="381" y="1"/>
                        <a:pt x="254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436" name="Google Shape;9436;p46"/>
                <p:cNvSpPr/>
                <p:nvPr/>
              </p:nvSpPr>
              <p:spPr>
                <a:xfrm>
                  <a:off x="1329555" y="973061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5" y="1028"/>
                        <a:pt x="1325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437" name="Google Shape;9437;p46"/>
                <p:cNvSpPr/>
                <p:nvPr/>
              </p:nvSpPr>
              <p:spPr>
                <a:xfrm>
                  <a:off x="1628252" y="738895"/>
                  <a:ext cx="35682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8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438" name="Google Shape;9438;p46"/>
                <p:cNvSpPr/>
                <p:nvPr/>
              </p:nvSpPr>
              <p:spPr>
                <a:xfrm>
                  <a:off x="1055189" y="764206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439" name="Google Shape;9439;p46"/>
                <p:cNvSpPr/>
                <p:nvPr/>
              </p:nvSpPr>
              <p:spPr>
                <a:xfrm>
                  <a:off x="1785003" y="743037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440" name="Google Shape;9440;p46"/>
                <p:cNvSpPr/>
                <p:nvPr/>
              </p:nvSpPr>
              <p:spPr>
                <a:xfrm>
                  <a:off x="1830766" y="1085648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1"/>
                      </a:moveTo>
                      <a:cubicBezTo>
                        <a:pt x="0" y="1"/>
                        <a:pt x="0" y="1029"/>
                        <a:pt x="662" y="1029"/>
                      </a:cubicBezTo>
                      <a:cubicBezTo>
                        <a:pt x="1324" y="1029"/>
                        <a:pt x="1324" y="1"/>
                        <a:pt x="662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441" name="Google Shape;9441;p46"/>
              <p:cNvGrpSpPr/>
              <p:nvPr/>
            </p:nvGrpSpPr>
            <p:grpSpPr>
              <a:xfrm rot="-3966913" flipH="1">
                <a:off x="7960111" y="2791167"/>
                <a:ext cx="457475" cy="411027"/>
                <a:chOff x="1426959" y="511745"/>
                <a:chExt cx="436454" cy="392156"/>
              </a:xfrm>
            </p:grpSpPr>
            <p:sp>
              <p:nvSpPr>
                <p:cNvPr id="9442" name="Google Shape;9442;p46"/>
                <p:cNvSpPr/>
                <p:nvPr/>
              </p:nvSpPr>
              <p:spPr>
                <a:xfrm>
                  <a:off x="1618396" y="884214"/>
                  <a:ext cx="13680" cy="196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731" extrusionOk="0">
                      <a:moveTo>
                        <a:pt x="254" y="1"/>
                      </a:moveTo>
                      <a:cubicBezTo>
                        <a:pt x="127" y="1"/>
                        <a:pt x="1" y="89"/>
                        <a:pt x="1" y="265"/>
                      </a:cubicBezTo>
                      <a:lnTo>
                        <a:pt x="1" y="476"/>
                      </a:lnTo>
                      <a:cubicBezTo>
                        <a:pt x="1" y="610"/>
                        <a:pt x="102" y="731"/>
                        <a:pt x="233" y="731"/>
                      </a:cubicBezTo>
                      <a:cubicBezTo>
                        <a:pt x="240" y="731"/>
                        <a:pt x="247" y="730"/>
                        <a:pt x="254" y="730"/>
                      </a:cubicBezTo>
                      <a:cubicBezTo>
                        <a:pt x="261" y="730"/>
                        <a:pt x="269" y="731"/>
                        <a:pt x="276" y="731"/>
                      </a:cubicBezTo>
                      <a:cubicBezTo>
                        <a:pt x="406" y="731"/>
                        <a:pt x="508" y="610"/>
                        <a:pt x="508" y="476"/>
                      </a:cubicBezTo>
                      <a:lnTo>
                        <a:pt x="508" y="265"/>
                      </a:lnTo>
                      <a:cubicBezTo>
                        <a:pt x="508" y="89"/>
                        <a:pt x="381" y="1"/>
                        <a:pt x="254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443" name="Google Shape;9443;p46"/>
                <p:cNvSpPr/>
                <p:nvPr/>
              </p:nvSpPr>
              <p:spPr>
                <a:xfrm>
                  <a:off x="1674606" y="569060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5" y="1028"/>
                        <a:pt x="1325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444" name="Google Shape;9444;p46"/>
                <p:cNvSpPr/>
                <p:nvPr/>
              </p:nvSpPr>
              <p:spPr>
                <a:xfrm>
                  <a:off x="1827730" y="827132"/>
                  <a:ext cx="35682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8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445" name="Google Shape;9445;p46"/>
                <p:cNvSpPr/>
                <p:nvPr/>
              </p:nvSpPr>
              <p:spPr>
                <a:xfrm>
                  <a:off x="1515561" y="715341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446" name="Google Shape;9446;p46"/>
                <p:cNvSpPr/>
                <p:nvPr/>
              </p:nvSpPr>
              <p:spPr>
                <a:xfrm>
                  <a:off x="1677649" y="790554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447" name="Google Shape;9447;p46"/>
                <p:cNvSpPr/>
                <p:nvPr/>
              </p:nvSpPr>
              <p:spPr>
                <a:xfrm>
                  <a:off x="1426959" y="511745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1"/>
                      </a:moveTo>
                      <a:cubicBezTo>
                        <a:pt x="0" y="1"/>
                        <a:pt x="0" y="1029"/>
                        <a:pt x="662" y="1029"/>
                      </a:cubicBezTo>
                      <a:cubicBezTo>
                        <a:pt x="1324" y="1029"/>
                        <a:pt x="1324" y="1"/>
                        <a:pt x="662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sp>
        <p:nvSpPr>
          <p:cNvPr id="9448" name="Google Shape;9448;p46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45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2">
  <p:cSld name="CUSTOM_6_1_1_1">
    <p:spTree>
      <p:nvGrpSpPr>
        <p:cNvPr id="1" name="Shape 94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450" name="Google Shape;9450;p47"/>
          <p:cNvGrpSpPr/>
          <p:nvPr/>
        </p:nvGrpSpPr>
        <p:grpSpPr>
          <a:xfrm>
            <a:off x="237195" y="237553"/>
            <a:ext cx="8669501" cy="4668503"/>
            <a:chOff x="237195" y="237553"/>
            <a:chExt cx="8669501" cy="4668503"/>
          </a:xfrm>
        </p:grpSpPr>
        <p:sp>
          <p:nvSpPr>
            <p:cNvPr id="9451" name="Google Shape;9451;p47"/>
            <p:cNvSpPr/>
            <p:nvPr/>
          </p:nvSpPr>
          <p:spPr>
            <a:xfrm rot="5400000">
              <a:off x="8738903" y="241642"/>
              <a:ext cx="171881" cy="163703"/>
            </a:xfrm>
            <a:custGeom>
              <a:avLst/>
              <a:gdLst/>
              <a:ahLst/>
              <a:cxnLst/>
              <a:rect l="l" t="t" r="r" b="b"/>
              <a:pathLst>
                <a:path w="5444" h="5185" extrusionOk="0">
                  <a:moveTo>
                    <a:pt x="518" y="4191"/>
                  </a:moveTo>
                  <a:lnTo>
                    <a:pt x="518" y="4191"/>
                  </a:lnTo>
                  <a:lnTo>
                    <a:pt x="518" y="4191"/>
                  </a:lnTo>
                  <a:close/>
                  <a:moveTo>
                    <a:pt x="1887" y="0"/>
                  </a:moveTo>
                  <a:lnTo>
                    <a:pt x="2247" y="1930"/>
                  </a:lnTo>
                  <a:lnTo>
                    <a:pt x="518" y="994"/>
                  </a:lnTo>
                  <a:lnTo>
                    <a:pt x="1944" y="2333"/>
                  </a:lnTo>
                  <a:lnTo>
                    <a:pt x="0" y="2592"/>
                  </a:lnTo>
                  <a:lnTo>
                    <a:pt x="1944" y="2837"/>
                  </a:lnTo>
                  <a:lnTo>
                    <a:pt x="518" y="4191"/>
                  </a:lnTo>
                  <a:lnTo>
                    <a:pt x="2247" y="3255"/>
                  </a:lnTo>
                  <a:lnTo>
                    <a:pt x="1887" y="5185"/>
                  </a:lnTo>
                  <a:lnTo>
                    <a:pt x="2722" y="3413"/>
                  </a:lnTo>
                  <a:lnTo>
                    <a:pt x="3572" y="5185"/>
                  </a:lnTo>
                  <a:lnTo>
                    <a:pt x="3197" y="3255"/>
                  </a:lnTo>
                  <a:lnTo>
                    <a:pt x="4925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5" y="994"/>
                  </a:lnTo>
                  <a:lnTo>
                    <a:pt x="3197" y="1930"/>
                  </a:lnTo>
                  <a:lnTo>
                    <a:pt x="3572" y="0"/>
                  </a:lnTo>
                  <a:lnTo>
                    <a:pt x="2722" y="1771"/>
                  </a:lnTo>
                  <a:lnTo>
                    <a:pt x="188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2" name="Google Shape;9452;p47"/>
            <p:cNvSpPr/>
            <p:nvPr/>
          </p:nvSpPr>
          <p:spPr>
            <a:xfrm rot="5400000">
              <a:off x="8738887" y="4726518"/>
              <a:ext cx="171912" cy="163703"/>
            </a:xfrm>
            <a:custGeom>
              <a:avLst/>
              <a:gdLst/>
              <a:ahLst/>
              <a:cxnLst/>
              <a:rect l="l" t="t" r="r" b="b"/>
              <a:pathLst>
                <a:path w="5445" h="5185" extrusionOk="0">
                  <a:moveTo>
                    <a:pt x="3558" y="0"/>
                  </a:moveTo>
                  <a:lnTo>
                    <a:pt x="3558" y="0"/>
                  </a:lnTo>
                  <a:lnTo>
                    <a:pt x="3558" y="0"/>
                  </a:lnTo>
                  <a:close/>
                  <a:moveTo>
                    <a:pt x="519" y="4191"/>
                  </a:moveTo>
                  <a:lnTo>
                    <a:pt x="519" y="4191"/>
                  </a:lnTo>
                  <a:lnTo>
                    <a:pt x="519" y="4191"/>
                  </a:lnTo>
                  <a:close/>
                  <a:moveTo>
                    <a:pt x="1873" y="0"/>
                  </a:moveTo>
                  <a:lnTo>
                    <a:pt x="2247" y="1930"/>
                  </a:lnTo>
                  <a:lnTo>
                    <a:pt x="519" y="994"/>
                  </a:lnTo>
                  <a:lnTo>
                    <a:pt x="1945" y="2333"/>
                  </a:lnTo>
                  <a:lnTo>
                    <a:pt x="0" y="2592"/>
                  </a:lnTo>
                  <a:lnTo>
                    <a:pt x="1945" y="2837"/>
                  </a:lnTo>
                  <a:lnTo>
                    <a:pt x="519" y="4191"/>
                  </a:lnTo>
                  <a:lnTo>
                    <a:pt x="2247" y="3255"/>
                  </a:lnTo>
                  <a:lnTo>
                    <a:pt x="1873" y="5185"/>
                  </a:lnTo>
                  <a:lnTo>
                    <a:pt x="2722" y="3413"/>
                  </a:lnTo>
                  <a:lnTo>
                    <a:pt x="3558" y="5185"/>
                  </a:lnTo>
                  <a:lnTo>
                    <a:pt x="3197" y="3255"/>
                  </a:lnTo>
                  <a:lnTo>
                    <a:pt x="4926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6" y="994"/>
                  </a:lnTo>
                  <a:lnTo>
                    <a:pt x="3197" y="1930"/>
                  </a:lnTo>
                  <a:lnTo>
                    <a:pt x="3558" y="0"/>
                  </a:lnTo>
                  <a:lnTo>
                    <a:pt x="2722" y="1771"/>
                  </a:lnTo>
                  <a:lnTo>
                    <a:pt x="1873" y="0"/>
                  </a:lnTo>
                  <a:close/>
                  <a:moveTo>
                    <a:pt x="1873" y="5185"/>
                  </a:moveTo>
                  <a:lnTo>
                    <a:pt x="1873" y="5185"/>
                  </a:lnTo>
                  <a:lnTo>
                    <a:pt x="1873" y="5185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3" name="Google Shape;9453;p47"/>
            <p:cNvSpPr/>
            <p:nvPr/>
          </p:nvSpPr>
          <p:spPr>
            <a:xfrm rot="5400000">
              <a:off x="232906" y="241847"/>
              <a:ext cx="171881" cy="163293"/>
            </a:xfrm>
            <a:custGeom>
              <a:avLst/>
              <a:gdLst/>
              <a:ahLst/>
              <a:cxnLst/>
              <a:rect l="l" t="t" r="r" b="b"/>
              <a:pathLst>
                <a:path w="5444" h="5172" extrusionOk="0">
                  <a:moveTo>
                    <a:pt x="3572" y="1"/>
                  </a:moveTo>
                  <a:lnTo>
                    <a:pt x="2722" y="1772"/>
                  </a:lnTo>
                  <a:lnTo>
                    <a:pt x="1887" y="1"/>
                  </a:lnTo>
                  <a:lnTo>
                    <a:pt x="1887" y="1"/>
                  </a:lnTo>
                  <a:lnTo>
                    <a:pt x="2247" y="1916"/>
                  </a:lnTo>
                  <a:lnTo>
                    <a:pt x="518" y="980"/>
                  </a:lnTo>
                  <a:lnTo>
                    <a:pt x="518" y="980"/>
                  </a:lnTo>
                  <a:lnTo>
                    <a:pt x="1944" y="2334"/>
                  </a:lnTo>
                  <a:lnTo>
                    <a:pt x="0" y="2579"/>
                  </a:lnTo>
                  <a:lnTo>
                    <a:pt x="1944" y="2838"/>
                  </a:lnTo>
                  <a:lnTo>
                    <a:pt x="518" y="4177"/>
                  </a:lnTo>
                  <a:lnTo>
                    <a:pt x="2247" y="3241"/>
                  </a:lnTo>
                  <a:lnTo>
                    <a:pt x="1887" y="5171"/>
                  </a:lnTo>
                  <a:lnTo>
                    <a:pt x="2722" y="3400"/>
                  </a:lnTo>
                  <a:lnTo>
                    <a:pt x="3572" y="5171"/>
                  </a:lnTo>
                  <a:lnTo>
                    <a:pt x="3197" y="3241"/>
                  </a:lnTo>
                  <a:lnTo>
                    <a:pt x="4925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5" y="980"/>
                  </a:lnTo>
                  <a:lnTo>
                    <a:pt x="3197" y="1916"/>
                  </a:lnTo>
                  <a:lnTo>
                    <a:pt x="3572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4" name="Google Shape;9454;p47"/>
            <p:cNvSpPr/>
            <p:nvPr/>
          </p:nvSpPr>
          <p:spPr>
            <a:xfrm rot="5400000">
              <a:off x="232890" y="4738449"/>
              <a:ext cx="171912" cy="163293"/>
            </a:xfrm>
            <a:custGeom>
              <a:avLst/>
              <a:gdLst/>
              <a:ahLst/>
              <a:cxnLst/>
              <a:rect l="l" t="t" r="r" b="b"/>
              <a:pathLst>
                <a:path w="5445" h="5172" extrusionOk="0">
                  <a:moveTo>
                    <a:pt x="1873" y="1"/>
                  </a:moveTo>
                  <a:lnTo>
                    <a:pt x="2247" y="1916"/>
                  </a:lnTo>
                  <a:lnTo>
                    <a:pt x="519" y="980"/>
                  </a:lnTo>
                  <a:lnTo>
                    <a:pt x="519" y="980"/>
                  </a:lnTo>
                  <a:lnTo>
                    <a:pt x="1945" y="2334"/>
                  </a:lnTo>
                  <a:lnTo>
                    <a:pt x="0" y="2579"/>
                  </a:lnTo>
                  <a:lnTo>
                    <a:pt x="1945" y="2838"/>
                  </a:lnTo>
                  <a:lnTo>
                    <a:pt x="519" y="4177"/>
                  </a:lnTo>
                  <a:lnTo>
                    <a:pt x="2247" y="3241"/>
                  </a:lnTo>
                  <a:lnTo>
                    <a:pt x="1873" y="5171"/>
                  </a:lnTo>
                  <a:lnTo>
                    <a:pt x="2722" y="3400"/>
                  </a:lnTo>
                  <a:lnTo>
                    <a:pt x="3558" y="5171"/>
                  </a:lnTo>
                  <a:lnTo>
                    <a:pt x="3197" y="3241"/>
                  </a:lnTo>
                  <a:lnTo>
                    <a:pt x="3197" y="3241"/>
                  </a:lnTo>
                  <a:lnTo>
                    <a:pt x="4926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6" y="980"/>
                  </a:lnTo>
                  <a:lnTo>
                    <a:pt x="4926" y="980"/>
                  </a:lnTo>
                  <a:lnTo>
                    <a:pt x="3197" y="1916"/>
                  </a:lnTo>
                  <a:lnTo>
                    <a:pt x="3558" y="1"/>
                  </a:lnTo>
                  <a:lnTo>
                    <a:pt x="2722" y="1772"/>
                  </a:lnTo>
                  <a:lnTo>
                    <a:pt x="18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455" name="Google Shape;9455;p47"/>
            <p:cNvGrpSpPr/>
            <p:nvPr/>
          </p:nvGrpSpPr>
          <p:grpSpPr>
            <a:xfrm rot="5400000">
              <a:off x="2237697" y="-1762942"/>
              <a:ext cx="4668496" cy="8669501"/>
              <a:chOff x="2402975" y="240825"/>
              <a:chExt cx="2813025" cy="5223850"/>
            </a:xfrm>
          </p:grpSpPr>
          <p:sp>
            <p:nvSpPr>
              <p:cNvPr id="9456" name="Google Shape;9456;p47"/>
              <p:cNvSpPr/>
              <p:nvPr/>
            </p:nvSpPr>
            <p:spPr>
              <a:xfrm>
                <a:off x="2470125" y="328325"/>
                <a:ext cx="2678725" cy="5048525"/>
              </a:xfrm>
              <a:custGeom>
                <a:avLst/>
                <a:gdLst/>
                <a:ahLst/>
                <a:cxnLst/>
                <a:rect l="l" t="t" r="r" b="b"/>
                <a:pathLst>
                  <a:path w="107149" h="201941" fill="none" extrusionOk="0">
                    <a:moveTo>
                      <a:pt x="107149" y="197071"/>
                    </a:moveTo>
                    <a:lnTo>
                      <a:pt x="107149" y="4884"/>
                    </a:lnTo>
                    <a:cubicBezTo>
                      <a:pt x="104450" y="4884"/>
                      <a:pt x="102266" y="2700"/>
                      <a:pt x="102266" y="0"/>
                    </a:cubicBezTo>
                    <a:lnTo>
                      <a:pt x="5087" y="0"/>
                    </a:lnTo>
                    <a:cubicBezTo>
                      <a:pt x="5087" y="2808"/>
                      <a:pt x="2808" y="5087"/>
                      <a:pt x="0" y="5087"/>
                    </a:cubicBezTo>
                    <a:lnTo>
                      <a:pt x="0" y="196854"/>
                    </a:lnTo>
                    <a:cubicBezTo>
                      <a:pt x="2808" y="196854"/>
                      <a:pt x="5087" y="199132"/>
                      <a:pt x="5087" y="201940"/>
                    </a:cubicBezTo>
                    <a:lnTo>
                      <a:pt x="102266" y="201940"/>
                    </a:lnTo>
                    <a:cubicBezTo>
                      <a:pt x="102266" y="199255"/>
                      <a:pt x="104450" y="197071"/>
                      <a:pt x="107149" y="197071"/>
                    </a:cubicBezTo>
                    <a:close/>
                  </a:path>
                </a:pathLst>
              </a:custGeom>
              <a:noFill/>
              <a:ln w="507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57" name="Google Shape;9457;p47"/>
              <p:cNvSpPr/>
              <p:nvPr/>
            </p:nvSpPr>
            <p:spPr>
              <a:xfrm>
                <a:off x="2402975" y="240825"/>
                <a:ext cx="2813025" cy="5223850"/>
              </a:xfrm>
              <a:custGeom>
                <a:avLst/>
                <a:gdLst/>
                <a:ahLst/>
                <a:cxnLst/>
                <a:rect l="l" t="t" r="r" b="b"/>
                <a:pathLst>
                  <a:path w="112521" h="208954" fill="none" extrusionOk="0">
                    <a:moveTo>
                      <a:pt x="112521" y="197315"/>
                    </a:moveTo>
                    <a:lnTo>
                      <a:pt x="112521" y="11639"/>
                    </a:lnTo>
                    <a:cubicBezTo>
                      <a:pt x="106091" y="11639"/>
                      <a:pt x="100882" y="6430"/>
                      <a:pt x="100882" y="1"/>
                    </a:cubicBezTo>
                    <a:lnTo>
                      <a:pt x="11639" y="1"/>
                    </a:lnTo>
                    <a:cubicBezTo>
                      <a:pt x="11639" y="6430"/>
                      <a:pt x="6430" y="11639"/>
                      <a:pt x="1" y="11639"/>
                    </a:cubicBezTo>
                    <a:lnTo>
                      <a:pt x="1" y="197315"/>
                    </a:lnTo>
                    <a:cubicBezTo>
                      <a:pt x="6430" y="197315"/>
                      <a:pt x="11639" y="202524"/>
                      <a:pt x="11639" y="208954"/>
                    </a:cubicBezTo>
                    <a:lnTo>
                      <a:pt x="100882" y="208954"/>
                    </a:lnTo>
                    <a:cubicBezTo>
                      <a:pt x="100882" y="202524"/>
                      <a:pt x="106091" y="197315"/>
                      <a:pt x="112521" y="197315"/>
                    </a:cubicBezTo>
                    <a:close/>
                  </a:path>
                </a:pathLst>
              </a:custGeom>
              <a:noFill/>
              <a:ln w="542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9458" name="Google Shape;9458;p47"/>
          <p:cNvSpPr txBox="1">
            <a:spLocks noGrp="1"/>
          </p:cNvSpPr>
          <p:nvPr>
            <p:ph type="title"/>
          </p:nvPr>
        </p:nvSpPr>
        <p:spPr>
          <a:xfrm>
            <a:off x="713225" y="551692"/>
            <a:ext cx="7717500" cy="45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 1">
  <p:cSld name="CUSTOM_7">
    <p:spTree>
      <p:nvGrpSpPr>
        <p:cNvPr id="1" name="Shape 94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460" name="Google Shape;9460;p48"/>
          <p:cNvGrpSpPr/>
          <p:nvPr/>
        </p:nvGrpSpPr>
        <p:grpSpPr>
          <a:xfrm>
            <a:off x="237195" y="237553"/>
            <a:ext cx="8669501" cy="4668503"/>
            <a:chOff x="237195" y="237553"/>
            <a:chExt cx="8669501" cy="4668503"/>
          </a:xfrm>
        </p:grpSpPr>
        <p:sp>
          <p:nvSpPr>
            <p:cNvPr id="9461" name="Google Shape;9461;p48"/>
            <p:cNvSpPr/>
            <p:nvPr/>
          </p:nvSpPr>
          <p:spPr>
            <a:xfrm rot="5400000">
              <a:off x="8738903" y="241642"/>
              <a:ext cx="171881" cy="163703"/>
            </a:xfrm>
            <a:custGeom>
              <a:avLst/>
              <a:gdLst/>
              <a:ahLst/>
              <a:cxnLst/>
              <a:rect l="l" t="t" r="r" b="b"/>
              <a:pathLst>
                <a:path w="5444" h="5185" extrusionOk="0">
                  <a:moveTo>
                    <a:pt x="518" y="4191"/>
                  </a:moveTo>
                  <a:lnTo>
                    <a:pt x="518" y="4191"/>
                  </a:lnTo>
                  <a:lnTo>
                    <a:pt x="518" y="4191"/>
                  </a:lnTo>
                  <a:close/>
                  <a:moveTo>
                    <a:pt x="1887" y="0"/>
                  </a:moveTo>
                  <a:lnTo>
                    <a:pt x="2247" y="1930"/>
                  </a:lnTo>
                  <a:lnTo>
                    <a:pt x="518" y="994"/>
                  </a:lnTo>
                  <a:lnTo>
                    <a:pt x="1944" y="2333"/>
                  </a:lnTo>
                  <a:lnTo>
                    <a:pt x="0" y="2592"/>
                  </a:lnTo>
                  <a:lnTo>
                    <a:pt x="1944" y="2837"/>
                  </a:lnTo>
                  <a:lnTo>
                    <a:pt x="518" y="4191"/>
                  </a:lnTo>
                  <a:lnTo>
                    <a:pt x="2247" y="3255"/>
                  </a:lnTo>
                  <a:lnTo>
                    <a:pt x="1887" y="5185"/>
                  </a:lnTo>
                  <a:lnTo>
                    <a:pt x="2722" y="3413"/>
                  </a:lnTo>
                  <a:lnTo>
                    <a:pt x="3572" y="5185"/>
                  </a:lnTo>
                  <a:lnTo>
                    <a:pt x="3197" y="3255"/>
                  </a:lnTo>
                  <a:lnTo>
                    <a:pt x="4925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5" y="994"/>
                  </a:lnTo>
                  <a:lnTo>
                    <a:pt x="3197" y="1930"/>
                  </a:lnTo>
                  <a:lnTo>
                    <a:pt x="3572" y="0"/>
                  </a:lnTo>
                  <a:lnTo>
                    <a:pt x="2722" y="1771"/>
                  </a:lnTo>
                  <a:lnTo>
                    <a:pt x="188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2" name="Google Shape;9462;p48"/>
            <p:cNvSpPr/>
            <p:nvPr/>
          </p:nvSpPr>
          <p:spPr>
            <a:xfrm rot="5400000">
              <a:off x="8738887" y="4726518"/>
              <a:ext cx="171912" cy="163703"/>
            </a:xfrm>
            <a:custGeom>
              <a:avLst/>
              <a:gdLst/>
              <a:ahLst/>
              <a:cxnLst/>
              <a:rect l="l" t="t" r="r" b="b"/>
              <a:pathLst>
                <a:path w="5445" h="5185" extrusionOk="0">
                  <a:moveTo>
                    <a:pt x="3558" y="0"/>
                  </a:moveTo>
                  <a:lnTo>
                    <a:pt x="3558" y="0"/>
                  </a:lnTo>
                  <a:lnTo>
                    <a:pt x="3558" y="0"/>
                  </a:lnTo>
                  <a:close/>
                  <a:moveTo>
                    <a:pt x="519" y="4191"/>
                  </a:moveTo>
                  <a:lnTo>
                    <a:pt x="519" y="4191"/>
                  </a:lnTo>
                  <a:lnTo>
                    <a:pt x="519" y="4191"/>
                  </a:lnTo>
                  <a:close/>
                  <a:moveTo>
                    <a:pt x="1873" y="0"/>
                  </a:moveTo>
                  <a:lnTo>
                    <a:pt x="2247" y="1930"/>
                  </a:lnTo>
                  <a:lnTo>
                    <a:pt x="519" y="994"/>
                  </a:lnTo>
                  <a:lnTo>
                    <a:pt x="1945" y="2333"/>
                  </a:lnTo>
                  <a:lnTo>
                    <a:pt x="0" y="2592"/>
                  </a:lnTo>
                  <a:lnTo>
                    <a:pt x="1945" y="2837"/>
                  </a:lnTo>
                  <a:lnTo>
                    <a:pt x="519" y="4191"/>
                  </a:lnTo>
                  <a:lnTo>
                    <a:pt x="2247" y="3255"/>
                  </a:lnTo>
                  <a:lnTo>
                    <a:pt x="1873" y="5185"/>
                  </a:lnTo>
                  <a:lnTo>
                    <a:pt x="2722" y="3413"/>
                  </a:lnTo>
                  <a:lnTo>
                    <a:pt x="3558" y="5185"/>
                  </a:lnTo>
                  <a:lnTo>
                    <a:pt x="3197" y="3255"/>
                  </a:lnTo>
                  <a:lnTo>
                    <a:pt x="4926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6" y="994"/>
                  </a:lnTo>
                  <a:lnTo>
                    <a:pt x="3197" y="1930"/>
                  </a:lnTo>
                  <a:lnTo>
                    <a:pt x="3558" y="0"/>
                  </a:lnTo>
                  <a:lnTo>
                    <a:pt x="2722" y="1771"/>
                  </a:lnTo>
                  <a:lnTo>
                    <a:pt x="1873" y="0"/>
                  </a:lnTo>
                  <a:close/>
                  <a:moveTo>
                    <a:pt x="1873" y="5185"/>
                  </a:moveTo>
                  <a:lnTo>
                    <a:pt x="1873" y="5185"/>
                  </a:lnTo>
                  <a:lnTo>
                    <a:pt x="1873" y="5185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3" name="Google Shape;9463;p48"/>
            <p:cNvSpPr/>
            <p:nvPr/>
          </p:nvSpPr>
          <p:spPr>
            <a:xfrm rot="5400000">
              <a:off x="232906" y="241847"/>
              <a:ext cx="171881" cy="163293"/>
            </a:xfrm>
            <a:custGeom>
              <a:avLst/>
              <a:gdLst/>
              <a:ahLst/>
              <a:cxnLst/>
              <a:rect l="l" t="t" r="r" b="b"/>
              <a:pathLst>
                <a:path w="5444" h="5172" extrusionOk="0">
                  <a:moveTo>
                    <a:pt x="3572" y="1"/>
                  </a:moveTo>
                  <a:lnTo>
                    <a:pt x="2722" y="1772"/>
                  </a:lnTo>
                  <a:lnTo>
                    <a:pt x="1887" y="1"/>
                  </a:lnTo>
                  <a:lnTo>
                    <a:pt x="1887" y="1"/>
                  </a:lnTo>
                  <a:lnTo>
                    <a:pt x="2247" y="1916"/>
                  </a:lnTo>
                  <a:lnTo>
                    <a:pt x="518" y="980"/>
                  </a:lnTo>
                  <a:lnTo>
                    <a:pt x="518" y="980"/>
                  </a:lnTo>
                  <a:lnTo>
                    <a:pt x="1944" y="2334"/>
                  </a:lnTo>
                  <a:lnTo>
                    <a:pt x="0" y="2579"/>
                  </a:lnTo>
                  <a:lnTo>
                    <a:pt x="1944" y="2838"/>
                  </a:lnTo>
                  <a:lnTo>
                    <a:pt x="518" y="4177"/>
                  </a:lnTo>
                  <a:lnTo>
                    <a:pt x="2247" y="3241"/>
                  </a:lnTo>
                  <a:lnTo>
                    <a:pt x="1887" y="5171"/>
                  </a:lnTo>
                  <a:lnTo>
                    <a:pt x="2722" y="3400"/>
                  </a:lnTo>
                  <a:lnTo>
                    <a:pt x="3572" y="5171"/>
                  </a:lnTo>
                  <a:lnTo>
                    <a:pt x="3197" y="3241"/>
                  </a:lnTo>
                  <a:lnTo>
                    <a:pt x="4925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5" y="980"/>
                  </a:lnTo>
                  <a:lnTo>
                    <a:pt x="3197" y="1916"/>
                  </a:lnTo>
                  <a:lnTo>
                    <a:pt x="3572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4" name="Google Shape;9464;p48"/>
            <p:cNvSpPr/>
            <p:nvPr/>
          </p:nvSpPr>
          <p:spPr>
            <a:xfrm rot="5400000">
              <a:off x="232890" y="4738449"/>
              <a:ext cx="171912" cy="163293"/>
            </a:xfrm>
            <a:custGeom>
              <a:avLst/>
              <a:gdLst/>
              <a:ahLst/>
              <a:cxnLst/>
              <a:rect l="l" t="t" r="r" b="b"/>
              <a:pathLst>
                <a:path w="5445" h="5172" extrusionOk="0">
                  <a:moveTo>
                    <a:pt x="1873" y="1"/>
                  </a:moveTo>
                  <a:lnTo>
                    <a:pt x="2247" y="1916"/>
                  </a:lnTo>
                  <a:lnTo>
                    <a:pt x="519" y="980"/>
                  </a:lnTo>
                  <a:lnTo>
                    <a:pt x="519" y="980"/>
                  </a:lnTo>
                  <a:lnTo>
                    <a:pt x="1945" y="2334"/>
                  </a:lnTo>
                  <a:lnTo>
                    <a:pt x="0" y="2579"/>
                  </a:lnTo>
                  <a:lnTo>
                    <a:pt x="1945" y="2838"/>
                  </a:lnTo>
                  <a:lnTo>
                    <a:pt x="519" y="4177"/>
                  </a:lnTo>
                  <a:lnTo>
                    <a:pt x="2247" y="3241"/>
                  </a:lnTo>
                  <a:lnTo>
                    <a:pt x="1873" y="5171"/>
                  </a:lnTo>
                  <a:lnTo>
                    <a:pt x="2722" y="3400"/>
                  </a:lnTo>
                  <a:lnTo>
                    <a:pt x="3558" y="5171"/>
                  </a:lnTo>
                  <a:lnTo>
                    <a:pt x="3197" y="3241"/>
                  </a:lnTo>
                  <a:lnTo>
                    <a:pt x="3197" y="3241"/>
                  </a:lnTo>
                  <a:lnTo>
                    <a:pt x="4926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6" y="980"/>
                  </a:lnTo>
                  <a:lnTo>
                    <a:pt x="4926" y="980"/>
                  </a:lnTo>
                  <a:lnTo>
                    <a:pt x="3197" y="1916"/>
                  </a:lnTo>
                  <a:lnTo>
                    <a:pt x="3558" y="1"/>
                  </a:lnTo>
                  <a:lnTo>
                    <a:pt x="2722" y="1772"/>
                  </a:lnTo>
                  <a:lnTo>
                    <a:pt x="18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465" name="Google Shape;9465;p48"/>
            <p:cNvGrpSpPr/>
            <p:nvPr/>
          </p:nvGrpSpPr>
          <p:grpSpPr>
            <a:xfrm rot="5400000">
              <a:off x="2237697" y="-1762942"/>
              <a:ext cx="4668496" cy="8669501"/>
              <a:chOff x="2402975" y="240825"/>
              <a:chExt cx="2813025" cy="5223850"/>
            </a:xfrm>
          </p:grpSpPr>
          <p:sp>
            <p:nvSpPr>
              <p:cNvPr id="9466" name="Google Shape;9466;p48"/>
              <p:cNvSpPr/>
              <p:nvPr/>
            </p:nvSpPr>
            <p:spPr>
              <a:xfrm>
                <a:off x="2470125" y="328325"/>
                <a:ext cx="2678725" cy="5048525"/>
              </a:xfrm>
              <a:custGeom>
                <a:avLst/>
                <a:gdLst/>
                <a:ahLst/>
                <a:cxnLst/>
                <a:rect l="l" t="t" r="r" b="b"/>
                <a:pathLst>
                  <a:path w="107149" h="201941" fill="none" extrusionOk="0">
                    <a:moveTo>
                      <a:pt x="107149" y="197071"/>
                    </a:moveTo>
                    <a:lnTo>
                      <a:pt x="107149" y="4884"/>
                    </a:lnTo>
                    <a:cubicBezTo>
                      <a:pt x="104450" y="4884"/>
                      <a:pt x="102266" y="2700"/>
                      <a:pt x="102266" y="0"/>
                    </a:cubicBezTo>
                    <a:lnTo>
                      <a:pt x="5087" y="0"/>
                    </a:lnTo>
                    <a:cubicBezTo>
                      <a:pt x="5087" y="2808"/>
                      <a:pt x="2808" y="5087"/>
                      <a:pt x="0" y="5087"/>
                    </a:cubicBezTo>
                    <a:lnTo>
                      <a:pt x="0" y="196854"/>
                    </a:lnTo>
                    <a:cubicBezTo>
                      <a:pt x="2808" y="196854"/>
                      <a:pt x="5087" y="199132"/>
                      <a:pt x="5087" y="201940"/>
                    </a:cubicBezTo>
                    <a:lnTo>
                      <a:pt x="102266" y="201940"/>
                    </a:lnTo>
                    <a:cubicBezTo>
                      <a:pt x="102266" y="199255"/>
                      <a:pt x="104450" y="197071"/>
                      <a:pt x="107149" y="197071"/>
                    </a:cubicBezTo>
                    <a:close/>
                  </a:path>
                </a:pathLst>
              </a:custGeom>
              <a:noFill/>
              <a:ln w="507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67" name="Google Shape;9467;p48"/>
              <p:cNvSpPr/>
              <p:nvPr/>
            </p:nvSpPr>
            <p:spPr>
              <a:xfrm>
                <a:off x="2402975" y="240825"/>
                <a:ext cx="2813025" cy="5223850"/>
              </a:xfrm>
              <a:custGeom>
                <a:avLst/>
                <a:gdLst/>
                <a:ahLst/>
                <a:cxnLst/>
                <a:rect l="l" t="t" r="r" b="b"/>
                <a:pathLst>
                  <a:path w="112521" h="208954" fill="none" extrusionOk="0">
                    <a:moveTo>
                      <a:pt x="112521" y="197315"/>
                    </a:moveTo>
                    <a:lnTo>
                      <a:pt x="112521" y="11639"/>
                    </a:lnTo>
                    <a:cubicBezTo>
                      <a:pt x="106091" y="11639"/>
                      <a:pt x="100882" y="6430"/>
                      <a:pt x="100882" y="1"/>
                    </a:cubicBezTo>
                    <a:lnTo>
                      <a:pt x="11639" y="1"/>
                    </a:lnTo>
                    <a:cubicBezTo>
                      <a:pt x="11639" y="6430"/>
                      <a:pt x="6430" y="11639"/>
                      <a:pt x="1" y="11639"/>
                    </a:cubicBezTo>
                    <a:lnTo>
                      <a:pt x="1" y="197315"/>
                    </a:lnTo>
                    <a:cubicBezTo>
                      <a:pt x="6430" y="197315"/>
                      <a:pt x="11639" y="202524"/>
                      <a:pt x="11639" y="208954"/>
                    </a:cubicBezTo>
                    <a:lnTo>
                      <a:pt x="100882" y="208954"/>
                    </a:lnTo>
                    <a:cubicBezTo>
                      <a:pt x="100882" y="202524"/>
                      <a:pt x="106091" y="197315"/>
                      <a:pt x="112521" y="197315"/>
                    </a:cubicBezTo>
                    <a:close/>
                  </a:path>
                </a:pathLst>
              </a:custGeom>
              <a:noFill/>
              <a:ln w="542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9468" name="Google Shape;9468;p48"/>
          <p:cNvGrpSpPr/>
          <p:nvPr/>
        </p:nvGrpSpPr>
        <p:grpSpPr>
          <a:xfrm>
            <a:off x="549852" y="1019088"/>
            <a:ext cx="8021710" cy="3440941"/>
            <a:chOff x="549852" y="1019088"/>
            <a:chExt cx="8021710" cy="3440941"/>
          </a:xfrm>
        </p:grpSpPr>
        <p:grpSp>
          <p:nvGrpSpPr>
            <p:cNvPr id="9469" name="Google Shape;9469;p48"/>
            <p:cNvGrpSpPr/>
            <p:nvPr/>
          </p:nvGrpSpPr>
          <p:grpSpPr>
            <a:xfrm rot="-9921530">
              <a:off x="597101" y="1701844"/>
              <a:ext cx="566668" cy="446654"/>
              <a:chOff x="6323038" y="1499490"/>
              <a:chExt cx="581777" cy="458564"/>
            </a:xfrm>
          </p:grpSpPr>
          <p:grpSp>
            <p:nvGrpSpPr>
              <p:cNvPr id="9470" name="Google Shape;9470;p48"/>
              <p:cNvGrpSpPr/>
              <p:nvPr/>
            </p:nvGrpSpPr>
            <p:grpSpPr>
              <a:xfrm rot="-6112678" flipH="1">
                <a:off x="6710332" y="1752065"/>
                <a:ext cx="132714" cy="233947"/>
                <a:chOff x="1508752" y="884214"/>
                <a:chExt cx="123324" cy="217414"/>
              </a:xfrm>
            </p:grpSpPr>
            <p:sp>
              <p:nvSpPr>
                <p:cNvPr id="9471" name="Google Shape;9471;p48"/>
                <p:cNvSpPr/>
                <p:nvPr/>
              </p:nvSpPr>
              <p:spPr>
                <a:xfrm>
                  <a:off x="1618396" y="884214"/>
                  <a:ext cx="13680" cy="196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731" extrusionOk="0">
                      <a:moveTo>
                        <a:pt x="254" y="1"/>
                      </a:moveTo>
                      <a:cubicBezTo>
                        <a:pt x="127" y="1"/>
                        <a:pt x="1" y="89"/>
                        <a:pt x="1" y="265"/>
                      </a:cubicBezTo>
                      <a:lnTo>
                        <a:pt x="1" y="476"/>
                      </a:lnTo>
                      <a:cubicBezTo>
                        <a:pt x="1" y="610"/>
                        <a:pt x="102" y="731"/>
                        <a:pt x="233" y="731"/>
                      </a:cubicBezTo>
                      <a:cubicBezTo>
                        <a:pt x="240" y="731"/>
                        <a:pt x="247" y="730"/>
                        <a:pt x="254" y="730"/>
                      </a:cubicBezTo>
                      <a:cubicBezTo>
                        <a:pt x="261" y="730"/>
                        <a:pt x="269" y="731"/>
                        <a:pt x="276" y="731"/>
                      </a:cubicBezTo>
                      <a:cubicBezTo>
                        <a:pt x="406" y="731"/>
                        <a:pt x="508" y="610"/>
                        <a:pt x="508" y="476"/>
                      </a:cubicBezTo>
                      <a:lnTo>
                        <a:pt x="508" y="265"/>
                      </a:lnTo>
                      <a:cubicBezTo>
                        <a:pt x="508" y="89"/>
                        <a:pt x="381" y="1"/>
                        <a:pt x="254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472" name="Google Shape;9472;p48"/>
                <p:cNvSpPr/>
                <p:nvPr/>
              </p:nvSpPr>
              <p:spPr>
                <a:xfrm>
                  <a:off x="1508752" y="1073918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5" y="1028"/>
                        <a:pt x="1325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473" name="Google Shape;9473;p48"/>
              <p:cNvGrpSpPr/>
              <p:nvPr/>
            </p:nvGrpSpPr>
            <p:grpSpPr>
              <a:xfrm rot="1827528" flipH="1">
                <a:off x="6348628" y="1580370"/>
                <a:ext cx="374327" cy="202901"/>
                <a:chOff x="1515561" y="715341"/>
                <a:chExt cx="347852" cy="188559"/>
              </a:xfrm>
            </p:grpSpPr>
            <p:sp>
              <p:nvSpPr>
                <p:cNvPr id="9474" name="Google Shape;9474;p48"/>
                <p:cNvSpPr/>
                <p:nvPr/>
              </p:nvSpPr>
              <p:spPr>
                <a:xfrm>
                  <a:off x="1618396" y="884214"/>
                  <a:ext cx="13680" cy="196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731" extrusionOk="0">
                      <a:moveTo>
                        <a:pt x="254" y="1"/>
                      </a:moveTo>
                      <a:cubicBezTo>
                        <a:pt x="127" y="1"/>
                        <a:pt x="1" y="89"/>
                        <a:pt x="1" y="265"/>
                      </a:cubicBezTo>
                      <a:lnTo>
                        <a:pt x="1" y="476"/>
                      </a:lnTo>
                      <a:cubicBezTo>
                        <a:pt x="1" y="610"/>
                        <a:pt x="102" y="731"/>
                        <a:pt x="233" y="731"/>
                      </a:cubicBezTo>
                      <a:cubicBezTo>
                        <a:pt x="240" y="731"/>
                        <a:pt x="247" y="730"/>
                        <a:pt x="254" y="730"/>
                      </a:cubicBezTo>
                      <a:cubicBezTo>
                        <a:pt x="261" y="730"/>
                        <a:pt x="269" y="731"/>
                        <a:pt x="276" y="731"/>
                      </a:cubicBezTo>
                      <a:cubicBezTo>
                        <a:pt x="406" y="731"/>
                        <a:pt x="508" y="610"/>
                        <a:pt x="508" y="476"/>
                      </a:cubicBezTo>
                      <a:lnTo>
                        <a:pt x="508" y="265"/>
                      </a:lnTo>
                      <a:cubicBezTo>
                        <a:pt x="508" y="89"/>
                        <a:pt x="381" y="1"/>
                        <a:pt x="254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475" name="Google Shape;9475;p48"/>
                <p:cNvSpPr/>
                <p:nvPr/>
              </p:nvSpPr>
              <p:spPr>
                <a:xfrm>
                  <a:off x="1827730" y="827132"/>
                  <a:ext cx="35682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8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476" name="Google Shape;9476;p48"/>
                <p:cNvSpPr/>
                <p:nvPr/>
              </p:nvSpPr>
              <p:spPr>
                <a:xfrm>
                  <a:off x="1515561" y="715341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477" name="Google Shape;9477;p48"/>
                <p:cNvSpPr/>
                <p:nvPr/>
              </p:nvSpPr>
              <p:spPr>
                <a:xfrm>
                  <a:off x="1677649" y="790554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9478" name="Google Shape;9478;p48"/>
            <p:cNvGrpSpPr/>
            <p:nvPr/>
          </p:nvGrpSpPr>
          <p:grpSpPr>
            <a:xfrm>
              <a:off x="7862107" y="3488594"/>
              <a:ext cx="351577" cy="358653"/>
              <a:chOff x="1346595" y="2866919"/>
              <a:chExt cx="351577" cy="358653"/>
            </a:xfrm>
          </p:grpSpPr>
          <p:sp>
            <p:nvSpPr>
              <p:cNvPr id="9479" name="Google Shape;9479;p48"/>
              <p:cNvSpPr/>
              <p:nvPr/>
            </p:nvSpPr>
            <p:spPr>
              <a:xfrm rot="4024300">
                <a:off x="1421778" y="2874902"/>
                <a:ext cx="35686" cy="27687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8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80" name="Google Shape;9480;p48"/>
              <p:cNvSpPr/>
              <p:nvPr/>
            </p:nvSpPr>
            <p:spPr>
              <a:xfrm rot="4024300">
                <a:off x="1554278" y="2874902"/>
                <a:ext cx="35686" cy="27687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8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81" name="Google Shape;9481;p48"/>
              <p:cNvSpPr/>
              <p:nvPr/>
            </p:nvSpPr>
            <p:spPr>
              <a:xfrm rot="4024300">
                <a:off x="1514878" y="3056627"/>
                <a:ext cx="35686" cy="27687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8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82" name="Google Shape;9482;p48"/>
              <p:cNvSpPr/>
              <p:nvPr/>
            </p:nvSpPr>
            <p:spPr>
              <a:xfrm rot="4024300">
                <a:off x="1660628" y="2994952"/>
                <a:ext cx="35686" cy="27687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8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83" name="Google Shape;9483;p48"/>
              <p:cNvSpPr/>
              <p:nvPr/>
            </p:nvSpPr>
            <p:spPr>
              <a:xfrm rot="4024300">
                <a:off x="1348453" y="3100277"/>
                <a:ext cx="35686" cy="27687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8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84" name="Google Shape;9484;p48"/>
              <p:cNvSpPr/>
              <p:nvPr/>
            </p:nvSpPr>
            <p:spPr>
              <a:xfrm rot="4024300">
                <a:off x="1554278" y="3189902"/>
                <a:ext cx="35686" cy="27687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8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485" name="Google Shape;9485;p48"/>
            <p:cNvGrpSpPr/>
            <p:nvPr/>
          </p:nvGrpSpPr>
          <p:grpSpPr>
            <a:xfrm>
              <a:off x="655450" y="1019088"/>
              <a:ext cx="756320" cy="789729"/>
              <a:chOff x="1609851" y="1570464"/>
              <a:chExt cx="1473733" cy="1539433"/>
            </a:xfrm>
          </p:grpSpPr>
          <p:sp>
            <p:nvSpPr>
              <p:cNvPr id="9486" name="Google Shape;9486;p48"/>
              <p:cNvSpPr/>
              <p:nvPr/>
            </p:nvSpPr>
            <p:spPr>
              <a:xfrm>
                <a:off x="2083882" y="2441068"/>
                <a:ext cx="117373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26" extrusionOk="0">
                    <a:moveTo>
                      <a:pt x="3413" y="0"/>
                    </a:moveTo>
                    <a:lnTo>
                      <a:pt x="0" y="2389"/>
                    </a:lnTo>
                    <a:lnTo>
                      <a:pt x="68" y="2526"/>
                    </a:lnTo>
                    <a:lnTo>
                      <a:pt x="3413" y="69"/>
                    </a:lnTo>
                    <a:lnTo>
                      <a:pt x="341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87" name="Google Shape;9487;p48"/>
              <p:cNvSpPr/>
              <p:nvPr/>
            </p:nvSpPr>
            <p:spPr>
              <a:xfrm>
                <a:off x="2039291" y="2403525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2935" y="0"/>
                    </a:moveTo>
                    <a:lnTo>
                      <a:pt x="0" y="888"/>
                    </a:lnTo>
                    <a:lnTo>
                      <a:pt x="0" y="1024"/>
                    </a:lnTo>
                    <a:lnTo>
                      <a:pt x="2935" y="69"/>
                    </a:lnTo>
                    <a:lnTo>
                      <a:pt x="293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88" name="Google Shape;9488;p48"/>
              <p:cNvSpPr/>
              <p:nvPr/>
            </p:nvSpPr>
            <p:spPr>
              <a:xfrm>
                <a:off x="2151920" y="2513816"/>
                <a:ext cx="68107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26" extrusionOk="0">
                    <a:moveTo>
                      <a:pt x="1980" y="0"/>
                    </a:moveTo>
                    <a:lnTo>
                      <a:pt x="1" y="2458"/>
                    </a:lnTo>
                    <a:lnTo>
                      <a:pt x="137" y="2526"/>
                    </a:lnTo>
                    <a:lnTo>
                      <a:pt x="198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89" name="Google Shape;9489;p48"/>
              <p:cNvSpPr/>
              <p:nvPr/>
            </p:nvSpPr>
            <p:spPr>
              <a:xfrm>
                <a:off x="2241102" y="2509106"/>
                <a:ext cx="49301" cy="133807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892" extrusionOk="0">
                    <a:moveTo>
                      <a:pt x="1366" y="1"/>
                    </a:moveTo>
                    <a:lnTo>
                      <a:pt x="0" y="3892"/>
                    </a:lnTo>
                    <a:lnTo>
                      <a:pt x="69" y="3892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90" name="Google Shape;9490;p48"/>
              <p:cNvSpPr/>
              <p:nvPr/>
            </p:nvSpPr>
            <p:spPr>
              <a:xfrm>
                <a:off x="2158968" y="2074990"/>
                <a:ext cx="61059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2595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775" y="2594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91" name="Google Shape;9491;p48"/>
              <p:cNvSpPr/>
              <p:nvPr/>
            </p:nvSpPr>
            <p:spPr>
              <a:xfrm>
                <a:off x="2022858" y="2333115"/>
                <a:ext cx="145531" cy="4744"/>
              </a:xfrm>
              <a:custGeom>
                <a:avLst/>
                <a:gdLst/>
                <a:ahLst/>
                <a:cxnLst/>
                <a:rect l="l" t="t" r="r" b="b"/>
                <a:pathLst>
                  <a:path w="4233" h="138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4232" y="137"/>
                    </a:lnTo>
                    <a:lnTo>
                      <a:pt x="4232" y="69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92" name="Google Shape;9492;p48"/>
              <p:cNvSpPr/>
              <p:nvPr/>
            </p:nvSpPr>
            <p:spPr>
              <a:xfrm>
                <a:off x="2346717" y="2016303"/>
                <a:ext cx="4710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3073" extrusionOk="0">
                    <a:moveTo>
                      <a:pt x="0" y="1"/>
                    </a:moveTo>
                    <a:lnTo>
                      <a:pt x="0" y="3072"/>
                    </a:lnTo>
                    <a:lnTo>
                      <a:pt x="137" y="3072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93" name="Google Shape;9493;p48"/>
              <p:cNvSpPr/>
              <p:nvPr/>
            </p:nvSpPr>
            <p:spPr>
              <a:xfrm>
                <a:off x="2086220" y="2143028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69" y="1"/>
                    </a:moveTo>
                    <a:lnTo>
                      <a:pt x="0" y="137"/>
                    </a:lnTo>
                    <a:lnTo>
                      <a:pt x="3413" y="2595"/>
                    </a:lnTo>
                    <a:lnTo>
                      <a:pt x="3413" y="2526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94" name="Google Shape;9494;p48"/>
              <p:cNvSpPr/>
              <p:nvPr/>
            </p:nvSpPr>
            <p:spPr>
              <a:xfrm>
                <a:off x="2492179" y="2445744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69"/>
                    </a:cubicBezTo>
                    <a:lnTo>
                      <a:pt x="3277" y="2595"/>
                    </a:lnTo>
                    <a:cubicBezTo>
                      <a:pt x="3346" y="2527"/>
                      <a:pt x="3346" y="2527"/>
                      <a:pt x="3414" y="2458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95" name="Google Shape;9495;p48"/>
              <p:cNvSpPr/>
              <p:nvPr/>
            </p:nvSpPr>
            <p:spPr>
              <a:xfrm>
                <a:off x="2342007" y="2556069"/>
                <a:ext cx="4744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138" h="3072" extrusionOk="0">
                    <a:moveTo>
                      <a:pt x="69" y="0"/>
                    </a:moveTo>
                    <a:lnTo>
                      <a:pt x="1" y="3072"/>
                    </a:lnTo>
                    <a:lnTo>
                      <a:pt x="137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96" name="Google Shape;9496;p48"/>
              <p:cNvSpPr/>
              <p:nvPr/>
            </p:nvSpPr>
            <p:spPr>
              <a:xfrm>
                <a:off x="2553203" y="2241596"/>
                <a:ext cx="103278" cy="32902"/>
              </a:xfrm>
              <a:custGeom>
                <a:avLst/>
                <a:gdLst/>
                <a:ahLst/>
                <a:cxnLst/>
                <a:rect l="l" t="t" r="r" b="b"/>
                <a:pathLst>
                  <a:path w="3004" h="957" extrusionOk="0">
                    <a:moveTo>
                      <a:pt x="2936" y="1"/>
                    </a:moveTo>
                    <a:lnTo>
                      <a:pt x="1" y="888"/>
                    </a:lnTo>
                    <a:lnTo>
                      <a:pt x="1" y="956"/>
                    </a:lnTo>
                    <a:lnTo>
                      <a:pt x="3004" y="137"/>
                    </a:lnTo>
                    <a:cubicBezTo>
                      <a:pt x="3004" y="137"/>
                      <a:pt x="3004" y="1"/>
                      <a:pt x="2936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97" name="Google Shape;9497;p48"/>
              <p:cNvSpPr/>
              <p:nvPr/>
            </p:nvSpPr>
            <p:spPr>
              <a:xfrm>
                <a:off x="2527384" y="2340163"/>
                <a:ext cx="143193" cy="4710"/>
              </a:xfrm>
              <a:custGeom>
                <a:avLst/>
                <a:gdLst/>
                <a:ahLst/>
                <a:cxnLst/>
                <a:rect l="l" t="t" r="r" b="b"/>
                <a:pathLst>
                  <a:path w="4165" h="137" extrusionOk="0">
                    <a:moveTo>
                      <a:pt x="1" y="0"/>
                    </a:moveTo>
                    <a:lnTo>
                      <a:pt x="1" y="69"/>
                    </a:lnTo>
                    <a:lnTo>
                      <a:pt x="4165" y="137"/>
                    </a:lnTo>
                    <a:lnTo>
                      <a:pt x="416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98" name="Google Shape;9498;p48"/>
              <p:cNvSpPr/>
              <p:nvPr/>
            </p:nvSpPr>
            <p:spPr>
              <a:xfrm>
                <a:off x="2471070" y="2513816"/>
                <a:ext cx="65735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2595" extrusionOk="0">
                    <a:moveTo>
                      <a:pt x="1" y="0"/>
                    </a:moveTo>
                    <a:lnTo>
                      <a:pt x="1775" y="2594"/>
                    </a:lnTo>
                    <a:lnTo>
                      <a:pt x="1912" y="252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99" name="Google Shape;9499;p48"/>
              <p:cNvSpPr/>
              <p:nvPr/>
            </p:nvSpPr>
            <p:spPr>
              <a:xfrm>
                <a:off x="2400659" y="2509106"/>
                <a:ext cx="44625" cy="138517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9" extrusionOk="0">
                    <a:moveTo>
                      <a:pt x="1" y="1"/>
                    </a:moveTo>
                    <a:lnTo>
                      <a:pt x="1161" y="4028"/>
                    </a:lnTo>
                    <a:lnTo>
                      <a:pt x="1298" y="4028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00" name="Google Shape;9500;p48"/>
              <p:cNvSpPr/>
              <p:nvPr/>
            </p:nvSpPr>
            <p:spPr>
              <a:xfrm>
                <a:off x="1936048" y="2030399"/>
                <a:ext cx="145496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232" h="3209" extrusionOk="0">
                    <a:moveTo>
                      <a:pt x="137" y="0"/>
                    </a:moveTo>
                    <a:lnTo>
                      <a:pt x="0" y="137"/>
                    </a:lnTo>
                    <a:lnTo>
                      <a:pt x="4164" y="3209"/>
                    </a:lnTo>
                    <a:lnTo>
                      <a:pt x="4232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01" name="Google Shape;9501;p48"/>
              <p:cNvSpPr/>
              <p:nvPr/>
            </p:nvSpPr>
            <p:spPr>
              <a:xfrm>
                <a:off x="1860928" y="2171185"/>
                <a:ext cx="169012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4916" h="1776" extrusionOk="0">
                    <a:moveTo>
                      <a:pt x="69" y="1"/>
                    </a:moveTo>
                    <a:lnTo>
                      <a:pt x="1" y="206"/>
                    </a:lnTo>
                    <a:lnTo>
                      <a:pt x="4915" y="1776"/>
                    </a:lnTo>
                    <a:lnTo>
                      <a:pt x="4915" y="1707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02" name="Google Shape;9502;p48"/>
              <p:cNvSpPr/>
              <p:nvPr/>
            </p:nvSpPr>
            <p:spPr>
              <a:xfrm>
                <a:off x="2766772" y="2654603"/>
                <a:ext cx="79796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321" h="1844" extrusionOk="0">
                    <a:moveTo>
                      <a:pt x="137" y="1"/>
                    </a:moveTo>
                    <a:cubicBezTo>
                      <a:pt x="137" y="69"/>
                      <a:pt x="68" y="137"/>
                      <a:pt x="0" y="206"/>
                    </a:cubicBezTo>
                    <a:lnTo>
                      <a:pt x="2184" y="1844"/>
                    </a:lnTo>
                    <a:lnTo>
                      <a:pt x="2253" y="1776"/>
                    </a:lnTo>
                    <a:lnTo>
                      <a:pt x="2321" y="1639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03" name="Google Shape;9503;p48"/>
              <p:cNvSpPr/>
              <p:nvPr/>
            </p:nvSpPr>
            <p:spPr>
              <a:xfrm>
                <a:off x="1837481" y="2328440"/>
                <a:ext cx="176026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5120" h="274" extrusionOk="0">
                    <a:moveTo>
                      <a:pt x="0" y="0"/>
                    </a:moveTo>
                    <a:cubicBezTo>
                      <a:pt x="0" y="68"/>
                      <a:pt x="0" y="137"/>
                      <a:pt x="0" y="205"/>
                    </a:cubicBezTo>
                    <a:lnTo>
                      <a:pt x="5120" y="273"/>
                    </a:lnTo>
                    <a:lnTo>
                      <a:pt x="5120" y="137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04" name="Google Shape;9504;p48"/>
              <p:cNvSpPr/>
              <p:nvPr/>
            </p:nvSpPr>
            <p:spPr>
              <a:xfrm>
                <a:off x="1722479" y="2323729"/>
                <a:ext cx="93892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74" extrusionOk="0">
                    <a:moveTo>
                      <a:pt x="1" y="1"/>
                    </a:moveTo>
                    <a:lnTo>
                      <a:pt x="1" y="205"/>
                    </a:lnTo>
                    <a:lnTo>
                      <a:pt x="1" y="274"/>
                    </a:lnTo>
                    <a:lnTo>
                      <a:pt x="2731" y="274"/>
                    </a:lnTo>
                    <a:cubicBezTo>
                      <a:pt x="2731" y="205"/>
                      <a:pt x="2731" y="137"/>
                      <a:pt x="2731" y="69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05" name="Google Shape;9505;p48"/>
              <p:cNvSpPr/>
              <p:nvPr/>
            </p:nvSpPr>
            <p:spPr>
              <a:xfrm>
                <a:off x="2403032" y="2032737"/>
                <a:ext cx="49301" cy="136145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960" extrusionOk="0">
                    <a:moveTo>
                      <a:pt x="1365" y="1"/>
                    </a:moveTo>
                    <a:lnTo>
                      <a:pt x="0" y="3960"/>
                    </a:lnTo>
                    <a:lnTo>
                      <a:pt x="68" y="3960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06" name="Google Shape;9506;p48"/>
              <p:cNvSpPr/>
              <p:nvPr/>
            </p:nvSpPr>
            <p:spPr>
              <a:xfrm>
                <a:off x="2611890" y="2539636"/>
                <a:ext cx="147868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301" h="3209" extrusionOk="0">
                    <a:moveTo>
                      <a:pt x="137" y="0"/>
                    </a:moveTo>
                    <a:lnTo>
                      <a:pt x="0" y="69"/>
                    </a:lnTo>
                    <a:lnTo>
                      <a:pt x="4164" y="3208"/>
                    </a:lnTo>
                    <a:lnTo>
                      <a:pt x="4300" y="3004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07" name="Google Shape;9507;p48"/>
              <p:cNvSpPr/>
              <p:nvPr/>
            </p:nvSpPr>
            <p:spPr>
              <a:xfrm>
                <a:off x="2663494" y="2443406"/>
                <a:ext cx="171350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844" extrusionOk="0">
                    <a:moveTo>
                      <a:pt x="1" y="1"/>
                    </a:moveTo>
                    <a:cubicBezTo>
                      <a:pt x="1" y="69"/>
                      <a:pt x="1" y="69"/>
                      <a:pt x="1" y="137"/>
                    </a:cubicBezTo>
                    <a:lnTo>
                      <a:pt x="4915" y="1844"/>
                    </a:lnTo>
                    <a:lnTo>
                      <a:pt x="4984" y="1707"/>
                    </a:lnTo>
                    <a:lnTo>
                      <a:pt x="4984" y="1639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08" name="Google Shape;9508;p48"/>
              <p:cNvSpPr/>
              <p:nvPr/>
            </p:nvSpPr>
            <p:spPr>
              <a:xfrm>
                <a:off x="2851244" y="211019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80"/>
                    </a:lnTo>
                    <a:cubicBezTo>
                      <a:pt x="0" y="1980"/>
                      <a:pt x="69" y="2048"/>
                      <a:pt x="69" y="2116"/>
                    </a:cubicBezTo>
                    <a:lnTo>
                      <a:pt x="6212" y="205"/>
                    </a:lnTo>
                    <a:cubicBezTo>
                      <a:pt x="6212" y="137"/>
                      <a:pt x="6212" y="68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09" name="Google Shape;9509;p48"/>
              <p:cNvSpPr/>
              <p:nvPr/>
            </p:nvSpPr>
            <p:spPr>
              <a:xfrm>
                <a:off x="2250488" y="2030399"/>
                <a:ext cx="44625" cy="138483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8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229" y="4028"/>
                    </a:lnTo>
                    <a:lnTo>
                      <a:pt x="1297" y="4028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10" name="Google Shape;9510;p48"/>
              <p:cNvSpPr/>
              <p:nvPr/>
            </p:nvSpPr>
            <p:spPr>
              <a:xfrm>
                <a:off x="2489841" y="2150076"/>
                <a:ext cx="119711" cy="86878"/>
              </a:xfrm>
              <a:custGeom>
                <a:avLst/>
                <a:gdLst/>
                <a:ahLst/>
                <a:cxnLst/>
                <a:rect l="l" t="t" r="r" b="b"/>
                <a:pathLst>
                  <a:path w="3482" h="2527" extrusionOk="0">
                    <a:moveTo>
                      <a:pt x="3414" y="1"/>
                    </a:moveTo>
                    <a:lnTo>
                      <a:pt x="1" y="2458"/>
                    </a:lnTo>
                    <a:lnTo>
                      <a:pt x="69" y="2458"/>
                    </a:lnTo>
                    <a:lnTo>
                      <a:pt x="69" y="2526"/>
                    </a:lnTo>
                    <a:lnTo>
                      <a:pt x="3482" y="137"/>
                    </a:lnTo>
                    <a:lnTo>
                      <a:pt x="341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11" name="Google Shape;9511;p48"/>
              <p:cNvSpPr/>
              <p:nvPr/>
            </p:nvSpPr>
            <p:spPr>
              <a:xfrm>
                <a:off x="2473407" y="2077328"/>
                <a:ext cx="68107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95" extrusionOk="0">
                    <a:moveTo>
                      <a:pt x="1844" y="1"/>
                    </a:moveTo>
                    <a:lnTo>
                      <a:pt x="1" y="2526"/>
                    </a:lnTo>
                    <a:lnTo>
                      <a:pt x="69" y="2526"/>
                    </a:lnTo>
                    <a:lnTo>
                      <a:pt x="69" y="2594"/>
                    </a:lnTo>
                    <a:lnTo>
                      <a:pt x="1980" y="137"/>
                    </a:lnTo>
                    <a:lnTo>
                      <a:pt x="184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12" name="Google Shape;9512;p48"/>
              <p:cNvSpPr/>
              <p:nvPr/>
            </p:nvSpPr>
            <p:spPr>
              <a:xfrm>
                <a:off x="2041629" y="2234548"/>
                <a:ext cx="100940" cy="37577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93" extrusionOk="0">
                    <a:moveTo>
                      <a:pt x="1" y="1"/>
                    </a:moveTo>
                    <a:lnTo>
                      <a:pt x="1" y="137"/>
                    </a:lnTo>
                    <a:lnTo>
                      <a:pt x="2936" y="1093"/>
                    </a:lnTo>
                    <a:cubicBezTo>
                      <a:pt x="2936" y="1025"/>
                      <a:pt x="2936" y="1025"/>
                      <a:pt x="2936" y="1025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13" name="Google Shape;9513;p48"/>
              <p:cNvSpPr/>
              <p:nvPr/>
            </p:nvSpPr>
            <p:spPr>
              <a:xfrm>
                <a:off x="1846866" y="1959989"/>
                <a:ext cx="77458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253" h="1844" extrusionOk="0">
                    <a:moveTo>
                      <a:pt x="137" y="1"/>
                    </a:moveTo>
                    <a:lnTo>
                      <a:pt x="69" y="69"/>
                    </a:lnTo>
                    <a:cubicBezTo>
                      <a:pt x="69" y="137"/>
                      <a:pt x="0" y="137"/>
                      <a:pt x="0" y="205"/>
                    </a:cubicBezTo>
                    <a:lnTo>
                      <a:pt x="2184" y="1844"/>
                    </a:lnTo>
                    <a:lnTo>
                      <a:pt x="2253" y="170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14" name="Google Shape;9514;p48"/>
              <p:cNvSpPr/>
              <p:nvPr/>
            </p:nvSpPr>
            <p:spPr>
              <a:xfrm>
                <a:off x="2553203" y="2408201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2936" y="1025"/>
                    </a:lnTo>
                    <a:lnTo>
                      <a:pt x="2936" y="956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15" name="Google Shape;9515;p48"/>
              <p:cNvSpPr/>
              <p:nvPr/>
            </p:nvSpPr>
            <p:spPr>
              <a:xfrm>
                <a:off x="2665832" y="2182943"/>
                <a:ext cx="171350" cy="5868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7" extrusionOk="0">
                    <a:moveTo>
                      <a:pt x="4916" y="0"/>
                    </a:moveTo>
                    <a:lnTo>
                      <a:pt x="1" y="1570"/>
                    </a:lnTo>
                    <a:lnTo>
                      <a:pt x="1" y="1707"/>
                    </a:lnTo>
                    <a:lnTo>
                      <a:pt x="4984" y="137"/>
                    </a:lnTo>
                    <a:lnTo>
                      <a:pt x="491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16" name="Google Shape;9516;p48"/>
              <p:cNvSpPr/>
              <p:nvPr/>
            </p:nvSpPr>
            <p:spPr>
              <a:xfrm>
                <a:off x="1858590" y="2436358"/>
                <a:ext cx="171350" cy="58721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8" extrusionOk="0">
                    <a:moveTo>
                      <a:pt x="4915" y="1"/>
                    </a:moveTo>
                    <a:lnTo>
                      <a:pt x="1" y="1503"/>
                    </a:lnTo>
                    <a:lnTo>
                      <a:pt x="69" y="1707"/>
                    </a:lnTo>
                    <a:lnTo>
                      <a:pt x="4983" y="137"/>
                    </a:lnTo>
                    <a:cubicBezTo>
                      <a:pt x="4983" y="69"/>
                      <a:pt x="4983" y="69"/>
                      <a:pt x="4915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17" name="Google Shape;9517;p48"/>
              <p:cNvSpPr/>
              <p:nvPr/>
            </p:nvSpPr>
            <p:spPr>
              <a:xfrm>
                <a:off x="1633298" y="2096099"/>
                <a:ext cx="213603" cy="77493"/>
              </a:xfrm>
              <a:custGeom>
                <a:avLst/>
                <a:gdLst/>
                <a:ahLst/>
                <a:cxnLst/>
                <a:rect l="l" t="t" r="r" b="b"/>
                <a:pathLst>
                  <a:path w="6213" h="2254" extrusionOk="0">
                    <a:moveTo>
                      <a:pt x="69" y="1"/>
                    </a:moveTo>
                    <a:cubicBezTo>
                      <a:pt x="69" y="69"/>
                      <a:pt x="69" y="137"/>
                      <a:pt x="1" y="205"/>
                    </a:cubicBezTo>
                    <a:lnTo>
                      <a:pt x="6144" y="2185"/>
                    </a:lnTo>
                    <a:lnTo>
                      <a:pt x="6144" y="2253"/>
                    </a:lnTo>
                    <a:lnTo>
                      <a:pt x="6212" y="2048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18" name="Google Shape;9518;p48"/>
              <p:cNvSpPr/>
              <p:nvPr/>
            </p:nvSpPr>
            <p:spPr>
              <a:xfrm>
                <a:off x="2661157" y="1732359"/>
                <a:ext cx="136145" cy="183074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25" extrusionOk="0">
                    <a:moveTo>
                      <a:pt x="3755" y="1"/>
                    </a:moveTo>
                    <a:lnTo>
                      <a:pt x="0" y="5188"/>
                    </a:lnTo>
                    <a:lnTo>
                      <a:pt x="137" y="5325"/>
                    </a:lnTo>
                    <a:lnTo>
                      <a:pt x="3959" y="137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19" name="Google Shape;9519;p48"/>
              <p:cNvSpPr/>
              <p:nvPr/>
            </p:nvSpPr>
            <p:spPr>
              <a:xfrm>
                <a:off x="1907856" y="1722973"/>
                <a:ext cx="136145" cy="18544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94" extrusionOk="0">
                    <a:moveTo>
                      <a:pt x="206" y="1"/>
                    </a:moveTo>
                    <a:lnTo>
                      <a:pt x="1" y="137"/>
                    </a:lnTo>
                    <a:lnTo>
                      <a:pt x="3755" y="5393"/>
                    </a:lnTo>
                    <a:lnTo>
                      <a:pt x="3960" y="5325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20" name="Google Shape;9520;p48"/>
              <p:cNvSpPr/>
              <p:nvPr/>
            </p:nvSpPr>
            <p:spPr>
              <a:xfrm>
                <a:off x="2515660" y="1746455"/>
                <a:ext cx="37577" cy="91554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2663" extrusionOk="0">
                    <a:moveTo>
                      <a:pt x="888" y="0"/>
                    </a:moveTo>
                    <a:lnTo>
                      <a:pt x="1" y="2594"/>
                    </a:lnTo>
                    <a:lnTo>
                      <a:pt x="137" y="2662"/>
                    </a:lnTo>
                    <a:lnTo>
                      <a:pt x="1093" y="137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21" name="Google Shape;9521;p48"/>
              <p:cNvSpPr/>
              <p:nvPr/>
            </p:nvSpPr>
            <p:spPr>
              <a:xfrm>
                <a:off x="2161306" y="1741745"/>
                <a:ext cx="32902" cy="93926"/>
              </a:xfrm>
              <a:custGeom>
                <a:avLst/>
                <a:gdLst/>
                <a:ahLst/>
                <a:cxnLst/>
                <a:rect l="l" t="t" r="r" b="b"/>
                <a:pathLst>
                  <a:path w="957" h="2732" extrusionOk="0">
                    <a:moveTo>
                      <a:pt x="137" y="1"/>
                    </a:moveTo>
                    <a:lnTo>
                      <a:pt x="1" y="69"/>
                    </a:lnTo>
                    <a:lnTo>
                      <a:pt x="752" y="2731"/>
                    </a:lnTo>
                    <a:lnTo>
                      <a:pt x="956" y="266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22" name="Google Shape;9522;p48"/>
              <p:cNvSpPr/>
              <p:nvPr/>
            </p:nvSpPr>
            <p:spPr>
              <a:xfrm>
                <a:off x="1835108" y="2640541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0"/>
                    </a:moveTo>
                    <a:lnTo>
                      <a:pt x="1" y="1570"/>
                    </a:lnTo>
                    <a:lnTo>
                      <a:pt x="137" y="1775"/>
                    </a:lnTo>
                    <a:lnTo>
                      <a:pt x="2322" y="137"/>
                    </a:lnTo>
                    <a:cubicBezTo>
                      <a:pt x="2322" y="137"/>
                      <a:pt x="2253" y="69"/>
                      <a:pt x="225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23" name="Google Shape;9523;p48"/>
              <p:cNvSpPr/>
              <p:nvPr/>
            </p:nvSpPr>
            <p:spPr>
              <a:xfrm>
                <a:off x="2349055" y="1586863"/>
                <a:ext cx="9420" cy="222989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6" extrusionOk="0">
                    <a:moveTo>
                      <a:pt x="69" y="1"/>
                    </a:moveTo>
                    <a:lnTo>
                      <a:pt x="0" y="6485"/>
                    </a:lnTo>
                    <a:lnTo>
                      <a:pt x="205" y="6485"/>
                    </a:lnTo>
                    <a:lnTo>
                      <a:pt x="27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24" name="Google Shape;9524;p48"/>
              <p:cNvSpPr/>
              <p:nvPr/>
            </p:nvSpPr>
            <p:spPr>
              <a:xfrm>
                <a:off x="1628622" y="249504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12"/>
                    </a:lnTo>
                    <a:cubicBezTo>
                      <a:pt x="0" y="1980"/>
                      <a:pt x="0" y="2048"/>
                      <a:pt x="69" y="2116"/>
                    </a:cubicBezTo>
                    <a:lnTo>
                      <a:pt x="6212" y="137"/>
                    </a:lnTo>
                    <a:cubicBezTo>
                      <a:pt x="6212" y="137"/>
                      <a:pt x="6212" y="69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25" name="Google Shape;9525;p48"/>
              <p:cNvSpPr/>
              <p:nvPr/>
            </p:nvSpPr>
            <p:spPr>
              <a:xfrm>
                <a:off x="2651771" y="2769604"/>
                <a:ext cx="133807" cy="185411"/>
              </a:xfrm>
              <a:custGeom>
                <a:avLst/>
                <a:gdLst/>
                <a:ahLst/>
                <a:cxnLst/>
                <a:rect l="l" t="t" r="r" b="b"/>
                <a:pathLst>
                  <a:path w="3892" h="5393" extrusionOk="0">
                    <a:moveTo>
                      <a:pt x="69" y="0"/>
                    </a:moveTo>
                    <a:lnTo>
                      <a:pt x="0" y="137"/>
                    </a:lnTo>
                    <a:lnTo>
                      <a:pt x="3686" y="5393"/>
                    </a:lnTo>
                    <a:lnTo>
                      <a:pt x="3891" y="525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26" name="Google Shape;9526;p48"/>
              <p:cNvSpPr/>
              <p:nvPr/>
            </p:nvSpPr>
            <p:spPr>
              <a:xfrm>
                <a:off x="2499227" y="2847027"/>
                <a:ext cx="35240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5" extrusionOk="0">
                    <a:moveTo>
                      <a:pt x="1" y="1"/>
                    </a:moveTo>
                    <a:lnTo>
                      <a:pt x="820" y="2595"/>
                    </a:lnTo>
                    <a:lnTo>
                      <a:pt x="1025" y="252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27" name="Google Shape;9527;p48"/>
              <p:cNvSpPr/>
              <p:nvPr/>
            </p:nvSpPr>
            <p:spPr>
              <a:xfrm>
                <a:off x="2848906" y="2504431"/>
                <a:ext cx="213569" cy="79830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322" extrusionOk="0">
                    <a:moveTo>
                      <a:pt x="68" y="0"/>
                    </a:moveTo>
                    <a:cubicBezTo>
                      <a:pt x="0" y="69"/>
                      <a:pt x="0" y="137"/>
                      <a:pt x="0" y="205"/>
                    </a:cubicBezTo>
                    <a:lnTo>
                      <a:pt x="6075" y="2321"/>
                    </a:lnTo>
                    <a:lnTo>
                      <a:pt x="6211" y="2048"/>
                    </a:lnTo>
                    <a:lnTo>
                      <a:pt x="6211" y="1980"/>
                    </a:lnTo>
                    <a:lnTo>
                      <a:pt x="6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28" name="Google Shape;9528;p48"/>
              <p:cNvSpPr/>
              <p:nvPr/>
            </p:nvSpPr>
            <p:spPr>
              <a:xfrm>
                <a:off x="2142534" y="2840014"/>
                <a:ext cx="35240" cy="89182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4" extrusionOk="0">
                    <a:moveTo>
                      <a:pt x="888" y="0"/>
                    </a:moveTo>
                    <a:lnTo>
                      <a:pt x="1" y="2526"/>
                    </a:lnTo>
                    <a:lnTo>
                      <a:pt x="205" y="2594"/>
                    </a:lnTo>
                    <a:lnTo>
                      <a:pt x="1025" y="68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29" name="Google Shape;9529;p48"/>
              <p:cNvSpPr/>
              <p:nvPr/>
            </p:nvSpPr>
            <p:spPr>
              <a:xfrm>
                <a:off x="1896133" y="2762556"/>
                <a:ext cx="136145" cy="18073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257" extrusionOk="0">
                    <a:moveTo>
                      <a:pt x="3823" y="1"/>
                    </a:moveTo>
                    <a:lnTo>
                      <a:pt x="1" y="5120"/>
                    </a:lnTo>
                    <a:lnTo>
                      <a:pt x="137" y="5257"/>
                    </a:lnTo>
                    <a:lnTo>
                      <a:pt x="3960" y="69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30" name="Google Shape;9530;p48"/>
              <p:cNvSpPr/>
              <p:nvPr/>
            </p:nvSpPr>
            <p:spPr>
              <a:xfrm>
                <a:off x="2332621" y="2868171"/>
                <a:ext cx="9420" cy="222954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5" extrusionOk="0">
                    <a:moveTo>
                      <a:pt x="137" y="0"/>
                    </a:moveTo>
                    <a:lnTo>
                      <a:pt x="0" y="6485"/>
                    </a:lnTo>
                    <a:lnTo>
                      <a:pt x="274" y="6485"/>
                    </a:lnTo>
                    <a:lnTo>
                      <a:pt x="274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31" name="Google Shape;9531;p48"/>
              <p:cNvSpPr/>
              <p:nvPr/>
            </p:nvSpPr>
            <p:spPr>
              <a:xfrm>
                <a:off x="2349055" y="1828589"/>
                <a:ext cx="7082" cy="176026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0" extrusionOk="0">
                    <a:moveTo>
                      <a:pt x="0" y="0"/>
                    </a:moveTo>
                    <a:lnTo>
                      <a:pt x="0" y="5120"/>
                    </a:lnTo>
                    <a:lnTo>
                      <a:pt x="69" y="5120"/>
                    </a:lnTo>
                    <a:lnTo>
                      <a:pt x="20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32" name="Google Shape;9532;p48"/>
              <p:cNvSpPr/>
              <p:nvPr/>
            </p:nvSpPr>
            <p:spPr>
              <a:xfrm>
                <a:off x="2048677" y="1922446"/>
                <a:ext cx="105615" cy="147868"/>
              </a:xfrm>
              <a:custGeom>
                <a:avLst/>
                <a:gdLst/>
                <a:ahLst/>
                <a:cxnLst/>
                <a:rect l="l" t="t" r="r" b="b"/>
                <a:pathLst>
                  <a:path w="3072" h="4301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048" y="2936"/>
                    </a:lnTo>
                    <a:lnTo>
                      <a:pt x="3004" y="4301"/>
                    </a:lnTo>
                    <a:lnTo>
                      <a:pt x="3072" y="4164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33" name="Google Shape;9533;p48"/>
              <p:cNvSpPr/>
              <p:nvPr/>
            </p:nvSpPr>
            <p:spPr>
              <a:xfrm>
                <a:off x="2039291" y="260533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0" y="4164"/>
                    </a:lnTo>
                    <a:lnTo>
                      <a:pt x="137" y="4232"/>
                    </a:lnTo>
                    <a:lnTo>
                      <a:pt x="3208" y="137"/>
                    </a:lnTo>
                    <a:lnTo>
                      <a:pt x="307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34" name="Google Shape;9534;p48"/>
              <p:cNvSpPr/>
              <p:nvPr/>
            </p:nvSpPr>
            <p:spPr>
              <a:xfrm>
                <a:off x="2194173" y="1849698"/>
                <a:ext cx="56349" cy="171350"/>
              </a:xfrm>
              <a:custGeom>
                <a:avLst/>
                <a:gdLst/>
                <a:ahLst/>
                <a:cxnLst/>
                <a:rect l="l" t="t" r="r" b="b"/>
                <a:pathLst>
                  <a:path w="1639" h="4984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1502" y="4983"/>
                    </a:lnTo>
                    <a:lnTo>
                      <a:pt x="1638" y="498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35" name="Google Shape;9535;p48"/>
              <p:cNvSpPr/>
              <p:nvPr/>
            </p:nvSpPr>
            <p:spPr>
              <a:xfrm>
                <a:off x="1926628" y="2530250"/>
                <a:ext cx="147903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4302" h="3072" extrusionOk="0">
                    <a:moveTo>
                      <a:pt x="4301" y="0"/>
                    </a:moveTo>
                    <a:lnTo>
                      <a:pt x="1" y="2935"/>
                    </a:lnTo>
                    <a:lnTo>
                      <a:pt x="138" y="3072"/>
                    </a:lnTo>
                    <a:lnTo>
                      <a:pt x="4301" y="69"/>
                    </a:lnTo>
                    <a:lnTo>
                      <a:pt x="4301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36" name="Google Shape;9536;p48"/>
              <p:cNvSpPr/>
              <p:nvPr/>
            </p:nvSpPr>
            <p:spPr>
              <a:xfrm>
                <a:off x="2778496" y="1976423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1"/>
                    </a:moveTo>
                    <a:lnTo>
                      <a:pt x="0" y="1570"/>
                    </a:lnTo>
                    <a:lnTo>
                      <a:pt x="69" y="1775"/>
                    </a:lnTo>
                    <a:lnTo>
                      <a:pt x="2321" y="205"/>
                    </a:lnTo>
                    <a:lnTo>
                      <a:pt x="2253" y="69"/>
                    </a:lnTo>
                    <a:lnTo>
                      <a:pt x="225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37" name="Google Shape;9537;p48"/>
              <p:cNvSpPr/>
              <p:nvPr/>
            </p:nvSpPr>
            <p:spPr>
              <a:xfrm>
                <a:off x="2452298" y="1852036"/>
                <a:ext cx="63397" cy="169012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6" extrusionOk="0">
                    <a:moveTo>
                      <a:pt x="1639" y="1"/>
                    </a:moveTo>
                    <a:lnTo>
                      <a:pt x="1" y="4915"/>
                    </a:lnTo>
                    <a:lnTo>
                      <a:pt x="137" y="4915"/>
                    </a:lnTo>
                    <a:lnTo>
                      <a:pt x="1844" y="69"/>
                    </a:lnTo>
                    <a:lnTo>
                      <a:pt x="163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38" name="Google Shape;9538;p48"/>
              <p:cNvSpPr/>
              <p:nvPr/>
            </p:nvSpPr>
            <p:spPr>
              <a:xfrm>
                <a:off x="2618904" y="2042123"/>
                <a:ext cx="150241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4370" h="3073" extrusionOk="0">
                    <a:moveTo>
                      <a:pt x="4233" y="1"/>
                    </a:moveTo>
                    <a:lnTo>
                      <a:pt x="1" y="3004"/>
                    </a:lnTo>
                    <a:lnTo>
                      <a:pt x="69" y="3072"/>
                    </a:lnTo>
                    <a:lnTo>
                      <a:pt x="4369" y="137"/>
                    </a:lnTo>
                    <a:lnTo>
                      <a:pt x="423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39" name="Google Shape;9539;p48"/>
              <p:cNvSpPr/>
              <p:nvPr/>
            </p:nvSpPr>
            <p:spPr>
              <a:xfrm>
                <a:off x="2543818" y="192715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1" y="4164"/>
                    </a:lnTo>
                    <a:lnTo>
                      <a:pt x="137" y="4232"/>
                    </a:lnTo>
                    <a:lnTo>
                      <a:pt x="3209" y="68"/>
                    </a:lnTo>
                    <a:cubicBezTo>
                      <a:pt x="3140" y="68"/>
                      <a:pt x="3072" y="0"/>
                      <a:pt x="30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40" name="Google Shape;9540;p48"/>
              <p:cNvSpPr/>
              <p:nvPr/>
            </p:nvSpPr>
            <p:spPr>
              <a:xfrm>
                <a:off x="2682266" y="2342501"/>
                <a:ext cx="176060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5121" h="206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5120" y="205"/>
                    </a:lnTo>
                    <a:lnTo>
                      <a:pt x="512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41" name="Google Shape;9541;p48"/>
              <p:cNvSpPr/>
              <p:nvPr/>
            </p:nvSpPr>
            <p:spPr>
              <a:xfrm>
                <a:off x="2877063" y="2344839"/>
                <a:ext cx="93892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06" extrusionOk="0">
                    <a:moveTo>
                      <a:pt x="0" y="1"/>
                    </a:moveTo>
                    <a:cubicBezTo>
                      <a:pt x="0" y="69"/>
                      <a:pt x="0" y="137"/>
                      <a:pt x="0" y="206"/>
                    </a:cubicBezTo>
                    <a:lnTo>
                      <a:pt x="2730" y="206"/>
                    </a:lnTo>
                    <a:lnTo>
                      <a:pt x="27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42" name="Google Shape;9542;p48"/>
              <p:cNvSpPr/>
              <p:nvPr/>
            </p:nvSpPr>
            <p:spPr>
              <a:xfrm>
                <a:off x="2539142" y="2610012"/>
                <a:ext cx="107953" cy="147903"/>
              </a:xfrm>
              <a:custGeom>
                <a:avLst/>
                <a:gdLst/>
                <a:ahLst/>
                <a:cxnLst/>
                <a:rect l="l" t="t" r="r" b="b"/>
                <a:pathLst>
                  <a:path w="3140" h="4302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935" y="4301"/>
                    </a:lnTo>
                    <a:lnTo>
                      <a:pt x="3140" y="4165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43" name="Google Shape;9543;p48"/>
              <p:cNvSpPr/>
              <p:nvPr/>
            </p:nvSpPr>
            <p:spPr>
              <a:xfrm>
                <a:off x="2442912" y="2656975"/>
                <a:ext cx="58687" cy="171316"/>
              </a:xfrm>
              <a:custGeom>
                <a:avLst/>
                <a:gdLst/>
                <a:ahLst/>
                <a:cxnLst/>
                <a:rect l="l" t="t" r="r" b="b"/>
                <a:pathLst>
                  <a:path w="1707" h="4983" extrusionOk="0">
                    <a:moveTo>
                      <a:pt x="1" y="0"/>
                    </a:moveTo>
                    <a:lnTo>
                      <a:pt x="1502" y="4983"/>
                    </a:lnTo>
                    <a:lnTo>
                      <a:pt x="1707" y="4915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44" name="Google Shape;9544;p48"/>
              <p:cNvSpPr/>
              <p:nvPr/>
            </p:nvSpPr>
            <p:spPr>
              <a:xfrm>
                <a:off x="2177739" y="2656975"/>
                <a:ext cx="63397" cy="168978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5" extrusionOk="0">
                    <a:moveTo>
                      <a:pt x="1707" y="0"/>
                    </a:moveTo>
                    <a:lnTo>
                      <a:pt x="1" y="4846"/>
                    </a:lnTo>
                    <a:lnTo>
                      <a:pt x="205" y="4915"/>
                    </a:lnTo>
                    <a:lnTo>
                      <a:pt x="18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45" name="Google Shape;9545;p48"/>
              <p:cNvSpPr/>
              <p:nvPr/>
            </p:nvSpPr>
            <p:spPr>
              <a:xfrm>
                <a:off x="2337297" y="2673374"/>
                <a:ext cx="7082" cy="17606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1" extrusionOk="0">
                    <a:moveTo>
                      <a:pt x="138" y="1"/>
                    </a:moveTo>
                    <a:lnTo>
                      <a:pt x="1" y="5120"/>
                    </a:lnTo>
                    <a:lnTo>
                      <a:pt x="206" y="5120"/>
                    </a:lnTo>
                    <a:lnTo>
                      <a:pt x="206" y="1776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46" name="Google Shape;9546;p48"/>
              <p:cNvSpPr/>
              <p:nvPr/>
            </p:nvSpPr>
            <p:spPr>
              <a:xfrm>
                <a:off x="2333962" y="1570464"/>
                <a:ext cx="36237" cy="24788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721" extrusionOk="0">
                    <a:moveTo>
                      <a:pt x="576" y="0"/>
                    </a:moveTo>
                    <a:cubicBezTo>
                      <a:pt x="1" y="0"/>
                      <a:pt x="587" y="721"/>
                      <a:pt x="893" y="721"/>
                    </a:cubicBezTo>
                    <a:cubicBezTo>
                      <a:pt x="986" y="721"/>
                      <a:pt x="1054" y="654"/>
                      <a:pt x="1054" y="478"/>
                    </a:cubicBezTo>
                    <a:cubicBezTo>
                      <a:pt x="1054" y="205"/>
                      <a:pt x="849" y="0"/>
                      <a:pt x="5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47" name="Google Shape;9547;p48"/>
              <p:cNvSpPr/>
              <p:nvPr/>
            </p:nvSpPr>
            <p:spPr>
              <a:xfrm>
                <a:off x="2323236" y="3077030"/>
                <a:ext cx="32902" cy="32867"/>
              </a:xfrm>
              <a:custGeom>
                <a:avLst/>
                <a:gdLst/>
                <a:ahLst/>
                <a:cxnLst/>
                <a:rect l="l" t="t" r="r" b="b"/>
                <a:pathLst>
                  <a:path w="957" h="956" extrusionOk="0">
                    <a:moveTo>
                      <a:pt x="478" y="0"/>
                    </a:moveTo>
                    <a:cubicBezTo>
                      <a:pt x="205" y="0"/>
                      <a:pt x="0" y="205"/>
                      <a:pt x="0" y="478"/>
                    </a:cubicBezTo>
                    <a:cubicBezTo>
                      <a:pt x="0" y="751"/>
                      <a:pt x="205" y="956"/>
                      <a:pt x="478" y="956"/>
                    </a:cubicBezTo>
                    <a:cubicBezTo>
                      <a:pt x="751" y="956"/>
                      <a:pt x="956" y="751"/>
                      <a:pt x="956" y="478"/>
                    </a:cubicBezTo>
                    <a:cubicBezTo>
                      <a:pt x="956" y="205"/>
                      <a:pt x="751" y="0"/>
                      <a:pt x="478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48" name="Google Shape;9548;p48"/>
              <p:cNvSpPr/>
              <p:nvPr/>
            </p:nvSpPr>
            <p:spPr>
              <a:xfrm>
                <a:off x="3048344" y="2095515"/>
                <a:ext cx="35240" cy="34071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91" extrusionOk="0">
                    <a:moveTo>
                      <a:pt x="482" y="0"/>
                    </a:moveTo>
                    <a:cubicBezTo>
                      <a:pt x="436" y="0"/>
                      <a:pt x="389" y="6"/>
                      <a:pt x="342" y="18"/>
                    </a:cubicBezTo>
                    <a:cubicBezTo>
                      <a:pt x="137" y="154"/>
                      <a:pt x="1" y="359"/>
                      <a:pt x="69" y="632"/>
                    </a:cubicBezTo>
                    <a:cubicBezTo>
                      <a:pt x="126" y="858"/>
                      <a:pt x="323" y="991"/>
                      <a:pt x="544" y="991"/>
                    </a:cubicBezTo>
                    <a:cubicBezTo>
                      <a:pt x="590" y="991"/>
                      <a:pt x="637" y="985"/>
                      <a:pt x="683" y="973"/>
                    </a:cubicBezTo>
                    <a:cubicBezTo>
                      <a:pt x="888" y="837"/>
                      <a:pt x="1025" y="564"/>
                      <a:pt x="957" y="359"/>
                    </a:cubicBezTo>
                    <a:cubicBezTo>
                      <a:pt x="900" y="133"/>
                      <a:pt x="703" y="0"/>
                      <a:pt x="48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49" name="Google Shape;9549;p48"/>
              <p:cNvSpPr/>
              <p:nvPr/>
            </p:nvSpPr>
            <p:spPr>
              <a:xfrm>
                <a:off x="1609851" y="2550741"/>
                <a:ext cx="37577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24" extrusionOk="0">
                    <a:moveTo>
                      <a:pt x="524" y="1"/>
                    </a:moveTo>
                    <a:cubicBezTo>
                      <a:pt x="485" y="1"/>
                      <a:pt x="446" y="6"/>
                      <a:pt x="410" y="19"/>
                    </a:cubicBezTo>
                    <a:cubicBezTo>
                      <a:pt x="137" y="87"/>
                      <a:pt x="0" y="360"/>
                      <a:pt x="69" y="633"/>
                    </a:cubicBezTo>
                    <a:cubicBezTo>
                      <a:pt x="181" y="801"/>
                      <a:pt x="339" y="924"/>
                      <a:pt x="544" y="924"/>
                    </a:cubicBezTo>
                    <a:cubicBezTo>
                      <a:pt x="588" y="924"/>
                      <a:pt x="634" y="918"/>
                      <a:pt x="683" y="906"/>
                    </a:cubicBezTo>
                    <a:cubicBezTo>
                      <a:pt x="956" y="838"/>
                      <a:pt x="1092" y="565"/>
                      <a:pt x="1024" y="292"/>
                    </a:cubicBezTo>
                    <a:cubicBezTo>
                      <a:pt x="912" y="123"/>
                      <a:pt x="707" y="1"/>
                      <a:pt x="52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50" name="Google Shape;9550;p48"/>
              <p:cNvSpPr/>
              <p:nvPr/>
            </p:nvSpPr>
            <p:spPr>
              <a:xfrm>
                <a:off x="2764400" y="2936656"/>
                <a:ext cx="37577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7" extrusionOk="0">
                    <a:moveTo>
                      <a:pt x="578" y="1"/>
                    </a:moveTo>
                    <a:cubicBezTo>
                      <a:pt x="469" y="1"/>
                      <a:pt x="360" y="39"/>
                      <a:pt x="274" y="124"/>
                    </a:cubicBezTo>
                    <a:cubicBezTo>
                      <a:pt x="69" y="261"/>
                      <a:pt x="1" y="534"/>
                      <a:pt x="206" y="739"/>
                    </a:cubicBezTo>
                    <a:cubicBezTo>
                      <a:pt x="294" y="871"/>
                      <a:pt x="439" y="946"/>
                      <a:pt x="586" y="946"/>
                    </a:cubicBezTo>
                    <a:cubicBezTo>
                      <a:pt x="666" y="946"/>
                      <a:pt x="747" y="923"/>
                      <a:pt x="820" y="875"/>
                    </a:cubicBezTo>
                    <a:cubicBezTo>
                      <a:pt x="1025" y="739"/>
                      <a:pt x="1093" y="397"/>
                      <a:pt x="956" y="193"/>
                    </a:cubicBezTo>
                    <a:cubicBezTo>
                      <a:pt x="877" y="74"/>
                      <a:pt x="729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51" name="Google Shape;9551;p48"/>
              <p:cNvSpPr/>
              <p:nvPr/>
            </p:nvSpPr>
            <p:spPr>
              <a:xfrm>
                <a:off x="1891457" y="1710321"/>
                <a:ext cx="41187" cy="32214"/>
              </a:xfrm>
              <a:custGeom>
                <a:avLst/>
                <a:gdLst/>
                <a:ahLst/>
                <a:cxnLst/>
                <a:rect l="l" t="t" r="r" b="b"/>
                <a:pathLst>
                  <a:path w="1198" h="937" extrusionOk="0">
                    <a:moveTo>
                      <a:pt x="578" y="1"/>
                    </a:moveTo>
                    <a:cubicBezTo>
                      <a:pt x="471" y="1"/>
                      <a:pt x="365" y="34"/>
                      <a:pt x="273" y="96"/>
                    </a:cubicBezTo>
                    <a:cubicBezTo>
                      <a:pt x="68" y="232"/>
                      <a:pt x="0" y="505"/>
                      <a:pt x="205" y="710"/>
                    </a:cubicBezTo>
                    <a:cubicBezTo>
                      <a:pt x="305" y="870"/>
                      <a:pt x="440" y="936"/>
                      <a:pt x="572" y="936"/>
                    </a:cubicBezTo>
                    <a:cubicBezTo>
                      <a:pt x="892" y="936"/>
                      <a:pt x="1197" y="550"/>
                      <a:pt x="956" y="164"/>
                    </a:cubicBezTo>
                    <a:cubicBezTo>
                      <a:pt x="843" y="51"/>
                      <a:pt x="710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52" name="Google Shape;9552;p48"/>
              <p:cNvSpPr/>
              <p:nvPr/>
            </p:nvSpPr>
            <p:spPr>
              <a:xfrm>
                <a:off x="1879699" y="2928267"/>
                <a:ext cx="37577" cy="32386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2" extrusionOk="0">
                    <a:moveTo>
                      <a:pt x="492" y="0"/>
                    </a:moveTo>
                    <a:cubicBezTo>
                      <a:pt x="350" y="0"/>
                      <a:pt x="213" y="51"/>
                      <a:pt x="137" y="164"/>
                    </a:cubicBezTo>
                    <a:cubicBezTo>
                      <a:pt x="1" y="437"/>
                      <a:pt x="69" y="710"/>
                      <a:pt x="274" y="846"/>
                    </a:cubicBezTo>
                    <a:cubicBezTo>
                      <a:pt x="366" y="907"/>
                      <a:pt x="472" y="941"/>
                      <a:pt x="573" y="941"/>
                    </a:cubicBezTo>
                    <a:cubicBezTo>
                      <a:pt x="697" y="941"/>
                      <a:pt x="813" y="891"/>
                      <a:pt x="888" y="778"/>
                    </a:cubicBezTo>
                    <a:cubicBezTo>
                      <a:pt x="1093" y="505"/>
                      <a:pt x="1025" y="232"/>
                      <a:pt x="820" y="95"/>
                    </a:cubicBezTo>
                    <a:cubicBezTo>
                      <a:pt x="728" y="34"/>
                      <a:pt x="608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53" name="Google Shape;9553;p48"/>
              <p:cNvSpPr/>
              <p:nvPr/>
            </p:nvSpPr>
            <p:spPr>
              <a:xfrm>
                <a:off x="2778496" y="1718676"/>
                <a:ext cx="34689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09" h="947" extrusionOk="0">
                    <a:moveTo>
                      <a:pt x="483" y="1"/>
                    </a:moveTo>
                    <a:cubicBezTo>
                      <a:pt x="348" y="1"/>
                      <a:pt x="217" y="61"/>
                      <a:pt x="137" y="194"/>
                    </a:cubicBezTo>
                    <a:cubicBezTo>
                      <a:pt x="0" y="399"/>
                      <a:pt x="0" y="672"/>
                      <a:pt x="205" y="877"/>
                    </a:cubicBezTo>
                    <a:cubicBezTo>
                      <a:pt x="285" y="924"/>
                      <a:pt x="372" y="946"/>
                      <a:pt x="458" y="946"/>
                    </a:cubicBezTo>
                    <a:cubicBezTo>
                      <a:pt x="740" y="946"/>
                      <a:pt x="1008" y="713"/>
                      <a:pt x="956" y="399"/>
                    </a:cubicBezTo>
                    <a:cubicBezTo>
                      <a:pt x="914" y="149"/>
                      <a:pt x="695" y="1"/>
                      <a:pt x="48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54" name="Google Shape;9554;p48"/>
              <p:cNvSpPr/>
              <p:nvPr/>
            </p:nvSpPr>
            <p:spPr>
              <a:xfrm>
                <a:off x="1614526" y="2086095"/>
                <a:ext cx="35239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4" extrusionOk="0">
                    <a:moveTo>
                      <a:pt x="539" y="1"/>
                    </a:moveTo>
                    <a:cubicBezTo>
                      <a:pt x="320" y="1"/>
                      <a:pt x="125" y="123"/>
                      <a:pt x="69" y="292"/>
                    </a:cubicBezTo>
                    <a:cubicBezTo>
                      <a:pt x="1" y="565"/>
                      <a:pt x="137" y="838"/>
                      <a:pt x="410" y="906"/>
                    </a:cubicBezTo>
                    <a:cubicBezTo>
                      <a:pt x="445" y="918"/>
                      <a:pt x="483" y="923"/>
                      <a:pt x="520" y="923"/>
                    </a:cubicBezTo>
                    <a:cubicBezTo>
                      <a:pt x="703" y="923"/>
                      <a:pt x="900" y="791"/>
                      <a:pt x="956" y="565"/>
                    </a:cubicBezTo>
                    <a:cubicBezTo>
                      <a:pt x="1025" y="360"/>
                      <a:pt x="888" y="87"/>
                      <a:pt x="683" y="19"/>
                    </a:cubicBezTo>
                    <a:cubicBezTo>
                      <a:pt x="635" y="7"/>
                      <a:pt x="587" y="1"/>
                      <a:pt x="53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55" name="Google Shape;9555;p48"/>
              <p:cNvSpPr/>
              <p:nvPr/>
            </p:nvSpPr>
            <p:spPr>
              <a:xfrm>
                <a:off x="3043668" y="2562499"/>
                <a:ext cx="35240" cy="31733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3" extrusionOk="0">
                    <a:moveTo>
                      <a:pt x="539" y="0"/>
                    </a:moveTo>
                    <a:cubicBezTo>
                      <a:pt x="320" y="0"/>
                      <a:pt x="125" y="122"/>
                      <a:pt x="69" y="291"/>
                    </a:cubicBezTo>
                    <a:cubicBezTo>
                      <a:pt x="0" y="564"/>
                      <a:pt x="137" y="837"/>
                      <a:pt x="342" y="905"/>
                    </a:cubicBezTo>
                    <a:cubicBezTo>
                      <a:pt x="389" y="917"/>
                      <a:pt x="435" y="923"/>
                      <a:pt x="481" y="923"/>
                    </a:cubicBezTo>
                    <a:cubicBezTo>
                      <a:pt x="702" y="923"/>
                      <a:pt x="899" y="790"/>
                      <a:pt x="956" y="564"/>
                    </a:cubicBezTo>
                    <a:cubicBezTo>
                      <a:pt x="1024" y="359"/>
                      <a:pt x="888" y="86"/>
                      <a:pt x="683" y="18"/>
                    </a:cubicBezTo>
                    <a:cubicBezTo>
                      <a:pt x="635" y="6"/>
                      <a:pt x="586" y="0"/>
                      <a:pt x="53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56" name="Google Shape;9556;p48"/>
              <p:cNvSpPr/>
              <p:nvPr/>
            </p:nvSpPr>
            <p:spPr>
              <a:xfrm>
                <a:off x="2534432" y="1729127"/>
                <a:ext cx="30529" cy="27366"/>
              </a:xfrm>
              <a:custGeom>
                <a:avLst/>
                <a:gdLst/>
                <a:ahLst/>
                <a:cxnLst/>
                <a:rect l="l" t="t" r="r" b="b"/>
                <a:pathLst>
                  <a:path w="888" h="796" extrusionOk="0">
                    <a:moveTo>
                      <a:pt x="453" y="1"/>
                    </a:moveTo>
                    <a:cubicBezTo>
                      <a:pt x="286" y="1"/>
                      <a:pt x="120" y="78"/>
                      <a:pt x="69" y="231"/>
                    </a:cubicBezTo>
                    <a:cubicBezTo>
                      <a:pt x="1" y="436"/>
                      <a:pt x="137" y="709"/>
                      <a:pt x="342" y="777"/>
                    </a:cubicBezTo>
                    <a:cubicBezTo>
                      <a:pt x="378" y="789"/>
                      <a:pt x="414" y="795"/>
                      <a:pt x="450" y="795"/>
                    </a:cubicBezTo>
                    <a:cubicBezTo>
                      <a:pt x="615" y="795"/>
                      <a:pt x="764" y="673"/>
                      <a:pt x="820" y="504"/>
                    </a:cubicBezTo>
                    <a:cubicBezTo>
                      <a:pt x="888" y="300"/>
                      <a:pt x="820" y="95"/>
                      <a:pt x="615" y="26"/>
                    </a:cubicBezTo>
                    <a:cubicBezTo>
                      <a:pt x="564" y="9"/>
                      <a:pt x="508" y="1"/>
                      <a:pt x="45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57" name="Google Shape;9557;p48"/>
              <p:cNvSpPr/>
              <p:nvPr/>
            </p:nvSpPr>
            <p:spPr>
              <a:xfrm>
                <a:off x="2132392" y="2923729"/>
                <a:ext cx="26610" cy="22931"/>
              </a:xfrm>
              <a:custGeom>
                <a:avLst/>
                <a:gdLst/>
                <a:ahLst/>
                <a:cxnLst/>
                <a:rect l="l" t="t" r="r" b="b"/>
                <a:pathLst>
                  <a:path w="774" h="667" extrusionOk="0">
                    <a:moveTo>
                      <a:pt x="316" y="0"/>
                    </a:moveTo>
                    <a:cubicBezTo>
                      <a:pt x="1" y="0"/>
                      <a:pt x="308" y="667"/>
                      <a:pt x="545" y="667"/>
                    </a:cubicBezTo>
                    <a:cubicBezTo>
                      <a:pt x="607" y="667"/>
                      <a:pt x="665" y="620"/>
                      <a:pt x="705" y="500"/>
                    </a:cubicBezTo>
                    <a:cubicBezTo>
                      <a:pt x="773" y="296"/>
                      <a:pt x="637" y="91"/>
                      <a:pt x="432" y="22"/>
                    </a:cubicBezTo>
                    <a:cubicBezTo>
                      <a:pt x="386" y="7"/>
                      <a:pt x="348" y="0"/>
                      <a:pt x="31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58" name="Google Shape;9558;p48"/>
              <p:cNvSpPr/>
              <p:nvPr/>
            </p:nvSpPr>
            <p:spPr>
              <a:xfrm>
                <a:off x="2961707" y="2340438"/>
                <a:ext cx="30358" cy="20869"/>
              </a:xfrm>
              <a:custGeom>
                <a:avLst/>
                <a:gdLst/>
                <a:ahLst/>
                <a:cxnLst/>
                <a:rect l="l" t="t" r="r" b="b"/>
                <a:pathLst>
                  <a:path w="883" h="607" extrusionOk="0">
                    <a:moveTo>
                      <a:pt x="752" y="1"/>
                    </a:moveTo>
                    <a:cubicBezTo>
                      <a:pt x="497" y="1"/>
                      <a:pt x="1" y="607"/>
                      <a:pt x="473" y="607"/>
                    </a:cubicBezTo>
                    <a:cubicBezTo>
                      <a:pt x="678" y="607"/>
                      <a:pt x="883" y="402"/>
                      <a:pt x="883" y="197"/>
                    </a:cubicBezTo>
                    <a:cubicBezTo>
                      <a:pt x="883" y="55"/>
                      <a:pt x="828" y="1"/>
                      <a:pt x="75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59" name="Google Shape;9559;p48"/>
              <p:cNvSpPr/>
              <p:nvPr/>
            </p:nvSpPr>
            <p:spPr>
              <a:xfrm>
                <a:off x="1701370" y="2316235"/>
                <a:ext cx="28192" cy="26301"/>
              </a:xfrm>
              <a:custGeom>
                <a:avLst/>
                <a:gdLst/>
                <a:ahLst/>
                <a:cxnLst/>
                <a:rect l="l" t="t" r="r" b="b"/>
                <a:pathLst>
                  <a:path w="820" h="765" extrusionOk="0">
                    <a:moveTo>
                      <a:pt x="492" y="0"/>
                    </a:moveTo>
                    <a:cubicBezTo>
                      <a:pt x="465" y="0"/>
                      <a:pt x="437" y="5"/>
                      <a:pt x="410" y="14"/>
                    </a:cubicBezTo>
                    <a:cubicBezTo>
                      <a:pt x="205" y="14"/>
                      <a:pt x="0" y="150"/>
                      <a:pt x="0" y="355"/>
                    </a:cubicBezTo>
                    <a:cubicBezTo>
                      <a:pt x="0" y="560"/>
                      <a:pt x="205" y="765"/>
                      <a:pt x="410" y="765"/>
                    </a:cubicBezTo>
                    <a:cubicBezTo>
                      <a:pt x="615" y="765"/>
                      <a:pt x="819" y="560"/>
                      <a:pt x="819" y="355"/>
                    </a:cubicBezTo>
                    <a:cubicBezTo>
                      <a:pt x="819" y="178"/>
                      <a:pt x="666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60" name="Google Shape;9560;p48"/>
              <p:cNvSpPr/>
              <p:nvPr/>
            </p:nvSpPr>
            <p:spPr>
              <a:xfrm>
                <a:off x="2517998" y="2928611"/>
                <a:ext cx="36030" cy="27298"/>
              </a:xfrm>
              <a:custGeom>
                <a:avLst/>
                <a:gdLst/>
                <a:ahLst/>
                <a:cxnLst/>
                <a:rect l="l" t="t" r="r" b="b"/>
                <a:pathLst>
                  <a:path w="1048" h="794" extrusionOk="0">
                    <a:moveTo>
                      <a:pt x="456" y="0"/>
                    </a:moveTo>
                    <a:cubicBezTo>
                      <a:pt x="420" y="0"/>
                      <a:pt x="382" y="6"/>
                      <a:pt x="342" y="17"/>
                    </a:cubicBezTo>
                    <a:cubicBezTo>
                      <a:pt x="137" y="85"/>
                      <a:pt x="1" y="358"/>
                      <a:pt x="69" y="563"/>
                    </a:cubicBezTo>
                    <a:cubicBezTo>
                      <a:pt x="120" y="717"/>
                      <a:pt x="248" y="793"/>
                      <a:pt x="395" y="793"/>
                    </a:cubicBezTo>
                    <a:cubicBezTo>
                      <a:pt x="444" y="793"/>
                      <a:pt x="496" y="785"/>
                      <a:pt x="547" y="768"/>
                    </a:cubicBezTo>
                    <a:cubicBezTo>
                      <a:pt x="1048" y="643"/>
                      <a:pt x="859" y="0"/>
                      <a:pt x="45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61" name="Google Shape;9561;p48"/>
              <p:cNvSpPr/>
              <p:nvPr/>
            </p:nvSpPr>
            <p:spPr>
              <a:xfrm>
                <a:off x="2145010" y="1732600"/>
                <a:ext cx="33108" cy="17121"/>
              </a:xfrm>
              <a:custGeom>
                <a:avLst/>
                <a:gdLst/>
                <a:ahLst/>
                <a:cxnLst/>
                <a:rect l="l" t="t" r="r" b="b"/>
                <a:pathLst>
                  <a:path w="963" h="498" extrusionOk="0">
                    <a:moveTo>
                      <a:pt x="214" y="1"/>
                    </a:moveTo>
                    <a:cubicBezTo>
                      <a:pt x="86" y="1"/>
                      <a:pt x="0" y="72"/>
                      <a:pt x="65" y="267"/>
                    </a:cubicBezTo>
                    <a:cubicBezTo>
                      <a:pt x="116" y="420"/>
                      <a:pt x="244" y="497"/>
                      <a:pt x="392" y="497"/>
                    </a:cubicBezTo>
                    <a:cubicBezTo>
                      <a:pt x="441" y="497"/>
                      <a:pt x="492" y="489"/>
                      <a:pt x="543" y="472"/>
                    </a:cubicBezTo>
                    <a:cubicBezTo>
                      <a:pt x="963" y="332"/>
                      <a:pt x="491" y="1"/>
                      <a:pt x="21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62" name="Google Shape;9562;p48"/>
              <p:cNvSpPr/>
              <p:nvPr/>
            </p:nvSpPr>
            <p:spPr>
              <a:xfrm>
                <a:off x="1816337" y="2689601"/>
                <a:ext cx="30564" cy="2747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799" extrusionOk="0">
                    <a:moveTo>
                      <a:pt x="407" y="1"/>
                    </a:moveTo>
                    <a:cubicBezTo>
                      <a:pt x="330" y="1"/>
                      <a:pt x="258" y="23"/>
                      <a:pt x="206" y="75"/>
                    </a:cubicBezTo>
                    <a:cubicBezTo>
                      <a:pt x="1" y="212"/>
                      <a:pt x="1" y="485"/>
                      <a:pt x="137" y="621"/>
                    </a:cubicBezTo>
                    <a:cubicBezTo>
                      <a:pt x="181" y="751"/>
                      <a:pt x="306" y="798"/>
                      <a:pt x="445" y="798"/>
                    </a:cubicBezTo>
                    <a:cubicBezTo>
                      <a:pt x="524" y="798"/>
                      <a:pt x="609" y="783"/>
                      <a:pt x="683" y="758"/>
                    </a:cubicBezTo>
                    <a:cubicBezTo>
                      <a:pt x="820" y="621"/>
                      <a:pt x="888" y="348"/>
                      <a:pt x="752" y="143"/>
                    </a:cubicBezTo>
                    <a:cubicBezTo>
                      <a:pt x="667" y="59"/>
                      <a:pt x="531" y="1"/>
                      <a:pt x="407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63" name="Google Shape;9563;p48"/>
              <p:cNvSpPr/>
              <p:nvPr/>
            </p:nvSpPr>
            <p:spPr>
              <a:xfrm>
                <a:off x="2848906" y="1962258"/>
                <a:ext cx="30529" cy="28363"/>
              </a:xfrm>
              <a:custGeom>
                <a:avLst/>
                <a:gdLst/>
                <a:ahLst/>
                <a:cxnLst/>
                <a:rect l="l" t="t" r="r" b="b"/>
                <a:pathLst>
                  <a:path w="888" h="825" extrusionOk="0">
                    <a:moveTo>
                      <a:pt x="389" y="0"/>
                    </a:moveTo>
                    <a:cubicBezTo>
                      <a:pt x="319" y="0"/>
                      <a:pt x="253" y="23"/>
                      <a:pt x="205" y="71"/>
                    </a:cubicBezTo>
                    <a:cubicBezTo>
                      <a:pt x="0" y="208"/>
                      <a:pt x="0" y="481"/>
                      <a:pt x="68" y="617"/>
                    </a:cubicBezTo>
                    <a:cubicBezTo>
                      <a:pt x="156" y="750"/>
                      <a:pt x="302" y="825"/>
                      <a:pt x="430" y="825"/>
                    </a:cubicBezTo>
                    <a:cubicBezTo>
                      <a:pt x="501" y="825"/>
                      <a:pt x="566" y="802"/>
                      <a:pt x="614" y="754"/>
                    </a:cubicBezTo>
                    <a:cubicBezTo>
                      <a:pt x="819" y="617"/>
                      <a:pt x="887" y="344"/>
                      <a:pt x="751" y="208"/>
                    </a:cubicBezTo>
                    <a:cubicBezTo>
                      <a:pt x="663" y="76"/>
                      <a:pt x="518" y="0"/>
                      <a:pt x="38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64" name="Google Shape;9564;p48"/>
              <p:cNvSpPr/>
              <p:nvPr/>
            </p:nvSpPr>
            <p:spPr>
              <a:xfrm>
                <a:off x="1826857" y="1949675"/>
                <a:ext cx="34242" cy="15333"/>
              </a:xfrm>
              <a:custGeom>
                <a:avLst/>
                <a:gdLst/>
                <a:ahLst/>
                <a:cxnLst/>
                <a:rect l="l" t="t" r="r" b="b"/>
                <a:pathLst>
                  <a:path w="996" h="446" extrusionOk="0">
                    <a:moveTo>
                      <a:pt x="449" y="1"/>
                    </a:moveTo>
                    <a:cubicBezTo>
                      <a:pt x="344" y="1"/>
                      <a:pt x="248" y="51"/>
                      <a:pt x="173" y="164"/>
                    </a:cubicBezTo>
                    <a:cubicBezTo>
                      <a:pt x="0" y="365"/>
                      <a:pt x="154" y="445"/>
                      <a:pt x="355" y="445"/>
                    </a:cubicBezTo>
                    <a:cubicBezTo>
                      <a:pt x="631" y="445"/>
                      <a:pt x="995" y="294"/>
                      <a:pt x="719" y="96"/>
                    </a:cubicBezTo>
                    <a:cubicBezTo>
                      <a:pt x="627" y="35"/>
                      <a:pt x="535" y="1"/>
                      <a:pt x="44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65" name="Google Shape;9565;p48"/>
              <p:cNvSpPr/>
              <p:nvPr/>
            </p:nvSpPr>
            <p:spPr>
              <a:xfrm>
                <a:off x="2832816" y="2703044"/>
                <a:ext cx="39193" cy="27573"/>
              </a:xfrm>
              <a:custGeom>
                <a:avLst/>
                <a:gdLst/>
                <a:ahLst/>
                <a:cxnLst/>
                <a:rect l="l" t="t" r="r" b="b"/>
                <a:pathLst>
                  <a:path w="1140" h="802" extrusionOk="0">
                    <a:moveTo>
                      <a:pt x="572" y="0"/>
                    </a:moveTo>
                    <a:cubicBezTo>
                      <a:pt x="249" y="0"/>
                      <a:pt x="1" y="487"/>
                      <a:pt x="332" y="708"/>
                    </a:cubicBezTo>
                    <a:cubicBezTo>
                      <a:pt x="424" y="774"/>
                      <a:pt x="513" y="801"/>
                      <a:pt x="595" y="801"/>
                    </a:cubicBezTo>
                    <a:cubicBezTo>
                      <a:pt x="937" y="801"/>
                      <a:pt x="1140" y="314"/>
                      <a:pt x="809" y="94"/>
                    </a:cubicBezTo>
                    <a:cubicBezTo>
                      <a:pt x="730" y="28"/>
                      <a:pt x="649" y="0"/>
                      <a:pt x="5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566" name="Google Shape;9566;p48"/>
            <p:cNvGrpSpPr/>
            <p:nvPr/>
          </p:nvGrpSpPr>
          <p:grpSpPr>
            <a:xfrm>
              <a:off x="7862107" y="3720177"/>
              <a:ext cx="709455" cy="739852"/>
              <a:chOff x="1609851" y="1570464"/>
              <a:chExt cx="1473733" cy="1539433"/>
            </a:xfrm>
          </p:grpSpPr>
          <p:sp>
            <p:nvSpPr>
              <p:cNvPr id="9567" name="Google Shape;9567;p48"/>
              <p:cNvSpPr/>
              <p:nvPr/>
            </p:nvSpPr>
            <p:spPr>
              <a:xfrm>
                <a:off x="2083882" y="2441068"/>
                <a:ext cx="117373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26" extrusionOk="0">
                    <a:moveTo>
                      <a:pt x="3413" y="0"/>
                    </a:moveTo>
                    <a:lnTo>
                      <a:pt x="0" y="2389"/>
                    </a:lnTo>
                    <a:lnTo>
                      <a:pt x="68" y="2526"/>
                    </a:lnTo>
                    <a:lnTo>
                      <a:pt x="3413" y="69"/>
                    </a:lnTo>
                    <a:lnTo>
                      <a:pt x="341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68" name="Google Shape;9568;p48"/>
              <p:cNvSpPr/>
              <p:nvPr/>
            </p:nvSpPr>
            <p:spPr>
              <a:xfrm>
                <a:off x="2039291" y="2403525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2935" y="0"/>
                    </a:moveTo>
                    <a:lnTo>
                      <a:pt x="0" y="888"/>
                    </a:lnTo>
                    <a:lnTo>
                      <a:pt x="0" y="1024"/>
                    </a:lnTo>
                    <a:lnTo>
                      <a:pt x="2935" y="69"/>
                    </a:lnTo>
                    <a:lnTo>
                      <a:pt x="293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69" name="Google Shape;9569;p48"/>
              <p:cNvSpPr/>
              <p:nvPr/>
            </p:nvSpPr>
            <p:spPr>
              <a:xfrm>
                <a:off x="2151920" y="2513816"/>
                <a:ext cx="68107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26" extrusionOk="0">
                    <a:moveTo>
                      <a:pt x="1980" y="0"/>
                    </a:moveTo>
                    <a:lnTo>
                      <a:pt x="1" y="2458"/>
                    </a:lnTo>
                    <a:lnTo>
                      <a:pt x="137" y="2526"/>
                    </a:lnTo>
                    <a:lnTo>
                      <a:pt x="198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70" name="Google Shape;9570;p48"/>
              <p:cNvSpPr/>
              <p:nvPr/>
            </p:nvSpPr>
            <p:spPr>
              <a:xfrm>
                <a:off x="2241102" y="2509106"/>
                <a:ext cx="49301" cy="133807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892" extrusionOk="0">
                    <a:moveTo>
                      <a:pt x="1366" y="1"/>
                    </a:moveTo>
                    <a:lnTo>
                      <a:pt x="0" y="3892"/>
                    </a:lnTo>
                    <a:lnTo>
                      <a:pt x="69" y="3892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71" name="Google Shape;9571;p48"/>
              <p:cNvSpPr/>
              <p:nvPr/>
            </p:nvSpPr>
            <p:spPr>
              <a:xfrm>
                <a:off x="2158968" y="2074990"/>
                <a:ext cx="61059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2595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775" y="2594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72" name="Google Shape;9572;p48"/>
              <p:cNvSpPr/>
              <p:nvPr/>
            </p:nvSpPr>
            <p:spPr>
              <a:xfrm>
                <a:off x="2022858" y="2333115"/>
                <a:ext cx="145531" cy="4744"/>
              </a:xfrm>
              <a:custGeom>
                <a:avLst/>
                <a:gdLst/>
                <a:ahLst/>
                <a:cxnLst/>
                <a:rect l="l" t="t" r="r" b="b"/>
                <a:pathLst>
                  <a:path w="4233" h="138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4232" y="137"/>
                    </a:lnTo>
                    <a:lnTo>
                      <a:pt x="4232" y="69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73" name="Google Shape;9573;p48"/>
              <p:cNvSpPr/>
              <p:nvPr/>
            </p:nvSpPr>
            <p:spPr>
              <a:xfrm>
                <a:off x="2346717" y="2016303"/>
                <a:ext cx="4710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3073" extrusionOk="0">
                    <a:moveTo>
                      <a:pt x="0" y="1"/>
                    </a:moveTo>
                    <a:lnTo>
                      <a:pt x="0" y="3072"/>
                    </a:lnTo>
                    <a:lnTo>
                      <a:pt x="137" y="3072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74" name="Google Shape;9574;p48"/>
              <p:cNvSpPr/>
              <p:nvPr/>
            </p:nvSpPr>
            <p:spPr>
              <a:xfrm>
                <a:off x="2086220" y="2143028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69" y="1"/>
                    </a:moveTo>
                    <a:lnTo>
                      <a:pt x="0" y="137"/>
                    </a:lnTo>
                    <a:lnTo>
                      <a:pt x="3413" y="2595"/>
                    </a:lnTo>
                    <a:lnTo>
                      <a:pt x="3413" y="2526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75" name="Google Shape;9575;p48"/>
              <p:cNvSpPr/>
              <p:nvPr/>
            </p:nvSpPr>
            <p:spPr>
              <a:xfrm>
                <a:off x="2492179" y="2445744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69"/>
                    </a:cubicBezTo>
                    <a:lnTo>
                      <a:pt x="3277" y="2595"/>
                    </a:lnTo>
                    <a:cubicBezTo>
                      <a:pt x="3346" y="2527"/>
                      <a:pt x="3346" y="2527"/>
                      <a:pt x="3414" y="2458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76" name="Google Shape;9576;p48"/>
              <p:cNvSpPr/>
              <p:nvPr/>
            </p:nvSpPr>
            <p:spPr>
              <a:xfrm>
                <a:off x="2342007" y="2556069"/>
                <a:ext cx="4744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138" h="3072" extrusionOk="0">
                    <a:moveTo>
                      <a:pt x="69" y="0"/>
                    </a:moveTo>
                    <a:lnTo>
                      <a:pt x="1" y="3072"/>
                    </a:lnTo>
                    <a:lnTo>
                      <a:pt x="137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77" name="Google Shape;9577;p48"/>
              <p:cNvSpPr/>
              <p:nvPr/>
            </p:nvSpPr>
            <p:spPr>
              <a:xfrm>
                <a:off x="2553203" y="2241596"/>
                <a:ext cx="103278" cy="32902"/>
              </a:xfrm>
              <a:custGeom>
                <a:avLst/>
                <a:gdLst/>
                <a:ahLst/>
                <a:cxnLst/>
                <a:rect l="l" t="t" r="r" b="b"/>
                <a:pathLst>
                  <a:path w="3004" h="957" extrusionOk="0">
                    <a:moveTo>
                      <a:pt x="2936" y="1"/>
                    </a:moveTo>
                    <a:lnTo>
                      <a:pt x="1" y="888"/>
                    </a:lnTo>
                    <a:lnTo>
                      <a:pt x="1" y="956"/>
                    </a:lnTo>
                    <a:lnTo>
                      <a:pt x="3004" y="137"/>
                    </a:lnTo>
                    <a:cubicBezTo>
                      <a:pt x="3004" y="137"/>
                      <a:pt x="3004" y="1"/>
                      <a:pt x="2936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78" name="Google Shape;9578;p48"/>
              <p:cNvSpPr/>
              <p:nvPr/>
            </p:nvSpPr>
            <p:spPr>
              <a:xfrm>
                <a:off x="2527384" y="2340163"/>
                <a:ext cx="143193" cy="4710"/>
              </a:xfrm>
              <a:custGeom>
                <a:avLst/>
                <a:gdLst/>
                <a:ahLst/>
                <a:cxnLst/>
                <a:rect l="l" t="t" r="r" b="b"/>
                <a:pathLst>
                  <a:path w="4165" h="137" extrusionOk="0">
                    <a:moveTo>
                      <a:pt x="1" y="0"/>
                    </a:moveTo>
                    <a:lnTo>
                      <a:pt x="1" y="69"/>
                    </a:lnTo>
                    <a:lnTo>
                      <a:pt x="4165" y="137"/>
                    </a:lnTo>
                    <a:lnTo>
                      <a:pt x="416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79" name="Google Shape;9579;p48"/>
              <p:cNvSpPr/>
              <p:nvPr/>
            </p:nvSpPr>
            <p:spPr>
              <a:xfrm>
                <a:off x="2471070" y="2513816"/>
                <a:ext cx="65735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2595" extrusionOk="0">
                    <a:moveTo>
                      <a:pt x="1" y="0"/>
                    </a:moveTo>
                    <a:lnTo>
                      <a:pt x="1775" y="2594"/>
                    </a:lnTo>
                    <a:lnTo>
                      <a:pt x="1912" y="252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80" name="Google Shape;9580;p48"/>
              <p:cNvSpPr/>
              <p:nvPr/>
            </p:nvSpPr>
            <p:spPr>
              <a:xfrm>
                <a:off x="2400659" y="2509106"/>
                <a:ext cx="44625" cy="138517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9" extrusionOk="0">
                    <a:moveTo>
                      <a:pt x="1" y="1"/>
                    </a:moveTo>
                    <a:lnTo>
                      <a:pt x="1161" y="4028"/>
                    </a:lnTo>
                    <a:lnTo>
                      <a:pt x="1298" y="4028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81" name="Google Shape;9581;p48"/>
              <p:cNvSpPr/>
              <p:nvPr/>
            </p:nvSpPr>
            <p:spPr>
              <a:xfrm>
                <a:off x="1936048" y="2030399"/>
                <a:ext cx="145496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232" h="3209" extrusionOk="0">
                    <a:moveTo>
                      <a:pt x="137" y="0"/>
                    </a:moveTo>
                    <a:lnTo>
                      <a:pt x="0" y="137"/>
                    </a:lnTo>
                    <a:lnTo>
                      <a:pt x="4164" y="3209"/>
                    </a:lnTo>
                    <a:lnTo>
                      <a:pt x="4232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82" name="Google Shape;9582;p48"/>
              <p:cNvSpPr/>
              <p:nvPr/>
            </p:nvSpPr>
            <p:spPr>
              <a:xfrm>
                <a:off x="1860928" y="2171185"/>
                <a:ext cx="169012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4916" h="1776" extrusionOk="0">
                    <a:moveTo>
                      <a:pt x="69" y="1"/>
                    </a:moveTo>
                    <a:lnTo>
                      <a:pt x="1" y="206"/>
                    </a:lnTo>
                    <a:lnTo>
                      <a:pt x="4915" y="1776"/>
                    </a:lnTo>
                    <a:lnTo>
                      <a:pt x="4915" y="1707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83" name="Google Shape;9583;p48"/>
              <p:cNvSpPr/>
              <p:nvPr/>
            </p:nvSpPr>
            <p:spPr>
              <a:xfrm>
                <a:off x="2766772" y="2654603"/>
                <a:ext cx="79796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321" h="1844" extrusionOk="0">
                    <a:moveTo>
                      <a:pt x="137" y="1"/>
                    </a:moveTo>
                    <a:cubicBezTo>
                      <a:pt x="137" y="69"/>
                      <a:pt x="68" y="137"/>
                      <a:pt x="0" y="206"/>
                    </a:cubicBezTo>
                    <a:lnTo>
                      <a:pt x="2184" y="1844"/>
                    </a:lnTo>
                    <a:lnTo>
                      <a:pt x="2253" y="1776"/>
                    </a:lnTo>
                    <a:lnTo>
                      <a:pt x="2321" y="1639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84" name="Google Shape;9584;p48"/>
              <p:cNvSpPr/>
              <p:nvPr/>
            </p:nvSpPr>
            <p:spPr>
              <a:xfrm>
                <a:off x="1837481" y="2328440"/>
                <a:ext cx="176026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5120" h="274" extrusionOk="0">
                    <a:moveTo>
                      <a:pt x="0" y="0"/>
                    </a:moveTo>
                    <a:cubicBezTo>
                      <a:pt x="0" y="68"/>
                      <a:pt x="0" y="137"/>
                      <a:pt x="0" y="205"/>
                    </a:cubicBezTo>
                    <a:lnTo>
                      <a:pt x="5120" y="273"/>
                    </a:lnTo>
                    <a:lnTo>
                      <a:pt x="5120" y="137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85" name="Google Shape;9585;p48"/>
              <p:cNvSpPr/>
              <p:nvPr/>
            </p:nvSpPr>
            <p:spPr>
              <a:xfrm>
                <a:off x="1722479" y="2323729"/>
                <a:ext cx="93892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74" extrusionOk="0">
                    <a:moveTo>
                      <a:pt x="1" y="1"/>
                    </a:moveTo>
                    <a:lnTo>
                      <a:pt x="1" y="205"/>
                    </a:lnTo>
                    <a:lnTo>
                      <a:pt x="1" y="274"/>
                    </a:lnTo>
                    <a:lnTo>
                      <a:pt x="2731" y="274"/>
                    </a:lnTo>
                    <a:cubicBezTo>
                      <a:pt x="2731" y="205"/>
                      <a:pt x="2731" y="137"/>
                      <a:pt x="2731" y="69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86" name="Google Shape;9586;p48"/>
              <p:cNvSpPr/>
              <p:nvPr/>
            </p:nvSpPr>
            <p:spPr>
              <a:xfrm>
                <a:off x="2403032" y="2032737"/>
                <a:ext cx="49301" cy="136145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960" extrusionOk="0">
                    <a:moveTo>
                      <a:pt x="1365" y="1"/>
                    </a:moveTo>
                    <a:lnTo>
                      <a:pt x="0" y="3960"/>
                    </a:lnTo>
                    <a:lnTo>
                      <a:pt x="68" y="3960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87" name="Google Shape;9587;p48"/>
              <p:cNvSpPr/>
              <p:nvPr/>
            </p:nvSpPr>
            <p:spPr>
              <a:xfrm>
                <a:off x="2611890" y="2539636"/>
                <a:ext cx="147868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301" h="3209" extrusionOk="0">
                    <a:moveTo>
                      <a:pt x="137" y="0"/>
                    </a:moveTo>
                    <a:lnTo>
                      <a:pt x="0" y="69"/>
                    </a:lnTo>
                    <a:lnTo>
                      <a:pt x="4164" y="3208"/>
                    </a:lnTo>
                    <a:lnTo>
                      <a:pt x="4300" y="3004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88" name="Google Shape;9588;p48"/>
              <p:cNvSpPr/>
              <p:nvPr/>
            </p:nvSpPr>
            <p:spPr>
              <a:xfrm>
                <a:off x="2663494" y="2443406"/>
                <a:ext cx="171350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844" extrusionOk="0">
                    <a:moveTo>
                      <a:pt x="1" y="1"/>
                    </a:moveTo>
                    <a:cubicBezTo>
                      <a:pt x="1" y="69"/>
                      <a:pt x="1" y="69"/>
                      <a:pt x="1" y="137"/>
                    </a:cubicBezTo>
                    <a:lnTo>
                      <a:pt x="4915" y="1844"/>
                    </a:lnTo>
                    <a:lnTo>
                      <a:pt x="4984" y="1707"/>
                    </a:lnTo>
                    <a:lnTo>
                      <a:pt x="4984" y="1639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89" name="Google Shape;9589;p48"/>
              <p:cNvSpPr/>
              <p:nvPr/>
            </p:nvSpPr>
            <p:spPr>
              <a:xfrm>
                <a:off x="2851244" y="211019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80"/>
                    </a:lnTo>
                    <a:cubicBezTo>
                      <a:pt x="0" y="1980"/>
                      <a:pt x="69" y="2048"/>
                      <a:pt x="69" y="2116"/>
                    </a:cubicBezTo>
                    <a:lnTo>
                      <a:pt x="6212" y="205"/>
                    </a:lnTo>
                    <a:cubicBezTo>
                      <a:pt x="6212" y="137"/>
                      <a:pt x="6212" y="68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90" name="Google Shape;9590;p48"/>
              <p:cNvSpPr/>
              <p:nvPr/>
            </p:nvSpPr>
            <p:spPr>
              <a:xfrm>
                <a:off x="2250488" y="2030399"/>
                <a:ext cx="44625" cy="138483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8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229" y="4028"/>
                    </a:lnTo>
                    <a:lnTo>
                      <a:pt x="1297" y="4028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91" name="Google Shape;9591;p48"/>
              <p:cNvSpPr/>
              <p:nvPr/>
            </p:nvSpPr>
            <p:spPr>
              <a:xfrm>
                <a:off x="2489841" y="2150076"/>
                <a:ext cx="119711" cy="86878"/>
              </a:xfrm>
              <a:custGeom>
                <a:avLst/>
                <a:gdLst/>
                <a:ahLst/>
                <a:cxnLst/>
                <a:rect l="l" t="t" r="r" b="b"/>
                <a:pathLst>
                  <a:path w="3482" h="2527" extrusionOk="0">
                    <a:moveTo>
                      <a:pt x="3414" y="1"/>
                    </a:moveTo>
                    <a:lnTo>
                      <a:pt x="1" y="2458"/>
                    </a:lnTo>
                    <a:lnTo>
                      <a:pt x="69" y="2458"/>
                    </a:lnTo>
                    <a:lnTo>
                      <a:pt x="69" y="2526"/>
                    </a:lnTo>
                    <a:lnTo>
                      <a:pt x="3482" y="137"/>
                    </a:lnTo>
                    <a:lnTo>
                      <a:pt x="341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92" name="Google Shape;9592;p48"/>
              <p:cNvSpPr/>
              <p:nvPr/>
            </p:nvSpPr>
            <p:spPr>
              <a:xfrm>
                <a:off x="2473407" y="2077328"/>
                <a:ext cx="68107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95" extrusionOk="0">
                    <a:moveTo>
                      <a:pt x="1844" y="1"/>
                    </a:moveTo>
                    <a:lnTo>
                      <a:pt x="1" y="2526"/>
                    </a:lnTo>
                    <a:lnTo>
                      <a:pt x="69" y="2526"/>
                    </a:lnTo>
                    <a:lnTo>
                      <a:pt x="69" y="2594"/>
                    </a:lnTo>
                    <a:lnTo>
                      <a:pt x="1980" y="137"/>
                    </a:lnTo>
                    <a:lnTo>
                      <a:pt x="184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93" name="Google Shape;9593;p48"/>
              <p:cNvSpPr/>
              <p:nvPr/>
            </p:nvSpPr>
            <p:spPr>
              <a:xfrm>
                <a:off x="2041629" y="2234548"/>
                <a:ext cx="100940" cy="37577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93" extrusionOk="0">
                    <a:moveTo>
                      <a:pt x="1" y="1"/>
                    </a:moveTo>
                    <a:lnTo>
                      <a:pt x="1" y="137"/>
                    </a:lnTo>
                    <a:lnTo>
                      <a:pt x="2936" y="1093"/>
                    </a:lnTo>
                    <a:cubicBezTo>
                      <a:pt x="2936" y="1025"/>
                      <a:pt x="2936" y="1025"/>
                      <a:pt x="2936" y="1025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94" name="Google Shape;9594;p48"/>
              <p:cNvSpPr/>
              <p:nvPr/>
            </p:nvSpPr>
            <p:spPr>
              <a:xfrm>
                <a:off x="1846866" y="1959989"/>
                <a:ext cx="77458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253" h="1844" extrusionOk="0">
                    <a:moveTo>
                      <a:pt x="137" y="1"/>
                    </a:moveTo>
                    <a:lnTo>
                      <a:pt x="69" y="69"/>
                    </a:lnTo>
                    <a:cubicBezTo>
                      <a:pt x="69" y="137"/>
                      <a:pt x="0" y="137"/>
                      <a:pt x="0" y="205"/>
                    </a:cubicBezTo>
                    <a:lnTo>
                      <a:pt x="2184" y="1844"/>
                    </a:lnTo>
                    <a:lnTo>
                      <a:pt x="2253" y="170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95" name="Google Shape;9595;p48"/>
              <p:cNvSpPr/>
              <p:nvPr/>
            </p:nvSpPr>
            <p:spPr>
              <a:xfrm>
                <a:off x="2553203" y="2408201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2936" y="1025"/>
                    </a:lnTo>
                    <a:lnTo>
                      <a:pt x="2936" y="956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96" name="Google Shape;9596;p48"/>
              <p:cNvSpPr/>
              <p:nvPr/>
            </p:nvSpPr>
            <p:spPr>
              <a:xfrm>
                <a:off x="2665832" y="2182943"/>
                <a:ext cx="171350" cy="5868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7" extrusionOk="0">
                    <a:moveTo>
                      <a:pt x="4916" y="0"/>
                    </a:moveTo>
                    <a:lnTo>
                      <a:pt x="1" y="1570"/>
                    </a:lnTo>
                    <a:lnTo>
                      <a:pt x="1" y="1707"/>
                    </a:lnTo>
                    <a:lnTo>
                      <a:pt x="4984" y="137"/>
                    </a:lnTo>
                    <a:lnTo>
                      <a:pt x="491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97" name="Google Shape;9597;p48"/>
              <p:cNvSpPr/>
              <p:nvPr/>
            </p:nvSpPr>
            <p:spPr>
              <a:xfrm>
                <a:off x="1858590" y="2436358"/>
                <a:ext cx="171350" cy="58721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8" extrusionOk="0">
                    <a:moveTo>
                      <a:pt x="4915" y="1"/>
                    </a:moveTo>
                    <a:lnTo>
                      <a:pt x="1" y="1503"/>
                    </a:lnTo>
                    <a:lnTo>
                      <a:pt x="69" y="1707"/>
                    </a:lnTo>
                    <a:lnTo>
                      <a:pt x="4983" y="137"/>
                    </a:lnTo>
                    <a:cubicBezTo>
                      <a:pt x="4983" y="69"/>
                      <a:pt x="4983" y="69"/>
                      <a:pt x="4915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98" name="Google Shape;9598;p48"/>
              <p:cNvSpPr/>
              <p:nvPr/>
            </p:nvSpPr>
            <p:spPr>
              <a:xfrm>
                <a:off x="1633298" y="2096099"/>
                <a:ext cx="213603" cy="77493"/>
              </a:xfrm>
              <a:custGeom>
                <a:avLst/>
                <a:gdLst/>
                <a:ahLst/>
                <a:cxnLst/>
                <a:rect l="l" t="t" r="r" b="b"/>
                <a:pathLst>
                  <a:path w="6213" h="2254" extrusionOk="0">
                    <a:moveTo>
                      <a:pt x="69" y="1"/>
                    </a:moveTo>
                    <a:cubicBezTo>
                      <a:pt x="69" y="69"/>
                      <a:pt x="69" y="137"/>
                      <a:pt x="1" y="205"/>
                    </a:cubicBezTo>
                    <a:lnTo>
                      <a:pt x="6144" y="2185"/>
                    </a:lnTo>
                    <a:lnTo>
                      <a:pt x="6144" y="2253"/>
                    </a:lnTo>
                    <a:lnTo>
                      <a:pt x="6212" y="2048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99" name="Google Shape;9599;p48"/>
              <p:cNvSpPr/>
              <p:nvPr/>
            </p:nvSpPr>
            <p:spPr>
              <a:xfrm>
                <a:off x="2661157" y="1732359"/>
                <a:ext cx="136145" cy="183074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25" extrusionOk="0">
                    <a:moveTo>
                      <a:pt x="3755" y="1"/>
                    </a:moveTo>
                    <a:lnTo>
                      <a:pt x="0" y="5188"/>
                    </a:lnTo>
                    <a:lnTo>
                      <a:pt x="137" y="5325"/>
                    </a:lnTo>
                    <a:lnTo>
                      <a:pt x="3959" y="137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00" name="Google Shape;9600;p48"/>
              <p:cNvSpPr/>
              <p:nvPr/>
            </p:nvSpPr>
            <p:spPr>
              <a:xfrm>
                <a:off x="1907856" y="1722973"/>
                <a:ext cx="136145" cy="18544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94" extrusionOk="0">
                    <a:moveTo>
                      <a:pt x="206" y="1"/>
                    </a:moveTo>
                    <a:lnTo>
                      <a:pt x="1" y="137"/>
                    </a:lnTo>
                    <a:lnTo>
                      <a:pt x="3755" y="5393"/>
                    </a:lnTo>
                    <a:lnTo>
                      <a:pt x="3960" y="5325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01" name="Google Shape;9601;p48"/>
              <p:cNvSpPr/>
              <p:nvPr/>
            </p:nvSpPr>
            <p:spPr>
              <a:xfrm>
                <a:off x="2515660" y="1746455"/>
                <a:ext cx="37577" cy="91554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2663" extrusionOk="0">
                    <a:moveTo>
                      <a:pt x="888" y="0"/>
                    </a:moveTo>
                    <a:lnTo>
                      <a:pt x="1" y="2594"/>
                    </a:lnTo>
                    <a:lnTo>
                      <a:pt x="137" y="2662"/>
                    </a:lnTo>
                    <a:lnTo>
                      <a:pt x="1093" y="137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02" name="Google Shape;9602;p48"/>
              <p:cNvSpPr/>
              <p:nvPr/>
            </p:nvSpPr>
            <p:spPr>
              <a:xfrm>
                <a:off x="2161306" y="1741745"/>
                <a:ext cx="32902" cy="93926"/>
              </a:xfrm>
              <a:custGeom>
                <a:avLst/>
                <a:gdLst/>
                <a:ahLst/>
                <a:cxnLst/>
                <a:rect l="l" t="t" r="r" b="b"/>
                <a:pathLst>
                  <a:path w="957" h="2732" extrusionOk="0">
                    <a:moveTo>
                      <a:pt x="137" y="1"/>
                    </a:moveTo>
                    <a:lnTo>
                      <a:pt x="1" y="69"/>
                    </a:lnTo>
                    <a:lnTo>
                      <a:pt x="752" y="2731"/>
                    </a:lnTo>
                    <a:lnTo>
                      <a:pt x="956" y="266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03" name="Google Shape;9603;p48"/>
              <p:cNvSpPr/>
              <p:nvPr/>
            </p:nvSpPr>
            <p:spPr>
              <a:xfrm>
                <a:off x="1835108" y="2640541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0"/>
                    </a:moveTo>
                    <a:lnTo>
                      <a:pt x="1" y="1570"/>
                    </a:lnTo>
                    <a:lnTo>
                      <a:pt x="137" y="1775"/>
                    </a:lnTo>
                    <a:lnTo>
                      <a:pt x="2322" y="137"/>
                    </a:lnTo>
                    <a:cubicBezTo>
                      <a:pt x="2322" y="137"/>
                      <a:pt x="2253" y="69"/>
                      <a:pt x="225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04" name="Google Shape;9604;p48"/>
              <p:cNvSpPr/>
              <p:nvPr/>
            </p:nvSpPr>
            <p:spPr>
              <a:xfrm>
                <a:off x="2349055" y="1586863"/>
                <a:ext cx="9420" cy="222989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6" extrusionOk="0">
                    <a:moveTo>
                      <a:pt x="69" y="1"/>
                    </a:moveTo>
                    <a:lnTo>
                      <a:pt x="0" y="6485"/>
                    </a:lnTo>
                    <a:lnTo>
                      <a:pt x="205" y="6485"/>
                    </a:lnTo>
                    <a:lnTo>
                      <a:pt x="27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05" name="Google Shape;9605;p48"/>
              <p:cNvSpPr/>
              <p:nvPr/>
            </p:nvSpPr>
            <p:spPr>
              <a:xfrm>
                <a:off x="1628622" y="249504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12"/>
                    </a:lnTo>
                    <a:cubicBezTo>
                      <a:pt x="0" y="1980"/>
                      <a:pt x="0" y="2048"/>
                      <a:pt x="69" y="2116"/>
                    </a:cubicBezTo>
                    <a:lnTo>
                      <a:pt x="6212" y="137"/>
                    </a:lnTo>
                    <a:cubicBezTo>
                      <a:pt x="6212" y="137"/>
                      <a:pt x="6212" y="69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06" name="Google Shape;9606;p48"/>
              <p:cNvSpPr/>
              <p:nvPr/>
            </p:nvSpPr>
            <p:spPr>
              <a:xfrm>
                <a:off x="2651771" y="2769604"/>
                <a:ext cx="133807" cy="185411"/>
              </a:xfrm>
              <a:custGeom>
                <a:avLst/>
                <a:gdLst/>
                <a:ahLst/>
                <a:cxnLst/>
                <a:rect l="l" t="t" r="r" b="b"/>
                <a:pathLst>
                  <a:path w="3892" h="5393" extrusionOk="0">
                    <a:moveTo>
                      <a:pt x="69" y="0"/>
                    </a:moveTo>
                    <a:lnTo>
                      <a:pt x="0" y="137"/>
                    </a:lnTo>
                    <a:lnTo>
                      <a:pt x="3686" y="5393"/>
                    </a:lnTo>
                    <a:lnTo>
                      <a:pt x="3891" y="525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07" name="Google Shape;9607;p48"/>
              <p:cNvSpPr/>
              <p:nvPr/>
            </p:nvSpPr>
            <p:spPr>
              <a:xfrm>
                <a:off x="2499227" y="2847027"/>
                <a:ext cx="35240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5" extrusionOk="0">
                    <a:moveTo>
                      <a:pt x="1" y="1"/>
                    </a:moveTo>
                    <a:lnTo>
                      <a:pt x="820" y="2595"/>
                    </a:lnTo>
                    <a:lnTo>
                      <a:pt x="1025" y="252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08" name="Google Shape;9608;p48"/>
              <p:cNvSpPr/>
              <p:nvPr/>
            </p:nvSpPr>
            <p:spPr>
              <a:xfrm>
                <a:off x="2848906" y="2504431"/>
                <a:ext cx="213569" cy="79830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322" extrusionOk="0">
                    <a:moveTo>
                      <a:pt x="68" y="0"/>
                    </a:moveTo>
                    <a:cubicBezTo>
                      <a:pt x="0" y="69"/>
                      <a:pt x="0" y="137"/>
                      <a:pt x="0" y="205"/>
                    </a:cubicBezTo>
                    <a:lnTo>
                      <a:pt x="6075" y="2321"/>
                    </a:lnTo>
                    <a:lnTo>
                      <a:pt x="6211" y="2048"/>
                    </a:lnTo>
                    <a:lnTo>
                      <a:pt x="6211" y="1980"/>
                    </a:lnTo>
                    <a:lnTo>
                      <a:pt x="6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09" name="Google Shape;9609;p48"/>
              <p:cNvSpPr/>
              <p:nvPr/>
            </p:nvSpPr>
            <p:spPr>
              <a:xfrm>
                <a:off x="2142534" y="2840014"/>
                <a:ext cx="35240" cy="89182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4" extrusionOk="0">
                    <a:moveTo>
                      <a:pt x="888" y="0"/>
                    </a:moveTo>
                    <a:lnTo>
                      <a:pt x="1" y="2526"/>
                    </a:lnTo>
                    <a:lnTo>
                      <a:pt x="205" y="2594"/>
                    </a:lnTo>
                    <a:lnTo>
                      <a:pt x="1025" y="68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10" name="Google Shape;9610;p48"/>
              <p:cNvSpPr/>
              <p:nvPr/>
            </p:nvSpPr>
            <p:spPr>
              <a:xfrm>
                <a:off x="1896133" y="2762556"/>
                <a:ext cx="136145" cy="18073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257" extrusionOk="0">
                    <a:moveTo>
                      <a:pt x="3823" y="1"/>
                    </a:moveTo>
                    <a:lnTo>
                      <a:pt x="1" y="5120"/>
                    </a:lnTo>
                    <a:lnTo>
                      <a:pt x="137" y="5257"/>
                    </a:lnTo>
                    <a:lnTo>
                      <a:pt x="3960" y="69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11" name="Google Shape;9611;p48"/>
              <p:cNvSpPr/>
              <p:nvPr/>
            </p:nvSpPr>
            <p:spPr>
              <a:xfrm>
                <a:off x="2332621" y="2868171"/>
                <a:ext cx="9420" cy="222954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5" extrusionOk="0">
                    <a:moveTo>
                      <a:pt x="137" y="0"/>
                    </a:moveTo>
                    <a:lnTo>
                      <a:pt x="0" y="6485"/>
                    </a:lnTo>
                    <a:lnTo>
                      <a:pt x="274" y="6485"/>
                    </a:lnTo>
                    <a:lnTo>
                      <a:pt x="274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12" name="Google Shape;9612;p48"/>
              <p:cNvSpPr/>
              <p:nvPr/>
            </p:nvSpPr>
            <p:spPr>
              <a:xfrm>
                <a:off x="2349055" y="1828589"/>
                <a:ext cx="7082" cy="176026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0" extrusionOk="0">
                    <a:moveTo>
                      <a:pt x="0" y="0"/>
                    </a:moveTo>
                    <a:lnTo>
                      <a:pt x="0" y="5120"/>
                    </a:lnTo>
                    <a:lnTo>
                      <a:pt x="69" y="5120"/>
                    </a:lnTo>
                    <a:lnTo>
                      <a:pt x="20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13" name="Google Shape;9613;p48"/>
              <p:cNvSpPr/>
              <p:nvPr/>
            </p:nvSpPr>
            <p:spPr>
              <a:xfrm>
                <a:off x="2048677" y="1922446"/>
                <a:ext cx="105615" cy="147868"/>
              </a:xfrm>
              <a:custGeom>
                <a:avLst/>
                <a:gdLst/>
                <a:ahLst/>
                <a:cxnLst/>
                <a:rect l="l" t="t" r="r" b="b"/>
                <a:pathLst>
                  <a:path w="3072" h="4301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048" y="2936"/>
                    </a:lnTo>
                    <a:lnTo>
                      <a:pt x="3004" y="4301"/>
                    </a:lnTo>
                    <a:lnTo>
                      <a:pt x="3072" y="4164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14" name="Google Shape;9614;p48"/>
              <p:cNvSpPr/>
              <p:nvPr/>
            </p:nvSpPr>
            <p:spPr>
              <a:xfrm>
                <a:off x="2039291" y="260533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0" y="4164"/>
                    </a:lnTo>
                    <a:lnTo>
                      <a:pt x="137" y="4232"/>
                    </a:lnTo>
                    <a:lnTo>
                      <a:pt x="3208" y="137"/>
                    </a:lnTo>
                    <a:lnTo>
                      <a:pt x="307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15" name="Google Shape;9615;p48"/>
              <p:cNvSpPr/>
              <p:nvPr/>
            </p:nvSpPr>
            <p:spPr>
              <a:xfrm>
                <a:off x="2194173" y="1849698"/>
                <a:ext cx="56349" cy="171350"/>
              </a:xfrm>
              <a:custGeom>
                <a:avLst/>
                <a:gdLst/>
                <a:ahLst/>
                <a:cxnLst/>
                <a:rect l="l" t="t" r="r" b="b"/>
                <a:pathLst>
                  <a:path w="1639" h="4984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1502" y="4983"/>
                    </a:lnTo>
                    <a:lnTo>
                      <a:pt x="1638" y="498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16" name="Google Shape;9616;p48"/>
              <p:cNvSpPr/>
              <p:nvPr/>
            </p:nvSpPr>
            <p:spPr>
              <a:xfrm>
                <a:off x="1926628" y="2530250"/>
                <a:ext cx="147903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4302" h="3072" extrusionOk="0">
                    <a:moveTo>
                      <a:pt x="4301" y="0"/>
                    </a:moveTo>
                    <a:lnTo>
                      <a:pt x="1" y="2935"/>
                    </a:lnTo>
                    <a:lnTo>
                      <a:pt x="138" y="3072"/>
                    </a:lnTo>
                    <a:lnTo>
                      <a:pt x="4301" y="69"/>
                    </a:lnTo>
                    <a:lnTo>
                      <a:pt x="4301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17" name="Google Shape;9617;p48"/>
              <p:cNvSpPr/>
              <p:nvPr/>
            </p:nvSpPr>
            <p:spPr>
              <a:xfrm>
                <a:off x="2778496" y="1976423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1"/>
                    </a:moveTo>
                    <a:lnTo>
                      <a:pt x="0" y="1570"/>
                    </a:lnTo>
                    <a:lnTo>
                      <a:pt x="69" y="1775"/>
                    </a:lnTo>
                    <a:lnTo>
                      <a:pt x="2321" y="205"/>
                    </a:lnTo>
                    <a:lnTo>
                      <a:pt x="2253" y="69"/>
                    </a:lnTo>
                    <a:lnTo>
                      <a:pt x="225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18" name="Google Shape;9618;p48"/>
              <p:cNvSpPr/>
              <p:nvPr/>
            </p:nvSpPr>
            <p:spPr>
              <a:xfrm>
                <a:off x="2452298" y="1852036"/>
                <a:ext cx="63397" cy="169012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6" extrusionOk="0">
                    <a:moveTo>
                      <a:pt x="1639" y="1"/>
                    </a:moveTo>
                    <a:lnTo>
                      <a:pt x="1" y="4915"/>
                    </a:lnTo>
                    <a:lnTo>
                      <a:pt x="137" y="4915"/>
                    </a:lnTo>
                    <a:lnTo>
                      <a:pt x="1844" y="69"/>
                    </a:lnTo>
                    <a:lnTo>
                      <a:pt x="163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19" name="Google Shape;9619;p48"/>
              <p:cNvSpPr/>
              <p:nvPr/>
            </p:nvSpPr>
            <p:spPr>
              <a:xfrm>
                <a:off x="2618904" y="2042123"/>
                <a:ext cx="150241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4370" h="3073" extrusionOk="0">
                    <a:moveTo>
                      <a:pt x="4233" y="1"/>
                    </a:moveTo>
                    <a:lnTo>
                      <a:pt x="1" y="3004"/>
                    </a:lnTo>
                    <a:lnTo>
                      <a:pt x="69" y="3072"/>
                    </a:lnTo>
                    <a:lnTo>
                      <a:pt x="4369" y="137"/>
                    </a:lnTo>
                    <a:lnTo>
                      <a:pt x="423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20" name="Google Shape;9620;p48"/>
              <p:cNvSpPr/>
              <p:nvPr/>
            </p:nvSpPr>
            <p:spPr>
              <a:xfrm>
                <a:off x="2543818" y="192715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1" y="4164"/>
                    </a:lnTo>
                    <a:lnTo>
                      <a:pt x="137" y="4232"/>
                    </a:lnTo>
                    <a:lnTo>
                      <a:pt x="3209" y="68"/>
                    </a:lnTo>
                    <a:cubicBezTo>
                      <a:pt x="3140" y="68"/>
                      <a:pt x="3072" y="0"/>
                      <a:pt x="30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21" name="Google Shape;9621;p48"/>
              <p:cNvSpPr/>
              <p:nvPr/>
            </p:nvSpPr>
            <p:spPr>
              <a:xfrm>
                <a:off x="2682266" y="2342501"/>
                <a:ext cx="176060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5121" h="206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5120" y="205"/>
                    </a:lnTo>
                    <a:lnTo>
                      <a:pt x="512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22" name="Google Shape;9622;p48"/>
              <p:cNvSpPr/>
              <p:nvPr/>
            </p:nvSpPr>
            <p:spPr>
              <a:xfrm>
                <a:off x="2877063" y="2344839"/>
                <a:ext cx="93892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06" extrusionOk="0">
                    <a:moveTo>
                      <a:pt x="0" y="1"/>
                    </a:moveTo>
                    <a:cubicBezTo>
                      <a:pt x="0" y="69"/>
                      <a:pt x="0" y="137"/>
                      <a:pt x="0" y="206"/>
                    </a:cubicBezTo>
                    <a:lnTo>
                      <a:pt x="2730" y="206"/>
                    </a:lnTo>
                    <a:lnTo>
                      <a:pt x="27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23" name="Google Shape;9623;p48"/>
              <p:cNvSpPr/>
              <p:nvPr/>
            </p:nvSpPr>
            <p:spPr>
              <a:xfrm>
                <a:off x="2539142" y="2610012"/>
                <a:ext cx="107953" cy="147903"/>
              </a:xfrm>
              <a:custGeom>
                <a:avLst/>
                <a:gdLst/>
                <a:ahLst/>
                <a:cxnLst/>
                <a:rect l="l" t="t" r="r" b="b"/>
                <a:pathLst>
                  <a:path w="3140" h="4302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935" y="4301"/>
                    </a:lnTo>
                    <a:lnTo>
                      <a:pt x="3140" y="4165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24" name="Google Shape;9624;p48"/>
              <p:cNvSpPr/>
              <p:nvPr/>
            </p:nvSpPr>
            <p:spPr>
              <a:xfrm>
                <a:off x="2442912" y="2656975"/>
                <a:ext cx="58687" cy="171316"/>
              </a:xfrm>
              <a:custGeom>
                <a:avLst/>
                <a:gdLst/>
                <a:ahLst/>
                <a:cxnLst/>
                <a:rect l="l" t="t" r="r" b="b"/>
                <a:pathLst>
                  <a:path w="1707" h="4983" extrusionOk="0">
                    <a:moveTo>
                      <a:pt x="1" y="0"/>
                    </a:moveTo>
                    <a:lnTo>
                      <a:pt x="1502" y="4983"/>
                    </a:lnTo>
                    <a:lnTo>
                      <a:pt x="1707" y="4915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25" name="Google Shape;9625;p48"/>
              <p:cNvSpPr/>
              <p:nvPr/>
            </p:nvSpPr>
            <p:spPr>
              <a:xfrm>
                <a:off x="2177739" y="2656975"/>
                <a:ext cx="63397" cy="168978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5" extrusionOk="0">
                    <a:moveTo>
                      <a:pt x="1707" y="0"/>
                    </a:moveTo>
                    <a:lnTo>
                      <a:pt x="1" y="4846"/>
                    </a:lnTo>
                    <a:lnTo>
                      <a:pt x="205" y="4915"/>
                    </a:lnTo>
                    <a:lnTo>
                      <a:pt x="18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26" name="Google Shape;9626;p48"/>
              <p:cNvSpPr/>
              <p:nvPr/>
            </p:nvSpPr>
            <p:spPr>
              <a:xfrm>
                <a:off x="2337297" y="2673374"/>
                <a:ext cx="7082" cy="17606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1" extrusionOk="0">
                    <a:moveTo>
                      <a:pt x="138" y="1"/>
                    </a:moveTo>
                    <a:lnTo>
                      <a:pt x="1" y="5120"/>
                    </a:lnTo>
                    <a:lnTo>
                      <a:pt x="206" y="5120"/>
                    </a:lnTo>
                    <a:lnTo>
                      <a:pt x="206" y="1776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27" name="Google Shape;9627;p48"/>
              <p:cNvSpPr/>
              <p:nvPr/>
            </p:nvSpPr>
            <p:spPr>
              <a:xfrm>
                <a:off x="2333962" y="1570464"/>
                <a:ext cx="36237" cy="24788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721" extrusionOk="0">
                    <a:moveTo>
                      <a:pt x="576" y="0"/>
                    </a:moveTo>
                    <a:cubicBezTo>
                      <a:pt x="1" y="0"/>
                      <a:pt x="587" y="721"/>
                      <a:pt x="893" y="721"/>
                    </a:cubicBezTo>
                    <a:cubicBezTo>
                      <a:pt x="986" y="721"/>
                      <a:pt x="1054" y="654"/>
                      <a:pt x="1054" y="478"/>
                    </a:cubicBezTo>
                    <a:cubicBezTo>
                      <a:pt x="1054" y="205"/>
                      <a:pt x="849" y="0"/>
                      <a:pt x="5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28" name="Google Shape;9628;p48"/>
              <p:cNvSpPr/>
              <p:nvPr/>
            </p:nvSpPr>
            <p:spPr>
              <a:xfrm>
                <a:off x="2323236" y="3077030"/>
                <a:ext cx="32902" cy="32867"/>
              </a:xfrm>
              <a:custGeom>
                <a:avLst/>
                <a:gdLst/>
                <a:ahLst/>
                <a:cxnLst/>
                <a:rect l="l" t="t" r="r" b="b"/>
                <a:pathLst>
                  <a:path w="957" h="956" extrusionOk="0">
                    <a:moveTo>
                      <a:pt x="478" y="0"/>
                    </a:moveTo>
                    <a:cubicBezTo>
                      <a:pt x="205" y="0"/>
                      <a:pt x="0" y="205"/>
                      <a:pt x="0" y="478"/>
                    </a:cubicBezTo>
                    <a:cubicBezTo>
                      <a:pt x="0" y="751"/>
                      <a:pt x="205" y="956"/>
                      <a:pt x="478" y="956"/>
                    </a:cubicBezTo>
                    <a:cubicBezTo>
                      <a:pt x="751" y="956"/>
                      <a:pt x="956" y="751"/>
                      <a:pt x="956" y="478"/>
                    </a:cubicBezTo>
                    <a:cubicBezTo>
                      <a:pt x="956" y="205"/>
                      <a:pt x="751" y="0"/>
                      <a:pt x="478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29" name="Google Shape;9629;p48"/>
              <p:cNvSpPr/>
              <p:nvPr/>
            </p:nvSpPr>
            <p:spPr>
              <a:xfrm>
                <a:off x="3048344" y="2095515"/>
                <a:ext cx="35240" cy="34071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91" extrusionOk="0">
                    <a:moveTo>
                      <a:pt x="482" y="0"/>
                    </a:moveTo>
                    <a:cubicBezTo>
                      <a:pt x="436" y="0"/>
                      <a:pt x="389" y="6"/>
                      <a:pt x="342" y="18"/>
                    </a:cubicBezTo>
                    <a:cubicBezTo>
                      <a:pt x="137" y="154"/>
                      <a:pt x="1" y="359"/>
                      <a:pt x="69" y="632"/>
                    </a:cubicBezTo>
                    <a:cubicBezTo>
                      <a:pt x="126" y="858"/>
                      <a:pt x="323" y="991"/>
                      <a:pt x="544" y="991"/>
                    </a:cubicBezTo>
                    <a:cubicBezTo>
                      <a:pt x="590" y="991"/>
                      <a:pt x="637" y="985"/>
                      <a:pt x="683" y="973"/>
                    </a:cubicBezTo>
                    <a:cubicBezTo>
                      <a:pt x="888" y="837"/>
                      <a:pt x="1025" y="564"/>
                      <a:pt x="957" y="359"/>
                    </a:cubicBezTo>
                    <a:cubicBezTo>
                      <a:pt x="900" y="133"/>
                      <a:pt x="703" y="0"/>
                      <a:pt x="48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30" name="Google Shape;9630;p48"/>
              <p:cNvSpPr/>
              <p:nvPr/>
            </p:nvSpPr>
            <p:spPr>
              <a:xfrm>
                <a:off x="1609851" y="2550741"/>
                <a:ext cx="37577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24" extrusionOk="0">
                    <a:moveTo>
                      <a:pt x="524" y="1"/>
                    </a:moveTo>
                    <a:cubicBezTo>
                      <a:pt x="485" y="1"/>
                      <a:pt x="446" y="6"/>
                      <a:pt x="410" y="19"/>
                    </a:cubicBezTo>
                    <a:cubicBezTo>
                      <a:pt x="137" y="87"/>
                      <a:pt x="0" y="360"/>
                      <a:pt x="69" y="633"/>
                    </a:cubicBezTo>
                    <a:cubicBezTo>
                      <a:pt x="181" y="801"/>
                      <a:pt x="339" y="924"/>
                      <a:pt x="544" y="924"/>
                    </a:cubicBezTo>
                    <a:cubicBezTo>
                      <a:pt x="588" y="924"/>
                      <a:pt x="634" y="918"/>
                      <a:pt x="683" y="906"/>
                    </a:cubicBezTo>
                    <a:cubicBezTo>
                      <a:pt x="956" y="838"/>
                      <a:pt x="1092" y="565"/>
                      <a:pt x="1024" y="292"/>
                    </a:cubicBezTo>
                    <a:cubicBezTo>
                      <a:pt x="912" y="123"/>
                      <a:pt x="707" y="1"/>
                      <a:pt x="52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31" name="Google Shape;9631;p48"/>
              <p:cNvSpPr/>
              <p:nvPr/>
            </p:nvSpPr>
            <p:spPr>
              <a:xfrm>
                <a:off x="2764400" y="2936656"/>
                <a:ext cx="37577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7" extrusionOk="0">
                    <a:moveTo>
                      <a:pt x="578" y="1"/>
                    </a:moveTo>
                    <a:cubicBezTo>
                      <a:pt x="469" y="1"/>
                      <a:pt x="360" y="39"/>
                      <a:pt x="274" y="124"/>
                    </a:cubicBezTo>
                    <a:cubicBezTo>
                      <a:pt x="69" y="261"/>
                      <a:pt x="1" y="534"/>
                      <a:pt x="206" y="739"/>
                    </a:cubicBezTo>
                    <a:cubicBezTo>
                      <a:pt x="294" y="871"/>
                      <a:pt x="439" y="946"/>
                      <a:pt x="586" y="946"/>
                    </a:cubicBezTo>
                    <a:cubicBezTo>
                      <a:pt x="666" y="946"/>
                      <a:pt x="747" y="923"/>
                      <a:pt x="820" y="875"/>
                    </a:cubicBezTo>
                    <a:cubicBezTo>
                      <a:pt x="1025" y="739"/>
                      <a:pt x="1093" y="397"/>
                      <a:pt x="956" y="193"/>
                    </a:cubicBezTo>
                    <a:cubicBezTo>
                      <a:pt x="877" y="74"/>
                      <a:pt x="729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32" name="Google Shape;9632;p48"/>
              <p:cNvSpPr/>
              <p:nvPr/>
            </p:nvSpPr>
            <p:spPr>
              <a:xfrm>
                <a:off x="1891457" y="1710321"/>
                <a:ext cx="41187" cy="32214"/>
              </a:xfrm>
              <a:custGeom>
                <a:avLst/>
                <a:gdLst/>
                <a:ahLst/>
                <a:cxnLst/>
                <a:rect l="l" t="t" r="r" b="b"/>
                <a:pathLst>
                  <a:path w="1198" h="937" extrusionOk="0">
                    <a:moveTo>
                      <a:pt x="578" y="1"/>
                    </a:moveTo>
                    <a:cubicBezTo>
                      <a:pt x="471" y="1"/>
                      <a:pt x="365" y="34"/>
                      <a:pt x="273" y="96"/>
                    </a:cubicBezTo>
                    <a:cubicBezTo>
                      <a:pt x="68" y="232"/>
                      <a:pt x="0" y="505"/>
                      <a:pt x="205" y="710"/>
                    </a:cubicBezTo>
                    <a:cubicBezTo>
                      <a:pt x="305" y="870"/>
                      <a:pt x="440" y="936"/>
                      <a:pt x="572" y="936"/>
                    </a:cubicBezTo>
                    <a:cubicBezTo>
                      <a:pt x="892" y="936"/>
                      <a:pt x="1197" y="550"/>
                      <a:pt x="956" y="164"/>
                    </a:cubicBezTo>
                    <a:cubicBezTo>
                      <a:pt x="843" y="51"/>
                      <a:pt x="710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33" name="Google Shape;9633;p48"/>
              <p:cNvSpPr/>
              <p:nvPr/>
            </p:nvSpPr>
            <p:spPr>
              <a:xfrm>
                <a:off x="1879699" y="2928267"/>
                <a:ext cx="37577" cy="32386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2" extrusionOk="0">
                    <a:moveTo>
                      <a:pt x="492" y="0"/>
                    </a:moveTo>
                    <a:cubicBezTo>
                      <a:pt x="350" y="0"/>
                      <a:pt x="213" y="51"/>
                      <a:pt x="137" y="164"/>
                    </a:cubicBezTo>
                    <a:cubicBezTo>
                      <a:pt x="1" y="437"/>
                      <a:pt x="69" y="710"/>
                      <a:pt x="274" y="846"/>
                    </a:cubicBezTo>
                    <a:cubicBezTo>
                      <a:pt x="366" y="907"/>
                      <a:pt x="472" y="941"/>
                      <a:pt x="573" y="941"/>
                    </a:cubicBezTo>
                    <a:cubicBezTo>
                      <a:pt x="697" y="941"/>
                      <a:pt x="813" y="891"/>
                      <a:pt x="888" y="778"/>
                    </a:cubicBezTo>
                    <a:cubicBezTo>
                      <a:pt x="1093" y="505"/>
                      <a:pt x="1025" y="232"/>
                      <a:pt x="820" y="95"/>
                    </a:cubicBezTo>
                    <a:cubicBezTo>
                      <a:pt x="728" y="34"/>
                      <a:pt x="608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34" name="Google Shape;9634;p48"/>
              <p:cNvSpPr/>
              <p:nvPr/>
            </p:nvSpPr>
            <p:spPr>
              <a:xfrm>
                <a:off x="2778496" y="1718676"/>
                <a:ext cx="34689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09" h="947" extrusionOk="0">
                    <a:moveTo>
                      <a:pt x="483" y="1"/>
                    </a:moveTo>
                    <a:cubicBezTo>
                      <a:pt x="348" y="1"/>
                      <a:pt x="217" y="61"/>
                      <a:pt x="137" y="194"/>
                    </a:cubicBezTo>
                    <a:cubicBezTo>
                      <a:pt x="0" y="399"/>
                      <a:pt x="0" y="672"/>
                      <a:pt x="205" y="877"/>
                    </a:cubicBezTo>
                    <a:cubicBezTo>
                      <a:pt x="285" y="924"/>
                      <a:pt x="372" y="946"/>
                      <a:pt x="458" y="946"/>
                    </a:cubicBezTo>
                    <a:cubicBezTo>
                      <a:pt x="740" y="946"/>
                      <a:pt x="1008" y="713"/>
                      <a:pt x="956" y="399"/>
                    </a:cubicBezTo>
                    <a:cubicBezTo>
                      <a:pt x="914" y="149"/>
                      <a:pt x="695" y="1"/>
                      <a:pt x="48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35" name="Google Shape;9635;p48"/>
              <p:cNvSpPr/>
              <p:nvPr/>
            </p:nvSpPr>
            <p:spPr>
              <a:xfrm>
                <a:off x="1614526" y="2086095"/>
                <a:ext cx="35239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4" extrusionOk="0">
                    <a:moveTo>
                      <a:pt x="539" y="1"/>
                    </a:moveTo>
                    <a:cubicBezTo>
                      <a:pt x="320" y="1"/>
                      <a:pt x="125" y="123"/>
                      <a:pt x="69" y="292"/>
                    </a:cubicBezTo>
                    <a:cubicBezTo>
                      <a:pt x="1" y="565"/>
                      <a:pt x="137" y="838"/>
                      <a:pt x="410" y="906"/>
                    </a:cubicBezTo>
                    <a:cubicBezTo>
                      <a:pt x="445" y="918"/>
                      <a:pt x="483" y="923"/>
                      <a:pt x="520" y="923"/>
                    </a:cubicBezTo>
                    <a:cubicBezTo>
                      <a:pt x="703" y="923"/>
                      <a:pt x="900" y="791"/>
                      <a:pt x="956" y="565"/>
                    </a:cubicBezTo>
                    <a:cubicBezTo>
                      <a:pt x="1025" y="360"/>
                      <a:pt x="888" y="87"/>
                      <a:pt x="683" y="19"/>
                    </a:cubicBezTo>
                    <a:cubicBezTo>
                      <a:pt x="635" y="7"/>
                      <a:pt x="587" y="1"/>
                      <a:pt x="53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36" name="Google Shape;9636;p48"/>
              <p:cNvSpPr/>
              <p:nvPr/>
            </p:nvSpPr>
            <p:spPr>
              <a:xfrm>
                <a:off x="3043668" y="2562499"/>
                <a:ext cx="35240" cy="31733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3" extrusionOk="0">
                    <a:moveTo>
                      <a:pt x="539" y="0"/>
                    </a:moveTo>
                    <a:cubicBezTo>
                      <a:pt x="320" y="0"/>
                      <a:pt x="125" y="122"/>
                      <a:pt x="69" y="291"/>
                    </a:cubicBezTo>
                    <a:cubicBezTo>
                      <a:pt x="0" y="564"/>
                      <a:pt x="137" y="837"/>
                      <a:pt x="342" y="905"/>
                    </a:cubicBezTo>
                    <a:cubicBezTo>
                      <a:pt x="389" y="917"/>
                      <a:pt x="435" y="923"/>
                      <a:pt x="481" y="923"/>
                    </a:cubicBezTo>
                    <a:cubicBezTo>
                      <a:pt x="702" y="923"/>
                      <a:pt x="899" y="790"/>
                      <a:pt x="956" y="564"/>
                    </a:cubicBezTo>
                    <a:cubicBezTo>
                      <a:pt x="1024" y="359"/>
                      <a:pt x="888" y="86"/>
                      <a:pt x="683" y="18"/>
                    </a:cubicBezTo>
                    <a:cubicBezTo>
                      <a:pt x="635" y="6"/>
                      <a:pt x="586" y="0"/>
                      <a:pt x="53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37" name="Google Shape;9637;p48"/>
              <p:cNvSpPr/>
              <p:nvPr/>
            </p:nvSpPr>
            <p:spPr>
              <a:xfrm>
                <a:off x="2534432" y="1729127"/>
                <a:ext cx="30529" cy="27366"/>
              </a:xfrm>
              <a:custGeom>
                <a:avLst/>
                <a:gdLst/>
                <a:ahLst/>
                <a:cxnLst/>
                <a:rect l="l" t="t" r="r" b="b"/>
                <a:pathLst>
                  <a:path w="888" h="796" extrusionOk="0">
                    <a:moveTo>
                      <a:pt x="453" y="1"/>
                    </a:moveTo>
                    <a:cubicBezTo>
                      <a:pt x="286" y="1"/>
                      <a:pt x="120" y="78"/>
                      <a:pt x="69" y="231"/>
                    </a:cubicBezTo>
                    <a:cubicBezTo>
                      <a:pt x="1" y="436"/>
                      <a:pt x="137" y="709"/>
                      <a:pt x="342" y="777"/>
                    </a:cubicBezTo>
                    <a:cubicBezTo>
                      <a:pt x="378" y="789"/>
                      <a:pt x="414" y="795"/>
                      <a:pt x="450" y="795"/>
                    </a:cubicBezTo>
                    <a:cubicBezTo>
                      <a:pt x="615" y="795"/>
                      <a:pt x="764" y="673"/>
                      <a:pt x="820" y="504"/>
                    </a:cubicBezTo>
                    <a:cubicBezTo>
                      <a:pt x="888" y="300"/>
                      <a:pt x="820" y="95"/>
                      <a:pt x="615" y="26"/>
                    </a:cubicBezTo>
                    <a:cubicBezTo>
                      <a:pt x="564" y="9"/>
                      <a:pt x="508" y="1"/>
                      <a:pt x="45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38" name="Google Shape;9638;p48"/>
              <p:cNvSpPr/>
              <p:nvPr/>
            </p:nvSpPr>
            <p:spPr>
              <a:xfrm>
                <a:off x="2132392" y="2923729"/>
                <a:ext cx="26610" cy="22931"/>
              </a:xfrm>
              <a:custGeom>
                <a:avLst/>
                <a:gdLst/>
                <a:ahLst/>
                <a:cxnLst/>
                <a:rect l="l" t="t" r="r" b="b"/>
                <a:pathLst>
                  <a:path w="774" h="667" extrusionOk="0">
                    <a:moveTo>
                      <a:pt x="316" y="0"/>
                    </a:moveTo>
                    <a:cubicBezTo>
                      <a:pt x="1" y="0"/>
                      <a:pt x="308" y="667"/>
                      <a:pt x="545" y="667"/>
                    </a:cubicBezTo>
                    <a:cubicBezTo>
                      <a:pt x="607" y="667"/>
                      <a:pt x="665" y="620"/>
                      <a:pt x="705" y="500"/>
                    </a:cubicBezTo>
                    <a:cubicBezTo>
                      <a:pt x="773" y="296"/>
                      <a:pt x="637" y="91"/>
                      <a:pt x="432" y="22"/>
                    </a:cubicBezTo>
                    <a:cubicBezTo>
                      <a:pt x="386" y="7"/>
                      <a:pt x="348" y="0"/>
                      <a:pt x="31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39" name="Google Shape;9639;p48"/>
              <p:cNvSpPr/>
              <p:nvPr/>
            </p:nvSpPr>
            <p:spPr>
              <a:xfrm>
                <a:off x="2961707" y="2340438"/>
                <a:ext cx="30358" cy="20869"/>
              </a:xfrm>
              <a:custGeom>
                <a:avLst/>
                <a:gdLst/>
                <a:ahLst/>
                <a:cxnLst/>
                <a:rect l="l" t="t" r="r" b="b"/>
                <a:pathLst>
                  <a:path w="883" h="607" extrusionOk="0">
                    <a:moveTo>
                      <a:pt x="752" y="1"/>
                    </a:moveTo>
                    <a:cubicBezTo>
                      <a:pt x="497" y="1"/>
                      <a:pt x="1" y="607"/>
                      <a:pt x="473" y="607"/>
                    </a:cubicBezTo>
                    <a:cubicBezTo>
                      <a:pt x="678" y="607"/>
                      <a:pt x="883" y="402"/>
                      <a:pt x="883" y="197"/>
                    </a:cubicBezTo>
                    <a:cubicBezTo>
                      <a:pt x="883" y="55"/>
                      <a:pt x="828" y="1"/>
                      <a:pt x="75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40" name="Google Shape;9640;p48"/>
              <p:cNvSpPr/>
              <p:nvPr/>
            </p:nvSpPr>
            <p:spPr>
              <a:xfrm>
                <a:off x="1701370" y="2316235"/>
                <a:ext cx="28192" cy="26301"/>
              </a:xfrm>
              <a:custGeom>
                <a:avLst/>
                <a:gdLst/>
                <a:ahLst/>
                <a:cxnLst/>
                <a:rect l="l" t="t" r="r" b="b"/>
                <a:pathLst>
                  <a:path w="820" h="765" extrusionOk="0">
                    <a:moveTo>
                      <a:pt x="492" y="0"/>
                    </a:moveTo>
                    <a:cubicBezTo>
                      <a:pt x="465" y="0"/>
                      <a:pt x="437" y="5"/>
                      <a:pt x="410" y="14"/>
                    </a:cubicBezTo>
                    <a:cubicBezTo>
                      <a:pt x="205" y="14"/>
                      <a:pt x="0" y="150"/>
                      <a:pt x="0" y="355"/>
                    </a:cubicBezTo>
                    <a:cubicBezTo>
                      <a:pt x="0" y="560"/>
                      <a:pt x="205" y="765"/>
                      <a:pt x="410" y="765"/>
                    </a:cubicBezTo>
                    <a:cubicBezTo>
                      <a:pt x="615" y="765"/>
                      <a:pt x="819" y="560"/>
                      <a:pt x="819" y="355"/>
                    </a:cubicBezTo>
                    <a:cubicBezTo>
                      <a:pt x="819" y="178"/>
                      <a:pt x="666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41" name="Google Shape;9641;p48"/>
              <p:cNvSpPr/>
              <p:nvPr/>
            </p:nvSpPr>
            <p:spPr>
              <a:xfrm>
                <a:off x="2517998" y="2928611"/>
                <a:ext cx="36030" cy="27298"/>
              </a:xfrm>
              <a:custGeom>
                <a:avLst/>
                <a:gdLst/>
                <a:ahLst/>
                <a:cxnLst/>
                <a:rect l="l" t="t" r="r" b="b"/>
                <a:pathLst>
                  <a:path w="1048" h="794" extrusionOk="0">
                    <a:moveTo>
                      <a:pt x="456" y="0"/>
                    </a:moveTo>
                    <a:cubicBezTo>
                      <a:pt x="420" y="0"/>
                      <a:pt x="382" y="6"/>
                      <a:pt x="342" y="17"/>
                    </a:cubicBezTo>
                    <a:cubicBezTo>
                      <a:pt x="137" y="85"/>
                      <a:pt x="1" y="358"/>
                      <a:pt x="69" y="563"/>
                    </a:cubicBezTo>
                    <a:cubicBezTo>
                      <a:pt x="120" y="717"/>
                      <a:pt x="248" y="793"/>
                      <a:pt x="395" y="793"/>
                    </a:cubicBezTo>
                    <a:cubicBezTo>
                      <a:pt x="444" y="793"/>
                      <a:pt x="496" y="785"/>
                      <a:pt x="547" y="768"/>
                    </a:cubicBezTo>
                    <a:cubicBezTo>
                      <a:pt x="1048" y="643"/>
                      <a:pt x="859" y="0"/>
                      <a:pt x="45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42" name="Google Shape;9642;p48"/>
              <p:cNvSpPr/>
              <p:nvPr/>
            </p:nvSpPr>
            <p:spPr>
              <a:xfrm>
                <a:off x="2145010" y="1732600"/>
                <a:ext cx="33108" cy="17121"/>
              </a:xfrm>
              <a:custGeom>
                <a:avLst/>
                <a:gdLst/>
                <a:ahLst/>
                <a:cxnLst/>
                <a:rect l="l" t="t" r="r" b="b"/>
                <a:pathLst>
                  <a:path w="963" h="498" extrusionOk="0">
                    <a:moveTo>
                      <a:pt x="214" y="1"/>
                    </a:moveTo>
                    <a:cubicBezTo>
                      <a:pt x="86" y="1"/>
                      <a:pt x="0" y="72"/>
                      <a:pt x="65" y="267"/>
                    </a:cubicBezTo>
                    <a:cubicBezTo>
                      <a:pt x="116" y="420"/>
                      <a:pt x="244" y="497"/>
                      <a:pt x="392" y="497"/>
                    </a:cubicBezTo>
                    <a:cubicBezTo>
                      <a:pt x="441" y="497"/>
                      <a:pt x="492" y="489"/>
                      <a:pt x="543" y="472"/>
                    </a:cubicBezTo>
                    <a:cubicBezTo>
                      <a:pt x="963" y="332"/>
                      <a:pt x="491" y="1"/>
                      <a:pt x="21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43" name="Google Shape;9643;p48"/>
              <p:cNvSpPr/>
              <p:nvPr/>
            </p:nvSpPr>
            <p:spPr>
              <a:xfrm>
                <a:off x="1816337" y="2689601"/>
                <a:ext cx="30564" cy="2747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799" extrusionOk="0">
                    <a:moveTo>
                      <a:pt x="407" y="1"/>
                    </a:moveTo>
                    <a:cubicBezTo>
                      <a:pt x="330" y="1"/>
                      <a:pt x="258" y="23"/>
                      <a:pt x="206" y="75"/>
                    </a:cubicBezTo>
                    <a:cubicBezTo>
                      <a:pt x="1" y="212"/>
                      <a:pt x="1" y="485"/>
                      <a:pt x="137" y="621"/>
                    </a:cubicBezTo>
                    <a:cubicBezTo>
                      <a:pt x="181" y="751"/>
                      <a:pt x="306" y="798"/>
                      <a:pt x="445" y="798"/>
                    </a:cubicBezTo>
                    <a:cubicBezTo>
                      <a:pt x="524" y="798"/>
                      <a:pt x="609" y="783"/>
                      <a:pt x="683" y="758"/>
                    </a:cubicBezTo>
                    <a:cubicBezTo>
                      <a:pt x="820" y="621"/>
                      <a:pt x="888" y="348"/>
                      <a:pt x="752" y="143"/>
                    </a:cubicBezTo>
                    <a:cubicBezTo>
                      <a:pt x="667" y="59"/>
                      <a:pt x="531" y="1"/>
                      <a:pt x="407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44" name="Google Shape;9644;p48"/>
              <p:cNvSpPr/>
              <p:nvPr/>
            </p:nvSpPr>
            <p:spPr>
              <a:xfrm>
                <a:off x="2848906" y="1962258"/>
                <a:ext cx="30529" cy="28363"/>
              </a:xfrm>
              <a:custGeom>
                <a:avLst/>
                <a:gdLst/>
                <a:ahLst/>
                <a:cxnLst/>
                <a:rect l="l" t="t" r="r" b="b"/>
                <a:pathLst>
                  <a:path w="888" h="825" extrusionOk="0">
                    <a:moveTo>
                      <a:pt x="389" y="0"/>
                    </a:moveTo>
                    <a:cubicBezTo>
                      <a:pt x="319" y="0"/>
                      <a:pt x="253" y="23"/>
                      <a:pt x="205" y="71"/>
                    </a:cubicBezTo>
                    <a:cubicBezTo>
                      <a:pt x="0" y="208"/>
                      <a:pt x="0" y="481"/>
                      <a:pt x="68" y="617"/>
                    </a:cubicBezTo>
                    <a:cubicBezTo>
                      <a:pt x="156" y="750"/>
                      <a:pt x="302" y="825"/>
                      <a:pt x="430" y="825"/>
                    </a:cubicBezTo>
                    <a:cubicBezTo>
                      <a:pt x="501" y="825"/>
                      <a:pt x="566" y="802"/>
                      <a:pt x="614" y="754"/>
                    </a:cubicBezTo>
                    <a:cubicBezTo>
                      <a:pt x="819" y="617"/>
                      <a:pt x="887" y="344"/>
                      <a:pt x="751" y="208"/>
                    </a:cubicBezTo>
                    <a:cubicBezTo>
                      <a:pt x="663" y="76"/>
                      <a:pt x="518" y="0"/>
                      <a:pt x="38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45" name="Google Shape;9645;p48"/>
              <p:cNvSpPr/>
              <p:nvPr/>
            </p:nvSpPr>
            <p:spPr>
              <a:xfrm>
                <a:off x="1826857" y="1949675"/>
                <a:ext cx="34242" cy="15333"/>
              </a:xfrm>
              <a:custGeom>
                <a:avLst/>
                <a:gdLst/>
                <a:ahLst/>
                <a:cxnLst/>
                <a:rect l="l" t="t" r="r" b="b"/>
                <a:pathLst>
                  <a:path w="996" h="446" extrusionOk="0">
                    <a:moveTo>
                      <a:pt x="449" y="1"/>
                    </a:moveTo>
                    <a:cubicBezTo>
                      <a:pt x="344" y="1"/>
                      <a:pt x="248" y="51"/>
                      <a:pt x="173" y="164"/>
                    </a:cubicBezTo>
                    <a:cubicBezTo>
                      <a:pt x="0" y="365"/>
                      <a:pt x="154" y="445"/>
                      <a:pt x="355" y="445"/>
                    </a:cubicBezTo>
                    <a:cubicBezTo>
                      <a:pt x="631" y="445"/>
                      <a:pt x="995" y="294"/>
                      <a:pt x="719" y="96"/>
                    </a:cubicBezTo>
                    <a:cubicBezTo>
                      <a:pt x="627" y="35"/>
                      <a:pt x="535" y="1"/>
                      <a:pt x="44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46" name="Google Shape;9646;p48"/>
              <p:cNvSpPr/>
              <p:nvPr/>
            </p:nvSpPr>
            <p:spPr>
              <a:xfrm>
                <a:off x="2832816" y="2703044"/>
                <a:ext cx="39193" cy="27573"/>
              </a:xfrm>
              <a:custGeom>
                <a:avLst/>
                <a:gdLst/>
                <a:ahLst/>
                <a:cxnLst/>
                <a:rect l="l" t="t" r="r" b="b"/>
                <a:pathLst>
                  <a:path w="1140" h="802" extrusionOk="0">
                    <a:moveTo>
                      <a:pt x="572" y="0"/>
                    </a:moveTo>
                    <a:cubicBezTo>
                      <a:pt x="249" y="0"/>
                      <a:pt x="1" y="487"/>
                      <a:pt x="332" y="708"/>
                    </a:cubicBezTo>
                    <a:cubicBezTo>
                      <a:pt x="424" y="774"/>
                      <a:pt x="513" y="801"/>
                      <a:pt x="595" y="801"/>
                    </a:cubicBezTo>
                    <a:cubicBezTo>
                      <a:pt x="937" y="801"/>
                      <a:pt x="1140" y="314"/>
                      <a:pt x="809" y="94"/>
                    </a:cubicBezTo>
                    <a:cubicBezTo>
                      <a:pt x="730" y="28"/>
                      <a:pt x="649" y="0"/>
                      <a:pt x="5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9647" name="Google Shape;9647;p48"/>
          <p:cNvSpPr txBox="1">
            <a:spLocks noGrp="1"/>
          </p:cNvSpPr>
          <p:nvPr>
            <p:ph type="subTitle" idx="1"/>
          </p:nvPr>
        </p:nvSpPr>
        <p:spPr>
          <a:xfrm>
            <a:off x="1368726" y="1353175"/>
            <a:ext cx="1896300" cy="30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 b="1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1pPr>
            <a:lvl2pPr lvl="1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2pPr>
            <a:lvl3pPr lvl="2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3pPr>
            <a:lvl4pPr lvl="3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4pPr>
            <a:lvl5pPr lvl="4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5pPr>
            <a:lvl6pPr lvl="5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6pPr>
            <a:lvl7pPr lvl="6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7pPr>
            <a:lvl8pPr lvl="7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8pPr>
            <a:lvl9pPr lvl="8" algn="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9pPr>
          </a:lstStyle>
          <a:p>
            <a:endParaRPr/>
          </a:p>
        </p:txBody>
      </p:sp>
      <p:sp>
        <p:nvSpPr>
          <p:cNvPr id="9648" name="Google Shape;9648;p48"/>
          <p:cNvSpPr txBox="1">
            <a:spLocks noGrp="1"/>
          </p:cNvSpPr>
          <p:nvPr>
            <p:ph type="subTitle" idx="2"/>
          </p:nvPr>
        </p:nvSpPr>
        <p:spPr>
          <a:xfrm>
            <a:off x="1363952" y="1708885"/>
            <a:ext cx="1896300" cy="657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Roboto Light"/>
              <a:buNone/>
              <a:defRPr sz="1400">
                <a:solidFill>
                  <a:schemeClr val="lt1"/>
                </a:solidFill>
              </a:defRPr>
            </a:lvl1pPr>
            <a:lvl2pPr lvl="1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649" name="Google Shape;9649;p48"/>
          <p:cNvSpPr txBox="1">
            <a:spLocks noGrp="1"/>
          </p:cNvSpPr>
          <p:nvPr>
            <p:ph type="subTitle" idx="3"/>
          </p:nvPr>
        </p:nvSpPr>
        <p:spPr>
          <a:xfrm>
            <a:off x="5888500" y="1352625"/>
            <a:ext cx="1896300" cy="30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 b="1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9pPr>
          </a:lstStyle>
          <a:p>
            <a:endParaRPr/>
          </a:p>
        </p:txBody>
      </p:sp>
      <p:sp>
        <p:nvSpPr>
          <p:cNvPr id="9650" name="Google Shape;9650;p48"/>
          <p:cNvSpPr txBox="1">
            <a:spLocks noGrp="1"/>
          </p:cNvSpPr>
          <p:nvPr>
            <p:ph type="subTitle" idx="4"/>
          </p:nvPr>
        </p:nvSpPr>
        <p:spPr>
          <a:xfrm>
            <a:off x="5896822" y="1708928"/>
            <a:ext cx="1896300" cy="657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Roboto Light"/>
              <a:buNone/>
              <a:defRPr sz="1400">
                <a:solidFill>
                  <a:schemeClr val="lt1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651" name="Google Shape;9651;p48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45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9652" name="Google Shape;9652;p48"/>
          <p:cNvSpPr txBox="1">
            <a:spLocks noGrp="1"/>
          </p:cNvSpPr>
          <p:nvPr>
            <p:ph type="subTitle" idx="5"/>
          </p:nvPr>
        </p:nvSpPr>
        <p:spPr>
          <a:xfrm>
            <a:off x="1350867" y="3179850"/>
            <a:ext cx="1896300" cy="30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 b="1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1pPr>
            <a:lvl2pPr lvl="1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2pPr>
            <a:lvl3pPr lvl="2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3pPr>
            <a:lvl4pPr lvl="3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4pPr>
            <a:lvl5pPr lvl="4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5pPr>
            <a:lvl6pPr lvl="5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6pPr>
            <a:lvl7pPr lvl="6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7pPr>
            <a:lvl8pPr lvl="7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8pPr>
            <a:lvl9pPr lvl="8" algn="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9pPr>
          </a:lstStyle>
          <a:p>
            <a:endParaRPr/>
          </a:p>
        </p:txBody>
      </p:sp>
      <p:sp>
        <p:nvSpPr>
          <p:cNvPr id="9653" name="Google Shape;9653;p48"/>
          <p:cNvSpPr txBox="1">
            <a:spLocks noGrp="1"/>
          </p:cNvSpPr>
          <p:nvPr>
            <p:ph type="subTitle" idx="6"/>
          </p:nvPr>
        </p:nvSpPr>
        <p:spPr>
          <a:xfrm>
            <a:off x="1357403" y="3535560"/>
            <a:ext cx="1896300" cy="657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Roboto Light"/>
              <a:buNone/>
              <a:defRPr sz="1400">
                <a:solidFill>
                  <a:schemeClr val="lt1"/>
                </a:solidFill>
              </a:defRPr>
            </a:lvl1pPr>
            <a:lvl2pPr lvl="1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654" name="Google Shape;9654;p48"/>
          <p:cNvSpPr txBox="1">
            <a:spLocks noGrp="1"/>
          </p:cNvSpPr>
          <p:nvPr>
            <p:ph type="subTitle" idx="7"/>
          </p:nvPr>
        </p:nvSpPr>
        <p:spPr>
          <a:xfrm>
            <a:off x="5867664" y="3179300"/>
            <a:ext cx="1896300" cy="30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 b="1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9pPr>
          </a:lstStyle>
          <a:p>
            <a:endParaRPr/>
          </a:p>
        </p:txBody>
      </p:sp>
      <p:sp>
        <p:nvSpPr>
          <p:cNvPr id="9655" name="Google Shape;9655;p48"/>
          <p:cNvSpPr txBox="1">
            <a:spLocks noGrp="1"/>
          </p:cNvSpPr>
          <p:nvPr>
            <p:ph type="subTitle" idx="8"/>
          </p:nvPr>
        </p:nvSpPr>
        <p:spPr>
          <a:xfrm>
            <a:off x="5882534" y="3535603"/>
            <a:ext cx="1896300" cy="657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Roboto Light"/>
              <a:buNone/>
              <a:defRPr sz="1400">
                <a:solidFill>
                  <a:schemeClr val="lt1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CUSTOM_33">
    <p:spTree>
      <p:nvGrpSpPr>
        <p:cNvPr id="1" name="Shape 96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657" name="Google Shape;9657;p49"/>
          <p:cNvGrpSpPr/>
          <p:nvPr/>
        </p:nvGrpSpPr>
        <p:grpSpPr>
          <a:xfrm>
            <a:off x="237195" y="237553"/>
            <a:ext cx="8669501" cy="4668503"/>
            <a:chOff x="237195" y="237553"/>
            <a:chExt cx="8669501" cy="4668503"/>
          </a:xfrm>
        </p:grpSpPr>
        <p:sp>
          <p:nvSpPr>
            <p:cNvPr id="9658" name="Google Shape;9658;p49"/>
            <p:cNvSpPr/>
            <p:nvPr/>
          </p:nvSpPr>
          <p:spPr>
            <a:xfrm rot="5400000">
              <a:off x="8738903" y="241642"/>
              <a:ext cx="171881" cy="163703"/>
            </a:xfrm>
            <a:custGeom>
              <a:avLst/>
              <a:gdLst/>
              <a:ahLst/>
              <a:cxnLst/>
              <a:rect l="l" t="t" r="r" b="b"/>
              <a:pathLst>
                <a:path w="5444" h="5185" extrusionOk="0">
                  <a:moveTo>
                    <a:pt x="518" y="4191"/>
                  </a:moveTo>
                  <a:lnTo>
                    <a:pt x="518" y="4191"/>
                  </a:lnTo>
                  <a:lnTo>
                    <a:pt x="518" y="4191"/>
                  </a:lnTo>
                  <a:close/>
                  <a:moveTo>
                    <a:pt x="1887" y="0"/>
                  </a:moveTo>
                  <a:lnTo>
                    <a:pt x="2247" y="1930"/>
                  </a:lnTo>
                  <a:lnTo>
                    <a:pt x="518" y="994"/>
                  </a:lnTo>
                  <a:lnTo>
                    <a:pt x="1944" y="2333"/>
                  </a:lnTo>
                  <a:lnTo>
                    <a:pt x="0" y="2592"/>
                  </a:lnTo>
                  <a:lnTo>
                    <a:pt x="1944" y="2837"/>
                  </a:lnTo>
                  <a:lnTo>
                    <a:pt x="518" y="4191"/>
                  </a:lnTo>
                  <a:lnTo>
                    <a:pt x="2247" y="3255"/>
                  </a:lnTo>
                  <a:lnTo>
                    <a:pt x="1887" y="5185"/>
                  </a:lnTo>
                  <a:lnTo>
                    <a:pt x="2722" y="3413"/>
                  </a:lnTo>
                  <a:lnTo>
                    <a:pt x="3572" y="5185"/>
                  </a:lnTo>
                  <a:lnTo>
                    <a:pt x="3197" y="3255"/>
                  </a:lnTo>
                  <a:lnTo>
                    <a:pt x="4925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5" y="994"/>
                  </a:lnTo>
                  <a:lnTo>
                    <a:pt x="3197" y="1930"/>
                  </a:lnTo>
                  <a:lnTo>
                    <a:pt x="3572" y="0"/>
                  </a:lnTo>
                  <a:lnTo>
                    <a:pt x="2722" y="1771"/>
                  </a:lnTo>
                  <a:lnTo>
                    <a:pt x="188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9" name="Google Shape;9659;p49"/>
            <p:cNvSpPr/>
            <p:nvPr/>
          </p:nvSpPr>
          <p:spPr>
            <a:xfrm rot="5400000">
              <a:off x="8738887" y="4726518"/>
              <a:ext cx="171912" cy="163703"/>
            </a:xfrm>
            <a:custGeom>
              <a:avLst/>
              <a:gdLst/>
              <a:ahLst/>
              <a:cxnLst/>
              <a:rect l="l" t="t" r="r" b="b"/>
              <a:pathLst>
                <a:path w="5445" h="5185" extrusionOk="0">
                  <a:moveTo>
                    <a:pt x="3558" y="0"/>
                  </a:moveTo>
                  <a:lnTo>
                    <a:pt x="3558" y="0"/>
                  </a:lnTo>
                  <a:lnTo>
                    <a:pt x="3558" y="0"/>
                  </a:lnTo>
                  <a:close/>
                  <a:moveTo>
                    <a:pt x="519" y="4191"/>
                  </a:moveTo>
                  <a:lnTo>
                    <a:pt x="519" y="4191"/>
                  </a:lnTo>
                  <a:lnTo>
                    <a:pt x="519" y="4191"/>
                  </a:lnTo>
                  <a:close/>
                  <a:moveTo>
                    <a:pt x="1873" y="0"/>
                  </a:moveTo>
                  <a:lnTo>
                    <a:pt x="2247" y="1930"/>
                  </a:lnTo>
                  <a:lnTo>
                    <a:pt x="519" y="994"/>
                  </a:lnTo>
                  <a:lnTo>
                    <a:pt x="1945" y="2333"/>
                  </a:lnTo>
                  <a:lnTo>
                    <a:pt x="0" y="2592"/>
                  </a:lnTo>
                  <a:lnTo>
                    <a:pt x="1945" y="2837"/>
                  </a:lnTo>
                  <a:lnTo>
                    <a:pt x="519" y="4191"/>
                  </a:lnTo>
                  <a:lnTo>
                    <a:pt x="2247" y="3255"/>
                  </a:lnTo>
                  <a:lnTo>
                    <a:pt x="1873" y="5185"/>
                  </a:lnTo>
                  <a:lnTo>
                    <a:pt x="2722" y="3413"/>
                  </a:lnTo>
                  <a:lnTo>
                    <a:pt x="3558" y="5185"/>
                  </a:lnTo>
                  <a:lnTo>
                    <a:pt x="3197" y="3255"/>
                  </a:lnTo>
                  <a:lnTo>
                    <a:pt x="4926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6" y="994"/>
                  </a:lnTo>
                  <a:lnTo>
                    <a:pt x="3197" y="1930"/>
                  </a:lnTo>
                  <a:lnTo>
                    <a:pt x="3558" y="0"/>
                  </a:lnTo>
                  <a:lnTo>
                    <a:pt x="2722" y="1771"/>
                  </a:lnTo>
                  <a:lnTo>
                    <a:pt x="1873" y="0"/>
                  </a:lnTo>
                  <a:close/>
                  <a:moveTo>
                    <a:pt x="1873" y="5185"/>
                  </a:moveTo>
                  <a:lnTo>
                    <a:pt x="1873" y="5185"/>
                  </a:lnTo>
                  <a:lnTo>
                    <a:pt x="1873" y="5185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0" name="Google Shape;9660;p49"/>
            <p:cNvSpPr/>
            <p:nvPr/>
          </p:nvSpPr>
          <p:spPr>
            <a:xfrm rot="5400000">
              <a:off x="232906" y="241847"/>
              <a:ext cx="171881" cy="163293"/>
            </a:xfrm>
            <a:custGeom>
              <a:avLst/>
              <a:gdLst/>
              <a:ahLst/>
              <a:cxnLst/>
              <a:rect l="l" t="t" r="r" b="b"/>
              <a:pathLst>
                <a:path w="5444" h="5172" extrusionOk="0">
                  <a:moveTo>
                    <a:pt x="3572" y="1"/>
                  </a:moveTo>
                  <a:lnTo>
                    <a:pt x="2722" y="1772"/>
                  </a:lnTo>
                  <a:lnTo>
                    <a:pt x="1887" y="1"/>
                  </a:lnTo>
                  <a:lnTo>
                    <a:pt x="1887" y="1"/>
                  </a:lnTo>
                  <a:lnTo>
                    <a:pt x="2247" y="1916"/>
                  </a:lnTo>
                  <a:lnTo>
                    <a:pt x="518" y="980"/>
                  </a:lnTo>
                  <a:lnTo>
                    <a:pt x="518" y="980"/>
                  </a:lnTo>
                  <a:lnTo>
                    <a:pt x="1944" y="2334"/>
                  </a:lnTo>
                  <a:lnTo>
                    <a:pt x="0" y="2579"/>
                  </a:lnTo>
                  <a:lnTo>
                    <a:pt x="1944" y="2838"/>
                  </a:lnTo>
                  <a:lnTo>
                    <a:pt x="518" y="4177"/>
                  </a:lnTo>
                  <a:lnTo>
                    <a:pt x="2247" y="3241"/>
                  </a:lnTo>
                  <a:lnTo>
                    <a:pt x="1887" y="5171"/>
                  </a:lnTo>
                  <a:lnTo>
                    <a:pt x="2722" y="3400"/>
                  </a:lnTo>
                  <a:lnTo>
                    <a:pt x="3572" y="5171"/>
                  </a:lnTo>
                  <a:lnTo>
                    <a:pt x="3197" y="3241"/>
                  </a:lnTo>
                  <a:lnTo>
                    <a:pt x="4925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5" y="980"/>
                  </a:lnTo>
                  <a:lnTo>
                    <a:pt x="3197" y="1916"/>
                  </a:lnTo>
                  <a:lnTo>
                    <a:pt x="3572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1" name="Google Shape;9661;p49"/>
            <p:cNvSpPr/>
            <p:nvPr/>
          </p:nvSpPr>
          <p:spPr>
            <a:xfrm rot="5400000">
              <a:off x="232890" y="4738449"/>
              <a:ext cx="171912" cy="163293"/>
            </a:xfrm>
            <a:custGeom>
              <a:avLst/>
              <a:gdLst/>
              <a:ahLst/>
              <a:cxnLst/>
              <a:rect l="l" t="t" r="r" b="b"/>
              <a:pathLst>
                <a:path w="5445" h="5172" extrusionOk="0">
                  <a:moveTo>
                    <a:pt x="1873" y="1"/>
                  </a:moveTo>
                  <a:lnTo>
                    <a:pt x="2247" y="1916"/>
                  </a:lnTo>
                  <a:lnTo>
                    <a:pt x="519" y="980"/>
                  </a:lnTo>
                  <a:lnTo>
                    <a:pt x="519" y="980"/>
                  </a:lnTo>
                  <a:lnTo>
                    <a:pt x="1945" y="2334"/>
                  </a:lnTo>
                  <a:lnTo>
                    <a:pt x="0" y="2579"/>
                  </a:lnTo>
                  <a:lnTo>
                    <a:pt x="1945" y="2838"/>
                  </a:lnTo>
                  <a:lnTo>
                    <a:pt x="519" y="4177"/>
                  </a:lnTo>
                  <a:lnTo>
                    <a:pt x="2247" y="3241"/>
                  </a:lnTo>
                  <a:lnTo>
                    <a:pt x="1873" y="5171"/>
                  </a:lnTo>
                  <a:lnTo>
                    <a:pt x="2722" y="3400"/>
                  </a:lnTo>
                  <a:lnTo>
                    <a:pt x="3558" y="5171"/>
                  </a:lnTo>
                  <a:lnTo>
                    <a:pt x="3197" y="3241"/>
                  </a:lnTo>
                  <a:lnTo>
                    <a:pt x="3197" y="3241"/>
                  </a:lnTo>
                  <a:lnTo>
                    <a:pt x="4926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6" y="980"/>
                  </a:lnTo>
                  <a:lnTo>
                    <a:pt x="4926" y="980"/>
                  </a:lnTo>
                  <a:lnTo>
                    <a:pt x="3197" y="1916"/>
                  </a:lnTo>
                  <a:lnTo>
                    <a:pt x="3558" y="1"/>
                  </a:lnTo>
                  <a:lnTo>
                    <a:pt x="2722" y="1772"/>
                  </a:lnTo>
                  <a:lnTo>
                    <a:pt x="18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662" name="Google Shape;9662;p49"/>
            <p:cNvGrpSpPr/>
            <p:nvPr/>
          </p:nvGrpSpPr>
          <p:grpSpPr>
            <a:xfrm rot="5400000">
              <a:off x="2237697" y="-1762942"/>
              <a:ext cx="4668496" cy="8669501"/>
              <a:chOff x="2402975" y="240825"/>
              <a:chExt cx="2813025" cy="5223850"/>
            </a:xfrm>
          </p:grpSpPr>
          <p:sp>
            <p:nvSpPr>
              <p:cNvPr id="9663" name="Google Shape;9663;p49"/>
              <p:cNvSpPr/>
              <p:nvPr/>
            </p:nvSpPr>
            <p:spPr>
              <a:xfrm>
                <a:off x="2470125" y="328325"/>
                <a:ext cx="2678725" cy="5048525"/>
              </a:xfrm>
              <a:custGeom>
                <a:avLst/>
                <a:gdLst/>
                <a:ahLst/>
                <a:cxnLst/>
                <a:rect l="l" t="t" r="r" b="b"/>
                <a:pathLst>
                  <a:path w="107149" h="201941" fill="none" extrusionOk="0">
                    <a:moveTo>
                      <a:pt x="107149" y="197071"/>
                    </a:moveTo>
                    <a:lnTo>
                      <a:pt x="107149" y="4884"/>
                    </a:lnTo>
                    <a:cubicBezTo>
                      <a:pt x="104450" y="4884"/>
                      <a:pt x="102266" y="2700"/>
                      <a:pt x="102266" y="0"/>
                    </a:cubicBezTo>
                    <a:lnTo>
                      <a:pt x="5087" y="0"/>
                    </a:lnTo>
                    <a:cubicBezTo>
                      <a:pt x="5087" y="2808"/>
                      <a:pt x="2808" y="5087"/>
                      <a:pt x="0" y="5087"/>
                    </a:cubicBezTo>
                    <a:lnTo>
                      <a:pt x="0" y="196854"/>
                    </a:lnTo>
                    <a:cubicBezTo>
                      <a:pt x="2808" y="196854"/>
                      <a:pt x="5087" y="199132"/>
                      <a:pt x="5087" y="201940"/>
                    </a:cubicBezTo>
                    <a:lnTo>
                      <a:pt x="102266" y="201940"/>
                    </a:lnTo>
                    <a:cubicBezTo>
                      <a:pt x="102266" y="199255"/>
                      <a:pt x="104450" y="197071"/>
                      <a:pt x="107149" y="197071"/>
                    </a:cubicBezTo>
                    <a:close/>
                  </a:path>
                </a:pathLst>
              </a:custGeom>
              <a:noFill/>
              <a:ln w="507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64" name="Google Shape;9664;p49"/>
              <p:cNvSpPr/>
              <p:nvPr/>
            </p:nvSpPr>
            <p:spPr>
              <a:xfrm>
                <a:off x="2402975" y="240825"/>
                <a:ext cx="2813025" cy="5223850"/>
              </a:xfrm>
              <a:custGeom>
                <a:avLst/>
                <a:gdLst/>
                <a:ahLst/>
                <a:cxnLst/>
                <a:rect l="l" t="t" r="r" b="b"/>
                <a:pathLst>
                  <a:path w="112521" h="208954" fill="none" extrusionOk="0">
                    <a:moveTo>
                      <a:pt x="112521" y="197315"/>
                    </a:moveTo>
                    <a:lnTo>
                      <a:pt x="112521" y="11639"/>
                    </a:lnTo>
                    <a:cubicBezTo>
                      <a:pt x="106091" y="11639"/>
                      <a:pt x="100882" y="6430"/>
                      <a:pt x="100882" y="1"/>
                    </a:cubicBezTo>
                    <a:lnTo>
                      <a:pt x="11639" y="1"/>
                    </a:lnTo>
                    <a:cubicBezTo>
                      <a:pt x="11639" y="6430"/>
                      <a:pt x="6430" y="11639"/>
                      <a:pt x="1" y="11639"/>
                    </a:cubicBezTo>
                    <a:lnTo>
                      <a:pt x="1" y="197315"/>
                    </a:lnTo>
                    <a:cubicBezTo>
                      <a:pt x="6430" y="197315"/>
                      <a:pt x="11639" y="202524"/>
                      <a:pt x="11639" y="208954"/>
                    </a:cubicBezTo>
                    <a:lnTo>
                      <a:pt x="100882" y="208954"/>
                    </a:lnTo>
                    <a:cubicBezTo>
                      <a:pt x="100882" y="202524"/>
                      <a:pt x="106091" y="197315"/>
                      <a:pt x="112521" y="197315"/>
                    </a:cubicBezTo>
                    <a:close/>
                  </a:path>
                </a:pathLst>
              </a:custGeom>
              <a:noFill/>
              <a:ln w="542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9665" name="Google Shape;9665;p49"/>
          <p:cNvSpPr txBox="1">
            <a:spLocks noGrp="1"/>
          </p:cNvSpPr>
          <p:nvPr>
            <p:ph type="subTitle" idx="1"/>
          </p:nvPr>
        </p:nvSpPr>
        <p:spPr>
          <a:xfrm>
            <a:off x="1357400" y="3223725"/>
            <a:ext cx="1896300" cy="30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 b="1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1pPr>
            <a:lvl2pPr lvl="1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2pPr>
            <a:lvl3pPr lvl="2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3pPr>
            <a:lvl4pPr lvl="3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4pPr>
            <a:lvl5pPr lvl="4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5pPr>
            <a:lvl6pPr lvl="5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6pPr>
            <a:lvl7pPr lvl="6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7pPr>
            <a:lvl8pPr lvl="7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8pPr>
            <a:lvl9pPr lvl="8" algn="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9pPr>
          </a:lstStyle>
          <a:p>
            <a:endParaRPr/>
          </a:p>
        </p:txBody>
      </p:sp>
      <p:sp>
        <p:nvSpPr>
          <p:cNvPr id="9666" name="Google Shape;9666;p49"/>
          <p:cNvSpPr txBox="1">
            <a:spLocks noGrp="1"/>
          </p:cNvSpPr>
          <p:nvPr>
            <p:ph type="subTitle" idx="2"/>
          </p:nvPr>
        </p:nvSpPr>
        <p:spPr>
          <a:xfrm>
            <a:off x="1357400" y="3579435"/>
            <a:ext cx="1896300" cy="657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Roboto Light"/>
              <a:buNone/>
              <a:defRPr sz="1400">
                <a:solidFill>
                  <a:schemeClr val="lt1"/>
                </a:solidFill>
              </a:defRPr>
            </a:lvl1pPr>
            <a:lvl2pPr lvl="1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667" name="Google Shape;9667;p49"/>
          <p:cNvSpPr txBox="1">
            <a:spLocks noGrp="1"/>
          </p:cNvSpPr>
          <p:nvPr>
            <p:ph type="subTitle" idx="3"/>
          </p:nvPr>
        </p:nvSpPr>
        <p:spPr>
          <a:xfrm>
            <a:off x="5942325" y="3223175"/>
            <a:ext cx="1896300" cy="30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 b="1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9pPr>
          </a:lstStyle>
          <a:p>
            <a:endParaRPr/>
          </a:p>
        </p:txBody>
      </p:sp>
      <p:sp>
        <p:nvSpPr>
          <p:cNvPr id="9668" name="Google Shape;9668;p49"/>
          <p:cNvSpPr txBox="1">
            <a:spLocks noGrp="1"/>
          </p:cNvSpPr>
          <p:nvPr>
            <p:ph type="subTitle" idx="4"/>
          </p:nvPr>
        </p:nvSpPr>
        <p:spPr>
          <a:xfrm>
            <a:off x="5942325" y="3579478"/>
            <a:ext cx="1896300" cy="657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Roboto Light"/>
              <a:buNone/>
              <a:defRPr sz="1400">
                <a:solidFill>
                  <a:schemeClr val="lt1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669" name="Google Shape;9669;p49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45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9670" name="Google Shape;9670;p49"/>
          <p:cNvGrpSpPr/>
          <p:nvPr/>
        </p:nvGrpSpPr>
        <p:grpSpPr>
          <a:xfrm rot="-2241264">
            <a:off x="3523191" y="2096357"/>
            <a:ext cx="2097624" cy="2186909"/>
            <a:chOff x="1338225" y="2253400"/>
            <a:chExt cx="3047700" cy="3177425"/>
          </a:xfrm>
        </p:grpSpPr>
        <p:sp>
          <p:nvSpPr>
            <p:cNvPr id="9671" name="Google Shape;9671;p49"/>
            <p:cNvSpPr/>
            <p:nvPr/>
          </p:nvSpPr>
          <p:spPr>
            <a:xfrm>
              <a:off x="1338225" y="3164650"/>
              <a:ext cx="1940225" cy="2266175"/>
            </a:xfrm>
            <a:custGeom>
              <a:avLst/>
              <a:gdLst/>
              <a:ahLst/>
              <a:cxnLst/>
              <a:rect l="l" t="t" r="r" b="b"/>
              <a:pathLst>
                <a:path w="77609" h="90647" extrusionOk="0">
                  <a:moveTo>
                    <a:pt x="76585" y="4847"/>
                  </a:moveTo>
                  <a:cubicBezTo>
                    <a:pt x="76517" y="4710"/>
                    <a:pt x="76380" y="4642"/>
                    <a:pt x="76244" y="4710"/>
                  </a:cubicBezTo>
                  <a:cubicBezTo>
                    <a:pt x="74128" y="3004"/>
                    <a:pt x="71739" y="1092"/>
                    <a:pt x="69145" y="69"/>
                  </a:cubicBezTo>
                  <a:cubicBezTo>
                    <a:pt x="69077" y="0"/>
                    <a:pt x="68940" y="69"/>
                    <a:pt x="68940" y="205"/>
                  </a:cubicBezTo>
                  <a:cubicBezTo>
                    <a:pt x="68053" y="69"/>
                    <a:pt x="67166" y="410"/>
                    <a:pt x="66551" y="1092"/>
                  </a:cubicBezTo>
                  <a:cubicBezTo>
                    <a:pt x="66210" y="1570"/>
                    <a:pt x="66142" y="2253"/>
                    <a:pt x="66483" y="2799"/>
                  </a:cubicBezTo>
                  <a:cubicBezTo>
                    <a:pt x="66415" y="2799"/>
                    <a:pt x="66346" y="2867"/>
                    <a:pt x="66346" y="2935"/>
                  </a:cubicBezTo>
                  <a:cubicBezTo>
                    <a:pt x="63753" y="3072"/>
                    <a:pt x="61842" y="5324"/>
                    <a:pt x="62046" y="7918"/>
                  </a:cubicBezTo>
                  <a:cubicBezTo>
                    <a:pt x="62115" y="8055"/>
                    <a:pt x="62115" y="8123"/>
                    <a:pt x="62183" y="8259"/>
                  </a:cubicBezTo>
                  <a:cubicBezTo>
                    <a:pt x="58975" y="13311"/>
                    <a:pt x="55084" y="17815"/>
                    <a:pt x="50647" y="21843"/>
                  </a:cubicBezTo>
                  <a:cubicBezTo>
                    <a:pt x="46211" y="25870"/>
                    <a:pt x="41023" y="28941"/>
                    <a:pt x="36177" y="32354"/>
                  </a:cubicBezTo>
                  <a:cubicBezTo>
                    <a:pt x="26894" y="38702"/>
                    <a:pt x="18566" y="46279"/>
                    <a:pt x="11331" y="54879"/>
                  </a:cubicBezTo>
                  <a:cubicBezTo>
                    <a:pt x="7372" y="59657"/>
                    <a:pt x="3959" y="64845"/>
                    <a:pt x="1093" y="70374"/>
                  </a:cubicBezTo>
                  <a:cubicBezTo>
                    <a:pt x="1024" y="70442"/>
                    <a:pt x="1024" y="70578"/>
                    <a:pt x="1093" y="70578"/>
                  </a:cubicBezTo>
                  <a:cubicBezTo>
                    <a:pt x="1" y="75561"/>
                    <a:pt x="5529" y="80271"/>
                    <a:pt x="8874" y="83069"/>
                  </a:cubicBezTo>
                  <a:cubicBezTo>
                    <a:pt x="11126" y="84981"/>
                    <a:pt x="13515" y="86619"/>
                    <a:pt x="16109" y="87984"/>
                  </a:cubicBezTo>
                  <a:cubicBezTo>
                    <a:pt x="18566" y="89281"/>
                    <a:pt x="21229" y="90646"/>
                    <a:pt x="24027" y="90305"/>
                  </a:cubicBezTo>
                  <a:cubicBezTo>
                    <a:pt x="24095" y="90305"/>
                    <a:pt x="24164" y="90305"/>
                    <a:pt x="24164" y="90237"/>
                  </a:cubicBezTo>
                  <a:cubicBezTo>
                    <a:pt x="24300" y="90305"/>
                    <a:pt x="24368" y="90237"/>
                    <a:pt x="24437" y="90168"/>
                  </a:cubicBezTo>
                  <a:cubicBezTo>
                    <a:pt x="33174" y="82728"/>
                    <a:pt x="40545" y="73923"/>
                    <a:pt x="46347" y="64026"/>
                  </a:cubicBezTo>
                  <a:cubicBezTo>
                    <a:pt x="49146" y="59248"/>
                    <a:pt x="51535" y="54265"/>
                    <a:pt x="53514" y="49146"/>
                  </a:cubicBezTo>
                  <a:cubicBezTo>
                    <a:pt x="55698" y="43412"/>
                    <a:pt x="56995" y="37405"/>
                    <a:pt x="58975" y="31672"/>
                  </a:cubicBezTo>
                  <a:cubicBezTo>
                    <a:pt x="60135" y="28122"/>
                    <a:pt x="61842" y="24846"/>
                    <a:pt x="64094" y="21843"/>
                  </a:cubicBezTo>
                  <a:cubicBezTo>
                    <a:pt x="66278" y="18908"/>
                    <a:pt x="68872" y="16450"/>
                    <a:pt x="71329" y="13788"/>
                  </a:cubicBezTo>
                  <a:cubicBezTo>
                    <a:pt x="71329" y="13720"/>
                    <a:pt x="71329" y="13652"/>
                    <a:pt x="71329" y="13652"/>
                  </a:cubicBezTo>
                  <a:cubicBezTo>
                    <a:pt x="72148" y="13652"/>
                    <a:pt x="73036" y="13242"/>
                    <a:pt x="73582" y="12560"/>
                  </a:cubicBezTo>
                  <a:cubicBezTo>
                    <a:pt x="74537" y="11399"/>
                    <a:pt x="74810" y="9761"/>
                    <a:pt x="74401" y="8328"/>
                  </a:cubicBezTo>
                  <a:cubicBezTo>
                    <a:pt x="76312" y="8464"/>
                    <a:pt x="77609" y="6417"/>
                    <a:pt x="76585" y="4847"/>
                  </a:cubicBezTo>
                  <a:close/>
                  <a:moveTo>
                    <a:pt x="46825" y="25597"/>
                  </a:moveTo>
                  <a:cubicBezTo>
                    <a:pt x="46961" y="27576"/>
                    <a:pt x="47439" y="29419"/>
                    <a:pt x="48258" y="31194"/>
                  </a:cubicBezTo>
                  <a:cubicBezTo>
                    <a:pt x="46279" y="30580"/>
                    <a:pt x="44163" y="31057"/>
                    <a:pt x="42661" y="32423"/>
                  </a:cubicBezTo>
                  <a:cubicBezTo>
                    <a:pt x="42456" y="31330"/>
                    <a:pt x="42183" y="30238"/>
                    <a:pt x="41774" y="29146"/>
                  </a:cubicBezTo>
                  <a:cubicBezTo>
                    <a:pt x="43480" y="27986"/>
                    <a:pt x="45187" y="26825"/>
                    <a:pt x="46825" y="25597"/>
                  </a:cubicBezTo>
                  <a:close/>
                  <a:moveTo>
                    <a:pt x="42798" y="33242"/>
                  </a:moveTo>
                  <a:lnTo>
                    <a:pt x="42798" y="33242"/>
                  </a:lnTo>
                  <a:cubicBezTo>
                    <a:pt x="44777" y="31194"/>
                    <a:pt x="47985" y="31126"/>
                    <a:pt x="50101" y="32969"/>
                  </a:cubicBezTo>
                  <a:cubicBezTo>
                    <a:pt x="52354" y="34812"/>
                    <a:pt x="52695" y="38020"/>
                    <a:pt x="50989" y="40272"/>
                  </a:cubicBezTo>
                  <a:cubicBezTo>
                    <a:pt x="49214" y="42593"/>
                    <a:pt x="45733" y="42661"/>
                    <a:pt x="43549" y="40955"/>
                  </a:cubicBezTo>
                  <a:cubicBezTo>
                    <a:pt x="41637" y="39044"/>
                    <a:pt x="40545" y="36313"/>
                    <a:pt x="42252" y="33788"/>
                  </a:cubicBezTo>
                  <a:cubicBezTo>
                    <a:pt x="42320" y="33719"/>
                    <a:pt x="42388" y="33583"/>
                    <a:pt x="42525" y="33515"/>
                  </a:cubicBezTo>
                  <a:cubicBezTo>
                    <a:pt x="42661" y="33515"/>
                    <a:pt x="42798" y="33378"/>
                    <a:pt x="42798" y="33242"/>
                  </a:cubicBezTo>
                  <a:close/>
                  <a:moveTo>
                    <a:pt x="24164" y="89759"/>
                  </a:moveTo>
                  <a:cubicBezTo>
                    <a:pt x="24095" y="89690"/>
                    <a:pt x="24027" y="89690"/>
                    <a:pt x="23959" y="89759"/>
                  </a:cubicBezTo>
                  <a:cubicBezTo>
                    <a:pt x="21024" y="90032"/>
                    <a:pt x="18293" y="88530"/>
                    <a:pt x="15836" y="87165"/>
                  </a:cubicBezTo>
                  <a:cubicBezTo>
                    <a:pt x="13720" y="85936"/>
                    <a:pt x="11673" y="84571"/>
                    <a:pt x="9761" y="83001"/>
                  </a:cubicBezTo>
                  <a:cubicBezTo>
                    <a:pt x="6007" y="79930"/>
                    <a:pt x="1502" y="75902"/>
                    <a:pt x="1434" y="70647"/>
                  </a:cubicBezTo>
                  <a:cubicBezTo>
                    <a:pt x="1502" y="70647"/>
                    <a:pt x="1570" y="70578"/>
                    <a:pt x="1570" y="70578"/>
                  </a:cubicBezTo>
                  <a:cubicBezTo>
                    <a:pt x="3959" y="65937"/>
                    <a:pt x="6826" y="61500"/>
                    <a:pt x="10034" y="57405"/>
                  </a:cubicBezTo>
                  <a:cubicBezTo>
                    <a:pt x="12423" y="58975"/>
                    <a:pt x="12150" y="62661"/>
                    <a:pt x="13174" y="65118"/>
                  </a:cubicBezTo>
                  <a:cubicBezTo>
                    <a:pt x="14198" y="67507"/>
                    <a:pt x="15836" y="69691"/>
                    <a:pt x="17816" y="71397"/>
                  </a:cubicBezTo>
                  <a:cubicBezTo>
                    <a:pt x="19727" y="73036"/>
                    <a:pt x="22048" y="74196"/>
                    <a:pt x="24505" y="74810"/>
                  </a:cubicBezTo>
                  <a:cubicBezTo>
                    <a:pt x="28327" y="75698"/>
                    <a:pt x="32559" y="75015"/>
                    <a:pt x="35494" y="78155"/>
                  </a:cubicBezTo>
                  <a:cubicBezTo>
                    <a:pt x="35494" y="78155"/>
                    <a:pt x="35563" y="78223"/>
                    <a:pt x="35631" y="78223"/>
                  </a:cubicBezTo>
                  <a:cubicBezTo>
                    <a:pt x="32081" y="82387"/>
                    <a:pt x="28259" y="86209"/>
                    <a:pt x="24164" y="89759"/>
                  </a:cubicBezTo>
                  <a:close/>
                  <a:moveTo>
                    <a:pt x="35904" y="77814"/>
                  </a:moveTo>
                  <a:cubicBezTo>
                    <a:pt x="34061" y="75425"/>
                    <a:pt x="30989" y="75015"/>
                    <a:pt x="28122" y="74674"/>
                  </a:cubicBezTo>
                  <a:cubicBezTo>
                    <a:pt x="24505" y="74333"/>
                    <a:pt x="21229" y="73377"/>
                    <a:pt x="18362" y="71056"/>
                  </a:cubicBezTo>
                  <a:cubicBezTo>
                    <a:pt x="15768" y="68872"/>
                    <a:pt x="13857" y="65937"/>
                    <a:pt x="13038" y="62661"/>
                  </a:cubicBezTo>
                  <a:cubicBezTo>
                    <a:pt x="12492" y="60613"/>
                    <a:pt x="12355" y="58156"/>
                    <a:pt x="10239" y="57063"/>
                  </a:cubicBezTo>
                  <a:lnTo>
                    <a:pt x="11126" y="55903"/>
                  </a:lnTo>
                  <a:cubicBezTo>
                    <a:pt x="13515" y="57814"/>
                    <a:pt x="14062" y="60749"/>
                    <a:pt x="15017" y="63480"/>
                  </a:cubicBezTo>
                  <a:cubicBezTo>
                    <a:pt x="15836" y="66142"/>
                    <a:pt x="17474" y="68462"/>
                    <a:pt x="19659" y="70237"/>
                  </a:cubicBezTo>
                  <a:cubicBezTo>
                    <a:pt x="21775" y="71875"/>
                    <a:pt x="24368" y="72967"/>
                    <a:pt x="27099" y="73377"/>
                  </a:cubicBezTo>
                  <a:cubicBezTo>
                    <a:pt x="30511" y="73991"/>
                    <a:pt x="34266" y="74128"/>
                    <a:pt x="36928" y="76653"/>
                  </a:cubicBezTo>
                  <a:lnTo>
                    <a:pt x="36928" y="76653"/>
                  </a:lnTo>
                  <a:lnTo>
                    <a:pt x="35904" y="77814"/>
                  </a:lnTo>
                  <a:close/>
                  <a:moveTo>
                    <a:pt x="38020" y="75288"/>
                  </a:moveTo>
                  <a:lnTo>
                    <a:pt x="37201" y="76312"/>
                  </a:lnTo>
                  <a:lnTo>
                    <a:pt x="37201" y="76312"/>
                  </a:lnTo>
                  <a:cubicBezTo>
                    <a:pt x="35153" y="74333"/>
                    <a:pt x="32491" y="73718"/>
                    <a:pt x="29761" y="73309"/>
                  </a:cubicBezTo>
                  <a:cubicBezTo>
                    <a:pt x="26211" y="72763"/>
                    <a:pt x="22798" y="72217"/>
                    <a:pt x="19932" y="69828"/>
                  </a:cubicBezTo>
                  <a:cubicBezTo>
                    <a:pt x="17201" y="67643"/>
                    <a:pt x="15904" y="64845"/>
                    <a:pt x="14881" y="61637"/>
                  </a:cubicBezTo>
                  <a:cubicBezTo>
                    <a:pt x="14130" y="59384"/>
                    <a:pt x="13379" y="57063"/>
                    <a:pt x="11399" y="55630"/>
                  </a:cubicBezTo>
                  <a:cubicBezTo>
                    <a:pt x="14812" y="51466"/>
                    <a:pt x="18498" y="47507"/>
                    <a:pt x="22525" y="43890"/>
                  </a:cubicBezTo>
                  <a:cubicBezTo>
                    <a:pt x="23618" y="45938"/>
                    <a:pt x="25802" y="46415"/>
                    <a:pt x="27986" y="46688"/>
                  </a:cubicBezTo>
                  <a:cubicBezTo>
                    <a:pt x="31058" y="47030"/>
                    <a:pt x="34197" y="47507"/>
                    <a:pt x="36859" y="49214"/>
                  </a:cubicBezTo>
                  <a:cubicBezTo>
                    <a:pt x="39931" y="51193"/>
                    <a:pt x="40614" y="54197"/>
                    <a:pt x="42047" y="57268"/>
                  </a:cubicBezTo>
                  <a:cubicBezTo>
                    <a:pt x="43071" y="59316"/>
                    <a:pt x="44777" y="61022"/>
                    <a:pt x="46825" y="62046"/>
                  </a:cubicBezTo>
                  <a:cubicBezTo>
                    <a:pt x="44231" y="66688"/>
                    <a:pt x="41296" y="71124"/>
                    <a:pt x="38020" y="75288"/>
                  </a:cubicBezTo>
                  <a:close/>
                  <a:moveTo>
                    <a:pt x="47166" y="61432"/>
                  </a:moveTo>
                  <a:cubicBezTo>
                    <a:pt x="43890" y="59930"/>
                    <a:pt x="42730" y="57200"/>
                    <a:pt x="41433" y="54060"/>
                  </a:cubicBezTo>
                  <a:cubicBezTo>
                    <a:pt x="40614" y="51944"/>
                    <a:pt x="39248" y="50169"/>
                    <a:pt x="37405" y="48873"/>
                  </a:cubicBezTo>
                  <a:cubicBezTo>
                    <a:pt x="35631" y="47712"/>
                    <a:pt x="33583" y="46961"/>
                    <a:pt x="31467" y="46552"/>
                  </a:cubicBezTo>
                  <a:cubicBezTo>
                    <a:pt x="28464" y="45938"/>
                    <a:pt x="24641" y="46484"/>
                    <a:pt x="22730" y="43617"/>
                  </a:cubicBezTo>
                  <a:lnTo>
                    <a:pt x="22730" y="43617"/>
                  </a:lnTo>
                  <a:cubicBezTo>
                    <a:pt x="23003" y="43344"/>
                    <a:pt x="23344" y="43071"/>
                    <a:pt x="23618" y="42729"/>
                  </a:cubicBezTo>
                  <a:cubicBezTo>
                    <a:pt x="24914" y="44504"/>
                    <a:pt x="27099" y="44914"/>
                    <a:pt x="29078" y="45255"/>
                  </a:cubicBezTo>
                  <a:cubicBezTo>
                    <a:pt x="32081" y="45664"/>
                    <a:pt x="35221" y="46211"/>
                    <a:pt x="37815" y="47849"/>
                  </a:cubicBezTo>
                  <a:cubicBezTo>
                    <a:pt x="42456" y="50852"/>
                    <a:pt x="42456" y="57883"/>
                    <a:pt x="47781" y="60135"/>
                  </a:cubicBezTo>
                  <a:lnTo>
                    <a:pt x="47781" y="60135"/>
                  </a:lnTo>
                  <a:cubicBezTo>
                    <a:pt x="47644" y="60545"/>
                    <a:pt x="47439" y="61022"/>
                    <a:pt x="47166" y="61432"/>
                  </a:cubicBezTo>
                  <a:close/>
                  <a:moveTo>
                    <a:pt x="54538" y="44641"/>
                  </a:moveTo>
                  <a:cubicBezTo>
                    <a:pt x="52832" y="49828"/>
                    <a:pt x="50647" y="54811"/>
                    <a:pt x="48122" y="59657"/>
                  </a:cubicBezTo>
                  <a:cubicBezTo>
                    <a:pt x="48122" y="59657"/>
                    <a:pt x="48122" y="59657"/>
                    <a:pt x="48054" y="59657"/>
                  </a:cubicBezTo>
                  <a:cubicBezTo>
                    <a:pt x="42934" y="57405"/>
                    <a:pt x="42798" y="50442"/>
                    <a:pt x="38156" y="47507"/>
                  </a:cubicBezTo>
                  <a:cubicBezTo>
                    <a:pt x="36313" y="46347"/>
                    <a:pt x="34197" y="45596"/>
                    <a:pt x="32081" y="45255"/>
                  </a:cubicBezTo>
                  <a:cubicBezTo>
                    <a:pt x="29215" y="44641"/>
                    <a:pt x="26075" y="44777"/>
                    <a:pt x="23959" y="42593"/>
                  </a:cubicBezTo>
                  <a:cubicBezTo>
                    <a:pt x="27781" y="39180"/>
                    <a:pt x="31808" y="36040"/>
                    <a:pt x="35972" y="33105"/>
                  </a:cubicBezTo>
                  <a:cubicBezTo>
                    <a:pt x="37747" y="31808"/>
                    <a:pt x="39590" y="30648"/>
                    <a:pt x="41433" y="29419"/>
                  </a:cubicBezTo>
                  <a:cubicBezTo>
                    <a:pt x="41569" y="30580"/>
                    <a:pt x="41842" y="31740"/>
                    <a:pt x="42183" y="32900"/>
                  </a:cubicBezTo>
                  <a:cubicBezTo>
                    <a:pt x="41979" y="33105"/>
                    <a:pt x="41774" y="33310"/>
                    <a:pt x="41637" y="33583"/>
                  </a:cubicBezTo>
                  <a:cubicBezTo>
                    <a:pt x="40067" y="36040"/>
                    <a:pt x="40682" y="39317"/>
                    <a:pt x="43071" y="41091"/>
                  </a:cubicBezTo>
                  <a:cubicBezTo>
                    <a:pt x="43071" y="41159"/>
                    <a:pt x="43071" y="41228"/>
                    <a:pt x="43139" y="41296"/>
                  </a:cubicBezTo>
                  <a:cubicBezTo>
                    <a:pt x="45596" y="43412"/>
                    <a:pt x="49350" y="43139"/>
                    <a:pt x="51466" y="40613"/>
                  </a:cubicBezTo>
                  <a:cubicBezTo>
                    <a:pt x="51603" y="40477"/>
                    <a:pt x="51739" y="40340"/>
                    <a:pt x="51808" y="40204"/>
                  </a:cubicBezTo>
                  <a:cubicBezTo>
                    <a:pt x="53173" y="40340"/>
                    <a:pt x="54606" y="40272"/>
                    <a:pt x="55971" y="39999"/>
                  </a:cubicBezTo>
                  <a:cubicBezTo>
                    <a:pt x="55494" y="41501"/>
                    <a:pt x="55084" y="43071"/>
                    <a:pt x="54538" y="44641"/>
                  </a:cubicBezTo>
                  <a:close/>
                  <a:moveTo>
                    <a:pt x="56040" y="39453"/>
                  </a:moveTo>
                  <a:lnTo>
                    <a:pt x="56040" y="39453"/>
                  </a:lnTo>
                  <a:cubicBezTo>
                    <a:pt x="54743" y="39658"/>
                    <a:pt x="53378" y="39794"/>
                    <a:pt x="52081" y="39794"/>
                  </a:cubicBezTo>
                  <a:cubicBezTo>
                    <a:pt x="53036" y="37951"/>
                    <a:pt x="52900" y="35699"/>
                    <a:pt x="51808" y="33924"/>
                  </a:cubicBezTo>
                  <a:cubicBezTo>
                    <a:pt x="53855" y="33924"/>
                    <a:pt x="55903" y="33719"/>
                    <a:pt x="57883" y="33310"/>
                  </a:cubicBezTo>
                  <a:cubicBezTo>
                    <a:pt x="57200" y="35289"/>
                    <a:pt x="56654" y="37405"/>
                    <a:pt x="56108" y="39453"/>
                  </a:cubicBezTo>
                  <a:close/>
                  <a:moveTo>
                    <a:pt x="60340" y="26825"/>
                  </a:moveTo>
                  <a:cubicBezTo>
                    <a:pt x="59453" y="28737"/>
                    <a:pt x="58633" y="30716"/>
                    <a:pt x="58019" y="32696"/>
                  </a:cubicBezTo>
                  <a:cubicBezTo>
                    <a:pt x="55835" y="33037"/>
                    <a:pt x="53719" y="33310"/>
                    <a:pt x="51535" y="33583"/>
                  </a:cubicBezTo>
                  <a:cubicBezTo>
                    <a:pt x="51193" y="33037"/>
                    <a:pt x="50784" y="32627"/>
                    <a:pt x="50306" y="32286"/>
                  </a:cubicBezTo>
                  <a:cubicBezTo>
                    <a:pt x="49828" y="31945"/>
                    <a:pt x="49350" y="31603"/>
                    <a:pt x="48873" y="31399"/>
                  </a:cubicBezTo>
                  <a:cubicBezTo>
                    <a:pt x="48190" y="29487"/>
                    <a:pt x="47576" y="27508"/>
                    <a:pt x="47166" y="25460"/>
                  </a:cubicBezTo>
                  <a:cubicBezTo>
                    <a:pt x="47166" y="25460"/>
                    <a:pt x="47166" y="25392"/>
                    <a:pt x="47166" y="25392"/>
                  </a:cubicBezTo>
                  <a:cubicBezTo>
                    <a:pt x="48327" y="24573"/>
                    <a:pt x="49487" y="23617"/>
                    <a:pt x="50579" y="22662"/>
                  </a:cubicBezTo>
                  <a:cubicBezTo>
                    <a:pt x="55221" y="18635"/>
                    <a:pt x="59248" y="13925"/>
                    <a:pt x="62456" y="8669"/>
                  </a:cubicBezTo>
                  <a:cubicBezTo>
                    <a:pt x="63070" y="9283"/>
                    <a:pt x="63821" y="9829"/>
                    <a:pt x="64640" y="10239"/>
                  </a:cubicBezTo>
                  <a:cubicBezTo>
                    <a:pt x="66551" y="11331"/>
                    <a:pt x="68462" y="12423"/>
                    <a:pt x="70374" y="13447"/>
                  </a:cubicBezTo>
                  <a:cubicBezTo>
                    <a:pt x="70442" y="13515"/>
                    <a:pt x="70578" y="13515"/>
                    <a:pt x="70647" y="13447"/>
                  </a:cubicBezTo>
                  <a:cubicBezTo>
                    <a:pt x="70783" y="13515"/>
                    <a:pt x="70851" y="13515"/>
                    <a:pt x="70920" y="13584"/>
                  </a:cubicBezTo>
                  <a:cubicBezTo>
                    <a:pt x="66824" y="17406"/>
                    <a:pt x="62865" y="21774"/>
                    <a:pt x="60340" y="26825"/>
                  </a:cubicBezTo>
                  <a:close/>
                  <a:moveTo>
                    <a:pt x="73582" y="11468"/>
                  </a:moveTo>
                  <a:cubicBezTo>
                    <a:pt x="72967" y="12696"/>
                    <a:pt x="71739" y="13515"/>
                    <a:pt x="70374" y="12833"/>
                  </a:cubicBezTo>
                  <a:cubicBezTo>
                    <a:pt x="70374" y="12833"/>
                    <a:pt x="70305" y="12833"/>
                    <a:pt x="70305" y="12833"/>
                  </a:cubicBezTo>
                  <a:cubicBezTo>
                    <a:pt x="68189" y="11672"/>
                    <a:pt x="66142" y="10512"/>
                    <a:pt x="64094" y="9283"/>
                  </a:cubicBezTo>
                  <a:cubicBezTo>
                    <a:pt x="60954" y="7372"/>
                    <a:pt x="63821" y="3686"/>
                    <a:pt x="66620" y="3345"/>
                  </a:cubicBezTo>
                  <a:cubicBezTo>
                    <a:pt x="68667" y="5256"/>
                    <a:pt x="71329" y="6758"/>
                    <a:pt x="73650" y="8396"/>
                  </a:cubicBezTo>
                  <a:cubicBezTo>
                    <a:pt x="73718" y="8396"/>
                    <a:pt x="73787" y="8396"/>
                    <a:pt x="73787" y="8464"/>
                  </a:cubicBezTo>
                  <a:cubicBezTo>
                    <a:pt x="74128" y="9420"/>
                    <a:pt x="74060" y="10512"/>
                    <a:pt x="73582" y="11468"/>
                  </a:cubicBezTo>
                  <a:close/>
                  <a:moveTo>
                    <a:pt x="73923" y="7713"/>
                  </a:moveTo>
                  <a:cubicBezTo>
                    <a:pt x="71671" y="6143"/>
                    <a:pt x="69350" y="4096"/>
                    <a:pt x="66893" y="2935"/>
                  </a:cubicBezTo>
                  <a:lnTo>
                    <a:pt x="66893" y="2799"/>
                  </a:lnTo>
                  <a:cubicBezTo>
                    <a:pt x="66688" y="2321"/>
                    <a:pt x="66756" y="1707"/>
                    <a:pt x="67166" y="1297"/>
                  </a:cubicBezTo>
                  <a:cubicBezTo>
                    <a:pt x="67712" y="888"/>
                    <a:pt x="68394" y="683"/>
                    <a:pt x="69077" y="683"/>
                  </a:cubicBezTo>
                  <a:cubicBezTo>
                    <a:pt x="69145" y="683"/>
                    <a:pt x="69213" y="683"/>
                    <a:pt x="69213" y="615"/>
                  </a:cubicBezTo>
                  <a:cubicBezTo>
                    <a:pt x="71398" y="2253"/>
                    <a:pt x="73787" y="3618"/>
                    <a:pt x="75902" y="5324"/>
                  </a:cubicBezTo>
                  <a:cubicBezTo>
                    <a:pt x="75971" y="5324"/>
                    <a:pt x="76039" y="5393"/>
                    <a:pt x="76176" y="5324"/>
                  </a:cubicBezTo>
                  <a:cubicBezTo>
                    <a:pt x="76722" y="6758"/>
                    <a:pt x="75356" y="8191"/>
                    <a:pt x="73923" y="771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2" name="Google Shape;9672;p49"/>
            <p:cNvSpPr/>
            <p:nvPr/>
          </p:nvSpPr>
          <p:spPr>
            <a:xfrm>
              <a:off x="2350150" y="3946200"/>
              <a:ext cx="283275" cy="267925"/>
            </a:xfrm>
            <a:custGeom>
              <a:avLst/>
              <a:gdLst/>
              <a:ahLst/>
              <a:cxnLst/>
              <a:rect l="l" t="t" r="r" b="b"/>
              <a:pathLst>
                <a:path w="11331" h="10717" extrusionOk="0">
                  <a:moveTo>
                    <a:pt x="7918" y="1707"/>
                  </a:moveTo>
                  <a:cubicBezTo>
                    <a:pt x="5870" y="751"/>
                    <a:pt x="3345" y="1502"/>
                    <a:pt x="2184" y="3550"/>
                  </a:cubicBezTo>
                  <a:cubicBezTo>
                    <a:pt x="1160" y="5734"/>
                    <a:pt x="2184" y="8328"/>
                    <a:pt x="4437" y="9215"/>
                  </a:cubicBezTo>
                  <a:cubicBezTo>
                    <a:pt x="4642" y="9283"/>
                    <a:pt x="4710" y="9010"/>
                    <a:pt x="4573" y="8942"/>
                  </a:cubicBezTo>
                  <a:cubicBezTo>
                    <a:pt x="0" y="6826"/>
                    <a:pt x="3208" y="0"/>
                    <a:pt x="7781" y="2116"/>
                  </a:cubicBezTo>
                  <a:cubicBezTo>
                    <a:pt x="9624" y="2799"/>
                    <a:pt x="10716" y="4710"/>
                    <a:pt x="10443" y="6621"/>
                  </a:cubicBezTo>
                  <a:cubicBezTo>
                    <a:pt x="10102" y="8874"/>
                    <a:pt x="7713" y="10239"/>
                    <a:pt x="5597" y="9420"/>
                  </a:cubicBezTo>
                  <a:cubicBezTo>
                    <a:pt x="5324" y="9283"/>
                    <a:pt x="5119" y="9761"/>
                    <a:pt x="5461" y="9829"/>
                  </a:cubicBezTo>
                  <a:cubicBezTo>
                    <a:pt x="7645" y="10717"/>
                    <a:pt x="10170" y="9488"/>
                    <a:pt x="10785" y="7167"/>
                  </a:cubicBezTo>
                  <a:cubicBezTo>
                    <a:pt x="11331" y="4915"/>
                    <a:pt x="10170" y="2594"/>
                    <a:pt x="7918" y="1707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3" name="Google Shape;9673;p49"/>
            <p:cNvSpPr/>
            <p:nvPr/>
          </p:nvSpPr>
          <p:spPr>
            <a:xfrm>
              <a:off x="3437125" y="2575925"/>
              <a:ext cx="430050" cy="382275"/>
            </a:xfrm>
            <a:custGeom>
              <a:avLst/>
              <a:gdLst/>
              <a:ahLst/>
              <a:cxnLst/>
              <a:rect l="l" t="t" r="r" b="b"/>
              <a:pathLst>
                <a:path w="17202" h="15291" extrusionOk="0">
                  <a:moveTo>
                    <a:pt x="16724" y="5939"/>
                  </a:moveTo>
                  <a:cubicBezTo>
                    <a:pt x="16314" y="4574"/>
                    <a:pt x="14881" y="3482"/>
                    <a:pt x="13925" y="2526"/>
                  </a:cubicBezTo>
                  <a:cubicBezTo>
                    <a:pt x="13174" y="1570"/>
                    <a:pt x="12151" y="888"/>
                    <a:pt x="10990" y="478"/>
                  </a:cubicBezTo>
                  <a:cubicBezTo>
                    <a:pt x="8669" y="1"/>
                    <a:pt x="5871" y="2253"/>
                    <a:pt x="5461" y="4437"/>
                  </a:cubicBezTo>
                  <a:cubicBezTo>
                    <a:pt x="5393" y="4506"/>
                    <a:pt x="5393" y="4574"/>
                    <a:pt x="5461" y="4642"/>
                  </a:cubicBezTo>
                  <a:cubicBezTo>
                    <a:pt x="5393" y="4710"/>
                    <a:pt x="5393" y="4779"/>
                    <a:pt x="5461" y="4847"/>
                  </a:cubicBezTo>
                  <a:lnTo>
                    <a:pt x="5530" y="4983"/>
                  </a:lnTo>
                  <a:cubicBezTo>
                    <a:pt x="5257" y="6348"/>
                    <a:pt x="5120" y="7577"/>
                    <a:pt x="3823" y="8464"/>
                  </a:cubicBezTo>
                  <a:cubicBezTo>
                    <a:pt x="2731" y="9011"/>
                    <a:pt x="1639" y="9488"/>
                    <a:pt x="479" y="9898"/>
                  </a:cubicBezTo>
                  <a:cubicBezTo>
                    <a:pt x="274" y="9966"/>
                    <a:pt x="274" y="10239"/>
                    <a:pt x="410" y="10376"/>
                  </a:cubicBezTo>
                  <a:cubicBezTo>
                    <a:pt x="1" y="11536"/>
                    <a:pt x="888" y="12969"/>
                    <a:pt x="1776" y="13789"/>
                  </a:cubicBezTo>
                  <a:cubicBezTo>
                    <a:pt x="2799" y="14812"/>
                    <a:pt x="4301" y="15290"/>
                    <a:pt x="5734" y="15154"/>
                  </a:cubicBezTo>
                  <a:cubicBezTo>
                    <a:pt x="5803" y="15154"/>
                    <a:pt x="5871" y="15085"/>
                    <a:pt x="5939" y="15017"/>
                  </a:cubicBezTo>
                  <a:cubicBezTo>
                    <a:pt x="6007" y="15017"/>
                    <a:pt x="6076" y="14949"/>
                    <a:pt x="6076" y="14881"/>
                  </a:cubicBezTo>
                  <a:cubicBezTo>
                    <a:pt x="6622" y="13720"/>
                    <a:pt x="7441" y="12696"/>
                    <a:pt x="8533" y="11877"/>
                  </a:cubicBezTo>
                  <a:cubicBezTo>
                    <a:pt x="9420" y="11263"/>
                    <a:pt x="10444" y="10853"/>
                    <a:pt x="11468" y="10512"/>
                  </a:cubicBezTo>
                  <a:cubicBezTo>
                    <a:pt x="11741" y="10649"/>
                    <a:pt x="11946" y="10717"/>
                    <a:pt x="12219" y="10717"/>
                  </a:cubicBezTo>
                  <a:cubicBezTo>
                    <a:pt x="13584" y="10785"/>
                    <a:pt x="15017" y="9352"/>
                    <a:pt x="15836" y="8464"/>
                  </a:cubicBezTo>
                  <a:cubicBezTo>
                    <a:pt x="16587" y="7850"/>
                    <a:pt x="16929" y="6895"/>
                    <a:pt x="16724" y="5939"/>
                  </a:cubicBezTo>
                  <a:close/>
                  <a:moveTo>
                    <a:pt x="5598" y="14608"/>
                  </a:moveTo>
                  <a:cubicBezTo>
                    <a:pt x="3141" y="14676"/>
                    <a:pt x="1025" y="12833"/>
                    <a:pt x="820" y="10376"/>
                  </a:cubicBezTo>
                  <a:cubicBezTo>
                    <a:pt x="2253" y="10103"/>
                    <a:pt x="3687" y="9420"/>
                    <a:pt x="4779" y="8464"/>
                  </a:cubicBezTo>
                  <a:cubicBezTo>
                    <a:pt x="5598" y="7714"/>
                    <a:pt x="6007" y="6553"/>
                    <a:pt x="5939" y="5461"/>
                  </a:cubicBezTo>
                  <a:cubicBezTo>
                    <a:pt x="6895" y="6553"/>
                    <a:pt x="7919" y="7577"/>
                    <a:pt x="9011" y="8533"/>
                  </a:cubicBezTo>
                  <a:cubicBezTo>
                    <a:pt x="9557" y="9079"/>
                    <a:pt x="10171" y="9625"/>
                    <a:pt x="10854" y="10171"/>
                  </a:cubicBezTo>
                  <a:cubicBezTo>
                    <a:pt x="8465" y="10649"/>
                    <a:pt x="6485" y="12287"/>
                    <a:pt x="5598" y="14608"/>
                  </a:cubicBezTo>
                  <a:close/>
                  <a:moveTo>
                    <a:pt x="15359" y="8055"/>
                  </a:moveTo>
                  <a:cubicBezTo>
                    <a:pt x="14744" y="9011"/>
                    <a:pt x="13652" y="9557"/>
                    <a:pt x="12492" y="9625"/>
                  </a:cubicBezTo>
                  <a:cubicBezTo>
                    <a:pt x="11058" y="9625"/>
                    <a:pt x="10649" y="9147"/>
                    <a:pt x="9557" y="8260"/>
                  </a:cubicBezTo>
                  <a:cubicBezTo>
                    <a:pt x="8328" y="7168"/>
                    <a:pt x="7100" y="5939"/>
                    <a:pt x="5871" y="4847"/>
                  </a:cubicBezTo>
                  <a:lnTo>
                    <a:pt x="5871" y="4847"/>
                  </a:lnTo>
                  <a:lnTo>
                    <a:pt x="5871" y="4847"/>
                  </a:lnTo>
                  <a:cubicBezTo>
                    <a:pt x="6007" y="4779"/>
                    <a:pt x="6076" y="4710"/>
                    <a:pt x="6076" y="4574"/>
                  </a:cubicBezTo>
                  <a:cubicBezTo>
                    <a:pt x="6554" y="3277"/>
                    <a:pt x="7509" y="2185"/>
                    <a:pt x="8806" y="1570"/>
                  </a:cubicBezTo>
                  <a:cubicBezTo>
                    <a:pt x="9966" y="956"/>
                    <a:pt x="11400" y="1161"/>
                    <a:pt x="12424" y="2048"/>
                  </a:cubicBezTo>
                  <a:cubicBezTo>
                    <a:pt x="14062" y="3209"/>
                    <a:pt x="17202" y="5871"/>
                    <a:pt x="15359" y="8055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4" name="Google Shape;9674;p49"/>
            <p:cNvSpPr/>
            <p:nvPr/>
          </p:nvSpPr>
          <p:spPr>
            <a:xfrm>
              <a:off x="3614600" y="2661250"/>
              <a:ext cx="40975" cy="49500"/>
            </a:xfrm>
            <a:custGeom>
              <a:avLst/>
              <a:gdLst/>
              <a:ahLst/>
              <a:cxnLst/>
              <a:rect l="l" t="t" r="r" b="b"/>
              <a:pathLst>
                <a:path w="1639" h="1980" extrusionOk="0">
                  <a:moveTo>
                    <a:pt x="1366" y="1297"/>
                  </a:moveTo>
                  <a:cubicBezTo>
                    <a:pt x="1093" y="1502"/>
                    <a:pt x="683" y="1434"/>
                    <a:pt x="478" y="1093"/>
                  </a:cubicBezTo>
                  <a:cubicBezTo>
                    <a:pt x="342" y="819"/>
                    <a:pt x="547" y="410"/>
                    <a:pt x="888" y="342"/>
                  </a:cubicBezTo>
                  <a:cubicBezTo>
                    <a:pt x="1024" y="342"/>
                    <a:pt x="956" y="0"/>
                    <a:pt x="820" y="69"/>
                  </a:cubicBezTo>
                  <a:cubicBezTo>
                    <a:pt x="274" y="205"/>
                    <a:pt x="1" y="751"/>
                    <a:pt x="205" y="1229"/>
                  </a:cubicBezTo>
                  <a:cubicBezTo>
                    <a:pt x="410" y="1775"/>
                    <a:pt x="1093" y="1980"/>
                    <a:pt x="1502" y="1570"/>
                  </a:cubicBezTo>
                  <a:cubicBezTo>
                    <a:pt x="1639" y="1502"/>
                    <a:pt x="1570" y="1229"/>
                    <a:pt x="1366" y="1297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5" name="Google Shape;9675;p49"/>
            <p:cNvSpPr/>
            <p:nvPr/>
          </p:nvSpPr>
          <p:spPr>
            <a:xfrm>
              <a:off x="3648725" y="2664650"/>
              <a:ext cx="42700" cy="46100"/>
            </a:xfrm>
            <a:custGeom>
              <a:avLst/>
              <a:gdLst/>
              <a:ahLst/>
              <a:cxnLst/>
              <a:rect l="l" t="t" r="r" b="b"/>
              <a:pathLst>
                <a:path w="1708" h="1844" extrusionOk="0">
                  <a:moveTo>
                    <a:pt x="1366" y="410"/>
                  </a:moveTo>
                  <a:cubicBezTo>
                    <a:pt x="1025" y="69"/>
                    <a:pt x="547" y="1"/>
                    <a:pt x="205" y="206"/>
                  </a:cubicBezTo>
                  <a:cubicBezTo>
                    <a:pt x="1" y="274"/>
                    <a:pt x="137" y="479"/>
                    <a:pt x="274" y="479"/>
                  </a:cubicBezTo>
                  <a:cubicBezTo>
                    <a:pt x="547" y="342"/>
                    <a:pt x="888" y="410"/>
                    <a:pt x="1161" y="683"/>
                  </a:cubicBezTo>
                  <a:cubicBezTo>
                    <a:pt x="1298" y="888"/>
                    <a:pt x="1298" y="1230"/>
                    <a:pt x="1161" y="1503"/>
                  </a:cubicBezTo>
                  <a:cubicBezTo>
                    <a:pt x="1025" y="1707"/>
                    <a:pt x="1298" y="1844"/>
                    <a:pt x="1434" y="1639"/>
                  </a:cubicBezTo>
                  <a:cubicBezTo>
                    <a:pt x="1707" y="1298"/>
                    <a:pt x="1707" y="752"/>
                    <a:pt x="1366" y="41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6" name="Google Shape;9676;p49"/>
            <p:cNvSpPr/>
            <p:nvPr/>
          </p:nvSpPr>
          <p:spPr>
            <a:xfrm>
              <a:off x="3769875" y="2719275"/>
              <a:ext cx="41000" cy="49500"/>
            </a:xfrm>
            <a:custGeom>
              <a:avLst/>
              <a:gdLst/>
              <a:ahLst/>
              <a:cxnLst/>
              <a:rect l="l" t="t" r="r" b="b"/>
              <a:pathLst>
                <a:path w="1640" h="1980" extrusionOk="0">
                  <a:moveTo>
                    <a:pt x="1298" y="1297"/>
                  </a:moveTo>
                  <a:cubicBezTo>
                    <a:pt x="1161" y="1297"/>
                    <a:pt x="1025" y="1297"/>
                    <a:pt x="888" y="1297"/>
                  </a:cubicBezTo>
                  <a:cubicBezTo>
                    <a:pt x="752" y="1297"/>
                    <a:pt x="615" y="1161"/>
                    <a:pt x="547" y="1024"/>
                  </a:cubicBezTo>
                  <a:cubicBezTo>
                    <a:pt x="479" y="751"/>
                    <a:pt x="615" y="410"/>
                    <a:pt x="888" y="341"/>
                  </a:cubicBezTo>
                  <a:cubicBezTo>
                    <a:pt x="1093" y="273"/>
                    <a:pt x="1025" y="0"/>
                    <a:pt x="820" y="68"/>
                  </a:cubicBezTo>
                  <a:cubicBezTo>
                    <a:pt x="342" y="205"/>
                    <a:pt x="1" y="683"/>
                    <a:pt x="206" y="1229"/>
                  </a:cubicBezTo>
                  <a:cubicBezTo>
                    <a:pt x="411" y="1638"/>
                    <a:pt x="1093" y="1980"/>
                    <a:pt x="1503" y="1570"/>
                  </a:cubicBezTo>
                  <a:cubicBezTo>
                    <a:pt x="1639" y="1434"/>
                    <a:pt x="1434" y="1297"/>
                    <a:pt x="1298" y="1297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7" name="Google Shape;9677;p49"/>
            <p:cNvSpPr/>
            <p:nvPr/>
          </p:nvSpPr>
          <p:spPr>
            <a:xfrm>
              <a:off x="3621425" y="2806300"/>
              <a:ext cx="17100" cy="37550"/>
            </a:xfrm>
            <a:custGeom>
              <a:avLst/>
              <a:gdLst/>
              <a:ahLst/>
              <a:cxnLst/>
              <a:rect l="l" t="t" r="r" b="b"/>
              <a:pathLst>
                <a:path w="684" h="1502" extrusionOk="0">
                  <a:moveTo>
                    <a:pt x="342" y="137"/>
                  </a:moveTo>
                  <a:cubicBezTo>
                    <a:pt x="205" y="0"/>
                    <a:pt x="1" y="137"/>
                    <a:pt x="137" y="342"/>
                  </a:cubicBezTo>
                  <a:cubicBezTo>
                    <a:pt x="342" y="546"/>
                    <a:pt x="342" y="888"/>
                    <a:pt x="137" y="1161"/>
                  </a:cubicBezTo>
                  <a:cubicBezTo>
                    <a:pt x="1" y="1297"/>
                    <a:pt x="205" y="1502"/>
                    <a:pt x="342" y="1365"/>
                  </a:cubicBezTo>
                  <a:cubicBezTo>
                    <a:pt x="683" y="1024"/>
                    <a:pt x="683" y="478"/>
                    <a:pt x="342" y="137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8" name="Google Shape;9678;p49"/>
            <p:cNvSpPr/>
            <p:nvPr/>
          </p:nvSpPr>
          <p:spPr>
            <a:xfrm>
              <a:off x="3575350" y="2818250"/>
              <a:ext cx="27325" cy="46100"/>
            </a:xfrm>
            <a:custGeom>
              <a:avLst/>
              <a:gdLst/>
              <a:ahLst/>
              <a:cxnLst/>
              <a:rect l="l" t="t" r="r" b="b"/>
              <a:pathLst>
                <a:path w="1093" h="1844" extrusionOk="0">
                  <a:moveTo>
                    <a:pt x="888" y="1365"/>
                  </a:moveTo>
                  <a:cubicBezTo>
                    <a:pt x="478" y="1024"/>
                    <a:pt x="547" y="410"/>
                    <a:pt x="956" y="205"/>
                  </a:cubicBezTo>
                  <a:cubicBezTo>
                    <a:pt x="1093" y="137"/>
                    <a:pt x="1025" y="0"/>
                    <a:pt x="888" y="0"/>
                  </a:cubicBezTo>
                  <a:cubicBezTo>
                    <a:pt x="137" y="205"/>
                    <a:pt x="1" y="1229"/>
                    <a:pt x="683" y="1707"/>
                  </a:cubicBezTo>
                  <a:cubicBezTo>
                    <a:pt x="888" y="1843"/>
                    <a:pt x="1025" y="1502"/>
                    <a:pt x="888" y="1365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9" name="Google Shape;9679;p49"/>
            <p:cNvSpPr/>
            <p:nvPr/>
          </p:nvSpPr>
          <p:spPr>
            <a:xfrm>
              <a:off x="3208475" y="2963275"/>
              <a:ext cx="262800" cy="252600"/>
            </a:xfrm>
            <a:custGeom>
              <a:avLst/>
              <a:gdLst/>
              <a:ahLst/>
              <a:cxnLst/>
              <a:rect l="l" t="t" r="r" b="b"/>
              <a:pathLst>
                <a:path w="10512" h="10104" extrusionOk="0">
                  <a:moveTo>
                    <a:pt x="9829" y="206"/>
                  </a:moveTo>
                  <a:cubicBezTo>
                    <a:pt x="5939" y="2663"/>
                    <a:pt x="2662" y="5871"/>
                    <a:pt x="69" y="9693"/>
                  </a:cubicBezTo>
                  <a:cubicBezTo>
                    <a:pt x="0" y="9898"/>
                    <a:pt x="273" y="10103"/>
                    <a:pt x="410" y="9967"/>
                  </a:cubicBezTo>
                  <a:cubicBezTo>
                    <a:pt x="3140" y="6349"/>
                    <a:pt x="6417" y="3209"/>
                    <a:pt x="10171" y="684"/>
                  </a:cubicBezTo>
                  <a:cubicBezTo>
                    <a:pt x="10512" y="479"/>
                    <a:pt x="10102" y="1"/>
                    <a:pt x="9829" y="206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0" name="Google Shape;9680;p49"/>
            <p:cNvSpPr/>
            <p:nvPr/>
          </p:nvSpPr>
          <p:spPr>
            <a:xfrm>
              <a:off x="3261375" y="2913800"/>
              <a:ext cx="953925" cy="346425"/>
            </a:xfrm>
            <a:custGeom>
              <a:avLst/>
              <a:gdLst/>
              <a:ahLst/>
              <a:cxnLst/>
              <a:rect l="l" t="t" r="r" b="b"/>
              <a:pathLst>
                <a:path w="38157" h="13857" extrusionOk="0">
                  <a:moveTo>
                    <a:pt x="37747" y="69"/>
                  </a:moveTo>
                  <a:cubicBezTo>
                    <a:pt x="24436" y="0"/>
                    <a:pt x="10375" y="4505"/>
                    <a:pt x="205" y="13311"/>
                  </a:cubicBezTo>
                  <a:cubicBezTo>
                    <a:pt x="0" y="13447"/>
                    <a:pt x="273" y="13857"/>
                    <a:pt x="546" y="13652"/>
                  </a:cubicBezTo>
                  <a:cubicBezTo>
                    <a:pt x="5734" y="9625"/>
                    <a:pt x="11604" y="6417"/>
                    <a:pt x="17815" y="4096"/>
                  </a:cubicBezTo>
                  <a:cubicBezTo>
                    <a:pt x="24163" y="1843"/>
                    <a:pt x="30921" y="683"/>
                    <a:pt x="37747" y="683"/>
                  </a:cubicBezTo>
                  <a:cubicBezTo>
                    <a:pt x="38088" y="683"/>
                    <a:pt x="38156" y="69"/>
                    <a:pt x="37747" y="69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1" name="Google Shape;9681;p49"/>
            <p:cNvSpPr/>
            <p:nvPr/>
          </p:nvSpPr>
          <p:spPr>
            <a:xfrm>
              <a:off x="3362050" y="3202175"/>
              <a:ext cx="179200" cy="61475"/>
            </a:xfrm>
            <a:custGeom>
              <a:avLst/>
              <a:gdLst/>
              <a:ahLst/>
              <a:cxnLst/>
              <a:rect l="l" t="t" r="r" b="b"/>
              <a:pathLst>
                <a:path w="7168" h="2459" extrusionOk="0">
                  <a:moveTo>
                    <a:pt x="6758" y="69"/>
                  </a:moveTo>
                  <a:cubicBezTo>
                    <a:pt x="4437" y="342"/>
                    <a:pt x="2253" y="1093"/>
                    <a:pt x="205" y="2117"/>
                  </a:cubicBezTo>
                  <a:cubicBezTo>
                    <a:pt x="1" y="2185"/>
                    <a:pt x="137" y="2458"/>
                    <a:pt x="274" y="2390"/>
                  </a:cubicBezTo>
                  <a:cubicBezTo>
                    <a:pt x="2390" y="1571"/>
                    <a:pt x="4574" y="957"/>
                    <a:pt x="6826" y="547"/>
                  </a:cubicBezTo>
                  <a:cubicBezTo>
                    <a:pt x="7168" y="479"/>
                    <a:pt x="7031" y="1"/>
                    <a:pt x="6758" y="69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2" name="Google Shape;9682;p49"/>
            <p:cNvSpPr/>
            <p:nvPr/>
          </p:nvSpPr>
          <p:spPr>
            <a:xfrm>
              <a:off x="3150450" y="2633950"/>
              <a:ext cx="293525" cy="532425"/>
            </a:xfrm>
            <a:custGeom>
              <a:avLst/>
              <a:gdLst/>
              <a:ahLst/>
              <a:cxnLst/>
              <a:rect l="l" t="t" r="r" b="b"/>
              <a:pathLst>
                <a:path w="11741" h="21297" extrusionOk="0">
                  <a:moveTo>
                    <a:pt x="11195" y="273"/>
                  </a:moveTo>
                  <a:cubicBezTo>
                    <a:pt x="10307" y="4027"/>
                    <a:pt x="9011" y="7713"/>
                    <a:pt x="7304" y="11126"/>
                  </a:cubicBezTo>
                  <a:cubicBezTo>
                    <a:pt x="5325" y="14676"/>
                    <a:pt x="2936" y="17952"/>
                    <a:pt x="137" y="20887"/>
                  </a:cubicBezTo>
                  <a:cubicBezTo>
                    <a:pt x="1" y="21092"/>
                    <a:pt x="274" y="21297"/>
                    <a:pt x="410" y="21160"/>
                  </a:cubicBezTo>
                  <a:cubicBezTo>
                    <a:pt x="6349" y="15699"/>
                    <a:pt x="10307" y="8396"/>
                    <a:pt x="11673" y="410"/>
                  </a:cubicBezTo>
                  <a:cubicBezTo>
                    <a:pt x="11741" y="137"/>
                    <a:pt x="11263" y="0"/>
                    <a:pt x="11195" y="27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3" name="Google Shape;9683;p49"/>
            <p:cNvSpPr/>
            <p:nvPr/>
          </p:nvSpPr>
          <p:spPr>
            <a:xfrm>
              <a:off x="3104375" y="2383100"/>
              <a:ext cx="167250" cy="752550"/>
            </a:xfrm>
            <a:custGeom>
              <a:avLst/>
              <a:gdLst/>
              <a:ahLst/>
              <a:cxnLst/>
              <a:rect l="l" t="t" r="r" b="b"/>
              <a:pathLst>
                <a:path w="6690" h="30102" extrusionOk="0">
                  <a:moveTo>
                    <a:pt x="3209" y="342"/>
                  </a:moveTo>
                  <a:cubicBezTo>
                    <a:pt x="3072" y="0"/>
                    <a:pt x="2526" y="205"/>
                    <a:pt x="2663" y="547"/>
                  </a:cubicBezTo>
                  <a:cubicBezTo>
                    <a:pt x="5871" y="10239"/>
                    <a:pt x="4915" y="20819"/>
                    <a:pt x="69" y="29829"/>
                  </a:cubicBezTo>
                  <a:cubicBezTo>
                    <a:pt x="1" y="29965"/>
                    <a:pt x="274" y="30102"/>
                    <a:pt x="342" y="29965"/>
                  </a:cubicBezTo>
                  <a:cubicBezTo>
                    <a:pt x="5598" y="20955"/>
                    <a:pt x="6690" y="10103"/>
                    <a:pt x="3209" y="342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4" name="Google Shape;9684;p49"/>
            <p:cNvSpPr/>
            <p:nvPr/>
          </p:nvSpPr>
          <p:spPr>
            <a:xfrm>
              <a:off x="3085600" y="2253400"/>
              <a:ext cx="107550" cy="109250"/>
            </a:xfrm>
            <a:custGeom>
              <a:avLst/>
              <a:gdLst/>
              <a:ahLst/>
              <a:cxnLst/>
              <a:rect l="l" t="t" r="r" b="b"/>
              <a:pathLst>
                <a:path w="4302" h="4370" extrusionOk="0">
                  <a:moveTo>
                    <a:pt x="4165" y="2799"/>
                  </a:moveTo>
                  <a:cubicBezTo>
                    <a:pt x="3960" y="2458"/>
                    <a:pt x="3687" y="2117"/>
                    <a:pt x="3414" y="1844"/>
                  </a:cubicBezTo>
                  <a:cubicBezTo>
                    <a:pt x="3550" y="1639"/>
                    <a:pt x="3755" y="1366"/>
                    <a:pt x="3823" y="1230"/>
                  </a:cubicBezTo>
                  <a:cubicBezTo>
                    <a:pt x="4028" y="957"/>
                    <a:pt x="3755" y="683"/>
                    <a:pt x="3550" y="820"/>
                  </a:cubicBezTo>
                  <a:lnTo>
                    <a:pt x="2799" y="1093"/>
                  </a:lnTo>
                  <a:cubicBezTo>
                    <a:pt x="2526" y="752"/>
                    <a:pt x="2253" y="410"/>
                    <a:pt x="1980" y="137"/>
                  </a:cubicBezTo>
                  <a:cubicBezTo>
                    <a:pt x="1844" y="1"/>
                    <a:pt x="1639" y="69"/>
                    <a:pt x="1571" y="206"/>
                  </a:cubicBezTo>
                  <a:cubicBezTo>
                    <a:pt x="1434" y="683"/>
                    <a:pt x="1298" y="1093"/>
                    <a:pt x="1161" y="1571"/>
                  </a:cubicBezTo>
                  <a:lnTo>
                    <a:pt x="342" y="1776"/>
                  </a:lnTo>
                  <a:cubicBezTo>
                    <a:pt x="69" y="1844"/>
                    <a:pt x="1" y="2253"/>
                    <a:pt x="274" y="2322"/>
                  </a:cubicBezTo>
                  <a:lnTo>
                    <a:pt x="1093" y="2526"/>
                  </a:lnTo>
                  <a:cubicBezTo>
                    <a:pt x="1093" y="2799"/>
                    <a:pt x="1093" y="3072"/>
                    <a:pt x="1093" y="3346"/>
                  </a:cubicBezTo>
                  <a:lnTo>
                    <a:pt x="956" y="3892"/>
                  </a:lnTo>
                  <a:cubicBezTo>
                    <a:pt x="888" y="4096"/>
                    <a:pt x="1161" y="4369"/>
                    <a:pt x="1366" y="4165"/>
                  </a:cubicBezTo>
                  <a:cubicBezTo>
                    <a:pt x="1844" y="3823"/>
                    <a:pt x="2253" y="3346"/>
                    <a:pt x="2663" y="2936"/>
                  </a:cubicBezTo>
                  <a:cubicBezTo>
                    <a:pt x="3141" y="3004"/>
                    <a:pt x="3618" y="3141"/>
                    <a:pt x="4096" y="3209"/>
                  </a:cubicBezTo>
                  <a:cubicBezTo>
                    <a:pt x="4165" y="3277"/>
                    <a:pt x="4301" y="3004"/>
                    <a:pt x="4165" y="2799"/>
                  </a:cubicBezTo>
                  <a:close/>
                  <a:moveTo>
                    <a:pt x="3072" y="2526"/>
                  </a:moveTo>
                  <a:cubicBezTo>
                    <a:pt x="3072" y="2458"/>
                    <a:pt x="3072" y="2390"/>
                    <a:pt x="3072" y="2390"/>
                  </a:cubicBezTo>
                  <a:lnTo>
                    <a:pt x="3072" y="2253"/>
                  </a:lnTo>
                  <a:lnTo>
                    <a:pt x="3072" y="2185"/>
                  </a:lnTo>
                  <a:cubicBezTo>
                    <a:pt x="3141" y="2322"/>
                    <a:pt x="3277" y="2458"/>
                    <a:pt x="3345" y="2595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5" name="Google Shape;9685;p49"/>
            <p:cNvSpPr/>
            <p:nvPr/>
          </p:nvSpPr>
          <p:spPr>
            <a:xfrm>
              <a:off x="3403000" y="2505950"/>
              <a:ext cx="88775" cy="90475"/>
            </a:xfrm>
            <a:custGeom>
              <a:avLst/>
              <a:gdLst/>
              <a:ahLst/>
              <a:cxnLst/>
              <a:rect l="l" t="t" r="r" b="b"/>
              <a:pathLst>
                <a:path w="3551" h="3619" extrusionOk="0">
                  <a:moveTo>
                    <a:pt x="3277" y="1298"/>
                  </a:moveTo>
                  <a:cubicBezTo>
                    <a:pt x="3072" y="1230"/>
                    <a:pt x="2867" y="1230"/>
                    <a:pt x="2731" y="1161"/>
                  </a:cubicBezTo>
                  <a:cubicBezTo>
                    <a:pt x="2663" y="888"/>
                    <a:pt x="2594" y="547"/>
                    <a:pt x="2526" y="274"/>
                  </a:cubicBezTo>
                  <a:cubicBezTo>
                    <a:pt x="2458" y="1"/>
                    <a:pt x="2185" y="1"/>
                    <a:pt x="2117" y="138"/>
                  </a:cubicBezTo>
                  <a:cubicBezTo>
                    <a:pt x="1980" y="342"/>
                    <a:pt x="1707" y="752"/>
                    <a:pt x="1502" y="1025"/>
                  </a:cubicBezTo>
                  <a:cubicBezTo>
                    <a:pt x="1093" y="957"/>
                    <a:pt x="683" y="957"/>
                    <a:pt x="274" y="1025"/>
                  </a:cubicBezTo>
                  <a:cubicBezTo>
                    <a:pt x="69" y="1025"/>
                    <a:pt x="1" y="1298"/>
                    <a:pt x="205" y="1434"/>
                  </a:cubicBezTo>
                  <a:cubicBezTo>
                    <a:pt x="410" y="1571"/>
                    <a:pt x="615" y="1707"/>
                    <a:pt x="820" y="1912"/>
                  </a:cubicBezTo>
                  <a:cubicBezTo>
                    <a:pt x="683" y="2049"/>
                    <a:pt x="615" y="2253"/>
                    <a:pt x="478" y="2390"/>
                  </a:cubicBezTo>
                  <a:cubicBezTo>
                    <a:pt x="274" y="2527"/>
                    <a:pt x="274" y="2936"/>
                    <a:pt x="615" y="2868"/>
                  </a:cubicBezTo>
                  <a:cubicBezTo>
                    <a:pt x="956" y="2800"/>
                    <a:pt x="1298" y="2731"/>
                    <a:pt x="1707" y="2595"/>
                  </a:cubicBezTo>
                  <a:cubicBezTo>
                    <a:pt x="1980" y="2868"/>
                    <a:pt x="2253" y="3141"/>
                    <a:pt x="2458" y="3482"/>
                  </a:cubicBezTo>
                  <a:cubicBezTo>
                    <a:pt x="2594" y="3619"/>
                    <a:pt x="2936" y="3550"/>
                    <a:pt x="2936" y="3346"/>
                  </a:cubicBezTo>
                  <a:cubicBezTo>
                    <a:pt x="2936" y="2936"/>
                    <a:pt x="2936" y="2458"/>
                    <a:pt x="2799" y="2117"/>
                  </a:cubicBezTo>
                  <a:cubicBezTo>
                    <a:pt x="3004" y="1980"/>
                    <a:pt x="3141" y="1912"/>
                    <a:pt x="3345" y="1776"/>
                  </a:cubicBezTo>
                  <a:cubicBezTo>
                    <a:pt x="3550" y="1707"/>
                    <a:pt x="3482" y="1366"/>
                    <a:pt x="3277" y="1298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6" name="Google Shape;9686;p49"/>
            <p:cNvSpPr/>
            <p:nvPr/>
          </p:nvSpPr>
          <p:spPr>
            <a:xfrm>
              <a:off x="4269875" y="2854075"/>
              <a:ext cx="116050" cy="122900"/>
            </a:xfrm>
            <a:custGeom>
              <a:avLst/>
              <a:gdLst/>
              <a:ahLst/>
              <a:cxnLst/>
              <a:rect l="l" t="t" r="r" b="b"/>
              <a:pathLst>
                <a:path w="4642" h="4916" extrusionOk="0">
                  <a:moveTo>
                    <a:pt x="4505" y="2458"/>
                  </a:moveTo>
                  <a:lnTo>
                    <a:pt x="3140" y="1707"/>
                  </a:lnTo>
                  <a:cubicBezTo>
                    <a:pt x="3140" y="1297"/>
                    <a:pt x="3208" y="820"/>
                    <a:pt x="3277" y="410"/>
                  </a:cubicBezTo>
                  <a:cubicBezTo>
                    <a:pt x="3277" y="205"/>
                    <a:pt x="3004" y="0"/>
                    <a:pt x="2867" y="205"/>
                  </a:cubicBezTo>
                  <a:cubicBezTo>
                    <a:pt x="2662" y="342"/>
                    <a:pt x="2321" y="751"/>
                    <a:pt x="2048" y="1024"/>
                  </a:cubicBezTo>
                  <a:lnTo>
                    <a:pt x="1297" y="615"/>
                  </a:lnTo>
                  <a:lnTo>
                    <a:pt x="1161" y="410"/>
                  </a:lnTo>
                  <a:cubicBezTo>
                    <a:pt x="1092" y="274"/>
                    <a:pt x="888" y="274"/>
                    <a:pt x="819" y="342"/>
                  </a:cubicBezTo>
                  <a:cubicBezTo>
                    <a:pt x="615" y="342"/>
                    <a:pt x="546" y="547"/>
                    <a:pt x="683" y="683"/>
                  </a:cubicBezTo>
                  <a:lnTo>
                    <a:pt x="683" y="683"/>
                  </a:lnTo>
                  <a:cubicBezTo>
                    <a:pt x="819" y="1161"/>
                    <a:pt x="956" y="1639"/>
                    <a:pt x="1161" y="2116"/>
                  </a:cubicBezTo>
                  <a:cubicBezTo>
                    <a:pt x="819" y="2594"/>
                    <a:pt x="478" y="3140"/>
                    <a:pt x="137" y="3686"/>
                  </a:cubicBezTo>
                  <a:cubicBezTo>
                    <a:pt x="0" y="3891"/>
                    <a:pt x="205" y="4164"/>
                    <a:pt x="478" y="4096"/>
                  </a:cubicBezTo>
                  <a:lnTo>
                    <a:pt x="1980" y="3618"/>
                  </a:lnTo>
                  <a:cubicBezTo>
                    <a:pt x="2116" y="3823"/>
                    <a:pt x="2253" y="4096"/>
                    <a:pt x="2389" y="4232"/>
                  </a:cubicBezTo>
                  <a:cubicBezTo>
                    <a:pt x="2458" y="4301"/>
                    <a:pt x="2526" y="4369"/>
                    <a:pt x="2594" y="4369"/>
                  </a:cubicBezTo>
                  <a:lnTo>
                    <a:pt x="2662" y="4642"/>
                  </a:lnTo>
                  <a:cubicBezTo>
                    <a:pt x="2799" y="4915"/>
                    <a:pt x="3208" y="4779"/>
                    <a:pt x="3208" y="4437"/>
                  </a:cubicBezTo>
                  <a:cubicBezTo>
                    <a:pt x="3140" y="4164"/>
                    <a:pt x="3140" y="3686"/>
                    <a:pt x="3140" y="3277"/>
                  </a:cubicBezTo>
                  <a:lnTo>
                    <a:pt x="4437" y="2867"/>
                  </a:lnTo>
                  <a:cubicBezTo>
                    <a:pt x="4574" y="2799"/>
                    <a:pt x="4642" y="2594"/>
                    <a:pt x="4505" y="2458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7" name="Google Shape;9687;p49"/>
            <p:cNvSpPr/>
            <p:nvPr/>
          </p:nvSpPr>
          <p:spPr>
            <a:xfrm>
              <a:off x="3587300" y="3123700"/>
              <a:ext cx="109225" cy="109225"/>
            </a:xfrm>
            <a:custGeom>
              <a:avLst/>
              <a:gdLst/>
              <a:ahLst/>
              <a:cxnLst/>
              <a:rect l="l" t="t" r="r" b="b"/>
              <a:pathLst>
                <a:path w="4369" h="4369" extrusionOk="0">
                  <a:moveTo>
                    <a:pt x="4369" y="1911"/>
                  </a:moveTo>
                  <a:cubicBezTo>
                    <a:pt x="4369" y="1434"/>
                    <a:pt x="3686" y="1434"/>
                    <a:pt x="3413" y="1365"/>
                  </a:cubicBezTo>
                  <a:lnTo>
                    <a:pt x="2662" y="1297"/>
                  </a:lnTo>
                  <a:cubicBezTo>
                    <a:pt x="2662" y="956"/>
                    <a:pt x="2594" y="683"/>
                    <a:pt x="2594" y="341"/>
                  </a:cubicBezTo>
                  <a:cubicBezTo>
                    <a:pt x="2594" y="0"/>
                    <a:pt x="2253" y="68"/>
                    <a:pt x="2116" y="205"/>
                  </a:cubicBezTo>
                  <a:cubicBezTo>
                    <a:pt x="1912" y="478"/>
                    <a:pt x="1707" y="819"/>
                    <a:pt x="1502" y="1161"/>
                  </a:cubicBezTo>
                  <a:cubicBezTo>
                    <a:pt x="1093" y="1092"/>
                    <a:pt x="683" y="1024"/>
                    <a:pt x="273" y="1024"/>
                  </a:cubicBezTo>
                  <a:cubicBezTo>
                    <a:pt x="69" y="956"/>
                    <a:pt x="0" y="1229"/>
                    <a:pt x="137" y="1297"/>
                  </a:cubicBezTo>
                  <a:cubicBezTo>
                    <a:pt x="69" y="1365"/>
                    <a:pt x="0" y="1434"/>
                    <a:pt x="69" y="1570"/>
                  </a:cubicBezTo>
                  <a:cubicBezTo>
                    <a:pt x="273" y="1843"/>
                    <a:pt x="547" y="2116"/>
                    <a:pt x="751" y="2389"/>
                  </a:cubicBezTo>
                  <a:lnTo>
                    <a:pt x="820" y="2457"/>
                  </a:lnTo>
                  <a:cubicBezTo>
                    <a:pt x="683" y="2935"/>
                    <a:pt x="547" y="3345"/>
                    <a:pt x="410" y="3823"/>
                  </a:cubicBezTo>
                  <a:cubicBezTo>
                    <a:pt x="273" y="4027"/>
                    <a:pt x="547" y="4232"/>
                    <a:pt x="751" y="4164"/>
                  </a:cubicBezTo>
                  <a:cubicBezTo>
                    <a:pt x="1161" y="3959"/>
                    <a:pt x="1502" y="3754"/>
                    <a:pt x="1912" y="3550"/>
                  </a:cubicBezTo>
                  <a:cubicBezTo>
                    <a:pt x="2116" y="3823"/>
                    <a:pt x="2458" y="4096"/>
                    <a:pt x="2731" y="4300"/>
                  </a:cubicBezTo>
                  <a:cubicBezTo>
                    <a:pt x="2867" y="4369"/>
                    <a:pt x="3072" y="4369"/>
                    <a:pt x="3072" y="4232"/>
                  </a:cubicBezTo>
                  <a:cubicBezTo>
                    <a:pt x="3209" y="4164"/>
                    <a:pt x="3345" y="3959"/>
                    <a:pt x="3277" y="3823"/>
                  </a:cubicBezTo>
                  <a:cubicBezTo>
                    <a:pt x="3140" y="3550"/>
                    <a:pt x="3072" y="3276"/>
                    <a:pt x="3004" y="3003"/>
                  </a:cubicBezTo>
                  <a:lnTo>
                    <a:pt x="3277" y="2799"/>
                  </a:lnTo>
                  <a:cubicBezTo>
                    <a:pt x="3618" y="2662"/>
                    <a:pt x="4369" y="2321"/>
                    <a:pt x="4369" y="191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8" name="Google Shape;9688;p49"/>
            <p:cNvSpPr/>
            <p:nvPr/>
          </p:nvSpPr>
          <p:spPr>
            <a:xfrm>
              <a:off x="2539550" y="3760200"/>
              <a:ext cx="52925" cy="42675"/>
            </a:xfrm>
            <a:custGeom>
              <a:avLst/>
              <a:gdLst/>
              <a:ahLst/>
              <a:cxnLst/>
              <a:rect l="l" t="t" r="r" b="b"/>
              <a:pathLst>
                <a:path w="2117" h="1707" extrusionOk="0">
                  <a:moveTo>
                    <a:pt x="1775" y="68"/>
                  </a:moveTo>
                  <a:cubicBezTo>
                    <a:pt x="1434" y="273"/>
                    <a:pt x="1161" y="478"/>
                    <a:pt x="888" y="683"/>
                  </a:cubicBezTo>
                  <a:cubicBezTo>
                    <a:pt x="547" y="887"/>
                    <a:pt x="274" y="1161"/>
                    <a:pt x="69" y="1434"/>
                  </a:cubicBezTo>
                  <a:cubicBezTo>
                    <a:pt x="1" y="1570"/>
                    <a:pt x="69" y="1707"/>
                    <a:pt x="205" y="1638"/>
                  </a:cubicBezTo>
                  <a:cubicBezTo>
                    <a:pt x="547" y="1502"/>
                    <a:pt x="888" y="1297"/>
                    <a:pt x="1161" y="1024"/>
                  </a:cubicBezTo>
                  <a:cubicBezTo>
                    <a:pt x="1434" y="819"/>
                    <a:pt x="1707" y="614"/>
                    <a:pt x="1980" y="341"/>
                  </a:cubicBezTo>
                  <a:cubicBezTo>
                    <a:pt x="2117" y="205"/>
                    <a:pt x="1912" y="0"/>
                    <a:pt x="1775" y="68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9" name="Google Shape;9689;p49"/>
            <p:cNvSpPr/>
            <p:nvPr/>
          </p:nvSpPr>
          <p:spPr>
            <a:xfrm>
              <a:off x="2565150" y="3765300"/>
              <a:ext cx="47800" cy="39275"/>
            </a:xfrm>
            <a:custGeom>
              <a:avLst/>
              <a:gdLst/>
              <a:ahLst/>
              <a:cxnLst/>
              <a:rect l="l" t="t" r="r" b="b"/>
              <a:pathLst>
                <a:path w="1912" h="1571" extrusionOk="0">
                  <a:moveTo>
                    <a:pt x="1502" y="69"/>
                  </a:moveTo>
                  <a:cubicBezTo>
                    <a:pt x="956" y="342"/>
                    <a:pt x="478" y="820"/>
                    <a:pt x="69" y="1366"/>
                  </a:cubicBezTo>
                  <a:cubicBezTo>
                    <a:pt x="0" y="1434"/>
                    <a:pt x="137" y="1571"/>
                    <a:pt x="273" y="1503"/>
                  </a:cubicBezTo>
                  <a:cubicBezTo>
                    <a:pt x="478" y="1298"/>
                    <a:pt x="683" y="1093"/>
                    <a:pt x="888" y="957"/>
                  </a:cubicBezTo>
                  <a:cubicBezTo>
                    <a:pt x="1161" y="752"/>
                    <a:pt x="1434" y="615"/>
                    <a:pt x="1707" y="479"/>
                  </a:cubicBezTo>
                  <a:cubicBezTo>
                    <a:pt x="1912" y="342"/>
                    <a:pt x="1775" y="1"/>
                    <a:pt x="1502" y="69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0" name="Google Shape;9690;p49"/>
            <p:cNvSpPr/>
            <p:nvPr/>
          </p:nvSpPr>
          <p:spPr>
            <a:xfrm>
              <a:off x="2437175" y="4229450"/>
              <a:ext cx="66575" cy="23925"/>
            </a:xfrm>
            <a:custGeom>
              <a:avLst/>
              <a:gdLst/>
              <a:ahLst/>
              <a:cxnLst/>
              <a:rect l="l" t="t" r="r" b="b"/>
              <a:pathLst>
                <a:path w="2663" h="957" extrusionOk="0">
                  <a:moveTo>
                    <a:pt x="2389" y="547"/>
                  </a:moveTo>
                  <a:cubicBezTo>
                    <a:pt x="1638" y="547"/>
                    <a:pt x="887" y="410"/>
                    <a:pt x="273" y="69"/>
                  </a:cubicBezTo>
                  <a:cubicBezTo>
                    <a:pt x="137" y="1"/>
                    <a:pt x="0" y="274"/>
                    <a:pt x="137" y="342"/>
                  </a:cubicBezTo>
                  <a:cubicBezTo>
                    <a:pt x="819" y="752"/>
                    <a:pt x="1570" y="957"/>
                    <a:pt x="2389" y="888"/>
                  </a:cubicBezTo>
                  <a:cubicBezTo>
                    <a:pt x="2662" y="888"/>
                    <a:pt x="2594" y="547"/>
                    <a:pt x="2389" y="547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1" name="Google Shape;9691;p49"/>
            <p:cNvSpPr/>
            <p:nvPr/>
          </p:nvSpPr>
          <p:spPr>
            <a:xfrm>
              <a:off x="2455925" y="4256775"/>
              <a:ext cx="61475" cy="13675"/>
            </a:xfrm>
            <a:custGeom>
              <a:avLst/>
              <a:gdLst/>
              <a:ahLst/>
              <a:cxnLst/>
              <a:rect l="l" t="t" r="r" b="b"/>
              <a:pathLst>
                <a:path w="2459" h="547" extrusionOk="0">
                  <a:moveTo>
                    <a:pt x="2253" y="0"/>
                  </a:moveTo>
                  <a:cubicBezTo>
                    <a:pt x="1571" y="68"/>
                    <a:pt x="888" y="68"/>
                    <a:pt x="206" y="0"/>
                  </a:cubicBezTo>
                  <a:cubicBezTo>
                    <a:pt x="69" y="0"/>
                    <a:pt x="1" y="205"/>
                    <a:pt x="137" y="205"/>
                  </a:cubicBezTo>
                  <a:cubicBezTo>
                    <a:pt x="820" y="478"/>
                    <a:pt x="1503" y="546"/>
                    <a:pt x="2253" y="410"/>
                  </a:cubicBezTo>
                  <a:cubicBezTo>
                    <a:pt x="2390" y="341"/>
                    <a:pt x="2458" y="0"/>
                    <a:pt x="225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2" name="Google Shape;9692;p49"/>
            <p:cNvSpPr/>
            <p:nvPr/>
          </p:nvSpPr>
          <p:spPr>
            <a:xfrm>
              <a:off x="2920075" y="3325050"/>
              <a:ext cx="34175" cy="52925"/>
            </a:xfrm>
            <a:custGeom>
              <a:avLst/>
              <a:gdLst/>
              <a:ahLst/>
              <a:cxnLst/>
              <a:rect l="l" t="t" r="r" b="b"/>
              <a:pathLst>
                <a:path w="1367" h="2117" extrusionOk="0">
                  <a:moveTo>
                    <a:pt x="1230" y="1707"/>
                  </a:moveTo>
                  <a:cubicBezTo>
                    <a:pt x="683" y="1434"/>
                    <a:pt x="479" y="820"/>
                    <a:pt x="615" y="274"/>
                  </a:cubicBezTo>
                  <a:cubicBezTo>
                    <a:pt x="615" y="137"/>
                    <a:pt x="479" y="1"/>
                    <a:pt x="410" y="137"/>
                  </a:cubicBezTo>
                  <a:cubicBezTo>
                    <a:pt x="1" y="888"/>
                    <a:pt x="342" y="1707"/>
                    <a:pt x="1025" y="2048"/>
                  </a:cubicBezTo>
                  <a:cubicBezTo>
                    <a:pt x="1230" y="2116"/>
                    <a:pt x="1366" y="1843"/>
                    <a:pt x="1230" y="1707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3" name="Google Shape;9693;p49"/>
            <p:cNvSpPr/>
            <p:nvPr/>
          </p:nvSpPr>
          <p:spPr>
            <a:xfrm>
              <a:off x="2949100" y="3333575"/>
              <a:ext cx="39275" cy="44400"/>
            </a:xfrm>
            <a:custGeom>
              <a:avLst/>
              <a:gdLst/>
              <a:ahLst/>
              <a:cxnLst/>
              <a:rect l="l" t="t" r="r" b="b"/>
              <a:pathLst>
                <a:path w="1571" h="1776" extrusionOk="0">
                  <a:moveTo>
                    <a:pt x="1434" y="1366"/>
                  </a:moveTo>
                  <a:cubicBezTo>
                    <a:pt x="888" y="1161"/>
                    <a:pt x="478" y="683"/>
                    <a:pt x="342" y="137"/>
                  </a:cubicBezTo>
                  <a:cubicBezTo>
                    <a:pt x="273" y="1"/>
                    <a:pt x="0" y="1"/>
                    <a:pt x="69" y="206"/>
                  </a:cubicBezTo>
                  <a:cubicBezTo>
                    <a:pt x="137" y="888"/>
                    <a:pt x="615" y="1502"/>
                    <a:pt x="1297" y="1707"/>
                  </a:cubicBezTo>
                  <a:cubicBezTo>
                    <a:pt x="1502" y="1775"/>
                    <a:pt x="1570" y="1502"/>
                    <a:pt x="1434" y="1366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4" name="Google Shape;9694;p49"/>
            <p:cNvSpPr/>
            <p:nvPr/>
          </p:nvSpPr>
          <p:spPr>
            <a:xfrm>
              <a:off x="1969600" y="4229450"/>
              <a:ext cx="68275" cy="30750"/>
            </a:xfrm>
            <a:custGeom>
              <a:avLst/>
              <a:gdLst/>
              <a:ahLst/>
              <a:cxnLst/>
              <a:rect l="l" t="t" r="r" b="b"/>
              <a:pathLst>
                <a:path w="2731" h="1230" extrusionOk="0">
                  <a:moveTo>
                    <a:pt x="2526" y="888"/>
                  </a:moveTo>
                  <a:cubicBezTo>
                    <a:pt x="1775" y="683"/>
                    <a:pt x="1025" y="410"/>
                    <a:pt x="274" y="69"/>
                  </a:cubicBezTo>
                  <a:cubicBezTo>
                    <a:pt x="137" y="1"/>
                    <a:pt x="1" y="206"/>
                    <a:pt x="137" y="274"/>
                  </a:cubicBezTo>
                  <a:cubicBezTo>
                    <a:pt x="888" y="752"/>
                    <a:pt x="1707" y="1025"/>
                    <a:pt x="2526" y="1161"/>
                  </a:cubicBezTo>
                  <a:cubicBezTo>
                    <a:pt x="2731" y="1230"/>
                    <a:pt x="2731" y="888"/>
                    <a:pt x="2526" y="888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5" name="Google Shape;9695;p49"/>
            <p:cNvSpPr/>
            <p:nvPr/>
          </p:nvSpPr>
          <p:spPr>
            <a:xfrm>
              <a:off x="1995200" y="4222625"/>
              <a:ext cx="61450" cy="18800"/>
            </a:xfrm>
            <a:custGeom>
              <a:avLst/>
              <a:gdLst/>
              <a:ahLst/>
              <a:cxnLst/>
              <a:rect l="l" t="t" r="r" b="b"/>
              <a:pathLst>
                <a:path w="2458" h="752" extrusionOk="0">
                  <a:moveTo>
                    <a:pt x="2253" y="410"/>
                  </a:moveTo>
                  <a:cubicBezTo>
                    <a:pt x="1570" y="342"/>
                    <a:pt x="888" y="274"/>
                    <a:pt x="274" y="69"/>
                  </a:cubicBezTo>
                  <a:cubicBezTo>
                    <a:pt x="69" y="1"/>
                    <a:pt x="1" y="274"/>
                    <a:pt x="137" y="342"/>
                  </a:cubicBezTo>
                  <a:cubicBezTo>
                    <a:pt x="820" y="615"/>
                    <a:pt x="1502" y="752"/>
                    <a:pt x="2185" y="752"/>
                  </a:cubicBezTo>
                  <a:cubicBezTo>
                    <a:pt x="2458" y="752"/>
                    <a:pt x="2458" y="410"/>
                    <a:pt x="2253" y="41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6" name="Google Shape;9696;p49"/>
            <p:cNvSpPr/>
            <p:nvPr/>
          </p:nvSpPr>
          <p:spPr>
            <a:xfrm>
              <a:off x="2102700" y="5089500"/>
              <a:ext cx="70000" cy="23925"/>
            </a:xfrm>
            <a:custGeom>
              <a:avLst/>
              <a:gdLst/>
              <a:ahLst/>
              <a:cxnLst/>
              <a:rect l="l" t="t" r="r" b="b"/>
              <a:pathLst>
                <a:path w="2800" h="957" extrusionOk="0">
                  <a:moveTo>
                    <a:pt x="2663" y="615"/>
                  </a:moveTo>
                  <a:cubicBezTo>
                    <a:pt x="1912" y="137"/>
                    <a:pt x="1025" y="1"/>
                    <a:pt x="137" y="69"/>
                  </a:cubicBezTo>
                  <a:cubicBezTo>
                    <a:pt x="1" y="69"/>
                    <a:pt x="1" y="342"/>
                    <a:pt x="137" y="342"/>
                  </a:cubicBezTo>
                  <a:cubicBezTo>
                    <a:pt x="956" y="342"/>
                    <a:pt x="1775" y="547"/>
                    <a:pt x="2526" y="888"/>
                  </a:cubicBezTo>
                  <a:cubicBezTo>
                    <a:pt x="2731" y="956"/>
                    <a:pt x="2799" y="751"/>
                    <a:pt x="2663" y="615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7" name="Google Shape;9697;p49"/>
            <p:cNvSpPr/>
            <p:nvPr/>
          </p:nvSpPr>
          <p:spPr>
            <a:xfrm>
              <a:off x="2075400" y="5070725"/>
              <a:ext cx="64875" cy="18800"/>
            </a:xfrm>
            <a:custGeom>
              <a:avLst/>
              <a:gdLst/>
              <a:ahLst/>
              <a:cxnLst/>
              <a:rect l="l" t="t" r="r" b="b"/>
              <a:pathLst>
                <a:path w="2595" h="752" extrusionOk="0">
                  <a:moveTo>
                    <a:pt x="2390" y="410"/>
                  </a:moveTo>
                  <a:cubicBezTo>
                    <a:pt x="1707" y="137"/>
                    <a:pt x="956" y="1"/>
                    <a:pt x="205" y="69"/>
                  </a:cubicBezTo>
                  <a:cubicBezTo>
                    <a:pt x="1" y="69"/>
                    <a:pt x="1" y="274"/>
                    <a:pt x="205" y="274"/>
                  </a:cubicBezTo>
                  <a:cubicBezTo>
                    <a:pt x="888" y="274"/>
                    <a:pt x="1639" y="410"/>
                    <a:pt x="2321" y="683"/>
                  </a:cubicBezTo>
                  <a:cubicBezTo>
                    <a:pt x="2458" y="752"/>
                    <a:pt x="2594" y="479"/>
                    <a:pt x="2390" y="41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8" name="Google Shape;9698;p49"/>
            <p:cNvSpPr/>
            <p:nvPr/>
          </p:nvSpPr>
          <p:spPr>
            <a:xfrm>
              <a:off x="1408200" y="4975175"/>
              <a:ext cx="37550" cy="71700"/>
            </a:xfrm>
            <a:custGeom>
              <a:avLst/>
              <a:gdLst/>
              <a:ahLst/>
              <a:cxnLst/>
              <a:rect l="l" t="t" r="r" b="b"/>
              <a:pathLst>
                <a:path w="1502" h="2868" extrusionOk="0">
                  <a:moveTo>
                    <a:pt x="1365" y="2389"/>
                  </a:moveTo>
                  <a:cubicBezTo>
                    <a:pt x="887" y="1707"/>
                    <a:pt x="546" y="956"/>
                    <a:pt x="273" y="205"/>
                  </a:cubicBezTo>
                  <a:cubicBezTo>
                    <a:pt x="205" y="0"/>
                    <a:pt x="0" y="69"/>
                    <a:pt x="68" y="273"/>
                  </a:cubicBezTo>
                  <a:cubicBezTo>
                    <a:pt x="205" y="1092"/>
                    <a:pt x="546" y="1912"/>
                    <a:pt x="1092" y="2662"/>
                  </a:cubicBezTo>
                  <a:cubicBezTo>
                    <a:pt x="1229" y="2867"/>
                    <a:pt x="1502" y="2594"/>
                    <a:pt x="1365" y="2389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9" name="Google Shape;9699;p49"/>
            <p:cNvSpPr/>
            <p:nvPr/>
          </p:nvSpPr>
          <p:spPr>
            <a:xfrm>
              <a:off x="1435500" y="4987125"/>
              <a:ext cx="40975" cy="56325"/>
            </a:xfrm>
            <a:custGeom>
              <a:avLst/>
              <a:gdLst/>
              <a:ahLst/>
              <a:cxnLst/>
              <a:rect l="l" t="t" r="r" b="b"/>
              <a:pathLst>
                <a:path w="1639" h="2253" extrusionOk="0">
                  <a:moveTo>
                    <a:pt x="1502" y="1911"/>
                  </a:moveTo>
                  <a:cubicBezTo>
                    <a:pt x="1297" y="1638"/>
                    <a:pt x="956" y="1502"/>
                    <a:pt x="751" y="1161"/>
                  </a:cubicBezTo>
                  <a:cubicBezTo>
                    <a:pt x="546" y="819"/>
                    <a:pt x="341" y="478"/>
                    <a:pt x="273" y="137"/>
                  </a:cubicBezTo>
                  <a:cubicBezTo>
                    <a:pt x="273" y="0"/>
                    <a:pt x="0" y="68"/>
                    <a:pt x="0" y="205"/>
                  </a:cubicBezTo>
                  <a:cubicBezTo>
                    <a:pt x="68" y="614"/>
                    <a:pt x="205" y="1024"/>
                    <a:pt x="478" y="1365"/>
                  </a:cubicBezTo>
                  <a:cubicBezTo>
                    <a:pt x="683" y="1707"/>
                    <a:pt x="956" y="1980"/>
                    <a:pt x="1297" y="2184"/>
                  </a:cubicBezTo>
                  <a:cubicBezTo>
                    <a:pt x="1502" y="2253"/>
                    <a:pt x="1638" y="2048"/>
                    <a:pt x="1502" y="191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5">
  <p:cSld name="CUSTOM_8">
    <p:spTree>
      <p:nvGrpSpPr>
        <p:cNvPr id="1" name="Shape 97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701" name="Google Shape;9701;p50"/>
          <p:cNvGrpSpPr/>
          <p:nvPr/>
        </p:nvGrpSpPr>
        <p:grpSpPr>
          <a:xfrm>
            <a:off x="237195" y="237553"/>
            <a:ext cx="8669501" cy="4668503"/>
            <a:chOff x="237195" y="237553"/>
            <a:chExt cx="8669501" cy="4668503"/>
          </a:xfrm>
        </p:grpSpPr>
        <p:sp>
          <p:nvSpPr>
            <p:cNvPr id="9702" name="Google Shape;9702;p50"/>
            <p:cNvSpPr/>
            <p:nvPr/>
          </p:nvSpPr>
          <p:spPr>
            <a:xfrm rot="5400000">
              <a:off x="8738903" y="241642"/>
              <a:ext cx="171881" cy="163703"/>
            </a:xfrm>
            <a:custGeom>
              <a:avLst/>
              <a:gdLst/>
              <a:ahLst/>
              <a:cxnLst/>
              <a:rect l="l" t="t" r="r" b="b"/>
              <a:pathLst>
                <a:path w="5444" h="5185" extrusionOk="0">
                  <a:moveTo>
                    <a:pt x="518" y="4191"/>
                  </a:moveTo>
                  <a:lnTo>
                    <a:pt x="518" y="4191"/>
                  </a:lnTo>
                  <a:lnTo>
                    <a:pt x="518" y="4191"/>
                  </a:lnTo>
                  <a:close/>
                  <a:moveTo>
                    <a:pt x="1887" y="0"/>
                  </a:moveTo>
                  <a:lnTo>
                    <a:pt x="2247" y="1930"/>
                  </a:lnTo>
                  <a:lnTo>
                    <a:pt x="518" y="994"/>
                  </a:lnTo>
                  <a:lnTo>
                    <a:pt x="1944" y="2333"/>
                  </a:lnTo>
                  <a:lnTo>
                    <a:pt x="0" y="2592"/>
                  </a:lnTo>
                  <a:lnTo>
                    <a:pt x="1944" y="2837"/>
                  </a:lnTo>
                  <a:lnTo>
                    <a:pt x="518" y="4191"/>
                  </a:lnTo>
                  <a:lnTo>
                    <a:pt x="2247" y="3255"/>
                  </a:lnTo>
                  <a:lnTo>
                    <a:pt x="1887" y="5185"/>
                  </a:lnTo>
                  <a:lnTo>
                    <a:pt x="2722" y="3413"/>
                  </a:lnTo>
                  <a:lnTo>
                    <a:pt x="3572" y="5185"/>
                  </a:lnTo>
                  <a:lnTo>
                    <a:pt x="3197" y="3255"/>
                  </a:lnTo>
                  <a:lnTo>
                    <a:pt x="4925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5" y="994"/>
                  </a:lnTo>
                  <a:lnTo>
                    <a:pt x="3197" y="1930"/>
                  </a:lnTo>
                  <a:lnTo>
                    <a:pt x="3572" y="0"/>
                  </a:lnTo>
                  <a:lnTo>
                    <a:pt x="2722" y="1771"/>
                  </a:lnTo>
                  <a:lnTo>
                    <a:pt x="188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3" name="Google Shape;9703;p50"/>
            <p:cNvSpPr/>
            <p:nvPr/>
          </p:nvSpPr>
          <p:spPr>
            <a:xfrm rot="5400000">
              <a:off x="8738887" y="4726518"/>
              <a:ext cx="171912" cy="163703"/>
            </a:xfrm>
            <a:custGeom>
              <a:avLst/>
              <a:gdLst/>
              <a:ahLst/>
              <a:cxnLst/>
              <a:rect l="l" t="t" r="r" b="b"/>
              <a:pathLst>
                <a:path w="5445" h="5185" extrusionOk="0">
                  <a:moveTo>
                    <a:pt x="3558" y="0"/>
                  </a:moveTo>
                  <a:lnTo>
                    <a:pt x="3558" y="0"/>
                  </a:lnTo>
                  <a:lnTo>
                    <a:pt x="3558" y="0"/>
                  </a:lnTo>
                  <a:close/>
                  <a:moveTo>
                    <a:pt x="519" y="4191"/>
                  </a:moveTo>
                  <a:lnTo>
                    <a:pt x="519" y="4191"/>
                  </a:lnTo>
                  <a:lnTo>
                    <a:pt x="519" y="4191"/>
                  </a:lnTo>
                  <a:close/>
                  <a:moveTo>
                    <a:pt x="1873" y="0"/>
                  </a:moveTo>
                  <a:lnTo>
                    <a:pt x="2247" y="1930"/>
                  </a:lnTo>
                  <a:lnTo>
                    <a:pt x="519" y="994"/>
                  </a:lnTo>
                  <a:lnTo>
                    <a:pt x="1945" y="2333"/>
                  </a:lnTo>
                  <a:lnTo>
                    <a:pt x="0" y="2592"/>
                  </a:lnTo>
                  <a:lnTo>
                    <a:pt x="1945" y="2837"/>
                  </a:lnTo>
                  <a:lnTo>
                    <a:pt x="519" y="4191"/>
                  </a:lnTo>
                  <a:lnTo>
                    <a:pt x="2247" y="3255"/>
                  </a:lnTo>
                  <a:lnTo>
                    <a:pt x="1873" y="5185"/>
                  </a:lnTo>
                  <a:lnTo>
                    <a:pt x="2722" y="3413"/>
                  </a:lnTo>
                  <a:lnTo>
                    <a:pt x="3558" y="5185"/>
                  </a:lnTo>
                  <a:lnTo>
                    <a:pt x="3197" y="3255"/>
                  </a:lnTo>
                  <a:lnTo>
                    <a:pt x="4926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6" y="994"/>
                  </a:lnTo>
                  <a:lnTo>
                    <a:pt x="3197" y="1930"/>
                  </a:lnTo>
                  <a:lnTo>
                    <a:pt x="3558" y="0"/>
                  </a:lnTo>
                  <a:lnTo>
                    <a:pt x="2722" y="1771"/>
                  </a:lnTo>
                  <a:lnTo>
                    <a:pt x="1873" y="0"/>
                  </a:lnTo>
                  <a:close/>
                  <a:moveTo>
                    <a:pt x="1873" y="5185"/>
                  </a:moveTo>
                  <a:lnTo>
                    <a:pt x="1873" y="5185"/>
                  </a:lnTo>
                  <a:lnTo>
                    <a:pt x="1873" y="5185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4" name="Google Shape;9704;p50"/>
            <p:cNvSpPr/>
            <p:nvPr/>
          </p:nvSpPr>
          <p:spPr>
            <a:xfrm rot="5400000">
              <a:off x="232906" y="241847"/>
              <a:ext cx="171881" cy="163293"/>
            </a:xfrm>
            <a:custGeom>
              <a:avLst/>
              <a:gdLst/>
              <a:ahLst/>
              <a:cxnLst/>
              <a:rect l="l" t="t" r="r" b="b"/>
              <a:pathLst>
                <a:path w="5444" h="5172" extrusionOk="0">
                  <a:moveTo>
                    <a:pt x="3572" y="1"/>
                  </a:moveTo>
                  <a:lnTo>
                    <a:pt x="2722" y="1772"/>
                  </a:lnTo>
                  <a:lnTo>
                    <a:pt x="1887" y="1"/>
                  </a:lnTo>
                  <a:lnTo>
                    <a:pt x="1887" y="1"/>
                  </a:lnTo>
                  <a:lnTo>
                    <a:pt x="2247" y="1916"/>
                  </a:lnTo>
                  <a:lnTo>
                    <a:pt x="518" y="980"/>
                  </a:lnTo>
                  <a:lnTo>
                    <a:pt x="518" y="980"/>
                  </a:lnTo>
                  <a:lnTo>
                    <a:pt x="1944" y="2334"/>
                  </a:lnTo>
                  <a:lnTo>
                    <a:pt x="0" y="2579"/>
                  </a:lnTo>
                  <a:lnTo>
                    <a:pt x="1944" y="2838"/>
                  </a:lnTo>
                  <a:lnTo>
                    <a:pt x="518" y="4177"/>
                  </a:lnTo>
                  <a:lnTo>
                    <a:pt x="2247" y="3241"/>
                  </a:lnTo>
                  <a:lnTo>
                    <a:pt x="1887" y="5171"/>
                  </a:lnTo>
                  <a:lnTo>
                    <a:pt x="2722" y="3400"/>
                  </a:lnTo>
                  <a:lnTo>
                    <a:pt x="3572" y="5171"/>
                  </a:lnTo>
                  <a:lnTo>
                    <a:pt x="3197" y="3241"/>
                  </a:lnTo>
                  <a:lnTo>
                    <a:pt x="4925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5" y="980"/>
                  </a:lnTo>
                  <a:lnTo>
                    <a:pt x="3197" y="1916"/>
                  </a:lnTo>
                  <a:lnTo>
                    <a:pt x="3572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5" name="Google Shape;9705;p50"/>
            <p:cNvSpPr/>
            <p:nvPr/>
          </p:nvSpPr>
          <p:spPr>
            <a:xfrm rot="5400000">
              <a:off x="232890" y="4738449"/>
              <a:ext cx="171912" cy="163293"/>
            </a:xfrm>
            <a:custGeom>
              <a:avLst/>
              <a:gdLst/>
              <a:ahLst/>
              <a:cxnLst/>
              <a:rect l="l" t="t" r="r" b="b"/>
              <a:pathLst>
                <a:path w="5445" h="5172" extrusionOk="0">
                  <a:moveTo>
                    <a:pt x="1873" y="1"/>
                  </a:moveTo>
                  <a:lnTo>
                    <a:pt x="2247" y="1916"/>
                  </a:lnTo>
                  <a:lnTo>
                    <a:pt x="519" y="980"/>
                  </a:lnTo>
                  <a:lnTo>
                    <a:pt x="519" y="980"/>
                  </a:lnTo>
                  <a:lnTo>
                    <a:pt x="1945" y="2334"/>
                  </a:lnTo>
                  <a:lnTo>
                    <a:pt x="0" y="2579"/>
                  </a:lnTo>
                  <a:lnTo>
                    <a:pt x="1945" y="2838"/>
                  </a:lnTo>
                  <a:lnTo>
                    <a:pt x="519" y="4177"/>
                  </a:lnTo>
                  <a:lnTo>
                    <a:pt x="2247" y="3241"/>
                  </a:lnTo>
                  <a:lnTo>
                    <a:pt x="1873" y="5171"/>
                  </a:lnTo>
                  <a:lnTo>
                    <a:pt x="2722" y="3400"/>
                  </a:lnTo>
                  <a:lnTo>
                    <a:pt x="3558" y="5171"/>
                  </a:lnTo>
                  <a:lnTo>
                    <a:pt x="3197" y="3241"/>
                  </a:lnTo>
                  <a:lnTo>
                    <a:pt x="3197" y="3241"/>
                  </a:lnTo>
                  <a:lnTo>
                    <a:pt x="4926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6" y="980"/>
                  </a:lnTo>
                  <a:lnTo>
                    <a:pt x="4926" y="980"/>
                  </a:lnTo>
                  <a:lnTo>
                    <a:pt x="3197" y="1916"/>
                  </a:lnTo>
                  <a:lnTo>
                    <a:pt x="3558" y="1"/>
                  </a:lnTo>
                  <a:lnTo>
                    <a:pt x="2722" y="1772"/>
                  </a:lnTo>
                  <a:lnTo>
                    <a:pt x="18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706" name="Google Shape;9706;p50"/>
            <p:cNvGrpSpPr/>
            <p:nvPr/>
          </p:nvGrpSpPr>
          <p:grpSpPr>
            <a:xfrm rot="5400000">
              <a:off x="2237697" y="-1762942"/>
              <a:ext cx="4668496" cy="8669501"/>
              <a:chOff x="2402975" y="240825"/>
              <a:chExt cx="2813025" cy="5223850"/>
            </a:xfrm>
          </p:grpSpPr>
          <p:sp>
            <p:nvSpPr>
              <p:cNvPr id="9707" name="Google Shape;9707;p50"/>
              <p:cNvSpPr/>
              <p:nvPr/>
            </p:nvSpPr>
            <p:spPr>
              <a:xfrm>
                <a:off x="2470125" y="328325"/>
                <a:ext cx="2678725" cy="5048525"/>
              </a:xfrm>
              <a:custGeom>
                <a:avLst/>
                <a:gdLst/>
                <a:ahLst/>
                <a:cxnLst/>
                <a:rect l="l" t="t" r="r" b="b"/>
                <a:pathLst>
                  <a:path w="107149" h="201941" fill="none" extrusionOk="0">
                    <a:moveTo>
                      <a:pt x="107149" y="197071"/>
                    </a:moveTo>
                    <a:lnTo>
                      <a:pt x="107149" y="4884"/>
                    </a:lnTo>
                    <a:cubicBezTo>
                      <a:pt x="104450" y="4884"/>
                      <a:pt x="102266" y="2700"/>
                      <a:pt x="102266" y="0"/>
                    </a:cubicBezTo>
                    <a:lnTo>
                      <a:pt x="5087" y="0"/>
                    </a:lnTo>
                    <a:cubicBezTo>
                      <a:pt x="5087" y="2808"/>
                      <a:pt x="2808" y="5087"/>
                      <a:pt x="0" y="5087"/>
                    </a:cubicBezTo>
                    <a:lnTo>
                      <a:pt x="0" y="196854"/>
                    </a:lnTo>
                    <a:cubicBezTo>
                      <a:pt x="2808" y="196854"/>
                      <a:pt x="5087" y="199132"/>
                      <a:pt x="5087" y="201940"/>
                    </a:cubicBezTo>
                    <a:lnTo>
                      <a:pt x="102266" y="201940"/>
                    </a:lnTo>
                    <a:cubicBezTo>
                      <a:pt x="102266" y="199255"/>
                      <a:pt x="104450" y="197071"/>
                      <a:pt x="107149" y="197071"/>
                    </a:cubicBezTo>
                    <a:close/>
                  </a:path>
                </a:pathLst>
              </a:custGeom>
              <a:noFill/>
              <a:ln w="507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08" name="Google Shape;9708;p50"/>
              <p:cNvSpPr/>
              <p:nvPr/>
            </p:nvSpPr>
            <p:spPr>
              <a:xfrm>
                <a:off x="2402975" y="240825"/>
                <a:ext cx="2813025" cy="5223850"/>
              </a:xfrm>
              <a:custGeom>
                <a:avLst/>
                <a:gdLst/>
                <a:ahLst/>
                <a:cxnLst/>
                <a:rect l="l" t="t" r="r" b="b"/>
                <a:pathLst>
                  <a:path w="112521" h="208954" fill="none" extrusionOk="0">
                    <a:moveTo>
                      <a:pt x="112521" y="197315"/>
                    </a:moveTo>
                    <a:lnTo>
                      <a:pt x="112521" y="11639"/>
                    </a:lnTo>
                    <a:cubicBezTo>
                      <a:pt x="106091" y="11639"/>
                      <a:pt x="100882" y="6430"/>
                      <a:pt x="100882" y="1"/>
                    </a:cubicBezTo>
                    <a:lnTo>
                      <a:pt x="11639" y="1"/>
                    </a:lnTo>
                    <a:cubicBezTo>
                      <a:pt x="11639" y="6430"/>
                      <a:pt x="6430" y="11639"/>
                      <a:pt x="1" y="11639"/>
                    </a:cubicBezTo>
                    <a:lnTo>
                      <a:pt x="1" y="197315"/>
                    </a:lnTo>
                    <a:cubicBezTo>
                      <a:pt x="6430" y="197315"/>
                      <a:pt x="11639" y="202524"/>
                      <a:pt x="11639" y="208954"/>
                    </a:cubicBezTo>
                    <a:lnTo>
                      <a:pt x="100882" y="208954"/>
                    </a:lnTo>
                    <a:cubicBezTo>
                      <a:pt x="100882" y="202524"/>
                      <a:pt x="106091" y="197315"/>
                      <a:pt x="112521" y="197315"/>
                    </a:cubicBezTo>
                    <a:close/>
                  </a:path>
                </a:pathLst>
              </a:custGeom>
              <a:noFill/>
              <a:ln w="542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9709" name="Google Shape;9709;p50"/>
          <p:cNvGrpSpPr/>
          <p:nvPr/>
        </p:nvGrpSpPr>
        <p:grpSpPr>
          <a:xfrm>
            <a:off x="767584" y="799763"/>
            <a:ext cx="7702584" cy="3735802"/>
            <a:chOff x="767584" y="799763"/>
            <a:chExt cx="7702584" cy="3735802"/>
          </a:xfrm>
        </p:grpSpPr>
        <p:grpSp>
          <p:nvGrpSpPr>
            <p:cNvPr id="9710" name="Google Shape;9710;p50"/>
            <p:cNvGrpSpPr/>
            <p:nvPr/>
          </p:nvGrpSpPr>
          <p:grpSpPr>
            <a:xfrm flipH="1">
              <a:off x="7201579" y="799763"/>
              <a:ext cx="1268589" cy="1322835"/>
              <a:chOff x="1609851" y="1570464"/>
              <a:chExt cx="1473733" cy="1539433"/>
            </a:xfrm>
          </p:grpSpPr>
          <p:sp>
            <p:nvSpPr>
              <p:cNvPr id="9711" name="Google Shape;9711;p50"/>
              <p:cNvSpPr/>
              <p:nvPr/>
            </p:nvSpPr>
            <p:spPr>
              <a:xfrm>
                <a:off x="2083882" y="2441068"/>
                <a:ext cx="117373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26" extrusionOk="0">
                    <a:moveTo>
                      <a:pt x="3413" y="0"/>
                    </a:moveTo>
                    <a:lnTo>
                      <a:pt x="0" y="2389"/>
                    </a:lnTo>
                    <a:lnTo>
                      <a:pt x="68" y="2526"/>
                    </a:lnTo>
                    <a:lnTo>
                      <a:pt x="3413" y="69"/>
                    </a:lnTo>
                    <a:lnTo>
                      <a:pt x="341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12" name="Google Shape;9712;p50"/>
              <p:cNvSpPr/>
              <p:nvPr/>
            </p:nvSpPr>
            <p:spPr>
              <a:xfrm>
                <a:off x="2039291" y="2403525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2935" y="0"/>
                    </a:moveTo>
                    <a:lnTo>
                      <a:pt x="0" y="888"/>
                    </a:lnTo>
                    <a:lnTo>
                      <a:pt x="0" y="1024"/>
                    </a:lnTo>
                    <a:lnTo>
                      <a:pt x="2935" y="69"/>
                    </a:lnTo>
                    <a:lnTo>
                      <a:pt x="293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13" name="Google Shape;9713;p50"/>
              <p:cNvSpPr/>
              <p:nvPr/>
            </p:nvSpPr>
            <p:spPr>
              <a:xfrm>
                <a:off x="2151920" y="2513816"/>
                <a:ext cx="68107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26" extrusionOk="0">
                    <a:moveTo>
                      <a:pt x="1980" y="0"/>
                    </a:moveTo>
                    <a:lnTo>
                      <a:pt x="1" y="2458"/>
                    </a:lnTo>
                    <a:lnTo>
                      <a:pt x="137" y="2526"/>
                    </a:lnTo>
                    <a:lnTo>
                      <a:pt x="198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14" name="Google Shape;9714;p50"/>
              <p:cNvSpPr/>
              <p:nvPr/>
            </p:nvSpPr>
            <p:spPr>
              <a:xfrm>
                <a:off x="2241102" y="2509106"/>
                <a:ext cx="49301" cy="133807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892" extrusionOk="0">
                    <a:moveTo>
                      <a:pt x="1366" y="1"/>
                    </a:moveTo>
                    <a:lnTo>
                      <a:pt x="0" y="3892"/>
                    </a:lnTo>
                    <a:lnTo>
                      <a:pt x="69" y="3892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15" name="Google Shape;9715;p50"/>
              <p:cNvSpPr/>
              <p:nvPr/>
            </p:nvSpPr>
            <p:spPr>
              <a:xfrm>
                <a:off x="2158968" y="2074990"/>
                <a:ext cx="61059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2595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775" y="2594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16" name="Google Shape;9716;p50"/>
              <p:cNvSpPr/>
              <p:nvPr/>
            </p:nvSpPr>
            <p:spPr>
              <a:xfrm>
                <a:off x="2022858" y="2333115"/>
                <a:ext cx="145531" cy="4744"/>
              </a:xfrm>
              <a:custGeom>
                <a:avLst/>
                <a:gdLst/>
                <a:ahLst/>
                <a:cxnLst/>
                <a:rect l="l" t="t" r="r" b="b"/>
                <a:pathLst>
                  <a:path w="4233" h="138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4232" y="137"/>
                    </a:lnTo>
                    <a:lnTo>
                      <a:pt x="4232" y="69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17" name="Google Shape;9717;p50"/>
              <p:cNvSpPr/>
              <p:nvPr/>
            </p:nvSpPr>
            <p:spPr>
              <a:xfrm>
                <a:off x="2346717" y="2016303"/>
                <a:ext cx="4710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3073" extrusionOk="0">
                    <a:moveTo>
                      <a:pt x="0" y="1"/>
                    </a:moveTo>
                    <a:lnTo>
                      <a:pt x="0" y="3072"/>
                    </a:lnTo>
                    <a:lnTo>
                      <a:pt x="137" y="3072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18" name="Google Shape;9718;p50"/>
              <p:cNvSpPr/>
              <p:nvPr/>
            </p:nvSpPr>
            <p:spPr>
              <a:xfrm>
                <a:off x="2086220" y="2143028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69" y="1"/>
                    </a:moveTo>
                    <a:lnTo>
                      <a:pt x="0" y="137"/>
                    </a:lnTo>
                    <a:lnTo>
                      <a:pt x="3413" y="2595"/>
                    </a:lnTo>
                    <a:lnTo>
                      <a:pt x="3413" y="2526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19" name="Google Shape;9719;p50"/>
              <p:cNvSpPr/>
              <p:nvPr/>
            </p:nvSpPr>
            <p:spPr>
              <a:xfrm>
                <a:off x="2492179" y="2445744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69"/>
                    </a:cubicBezTo>
                    <a:lnTo>
                      <a:pt x="3277" y="2595"/>
                    </a:lnTo>
                    <a:cubicBezTo>
                      <a:pt x="3346" y="2527"/>
                      <a:pt x="3346" y="2527"/>
                      <a:pt x="3414" y="2458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20" name="Google Shape;9720;p50"/>
              <p:cNvSpPr/>
              <p:nvPr/>
            </p:nvSpPr>
            <p:spPr>
              <a:xfrm>
                <a:off x="2342007" y="2556069"/>
                <a:ext cx="4744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138" h="3072" extrusionOk="0">
                    <a:moveTo>
                      <a:pt x="69" y="0"/>
                    </a:moveTo>
                    <a:lnTo>
                      <a:pt x="1" y="3072"/>
                    </a:lnTo>
                    <a:lnTo>
                      <a:pt x="137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21" name="Google Shape;9721;p50"/>
              <p:cNvSpPr/>
              <p:nvPr/>
            </p:nvSpPr>
            <p:spPr>
              <a:xfrm>
                <a:off x="2553203" y="2241596"/>
                <a:ext cx="103278" cy="32902"/>
              </a:xfrm>
              <a:custGeom>
                <a:avLst/>
                <a:gdLst/>
                <a:ahLst/>
                <a:cxnLst/>
                <a:rect l="l" t="t" r="r" b="b"/>
                <a:pathLst>
                  <a:path w="3004" h="957" extrusionOk="0">
                    <a:moveTo>
                      <a:pt x="2936" y="1"/>
                    </a:moveTo>
                    <a:lnTo>
                      <a:pt x="1" y="888"/>
                    </a:lnTo>
                    <a:lnTo>
                      <a:pt x="1" y="956"/>
                    </a:lnTo>
                    <a:lnTo>
                      <a:pt x="3004" y="137"/>
                    </a:lnTo>
                    <a:cubicBezTo>
                      <a:pt x="3004" y="137"/>
                      <a:pt x="3004" y="1"/>
                      <a:pt x="2936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22" name="Google Shape;9722;p50"/>
              <p:cNvSpPr/>
              <p:nvPr/>
            </p:nvSpPr>
            <p:spPr>
              <a:xfrm>
                <a:off x="2527384" y="2340163"/>
                <a:ext cx="143193" cy="4710"/>
              </a:xfrm>
              <a:custGeom>
                <a:avLst/>
                <a:gdLst/>
                <a:ahLst/>
                <a:cxnLst/>
                <a:rect l="l" t="t" r="r" b="b"/>
                <a:pathLst>
                  <a:path w="4165" h="137" extrusionOk="0">
                    <a:moveTo>
                      <a:pt x="1" y="0"/>
                    </a:moveTo>
                    <a:lnTo>
                      <a:pt x="1" y="69"/>
                    </a:lnTo>
                    <a:lnTo>
                      <a:pt x="4165" y="137"/>
                    </a:lnTo>
                    <a:lnTo>
                      <a:pt x="416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23" name="Google Shape;9723;p50"/>
              <p:cNvSpPr/>
              <p:nvPr/>
            </p:nvSpPr>
            <p:spPr>
              <a:xfrm>
                <a:off x="2471070" y="2513816"/>
                <a:ext cx="65735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2595" extrusionOk="0">
                    <a:moveTo>
                      <a:pt x="1" y="0"/>
                    </a:moveTo>
                    <a:lnTo>
                      <a:pt x="1775" y="2594"/>
                    </a:lnTo>
                    <a:lnTo>
                      <a:pt x="1912" y="252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24" name="Google Shape;9724;p50"/>
              <p:cNvSpPr/>
              <p:nvPr/>
            </p:nvSpPr>
            <p:spPr>
              <a:xfrm>
                <a:off x="2400659" y="2509106"/>
                <a:ext cx="44625" cy="138517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9" extrusionOk="0">
                    <a:moveTo>
                      <a:pt x="1" y="1"/>
                    </a:moveTo>
                    <a:lnTo>
                      <a:pt x="1161" y="4028"/>
                    </a:lnTo>
                    <a:lnTo>
                      <a:pt x="1298" y="4028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25" name="Google Shape;9725;p50"/>
              <p:cNvSpPr/>
              <p:nvPr/>
            </p:nvSpPr>
            <p:spPr>
              <a:xfrm>
                <a:off x="1936048" y="2030399"/>
                <a:ext cx="145496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232" h="3209" extrusionOk="0">
                    <a:moveTo>
                      <a:pt x="137" y="0"/>
                    </a:moveTo>
                    <a:lnTo>
                      <a:pt x="0" y="137"/>
                    </a:lnTo>
                    <a:lnTo>
                      <a:pt x="4164" y="3209"/>
                    </a:lnTo>
                    <a:lnTo>
                      <a:pt x="4232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26" name="Google Shape;9726;p50"/>
              <p:cNvSpPr/>
              <p:nvPr/>
            </p:nvSpPr>
            <p:spPr>
              <a:xfrm>
                <a:off x="1860928" y="2171185"/>
                <a:ext cx="169012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4916" h="1776" extrusionOk="0">
                    <a:moveTo>
                      <a:pt x="69" y="1"/>
                    </a:moveTo>
                    <a:lnTo>
                      <a:pt x="1" y="206"/>
                    </a:lnTo>
                    <a:lnTo>
                      <a:pt x="4915" y="1776"/>
                    </a:lnTo>
                    <a:lnTo>
                      <a:pt x="4915" y="1707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27" name="Google Shape;9727;p50"/>
              <p:cNvSpPr/>
              <p:nvPr/>
            </p:nvSpPr>
            <p:spPr>
              <a:xfrm>
                <a:off x="2766772" y="2654603"/>
                <a:ext cx="79796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321" h="1844" extrusionOk="0">
                    <a:moveTo>
                      <a:pt x="137" y="1"/>
                    </a:moveTo>
                    <a:cubicBezTo>
                      <a:pt x="137" y="69"/>
                      <a:pt x="68" y="137"/>
                      <a:pt x="0" y="206"/>
                    </a:cubicBezTo>
                    <a:lnTo>
                      <a:pt x="2184" y="1844"/>
                    </a:lnTo>
                    <a:lnTo>
                      <a:pt x="2253" y="1776"/>
                    </a:lnTo>
                    <a:lnTo>
                      <a:pt x="2321" y="1639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28" name="Google Shape;9728;p50"/>
              <p:cNvSpPr/>
              <p:nvPr/>
            </p:nvSpPr>
            <p:spPr>
              <a:xfrm>
                <a:off x="1837481" y="2328440"/>
                <a:ext cx="176026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5120" h="274" extrusionOk="0">
                    <a:moveTo>
                      <a:pt x="0" y="0"/>
                    </a:moveTo>
                    <a:cubicBezTo>
                      <a:pt x="0" y="68"/>
                      <a:pt x="0" y="137"/>
                      <a:pt x="0" y="205"/>
                    </a:cubicBezTo>
                    <a:lnTo>
                      <a:pt x="5120" y="273"/>
                    </a:lnTo>
                    <a:lnTo>
                      <a:pt x="5120" y="137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29" name="Google Shape;9729;p50"/>
              <p:cNvSpPr/>
              <p:nvPr/>
            </p:nvSpPr>
            <p:spPr>
              <a:xfrm>
                <a:off x="1722479" y="2323729"/>
                <a:ext cx="93892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74" extrusionOk="0">
                    <a:moveTo>
                      <a:pt x="1" y="1"/>
                    </a:moveTo>
                    <a:lnTo>
                      <a:pt x="1" y="205"/>
                    </a:lnTo>
                    <a:lnTo>
                      <a:pt x="1" y="274"/>
                    </a:lnTo>
                    <a:lnTo>
                      <a:pt x="2731" y="274"/>
                    </a:lnTo>
                    <a:cubicBezTo>
                      <a:pt x="2731" y="205"/>
                      <a:pt x="2731" y="137"/>
                      <a:pt x="2731" y="69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30" name="Google Shape;9730;p50"/>
              <p:cNvSpPr/>
              <p:nvPr/>
            </p:nvSpPr>
            <p:spPr>
              <a:xfrm>
                <a:off x="2403032" y="2032737"/>
                <a:ext cx="49301" cy="136145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960" extrusionOk="0">
                    <a:moveTo>
                      <a:pt x="1365" y="1"/>
                    </a:moveTo>
                    <a:lnTo>
                      <a:pt x="0" y="3960"/>
                    </a:lnTo>
                    <a:lnTo>
                      <a:pt x="68" y="3960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31" name="Google Shape;9731;p50"/>
              <p:cNvSpPr/>
              <p:nvPr/>
            </p:nvSpPr>
            <p:spPr>
              <a:xfrm>
                <a:off x="2611890" y="2539636"/>
                <a:ext cx="147868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301" h="3209" extrusionOk="0">
                    <a:moveTo>
                      <a:pt x="137" y="0"/>
                    </a:moveTo>
                    <a:lnTo>
                      <a:pt x="0" y="69"/>
                    </a:lnTo>
                    <a:lnTo>
                      <a:pt x="4164" y="3208"/>
                    </a:lnTo>
                    <a:lnTo>
                      <a:pt x="4300" y="3004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32" name="Google Shape;9732;p50"/>
              <p:cNvSpPr/>
              <p:nvPr/>
            </p:nvSpPr>
            <p:spPr>
              <a:xfrm>
                <a:off x="2663494" y="2443406"/>
                <a:ext cx="171350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844" extrusionOk="0">
                    <a:moveTo>
                      <a:pt x="1" y="1"/>
                    </a:moveTo>
                    <a:cubicBezTo>
                      <a:pt x="1" y="69"/>
                      <a:pt x="1" y="69"/>
                      <a:pt x="1" y="137"/>
                    </a:cubicBezTo>
                    <a:lnTo>
                      <a:pt x="4915" y="1844"/>
                    </a:lnTo>
                    <a:lnTo>
                      <a:pt x="4984" y="1707"/>
                    </a:lnTo>
                    <a:lnTo>
                      <a:pt x="4984" y="1639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33" name="Google Shape;9733;p50"/>
              <p:cNvSpPr/>
              <p:nvPr/>
            </p:nvSpPr>
            <p:spPr>
              <a:xfrm>
                <a:off x="2851244" y="211019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80"/>
                    </a:lnTo>
                    <a:cubicBezTo>
                      <a:pt x="0" y="1980"/>
                      <a:pt x="69" y="2048"/>
                      <a:pt x="69" y="2116"/>
                    </a:cubicBezTo>
                    <a:lnTo>
                      <a:pt x="6212" y="205"/>
                    </a:lnTo>
                    <a:cubicBezTo>
                      <a:pt x="6212" y="137"/>
                      <a:pt x="6212" y="68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34" name="Google Shape;9734;p50"/>
              <p:cNvSpPr/>
              <p:nvPr/>
            </p:nvSpPr>
            <p:spPr>
              <a:xfrm>
                <a:off x="2250488" y="2030399"/>
                <a:ext cx="44625" cy="138483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8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229" y="4028"/>
                    </a:lnTo>
                    <a:lnTo>
                      <a:pt x="1297" y="4028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35" name="Google Shape;9735;p50"/>
              <p:cNvSpPr/>
              <p:nvPr/>
            </p:nvSpPr>
            <p:spPr>
              <a:xfrm>
                <a:off x="2489841" y="2150076"/>
                <a:ext cx="119711" cy="86878"/>
              </a:xfrm>
              <a:custGeom>
                <a:avLst/>
                <a:gdLst/>
                <a:ahLst/>
                <a:cxnLst/>
                <a:rect l="l" t="t" r="r" b="b"/>
                <a:pathLst>
                  <a:path w="3482" h="2527" extrusionOk="0">
                    <a:moveTo>
                      <a:pt x="3414" y="1"/>
                    </a:moveTo>
                    <a:lnTo>
                      <a:pt x="1" y="2458"/>
                    </a:lnTo>
                    <a:lnTo>
                      <a:pt x="69" y="2458"/>
                    </a:lnTo>
                    <a:lnTo>
                      <a:pt x="69" y="2526"/>
                    </a:lnTo>
                    <a:lnTo>
                      <a:pt x="3482" y="137"/>
                    </a:lnTo>
                    <a:lnTo>
                      <a:pt x="341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36" name="Google Shape;9736;p50"/>
              <p:cNvSpPr/>
              <p:nvPr/>
            </p:nvSpPr>
            <p:spPr>
              <a:xfrm>
                <a:off x="2473407" y="2077328"/>
                <a:ext cx="68107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95" extrusionOk="0">
                    <a:moveTo>
                      <a:pt x="1844" y="1"/>
                    </a:moveTo>
                    <a:lnTo>
                      <a:pt x="1" y="2526"/>
                    </a:lnTo>
                    <a:lnTo>
                      <a:pt x="69" y="2526"/>
                    </a:lnTo>
                    <a:lnTo>
                      <a:pt x="69" y="2594"/>
                    </a:lnTo>
                    <a:lnTo>
                      <a:pt x="1980" y="137"/>
                    </a:lnTo>
                    <a:lnTo>
                      <a:pt x="184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37" name="Google Shape;9737;p50"/>
              <p:cNvSpPr/>
              <p:nvPr/>
            </p:nvSpPr>
            <p:spPr>
              <a:xfrm>
                <a:off x="2041629" y="2234548"/>
                <a:ext cx="100940" cy="37577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93" extrusionOk="0">
                    <a:moveTo>
                      <a:pt x="1" y="1"/>
                    </a:moveTo>
                    <a:lnTo>
                      <a:pt x="1" y="137"/>
                    </a:lnTo>
                    <a:lnTo>
                      <a:pt x="2936" y="1093"/>
                    </a:lnTo>
                    <a:cubicBezTo>
                      <a:pt x="2936" y="1025"/>
                      <a:pt x="2936" y="1025"/>
                      <a:pt x="2936" y="1025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38" name="Google Shape;9738;p50"/>
              <p:cNvSpPr/>
              <p:nvPr/>
            </p:nvSpPr>
            <p:spPr>
              <a:xfrm>
                <a:off x="1846866" y="1959989"/>
                <a:ext cx="77458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253" h="1844" extrusionOk="0">
                    <a:moveTo>
                      <a:pt x="137" y="1"/>
                    </a:moveTo>
                    <a:lnTo>
                      <a:pt x="69" y="69"/>
                    </a:lnTo>
                    <a:cubicBezTo>
                      <a:pt x="69" y="137"/>
                      <a:pt x="0" y="137"/>
                      <a:pt x="0" y="205"/>
                    </a:cubicBezTo>
                    <a:lnTo>
                      <a:pt x="2184" y="1844"/>
                    </a:lnTo>
                    <a:lnTo>
                      <a:pt x="2253" y="170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39" name="Google Shape;9739;p50"/>
              <p:cNvSpPr/>
              <p:nvPr/>
            </p:nvSpPr>
            <p:spPr>
              <a:xfrm>
                <a:off x="2553203" y="2408201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2936" y="1025"/>
                    </a:lnTo>
                    <a:lnTo>
                      <a:pt x="2936" y="956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40" name="Google Shape;9740;p50"/>
              <p:cNvSpPr/>
              <p:nvPr/>
            </p:nvSpPr>
            <p:spPr>
              <a:xfrm>
                <a:off x="2665832" y="2182943"/>
                <a:ext cx="171350" cy="5868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7" extrusionOk="0">
                    <a:moveTo>
                      <a:pt x="4916" y="0"/>
                    </a:moveTo>
                    <a:lnTo>
                      <a:pt x="1" y="1570"/>
                    </a:lnTo>
                    <a:lnTo>
                      <a:pt x="1" y="1707"/>
                    </a:lnTo>
                    <a:lnTo>
                      <a:pt x="4984" y="137"/>
                    </a:lnTo>
                    <a:lnTo>
                      <a:pt x="491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41" name="Google Shape;9741;p50"/>
              <p:cNvSpPr/>
              <p:nvPr/>
            </p:nvSpPr>
            <p:spPr>
              <a:xfrm>
                <a:off x="1858590" y="2436358"/>
                <a:ext cx="171350" cy="58721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8" extrusionOk="0">
                    <a:moveTo>
                      <a:pt x="4915" y="1"/>
                    </a:moveTo>
                    <a:lnTo>
                      <a:pt x="1" y="1503"/>
                    </a:lnTo>
                    <a:lnTo>
                      <a:pt x="69" y="1707"/>
                    </a:lnTo>
                    <a:lnTo>
                      <a:pt x="4983" y="137"/>
                    </a:lnTo>
                    <a:cubicBezTo>
                      <a:pt x="4983" y="69"/>
                      <a:pt x="4983" y="69"/>
                      <a:pt x="4915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42" name="Google Shape;9742;p50"/>
              <p:cNvSpPr/>
              <p:nvPr/>
            </p:nvSpPr>
            <p:spPr>
              <a:xfrm>
                <a:off x="1633298" y="2096099"/>
                <a:ext cx="213603" cy="77493"/>
              </a:xfrm>
              <a:custGeom>
                <a:avLst/>
                <a:gdLst/>
                <a:ahLst/>
                <a:cxnLst/>
                <a:rect l="l" t="t" r="r" b="b"/>
                <a:pathLst>
                  <a:path w="6213" h="2254" extrusionOk="0">
                    <a:moveTo>
                      <a:pt x="69" y="1"/>
                    </a:moveTo>
                    <a:cubicBezTo>
                      <a:pt x="69" y="69"/>
                      <a:pt x="69" y="137"/>
                      <a:pt x="1" y="205"/>
                    </a:cubicBezTo>
                    <a:lnTo>
                      <a:pt x="6144" y="2185"/>
                    </a:lnTo>
                    <a:lnTo>
                      <a:pt x="6144" y="2253"/>
                    </a:lnTo>
                    <a:lnTo>
                      <a:pt x="6212" y="2048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43" name="Google Shape;9743;p50"/>
              <p:cNvSpPr/>
              <p:nvPr/>
            </p:nvSpPr>
            <p:spPr>
              <a:xfrm>
                <a:off x="2661157" y="1732359"/>
                <a:ext cx="136145" cy="183074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25" extrusionOk="0">
                    <a:moveTo>
                      <a:pt x="3755" y="1"/>
                    </a:moveTo>
                    <a:lnTo>
                      <a:pt x="0" y="5188"/>
                    </a:lnTo>
                    <a:lnTo>
                      <a:pt x="137" y="5325"/>
                    </a:lnTo>
                    <a:lnTo>
                      <a:pt x="3959" y="137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44" name="Google Shape;9744;p50"/>
              <p:cNvSpPr/>
              <p:nvPr/>
            </p:nvSpPr>
            <p:spPr>
              <a:xfrm>
                <a:off x="1907856" y="1722973"/>
                <a:ext cx="136145" cy="18544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94" extrusionOk="0">
                    <a:moveTo>
                      <a:pt x="206" y="1"/>
                    </a:moveTo>
                    <a:lnTo>
                      <a:pt x="1" y="137"/>
                    </a:lnTo>
                    <a:lnTo>
                      <a:pt x="3755" y="5393"/>
                    </a:lnTo>
                    <a:lnTo>
                      <a:pt x="3960" y="5325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45" name="Google Shape;9745;p50"/>
              <p:cNvSpPr/>
              <p:nvPr/>
            </p:nvSpPr>
            <p:spPr>
              <a:xfrm>
                <a:off x="2515660" y="1746455"/>
                <a:ext cx="37577" cy="91554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2663" extrusionOk="0">
                    <a:moveTo>
                      <a:pt x="888" y="0"/>
                    </a:moveTo>
                    <a:lnTo>
                      <a:pt x="1" y="2594"/>
                    </a:lnTo>
                    <a:lnTo>
                      <a:pt x="137" y="2662"/>
                    </a:lnTo>
                    <a:lnTo>
                      <a:pt x="1093" y="137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46" name="Google Shape;9746;p50"/>
              <p:cNvSpPr/>
              <p:nvPr/>
            </p:nvSpPr>
            <p:spPr>
              <a:xfrm>
                <a:off x="2161306" y="1741745"/>
                <a:ext cx="32902" cy="93926"/>
              </a:xfrm>
              <a:custGeom>
                <a:avLst/>
                <a:gdLst/>
                <a:ahLst/>
                <a:cxnLst/>
                <a:rect l="l" t="t" r="r" b="b"/>
                <a:pathLst>
                  <a:path w="957" h="2732" extrusionOk="0">
                    <a:moveTo>
                      <a:pt x="137" y="1"/>
                    </a:moveTo>
                    <a:lnTo>
                      <a:pt x="1" y="69"/>
                    </a:lnTo>
                    <a:lnTo>
                      <a:pt x="752" y="2731"/>
                    </a:lnTo>
                    <a:lnTo>
                      <a:pt x="956" y="266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47" name="Google Shape;9747;p50"/>
              <p:cNvSpPr/>
              <p:nvPr/>
            </p:nvSpPr>
            <p:spPr>
              <a:xfrm>
                <a:off x="1835108" y="2640541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0"/>
                    </a:moveTo>
                    <a:lnTo>
                      <a:pt x="1" y="1570"/>
                    </a:lnTo>
                    <a:lnTo>
                      <a:pt x="137" y="1775"/>
                    </a:lnTo>
                    <a:lnTo>
                      <a:pt x="2322" y="137"/>
                    </a:lnTo>
                    <a:cubicBezTo>
                      <a:pt x="2322" y="137"/>
                      <a:pt x="2253" y="69"/>
                      <a:pt x="225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48" name="Google Shape;9748;p50"/>
              <p:cNvSpPr/>
              <p:nvPr/>
            </p:nvSpPr>
            <p:spPr>
              <a:xfrm>
                <a:off x="2349055" y="1586863"/>
                <a:ext cx="9420" cy="222989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6" extrusionOk="0">
                    <a:moveTo>
                      <a:pt x="69" y="1"/>
                    </a:moveTo>
                    <a:lnTo>
                      <a:pt x="0" y="6485"/>
                    </a:lnTo>
                    <a:lnTo>
                      <a:pt x="205" y="6485"/>
                    </a:lnTo>
                    <a:lnTo>
                      <a:pt x="27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49" name="Google Shape;9749;p50"/>
              <p:cNvSpPr/>
              <p:nvPr/>
            </p:nvSpPr>
            <p:spPr>
              <a:xfrm>
                <a:off x="1628622" y="249504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12"/>
                    </a:lnTo>
                    <a:cubicBezTo>
                      <a:pt x="0" y="1980"/>
                      <a:pt x="0" y="2048"/>
                      <a:pt x="69" y="2116"/>
                    </a:cubicBezTo>
                    <a:lnTo>
                      <a:pt x="6212" y="137"/>
                    </a:lnTo>
                    <a:cubicBezTo>
                      <a:pt x="6212" y="137"/>
                      <a:pt x="6212" y="69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50" name="Google Shape;9750;p50"/>
              <p:cNvSpPr/>
              <p:nvPr/>
            </p:nvSpPr>
            <p:spPr>
              <a:xfrm>
                <a:off x="2651771" y="2769604"/>
                <a:ext cx="133807" cy="185411"/>
              </a:xfrm>
              <a:custGeom>
                <a:avLst/>
                <a:gdLst/>
                <a:ahLst/>
                <a:cxnLst/>
                <a:rect l="l" t="t" r="r" b="b"/>
                <a:pathLst>
                  <a:path w="3892" h="5393" extrusionOk="0">
                    <a:moveTo>
                      <a:pt x="69" y="0"/>
                    </a:moveTo>
                    <a:lnTo>
                      <a:pt x="0" y="137"/>
                    </a:lnTo>
                    <a:lnTo>
                      <a:pt x="3686" y="5393"/>
                    </a:lnTo>
                    <a:lnTo>
                      <a:pt x="3891" y="525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51" name="Google Shape;9751;p50"/>
              <p:cNvSpPr/>
              <p:nvPr/>
            </p:nvSpPr>
            <p:spPr>
              <a:xfrm>
                <a:off x="2499227" y="2847027"/>
                <a:ext cx="35240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5" extrusionOk="0">
                    <a:moveTo>
                      <a:pt x="1" y="1"/>
                    </a:moveTo>
                    <a:lnTo>
                      <a:pt x="820" y="2595"/>
                    </a:lnTo>
                    <a:lnTo>
                      <a:pt x="1025" y="252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52" name="Google Shape;9752;p50"/>
              <p:cNvSpPr/>
              <p:nvPr/>
            </p:nvSpPr>
            <p:spPr>
              <a:xfrm>
                <a:off x="2848906" y="2504431"/>
                <a:ext cx="213569" cy="79830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322" extrusionOk="0">
                    <a:moveTo>
                      <a:pt x="68" y="0"/>
                    </a:moveTo>
                    <a:cubicBezTo>
                      <a:pt x="0" y="69"/>
                      <a:pt x="0" y="137"/>
                      <a:pt x="0" y="205"/>
                    </a:cubicBezTo>
                    <a:lnTo>
                      <a:pt x="6075" y="2321"/>
                    </a:lnTo>
                    <a:lnTo>
                      <a:pt x="6211" y="2048"/>
                    </a:lnTo>
                    <a:lnTo>
                      <a:pt x="6211" y="1980"/>
                    </a:lnTo>
                    <a:lnTo>
                      <a:pt x="6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53" name="Google Shape;9753;p50"/>
              <p:cNvSpPr/>
              <p:nvPr/>
            </p:nvSpPr>
            <p:spPr>
              <a:xfrm>
                <a:off x="2142534" y="2840014"/>
                <a:ext cx="35240" cy="89182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4" extrusionOk="0">
                    <a:moveTo>
                      <a:pt x="888" y="0"/>
                    </a:moveTo>
                    <a:lnTo>
                      <a:pt x="1" y="2526"/>
                    </a:lnTo>
                    <a:lnTo>
                      <a:pt x="205" y="2594"/>
                    </a:lnTo>
                    <a:lnTo>
                      <a:pt x="1025" y="68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54" name="Google Shape;9754;p50"/>
              <p:cNvSpPr/>
              <p:nvPr/>
            </p:nvSpPr>
            <p:spPr>
              <a:xfrm>
                <a:off x="1896133" y="2762556"/>
                <a:ext cx="136145" cy="18073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257" extrusionOk="0">
                    <a:moveTo>
                      <a:pt x="3823" y="1"/>
                    </a:moveTo>
                    <a:lnTo>
                      <a:pt x="1" y="5120"/>
                    </a:lnTo>
                    <a:lnTo>
                      <a:pt x="137" y="5257"/>
                    </a:lnTo>
                    <a:lnTo>
                      <a:pt x="3960" y="69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55" name="Google Shape;9755;p50"/>
              <p:cNvSpPr/>
              <p:nvPr/>
            </p:nvSpPr>
            <p:spPr>
              <a:xfrm>
                <a:off x="2332621" y="2868171"/>
                <a:ext cx="9420" cy="222954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5" extrusionOk="0">
                    <a:moveTo>
                      <a:pt x="137" y="0"/>
                    </a:moveTo>
                    <a:lnTo>
                      <a:pt x="0" y="6485"/>
                    </a:lnTo>
                    <a:lnTo>
                      <a:pt x="274" y="6485"/>
                    </a:lnTo>
                    <a:lnTo>
                      <a:pt x="274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56" name="Google Shape;9756;p50"/>
              <p:cNvSpPr/>
              <p:nvPr/>
            </p:nvSpPr>
            <p:spPr>
              <a:xfrm>
                <a:off x="2349055" y="1828589"/>
                <a:ext cx="7082" cy="176026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0" extrusionOk="0">
                    <a:moveTo>
                      <a:pt x="0" y="0"/>
                    </a:moveTo>
                    <a:lnTo>
                      <a:pt x="0" y="5120"/>
                    </a:lnTo>
                    <a:lnTo>
                      <a:pt x="69" y="5120"/>
                    </a:lnTo>
                    <a:lnTo>
                      <a:pt x="20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57" name="Google Shape;9757;p50"/>
              <p:cNvSpPr/>
              <p:nvPr/>
            </p:nvSpPr>
            <p:spPr>
              <a:xfrm>
                <a:off x="2048677" y="1922446"/>
                <a:ext cx="105615" cy="147868"/>
              </a:xfrm>
              <a:custGeom>
                <a:avLst/>
                <a:gdLst/>
                <a:ahLst/>
                <a:cxnLst/>
                <a:rect l="l" t="t" r="r" b="b"/>
                <a:pathLst>
                  <a:path w="3072" h="4301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048" y="2936"/>
                    </a:lnTo>
                    <a:lnTo>
                      <a:pt x="3004" y="4301"/>
                    </a:lnTo>
                    <a:lnTo>
                      <a:pt x="3072" y="4164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58" name="Google Shape;9758;p50"/>
              <p:cNvSpPr/>
              <p:nvPr/>
            </p:nvSpPr>
            <p:spPr>
              <a:xfrm>
                <a:off x="2039291" y="260533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0" y="4164"/>
                    </a:lnTo>
                    <a:lnTo>
                      <a:pt x="137" y="4232"/>
                    </a:lnTo>
                    <a:lnTo>
                      <a:pt x="3208" y="137"/>
                    </a:lnTo>
                    <a:lnTo>
                      <a:pt x="307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59" name="Google Shape;9759;p50"/>
              <p:cNvSpPr/>
              <p:nvPr/>
            </p:nvSpPr>
            <p:spPr>
              <a:xfrm>
                <a:off x="2194173" y="1849698"/>
                <a:ext cx="56349" cy="171350"/>
              </a:xfrm>
              <a:custGeom>
                <a:avLst/>
                <a:gdLst/>
                <a:ahLst/>
                <a:cxnLst/>
                <a:rect l="l" t="t" r="r" b="b"/>
                <a:pathLst>
                  <a:path w="1639" h="4984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1502" y="4983"/>
                    </a:lnTo>
                    <a:lnTo>
                      <a:pt x="1638" y="498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60" name="Google Shape;9760;p50"/>
              <p:cNvSpPr/>
              <p:nvPr/>
            </p:nvSpPr>
            <p:spPr>
              <a:xfrm>
                <a:off x="1926628" y="2530250"/>
                <a:ext cx="147903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4302" h="3072" extrusionOk="0">
                    <a:moveTo>
                      <a:pt x="4301" y="0"/>
                    </a:moveTo>
                    <a:lnTo>
                      <a:pt x="1" y="2935"/>
                    </a:lnTo>
                    <a:lnTo>
                      <a:pt x="138" y="3072"/>
                    </a:lnTo>
                    <a:lnTo>
                      <a:pt x="4301" y="69"/>
                    </a:lnTo>
                    <a:lnTo>
                      <a:pt x="4301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61" name="Google Shape;9761;p50"/>
              <p:cNvSpPr/>
              <p:nvPr/>
            </p:nvSpPr>
            <p:spPr>
              <a:xfrm>
                <a:off x="2778496" y="1976423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1"/>
                    </a:moveTo>
                    <a:lnTo>
                      <a:pt x="0" y="1570"/>
                    </a:lnTo>
                    <a:lnTo>
                      <a:pt x="69" y="1775"/>
                    </a:lnTo>
                    <a:lnTo>
                      <a:pt x="2321" y="205"/>
                    </a:lnTo>
                    <a:lnTo>
                      <a:pt x="2253" y="69"/>
                    </a:lnTo>
                    <a:lnTo>
                      <a:pt x="225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62" name="Google Shape;9762;p50"/>
              <p:cNvSpPr/>
              <p:nvPr/>
            </p:nvSpPr>
            <p:spPr>
              <a:xfrm>
                <a:off x="2452298" y="1852036"/>
                <a:ext cx="63397" cy="169012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6" extrusionOk="0">
                    <a:moveTo>
                      <a:pt x="1639" y="1"/>
                    </a:moveTo>
                    <a:lnTo>
                      <a:pt x="1" y="4915"/>
                    </a:lnTo>
                    <a:lnTo>
                      <a:pt x="137" y="4915"/>
                    </a:lnTo>
                    <a:lnTo>
                      <a:pt x="1844" y="69"/>
                    </a:lnTo>
                    <a:lnTo>
                      <a:pt x="163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63" name="Google Shape;9763;p50"/>
              <p:cNvSpPr/>
              <p:nvPr/>
            </p:nvSpPr>
            <p:spPr>
              <a:xfrm>
                <a:off x="2618904" y="2042123"/>
                <a:ext cx="150241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4370" h="3073" extrusionOk="0">
                    <a:moveTo>
                      <a:pt x="4233" y="1"/>
                    </a:moveTo>
                    <a:lnTo>
                      <a:pt x="1" y="3004"/>
                    </a:lnTo>
                    <a:lnTo>
                      <a:pt x="69" y="3072"/>
                    </a:lnTo>
                    <a:lnTo>
                      <a:pt x="4369" y="137"/>
                    </a:lnTo>
                    <a:lnTo>
                      <a:pt x="423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64" name="Google Shape;9764;p50"/>
              <p:cNvSpPr/>
              <p:nvPr/>
            </p:nvSpPr>
            <p:spPr>
              <a:xfrm>
                <a:off x="2543818" y="192715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1" y="4164"/>
                    </a:lnTo>
                    <a:lnTo>
                      <a:pt x="137" y="4232"/>
                    </a:lnTo>
                    <a:lnTo>
                      <a:pt x="3209" y="68"/>
                    </a:lnTo>
                    <a:cubicBezTo>
                      <a:pt x="3140" y="68"/>
                      <a:pt x="3072" y="0"/>
                      <a:pt x="30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65" name="Google Shape;9765;p50"/>
              <p:cNvSpPr/>
              <p:nvPr/>
            </p:nvSpPr>
            <p:spPr>
              <a:xfrm>
                <a:off x="2682266" y="2342501"/>
                <a:ext cx="176060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5121" h="206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5120" y="205"/>
                    </a:lnTo>
                    <a:lnTo>
                      <a:pt x="512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66" name="Google Shape;9766;p50"/>
              <p:cNvSpPr/>
              <p:nvPr/>
            </p:nvSpPr>
            <p:spPr>
              <a:xfrm>
                <a:off x="2877063" y="2344839"/>
                <a:ext cx="93892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06" extrusionOk="0">
                    <a:moveTo>
                      <a:pt x="0" y="1"/>
                    </a:moveTo>
                    <a:cubicBezTo>
                      <a:pt x="0" y="69"/>
                      <a:pt x="0" y="137"/>
                      <a:pt x="0" y="206"/>
                    </a:cubicBezTo>
                    <a:lnTo>
                      <a:pt x="2730" y="206"/>
                    </a:lnTo>
                    <a:lnTo>
                      <a:pt x="27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67" name="Google Shape;9767;p50"/>
              <p:cNvSpPr/>
              <p:nvPr/>
            </p:nvSpPr>
            <p:spPr>
              <a:xfrm>
                <a:off x="2539142" y="2610012"/>
                <a:ext cx="107953" cy="147903"/>
              </a:xfrm>
              <a:custGeom>
                <a:avLst/>
                <a:gdLst/>
                <a:ahLst/>
                <a:cxnLst/>
                <a:rect l="l" t="t" r="r" b="b"/>
                <a:pathLst>
                  <a:path w="3140" h="4302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935" y="4301"/>
                    </a:lnTo>
                    <a:lnTo>
                      <a:pt x="3140" y="4165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68" name="Google Shape;9768;p50"/>
              <p:cNvSpPr/>
              <p:nvPr/>
            </p:nvSpPr>
            <p:spPr>
              <a:xfrm>
                <a:off x="2442912" y="2656975"/>
                <a:ext cx="58687" cy="171316"/>
              </a:xfrm>
              <a:custGeom>
                <a:avLst/>
                <a:gdLst/>
                <a:ahLst/>
                <a:cxnLst/>
                <a:rect l="l" t="t" r="r" b="b"/>
                <a:pathLst>
                  <a:path w="1707" h="4983" extrusionOk="0">
                    <a:moveTo>
                      <a:pt x="1" y="0"/>
                    </a:moveTo>
                    <a:lnTo>
                      <a:pt x="1502" y="4983"/>
                    </a:lnTo>
                    <a:lnTo>
                      <a:pt x="1707" y="4915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69" name="Google Shape;9769;p50"/>
              <p:cNvSpPr/>
              <p:nvPr/>
            </p:nvSpPr>
            <p:spPr>
              <a:xfrm>
                <a:off x="2177739" y="2656975"/>
                <a:ext cx="63397" cy="168978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5" extrusionOk="0">
                    <a:moveTo>
                      <a:pt x="1707" y="0"/>
                    </a:moveTo>
                    <a:lnTo>
                      <a:pt x="1" y="4846"/>
                    </a:lnTo>
                    <a:lnTo>
                      <a:pt x="205" y="4915"/>
                    </a:lnTo>
                    <a:lnTo>
                      <a:pt x="18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70" name="Google Shape;9770;p50"/>
              <p:cNvSpPr/>
              <p:nvPr/>
            </p:nvSpPr>
            <p:spPr>
              <a:xfrm>
                <a:off x="2337297" y="2673374"/>
                <a:ext cx="7082" cy="17606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1" extrusionOk="0">
                    <a:moveTo>
                      <a:pt x="138" y="1"/>
                    </a:moveTo>
                    <a:lnTo>
                      <a:pt x="1" y="5120"/>
                    </a:lnTo>
                    <a:lnTo>
                      <a:pt x="206" y="5120"/>
                    </a:lnTo>
                    <a:lnTo>
                      <a:pt x="206" y="1776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71" name="Google Shape;9771;p50"/>
              <p:cNvSpPr/>
              <p:nvPr/>
            </p:nvSpPr>
            <p:spPr>
              <a:xfrm>
                <a:off x="2333962" y="1570464"/>
                <a:ext cx="36237" cy="24788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721" extrusionOk="0">
                    <a:moveTo>
                      <a:pt x="576" y="0"/>
                    </a:moveTo>
                    <a:cubicBezTo>
                      <a:pt x="1" y="0"/>
                      <a:pt x="587" y="721"/>
                      <a:pt x="893" y="721"/>
                    </a:cubicBezTo>
                    <a:cubicBezTo>
                      <a:pt x="986" y="721"/>
                      <a:pt x="1054" y="654"/>
                      <a:pt x="1054" y="478"/>
                    </a:cubicBezTo>
                    <a:cubicBezTo>
                      <a:pt x="1054" y="205"/>
                      <a:pt x="849" y="0"/>
                      <a:pt x="5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72" name="Google Shape;9772;p50"/>
              <p:cNvSpPr/>
              <p:nvPr/>
            </p:nvSpPr>
            <p:spPr>
              <a:xfrm>
                <a:off x="2323236" y="3077030"/>
                <a:ext cx="32902" cy="32867"/>
              </a:xfrm>
              <a:custGeom>
                <a:avLst/>
                <a:gdLst/>
                <a:ahLst/>
                <a:cxnLst/>
                <a:rect l="l" t="t" r="r" b="b"/>
                <a:pathLst>
                  <a:path w="957" h="956" extrusionOk="0">
                    <a:moveTo>
                      <a:pt x="478" y="0"/>
                    </a:moveTo>
                    <a:cubicBezTo>
                      <a:pt x="205" y="0"/>
                      <a:pt x="0" y="205"/>
                      <a:pt x="0" y="478"/>
                    </a:cubicBezTo>
                    <a:cubicBezTo>
                      <a:pt x="0" y="751"/>
                      <a:pt x="205" y="956"/>
                      <a:pt x="478" y="956"/>
                    </a:cubicBezTo>
                    <a:cubicBezTo>
                      <a:pt x="751" y="956"/>
                      <a:pt x="956" y="751"/>
                      <a:pt x="956" y="478"/>
                    </a:cubicBezTo>
                    <a:cubicBezTo>
                      <a:pt x="956" y="205"/>
                      <a:pt x="751" y="0"/>
                      <a:pt x="478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73" name="Google Shape;9773;p50"/>
              <p:cNvSpPr/>
              <p:nvPr/>
            </p:nvSpPr>
            <p:spPr>
              <a:xfrm>
                <a:off x="3048344" y="2095515"/>
                <a:ext cx="35240" cy="34071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91" extrusionOk="0">
                    <a:moveTo>
                      <a:pt x="482" y="0"/>
                    </a:moveTo>
                    <a:cubicBezTo>
                      <a:pt x="436" y="0"/>
                      <a:pt x="389" y="6"/>
                      <a:pt x="342" y="18"/>
                    </a:cubicBezTo>
                    <a:cubicBezTo>
                      <a:pt x="137" y="154"/>
                      <a:pt x="1" y="359"/>
                      <a:pt x="69" y="632"/>
                    </a:cubicBezTo>
                    <a:cubicBezTo>
                      <a:pt x="126" y="858"/>
                      <a:pt x="323" y="991"/>
                      <a:pt x="544" y="991"/>
                    </a:cubicBezTo>
                    <a:cubicBezTo>
                      <a:pt x="590" y="991"/>
                      <a:pt x="637" y="985"/>
                      <a:pt x="683" y="973"/>
                    </a:cubicBezTo>
                    <a:cubicBezTo>
                      <a:pt x="888" y="837"/>
                      <a:pt x="1025" y="564"/>
                      <a:pt x="957" y="359"/>
                    </a:cubicBezTo>
                    <a:cubicBezTo>
                      <a:pt x="900" y="133"/>
                      <a:pt x="703" y="0"/>
                      <a:pt x="48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74" name="Google Shape;9774;p50"/>
              <p:cNvSpPr/>
              <p:nvPr/>
            </p:nvSpPr>
            <p:spPr>
              <a:xfrm>
                <a:off x="1609851" y="2550741"/>
                <a:ext cx="37577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24" extrusionOk="0">
                    <a:moveTo>
                      <a:pt x="524" y="1"/>
                    </a:moveTo>
                    <a:cubicBezTo>
                      <a:pt x="485" y="1"/>
                      <a:pt x="446" y="6"/>
                      <a:pt x="410" y="19"/>
                    </a:cubicBezTo>
                    <a:cubicBezTo>
                      <a:pt x="137" y="87"/>
                      <a:pt x="0" y="360"/>
                      <a:pt x="69" y="633"/>
                    </a:cubicBezTo>
                    <a:cubicBezTo>
                      <a:pt x="181" y="801"/>
                      <a:pt x="339" y="924"/>
                      <a:pt x="544" y="924"/>
                    </a:cubicBezTo>
                    <a:cubicBezTo>
                      <a:pt x="588" y="924"/>
                      <a:pt x="634" y="918"/>
                      <a:pt x="683" y="906"/>
                    </a:cubicBezTo>
                    <a:cubicBezTo>
                      <a:pt x="956" y="838"/>
                      <a:pt x="1092" y="565"/>
                      <a:pt x="1024" y="292"/>
                    </a:cubicBezTo>
                    <a:cubicBezTo>
                      <a:pt x="912" y="123"/>
                      <a:pt x="707" y="1"/>
                      <a:pt x="52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75" name="Google Shape;9775;p50"/>
              <p:cNvSpPr/>
              <p:nvPr/>
            </p:nvSpPr>
            <p:spPr>
              <a:xfrm>
                <a:off x="2764400" y="2936656"/>
                <a:ext cx="37577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7" extrusionOk="0">
                    <a:moveTo>
                      <a:pt x="578" y="1"/>
                    </a:moveTo>
                    <a:cubicBezTo>
                      <a:pt x="469" y="1"/>
                      <a:pt x="360" y="39"/>
                      <a:pt x="274" y="124"/>
                    </a:cubicBezTo>
                    <a:cubicBezTo>
                      <a:pt x="69" y="261"/>
                      <a:pt x="1" y="534"/>
                      <a:pt x="206" y="739"/>
                    </a:cubicBezTo>
                    <a:cubicBezTo>
                      <a:pt x="294" y="871"/>
                      <a:pt x="439" y="946"/>
                      <a:pt x="586" y="946"/>
                    </a:cubicBezTo>
                    <a:cubicBezTo>
                      <a:pt x="666" y="946"/>
                      <a:pt x="747" y="923"/>
                      <a:pt x="820" y="875"/>
                    </a:cubicBezTo>
                    <a:cubicBezTo>
                      <a:pt x="1025" y="739"/>
                      <a:pt x="1093" y="397"/>
                      <a:pt x="956" y="193"/>
                    </a:cubicBezTo>
                    <a:cubicBezTo>
                      <a:pt x="877" y="74"/>
                      <a:pt x="729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76" name="Google Shape;9776;p50"/>
              <p:cNvSpPr/>
              <p:nvPr/>
            </p:nvSpPr>
            <p:spPr>
              <a:xfrm>
                <a:off x="1891457" y="1710321"/>
                <a:ext cx="41187" cy="32214"/>
              </a:xfrm>
              <a:custGeom>
                <a:avLst/>
                <a:gdLst/>
                <a:ahLst/>
                <a:cxnLst/>
                <a:rect l="l" t="t" r="r" b="b"/>
                <a:pathLst>
                  <a:path w="1198" h="937" extrusionOk="0">
                    <a:moveTo>
                      <a:pt x="578" y="1"/>
                    </a:moveTo>
                    <a:cubicBezTo>
                      <a:pt x="471" y="1"/>
                      <a:pt x="365" y="34"/>
                      <a:pt x="273" y="96"/>
                    </a:cubicBezTo>
                    <a:cubicBezTo>
                      <a:pt x="68" y="232"/>
                      <a:pt x="0" y="505"/>
                      <a:pt x="205" y="710"/>
                    </a:cubicBezTo>
                    <a:cubicBezTo>
                      <a:pt x="305" y="870"/>
                      <a:pt x="440" y="936"/>
                      <a:pt x="572" y="936"/>
                    </a:cubicBezTo>
                    <a:cubicBezTo>
                      <a:pt x="892" y="936"/>
                      <a:pt x="1197" y="550"/>
                      <a:pt x="956" y="164"/>
                    </a:cubicBezTo>
                    <a:cubicBezTo>
                      <a:pt x="843" y="51"/>
                      <a:pt x="710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77" name="Google Shape;9777;p50"/>
              <p:cNvSpPr/>
              <p:nvPr/>
            </p:nvSpPr>
            <p:spPr>
              <a:xfrm>
                <a:off x="1879699" y="2928267"/>
                <a:ext cx="37577" cy="32386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2" extrusionOk="0">
                    <a:moveTo>
                      <a:pt x="492" y="0"/>
                    </a:moveTo>
                    <a:cubicBezTo>
                      <a:pt x="350" y="0"/>
                      <a:pt x="213" y="51"/>
                      <a:pt x="137" y="164"/>
                    </a:cubicBezTo>
                    <a:cubicBezTo>
                      <a:pt x="1" y="437"/>
                      <a:pt x="69" y="710"/>
                      <a:pt x="274" y="846"/>
                    </a:cubicBezTo>
                    <a:cubicBezTo>
                      <a:pt x="366" y="907"/>
                      <a:pt x="472" y="941"/>
                      <a:pt x="573" y="941"/>
                    </a:cubicBezTo>
                    <a:cubicBezTo>
                      <a:pt x="697" y="941"/>
                      <a:pt x="813" y="891"/>
                      <a:pt x="888" y="778"/>
                    </a:cubicBezTo>
                    <a:cubicBezTo>
                      <a:pt x="1093" y="505"/>
                      <a:pt x="1025" y="232"/>
                      <a:pt x="820" y="95"/>
                    </a:cubicBezTo>
                    <a:cubicBezTo>
                      <a:pt x="728" y="34"/>
                      <a:pt x="608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78" name="Google Shape;9778;p50"/>
              <p:cNvSpPr/>
              <p:nvPr/>
            </p:nvSpPr>
            <p:spPr>
              <a:xfrm>
                <a:off x="2778496" y="1718676"/>
                <a:ext cx="34689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09" h="947" extrusionOk="0">
                    <a:moveTo>
                      <a:pt x="483" y="1"/>
                    </a:moveTo>
                    <a:cubicBezTo>
                      <a:pt x="348" y="1"/>
                      <a:pt x="217" y="61"/>
                      <a:pt x="137" y="194"/>
                    </a:cubicBezTo>
                    <a:cubicBezTo>
                      <a:pt x="0" y="399"/>
                      <a:pt x="0" y="672"/>
                      <a:pt x="205" y="877"/>
                    </a:cubicBezTo>
                    <a:cubicBezTo>
                      <a:pt x="285" y="924"/>
                      <a:pt x="372" y="946"/>
                      <a:pt x="458" y="946"/>
                    </a:cubicBezTo>
                    <a:cubicBezTo>
                      <a:pt x="740" y="946"/>
                      <a:pt x="1008" y="713"/>
                      <a:pt x="956" y="399"/>
                    </a:cubicBezTo>
                    <a:cubicBezTo>
                      <a:pt x="914" y="149"/>
                      <a:pt x="695" y="1"/>
                      <a:pt x="48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79" name="Google Shape;9779;p50"/>
              <p:cNvSpPr/>
              <p:nvPr/>
            </p:nvSpPr>
            <p:spPr>
              <a:xfrm>
                <a:off x="1614526" y="2086095"/>
                <a:ext cx="35239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4" extrusionOk="0">
                    <a:moveTo>
                      <a:pt x="539" y="1"/>
                    </a:moveTo>
                    <a:cubicBezTo>
                      <a:pt x="320" y="1"/>
                      <a:pt x="125" y="123"/>
                      <a:pt x="69" y="292"/>
                    </a:cubicBezTo>
                    <a:cubicBezTo>
                      <a:pt x="1" y="565"/>
                      <a:pt x="137" y="838"/>
                      <a:pt x="410" y="906"/>
                    </a:cubicBezTo>
                    <a:cubicBezTo>
                      <a:pt x="445" y="918"/>
                      <a:pt x="483" y="923"/>
                      <a:pt x="520" y="923"/>
                    </a:cubicBezTo>
                    <a:cubicBezTo>
                      <a:pt x="703" y="923"/>
                      <a:pt x="900" y="791"/>
                      <a:pt x="956" y="565"/>
                    </a:cubicBezTo>
                    <a:cubicBezTo>
                      <a:pt x="1025" y="360"/>
                      <a:pt x="888" y="87"/>
                      <a:pt x="683" y="19"/>
                    </a:cubicBezTo>
                    <a:cubicBezTo>
                      <a:pt x="635" y="7"/>
                      <a:pt x="587" y="1"/>
                      <a:pt x="53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80" name="Google Shape;9780;p50"/>
              <p:cNvSpPr/>
              <p:nvPr/>
            </p:nvSpPr>
            <p:spPr>
              <a:xfrm>
                <a:off x="3043668" y="2562499"/>
                <a:ext cx="35240" cy="31733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3" extrusionOk="0">
                    <a:moveTo>
                      <a:pt x="539" y="0"/>
                    </a:moveTo>
                    <a:cubicBezTo>
                      <a:pt x="320" y="0"/>
                      <a:pt x="125" y="122"/>
                      <a:pt x="69" y="291"/>
                    </a:cubicBezTo>
                    <a:cubicBezTo>
                      <a:pt x="0" y="564"/>
                      <a:pt x="137" y="837"/>
                      <a:pt x="342" y="905"/>
                    </a:cubicBezTo>
                    <a:cubicBezTo>
                      <a:pt x="389" y="917"/>
                      <a:pt x="435" y="923"/>
                      <a:pt x="481" y="923"/>
                    </a:cubicBezTo>
                    <a:cubicBezTo>
                      <a:pt x="702" y="923"/>
                      <a:pt x="899" y="790"/>
                      <a:pt x="956" y="564"/>
                    </a:cubicBezTo>
                    <a:cubicBezTo>
                      <a:pt x="1024" y="359"/>
                      <a:pt x="888" y="86"/>
                      <a:pt x="683" y="18"/>
                    </a:cubicBezTo>
                    <a:cubicBezTo>
                      <a:pt x="635" y="6"/>
                      <a:pt x="586" y="0"/>
                      <a:pt x="53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81" name="Google Shape;9781;p50"/>
              <p:cNvSpPr/>
              <p:nvPr/>
            </p:nvSpPr>
            <p:spPr>
              <a:xfrm>
                <a:off x="2534432" y="1729127"/>
                <a:ext cx="30529" cy="27366"/>
              </a:xfrm>
              <a:custGeom>
                <a:avLst/>
                <a:gdLst/>
                <a:ahLst/>
                <a:cxnLst/>
                <a:rect l="l" t="t" r="r" b="b"/>
                <a:pathLst>
                  <a:path w="888" h="796" extrusionOk="0">
                    <a:moveTo>
                      <a:pt x="453" y="1"/>
                    </a:moveTo>
                    <a:cubicBezTo>
                      <a:pt x="286" y="1"/>
                      <a:pt x="120" y="78"/>
                      <a:pt x="69" y="231"/>
                    </a:cubicBezTo>
                    <a:cubicBezTo>
                      <a:pt x="1" y="436"/>
                      <a:pt x="137" y="709"/>
                      <a:pt x="342" y="777"/>
                    </a:cubicBezTo>
                    <a:cubicBezTo>
                      <a:pt x="378" y="789"/>
                      <a:pt x="414" y="795"/>
                      <a:pt x="450" y="795"/>
                    </a:cubicBezTo>
                    <a:cubicBezTo>
                      <a:pt x="615" y="795"/>
                      <a:pt x="764" y="673"/>
                      <a:pt x="820" y="504"/>
                    </a:cubicBezTo>
                    <a:cubicBezTo>
                      <a:pt x="888" y="300"/>
                      <a:pt x="820" y="95"/>
                      <a:pt x="615" y="26"/>
                    </a:cubicBezTo>
                    <a:cubicBezTo>
                      <a:pt x="564" y="9"/>
                      <a:pt x="508" y="1"/>
                      <a:pt x="45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82" name="Google Shape;9782;p50"/>
              <p:cNvSpPr/>
              <p:nvPr/>
            </p:nvSpPr>
            <p:spPr>
              <a:xfrm>
                <a:off x="2132392" y="2923729"/>
                <a:ext cx="26610" cy="22931"/>
              </a:xfrm>
              <a:custGeom>
                <a:avLst/>
                <a:gdLst/>
                <a:ahLst/>
                <a:cxnLst/>
                <a:rect l="l" t="t" r="r" b="b"/>
                <a:pathLst>
                  <a:path w="774" h="667" extrusionOk="0">
                    <a:moveTo>
                      <a:pt x="316" y="0"/>
                    </a:moveTo>
                    <a:cubicBezTo>
                      <a:pt x="1" y="0"/>
                      <a:pt x="308" y="667"/>
                      <a:pt x="545" y="667"/>
                    </a:cubicBezTo>
                    <a:cubicBezTo>
                      <a:pt x="607" y="667"/>
                      <a:pt x="665" y="620"/>
                      <a:pt x="705" y="500"/>
                    </a:cubicBezTo>
                    <a:cubicBezTo>
                      <a:pt x="773" y="296"/>
                      <a:pt x="637" y="91"/>
                      <a:pt x="432" y="22"/>
                    </a:cubicBezTo>
                    <a:cubicBezTo>
                      <a:pt x="386" y="7"/>
                      <a:pt x="348" y="0"/>
                      <a:pt x="31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83" name="Google Shape;9783;p50"/>
              <p:cNvSpPr/>
              <p:nvPr/>
            </p:nvSpPr>
            <p:spPr>
              <a:xfrm>
                <a:off x="2961707" y="2340438"/>
                <a:ext cx="30358" cy="20869"/>
              </a:xfrm>
              <a:custGeom>
                <a:avLst/>
                <a:gdLst/>
                <a:ahLst/>
                <a:cxnLst/>
                <a:rect l="l" t="t" r="r" b="b"/>
                <a:pathLst>
                  <a:path w="883" h="607" extrusionOk="0">
                    <a:moveTo>
                      <a:pt x="752" y="1"/>
                    </a:moveTo>
                    <a:cubicBezTo>
                      <a:pt x="497" y="1"/>
                      <a:pt x="1" y="607"/>
                      <a:pt x="473" y="607"/>
                    </a:cubicBezTo>
                    <a:cubicBezTo>
                      <a:pt x="678" y="607"/>
                      <a:pt x="883" y="402"/>
                      <a:pt x="883" y="197"/>
                    </a:cubicBezTo>
                    <a:cubicBezTo>
                      <a:pt x="883" y="55"/>
                      <a:pt x="828" y="1"/>
                      <a:pt x="75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84" name="Google Shape;9784;p50"/>
              <p:cNvSpPr/>
              <p:nvPr/>
            </p:nvSpPr>
            <p:spPr>
              <a:xfrm>
                <a:off x="1701370" y="2316235"/>
                <a:ext cx="28192" cy="26301"/>
              </a:xfrm>
              <a:custGeom>
                <a:avLst/>
                <a:gdLst/>
                <a:ahLst/>
                <a:cxnLst/>
                <a:rect l="l" t="t" r="r" b="b"/>
                <a:pathLst>
                  <a:path w="820" h="765" extrusionOk="0">
                    <a:moveTo>
                      <a:pt x="492" y="0"/>
                    </a:moveTo>
                    <a:cubicBezTo>
                      <a:pt x="465" y="0"/>
                      <a:pt x="437" y="5"/>
                      <a:pt x="410" y="14"/>
                    </a:cubicBezTo>
                    <a:cubicBezTo>
                      <a:pt x="205" y="14"/>
                      <a:pt x="0" y="150"/>
                      <a:pt x="0" y="355"/>
                    </a:cubicBezTo>
                    <a:cubicBezTo>
                      <a:pt x="0" y="560"/>
                      <a:pt x="205" y="765"/>
                      <a:pt x="410" y="765"/>
                    </a:cubicBezTo>
                    <a:cubicBezTo>
                      <a:pt x="615" y="765"/>
                      <a:pt x="819" y="560"/>
                      <a:pt x="819" y="355"/>
                    </a:cubicBezTo>
                    <a:cubicBezTo>
                      <a:pt x="819" y="178"/>
                      <a:pt x="666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85" name="Google Shape;9785;p50"/>
              <p:cNvSpPr/>
              <p:nvPr/>
            </p:nvSpPr>
            <p:spPr>
              <a:xfrm>
                <a:off x="2517998" y="2928611"/>
                <a:ext cx="36030" cy="27298"/>
              </a:xfrm>
              <a:custGeom>
                <a:avLst/>
                <a:gdLst/>
                <a:ahLst/>
                <a:cxnLst/>
                <a:rect l="l" t="t" r="r" b="b"/>
                <a:pathLst>
                  <a:path w="1048" h="794" extrusionOk="0">
                    <a:moveTo>
                      <a:pt x="456" y="0"/>
                    </a:moveTo>
                    <a:cubicBezTo>
                      <a:pt x="420" y="0"/>
                      <a:pt x="382" y="6"/>
                      <a:pt x="342" y="17"/>
                    </a:cubicBezTo>
                    <a:cubicBezTo>
                      <a:pt x="137" y="85"/>
                      <a:pt x="1" y="358"/>
                      <a:pt x="69" y="563"/>
                    </a:cubicBezTo>
                    <a:cubicBezTo>
                      <a:pt x="120" y="717"/>
                      <a:pt x="248" y="793"/>
                      <a:pt x="395" y="793"/>
                    </a:cubicBezTo>
                    <a:cubicBezTo>
                      <a:pt x="444" y="793"/>
                      <a:pt x="496" y="785"/>
                      <a:pt x="547" y="768"/>
                    </a:cubicBezTo>
                    <a:cubicBezTo>
                      <a:pt x="1048" y="643"/>
                      <a:pt x="859" y="0"/>
                      <a:pt x="45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86" name="Google Shape;9786;p50"/>
              <p:cNvSpPr/>
              <p:nvPr/>
            </p:nvSpPr>
            <p:spPr>
              <a:xfrm>
                <a:off x="2145010" y="1732600"/>
                <a:ext cx="33108" cy="17121"/>
              </a:xfrm>
              <a:custGeom>
                <a:avLst/>
                <a:gdLst/>
                <a:ahLst/>
                <a:cxnLst/>
                <a:rect l="l" t="t" r="r" b="b"/>
                <a:pathLst>
                  <a:path w="963" h="498" extrusionOk="0">
                    <a:moveTo>
                      <a:pt x="214" y="1"/>
                    </a:moveTo>
                    <a:cubicBezTo>
                      <a:pt x="86" y="1"/>
                      <a:pt x="0" y="72"/>
                      <a:pt x="65" y="267"/>
                    </a:cubicBezTo>
                    <a:cubicBezTo>
                      <a:pt x="116" y="420"/>
                      <a:pt x="244" y="497"/>
                      <a:pt x="392" y="497"/>
                    </a:cubicBezTo>
                    <a:cubicBezTo>
                      <a:pt x="441" y="497"/>
                      <a:pt x="492" y="489"/>
                      <a:pt x="543" y="472"/>
                    </a:cubicBezTo>
                    <a:cubicBezTo>
                      <a:pt x="963" y="332"/>
                      <a:pt x="491" y="1"/>
                      <a:pt x="21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87" name="Google Shape;9787;p50"/>
              <p:cNvSpPr/>
              <p:nvPr/>
            </p:nvSpPr>
            <p:spPr>
              <a:xfrm>
                <a:off x="1816337" y="2689601"/>
                <a:ext cx="30564" cy="2747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799" extrusionOk="0">
                    <a:moveTo>
                      <a:pt x="407" y="1"/>
                    </a:moveTo>
                    <a:cubicBezTo>
                      <a:pt x="330" y="1"/>
                      <a:pt x="258" y="23"/>
                      <a:pt x="206" y="75"/>
                    </a:cubicBezTo>
                    <a:cubicBezTo>
                      <a:pt x="1" y="212"/>
                      <a:pt x="1" y="485"/>
                      <a:pt x="137" y="621"/>
                    </a:cubicBezTo>
                    <a:cubicBezTo>
                      <a:pt x="181" y="751"/>
                      <a:pt x="306" y="798"/>
                      <a:pt x="445" y="798"/>
                    </a:cubicBezTo>
                    <a:cubicBezTo>
                      <a:pt x="524" y="798"/>
                      <a:pt x="609" y="783"/>
                      <a:pt x="683" y="758"/>
                    </a:cubicBezTo>
                    <a:cubicBezTo>
                      <a:pt x="820" y="621"/>
                      <a:pt x="888" y="348"/>
                      <a:pt x="752" y="143"/>
                    </a:cubicBezTo>
                    <a:cubicBezTo>
                      <a:pt x="667" y="59"/>
                      <a:pt x="531" y="1"/>
                      <a:pt x="407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88" name="Google Shape;9788;p50"/>
              <p:cNvSpPr/>
              <p:nvPr/>
            </p:nvSpPr>
            <p:spPr>
              <a:xfrm>
                <a:off x="2848906" y="1962258"/>
                <a:ext cx="30529" cy="28363"/>
              </a:xfrm>
              <a:custGeom>
                <a:avLst/>
                <a:gdLst/>
                <a:ahLst/>
                <a:cxnLst/>
                <a:rect l="l" t="t" r="r" b="b"/>
                <a:pathLst>
                  <a:path w="888" h="825" extrusionOk="0">
                    <a:moveTo>
                      <a:pt x="389" y="0"/>
                    </a:moveTo>
                    <a:cubicBezTo>
                      <a:pt x="319" y="0"/>
                      <a:pt x="253" y="23"/>
                      <a:pt x="205" y="71"/>
                    </a:cubicBezTo>
                    <a:cubicBezTo>
                      <a:pt x="0" y="208"/>
                      <a:pt x="0" y="481"/>
                      <a:pt x="68" y="617"/>
                    </a:cubicBezTo>
                    <a:cubicBezTo>
                      <a:pt x="156" y="750"/>
                      <a:pt x="302" y="825"/>
                      <a:pt x="430" y="825"/>
                    </a:cubicBezTo>
                    <a:cubicBezTo>
                      <a:pt x="501" y="825"/>
                      <a:pt x="566" y="802"/>
                      <a:pt x="614" y="754"/>
                    </a:cubicBezTo>
                    <a:cubicBezTo>
                      <a:pt x="819" y="617"/>
                      <a:pt x="887" y="344"/>
                      <a:pt x="751" y="208"/>
                    </a:cubicBezTo>
                    <a:cubicBezTo>
                      <a:pt x="663" y="76"/>
                      <a:pt x="518" y="0"/>
                      <a:pt x="38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89" name="Google Shape;9789;p50"/>
              <p:cNvSpPr/>
              <p:nvPr/>
            </p:nvSpPr>
            <p:spPr>
              <a:xfrm>
                <a:off x="1826857" y="1949675"/>
                <a:ext cx="34242" cy="15333"/>
              </a:xfrm>
              <a:custGeom>
                <a:avLst/>
                <a:gdLst/>
                <a:ahLst/>
                <a:cxnLst/>
                <a:rect l="l" t="t" r="r" b="b"/>
                <a:pathLst>
                  <a:path w="996" h="446" extrusionOk="0">
                    <a:moveTo>
                      <a:pt x="449" y="1"/>
                    </a:moveTo>
                    <a:cubicBezTo>
                      <a:pt x="344" y="1"/>
                      <a:pt x="248" y="51"/>
                      <a:pt x="173" y="164"/>
                    </a:cubicBezTo>
                    <a:cubicBezTo>
                      <a:pt x="0" y="365"/>
                      <a:pt x="154" y="445"/>
                      <a:pt x="355" y="445"/>
                    </a:cubicBezTo>
                    <a:cubicBezTo>
                      <a:pt x="631" y="445"/>
                      <a:pt x="995" y="294"/>
                      <a:pt x="719" y="96"/>
                    </a:cubicBezTo>
                    <a:cubicBezTo>
                      <a:pt x="627" y="35"/>
                      <a:pt x="535" y="1"/>
                      <a:pt x="44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90" name="Google Shape;9790;p50"/>
              <p:cNvSpPr/>
              <p:nvPr/>
            </p:nvSpPr>
            <p:spPr>
              <a:xfrm>
                <a:off x="2832816" y="2703044"/>
                <a:ext cx="39193" cy="27573"/>
              </a:xfrm>
              <a:custGeom>
                <a:avLst/>
                <a:gdLst/>
                <a:ahLst/>
                <a:cxnLst/>
                <a:rect l="l" t="t" r="r" b="b"/>
                <a:pathLst>
                  <a:path w="1140" h="802" extrusionOk="0">
                    <a:moveTo>
                      <a:pt x="572" y="0"/>
                    </a:moveTo>
                    <a:cubicBezTo>
                      <a:pt x="249" y="0"/>
                      <a:pt x="1" y="487"/>
                      <a:pt x="332" y="708"/>
                    </a:cubicBezTo>
                    <a:cubicBezTo>
                      <a:pt x="424" y="774"/>
                      <a:pt x="513" y="801"/>
                      <a:pt x="595" y="801"/>
                    </a:cubicBezTo>
                    <a:cubicBezTo>
                      <a:pt x="937" y="801"/>
                      <a:pt x="1140" y="314"/>
                      <a:pt x="809" y="94"/>
                    </a:cubicBezTo>
                    <a:cubicBezTo>
                      <a:pt x="730" y="28"/>
                      <a:pt x="649" y="0"/>
                      <a:pt x="5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791" name="Google Shape;9791;p50"/>
            <p:cNvGrpSpPr/>
            <p:nvPr/>
          </p:nvGrpSpPr>
          <p:grpSpPr>
            <a:xfrm flipH="1">
              <a:off x="767584" y="3726843"/>
              <a:ext cx="692802" cy="723072"/>
              <a:chOff x="1609851" y="1570464"/>
              <a:chExt cx="1473733" cy="1539433"/>
            </a:xfrm>
          </p:grpSpPr>
          <p:sp>
            <p:nvSpPr>
              <p:cNvPr id="9792" name="Google Shape;9792;p50"/>
              <p:cNvSpPr/>
              <p:nvPr/>
            </p:nvSpPr>
            <p:spPr>
              <a:xfrm>
                <a:off x="2083882" y="2441068"/>
                <a:ext cx="117373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26" extrusionOk="0">
                    <a:moveTo>
                      <a:pt x="3413" y="0"/>
                    </a:moveTo>
                    <a:lnTo>
                      <a:pt x="0" y="2389"/>
                    </a:lnTo>
                    <a:lnTo>
                      <a:pt x="68" y="2526"/>
                    </a:lnTo>
                    <a:lnTo>
                      <a:pt x="3413" y="69"/>
                    </a:lnTo>
                    <a:lnTo>
                      <a:pt x="341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93" name="Google Shape;9793;p50"/>
              <p:cNvSpPr/>
              <p:nvPr/>
            </p:nvSpPr>
            <p:spPr>
              <a:xfrm>
                <a:off x="2039291" y="2403525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2935" y="0"/>
                    </a:moveTo>
                    <a:lnTo>
                      <a:pt x="0" y="888"/>
                    </a:lnTo>
                    <a:lnTo>
                      <a:pt x="0" y="1024"/>
                    </a:lnTo>
                    <a:lnTo>
                      <a:pt x="2935" y="69"/>
                    </a:lnTo>
                    <a:lnTo>
                      <a:pt x="293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94" name="Google Shape;9794;p50"/>
              <p:cNvSpPr/>
              <p:nvPr/>
            </p:nvSpPr>
            <p:spPr>
              <a:xfrm>
                <a:off x="2151920" y="2513816"/>
                <a:ext cx="68107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26" extrusionOk="0">
                    <a:moveTo>
                      <a:pt x="1980" y="0"/>
                    </a:moveTo>
                    <a:lnTo>
                      <a:pt x="1" y="2458"/>
                    </a:lnTo>
                    <a:lnTo>
                      <a:pt x="137" y="2526"/>
                    </a:lnTo>
                    <a:lnTo>
                      <a:pt x="198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95" name="Google Shape;9795;p50"/>
              <p:cNvSpPr/>
              <p:nvPr/>
            </p:nvSpPr>
            <p:spPr>
              <a:xfrm>
                <a:off x="2241102" y="2509106"/>
                <a:ext cx="49301" cy="133807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892" extrusionOk="0">
                    <a:moveTo>
                      <a:pt x="1366" y="1"/>
                    </a:moveTo>
                    <a:lnTo>
                      <a:pt x="0" y="3892"/>
                    </a:lnTo>
                    <a:lnTo>
                      <a:pt x="69" y="3892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96" name="Google Shape;9796;p50"/>
              <p:cNvSpPr/>
              <p:nvPr/>
            </p:nvSpPr>
            <p:spPr>
              <a:xfrm>
                <a:off x="2158968" y="2074990"/>
                <a:ext cx="61059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2595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775" y="2594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97" name="Google Shape;9797;p50"/>
              <p:cNvSpPr/>
              <p:nvPr/>
            </p:nvSpPr>
            <p:spPr>
              <a:xfrm>
                <a:off x="2022858" y="2333115"/>
                <a:ext cx="145531" cy="4744"/>
              </a:xfrm>
              <a:custGeom>
                <a:avLst/>
                <a:gdLst/>
                <a:ahLst/>
                <a:cxnLst/>
                <a:rect l="l" t="t" r="r" b="b"/>
                <a:pathLst>
                  <a:path w="4233" h="138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4232" y="137"/>
                    </a:lnTo>
                    <a:lnTo>
                      <a:pt x="4232" y="69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98" name="Google Shape;9798;p50"/>
              <p:cNvSpPr/>
              <p:nvPr/>
            </p:nvSpPr>
            <p:spPr>
              <a:xfrm>
                <a:off x="2346717" y="2016303"/>
                <a:ext cx="4710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3073" extrusionOk="0">
                    <a:moveTo>
                      <a:pt x="0" y="1"/>
                    </a:moveTo>
                    <a:lnTo>
                      <a:pt x="0" y="3072"/>
                    </a:lnTo>
                    <a:lnTo>
                      <a:pt x="137" y="3072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99" name="Google Shape;9799;p50"/>
              <p:cNvSpPr/>
              <p:nvPr/>
            </p:nvSpPr>
            <p:spPr>
              <a:xfrm>
                <a:off x="2086220" y="2143028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69" y="1"/>
                    </a:moveTo>
                    <a:lnTo>
                      <a:pt x="0" y="137"/>
                    </a:lnTo>
                    <a:lnTo>
                      <a:pt x="3413" y="2595"/>
                    </a:lnTo>
                    <a:lnTo>
                      <a:pt x="3413" y="2526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00" name="Google Shape;9800;p50"/>
              <p:cNvSpPr/>
              <p:nvPr/>
            </p:nvSpPr>
            <p:spPr>
              <a:xfrm>
                <a:off x="2492179" y="2445744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69"/>
                    </a:cubicBezTo>
                    <a:lnTo>
                      <a:pt x="3277" y="2595"/>
                    </a:lnTo>
                    <a:cubicBezTo>
                      <a:pt x="3346" y="2527"/>
                      <a:pt x="3346" y="2527"/>
                      <a:pt x="3414" y="2458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01" name="Google Shape;9801;p50"/>
              <p:cNvSpPr/>
              <p:nvPr/>
            </p:nvSpPr>
            <p:spPr>
              <a:xfrm>
                <a:off x="2342007" y="2556069"/>
                <a:ext cx="4744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138" h="3072" extrusionOk="0">
                    <a:moveTo>
                      <a:pt x="69" y="0"/>
                    </a:moveTo>
                    <a:lnTo>
                      <a:pt x="1" y="3072"/>
                    </a:lnTo>
                    <a:lnTo>
                      <a:pt x="137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02" name="Google Shape;9802;p50"/>
              <p:cNvSpPr/>
              <p:nvPr/>
            </p:nvSpPr>
            <p:spPr>
              <a:xfrm>
                <a:off x="2553203" y="2241596"/>
                <a:ext cx="103278" cy="32902"/>
              </a:xfrm>
              <a:custGeom>
                <a:avLst/>
                <a:gdLst/>
                <a:ahLst/>
                <a:cxnLst/>
                <a:rect l="l" t="t" r="r" b="b"/>
                <a:pathLst>
                  <a:path w="3004" h="957" extrusionOk="0">
                    <a:moveTo>
                      <a:pt x="2936" y="1"/>
                    </a:moveTo>
                    <a:lnTo>
                      <a:pt x="1" y="888"/>
                    </a:lnTo>
                    <a:lnTo>
                      <a:pt x="1" y="956"/>
                    </a:lnTo>
                    <a:lnTo>
                      <a:pt x="3004" y="137"/>
                    </a:lnTo>
                    <a:cubicBezTo>
                      <a:pt x="3004" y="137"/>
                      <a:pt x="3004" y="1"/>
                      <a:pt x="2936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03" name="Google Shape;9803;p50"/>
              <p:cNvSpPr/>
              <p:nvPr/>
            </p:nvSpPr>
            <p:spPr>
              <a:xfrm>
                <a:off x="2527384" y="2340163"/>
                <a:ext cx="143193" cy="4710"/>
              </a:xfrm>
              <a:custGeom>
                <a:avLst/>
                <a:gdLst/>
                <a:ahLst/>
                <a:cxnLst/>
                <a:rect l="l" t="t" r="r" b="b"/>
                <a:pathLst>
                  <a:path w="4165" h="137" extrusionOk="0">
                    <a:moveTo>
                      <a:pt x="1" y="0"/>
                    </a:moveTo>
                    <a:lnTo>
                      <a:pt x="1" y="69"/>
                    </a:lnTo>
                    <a:lnTo>
                      <a:pt x="4165" y="137"/>
                    </a:lnTo>
                    <a:lnTo>
                      <a:pt x="416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04" name="Google Shape;9804;p50"/>
              <p:cNvSpPr/>
              <p:nvPr/>
            </p:nvSpPr>
            <p:spPr>
              <a:xfrm>
                <a:off x="2471070" y="2513816"/>
                <a:ext cx="65735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2595" extrusionOk="0">
                    <a:moveTo>
                      <a:pt x="1" y="0"/>
                    </a:moveTo>
                    <a:lnTo>
                      <a:pt x="1775" y="2594"/>
                    </a:lnTo>
                    <a:lnTo>
                      <a:pt x="1912" y="252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05" name="Google Shape;9805;p50"/>
              <p:cNvSpPr/>
              <p:nvPr/>
            </p:nvSpPr>
            <p:spPr>
              <a:xfrm>
                <a:off x="2400659" y="2509106"/>
                <a:ext cx="44625" cy="138517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9" extrusionOk="0">
                    <a:moveTo>
                      <a:pt x="1" y="1"/>
                    </a:moveTo>
                    <a:lnTo>
                      <a:pt x="1161" y="4028"/>
                    </a:lnTo>
                    <a:lnTo>
                      <a:pt x="1298" y="4028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06" name="Google Shape;9806;p50"/>
              <p:cNvSpPr/>
              <p:nvPr/>
            </p:nvSpPr>
            <p:spPr>
              <a:xfrm>
                <a:off x="1936048" y="2030399"/>
                <a:ext cx="145496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232" h="3209" extrusionOk="0">
                    <a:moveTo>
                      <a:pt x="137" y="0"/>
                    </a:moveTo>
                    <a:lnTo>
                      <a:pt x="0" y="137"/>
                    </a:lnTo>
                    <a:lnTo>
                      <a:pt x="4164" y="3209"/>
                    </a:lnTo>
                    <a:lnTo>
                      <a:pt x="4232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07" name="Google Shape;9807;p50"/>
              <p:cNvSpPr/>
              <p:nvPr/>
            </p:nvSpPr>
            <p:spPr>
              <a:xfrm>
                <a:off x="1860928" y="2171185"/>
                <a:ext cx="169012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4916" h="1776" extrusionOk="0">
                    <a:moveTo>
                      <a:pt x="69" y="1"/>
                    </a:moveTo>
                    <a:lnTo>
                      <a:pt x="1" y="206"/>
                    </a:lnTo>
                    <a:lnTo>
                      <a:pt x="4915" y="1776"/>
                    </a:lnTo>
                    <a:lnTo>
                      <a:pt x="4915" y="1707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08" name="Google Shape;9808;p50"/>
              <p:cNvSpPr/>
              <p:nvPr/>
            </p:nvSpPr>
            <p:spPr>
              <a:xfrm>
                <a:off x="2766772" y="2654603"/>
                <a:ext cx="79796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321" h="1844" extrusionOk="0">
                    <a:moveTo>
                      <a:pt x="137" y="1"/>
                    </a:moveTo>
                    <a:cubicBezTo>
                      <a:pt x="137" y="69"/>
                      <a:pt x="68" y="137"/>
                      <a:pt x="0" y="206"/>
                    </a:cubicBezTo>
                    <a:lnTo>
                      <a:pt x="2184" y="1844"/>
                    </a:lnTo>
                    <a:lnTo>
                      <a:pt x="2253" y="1776"/>
                    </a:lnTo>
                    <a:lnTo>
                      <a:pt x="2321" y="1639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09" name="Google Shape;9809;p50"/>
              <p:cNvSpPr/>
              <p:nvPr/>
            </p:nvSpPr>
            <p:spPr>
              <a:xfrm>
                <a:off x="1837481" y="2328440"/>
                <a:ext cx="176026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5120" h="274" extrusionOk="0">
                    <a:moveTo>
                      <a:pt x="0" y="0"/>
                    </a:moveTo>
                    <a:cubicBezTo>
                      <a:pt x="0" y="68"/>
                      <a:pt x="0" y="137"/>
                      <a:pt x="0" y="205"/>
                    </a:cubicBezTo>
                    <a:lnTo>
                      <a:pt x="5120" y="273"/>
                    </a:lnTo>
                    <a:lnTo>
                      <a:pt x="5120" y="137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10" name="Google Shape;9810;p50"/>
              <p:cNvSpPr/>
              <p:nvPr/>
            </p:nvSpPr>
            <p:spPr>
              <a:xfrm>
                <a:off x="1722479" y="2323729"/>
                <a:ext cx="93892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74" extrusionOk="0">
                    <a:moveTo>
                      <a:pt x="1" y="1"/>
                    </a:moveTo>
                    <a:lnTo>
                      <a:pt x="1" y="205"/>
                    </a:lnTo>
                    <a:lnTo>
                      <a:pt x="1" y="274"/>
                    </a:lnTo>
                    <a:lnTo>
                      <a:pt x="2731" y="274"/>
                    </a:lnTo>
                    <a:cubicBezTo>
                      <a:pt x="2731" y="205"/>
                      <a:pt x="2731" y="137"/>
                      <a:pt x="2731" y="69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11" name="Google Shape;9811;p50"/>
              <p:cNvSpPr/>
              <p:nvPr/>
            </p:nvSpPr>
            <p:spPr>
              <a:xfrm>
                <a:off x="2403032" y="2032737"/>
                <a:ext cx="49301" cy="136145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960" extrusionOk="0">
                    <a:moveTo>
                      <a:pt x="1365" y="1"/>
                    </a:moveTo>
                    <a:lnTo>
                      <a:pt x="0" y="3960"/>
                    </a:lnTo>
                    <a:lnTo>
                      <a:pt x="68" y="3960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12" name="Google Shape;9812;p50"/>
              <p:cNvSpPr/>
              <p:nvPr/>
            </p:nvSpPr>
            <p:spPr>
              <a:xfrm>
                <a:off x="2611890" y="2539636"/>
                <a:ext cx="147868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301" h="3209" extrusionOk="0">
                    <a:moveTo>
                      <a:pt x="137" y="0"/>
                    </a:moveTo>
                    <a:lnTo>
                      <a:pt x="0" y="69"/>
                    </a:lnTo>
                    <a:lnTo>
                      <a:pt x="4164" y="3208"/>
                    </a:lnTo>
                    <a:lnTo>
                      <a:pt x="4300" y="3004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13" name="Google Shape;9813;p50"/>
              <p:cNvSpPr/>
              <p:nvPr/>
            </p:nvSpPr>
            <p:spPr>
              <a:xfrm>
                <a:off x="2663494" y="2443406"/>
                <a:ext cx="171350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844" extrusionOk="0">
                    <a:moveTo>
                      <a:pt x="1" y="1"/>
                    </a:moveTo>
                    <a:cubicBezTo>
                      <a:pt x="1" y="69"/>
                      <a:pt x="1" y="69"/>
                      <a:pt x="1" y="137"/>
                    </a:cubicBezTo>
                    <a:lnTo>
                      <a:pt x="4915" y="1844"/>
                    </a:lnTo>
                    <a:lnTo>
                      <a:pt x="4984" y="1707"/>
                    </a:lnTo>
                    <a:lnTo>
                      <a:pt x="4984" y="1639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14" name="Google Shape;9814;p50"/>
              <p:cNvSpPr/>
              <p:nvPr/>
            </p:nvSpPr>
            <p:spPr>
              <a:xfrm>
                <a:off x="2851244" y="211019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80"/>
                    </a:lnTo>
                    <a:cubicBezTo>
                      <a:pt x="0" y="1980"/>
                      <a:pt x="69" y="2048"/>
                      <a:pt x="69" y="2116"/>
                    </a:cubicBezTo>
                    <a:lnTo>
                      <a:pt x="6212" y="205"/>
                    </a:lnTo>
                    <a:cubicBezTo>
                      <a:pt x="6212" y="137"/>
                      <a:pt x="6212" y="68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15" name="Google Shape;9815;p50"/>
              <p:cNvSpPr/>
              <p:nvPr/>
            </p:nvSpPr>
            <p:spPr>
              <a:xfrm>
                <a:off x="2250488" y="2030399"/>
                <a:ext cx="44625" cy="138483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8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229" y="4028"/>
                    </a:lnTo>
                    <a:lnTo>
                      <a:pt x="1297" y="4028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16" name="Google Shape;9816;p50"/>
              <p:cNvSpPr/>
              <p:nvPr/>
            </p:nvSpPr>
            <p:spPr>
              <a:xfrm>
                <a:off x="2489841" y="2150076"/>
                <a:ext cx="119711" cy="86878"/>
              </a:xfrm>
              <a:custGeom>
                <a:avLst/>
                <a:gdLst/>
                <a:ahLst/>
                <a:cxnLst/>
                <a:rect l="l" t="t" r="r" b="b"/>
                <a:pathLst>
                  <a:path w="3482" h="2527" extrusionOk="0">
                    <a:moveTo>
                      <a:pt x="3414" y="1"/>
                    </a:moveTo>
                    <a:lnTo>
                      <a:pt x="1" y="2458"/>
                    </a:lnTo>
                    <a:lnTo>
                      <a:pt x="69" y="2458"/>
                    </a:lnTo>
                    <a:lnTo>
                      <a:pt x="69" y="2526"/>
                    </a:lnTo>
                    <a:lnTo>
                      <a:pt x="3482" y="137"/>
                    </a:lnTo>
                    <a:lnTo>
                      <a:pt x="341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17" name="Google Shape;9817;p50"/>
              <p:cNvSpPr/>
              <p:nvPr/>
            </p:nvSpPr>
            <p:spPr>
              <a:xfrm>
                <a:off x="2473407" y="2077328"/>
                <a:ext cx="68107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95" extrusionOk="0">
                    <a:moveTo>
                      <a:pt x="1844" y="1"/>
                    </a:moveTo>
                    <a:lnTo>
                      <a:pt x="1" y="2526"/>
                    </a:lnTo>
                    <a:lnTo>
                      <a:pt x="69" y="2526"/>
                    </a:lnTo>
                    <a:lnTo>
                      <a:pt x="69" y="2594"/>
                    </a:lnTo>
                    <a:lnTo>
                      <a:pt x="1980" y="137"/>
                    </a:lnTo>
                    <a:lnTo>
                      <a:pt x="184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18" name="Google Shape;9818;p50"/>
              <p:cNvSpPr/>
              <p:nvPr/>
            </p:nvSpPr>
            <p:spPr>
              <a:xfrm>
                <a:off x="2041629" y="2234548"/>
                <a:ext cx="100940" cy="37577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93" extrusionOk="0">
                    <a:moveTo>
                      <a:pt x="1" y="1"/>
                    </a:moveTo>
                    <a:lnTo>
                      <a:pt x="1" y="137"/>
                    </a:lnTo>
                    <a:lnTo>
                      <a:pt x="2936" y="1093"/>
                    </a:lnTo>
                    <a:cubicBezTo>
                      <a:pt x="2936" y="1025"/>
                      <a:pt x="2936" y="1025"/>
                      <a:pt x="2936" y="1025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19" name="Google Shape;9819;p50"/>
              <p:cNvSpPr/>
              <p:nvPr/>
            </p:nvSpPr>
            <p:spPr>
              <a:xfrm>
                <a:off x="1846866" y="1959989"/>
                <a:ext cx="77458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253" h="1844" extrusionOk="0">
                    <a:moveTo>
                      <a:pt x="137" y="1"/>
                    </a:moveTo>
                    <a:lnTo>
                      <a:pt x="69" y="69"/>
                    </a:lnTo>
                    <a:cubicBezTo>
                      <a:pt x="69" y="137"/>
                      <a:pt x="0" y="137"/>
                      <a:pt x="0" y="205"/>
                    </a:cubicBezTo>
                    <a:lnTo>
                      <a:pt x="2184" y="1844"/>
                    </a:lnTo>
                    <a:lnTo>
                      <a:pt x="2253" y="170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20" name="Google Shape;9820;p50"/>
              <p:cNvSpPr/>
              <p:nvPr/>
            </p:nvSpPr>
            <p:spPr>
              <a:xfrm>
                <a:off x="2553203" y="2408201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2936" y="1025"/>
                    </a:lnTo>
                    <a:lnTo>
                      <a:pt x="2936" y="956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21" name="Google Shape;9821;p50"/>
              <p:cNvSpPr/>
              <p:nvPr/>
            </p:nvSpPr>
            <p:spPr>
              <a:xfrm>
                <a:off x="2665832" y="2182943"/>
                <a:ext cx="171350" cy="5868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7" extrusionOk="0">
                    <a:moveTo>
                      <a:pt x="4916" y="0"/>
                    </a:moveTo>
                    <a:lnTo>
                      <a:pt x="1" y="1570"/>
                    </a:lnTo>
                    <a:lnTo>
                      <a:pt x="1" y="1707"/>
                    </a:lnTo>
                    <a:lnTo>
                      <a:pt x="4984" y="137"/>
                    </a:lnTo>
                    <a:lnTo>
                      <a:pt x="491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22" name="Google Shape;9822;p50"/>
              <p:cNvSpPr/>
              <p:nvPr/>
            </p:nvSpPr>
            <p:spPr>
              <a:xfrm>
                <a:off x="1858590" y="2436358"/>
                <a:ext cx="171350" cy="58721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8" extrusionOk="0">
                    <a:moveTo>
                      <a:pt x="4915" y="1"/>
                    </a:moveTo>
                    <a:lnTo>
                      <a:pt x="1" y="1503"/>
                    </a:lnTo>
                    <a:lnTo>
                      <a:pt x="69" y="1707"/>
                    </a:lnTo>
                    <a:lnTo>
                      <a:pt x="4983" y="137"/>
                    </a:lnTo>
                    <a:cubicBezTo>
                      <a:pt x="4983" y="69"/>
                      <a:pt x="4983" y="69"/>
                      <a:pt x="4915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23" name="Google Shape;9823;p50"/>
              <p:cNvSpPr/>
              <p:nvPr/>
            </p:nvSpPr>
            <p:spPr>
              <a:xfrm>
                <a:off x="1633298" y="2096099"/>
                <a:ext cx="213603" cy="77493"/>
              </a:xfrm>
              <a:custGeom>
                <a:avLst/>
                <a:gdLst/>
                <a:ahLst/>
                <a:cxnLst/>
                <a:rect l="l" t="t" r="r" b="b"/>
                <a:pathLst>
                  <a:path w="6213" h="2254" extrusionOk="0">
                    <a:moveTo>
                      <a:pt x="69" y="1"/>
                    </a:moveTo>
                    <a:cubicBezTo>
                      <a:pt x="69" y="69"/>
                      <a:pt x="69" y="137"/>
                      <a:pt x="1" y="205"/>
                    </a:cubicBezTo>
                    <a:lnTo>
                      <a:pt x="6144" y="2185"/>
                    </a:lnTo>
                    <a:lnTo>
                      <a:pt x="6144" y="2253"/>
                    </a:lnTo>
                    <a:lnTo>
                      <a:pt x="6212" y="2048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24" name="Google Shape;9824;p50"/>
              <p:cNvSpPr/>
              <p:nvPr/>
            </p:nvSpPr>
            <p:spPr>
              <a:xfrm>
                <a:off x="2661157" y="1732359"/>
                <a:ext cx="136145" cy="183074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25" extrusionOk="0">
                    <a:moveTo>
                      <a:pt x="3755" y="1"/>
                    </a:moveTo>
                    <a:lnTo>
                      <a:pt x="0" y="5188"/>
                    </a:lnTo>
                    <a:lnTo>
                      <a:pt x="137" y="5325"/>
                    </a:lnTo>
                    <a:lnTo>
                      <a:pt x="3959" y="137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25" name="Google Shape;9825;p50"/>
              <p:cNvSpPr/>
              <p:nvPr/>
            </p:nvSpPr>
            <p:spPr>
              <a:xfrm>
                <a:off x="1907856" y="1722973"/>
                <a:ext cx="136145" cy="18544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94" extrusionOk="0">
                    <a:moveTo>
                      <a:pt x="206" y="1"/>
                    </a:moveTo>
                    <a:lnTo>
                      <a:pt x="1" y="137"/>
                    </a:lnTo>
                    <a:lnTo>
                      <a:pt x="3755" y="5393"/>
                    </a:lnTo>
                    <a:lnTo>
                      <a:pt x="3960" y="5325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26" name="Google Shape;9826;p50"/>
              <p:cNvSpPr/>
              <p:nvPr/>
            </p:nvSpPr>
            <p:spPr>
              <a:xfrm>
                <a:off x="2515660" y="1746455"/>
                <a:ext cx="37577" cy="91554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2663" extrusionOk="0">
                    <a:moveTo>
                      <a:pt x="888" y="0"/>
                    </a:moveTo>
                    <a:lnTo>
                      <a:pt x="1" y="2594"/>
                    </a:lnTo>
                    <a:lnTo>
                      <a:pt x="137" y="2662"/>
                    </a:lnTo>
                    <a:lnTo>
                      <a:pt x="1093" y="137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27" name="Google Shape;9827;p50"/>
              <p:cNvSpPr/>
              <p:nvPr/>
            </p:nvSpPr>
            <p:spPr>
              <a:xfrm>
                <a:off x="2161306" y="1741745"/>
                <a:ext cx="32902" cy="93926"/>
              </a:xfrm>
              <a:custGeom>
                <a:avLst/>
                <a:gdLst/>
                <a:ahLst/>
                <a:cxnLst/>
                <a:rect l="l" t="t" r="r" b="b"/>
                <a:pathLst>
                  <a:path w="957" h="2732" extrusionOk="0">
                    <a:moveTo>
                      <a:pt x="137" y="1"/>
                    </a:moveTo>
                    <a:lnTo>
                      <a:pt x="1" y="69"/>
                    </a:lnTo>
                    <a:lnTo>
                      <a:pt x="752" y="2731"/>
                    </a:lnTo>
                    <a:lnTo>
                      <a:pt x="956" y="266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28" name="Google Shape;9828;p50"/>
              <p:cNvSpPr/>
              <p:nvPr/>
            </p:nvSpPr>
            <p:spPr>
              <a:xfrm>
                <a:off x="1835108" y="2640541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0"/>
                    </a:moveTo>
                    <a:lnTo>
                      <a:pt x="1" y="1570"/>
                    </a:lnTo>
                    <a:lnTo>
                      <a:pt x="137" y="1775"/>
                    </a:lnTo>
                    <a:lnTo>
                      <a:pt x="2322" y="137"/>
                    </a:lnTo>
                    <a:cubicBezTo>
                      <a:pt x="2322" y="137"/>
                      <a:pt x="2253" y="69"/>
                      <a:pt x="225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29" name="Google Shape;9829;p50"/>
              <p:cNvSpPr/>
              <p:nvPr/>
            </p:nvSpPr>
            <p:spPr>
              <a:xfrm>
                <a:off x="2349055" y="1586863"/>
                <a:ext cx="9420" cy="222989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6" extrusionOk="0">
                    <a:moveTo>
                      <a:pt x="69" y="1"/>
                    </a:moveTo>
                    <a:lnTo>
                      <a:pt x="0" y="6485"/>
                    </a:lnTo>
                    <a:lnTo>
                      <a:pt x="205" y="6485"/>
                    </a:lnTo>
                    <a:lnTo>
                      <a:pt x="27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30" name="Google Shape;9830;p50"/>
              <p:cNvSpPr/>
              <p:nvPr/>
            </p:nvSpPr>
            <p:spPr>
              <a:xfrm>
                <a:off x="1628622" y="249504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12"/>
                    </a:lnTo>
                    <a:cubicBezTo>
                      <a:pt x="0" y="1980"/>
                      <a:pt x="0" y="2048"/>
                      <a:pt x="69" y="2116"/>
                    </a:cubicBezTo>
                    <a:lnTo>
                      <a:pt x="6212" y="137"/>
                    </a:lnTo>
                    <a:cubicBezTo>
                      <a:pt x="6212" y="137"/>
                      <a:pt x="6212" y="69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31" name="Google Shape;9831;p50"/>
              <p:cNvSpPr/>
              <p:nvPr/>
            </p:nvSpPr>
            <p:spPr>
              <a:xfrm>
                <a:off x="2651771" y="2769604"/>
                <a:ext cx="133807" cy="185411"/>
              </a:xfrm>
              <a:custGeom>
                <a:avLst/>
                <a:gdLst/>
                <a:ahLst/>
                <a:cxnLst/>
                <a:rect l="l" t="t" r="r" b="b"/>
                <a:pathLst>
                  <a:path w="3892" h="5393" extrusionOk="0">
                    <a:moveTo>
                      <a:pt x="69" y="0"/>
                    </a:moveTo>
                    <a:lnTo>
                      <a:pt x="0" y="137"/>
                    </a:lnTo>
                    <a:lnTo>
                      <a:pt x="3686" y="5393"/>
                    </a:lnTo>
                    <a:lnTo>
                      <a:pt x="3891" y="525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32" name="Google Shape;9832;p50"/>
              <p:cNvSpPr/>
              <p:nvPr/>
            </p:nvSpPr>
            <p:spPr>
              <a:xfrm>
                <a:off x="2499227" y="2847027"/>
                <a:ext cx="35240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5" extrusionOk="0">
                    <a:moveTo>
                      <a:pt x="1" y="1"/>
                    </a:moveTo>
                    <a:lnTo>
                      <a:pt x="820" y="2595"/>
                    </a:lnTo>
                    <a:lnTo>
                      <a:pt x="1025" y="252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33" name="Google Shape;9833;p50"/>
              <p:cNvSpPr/>
              <p:nvPr/>
            </p:nvSpPr>
            <p:spPr>
              <a:xfrm>
                <a:off x="2848906" y="2504431"/>
                <a:ext cx="213569" cy="79830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322" extrusionOk="0">
                    <a:moveTo>
                      <a:pt x="68" y="0"/>
                    </a:moveTo>
                    <a:cubicBezTo>
                      <a:pt x="0" y="69"/>
                      <a:pt x="0" y="137"/>
                      <a:pt x="0" y="205"/>
                    </a:cubicBezTo>
                    <a:lnTo>
                      <a:pt x="6075" y="2321"/>
                    </a:lnTo>
                    <a:lnTo>
                      <a:pt x="6211" y="2048"/>
                    </a:lnTo>
                    <a:lnTo>
                      <a:pt x="6211" y="1980"/>
                    </a:lnTo>
                    <a:lnTo>
                      <a:pt x="6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34" name="Google Shape;9834;p50"/>
              <p:cNvSpPr/>
              <p:nvPr/>
            </p:nvSpPr>
            <p:spPr>
              <a:xfrm>
                <a:off x="2142534" y="2840014"/>
                <a:ext cx="35240" cy="89182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4" extrusionOk="0">
                    <a:moveTo>
                      <a:pt x="888" y="0"/>
                    </a:moveTo>
                    <a:lnTo>
                      <a:pt x="1" y="2526"/>
                    </a:lnTo>
                    <a:lnTo>
                      <a:pt x="205" y="2594"/>
                    </a:lnTo>
                    <a:lnTo>
                      <a:pt x="1025" y="68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35" name="Google Shape;9835;p50"/>
              <p:cNvSpPr/>
              <p:nvPr/>
            </p:nvSpPr>
            <p:spPr>
              <a:xfrm>
                <a:off x="1896133" y="2762556"/>
                <a:ext cx="136145" cy="18073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257" extrusionOk="0">
                    <a:moveTo>
                      <a:pt x="3823" y="1"/>
                    </a:moveTo>
                    <a:lnTo>
                      <a:pt x="1" y="5120"/>
                    </a:lnTo>
                    <a:lnTo>
                      <a:pt x="137" y="5257"/>
                    </a:lnTo>
                    <a:lnTo>
                      <a:pt x="3960" y="69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36" name="Google Shape;9836;p50"/>
              <p:cNvSpPr/>
              <p:nvPr/>
            </p:nvSpPr>
            <p:spPr>
              <a:xfrm>
                <a:off x="2332621" y="2868171"/>
                <a:ext cx="9420" cy="222954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5" extrusionOk="0">
                    <a:moveTo>
                      <a:pt x="137" y="0"/>
                    </a:moveTo>
                    <a:lnTo>
                      <a:pt x="0" y="6485"/>
                    </a:lnTo>
                    <a:lnTo>
                      <a:pt x="274" y="6485"/>
                    </a:lnTo>
                    <a:lnTo>
                      <a:pt x="274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37" name="Google Shape;9837;p50"/>
              <p:cNvSpPr/>
              <p:nvPr/>
            </p:nvSpPr>
            <p:spPr>
              <a:xfrm>
                <a:off x="2349055" y="1828589"/>
                <a:ext cx="7082" cy="176026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0" extrusionOk="0">
                    <a:moveTo>
                      <a:pt x="0" y="0"/>
                    </a:moveTo>
                    <a:lnTo>
                      <a:pt x="0" y="5120"/>
                    </a:lnTo>
                    <a:lnTo>
                      <a:pt x="69" y="5120"/>
                    </a:lnTo>
                    <a:lnTo>
                      <a:pt x="20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38" name="Google Shape;9838;p50"/>
              <p:cNvSpPr/>
              <p:nvPr/>
            </p:nvSpPr>
            <p:spPr>
              <a:xfrm>
                <a:off x="2048677" y="1922446"/>
                <a:ext cx="105615" cy="147868"/>
              </a:xfrm>
              <a:custGeom>
                <a:avLst/>
                <a:gdLst/>
                <a:ahLst/>
                <a:cxnLst/>
                <a:rect l="l" t="t" r="r" b="b"/>
                <a:pathLst>
                  <a:path w="3072" h="4301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048" y="2936"/>
                    </a:lnTo>
                    <a:lnTo>
                      <a:pt x="3004" y="4301"/>
                    </a:lnTo>
                    <a:lnTo>
                      <a:pt x="3072" y="4164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39" name="Google Shape;9839;p50"/>
              <p:cNvSpPr/>
              <p:nvPr/>
            </p:nvSpPr>
            <p:spPr>
              <a:xfrm>
                <a:off x="2039291" y="260533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0" y="4164"/>
                    </a:lnTo>
                    <a:lnTo>
                      <a:pt x="137" y="4232"/>
                    </a:lnTo>
                    <a:lnTo>
                      <a:pt x="3208" y="137"/>
                    </a:lnTo>
                    <a:lnTo>
                      <a:pt x="307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40" name="Google Shape;9840;p50"/>
              <p:cNvSpPr/>
              <p:nvPr/>
            </p:nvSpPr>
            <p:spPr>
              <a:xfrm>
                <a:off x="2194173" y="1849698"/>
                <a:ext cx="56349" cy="171350"/>
              </a:xfrm>
              <a:custGeom>
                <a:avLst/>
                <a:gdLst/>
                <a:ahLst/>
                <a:cxnLst/>
                <a:rect l="l" t="t" r="r" b="b"/>
                <a:pathLst>
                  <a:path w="1639" h="4984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1502" y="4983"/>
                    </a:lnTo>
                    <a:lnTo>
                      <a:pt x="1638" y="498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41" name="Google Shape;9841;p50"/>
              <p:cNvSpPr/>
              <p:nvPr/>
            </p:nvSpPr>
            <p:spPr>
              <a:xfrm>
                <a:off x="1926628" y="2530250"/>
                <a:ext cx="147903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4302" h="3072" extrusionOk="0">
                    <a:moveTo>
                      <a:pt x="4301" y="0"/>
                    </a:moveTo>
                    <a:lnTo>
                      <a:pt x="1" y="2935"/>
                    </a:lnTo>
                    <a:lnTo>
                      <a:pt x="138" y="3072"/>
                    </a:lnTo>
                    <a:lnTo>
                      <a:pt x="4301" y="69"/>
                    </a:lnTo>
                    <a:lnTo>
                      <a:pt x="4301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42" name="Google Shape;9842;p50"/>
              <p:cNvSpPr/>
              <p:nvPr/>
            </p:nvSpPr>
            <p:spPr>
              <a:xfrm>
                <a:off x="2778496" y="1976423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1"/>
                    </a:moveTo>
                    <a:lnTo>
                      <a:pt x="0" y="1570"/>
                    </a:lnTo>
                    <a:lnTo>
                      <a:pt x="69" y="1775"/>
                    </a:lnTo>
                    <a:lnTo>
                      <a:pt x="2321" y="205"/>
                    </a:lnTo>
                    <a:lnTo>
                      <a:pt x="2253" y="69"/>
                    </a:lnTo>
                    <a:lnTo>
                      <a:pt x="225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43" name="Google Shape;9843;p50"/>
              <p:cNvSpPr/>
              <p:nvPr/>
            </p:nvSpPr>
            <p:spPr>
              <a:xfrm>
                <a:off x="2452298" y="1852036"/>
                <a:ext cx="63397" cy="169012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6" extrusionOk="0">
                    <a:moveTo>
                      <a:pt x="1639" y="1"/>
                    </a:moveTo>
                    <a:lnTo>
                      <a:pt x="1" y="4915"/>
                    </a:lnTo>
                    <a:lnTo>
                      <a:pt x="137" y="4915"/>
                    </a:lnTo>
                    <a:lnTo>
                      <a:pt x="1844" y="69"/>
                    </a:lnTo>
                    <a:lnTo>
                      <a:pt x="163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44" name="Google Shape;9844;p50"/>
              <p:cNvSpPr/>
              <p:nvPr/>
            </p:nvSpPr>
            <p:spPr>
              <a:xfrm>
                <a:off x="2618904" y="2042123"/>
                <a:ext cx="150241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4370" h="3073" extrusionOk="0">
                    <a:moveTo>
                      <a:pt x="4233" y="1"/>
                    </a:moveTo>
                    <a:lnTo>
                      <a:pt x="1" y="3004"/>
                    </a:lnTo>
                    <a:lnTo>
                      <a:pt x="69" y="3072"/>
                    </a:lnTo>
                    <a:lnTo>
                      <a:pt x="4369" y="137"/>
                    </a:lnTo>
                    <a:lnTo>
                      <a:pt x="423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45" name="Google Shape;9845;p50"/>
              <p:cNvSpPr/>
              <p:nvPr/>
            </p:nvSpPr>
            <p:spPr>
              <a:xfrm>
                <a:off x="2543818" y="192715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1" y="4164"/>
                    </a:lnTo>
                    <a:lnTo>
                      <a:pt x="137" y="4232"/>
                    </a:lnTo>
                    <a:lnTo>
                      <a:pt x="3209" y="68"/>
                    </a:lnTo>
                    <a:cubicBezTo>
                      <a:pt x="3140" y="68"/>
                      <a:pt x="3072" y="0"/>
                      <a:pt x="30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46" name="Google Shape;9846;p50"/>
              <p:cNvSpPr/>
              <p:nvPr/>
            </p:nvSpPr>
            <p:spPr>
              <a:xfrm>
                <a:off x="2682266" y="2342501"/>
                <a:ext cx="176060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5121" h="206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5120" y="205"/>
                    </a:lnTo>
                    <a:lnTo>
                      <a:pt x="512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47" name="Google Shape;9847;p50"/>
              <p:cNvSpPr/>
              <p:nvPr/>
            </p:nvSpPr>
            <p:spPr>
              <a:xfrm>
                <a:off x="2877063" y="2344839"/>
                <a:ext cx="93892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06" extrusionOk="0">
                    <a:moveTo>
                      <a:pt x="0" y="1"/>
                    </a:moveTo>
                    <a:cubicBezTo>
                      <a:pt x="0" y="69"/>
                      <a:pt x="0" y="137"/>
                      <a:pt x="0" y="206"/>
                    </a:cubicBezTo>
                    <a:lnTo>
                      <a:pt x="2730" y="206"/>
                    </a:lnTo>
                    <a:lnTo>
                      <a:pt x="27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48" name="Google Shape;9848;p50"/>
              <p:cNvSpPr/>
              <p:nvPr/>
            </p:nvSpPr>
            <p:spPr>
              <a:xfrm>
                <a:off x="2539142" y="2610012"/>
                <a:ext cx="107953" cy="147903"/>
              </a:xfrm>
              <a:custGeom>
                <a:avLst/>
                <a:gdLst/>
                <a:ahLst/>
                <a:cxnLst/>
                <a:rect l="l" t="t" r="r" b="b"/>
                <a:pathLst>
                  <a:path w="3140" h="4302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935" y="4301"/>
                    </a:lnTo>
                    <a:lnTo>
                      <a:pt x="3140" y="4165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49" name="Google Shape;9849;p50"/>
              <p:cNvSpPr/>
              <p:nvPr/>
            </p:nvSpPr>
            <p:spPr>
              <a:xfrm>
                <a:off x="2442912" y="2656975"/>
                <a:ext cx="58687" cy="171316"/>
              </a:xfrm>
              <a:custGeom>
                <a:avLst/>
                <a:gdLst/>
                <a:ahLst/>
                <a:cxnLst/>
                <a:rect l="l" t="t" r="r" b="b"/>
                <a:pathLst>
                  <a:path w="1707" h="4983" extrusionOk="0">
                    <a:moveTo>
                      <a:pt x="1" y="0"/>
                    </a:moveTo>
                    <a:lnTo>
                      <a:pt x="1502" y="4983"/>
                    </a:lnTo>
                    <a:lnTo>
                      <a:pt x="1707" y="4915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50" name="Google Shape;9850;p50"/>
              <p:cNvSpPr/>
              <p:nvPr/>
            </p:nvSpPr>
            <p:spPr>
              <a:xfrm>
                <a:off x="2177739" y="2656975"/>
                <a:ext cx="63397" cy="168978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5" extrusionOk="0">
                    <a:moveTo>
                      <a:pt x="1707" y="0"/>
                    </a:moveTo>
                    <a:lnTo>
                      <a:pt x="1" y="4846"/>
                    </a:lnTo>
                    <a:lnTo>
                      <a:pt x="205" y="4915"/>
                    </a:lnTo>
                    <a:lnTo>
                      <a:pt x="18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51" name="Google Shape;9851;p50"/>
              <p:cNvSpPr/>
              <p:nvPr/>
            </p:nvSpPr>
            <p:spPr>
              <a:xfrm>
                <a:off x="2337297" y="2673374"/>
                <a:ext cx="7082" cy="17606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1" extrusionOk="0">
                    <a:moveTo>
                      <a:pt x="138" y="1"/>
                    </a:moveTo>
                    <a:lnTo>
                      <a:pt x="1" y="5120"/>
                    </a:lnTo>
                    <a:lnTo>
                      <a:pt x="206" y="5120"/>
                    </a:lnTo>
                    <a:lnTo>
                      <a:pt x="206" y="1776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52" name="Google Shape;9852;p50"/>
              <p:cNvSpPr/>
              <p:nvPr/>
            </p:nvSpPr>
            <p:spPr>
              <a:xfrm>
                <a:off x="2333962" y="1570464"/>
                <a:ext cx="36237" cy="24788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721" extrusionOk="0">
                    <a:moveTo>
                      <a:pt x="576" y="0"/>
                    </a:moveTo>
                    <a:cubicBezTo>
                      <a:pt x="1" y="0"/>
                      <a:pt x="587" y="721"/>
                      <a:pt x="893" y="721"/>
                    </a:cubicBezTo>
                    <a:cubicBezTo>
                      <a:pt x="986" y="721"/>
                      <a:pt x="1054" y="654"/>
                      <a:pt x="1054" y="478"/>
                    </a:cubicBezTo>
                    <a:cubicBezTo>
                      <a:pt x="1054" y="205"/>
                      <a:pt x="849" y="0"/>
                      <a:pt x="5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53" name="Google Shape;9853;p50"/>
              <p:cNvSpPr/>
              <p:nvPr/>
            </p:nvSpPr>
            <p:spPr>
              <a:xfrm>
                <a:off x="2323236" y="3077030"/>
                <a:ext cx="32902" cy="32867"/>
              </a:xfrm>
              <a:custGeom>
                <a:avLst/>
                <a:gdLst/>
                <a:ahLst/>
                <a:cxnLst/>
                <a:rect l="l" t="t" r="r" b="b"/>
                <a:pathLst>
                  <a:path w="957" h="956" extrusionOk="0">
                    <a:moveTo>
                      <a:pt x="478" y="0"/>
                    </a:moveTo>
                    <a:cubicBezTo>
                      <a:pt x="205" y="0"/>
                      <a:pt x="0" y="205"/>
                      <a:pt x="0" y="478"/>
                    </a:cubicBezTo>
                    <a:cubicBezTo>
                      <a:pt x="0" y="751"/>
                      <a:pt x="205" y="956"/>
                      <a:pt x="478" y="956"/>
                    </a:cubicBezTo>
                    <a:cubicBezTo>
                      <a:pt x="751" y="956"/>
                      <a:pt x="956" y="751"/>
                      <a:pt x="956" y="478"/>
                    </a:cubicBezTo>
                    <a:cubicBezTo>
                      <a:pt x="956" y="205"/>
                      <a:pt x="751" y="0"/>
                      <a:pt x="478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54" name="Google Shape;9854;p50"/>
              <p:cNvSpPr/>
              <p:nvPr/>
            </p:nvSpPr>
            <p:spPr>
              <a:xfrm>
                <a:off x="3048344" y="2095515"/>
                <a:ext cx="35240" cy="34071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91" extrusionOk="0">
                    <a:moveTo>
                      <a:pt x="482" y="0"/>
                    </a:moveTo>
                    <a:cubicBezTo>
                      <a:pt x="436" y="0"/>
                      <a:pt x="389" y="6"/>
                      <a:pt x="342" y="18"/>
                    </a:cubicBezTo>
                    <a:cubicBezTo>
                      <a:pt x="137" y="154"/>
                      <a:pt x="1" y="359"/>
                      <a:pt x="69" y="632"/>
                    </a:cubicBezTo>
                    <a:cubicBezTo>
                      <a:pt x="126" y="858"/>
                      <a:pt x="323" y="991"/>
                      <a:pt x="544" y="991"/>
                    </a:cubicBezTo>
                    <a:cubicBezTo>
                      <a:pt x="590" y="991"/>
                      <a:pt x="637" y="985"/>
                      <a:pt x="683" y="973"/>
                    </a:cubicBezTo>
                    <a:cubicBezTo>
                      <a:pt x="888" y="837"/>
                      <a:pt x="1025" y="564"/>
                      <a:pt x="957" y="359"/>
                    </a:cubicBezTo>
                    <a:cubicBezTo>
                      <a:pt x="900" y="133"/>
                      <a:pt x="703" y="0"/>
                      <a:pt x="48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55" name="Google Shape;9855;p50"/>
              <p:cNvSpPr/>
              <p:nvPr/>
            </p:nvSpPr>
            <p:spPr>
              <a:xfrm>
                <a:off x="1609851" y="2550741"/>
                <a:ext cx="37577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24" extrusionOk="0">
                    <a:moveTo>
                      <a:pt x="524" y="1"/>
                    </a:moveTo>
                    <a:cubicBezTo>
                      <a:pt x="485" y="1"/>
                      <a:pt x="446" y="6"/>
                      <a:pt x="410" y="19"/>
                    </a:cubicBezTo>
                    <a:cubicBezTo>
                      <a:pt x="137" y="87"/>
                      <a:pt x="0" y="360"/>
                      <a:pt x="69" y="633"/>
                    </a:cubicBezTo>
                    <a:cubicBezTo>
                      <a:pt x="181" y="801"/>
                      <a:pt x="339" y="924"/>
                      <a:pt x="544" y="924"/>
                    </a:cubicBezTo>
                    <a:cubicBezTo>
                      <a:pt x="588" y="924"/>
                      <a:pt x="634" y="918"/>
                      <a:pt x="683" y="906"/>
                    </a:cubicBezTo>
                    <a:cubicBezTo>
                      <a:pt x="956" y="838"/>
                      <a:pt x="1092" y="565"/>
                      <a:pt x="1024" y="292"/>
                    </a:cubicBezTo>
                    <a:cubicBezTo>
                      <a:pt x="912" y="123"/>
                      <a:pt x="707" y="1"/>
                      <a:pt x="52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56" name="Google Shape;9856;p50"/>
              <p:cNvSpPr/>
              <p:nvPr/>
            </p:nvSpPr>
            <p:spPr>
              <a:xfrm>
                <a:off x="2764400" y="2936656"/>
                <a:ext cx="37577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7" extrusionOk="0">
                    <a:moveTo>
                      <a:pt x="578" y="1"/>
                    </a:moveTo>
                    <a:cubicBezTo>
                      <a:pt x="469" y="1"/>
                      <a:pt x="360" y="39"/>
                      <a:pt x="274" y="124"/>
                    </a:cubicBezTo>
                    <a:cubicBezTo>
                      <a:pt x="69" y="261"/>
                      <a:pt x="1" y="534"/>
                      <a:pt x="206" y="739"/>
                    </a:cubicBezTo>
                    <a:cubicBezTo>
                      <a:pt x="294" y="871"/>
                      <a:pt x="439" y="946"/>
                      <a:pt x="586" y="946"/>
                    </a:cubicBezTo>
                    <a:cubicBezTo>
                      <a:pt x="666" y="946"/>
                      <a:pt x="747" y="923"/>
                      <a:pt x="820" y="875"/>
                    </a:cubicBezTo>
                    <a:cubicBezTo>
                      <a:pt x="1025" y="739"/>
                      <a:pt x="1093" y="397"/>
                      <a:pt x="956" y="193"/>
                    </a:cubicBezTo>
                    <a:cubicBezTo>
                      <a:pt x="877" y="74"/>
                      <a:pt x="729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57" name="Google Shape;9857;p50"/>
              <p:cNvSpPr/>
              <p:nvPr/>
            </p:nvSpPr>
            <p:spPr>
              <a:xfrm>
                <a:off x="1891457" y="1710321"/>
                <a:ext cx="41187" cy="32214"/>
              </a:xfrm>
              <a:custGeom>
                <a:avLst/>
                <a:gdLst/>
                <a:ahLst/>
                <a:cxnLst/>
                <a:rect l="l" t="t" r="r" b="b"/>
                <a:pathLst>
                  <a:path w="1198" h="937" extrusionOk="0">
                    <a:moveTo>
                      <a:pt x="578" y="1"/>
                    </a:moveTo>
                    <a:cubicBezTo>
                      <a:pt x="471" y="1"/>
                      <a:pt x="365" y="34"/>
                      <a:pt x="273" y="96"/>
                    </a:cubicBezTo>
                    <a:cubicBezTo>
                      <a:pt x="68" y="232"/>
                      <a:pt x="0" y="505"/>
                      <a:pt x="205" y="710"/>
                    </a:cubicBezTo>
                    <a:cubicBezTo>
                      <a:pt x="305" y="870"/>
                      <a:pt x="440" y="936"/>
                      <a:pt x="572" y="936"/>
                    </a:cubicBezTo>
                    <a:cubicBezTo>
                      <a:pt x="892" y="936"/>
                      <a:pt x="1197" y="550"/>
                      <a:pt x="956" y="164"/>
                    </a:cubicBezTo>
                    <a:cubicBezTo>
                      <a:pt x="843" y="51"/>
                      <a:pt x="710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58" name="Google Shape;9858;p50"/>
              <p:cNvSpPr/>
              <p:nvPr/>
            </p:nvSpPr>
            <p:spPr>
              <a:xfrm>
                <a:off x="1879699" y="2928267"/>
                <a:ext cx="37577" cy="32386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2" extrusionOk="0">
                    <a:moveTo>
                      <a:pt x="492" y="0"/>
                    </a:moveTo>
                    <a:cubicBezTo>
                      <a:pt x="350" y="0"/>
                      <a:pt x="213" y="51"/>
                      <a:pt x="137" y="164"/>
                    </a:cubicBezTo>
                    <a:cubicBezTo>
                      <a:pt x="1" y="437"/>
                      <a:pt x="69" y="710"/>
                      <a:pt x="274" y="846"/>
                    </a:cubicBezTo>
                    <a:cubicBezTo>
                      <a:pt x="366" y="907"/>
                      <a:pt x="472" y="941"/>
                      <a:pt x="573" y="941"/>
                    </a:cubicBezTo>
                    <a:cubicBezTo>
                      <a:pt x="697" y="941"/>
                      <a:pt x="813" y="891"/>
                      <a:pt x="888" y="778"/>
                    </a:cubicBezTo>
                    <a:cubicBezTo>
                      <a:pt x="1093" y="505"/>
                      <a:pt x="1025" y="232"/>
                      <a:pt x="820" y="95"/>
                    </a:cubicBezTo>
                    <a:cubicBezTo>
                      <a:pt x="728" y="34"/>
                      <a:pt x="608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59" name="Google Shape;9859;p50"/>
              <p:cNvSpPr/>
              <p:nvPr/>
            </p:nvSpPr>
            <p:spPr>
              <a:xfrm>
                <a:off x="2778496" y="1718676"/>
                <a:ext cx="34689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09" h="947" extrusionOk="0">
                    <a:moveTo>
                      <a:pt x="483" y="1"/>
                    </a:moveTo>
                    <a:cubicBezTo>
                      <a:pt x="348" y="1"/>
                      <a:pt x="217" y="61"/>
                      <a:pt x="137" y="194"/>
                    </a:cubicBezTo>
                    <a:cubicBezTo>
                      <a:pt x="0" y="399"/>
                      <a:pt x="0" y="672"/>
                      <a:pt x="205" y="877"/>
                    </a:cubicBezTo>
                    <a:cubicBezTo>
                      <a:pt x="285" y="924"/>
                      <a:pt x="372" y="946"/>
                      <a:pt x="458" y="946"/>
                    </a:cubicBezTo>
                    <a:cubicBezTo>
                      <a:pt x="740" y="946"/>
                      <a:pt x="1008" y="713"/>
                      <a:pt x="956" y="399"/>
                    </a:cubicBezTo>
                    <a:cubicBezTo>
                      <a:pt x="914" y="149"/>
                      <a:pt x="695" y="1"/>
                      <a:pt x="48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60" name="Google Shape;9860;p50"/>
              <p:cNvSpPr/>
              <p:nvPr/>
            </p:nvSpPr>
            <p:spPr>
              <a:xfrm>
                <a:off x="1614526" y="2086095"/>
                <a:ext cx="35239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4" extrusionOk="0">
                    <a:moveTo>
                      <a:pt x="539" y="1"/>
                    </a:moveTo>
                    <a:cubicBezTo>
                      <a:pt x="320" y="1"/>
                      <a:pt x="125" y="123"/>
                      <a:pt x="69" y="292"/>
                    </a:cubicBezTo>
                    <a:cubicBezTo>
                      <a:pt x="1" y="565"/>
                      <a:pt x="137" y="838"/>
                      <a:pt x="410" y="906"/>
                    </a:cubicBezTo>
                    <a:cubicBezTo>
                      <a:pt x="445" y="918"/>
                      <a:pt x="483" y="923"/>
                      <a:pt x="520" y="923"/>
                    </a:cubicBezTo>
                    <a:cubicBezTo>
                      <a:pt x="703" y="923"/>
                      <a:pt x="900" y="791"/>
                      <a:pt x="956" y="565"/>
                    </a:cubicBezTo>
                    <a:cubicBezTo>
                      <a:pt x="1025" y="360"/>
                      <a:pt x="888" y="87"/>
                      <a:pt x="683" y="19"/>
                    </a:cubicBezTo>
                    <a:cubicBezTo>
                      <a:pt x="635" y="7"/>
                      <a:pt x="587" y="1"/>
                      <a:pt x="53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61" name="Google Shape;9861;p50"/>
              <p:cNvSpPr/>
              <p:nvPr/>
            </p:nvSpPr>
            <p:spPr>
              <a:xfrm>
                <a:off x="3043668" y="2562499"/>
                <a:ext cx="35240" cy="31733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3" extrusionOk="0">
                    <a:moveTo>
                      <a:pt x="539" y="0"/>
                    </a:moveTo>
                    <a:cubicBezTo>
                      <a:pt x="320" y="0"/>
                      <a:pt x="125" y="122"/>
                      <a:pt x="69" y="291"/>
                    </a:cubicBezTo>
                    <a:cubicBezTo>
                      <a:pt x="0" y="564"/>
                      <a:pt x="137" y="837"/>
                      <a:pt x="342" y="905"/>
                    </a:cubicBezTo>
                    <a:cubicBezTo>
                      <a:pt x="389" y="917"/>
                      <a:pt x="435" y="923"/>
                      <a:pt x="481" y="923"/>
                    </a:cubicBezTo>
                    <a:cubicBezTo>
                      <a:pt x="702" y="923"/>
                      <a:pt x="899" y="790"/>
                      <a:pt x="956" y="564"/>
                    </a:cubicBezTo>
                    <a:cubicBezTo>
                      <a:pt x="1024" y="359"/>
                      <a:pt x="888" y="86"/>
                      <a:pt x="683" y="18"/>
                    </a:cubicBezTo>
                    <a:cubicBezTo>
                      <a:pt x="635" y="6"/>
                      <a:pt x="586" y="0"/>
                      <a:pt x="53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62" name="Google Shape;9862;p50"/>
              <p:cNvSpPr/>
              <p:nvPr/>
            </p:nvSpPr>
            <p:spPr>
              <a:xfrm>
                <a:off x="2534432" y="1729127"/>
                <a:ext cx="30529" cy="27366"/>
              </a:xfrm>
              <a:custGeom>
                <a:avLst/>
                <a:gdLst/>
                <a:ahLst/>
                <a:cxnLst/>
                <a:rect l="l" t="t" r="r" b="b"/>
                <a:pathLst>
                  <a:path w="888" h="796" extrusionOk="0">
                    <a:moveTo>
                      <a:pt x="453" y="1"/>
                    </a:moveTo>
                    <a:cubicBezTo>
                      <a:pt x="286" y="1"/>
                      <a:pt x="120" y="78"/>
                      <a:pt x="69" y="231"/>
                    </a:cubicBezTo>
                    <a:cubicBezTo>
                      <a:pt x="1" y="436"/>
                      <a:pt x="137" y="709"/>
                      <a:pt x="342" y="777"/>
                    </a:cubicBezTo>
                    <a:cubicBezTo>
                      <a:pt x="378" y="789"/>
                      <a:pt x="414" y="795"/>
                      <a:pt x="450" y="795"/>
                    </a:cubicBezTo>
                    <a:cubicBezTo>
                      <a:pt x="615" y="795"/>
                      <a:pt x="764" y="673"/>
                      <a:pt x="820" y="504"/>
                    </a:cubicBezTo>
                    <a:cubicBezTo>
                      <a:pt x="888" y="300"/>
                      <a:pt x="820" y="95"/>
                      <a:pt x="615" y="26"/>
                    </a:cubicBezTo>
                    <a:cubicBezTo>
                      <a:pt x="564" y="9"/>
                      <a:pt x="508" y="1"/>
                      <a:pt x="45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63" name="Google Shape;9863;p50"/>
              <p:cNvSpPr/>
              <p:nvPr/>
            </p:nvSpPr>
            <p:spPr>
              <a:xfrm>
                <a:off x="2132392" y="2923729"/>
                <a:ext cx="26610" cy="22931"/>
              </a:xfrm>
              <a:custGeom>
                <a:avLst/>
                <a:gdLst/>
                <a:ahLst/>
                <a:cxnLst/>
                <a:rect l="l" t="t" r="r" b="b"/>
                <a:pathLst>
                  <a:path w="774" h="667" extrusionOk="0">
                    <a:moveTo>
                      <a:pt x="316" y="0"/>
                    </a:moveTo>
                    <a:cubicBezTo>
                      <a:pt x="1" y="0"/>
                      <a:pt x="308" y="667"/>
                      <a:pt x="545" y="667"/>
                    </a:cubicBezTo>
                    <a:cubicBezTo>
                      <a:pt x="607" y="667"/>
                      <a:pt x="665" y="620"/>
                      <a:pt x="705" y="500"/>
                    </a:cubicBezTo>
                    <a:cubicBezTo>
                      <a:pt x="773" y="296"/>
                      <a:pt x="637" y="91"/>
                      <a:pt x="432" y="22"/>
                    </a:cubicBezTo>
                    <a:cubicBezTo>
                      <a:pt x="386" y="7"/>
                      <a:pt x="348" y="0"/>
                      <a:pt x="31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64" name="Google Shape;9864;p50"/>
              <p:cNvSpPr/>
              <p:nvPr/>
            </p:nvSpPr>
            <p:spPr>
              <a:xfrm>
                <a:off x="2961707" y="2340438"/>
                <a:ext cx="30358" cy="20869"/>
              </a:xfrm>
              <a:custGeom>
                <a:avLst/>
                <a:gdLst/>
                <a:ahLst/>
                <a:cxnLst/>
                <a:rect l="l" t="t" r="r" b="b"/>
                <a:pathLst>
                  <a:path w="883" h="607" extrusionOk="0">
                    <a:moveTo>
                      <a:pt x="752" y="1"/>
                    </a:moveTo>
                    <a:cubicBezTo>
                      <a:pt x="497" y="1"/>
                      <a:pt x="1" y="607"/>
                      <a:pt x="473" y="607"/>
                    </a:cubicBezTo>
                    <a:cubicBezTo>
                      <a:pt x="678" y="607"/>
                      <a:pt x="883" y="402"/>
                      <a:pt x="883" y="197"/>
                    </a:cubicBezTo>
                    <a:cubicBezTo>
                      <a:pt x="883" y="55"/>
                      <a:pt x="828" y="1"/>
                      <a:pt x="75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65" name="Google Shape;9865;p50"/>
              <p:cNvSpPr/>
              <p:nvPr/>
            </p:nvSpPr>
            <p:spPr>
              <a:xfrm>
                <a:off x="1701370" y="2316235"/>
                <a:ext cx="28192" cy="26301"/>
              </a:xfrm>
              <a:custGeom>
                <a:avLst/>
                <a:gdLst/>
                <a:ahLst/>
                <a:cxnLst/>
                <a:rect l="l" t="t" r="r" b="b"/>
                <a:pathLst>
                  <a:path w="820" h="765" extrusionOk="0">
                    <a:moveTo>
                      <a:pt x="492" y="0"/>
                    </a:moveTo>
                    <a:cubicBezTo>
                      <a:pt x="465" y="0"/>
                      <a:pt x="437" y="5"/>
                      <a:pt x="410" y="14"/>
                    </a:cubicBezTo>
                    <a:cubicBezTo>
                      <a:pt x="205" y="14"/>
                      <a:pt x="0" y="150"/>
                      <a:pt x="0" y="355"/>
                    </a:cubicBezTo>
                    <a:cubicBezTo>
                      <a:pt x="0" y="560"/>
                      <a:pt x="205" y="765"/>
                      <a:pt x="410" y="765"/>
                    </a:cubicBezTo>
                    <a:cubicBezTo>
                      <a:pt x="615" y="765"/>
                      <a:pt x="819" y="560"/>
                      <a:pt x="819" y="355"/>
                    </a:cubicBezTo>
                    <a:cubicBezTo>
                      <a:pt x="819" y="178"/>
                      <a:pt x="666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66" name="Google Shape;9866;p50"/>
              <p:cNvSpPr/>
              <p:nvPr/>
            </p:nvSpPr>
            <p:spPr>
              <a:xfrm>
                <a:off x="2517998" y="2928611"/>
                <a:ext cx="36030" cy="27298"/>
              </a:xfrm>
              <a:custGeom>
                <a:avLst/>
                <a:gdLst/>
                <a:ahLst/>
                <a:cxnLst/>
                <a:rect l="l" t="t" r="r" b="b"/>
                <a:pathLst>
                  <a:path w="1048" h="794" extrusionOk="0">
                    <a:moveTo>
                      <a:pt x="456" y="0"/>
                    </a:moveTo>
                    <a:cubicBezTo>
                      <a:pt x="420" y="0"/>
                      <a:pt x="382" y="6"/>
                      <a:pt x="342" y="17"/>
                    </a:cubicBezTo>
                    <a:cubicBezTo>
                      <a:pt x="137" y="85"/>
                      <a:pt x="1" y="358"/>
                      <a:pt x="69" y="563"/>
                    </a:cubicBezTo>
                    <a:cubicBezTo>
                      <a:pt x="120" y="717"/>
                      <a:pt x="248" y="793"/>
                      <a:pt x="395" y="793"/>
                    </a:cubicBezTo>
                    <a:cubicBezTo>
                      <a:pt x="444" y="793"/>
                      <a:pt x="496" y="785"/>
                      <a:pt x="547" y="768"/>
                    </a:cubicBezTo>
                    <a:cubicBezTo>
                      <a:pt x="1048" y="643"/>
                      <a:pt x="859" y="0"/>
                      <a:pt x="45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67" name="Google Shape;9867;p50"/>
              <p:cNvSpPr/>
              <p:nvPr/>
            </p:nvSpPr>
            <p:spPr>
              <a:xfrm>
                <a:off x="2145010" y="1732600"/>
                <a:ext cx="33108" cy="17121"/>
              </a:xfrm>
              <a:custGeom>
                <a:avLst/>
                <a:gdLst/>
                <a:ahLst/>
                <a:cxnLst/>
                <a:rect l="l" t="t" r="r" b="b"/>
                <a:pathLst>
                  <a:path w="963" h="498" extrusionOk="0">
                    <a:moveTo>
                      <a:pt x="214" y="1"/>
                    </a:moveTo>
                    <a:cubicBezTo>
                      <a:pt x="86" y="1"/>
                      <a:pt x="0" y="72"/>
                      <a:pt x="65" y="267"/>
                    </a:cubicBezTo>
                    <a:cubicBezTo>
                      <a:pt x="116" y="420"/>
                      <a:pt x="244" y="497"/>
                      <a:pt x="392" y="497"/>
                    </a:cubicBezTo>
                    <a:cubicBezTo>
                      <a:pt x="441" y="497"/>
                      <a:pt x="492" y="489"/>
                      <a:pt x="543" y="472"/>
                    </a:cubicBezTo>
                    <a:cubicBezTo>
                      <a:pt x="963" y="332"/>
                      <a:pt x="491" y="1"/>
                      <a:pt x="21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68" name="Google Shape;9868;p50"/>
              <p:cNvSpPr/>
              <p:nvPr/>
            </p:nvSpPr>
            <p:spPr>
              <a:xfrm>
                <a:off x="1816337" y="2689601"/>
                <a:ext cx="30564" cy="2747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799" extrusionOk="0">
                    <a:moveTo>
                      <a:pt x="407" y="1"/>
                    </a:moveTo>
                    <a:cubicBezTo>
                      <a:pt x="330" y="1"/>
                      <a:pt x="258" y="23"/>
                      <a:pt x="206" y="75"/>
                    </a:cubicBezTo>
                    <a:cubicBezTo>
                      <a:pt x="1" y="212"/>
                      <a:pt x="1" y="485"/>
                      <a:pt x="137" y="621"/>
                    </a:cubicBezTo>
                    <a:cubicBezTo>
                      <a:pt x="181" y="751"/>
                      <a:pt x="306" y="798"/>
                      <a:pt x="445" y="798"/>
                    </a:cubicBezTo>
                    <a:cubicBezTo>
                      <a:pt x="524" y="798"/>
                      <a:pt x="609" y="783"/>
                      <a:pt x="683" y="758"/>
                    </a:cubicBezTo>
                    <a:cubicBezTo>
                      <a:pt x="820" y="621"/>
                      <a:pt x="888" y="348"/>
                      <a:pt x="752" y="143"/>
                    </a:cubicBezTo>
                    <a:cubicBezTo>
                      <a:pt x="667" y="59"/>
                      <a:pt x="531" y="1"/>
                      <a:pt x="407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69" name="Google Shape;9869;p50"/>
              <p:cNvSpPr/>
              <p:nvPr/>
            </p:nvSpPr>
            <p:spPr>
              <a:xfrm>
                <a:off x="2848906" y="1962258"/>
                <a:ext cx="30529" cy="28363"/>
              </a:xfrm>
              <a:custGeom>
                <a:avLst/>
                <a:gdLst/>
                <a:ahLst/>
                <a:cxnLst/>
                <a:rect l="l" t="t" r="r" b="b"/>
                <a:pathLst>
                  <a:path w="888" h="825" extrusionOk="0">
                    <a:moveTo>
                      <a:pt x="389" y="0"/>
                    </a:moveTo>
                    <a:cubicBezTo>
                      <a:pt x="319" y="0"/>
                      <a:pt x="253" y="23"/>
                      <a:pt x="205" y="71"/>
                    </a:cubicBezTo>
                    <a:cubicBezTo>
                      <a:pt x="0" y="208"/>
                      <a:pt x="0" y="481"/>
                      <a:pt x="68" y="617"/>
                    </a:cubicBezTo>
                    <a:cubicBezTo>
                      <a:pt x="156" y="750"/>
                      <a:pt x="302" y="825"/>
                      <a:pt x="430" y="825"/>
                    </a:cubicBezTo>
                    <a:cubicBezTo>
                      <a:pt x="501" y="825"/>
                      <a:pt x="566" y="802"/>
                      <a:pt x="614" y="754"/>
                    </a:cubicBezTo>
                    <a:cubicBezTo>
                      <a:pt x="819" y="617"/>
                      <a:pt x="887" y="344"/>
                      <a:pt x="751" y="208"/>
                    </a:cubicBezTo>
                    <a:cubicBezTo>
                      <a:pt x="663" y="76"/>
                      <a:pt x="518" y="0"/>
                      <a:pt x="38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70" name="Google Shape;9870;p50"/>
              <p:cNvSpPr/>
              <p:nvPr/>
            </p:nvSpPr>
            <p:spPr>
              <a:xfrm>
                <a:off x="1826857" y="1949675"/>
                <a:ext cx="34242" cy="15333"/>
              </a:xfrm>
              <a:custGeom>
                <a:avLst/>
                <a:gdLst/>
                <a:ahLst/>
                <a:cxnLst/>
                <a:rect l="l" t="t" r="r" b="b"/>
                <a:pathLst>
                  <a:path w="996" h="446" extrusionOk="0">
                    <a:moveTo>
                      <a:pt x="449" y="1"/>
                    </a:moveTo>
                    <a:cubicBezTo>
                      <a:pt x="344" y="1"/>
                      <a:pt x="248" y="51"/>
                      <a:pt x="173" y="164"/>
                    </a:cubicBezTo>
                    <a:cubicBezTo>
                      <a:pt x="0" y="365"/>
                      <a:pt x="154" y="445"/>
                      <a:pt x="355" y="445"/>
                    </a:cubicBezTo>
                    <a:cubicBezTo>
                      <a:pt x="631" y="445"/>
                      <a:pt x="995" y="294"/>
                      <a:pt x="719" y="96"/>
                    </a:cubicBezTo>
                    <a:cubicBezTo>
                      <a:pt x="627" y="35"/>
                      <a:pt x="535" y="1"/>
                      <a:pt x="44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71" name="Google Shape;9871;p50"/>
              <p:cNvSpPr/>
              <p:nvPr/>
            </p:nvSpPr>
            <p:spPr>
              <a:xfrm>
                <a:off x="2832816" y="2703044"/>
                <a:ext cx="39193" cy="27573"/>
              </a:xfrm>
              <a:custGeom>
                <a:avLst/>
                <a:gdLst/>
                <a:ahLst/>
                <a:cxnLst/>
                <a:rect l="l" t="t" r="r" b="b"/>
                <a:pathLst>
                  <a:path w="1140" h="802" extrusionOk="0">
                    <a:moveTo>
                      <a:pt x="572" y="0"/>
                    </a:moveTo>
                    <a:cubicBezTo>
                      <a:pt x="249" y="0"/>
                      <a:pt x="1" y="487"/>
                      <a:pt x="332" y="708"/>
                    </a:cubicBezTo>
                    <a:cubicBezTo>
                      <a:pt x="424" y="774"/>
                      <a:pt x="513" y="801"/>
                      <a:pt x="595" y="801"/>
                    </a:cubicBezTo>
                    <a:cubicBezTo>
                      <a:pt x="937" y="801"/>
                      <a:pt x="1140" y="314"/>
                      <a:pt x="809" y="94"/>
                    </a:cubicBezTo>
                    <a:cubicBezTo>
                      <a:pt x="730" y="28"/>
                      <a:pt x="649" y="0"/>
                      <a:pt x="5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872" name="Google Shape;9872;p50"/>
            <p:cNvGrpSpPr/>
            <p:nvPr/>
          </p:nvGrpSpPr>
          <p:grpSpPr>
            <a:xfrm rot="-6112576" flipH="1">
              <a:off x="1456263" y="4133263"/>
              <a:ext cx="305688" cy="358802"/>
              <a:chOff x="1399963" y="545100"/>
              <a:chExt cx="305686" cy="358800"/>
            </a:xfrm>
          </p:grpSpPr>
          <p:sp>
            <p:nvSpPr>
              <p:cNvPr id="9873" name="Google Shape;9873;p50"/>
              <p:cNvSpPr/>
              <p:nvPr/>
            </p:nvSpPr>
            <p:spPr>
              <a:xfrm>
                <a:off x="1618396" y="884214"/>
                <a:ext cx="13680" cy="19686"/>
              </a:xfrm>
              <a:custGeom>
                <a:avLst/>
                <a:gdLst/>
                <a:ahLst/>
                <a:cxnLst/>
                <a:rect l="l" t="t" r="r" b="b"/>
                <a:pathLst>
                  <a:path w="508" h="731" extrusionOk="0">
                    <a:moveTo>
                      <a:pt x="254" y="1"/>
                    </a:moveTo>
                    <a:cubicBezTo>
                      <a:pt x="127" y="1"/>
                      <a:pt x="1" y="89"/>
                      <a:pt x="1" y="265"/>
                    </a:cubicBezTo>
                    <a:lnTo>
                      <a:pt x="1" y="476"/>
                    </a:lnTo>
                    <a:cubicBezTo>
                      <a:pt x="1" y="610"/>
                      <a:pt x="102" y="731"/>
                      <a:pt x="233" y="731"/>
                    </a:cubicBezTo>
                    <a:cubicBezTo>
                      <a:pt x="240" y="731"/>
                      <a:pt x="247" y="730"/>
                      <a:pt x="254" y="730"/>
                    </a:cubicBezTo>
                    <a:cubicBezTo>
                      <a:pt x="261" y="730"/>
                      <a:pt x="269" y="731"/>
                      <a:pt x="276" y="731"/>
                    </a:cubicBezTo>
                    <a:cubicBezTo>
                      <a:pt x="406" y="731"/>
                      <a:pt x="508" y="610"/>
                      <a:pt x="508" y="476"/>
                    </a:cubicBezTo>
                    <a:lnTo>
                      <a:pt x="508" y="265"/>
                    </a:lnTo>
                    <a:cubicBezTo>
                      <a:pt x="508" y="89"/>
                      <a:pt x="381" y="1"/>
                      <a:pt x="25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74" name="Google Shape;9874;p50"/>
              <p:cNvSpPr/>
              <p:nvPr/>
            </p:nvSpPr>
            <p:spPr>
              <a:xfrm>
                <a:off x="1614599" y="545100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5" y="1028"/>
                      <a:pt x="1325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75" name="Google Shape;9875;p50"/>
              <p:cNvSpPr/>
              <p:nvPr/>
            </p:nvSpPr>
            <p:spPr>
              <a:xfrm>
                <a:off x="1628252" y="738895"/>
                <a:ext cx="35682" cy="27684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8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76" name="Google Shape;9876;p50"/>
              <p:cNvSpPr/>
              <p:nvPr/>
            </p:nvSpPr>
            <p:spPr>
              <a:xfrm>
                <a:off x="1399963" y="649000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77" name="Google Shape;9877;p50"/>
              <p:cNvSpPr/>
              <p:nvPr/>
            </p:nvSpPr>
            <p:spPr>
              <a:xfrm>
                <a:off x="1669967" y="628155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78" name="Google Shape;9878;p50"/>
              <p:cNvSpPr/>
              <p:nvPr/>
            </p:nvSpPr>
            <p:spPr>
              <a:xfrm>
                <a:off x="1531572" y="649000"/>
                <a:ext cx="35655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029" extrusionOk="0">
                    <a:moveTo>
                      <a:pt x="662" y="1"/>
                    </a:moveTo>
                    <a:cubicBezTo>
                      <a:pt x="0" y="1"/>
                      <a:pt x="0" y="1029"/>
                      <a:pt x="662" y="1029"/>
                    </a:cubicBezTo>
                    <a:cubicBezTo>
                      <a:pt x="1324" y="1029"/>
                      <a:pt x="1324" y="1"/>
                      <a:pt x="66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879" name="Google Shape;9879;p50"/>
            <p:cNvGrpSpPr/>
            <p:nvPr/>
          </p:nvGrpSpPr>
          <p:grpSpPr>
            <a:xfrm rot="7357421" flipH="1">
              <a:off x="7963006" y="2131068"/>
              <a:ext cx="305676" cy="221471"/>
              <a:chOff x="1399963" y="545100"/>
              <a:chExt cx="305686" cy="221479"/>
            </a:xfrm>
          </p:grpSpPr>
          <p:sp>
            <p:nvSpPr>
              <p:cNvPr id="9880" name="Google Shape;9880;p50"/>
              <p:cNvSpPr/>
              <p:nvPr/>
            </p:nvSpPr>
            <p:spPr>
              <a:xfrm>
                <a:off x="1614599" y="545100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5" y="1028"/>
                      <a:pt x="1325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81" name="Google Shape;9881;p50"/>
              <p:cNvSpPr/>
              <p:nvPr/>
            </p:nvSpPr>
            <p:spPr>
              <a:xfrm>
                <a:off x="1628252" y="738895"/>
                <a:ext cx="35682" cy="27684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8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82" name="Google Shape;9882;p50"/>
              <p:cNvSpPr/>
              <p:nvPr/>
            </p:nvSpPr>
            <p:spPr>
              <a:xfrm>
                <a:off x="1399963" y="649000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83" name="Google Shape;9883;p50"/>
              <p:cNvSpPr/>
              <p:nvPr/>
            </p:nvSpPr>
            <p:spPr>
              <a:xfrm>
                <a:off x="1669967" y="628155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84" name="Google Shape;9884;p50"/>
              <p:cNvSpPr/>
              <p:nvPr/>
            </p:nvSpPr>
            <p:spPr>
              <a:xfrm>
                <a:off x="1531572" y="649000"/>
                <a:ext cx="35655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029" extrusionOk="0">
                    <a:moveTo>
                      <a:pt x="662" y="1"/>
                    </a:moveTo>
                    <a:cubicBezTo>
                      <a:pt x="0" y="1"/>
                      <a:pt x="0" y="1029"/>
                      <a:pt x="662" y="1029"/>
                    </a:cubicBezTo>
                    <a:cubicBezTo>
                      <a:pt x="1324" y="1029"/>
                      <a:pt x="1324" y="1"/>
                      <a:pt x="66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885" name="Google Shape;9885;p50"/>
            <p:cNvGrpSpPr/>
            <p:nvPr/>
          </p:nvGrpSpPr>
          <p:grpSpPr>
            <a:xfrm flipH="1">
              <a:off x="7398484" y="3812493"/>
              <a:ext cx="692802" cy="723072"/>
              <a:chOff x="1609851" y="1570464"/>
              <a:chExt cx="1473733" cy="1539433"/>
            </a:xfrm>
          </p:grpSpPr>
          <p:sp>
            <p:nvSpPr>
              <p:cNvPr id="9886" name="Google Shape;9886;p50"/>
              <p:cNvSpPr/>
              <p:nvPr/>
            </p:nvSpPr>
            <p:spPr>
              <a:xfrm>
                <a:off x="2083882" y="2441068"/>
                <a:ext cx="117373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26" extrusionOk="0">
                    <a:moveTo>
                      <a:pt x="3413" y="0"/>
                    </a:moveTo>
                    <a:lnTo>
                      <a:pt x="0" y="2389"/>
                    </a:lnTo>
                    <a:lnTo>
                      <a:pt x="68" y="2526"/>
                    </a:lnTo>
                    <a:lnTo>
                      <a:pt x="3413" y="69"/>
                    </a:lnTo>
                    <a:lnTo>
                      <a:pt x="341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87" name="Google Shape;9887;p50"/>
              <p:cNvSpPr/>
              <p:nvPr/>
            </p:nvSpPr>
            <p:spPr>
              <a:xfrm>
                <a:off x="2039291" y="2403525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2935" y="0"/>
                    </a:moveTo>
                    <a:lnTo>
                      <a:pt x="0" y="888"/>
                    </a:lnTo>
                    <a:lnTo>
                      <a:pt x="0" y="1024"/>
                    </a:lnTo>
                    <a:lnTo>
                      <a:pt x="2935" y="69"/>
                    </a:lnTo>
                    <a:lnTo>
                      <a:pt x="293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88" name="Google Shape;9888;p50"/>
              <p:cNvSpPr/>
              <p:nvPr/>
            </p:nvSpPr>
            <p:spPr>
              <a:xfrm>
                <a:off x="2151920" y="2513816"/>
                <a:ext cx="68107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26" extrusionOk="0">
                    <a:moveTo>
                      <a:pt x="1980" y="0"/>
                    </a:moveTo>
                    <a:lnTo>
                      <a:pt x="1" y="2458"/>
                    </a:lnTo>
                    <a:lnTo>
                      <a:pt x="137" y="2526"/>
                    </a:lnTo>
                    <a:lnTo>
                      <a:pt x="198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89" name="Google Shape;9889;p50"/>
              <p:cNvSpPr/>
              <p:nvPr/>
            </p:nvSpPr>
            <p:spPr>
              <a:xfrm>
                <a:off x="2241102" y="2509106"/>
                <a:ext cx="49301" cy="133807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892" extrusionOk="0">
                    <a:moveTo>
                      <a:pt x="1366" y="1"/>
                    </a:moveTo>
                    <a:lnTo>
                      <a:pt x="0" y="3892"/>
                    </a:lnTo>
                    <a:lnTo>
                      <a:pt x="69" y="3892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90" name="Google Shape;9890;p50"/>
              <p:cNvSpPr/>
              <p:nvPr/>
            </p:nvSpPr>
            <p:spPr>
              <a:xfrm>
                <a:off x="2158968" y="2074990"/>
                <a:ext cx="61059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2595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775" y="2594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91" name="Google Shape;9891;p50"/>
              <p:cNvSpPr/>
              <p:nvPr/>
            </p:nvSpPr>
            <p:spPr>
              <a:xfrm>
                <a:off x="2022858" y="2333115"/>
                <a:ext cx="145531" cy="4744"/>
              </a:xfrm>
              <a:custGeom>
                <a:avLst/>
                <a:gdLst/>
                <a:ahLst/>
                <a:cxnLst/>
                <a:rect l="l" t="t" r="r" b="b"/>
                <a:pathLst>
                  <a:path w="4233" h="138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4232" y="137"/>
                    </a:lnTo>
                    <a:lnTo>
                      <a:pt x="4232" y="69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92" name="Google Shape;9892;p50"/>
              <p:cNvSpPr/>
              <p:nvPr/>
            </p:nvSpPr>
            <p:spPr>
              <a:xfrm>
                <a:off x="2346717" y="2016303"/>
                <a:ext cx="4710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3073" extrusionOk="0">
                    <a:moveTo>
                      <a:pt x="0" y="1"/>
                    </a:moveTo>
                    <a:lnTo>
                      <a:pt x="0" y="3072"/>
                    </a:lnTo>
                    <a:lnTo>
                      <a:pt x="137" y="3072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93" name="Google Shape;9893;p50"/>
              <p:cNvSpPr/>
              <p:nvPr/>
            </p:nvSpPr>
            <p:spPr>
              <a:xfrm>
                <a:off x="2086220" y="2143028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69" y="1"/>
                    </a:moveTo>
                    <a:lnTo>
                      <a:pt x="0" y="137"/>
                    </a:lnTo>
                    <a:lnTo>
                      <a:pt x="3413" y="2595"/>
                    </a:lnTo>
                    <a:lnTo>
                      <a:pt x="3413" y="2526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94" name="Google Shape;9894;p50"/>
              <p:cNvSpPr/>
              <p:nvPr/>
            </p:nvSpPr>
            <p:spPr>
              <a:xfrm>
                <a:off x="2492179" y="2445744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69"/>
                    </a:cubicBezTo>
                    <a:lnTo>
                      <a:pt x="3277" y="2595"/>
                    </a:lnTo>
                    <a:cubicBezTo>
                      <a:pt x="3346" y="2527"/>
                      <a:pt x="3346" y="2527"/>
                      <a:pt x="3414" y="2458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95" name="Google Shape;9895;p50"/>
              <p:cNvSpPr/>
              <p:nvPr/>
            </p:nvSpPr>
            <p:spPr>
              <a:xfrm>
                <a:off x="2342007" y="2556069"/>
                <a:ext cx="4744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138" h="3072" extrusionOk="0">
                    <a:moveTo>
                      <a:pt x="69" y="0"/>
                    </a:moveTo>
                    <a:lnTo>
                      <a:pt x="1" y="3072"/>
                    </a:lnTo>
                    <a:lnTo>
                      <a:pt x="137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96" name="Google Shape;9896;p50"/>
              <p:cNvSpPr/>
              <p:nvPr/>
            </p:nvSpPr>
            <p:spPr>
              <a:xfrm>
                <a:off x="2553203" y="2241596"/>
                <a:ext cx="103278" cy="32902"/>
              </a:xfrm>
              <a:custGeom>
                <a:avLst/>
                <a:gdLst/>
                <a:ahLst/>
                <a:cxnLst/>
                <a:rect l="l" t="t" r="r" b="b"/>
                <a:pathLst>
                  <a:path w="3004" h="957" extrusionOk="0">
                    <a:moveTo>
                      <a:pt x="2936" y="1"/>
                    </a:moveTo>
                    <a:lnTo>
                      <a:pt x="1" y="888"/>
                    </a:lnTo>
                    <a:lnTo>
                      <a:pt x="1" y="956"/>
                    </a:lnTo>
                    <a:lnTo>
                      <a:pt x="3004" y="137"/>
                    </a:lnTo>
                    <a:cubicBezTo>
                      <a:pt x="3004" y="137"/>
                      <a:pt x="3004" y="1"/>
                      <a:pt x="2936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97" name="Google Shape;9897;p50"/>
              <p:cNvSpPr/>
              <p:nvPr/>
            </p:nvSpPr>
            <p:spPr>
              <a:xfrm>
                <a:off x="2527384" y="2340163"/>
                <a:ext cx="143193" cy="4710"/>
              </a:xfrm>
              <a:custGeom>
                <a:avLst/>
                <a:gdLst/>
                <a:ahLst/>
                <a:cxnLst/>
                <a:rect l="l" t="t" r="r" b="b"/>
                <a:pathLst>
                  <a:path w="4165" h="137" extrusionOk="0">
                    <a:moveTo>
                      <a:pt x="1" y="0"/>
                    </a:moveTo>
                    <a:lnTo>
                      <a:pt x="1" y="69"/>
                    </a:lnTo>
                    <a:lnTo>
                      <a:pt x="4165" y="137"/>
                    </a:lnTo>
                    <a:lnTo>
                      <a:pt x="416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98" name="Google Shape;9898;p50"/>
              <p:cNvSpPr/>
              <p:nvPr/>
            </p:nvSpPr>
            <p:spPr>
              <a:xfrm>
                <a:off x="2471070" y="2513816"/>
                <a:ext cx="65735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2595" extrusionOk="0">
                    <a:moveTo>
                      <a:pt x="1" y="0"/>
                    </a:moveTo>
                    <a:lnTo>
                      <a:pt x="1775" y="2594"/>
                    </a:lnTo>
                    <a:lnTo>
                      <a:pt x="1912" y="252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99" name="Google Shape;9899;p50"/>
              <p:cNvSpPr/>
              <p:nvPr/>
            </p:nvSpPr>
            <p:spPr>
              <a:xfrm>
                <a:off x="2400659" y="2509106"/>
                <a:ext cx="44625" cy="138517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9" extrusionOk="0">
                    <a:moveTo>
                      <a:pt x="1" y="1"/>
                    </a:moveTo>
                    <a:lnTo>
                      <a:pt x="1161" y="4028"/>
                    </a:lnTo>
                    <a:lnTo>
                      <a:pt x="1298" y="4028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00" name="Google Shape;9900;p50"/>
              <p:cNvSpPr/>
              <p:nvPr/>
            </p:nvSpPr>
            <p:spPr>
              <a:xfrm>
                <a:off x="1936048" y="2030399"/>
                <a:ext cx="145496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232" h="3209" extrusionOk="0">
                    <a:moveTo>
                      <a:pt x="137" y="0"/>
                    </a:moveTo>
                    <a:lnTo>
                      <a:pt x="0" y="137"/>
                    </a:lnTo>
                    <a:lnTo>
                      <a:pt x="4164" y="3209"/>
                    </a:lnTo>
                    <a:lnTo>
                      <a:pt x="4232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01" name="Google Shape;9901;p50"/>
              <p:cNvSpPr/>
              <p:nvPr/>
            </p:nvSpPr>
            <p:spPr>
              <a:xfrm>
                <a:off x="1860928" y="2171185"/>
                <a:ext cx="169012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4916" h="1776" extrusionOk="0">
                    <a:moveTo>
                      <a:pt x="69" y="1"/>
                    </a:moveTo>
                    <a:lnTo>
                      <a:pt x="1" y="206"/>
                    </a:lnTo>
                    <a:lnTo>
                      <a:pt x="4915" y="1776"/>
                    </a:lnTo>
                    <a:lnTo>
                      <a:pt x="4915" y="1707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02" name="Google Shape;9902;p50"/>
              <p:cNvSpPr/>
              <p:nvPr/>
            </p:nvSpPr>
            <p:spPr>
              <a:xfrm>
                <a:off x="2766772" y="2654603"/>
                <a:ext cx="79796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321" h="1844" extrusionOk="0">
                    <a:moveTo>
                      <a:pt x="137" y="1"/>
                    </a:moveTo>
                    <a:cubicBezTo>
                      <a:pt x="137" y="69"/>
                      <a:pt x="68" y="137"/>
                      <a:pt x="0" y="206"/>
                    </a:cubicBezTo>
                    <a:lnTo>
                      <a:pt x="2184" y="1844"/>
                    </a:lnTo>
                    <a:lnTo>
                      <a:pt x="2253" y="1776"/>
                    </a:lnTo>
                    <a:lnTo>
                      <a:pt x="2321" y="1639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03" name="Google Shape;9903;p50"/>
              <p:cNvSpPr/>
              <p:nvPr/>
            </p:nvSpPr>
            <p:spPr>
              <a:xfrm>
                <a:off x="1837481" y="2328440"/>
                <a:ext cx="176026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5120" h="274" extrusionOk="0">
                    <a:moveTo>
                      <a:pt x="0" y="0"/>
                    </a:moveTo>
                    <a:cubicBezTo>
                      <a:pt x="0" y="68"/>
                      <a:pt x="0" y="137"/>
                      <a:pt x="0" y="205"/>
                    </a:cubicBezTo>
                    <a:lnTo>
                      <a:pt x="5120" y="273"/>
                    </a:lnTo>
                    <a:lnTo>
                      <a:pt x="5120" y="137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04" name="Google Shape;9904;p50"/>
              <p:cNvSpPr/>
              <p:nvPr/>
            </p:nvSpPr>
            <p:spPr>
              <a:xfrm>
                <a:off x="1722479" y="2323729"/>
                <a:ext cx="93892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74" extrusionOk="0">
                    <a:moveTo>
                      <a:pt x="1" y="1"/>
                    </a:moveTo>
                    <a:lnTo>
                      <a:pt x="1" y="205"/>
                    </a:lnTo>
                    <a:lnTo>
                      <a:pt x="1" y="274"/>
                    </a:lnTo>
                    <a:lnTo>
                      <a:pt x="2731" y="274"/>
                    </a:lnTo>
                    <a:cubicBezTo>
                      <a:pt x="2731" y="205"/>
                      <a:pt x="2731" y="137"/>
                      <a:pt x="2731" y="69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05" name="Google Shape;9905;p50"/>
              <p:cNvSpPr/>
              <p:nvPr/>
            </p:nvSpPr>
            <p:spPr>
              <a:xfrm>
                <a:off x="2403032" y="2032737"/>
                <a:ext cx="49301" cy="136145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960" extrusionOk="0">
                    <a:moveTo>
                      <a:pt x="1365" y="1"/>
                    </a:moveTo>
                    <a:lnTo>
                      <a:pt x="0" y="3960"/>
                    </a:lnTo>
                    <a:lnTo>
                      <a:pt x="68" y="3960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06" name="Google Shape;9906;p50"/>
              <p:cNvSpPr/>
              <p:nvPr/>
            </p:nvSpPr>
            <p:spPr>
              <a:xfrm>
                <a:off x="2611890" y="2539636"/>
                <a:ext cx="147868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301" h="3209" extrusionOk="0">
                    <a:moveTo>
                      <a:pt x="137" y="0"/>
                    </a:moveTo>
                    <a:lnTo>
                      <a:pt x="0" y="69"/>
                    </a:lnTo>
                    <a:lnTo>
                      <a:pt x="4164" y="3208"/>
                    </a:lnTo>
                    <a:lnTo>
                      <a:pt x="4300" y="3004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07" name="Google Shape;9907;p50"/>
              <p:cNvSpPr/>
              <p:nvPr/>
            </p:nvSpPr>
            <p:spPr>
              <a:xfrm>
                <a:off x="2663494" y="2443406"/>
                <a:ext cx="171350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844" extrusionOk="0">
                    <a:moveTo>
                      <a:pt x="1" y="1"/>
                    </a:moveTo>
                    <a:cubicBezTo>
                      <a:pt x="1" y="69"/>
                      <a:pt x="1" y="69"/>
                      <a:pt x="1" y="137"/>
                    </a:cubicBezTo>
                    <a:lnTo>
                      <a:pt x="4915" y="1844"/>
                    </a:lnTo>
                    <a:lnTo>
                      <a:pt x="4984" y="1707"/>
                    </a:lnTo>
                    <a:lnTo>
                      <a:pt x="4984" y="1639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08" name="Google Shape;9908;p50"/>
              <p:cNvSpPr/>
              <p:nvPr/>
            </p:nvSpPr>
            <p:spPr>
              <a:xfrm>
                <a:off x="2851244" y="211019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80"/>
                    </a:lnTo>
                    <a:cubicBezTo>
                      <a:pt x="0" y="1980"/>
                      <a:pt x="69" y="2048"/>
                      <a:pt x="69" y="2116"/>
                    </a:cubicBezTo>
                    <a:lnTo>
                      <a:pt x="6212" y="205"/>
                    </a:lnTo>
                    <a:cubicBezTo>
                      <a:pt x="6212" y="137"/>
                      <a:pt x="6212" y="68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09" name="Google Shape;9909;p50"/>
              <p:cNvSpPr/>
              <p:nvPr/>
            </p:nvSpPr>
            <p:spPr>
              <a:xfrm>
                <a:off x="2250488" y="2030399"/>
                <a:ext cx="44625" cy="138483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8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229" y="4028"/>
                    </a:lnTo>
                    <a:lnTo>
                      <a:pt x="1297" y="4028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10" name="Google Shape;9910;p50"/>
              <p:cNvSpPr/>
              <p:nvPr/>
            </p:nvSpPr>
            <p:spPr>
              <a:xfrm>
                <a:off x="2489841" y="2150076"/>
                <a:ext cx="119711" cy="86878"/>
              </a:xfrm>
              <a:custGeom>
                <a:avLst/>
                <a:gdLst/>
                <a:ahLst/>
                <a:cxnLst/>
                <a:rect l="l" t="t" r="r" b="b"/>
                <a:pathLst>
                  <a:path w="3482" h="2527" extrusionOk="0">
                    <a:moveTo>
                      <a:pt x="3414" y="1"/>
                    </a:moveTo>
                    <a:lnTo>
                      <a:pt x="1" y="2458"/>
                    </a:lnTo>
                    <a:lnTo>
                      <a:pt x="69" y="2458"/>
                    </a:lnTo>
                    <a:lnTo>
                      <a:pt x="69" y="2526"/>
                    </a:lnTo>
                    <a:lnTo>
                      <a:pt x="3482" y="137"/>
                    </a:lnTo>
                    <a:lnTo>
                      <a:pt x="341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11" name="Google Shape;9911;p50"/>
              <p:cNvSpPr/>
              <p:nvPr/>
            </p:nvSpPr>
            <p:spPr>
              <a:xfrm>
                <a:off x="2473407" y="2077328"/>
                <a:ext cx="68107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95" extrusionOk="0">
                    <a:moveTo>
                      <a:pt x="1844" y="1"/>
                    </a:moveTo>
                    <a:lnTo>
                      <a:pt x="1" y="2526"/>
                    </a:lnTo>
                    <a:lnTo>
                      <a:pt x="69" y="2526"/>
                    </a:lnTo>
                    <a:lnTo>
                      <a:pt x="69" y="2594"/>
                    </a:lnTo>
                    <a:lnTo>
                      <a:pt x="1980" y="137"/>
                    </a:lnTo>
                    <a:lnTo>
                      <a:pt x="184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12" name="Google Shape;9912;p50"/>
              <p:cNvSpPr/>
              <p:nvPr/>
            </p:nvSpPr>
            <p:spPr>
              <a:xfrm>
                <a:off x="2041629" y="2234548"/>
                <a:ext cx="100940" cy="37577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93" extrusionOk="0">
                    <a:moveTo>
                      <a:pt x="1" y="1"/>
                    </a:moveTo>
                    <a:lnTo>
                      <a:pt x="1" y="137"/>
                    </a:lnTo>
                    <a:lnTo>
                      <a:pt x="2936" y="1093"/>
                    </a:lnTo>
                    <a:cubicBezTo>
                      <a:pt x="2936" y="1025"/>
                      <a:pt x="2936" y="1025"/>
                      <a:pt x="2936" y="1025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13" name="Google Shape;9913;p50"/>
              <p:cNvSpPr/>
              <p:nvPr/>
            </p:nvSpPr>
            <p:spPr>
              <a:xfrm>
                <a:off x="1846866" y="1959989"/>
                <a:ext cx="77458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253" h="1844" extrusionOk="0">
                    <a:moveTo>
                      <a:pt x="137" y="1"/>
                    </a:moveTo>
                    <a:lnTo>
                      <a:pt x="69" y="69"/>
                    </a:lnTo>
                    <a:cubicBezTo>
                      <a:pt x="69" y="137"/>
                      <a:pt x="0" y="137"/>
                      <a:pt x="0" y="205"/>
                    </a:cubicBezTo>
                    <a:lnTo>
                      <a:pt x="2184" y="1844"/>
                    </a:lnTo>
                    <a:lnTo>
                      <a:pt x="2253" y="170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14" name="Google Shape;9914;p50"/>
              <p:cNvSpPr/>
              <p:nvPr/>
            </p:nvSpPr>
            <p:spPr>
              <a:xfrm>
                <a:off x="2553203" y="2408201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2936" y="1025"/>
                    </a:lnTo>
                    <a:lnTo>
                      <a:pt x="2936" y="956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15" name="Google Shape;9915;p50"/>
              <p:cNvSpPr/>
              <p:nvPr/>
            </p:nvSpPr>
            <p:spPr>
              <a:xfrm>
                <a:off x="2665832" y="2182943"/>
                <a:ext cx="171350" cy="5868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7" extrusionOk="0">
                    <a:moveTo>
                      <a:pt x="4916" y="0"/>
                    </a:moveTo>
                    <a:lnTo>
                      <a:pt x="1" y="1570"/>
                    </a:lnTo>
                    <a:lnTo>
                      <a:pt x="1" y="1707"/>
                    </a:lnTo>
                    <a:lnTo>
                      <a:pt x="4984" y="137"/>
                    </a:lnTo>
                    <a:lnTo>
                      <a:pt x="491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16" name="Google Shape;9916;p50"/>
              <p:cNvSpPr/>
              <p:nvPr/>
            </p:nvSpPr>
            <p:spPr>
              <a:xfrm>
                <a:off x="1858590" y="2436358"/>
                <a:ext cx="171350" cy="58721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8" extrusionOk="0">
                    <a:moveTo>
                      <a:pt x="4915" y="1"/>
                    </a:moveTo>
                    <a:lnTo>
                      <a:pt x="1" y="1503"/>
                    </a:lnTo>
                    <a:lnTo>
                      <a:pt x="69" y="1707"/>
                    </a:lnTo>
                    <a:lnTo>
                      <a:pt x="4983" y="137"/>
                    </a:lnTo>
                    <a:cubicBezTo>
                      <a:pt x="4983" y="69"/>
                      <a:pt x="4983" y="69"/>
                      <a:pt x="4915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17" name="Google Shape;9917;p50"/>
              <p:cNvSpPr/>
              <p:nvPr/>
            </p:nvSpPr>
            <p:spPr>
              <a:xfrm>
                <a:off x="1633298" y="2096099"/>
                <a:ext cx="213603" cy="77493"/>
              </a:xfrm>
              <a:custGeom>
                <a:avLst/>
                <a:gdLst/>
                <a:ahLst/>
                <a:cxnLst/>
                <a:rect l="l" t="t" r="r" b="b"/>
                <a:pathLst>
                  <a:path w="6213" h="2254" extrusionOk="0">
                    <a:moveTo>
                      <a:pt x="69" y="1"/>
                    </a:moveTo>
                    <a:cubicBezTo>
                      <a:pt x="69" y="69"/>
                      <a:pt x="69" y="137"/>
                      <a:pt x="1" y="205"/>
                    </a:cubicBezTo>
                    <a:lnTo>
                      <a:pt x="6144" y="2185"/>
                    </a:lnTo>
                    <a:lnTo>
                      <a:pt x="6144" y="2253"/>
                    </a:lnTo>
                    <a:lnTo>
                      <a:pt x="6212" y="2048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18" name="Google Shape;9918;p50"/>
              <p:cNvSpPr/>
              <p:nvPr/>
            </p:nvSpPr>
            <p:spPr>
              <a:xfrm>
                <a:off x="2661157" y="1732359"/>
                <a:ext cx="136145" cy="183074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25" extrusionOk="0">
                    <a:moveTo>
                      <a:pt x="3755" y="1"/>
                    </a:moveTo>
                    <a:lnTo>
                      <a:pt x="0" y="5188"/>
                    </a:lnTo>
                    <a:lnTo>
                      <a:pt x="137" y="5325"/>
                    </a:lnTo>
                    <a:lnTo>
                      <a:pt x="3959" y="137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19" name="Google Shape;9919;p50"/>
              <p:cNvSpPr/>
              <p:nvPr/>
            </p:nvSpPr>
            <p:spPr>
              <a:xfrm>
                <a:off x="1907856" y="1722973"/>
                <a:ext cx="136145" cy="18544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94" extrusionOk="0">
                    <a:moveTo>
                      <a:pt x="206" y="1"/>
                    </a:moveTo>
                    <a:lnTo>
                      <a:pt x="1" y="137"/>
                    </a:lnTo>
                    <a:lnTo>
                      <a:pt x="3755" y="5393"/>
                    </a:lnTo>
                    <a:lnTo>
                      <a:pt x="3960" y="5325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20" name="Google Shape;9920;p50"/>
              <p:cNvSpPr/>
              <p:nvPr/>
            </p:nvSpPr>
            <p:spPr>
              <a:xfrm>
                <a:off x="2515660" y="1746455"/>
                <a:ext cx="37577" cy="91554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2663" extrusionOk="0">
                    <a:moveTo>
                      <a:pt x="888" y="0"/>
                    </a:moveTo>
                    <a:lnTo>
                      <a:pt x="1" y="2594"/>
                    </a:lnTo>
                    <a:lnTo>
                      <a:pt x="137" y="2662"/>
                    </a:lnTo>
                    <a:lnTo>
                      <a:pt x="1093" y="137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21" name="Google Shape;9921;p50"/>
              <p:cNvSpPr/>
              <p:nvPr/>
            </p:nvSpPr>
            <p:spPr>
              <a:xfrm>
                <a:off x="2161306" y="1741745"/>
                <a:ext cx="32902" cy="93926"/>
              </a:xfrm>
              <a:custGeom>
                <a:avLst/>
                <a:gdLst/>
                <a:ahLst/>
                <a:cxnLst/>
                <a:rect l="l" t="t" r="r" b="b"/>
                <a:pathLst>
                  <a:path w="957" h="2732" extrusionOk="0">
                    <a:moveTo>
                      <a:pt x="137" y="1"/>
                    </a:moveTo>
                    <a:lnTo>
                      <a:pt x="1" y="69"/>
                    </a:lnTo>
                    <a:lnTo>
                      <a:pt x="752" y="2731"/>
                    </a:lnTo>
                    <a:lnTo>
                      <a:pt x="956" y="266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22" name="Google Shape;9922;p50"/>
              <p:cNvSpPr/>
              <p:nvPr/>
            </p:nvSpPr>
            <p:spPr>
              <a:xfrm>
                <a:off x="1835108" y="2640541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0"/>
                    </a:moveTo>
                    <a:lnTo>
                      <a:pt x="1" y="1570"/>
                    </a:lnTo>
                    <a:lnTo>
                      <a:pt x="137" y="1775"/>
                    </a:lnTo>
                    <a:lnTo>
                      <a:pt x="2322" y="137"/>
                    </a:lnTo>
                    <a:cubicBezTo>
                      <a:pt x="2322" y="137"/>
                      <a:pt x="2253" y="69"/>
                      <a:pt x="225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23" name="Google Shape;9923;p50"/>
              <p:cNvSpPr/>
              <p:nvPr/>
            </p:nvSpPr>
            <p:spPr>
              <a:xfrm>
                <a:off x="2349055" y="1586863"/>
                <a:ext cx="9420" cy="222989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6" extrusionOk="0">
                    <a:moveTo>
                      <a:pt x="69" y="1"/>
                    </a:moveTo>
                    <a:lnTo>
                      <a:pt x="0" y="6485"/>
                    </a:lnTo>
                    <a:lnTo>
                      <a:pt x="205" y="6485"/>
                    </a:lnTo>
                    <a:lnTo>
                      <a:pt x="27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24" name="Google Shape;9924;p50"/>
              <p:cNvSpPr/>
              <p:nvPr/>
            </p:nvSpPr>
            <p:spPr>
              <a:xfrm>
                <a:off x="1628622" y="249504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12"/>
                    </a:lnTo>
                    <a:cubicBezTo>
                      <a:pt x="0" y="1980"/>
                      <a:pt x="0" y="2048"/>
                      <a:pt x="69" y="2116"/>
                    </a:cubicBezTo>
                    <a:lnTo>
                      <a:pt x="6212" y="137"/>
                    </a:lnTo>
                    <a:cubicBezTo>
                      <a:pt x="6212" y="137"/>
                      <a:pt x="6212" y="69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25" name="Google Shape;9925;p50"/>
              <p:cNvSpPr/>
              <p:nvPr/>
            </p:nvSpPr>
            <p:spPr>
              <a:xfrm>
                <a:off x="2651771" y="2769604"/>
                <a:ext cx="133807" cy="185411"/>
              </a:xfrm>
              <a:custGeom>
                <a:avLst/>
                <a:gdLst/>
                <a:ahLst/>
                <a:cxnLst/>
                <a:rect l="l" t="t" r="r" b="b"/>
                <a:pathLst>
                  <a:path w="3892" h="5393" extrusionOk="0">
                    <a:moveTo>
                      <a:pt x="69" y="0"/>
                    </a:moveTo>
                    <a:lnTo>
                      <a:pt x="0" y="137"/>
                    </a:lnTo>
                    <a:lnTo>
                      <a:pt x="3686" y="5393"/>
                    </a:lnTo>
                    <a:lnTo>
                      <a:pt x="3891" y="525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26" name="Google Shape;9926;p50"/>
              <p:cNvSpPr/>
              <p:nvPr/>
            </p:nvSpPr>
            <p:spPr>
              <a:xfrm>
                <a:off x="2499227" y="2847027"/>
                <a:ext cx="35240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5" extrusionOk="0">
                    <a:moveTo>
                      <a:pt x="1" y="1"/>
                    </a:moveTo>
                    <a:lnTo>
                      <a:pt x="820" y="2595"/>
                    </a:lnTo>
                    <a:lnTo>
                      <a:pt x="1025" y="252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27" name="Google Shape;9927;p50"/>
              <p:cNvSpPr/>
              <p:nvPr/>
            </p:nvSpPr>
            <p:spPr>
              <a:xfrm>
                <a:off x="2848906" y="2504431"/>
                <a:ext cx="213569" cy="79830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322" extrusionOk="0">
                    <a:moveTo>
                      <a:pt x="68" y="0"/>
                    </a:moveTo>
                    <a:cubicBezTo>
                      <a:pt x="0" y="69"/>
                      <a:pt x="0" y="137"/>
                      <a:pt x="0" y="205"/>
                    </a:cubicBezTo>
                    <a:lnTo>
                      <a:pt x="6075" y="2321"/>
                    </a:lnTo>
                    <a:lnTo>
                      <a:pt x="6211" y="2048"/>
                    </a:lnTo>
                    <a:lnTo>
                      <a:pt x="6211" y="1980"/>
                    </a:lnTo>
                    <a:lnTo>
                      <a:pt x="6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28" name="Google Shape;9928;p50"/>
              <p:cNvSpPr/>
              <p:nvPr/>
            </p:nvSpPr>
            <p:spPr>
              <a:xfrm>
                <a:off x="2142534" y="2840014"/>
                <a:ext cx="35240" cy="89182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4" extrusionOk="0">
                    <a:moveTo>
                      <a:pt x="888" y="0"/>
                    </a:moveTo>
                    <a:lnTo>
                      <a:pt x="1" y="2526"/>
                    </a:lnTo>
                    <a:lnTo>
                      <a:pt x="205" y="2594"/>
                    </a:lnTo>
                    <a:lnTo>
                      <a:pt x="1025" y="68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29" name="Google Shape;9929;p50"/>
              <p:cNvSpPr/>
              <p:nvPr/>
            </p:nvSpPr>
            <p:spPr>
              <a:xfrm>
                <a:off x="1896133" y="2762556"/>
                <a:ext cx="136145" cy="18073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257" extrusionOk="0">
                    <a:moveTo>
                      <a:pt x="3823" y="1"/>
                    </a:moveTo>
                    <a:lnTo>
                      <a:pt x="1" y="5120"/>
                    </a:lnTo>
                    <a:lnTo>
                      <a:pt x="137" y="5257"/>
                    </a:lnTo>
                    <a:lnTo>
                      <a:pt x="3960" y="69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30" name="Google Shape;9930;p50"/>
              <p:cNvSpPr/>
              <p:nvPr/>
            </p:nvSpPr>
            <p:spPr>
              <a:xfrm>
                <a:off x="2332621" y="2868171"/>
                <a:ext cx="9420" cy="222954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5" extrusionOk="0">
                    <a:moveTo>
                      <a:pt x="137" y="0"/>
                    </a:moveTo>
                    <a:lnTo>
                      <a:pt x="0" y="6485"/>
                    </a:lnTo>
                    <a:lnTo>
                      <a:pt x="274" y="6485"/>
                    </a:lnTo>
                    <a:lnTo>
                      <a:pt x="274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31" name="Google Shape;9931;p50"/>
              <p:cNvSpPr/>
              <p:nvPr/>
            </p:nvSpPr>
            <p:spPr>
              <a:xfrm>
                <a:off x="2349055" y="1828589"/>
                <a:ext cx="7082" cy="176026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0" extrusionOk="0">
                    <a:moveTo>
                      <a:pt x="0" y="0"/>
                    </a:moveTo>
                    <a:lnTo>
                      <a:pt x="0" y="5120"/>
                    </a:lnTo>
                    <a:lnTo>
                      <a:pt x="69" y="5120"/>
                    </a:lnTo>
                    <a:lnTo>
                      <a:pt x="20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32" name="Google Shape;9932;p50"/>
              <p:cNvSpPr/>
              <p:nvPr/>
            </p:nvSpPr>
            <p:spPr>
              <a:xfrm>
                <a:off x="2048677" y="1922446"/>
                <a:ext cx="105615" cy="147868"/>
              </a:xfrm>
              <a:custGeom>
                <a:avLst/>
                <a:gdLst/>
                <a:ahLst/>
                <a:cxnLst/>
                <a:rect l="l" t="t" r="r" b="b"/>
                <a:pathLst>
                  <a:path w="3072" h="4301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048" y="2936"/>
                    </a:lnTo>
                    <a:lnTo>
                      <a:pt x="3004" y="4301"/>
                    </a:lnTo>
                    <a:lnTo>
                      <a:pt x="3072" y="4164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33" name="Google Shape;9933;p50"/>
              <p:cNvSpPr/>
              <p:nvPr/>
            </p:nvSpPr>
            <p:spPr>
              <a:xfrm>
                <a:off x="2039291" y="260533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0" y="4164"/>
                    </a:lnTo>
                    <a:lnTo>
                      <a:pt x="137" y="4232"/>
                    </a:lnTo>
                    <a:lnTo>
                      <a:pt x="3208" y="137"/>
                    </a:lnTo>
                    <a:lnTo>
                      <a:pt x="307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34" name="Google Shape;9934;p50"/>
              <p:cNvSpPr/>
              <p:nvPr/>
            </p:nvSpPr>
            <p:spPr>
              <a:xfrm>
                <a:off x="2194173" y="1849698"/>
                <a:ext cx="56349" cy="171350"/>
              </a:xfrm>
              <a:custGeom>
                <a:avLst/>
                <a:gdLst/>
                <a:ahLst/>
                <a:cxnLst/>
                <a:rect l="l" t="t" r="r" b="b"/>
                <a:pathLst>
                  <a:path w="1639" h="4984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1502" y="4983"/>
                    </a:lnTo>
                    <a:lnTo>
                      <a:pt x="1638" y="498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35" name="Google Shape;9935;p50"/>
              <p:cNvSpPr/>
              <p:nvPr/>
            </p:nvSpPr>
            <p:spPr>
              <a:xfrm>
                <a:off x="1926628" y="2530250"/>
                <a:ext cx="147903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4302" h="3072" extrusionOk="0">
                    <a:moveTo>
                      <a:pt x="4301" y="0"/>
                    </a:moveTo>
                    <a:lnTo>
                      <a:pt x="1" y="2935"/>
                    </a:lnTo>
                    <a:lnTo>
                      <a:pt x="138" y="3072"/>
                    </a:lnTo>
                    <a:lnTo>
                      <a:pt x="4301" y="69"/>
                    </a:lnTo>
                    <a:lnTo>
                      <a:pt x="4301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36" name="Google Shape;9936;p50"/>
              <p:cNvSpPr/>
              <p:nvPr/>
            </p:nvSpPr>
            <p:spPr>
              <a:xfrm>
                <a:off x="2778496" y="1976423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1"/>
                    </a:moveTo>
                    <a:lnTo>
                      <a:pt x="0" y="1570"/>
                    </a:lnTo>
                    <a:lnTo>
                      <a:pt x="69" y="1775"/>
                    </a:lnTo>
                    <a:lnTo>
                      <a:pt x="2321" y="205"/>
                    </a:lnTo>
                    <a:lnTo>
                      <a:pt x="2253" y="69"/>
                    </a:lnTo>
                    <a:lnTo>
                      <a:pt x="225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37" name="Google Shape;9937;p50"/>
              <p:cNvSpPr/>
              <p:nvPr/>
            </p:nvSpPr>
            <p:spPr>
              <a:xfrm>
                <a:off x="2452298" y="1852036"/>
                <a:ext cx="63397" cy="169012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6" extrusionOk="0">
                    <a:moveTo>
                      <a:pt x="1639" y="1"/>
                    </a:moveTo>
                    <a:lnTo>
                      <a:pt x="1" y="4915"/>
                    </a:lnTo>
                    <a:lnTo>
                      <a:pt x="137" y="4915"/>
                    </a:lnTo>
                    <a:lnTo>
                      <a:pt x="1844" y="69"/>
                    </a:lnTo>
                    <a:lnTo>
                      <a:pt x="163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38" name="Google Shape;9938;p50"/>
              <p:cNvSpPr/>
              <p:nvPr/>
            </p:nvSpPr>
            <p:spPr>
              <a:xfrm>
                <a:off x="2618904" y="2042123"/>
                <a:ext cx="150241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4370" h="3073" extrusionOk="0">
                    <a:moveTo>
                      <a:pt x="4233" y="1"/>
                    </a:moveTo>
                    <a:lnTo>
                      <a:pt x="1" y="3004"/>
                    </a:lnTo>
                    <a:lnTo>
                      <a:pt x="69" y="3072"/>
                    </a:lnTo>
                    <a:lnTo>
                      <a:pt x="4369" y="137"/>
                    </a:lnTo>
                    <a:lnTo>
                      <a:pt x="423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39" name="Google Shape;9939;p50"/>
              <p:cNvSpPr/>
              <p:nvPr/>
            </p:nvSpPr>
            <p:spPr>
              <a:xfrm>
                <a:off x="2543818" y="192715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1" y="4164"/>
                    </a:lnTo>
                    <a:lnTo>
                      <a:pt x="137" y="4232"/>
                    </a:lnTo>
                    <a:lnTo>
                      <a:pt x="3209" y="68"/>
                    </a:lnTo>
                    <a:cubicBezTo>
                      <a:pt x="3140" y="68"/>
                      <a:pt x="3072" y="0"/>
                      <a:pt x="30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40" name="Google Shape;9940;p50"/>
              <p:cNvSpPr/>
              <p:nvPr/>
            </p:nvSpPr>
            <p:spPr>
              <a:xfrm>
                <a:off x="2682266" y="2342501"/>
                <a:ext cx="176060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5121" h="206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5120" y="205"/>
                    </a:lnTo>
                    <a:lnTo>
                      <a:pt x="512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41" name="Google Shape;9941;p50"/>
              <p:cNvSpPr/>
              <p:nvPr/>
            </p:nvSpPr>
            <p:spPr>
              <a:xfrm>
                <a:off x="2877063" y="2344839"/>
                <a:ext cx="93892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06" extrusionOk="0">
                    <a:moveTo>
                      <a:pt x="0" y="1"/>
                    </a:moveTo>
                    <a:cubicBezTo>
                      <a:pt x="0" y="69"/>
                      <a:pt x="0" y="137"/>
                      <a:pt x="0" y="206"/>
                    </a:cubicBezTo>
                    <a:lnTo>
                      <a:pt x="2730" y="206"/>
                    </a:lnTo>
                    <a:lnTo>
                      <a:pt x="27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42" name="Google Shape;9942;p50"/>
              <p:cNvSpPr/>
              <p:nvPr/>
            </p:nvSpPr>
            <p:spPr>
              <a:xfrm>
                <a:off x="2539142" y="2610012"/>
                <a:ext cx="107953" cy="147903"/>
              </a:xfrm>
              <a:custGeom>
                <a:avLst/>
                <a:gdLst/>
                <a:ahLst/>
                <a:cxnLst/>
                <a:rect l="l" t="t" r="r" b="b"/>
                <a:pathLst>
                  <a:path w="3140" h="4302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935" y="4301"/>
                    </a:lnTo>
                    <a:lnTo>
                      <a:pt x="3140" y="4165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43" name="Google Shape;9943;p50"/>
              <p:cNvSpPr/>
              <p:nvPr/>
            </p:nvSpPr>
            <p:spPr>
              <a:xfrm>
                <a:off x="2442912" y="2656975"/>
                <a:ext cx="58687" cy="171316"/>
              </a:xfrm>
              <a:custGeom>
                <a:avLst/>
                <a:gdLst/>
                <a:ahLst/>
                <a:cxnLst/>
                <a:rect l="l" t="t" r="r" b="b"/>
                <a:pathLst>
                  <a:path w="1707" h="4983" extrusionOk="0">
                    <a:moveTo>
                      <a:pt x="1" y="0"/>
                    </a:moveTo>
                    <a:lnTo>
                      <a:pt x="1502" y="4983"/>
                    </a:lnTo>
                    <a:lnTo>
                      <a:pt x="1707" y="4915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44" name="Google Shape;9944;p50"/>
              <p:cNvSpPr/>
              <p:nvPr/>
            </p:nvSpPr>
            <p:spPr>
              <a:xfrm>
                <a:off x="2177739" y="2656975"/>
                <a:ext cx="63397" cy="168978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5" extrusionOk="0">
                    <a:moveTo>
                      <a:pt x="1707" y="0"/>
                    </a:moveTo>
                    <a:lnTo>
                      <a:pt x="1" y="4846"/>
                    </a:lnTo>
                    <a:lnTo>
                      <a:pt x="205" y="4915"/>
                    </a:lnTo>
                    <a:lnTo>
                      <a:pt x="18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45" name="Google Shape;9945;p50"/>
              <p:cNvSpPr/>
              <p:nvPr/>
            </p:nvSpPr>
            <p:spPr>
              <a:xfrm>
                <a:off x="2337297" y="2673374"/>
                <a:ext cx="7082" cy="17606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1" extrusionOk="0">
                    <a:moveTo>
                      <a:pt x="138" y="1"/>
                    </a:moveTo>
                    <a:lnTo>
                      <a:pt x="1" y="5120"/>
                    </a:lnTo>
                    <a:lnTo>
                      <a:pt x="206" y="5120"/>
                    </a:lnTo>
                    <a:lnTo>
                      <a:pt x="206" y="1776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46" name="Google Shape;9946;p50"/>
              <p:cNvSpPr/>
              <p:nvPr/>
            </p:nvSpPr>
            <p:spPr>
              <a:xfrm>
                <a:off x="2333962" y="1570464"/>
                <a:ext cx="36237" cy="24788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721" extrusionOk="0">
                    <a:moveTo>
                      <a:pt x="576" y="0"/>
                    </a:moveTo>
                    <a:cubicBezTo>
                      <a:pt x="1" y="0"/>
                      <a:pt x="587" y="721"/>
                      <a:pt x="893" y="721"/>
                    </a:cubicBezTo>
                    <a:cubicBezTo>
                      <a:pt x="986" y="721"/>
                      <a:pt x="1054" y="654"/>
                      <a:pt x="1054" y="478"/>
                    </a:cubicBezTo>
                    <a:cubicBezTo>
                      <a:pt x="1054" y="205"/>
                      <a:pt x="849" y="0"/>
                      <a:pt x="5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47" name="Google Shape;9947;p50"/>
              <p:cNvSpPr/>
              <p:nvPr/>
            </p:nvSpPr>
            <p:spPr>
              <a:xfrm>
                <a:off x="2323236" y="3077030"/>
                <a:ext cx="32902" cy="32867"/>
              </a:xfrm>
              <a:custGeom>
                <a:avLst/>
                <a:gdLst/>
                <a:ahLst/>
                <a:cxnLst/>
                <a:rect l="l" t="t" r="r" b="b"/>
                <a:pathLst>
                  <a:path w="957" h="956" extrusionOk="0">
                    <a:moveTo>
                      <a:pt x="478" y="0"/>
                    </a:moveTo>
                    <a:cubicBezTo>
                      <a:pt x="205" y="0"/>
                      <a:pt x="0" y="205"/>
                      <a:pt x="0" y="478"/>
                    </a:cubicBezTo>
                    <a:cubicBezTo>
                      <a:pt x="0" y="751"/>
                      <a:pt x="205" y="956"/>
                      <a:pt x="478" y="956"/>
                    </a:cubicBezTo>
                    <a:cubicBezTo>
                      <a:pt x="751" y="956"/>
                      <a:pt x="956" y="751"/>
                      <a:pt x="956" y="478"/>
                    </a:cubicBezTo>
                    <a:cubicBezTo>
                      <a:pt x="956" y="205"/>
                      <a:pt x="751" y="0"/>
                      <a:pt x="478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48" name="Google Shape;9948;p50"/>
              <p:cNvSpPr/>
              <p:nvPr/>
            </p:nvSpPr>
            <p:spPr>
              <a:xfrm>
                <a:off x="3048344" y="2095515"/>
                <a:ext cx="35240" cy="34071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91" extrusionOk="0">
                    <a:moveTo>
                      <a:pt x="482" y="0"/>
                    </a:moveTo>
                    <a:cubicBezTo>
                      <a:pt x="436" y="0"/>
                      <a:pt x="389" y="6"/>
                      <a:pt x="342" y="18"/>
                    </a:cubicBezTo>
                    <a:cubicBezTo>
                      <a:pt x="137" y="154"/>
                      <a:pt x="1" y="359"/>
                      <a:pt x="69" y="632"/>
                    </a:cubicBezTo>
                    <a:cubicBezTo>
                      <a:pt x="126" y="858"/>
                      <a:pt x="323" y="991"/>
                      <a:pt x="544" y="991"/>
                    </a:cubicBezTo>
                    <a:cubicBezTo>
                      <a:pt x="590" y="991"/>
                      <a:pt x="637" y="985"/>
                      <a:pt x="683" y="973"/>
                    </a:cubicBezTo>
                    <a:cubicBezTo>
                      <a:pt x="888" y="837"/>
                      <a:pt x="1025" y="564"/>
                      <a:pt x="957" y="359"/>
                    </a:cubicBezTo>
                    <a:cubicBezTo>
                      <a:pt x="900" y="133"/>
                      <a:pt x="703" y="0"/>
                      <a:pt x="48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49" name="Google Shape;9949;p50"/>
              <p:cNvSpPr/>
              <p:nvPr/>
            </p:nvSpPr>
            <p:spPr>
              <a:xfrm>
                <a:off x="1609851" y="2550741"/>
                <a:ext cx="37577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24" extrusionOk="0">
                    <a:moveTo>
                      <a:pt x="524" y="1"/>
                    </a:moveTo>
                    <a:cubicBezTo>
                      <a:pt x="485" y="1"/>
                      <a:pt x="446" y="6"/>
                      <a:pt x="410" y="19"/>
                    </a:cubicBezTo>
                    <a:cubicBezTo>
                      <a:pt x="137" y="87"/>
                      <a:pt x="0" y="360"/>
                      <a:pt x="69" y="633"/>
                    </a:cubicBezTo>
                    <a:cubicBezTo>
                      <a:pt x="181" y="801"/>
                      <a:pt x="339" y="924"/>
                      <a:pt x="544" y="924"/>
                    </a:cubicBezTo>
                    <a:cubicBezTo>
                      <a:pt x="588" y="924"/>
                      <a:pt x="634" y="918"/>
                      <a:pt x="683" y="906"/>
                    </a:cubicBezTo>
                    <a:cubicBezTo>
                      <a:pt x="956" y="838"/>
                      <a:pt x="1092" y="565"/>
                      <a:pt x="1024" y="292"/>
                    </a:cubicBezTo>
                    <a:cubicBezTo>
                      <a:pt x="912" y="123"/>
                      <a:pt x="707" y="1"/>
                      <a:pt x="52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50" name="Google Shape;9950;p50"/>
              <p:cNvSpPr/>
              <p:nvPr/>
            </p:nvSpPr>
            <p:spPr>
              <a:xfrm>
                <a:off x="2764400" y="2936656"/>
                <a:ext cx="37577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7" extrusionOk="0">
                    <a:moveTo>
                      <a:pt x="578" y="1"/>
                    </a:moveTo>
                    <a:cubicBezTo>
                      <a:pt x="469" y="1"/>
                      <a:pt x="360" y="39"/>
                      <a:pt x="274" y="124"/>
                    </a:cubicBezTo>
                    <a:cubicBezTo>
                      <a:pt x="69" y="261"/>
                      <a:pt x="1" y="534"/>
                      <a:pt x="206" y="739"/>
                    </a:cubicBezTo>
                    <a:cubicBezTo>
                      <a:pt x="294" y="871"/>
                      <a:pt x="439" y="946"/>
                      <a:pt x="586" y="946"/>
                    </a:cubicBezTo>
                    <a:cubicBezTo>
                      <a:pt x="666" y="946"/>
                      <a:pt x="747" y="923"/>
                      <a:pt x="820" y="875"/>
                    </a:cubicBezTo>
                    <a:cubicBezTo>
                      <a:pt x="1025" y="739"/>
                      <a:pt x="1093" y="397"/>
                      <a:pt x="956" y="193"/>
                    </a:cubicBezTo>
                    <a:cubicBezTo>
                      <a:pt x="877" y="74"/>
                      <a:pt x="729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51" name="Google Shape;9951;p50"/>
              <p:cNvSpPr/>
              <p:nvPr/>
            </p:nvSpPr>
            <p:spPr>
              <a:xfrm>
                <a:off x="1891457" y="1710321"/>
                <a:ext cx="41187" cy="32214"/>
              </a:xfrm>
              <a:custGeom>
                <a:avLst/>
                <a:gdLst/>
                <a:ahLst/>
                <a:cxnLst/>
                <a:rect l="l" t="t" r="r" b="b"/>
                <a:pathLst>
                  <a:path w="1198" h="937" extrusionOk="0">
                    <a:moveTo>
                      <a:pt x="578" y="1"/>
                    </a:moveTo>
                    <a:cubicBezTo>
                      <a:pt x="471" y="1"/>
                      <a:pt x="365" y="34"/>
                      <a:pt x="273" y="96"/>
                    </a:cubicBezTo>
                    <a:cubicBezTo>
                      <a:pt x="68" y="232"/>
                      <a:pt x="0" y="505"/>
                      <a:pt x="205" y="710"/>
                    </a:cubicBezTo>
                    <a:cubicBezTo>
                      <a:pt x="305" y="870"/>
                      <a:pt x="440" y="936"/>
                      <a:pt x="572" y="936"/>
                    </a:cubicBezTo>
                    <a:cubicBezTo>
                      <a:pt x="892" y="936"/>
                      <a:pt x="1197" y="550"/>
                      <a:pt x="956" y="164"/>
                    </a:cubicBezTo>
                    <a:cubicBezTo>
                      <a:pt x="843" y="51"/>
                      <a:pt x="710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52" name="Google Shape;9952;p50"/>
              <p:cNvSpPr/>
              <p:nvPr/>
            </p:nvSpPr>
            <p:spPr>
              <a:xfrm>
                <a:off x="1879699" y="2928267"/>
                <a:ext cx="37577" cy="32386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2" extrusionOk="0">
                    <a:moveTo>
                      <a:pt x="492" y="0"/>
                    </a:moveTo>
                    <a:cubicBezTo>
                      <a:pt x="350" y="0"/>
                      <a:pt x="213" y="51"/>
                      <a:pt x="137" y="164"/>
                    </a:cubicBezTo>
                    <a:cubicBezTo>
                      <a:pt x="1" y="437"/>
                      <a:pt x="69" y="710"/>
                      <a:pt x="274" y="846"/>
                    </a:cubicBezTo>
                    <a:cubicBezTo>
                      <a:pt x="366" y="907"/>
                      <a:pt x="472" y="941"/>
                      <a:pt x="573" y="941"/>
                    </a:cubicBezTo>
                    <a:cubicBezTo>
                      <a:pt x="697" y="941"/>
                      <a:pt x="813" y="891"/>
                      <a:pt x="888" y="778"/>
                    </a:cubicBezTo>
                    <a:cubicBezTo>
                      <a:pt x="1093" y="505"/>
                      <a:pt x="1025" y="232"/>
                      <a:pt x="820" y="95"/>
                    </a:cubicBezTo>
                    <a:cubicBezTo>
                      <a:pt x="728" y="34"/>
                      <a:pt x="608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53" name="Google Shape;9953;p50"/>
              <p:cNvSpPr/>
              <p:nvPr/>
            </p:nvSpPr>
            <p:spPr>
              <a:xfrm>
                <a:off x="2778496" y="1718676"/>
                <a:ext cx="34689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09" h="947" extrusionOk="0">
                    <a:moveTo>
                      <a:pt x="483" y="1"/>
                    </a:moveTo>
                    <a:cubicBezTo>
                      <a:pt x="348" y="1"/>
                      <a:pt x="217" y="61"/>
                      <a:pt x="137" y="194"/>
                    </a:cubicBezTo>
                    <a:cubicBezTo>
                      <a:pt x="0" y="399"/>
                      <a:pt x="0" y="672"/>
                      <a:pt x="205" y="877"/>
                    </a:cubicBezTo>
                    <a:cubicBezTo>
                      <a:pt x="285" y="924"/>
                      <a:pt x="372" y="946"/>
                      <a:pt x="458" y="946"/>
                    </a:cubicBezTo>
                    <a:cubicBezTo>
                      <a:pt x="740" y="946"/>
                      <a:pt x="1008" y="713"/>
                      <a:pt x="956" y="399"/>
                    </a:cubicBezTo>
                    <a:cubicBezTo>
                      <a:pt x="914" y="149"/>
                      <a:pt x="695" y="1"/>
                      <a:pt x="48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54" name="Google Shape;9954;p50"/>
              <p:cNvSpPr/>
              <p:nvPr/>
            </p:nvSpPr>
            <p:spPr>
              <a:xfrm>
                <a:off x="1614526" y="2086095"/>
                <a:ext cx="35239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4" extrusionOk="0">
                    <a:moveTo>
                      <a:pt x="539" y="1"/>
                    </a:moveTo>
                    <a:cubicBezTo>
                      <a:pt x="320" y="1"/>
                      <a:pt x="125" y="123"/>
                      <a:pt x="69" y="292"/>
                    </a:cubicBezTo>
                    <a:cubicBezTo>
                      <a:pt x="1" y="565"/>
                      <a:pt x="137" y="838"/>
                      <a:pt x="410" y="906"/>
                    </a:cubicBezTo>
                    <a:cubicBezTo>
                      <a:pt x="445" y="918"/>
                      <a:pt x="483" y="923"/>
                      <a:pt x="520" y="923"/>
                    </a:cubicBezTo>
                    <a:cubicBezTo>
                      <a:pt x="703" y="923"/>
                      <a:pt x="900" y="791"/>
                      <a:pt x="956" y="565"/>
                    </a:cubicBezTo>
                    <a:cubicBezTo>
                      <a:pt x="1025" y="360"/>
                      <a:pt x="888" y="87"/>
                      <a:pt x="683" y="19"/>
                    </a:cubicBezTo>
                    <a:cubicBezTo>
                      <a:pt x="635" y="7"/>
                      <a:pt x="587" y="1"/>
                      <a:pt x="53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55" name="Google Shape;9955;p50"/>
              <p:cNvSpPr/>
              <p:nvPr/>
            </p:nvSpPr>
            <p:spPr>
              <a:xfrm>
                <a:off x="3043668" y="2562499"/>
                <a:ext cx="35240" cy="31733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3" extrusionOk="0">
                    <a:moveTo>
                      <a:pt x="539" y="0"/>
                    </a:moveTo>
                    <a:cubicBezTo>
                      <a:pt x="320" y="0"/>
                      <a:pt x="125" y="122"/>
                      <a:pt x="69" y="291"/>
                    </a:cubicBezTo>
                    <a:cubicBezTo>
                      <a:pt x="0" y="564"/>
                      <a:pt x="137" y="837"/>
                      <a:pt x="342" y="905"/>
                    </a:cubicBezTo>
                    <a:cubicBezTo>
                      <a:pt x="389" y="917"/>
                      <a:pt x="435" y="923"/>
                      <a:pt x="481" y="923"/>
                    </a:cubicBezTo>
                    <a:cubicBezTo>
                      <a:pt x="702" y="923"/>
                      <a:pt x="899" y="790"/>
                      <a:pt x="956" y="564"/>
                    </a:cubicBezTo>
                    <a:cubicBezTo>
                      <a:pt x="1024" y="359"/>
                      <a:pt x="888" y="86"/>
                      <a:pt x="683" y="18"/>
                    </a:cubicBezTo>
                    <a:cubicBezTo>
                      <a:pt x="635" y="6"/>
                      <a:pt x="586" y="0"/>
                      <a:pt x="53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56" name="Google Shape;9956;p50"/>
              <p:cNvSpPr/>
              <p:nvPr/>
            </p:nvSpPr>
            <p:spPr>
              <a:xfrm>
                <a:off x="2534432" y="1729127"/>
                <a:ext cx="30529" cy="27366"/>
              </a:xfrm>
              <a:custGeom>
                <a:avLst/>
                <a:gdLst/>
                <a:ahLst/>
                <a:cxnLst/>
                <a:rect l="l" t="t" r="r" b="b"/>
                <a:pathLst>
                  <a:path w="888" h="796" extrusionOk="0">
                    <a:moveTo>
                      <a:pt x="453" y="1"/>
                    </a:moveTo>
                    <a:cubicBezTo>
                      <a:pt x="286" y="1"/>
                      <a:pt x="120" y="78"/>
                      <a:pt x="69" y="231"/>
                    </a:cubicBezTo>
                    <a:cubicBezTo>
                      <a:pt x="1" y="436"/>
                      <a:pt x="137" y="709"/>
                      <a:pt x="342" y="777"/>
                    </a:cubicBezTo>
                    <a:cubicBezTo>
                      <a:pt x="378" y="789"/>
                      <a:pt x="414" y="795"/>
                      <a:pt x="450" y="795"/>
                    </a:cubicBezTo>
                    <a:cubicBezTo>
                      <a:pt x="615" y="795"/>
                      <a:pt x="764" y="673"/>
                      <a:pt x="820" y="504"/>
                    </a:cubicBezTo>
                    <a:cubicBezTo>
                      <a:pt x="888" y="300"/>
                      <a:pt x="820" y="95"/>
                      <a:pt x="615" y="26"/>
                    </a:cubicBezTo>
                    <a:cubicBezTo>
                      <a:pt x="564" y="9"/>
                      <a:pt x="508" y="1"/>
                      <a:pt x="45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57" name="Google Shape;9957;p50"/>
              <p:cNvSpPr/>
              <p:nvPr/>
            </p:nvSpPr>
            <p:spPr>
              <a:xfrm>
                <a:off x="2132392" y="2923729"/>
                <a:ext cx="26610" cy="22931"/>
              </a:xfrm>
              <a:custGeom>
                <a:avLst/>
                <a:gdLst/>
                <a:ahLst/>
                <a:cxnLst/>
                <a:rect l="l" t="t" r="r" b="b"/>
                <a:pathLst>
                  <a:path w="774" h="667" extrusionOk="0">
                    <a:moveTo>
                      <a:pt x="316" y="0"/>
                    </a:moveTo>
                    <a:cubicBezTo>
                      <a:pt x="1" y="0"/>
                      <a:pt x="308" y="667"/>
                      <a:pt x="545" y="667"/>
                    </a:cubicBezTo>
                    <a:cubicBezTo>
                      <a:pt x="607" y="667"/>
                      <a:pt x="665" y="620"/>
                      <a:pt x="705" y="500"/>
                    </a:cubicBezTo>
                    <a:cubicBezTo>
                      <a:pt x="773" y="296"/>
                      <a:pt x="637" y="91"/>
                      <a:pt x="432" y="22"/>
                    </a:cubicBezTo>
                    <a:cubicBezTo>
                      <a:pt x="386" y="7"/>
                      <a:pt x="348" y="0"/>
                      <a:pt x="31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58" name="Google Shape;9958;p50"/>
              <p:cNvSpPr/>
              <p:nvPr/>
            </p:nvSpPr>
            <p:spPr>
              <a:xfrm>
                <a:off x="2961707" y="2340438"/>
                <a:ext cx="30358" cy="20869"/>
              </a:xfrm>
              <a:custGeom>
                <a:avLst/>
                <a:gdLst/>
                <a:ahLst/>
                <a:cxnLst/>
                <a:rect l="l" t="t" r="r" b="b"/>
                <a:pathLst>
                  <a:path w="883" h="607" extrusionOk="0">
                    <a:moveTo>
                      <a:pt x="752" y="1"/>
                    </a:moveTo>
                    <a:cubicBezTo>
                      <a:pt x="497" y="1"/>
                      <a:pt x="1" y="607"/>
                      <a:pt x="473" y="607"/>
                    </a:cubicBezTo>
                    <a:cubicBezTo>
                      <a:pt x="678" y="607"/>
                      <a:pt x="883" y="402"/>
                      <a:pt x="883" y="197"/>
                    </a:cubicBezTo>
                    <a:cubicBezTo>
                      <a:pt x="883" y="55"/>
                      <a:pt x="828" y="1"/>
                      <a:pt x="75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59" name="Google Shape;9959;p50"/>
              <p:cNvSpPr/>
              <p:nvPr/>
            </p:nvSpPr>
            <p:spPr>
              <a:xfrm>
                <a:off x="1701370" y="2316235"/>
                <a:ext cx="28192" cy="26301"/>
              </a:xfrm>
              <a:custGeom>
                <a:avLst/>
                <a:gdLst/>
                <a:ahLst/>
                <a:cxnLst/>
                <a:rect l="l" t="t" r="r" b="b"/>
                <a:pathLst>
                  <a:path w="820" h="765" extrusionOk="0">
                    <a:moveTo>
                      <a:pt x="492" y="0"/>
                    </a:moveTo>
                    <a:cubicBezTo>
                      <a:pt x="465" y="0"/>
                      <a:pt x="437" y="5"/>
                      <a:pt x="410" y="14"/>
                    </a:cubicBezTo>
                    <a:cubicBezTo>
                      <a:pt x="205" y="14"/>
                      <a:pt x="0" y="150"/>
                      <a:pt x="0" y="355"/>
                    </a:cubicBezTo>
                    <a:cubicBezTo>
                      <a:pt x="0" y="560"/>
                      <a:pt x="205" y="765"/>
                      <a:pt x="410" y="765"/>
                    </a:cubicBezTo>
                    <a:cubicBezTo>
                      <a:pt x="615" y="765"/>
                      <a:pt x="819" y="560"/>
                      <a:pt x="819" y="355"/>
                    </a:cubicBezTo>
                    <a:cubicBezTo>
                      <a:pt x="819" y="178"/>
                      <a:pt x="666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60" name="Google Shape;9960;p50"/>
              <p:cNvSpPr/>
              <p:nvPr/>
            </p:nvSpPr>
            <p:spPr>
              <a:xfrm>
                <a:off x="2517998" y="2928611"/>
                <a:ext cx="36030" cy="27298"/>
              </a:xfrm>
              <a:custGeom>
                <a:avLst/>
                <a:gdLst/>
                <a:ahLst/>
                <a:cxnLst/>
                <a:rect l="l" t="t" r="r" b="b"/>
                <a:pathLst>
                  <a:path w="1048" h="794" extrusionOk="0">
                    <a:moveTo>
                      <a:pt x="456" y="0"/>
                    </a:moveTo>
                    <a:cubicBezTo>
                      <a:pt x="420" y="0"/>
                      <a:pt x="382" y="6"/>
                      <a:pt x="342" y="17"/>
                    </a:cubicBezTo>
                    <a:cubicBezTo>
                      <a:pt x="137" y="85"/>
                      <a:pt x="1" y="358"/>
                      <a:pt x="69" y="563"/>
                    </a:cubicBezTo>
                    <a:cubicBezTo>
                      <a:pt x="120" y="717"/>
                      <a:pt x="248" y="793"/>
                      <a:pt x="395" y="793"/>
                    </a:cubicBezTo>
                    <a:cubicBezTo>
                      <a:pt x="444" y="793"/>
                      <a:pt x="496" y="785"/>
                      <a:pt x="547" y="768"/>
                    </a:cubicBezTo>
                    <a:cubicBezTo>
                      <a:pt x="1048" y="643"/>
                      <a:pt x="859" y="0"/>
                      <a:pt x="45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61" name="Google Shape;9961;p50"/>
              <p:cNvSpPr/>
              <p:nvPr/>
            </p:nvSpPr>
            <p:spPr>
              <a:xfrm>
                <a:off x="2145010" y="1732600"/>
                <a:ext cx="33108" cy="17121"/>
              </a:xfrm>
              <a:custGeom>
                <a:avLst/>
                <a:gdLst/>
                <a:ahLst/>
                <a:cxnLst/>
                <a:rect l="l" t="t" r="r" b="b"/>
                <a:pathLst>
                  <a:path w="963" h="498" extrusionOk="0">
                    <a:moveTo>
                      <a:pt x="214" y="1"/>
                    </a:moveTo>
                    <a:cubicBezTo>
                      <a:pt x="86" y="1"/>
                      <a:pt x="0" y="72"/>
                      <a:pt x="65" y="267"/>
                    </a:cubicBezTo>
                    <a:cubicBezTo>
                      <a:pt x="116" y="420"/>
                      <a:pt x="244" y="497"/>
                      <a:pt x="392" y="497"/>
                    </a:cubicBezTo>
                    <a:cubicBezTo>
                      <a:pt x="441" y="497"/>
                      <a:pt x="492" y="489"/>
                      <a:pt x="543" y="472"/>
                    </a:cubicBezTo>
                    <a:cubicBezTo>
                      <a:pt x="963" y="332"/>
                      <a:pt x="491" y="1"/>
                      <a:pt x="21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62" name="Google Shape;9962;p50"/>
              <p:cNvSpPr/>
              <p:nvPr/>
            </p:nvSpPr>
            <p:spPr>
              <a:xfrm>
                <a:off x="1816337" y="2689601"/>
                <a:ext cx="30564" cy="2747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799" extrusionOk="0">
                    <a:moveTo>
                      <a:pt x="407" y="1"/>
                    </a:moveTo>
                    <a:cubicBezTo>
                      <a:pt x="330" y="1"/>
                      <a:pt x="258" y="23"/>
                      <a:pt x="206" y="75"/>
                    </a:cubicBezTo>
                    <a:cubicBezTo>
                      <a:pt x="1" y="212"/>
                      <a:pt x="1" y="485"/>
                      <a:pt x="137" y="621"/>
                    </a:cubicBezTo>
                    <a:cubicBezTo>
                      <a:pt x="181" y="751"/>
                      <a:pt x="306" y="798"/>
                      <a:pt x="445" y="798"/>
                    </a:cubicBezTo>
                    <a:cubicBezTo>
                      <a:pt x="524" y="798"/>
                      <a:pt x="609" y="783"/>
                      <a:pt x="683" y="758"/>
                    </a:cubicBezTo>
                    <a:cubicBezTo>
                      <a:pt x="820" y="621"/>
                      <a:pt x="888" y="348"/>
                      <a:pt x="752" y="143"/>
                    </a:cubicBezTo>
                    <a:cubicBezTo>
                      <a:pt x="667" y="59"/>
                      <a:pt x="531" y="1"/>
                      <a:pt x="407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63" name="Google Shape;9963;p50"/>
              <p:cNvSpPr/>
              <p:nvPr/>
            </p:nvSpPr>
            <p:spPr>
              <a:xfrm>
                <a:off x="2848906" y="1962258"/>
                <a:ext cx="30529" cy="28363"/>
              </a:xfrm>
              <a:custGeom>
                <a:avLst/>
                <a:gdLst/>
                <a:ahLst/>
                <a:cxnLst/>
                <a:rect l="l" t="t" r="r" b="b"/>
                <a:pathLst>
                  <a:path w="888" h="825" extrusionOk="0">
                    <a:moveTo>
                      <a:pt x="389" y="0"/>
                    </a:moveTo>
                    <a:cubicBezTo>
                      <a:pt x="319" y="0"/>
                      <a:pt x="253" y="23"/>
                      <a:pt x="205" y="71"/>
                    </a:cubicBezTo>
                    <a:cubicBezTo>
                      <a:pt x="0" y="208"/>
                      <a:pt x="0" y="481"/>
                      <a:pt x="68" y="617"/>
                    </a:cubicBezTo>
                    <a:cubicBezTo>
                      <a:pt x="156" y="750"/>
                      <a:pt x="302" y="825"/>
                      <a:pt x="430" y="825"/>
                    </a:cubicBezTo>
                    <a:cubicBezTo>
                      <a:pt x="501" y="825"/>
                      <a:pt x="566" y="802"/>
                      <a:pt x="614" y="754"/>
                    </a:cubicBezTo>
                    <a:cubicBezTo>
                      <a:pt x="819" y="617"/>
                      <a:pt x="887" y="344"/>
                      <a:pt x="751" y="208"/>
                    </a:cubicBezTo>
                    <a:cubicBezTo>
                      <a:pt x="663" y="76"/>
                      <a:pt x="518" y="0"/>
                      <a:pt x="38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64" name="Google Shape;9964;p50"/>
              <p:cNvSpPr/>
              <p:nvPr/>
            </p:nvSpPr>
            <p:spPr>
              <a:xfrm>
                <a:off x="1826857" y="1949675"/>
                <a:ext cx="34242" cy="15333"/>
              </a:xfrm>
              <a:custGeom>
                <a:avLst/>
                <a:gdLst/>
                <a:ahLst/>
                <a:cxnLst/>
                <a:rect l="l" t="t" r="r" b="b"/>
                <a:pathLst>
                  <a:path w="996" h="446" extrusionOk="0">
                    <a:moveTo>
                      <a:pt x="449" y="1"/>
                    </a:moveTo>
                    <a:cubicBezTo>
                      <a:pt x="344" y="1"/>
                      <a:pt x="248" y="51"/>
                      <a:pt x="173" y="164"/>
                    </a:cubicBezTo>
                    <a:cubicBezTo>
                      <a:pt x="0" y="365"/>
                      <a:pt x="154" y="445"/>
                      <a:pt x="355" y="445"/>
                    </a:cubicBezTo>
                    <a:cubicBezTo>
                      <a:pt x="631" y="445"/>
                      <a:pt x="995" y="294"/>
                      <a:pt x="719" y="96"/>
                    </a:cubicBezTo>
                    <a:cubicBezTo>
                      <a:pt x="627" y="35"/>
                      <a:pt x="535" y="1"/>
                      <a:pt x="44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65" name="Google Shape;9965;p50"/>
              <p:cNvSpPr/>
              <p:nvPr/>
            </p:nvSpPr>
            <p:spPr>
              <a:xfrm>
                <a:off x="2832816" y="2703044"/>
                <a:ext cx="39193" cy="27573"/>
              </a:xfrm>
              <a:custGeom>
                <a:avLst/>
                <a:gdLst/>
                <a:ahLst/>
                <a:cxnLst/>
                <a:rect l="l" t="t" r="r" b="b"/>
                <a:pathLst>
                  <a:path w="1140" h="802" extrusionOk="0">
                    <a:moveTo>
                      <a:pt x="572" y="0"/>
                    </a:moveTo>
                    <a:cubicBezTo>
                      <a:pt x="249" y="0"/>
                      <a:pt x="1" y="487"/>
                      <a:pt x="332" y="708"/>
                    </a:cubicBezTo>
                    <a:cubicBezTo>
                      <a:pt x="424" y="774"/>
                      <a:pt x="513" y="801"/>
                      <a:pt x="595" y="801"/>
                    </a:cubicBezTo>
                    <a:cubicBezTo>
                      <a:pt x="937" y="801"/>
                      <a:pt x="1140" y="314"/>
                      <a:pt x="809" y="94"/>
                    </a:cubicBezTo>
                    <a:cubicBezTo>
                      <a:pt x="730" y="28"/>
                      <a:pt x="649" y="0"/>
                      <a:pt x="5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966" name="Google Shape;9966;p50"/>
            <p:cNvGrpSpPr/>
            <p:nvPr/>
          </p:nvGrpSpPr>
          <p:grpSpPr>
            <a:xfrm flipH="1">
              <a:off x="7838965" y="3451047"/>
              <a:ext cx="346327" cy="361459"/>
              <a:chOff x="1609851" y="1570464"/>
              <a:chExt cx="1473733" cy="1539433"/>
            </a:xfrm>
          </p:grpSpPr>
          <p:sp>
            <p:nvSpPr>
              <p:cNvPr id="9967" name="Google Shape;9967;p50"/>
              <p:cNvSpPr/>
              <p:nvPr/>
            </p:nvSpPr>
            <p:spPr>
              <a:xfrm>
                <a:off x="2083882" y="2441068"/>
                <a:ext cx="117373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26" extrusionOk="0">
                    <a:moveTo>
                      <a:pt x="3413" y="0"/>
                    </a:moveTo>
                    <a:lnTo>
                      <a:pt x="0" y="2389"/>
                    </a:lnTo>
                    <a:lnTo>
                      <a:pt x="68" y="2526"/>
                    </a:lnTo>
                    <a:lnTo>
                      <a:pt x="3413" y="69"/>
                    </a:lnTo>
                    <a:lnTo>
                      <a:pt x="341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68" name="Google Shape;9968;p50"/>
              <p:cNvSpPr/>
              <p:nvPr/>
            </p:nvSpPr>
            <p:spPr>
              <a:xfrm>
                <a:off x="2039291" y="2403525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2935" y="0"/>
                    </a:moveTo>
                    <a:lnTo>
                      <a:pt x="0" y="888"/>
                    </a:lnTo>
                    <a:lnTo>
                      <a:pt x="0" y="1024"/>
                    </a:lnTo>
                    <a:lnTo>
                      <a:pt x="2935" y="69"/>
                    </a:lnTo>
                    <a:lnTo>
                      <a:pt x="293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69" name="Google Shape;9969;p50"/>
              <p:cNvSpPr/>
              <p:nvPr/>
            </p:nvSpPr>
            <p:spPr>
              <a:xfrm>
                <a:off x="2151920" y="2513816"/>
                <a:ext cx="68107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26" extrusionOk="0">
                    <a:moveTo>
                      <a:pt x="1980" y="0"/>
                    </a:moveTo>
                    <a:lnTo>
                      <a:pt x="1" y="2458"/>
                    </a:lnTo>
                    <a:lnTo>
                      <a:pt x="137" y="2526"/>
                    </a:lnTo>
                    <a:lnTo>
                      <a:pt x="198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70" name="Google Shape;9970;p50"/>
              <p:cNvSpPr/>
              <p:nvPr/>
            </p:nvSpPr>
            <p:spPr>
              <a:xfrm>
                <a:off x="2241102" y="2509106"/>
                <a:ext cx="49301" cy="133807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892" extrusionOk="0">
                    <a:moveTo>
                      <a:pt x="1366" y="1"/>
                    </a:moveTo>
                    <a:lnTo>
                      <a:pt x="0" y="3892"/>
                    </a:lnTo>
                    <a:lnTo>
                      <a:pt x="69" y="3892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71" name="Google Shape;9971;p50"/>
              <p:cNvSpPr/>
              <p:nvPr/>
            </p:nvSpPr>
            <p:spPr>
              <a:xfrm>
                <a:off x="2158968" y="2074990"/>
                <a:ext cx="61059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2595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775" y="2594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72" name="Google Shape;9972;p50"/>
              <p:cNvSpPr/>
              <p:nvPr/>
            </p:nvSpPr>
            <p:spPr>
              <a:xfrm>
                <a:off x="2022858" y="2333115"/>
                <a:ext cx="145531" cy="4744"/>
              </a:xfrm>
              <a:custGeom>
                <a:avLst/>
                <a:gdLst/>
                <a:ahLst/>
                <a:cxnLst/>
                <a:rect l="l" t="t" r="r" b="b"/>
                <a:pathLst>
                  <a:path w="4233" h="138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4232" y="137"/>
                    </a:lnTo>
                    <a:lnTo>
                      <a:pt x="4232" y="69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73" name="Google Shape;9973;p50"/>
              <p:cNvSpPr/>
              <p:nvPr/>
            </p:nvSpPr>
            <p:spPr>
              <a:xfrm>
                <a:off x="2346717" y="2016303"/>
                <a:ext cx="4710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3073" extrusionOk="0">
                    <a:moveTo>
                      <a:pt x="0" y="1"/>
                    </a:moveTo>
                    <a:lnTo>
                      <a:pt x="0" y="3072"/>
                    </a:lnTo>
                    <a:lnTo>
                      <a:pt x="137" y="3072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74" name="Google Shape;9974;p50"/>
              <p:cNvSpPr/>
              <p:nvPr/>
            </p:nvSpPr>
            <p:spPr>
              <a:xfrm>
                <a:off x="2086220" y="2143028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69" y="1"/>
                    </a:moveTo>
                    <a:lnTo>
                      <a:pt x="0" y="137"/>
                    </a:lnTo>
                    <a:lnTo>
                      <a:pt x="3413" y="2595"/>
                    </a:lnTo>
                    <a:lnTo>
                      <a:pt x="3413" y="2526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75" name="Google Shape;9975;p50"/>
              <p:cNvSpPr/>
              <p:nvPr/>
            </p:nvSpPr>
            <p:spPr>
              <a:xfrm>
                <a:off x="2492179" y="2445744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69"/>
                    </a:cubicBezTo>
                    <a:lnTo>
                      <a:pt x="3277" y="2595"/>
                    </a:lnTo>
                    <a:cubicBezTo>
                      <a:pt x="3346" y="2527"/>
                      <a:pt x="3346" y="2527"/>
                      <a:pt x="3414" y="2458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76" name="Google Shape;9976;p50"/>
              <p:cNvSpPr/>
              <p:nvPr/>
            </p:nvSpPr>
            <p:spPr>
              <a:xfrm>
                <a:off x="2342007" y="2556069"/>
                <a:ext cx="4744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138" h="3072" extrusionOk="0">
                    <a:moveTo>
                      <a:pt x="69" y="0"/>
                    </a:moveTo>
                    <a:lnTo>
                      <a:pt x="1" y="3072"/>
                    </a:lnTo>
                    <a:lnTo>
                      <a:pt x="137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77" name="Google Shape;9977;p50"/>
              <p:cNvSpPr/>
              <p:nvPr/>
            </p:nvSpPr>
            <p:spPr>
              <a:xfrm>
                <a:off x="2553203" y="2241596"/>
                <a:ext cx="103278" cy="32902"/>
              </a:xfrm>
              <a:custGeom>
                <a:avLst/>
                <a:gdLst/>
                <a:ahLst/>
                <a:cxnLst/>
                <a:rect l="l" t="t" r="r" b="b"/>
                <a:pathLst>
                  <a:path w="3004" h="957" extrusionOk="0">
                    <a:moveTo>
                      <a:pt x="2936" y="1"/>
                    </a:moveTo>
                    <a:lnTo>
                      <a:pt x="1" y="888"/>
                    </a:lnTo>
                    <a:lnTo>
                      <a:pt x="1" y="956"/>
                    </a:lnTo>
                    <a:lnTo>
                      <a:pt x="3004" y="137"/>
                    </a:lnTo>
                    <a:cubicBezTo>
                      <a:pt x="3004" y="137"/>
                      <a:pt x="3004" y="1"/>
                      <a:pt x="2936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78" name="Google Shape;9978;p50"/>
              <p:cNvSpPr/>
              <p:nvPr/>
            </p:nvSpPr>
            <p:spPr>
              <a:xfrm>
                <a:off x="2527384" y="2340163"/>
                <a:ext cx="143193" cy="4710"/>
              </a:xfrm>
              <a:custGeom>
                <a:avLst/>
                <a:gdLst/>
                <a:ahLst/>
                <a:cxnLst/>
                <a:rect l="l" t="t" r="r" b="b"/>
                <a:pathLst>
                  <a:path w="4165" h="137" extrusionOk="0">
                    <a:moveTo>
                      <a:pt x="1" y="0"/>
                    </a:moveTo>
                    <a:lnTo>
                      <a:pt x="1" y="69"/>
                    </a:lnTo>
                    <a:lnTo>
                      <a:pt x="4165" y="137"/>
                    </a:lnTo>
                    <a:lnTo>
                      <a:pt x="416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79" name="Google Shape;9979;p50"/>
              <p:cNvSpPr/>
              <p:nvPr/>
            </p:nvSpPr>
            <p:spPr>
              <a:xfrm>
                <a:off x="2471070" y="2513816"/>
                <a:ext cx="65735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2595" extrusionOk="0">
                    <a:moveTo>
                      <a:pt x="1" y="0"/>
                    </a:moveTo>
                    <a:lnTo>
                      <a:pt x="1775" y="2594"/>
                    </a:lnTo>
                    <a:lnTo>
                      <a:pt x="1912" y="252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80" name="Google Shape;9980;p50"/>
              <p:cNvSpPr/>
              <p:nvPr/>
            </p:nvSpPr>
            <p:spPr>
              <a:xfrm>
                <a:off x="2400659" y="2509106"/>
                <a:ext cx="44625" cy="138517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9" extrusionOk="0">
                    <a:moveTo>
                      <a:pt x="1" y="1"/>
                    </a:moveTo>
                    <a:lnTo>
                      <a:pt x="1161" y="4028"/>
                    </a:lnTo>
                    <a:lnTo>
                      <a:pt x="1298" y="4028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81" name="Google Shape;9981;p50"/>
              <p:cNvSpPr/>
              <p:nvPr/>
            </p:nvSpPr>
            <p:spPr>
              <a:xfrm>
                <a:off x="1936048" y="2030399"/>
                <a:ext cx="145496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232" h="3209" extrusionOk="0">
                    <a:moveTo>
                      <a:pt x="137" y="0"/>
                    </a:moveTo>
                    <a:lnTo>
                      <a:pt x="0" y="137"/>
                    </a:lnTo>
                    <a:lnTo>
                      <a:pt x="4164" y="3209"/>
                    </a:lnTo>
                    <a:lnTo>
                      <a:pt x="4232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82" name="Google Shape;9982;p50"/>
              <p:cNvSpPr/>
              <p:nvPr/>
            </p:nvSpPr>
            <p:spPr>
              <a:xfrm>
                <a:off x="1860928" y="2171185"/>
                <a:ext cx="169012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4916" h="1776" extrusionOk="0">
                    <a:moveTo>
                      <a:pt x="69" y="1"/>
                    </a:moveTo>
                    <a:lnTo>
                      <a:pt x="1" y="206"/>
                    </a:lnTo>
                    <a:lnTo>
                      <a:pt x="4915" y="1776"/>
                    </a:lnTo>
                    <a:lnTo>
                      <a:pt x="4915" y="1707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83" name="Google Shape;9983;p50"/>
              <p:cNvSpPr/>
              <p:nvPr/>
            </p:nvSpPr>
            <p:spPr>
              <a:xfrm>
                <a:off x="2766772" y="2654603"/>
                <a:ext cx="79796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321" h="1844" extrusionOk="0">
                    <a:moveTo>
                      <a:pt x="137" y="1"/>
                    </a:moveTo>
                    <a:cubicBezTo>
                      <a:pt x="137" y="69"/>
                      <a:pt x="68" y="137"/>
                      <a:pt x="0" y="206"/>
                    </a:cubicBezTo>
                    <a:lnTo>
                      <a:pt x="2184" y="1844"/>
                    </a:lnTo>
                    <a:lnTo>
                      <a:pt x="2253" y="1776"/>
                    </a:lnTo>
                    <a:lnTo>
                      <a:pt x="2321" y="1639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84" name="Google Shape;9984;p50"/>
              <p:cNvSpPr/>
              <p:nvPr/>
            </p:nvSpPr>
            <p:spPr>
              <a:xfrm>
                <a:off x="1837481" y="2328440"/>
                <a:ext cx="176026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5120" h="274" extrusionOk="0">
                    <a:moveTo>
                      <a:pt x="0" y="0"/>
                    </a:moveTo>
                    <a:cubicBezTo>
                      <a:pt x="0" y="68"/>
                      <a:pt x="0" y="137"/>
                      <a:pt x="0" y="205"/>
                    </a:cubicBezTo>
                    <a:lnTo>
                      <a:pt x="5120" y="273"/>
                    </a:lnTo>
                    <a:lnTo>
                      <a:pt x="5120" y="137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85" name="Google Shape;9985;p50"/>
              <p:cNvSpPr/>
              <p:nvPr/>
            </p:nvSpPr>
            <p:spPr>
              <a:xfrm>
                <a:off x="1722479" y="2323729"/>
                <a:ext cx="93892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74" extrusionOk="0">
                    <a:moveTo>
                      <a:pt x="1" y="1"/>
                    </a:moveTo>
                    <a:lnTo>
                      <a:pt x="1" y="205"/>
                    </a:lnTo>
                    <a:lnTo>
                      <a:pt x="1" y="274"/>
                    </a:lnTo>
                    <a:lnTo>
                      <a:pt x="2731" y="274"/>
                    </a:lnTo>
                    <a:cubicBezTo>
                      <a:pt x="2731" y="205"/>
                      <a:pt x="2731" y="137"/>
                      <a:pt x="2731" y="69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86" name="Google Shape;9986;p50"/>
              <p:cNvSpPr/>
              <p:nvPr/>
            </p:nvSpPr>
            <p:spPr>
              <a:xfrm>
                <a:off x="2403032" y="2032737"/>
                <a:ext cx="49301" cy="136145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960" extrusionOk="0">
                    <a:moveTo>
                      <a:pt x="1365" y="1"/>
                    </a:moveTo>
                    <a:lnTo>
                      <a:pt x="0" y="3960"/>
                    </a:lnTo>
                    <a:lnTo>
                      <a:pt x="68" y="3960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87" name="Google Shape;9987;p50"/>
              <p:cNvSpPr/>
              <p:nvPr/>
            </p:nvSpPr>
            <p:spPr>
              <a:xfrm>
                <a:off x="2611890" y="2539636"/>
                <a:ext cx="147868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301" h="3209" extrusionOk="0">
                    <a:moveTo>
                      <a:pt x="137" y="0"/>
                    </a:moveTo>
                    <a:lnTo>
                      <a:pt x="0" y="69"/>
                    </a:lnTo>
                    <a:lnTo>
                      <a:pt x="4164" y="3208"/>
                    </a:lnTo>
                    <a:lnTo>
                      <a:pt x="4300" y="3004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88" name="Google Shape;9988;p50"/>
              <p:cNvSpPr/>
              <p:nvPr/>
            </p:nvSpPr>
            <p:spPr>
              <a:xfrm>
                <a:off x="2663494" y="2443406"/>
                <a:ext cx="171350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844" extrusionOk="0">
                    <a:moveTo>
                      <a:pt x="1" y="1"/>
                    </a:moveTo>
                    <a:cubicBezTo>
                      <a:pt x="1" y="69"/>
                      <a:pt x="1" y="69"/>
                      <a:pt x="1" y="137"/>
                    </a:cubicBezTo>
                    <a:lnTo>
                      <a:pt x="4915" y="1844"/>
                    </a:lnTo>
                    <a:lnTo>
                      <a:pt x="4984" y="1707"/>
                    </a:lnTo>
                    <a:lnTo>
                      <a:pt x="4984" y="1639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89" name="Google Shape;9989;p50"/>
              <p:cNvSpPr/>
              <p:nvPr/>
            </p:nvSpPr>
            <p:spPr>
              <a:xfrm>
                <a:off x="2851244" y="211019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80"/>
                    </a:lnTo>
                    <a:cubicBezTo>
                      <a:pt x="0" y="1980"/>
                      <a:pt x="69" y="2048"/>
                      <a:pt x="69" y="2116"/>
                    </a:cubicBezTo>
                    <a:lnTo>
                      <a:pt x="6212" y="205"/>
                    </a:lnTo>
                    <a:cubicBezTo>
                      <a:pt x="6212" y="137"/>
                      <a:pt x="6212" y="68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90" name="Google Shape;9990;p50"/>
              <p:cNvSpPr/>
              <p:nvPr/>
            </p:nvSpPr>
            <p:spPr>
              <a:xfrm>
                <a:off x="2250488" y="2030399"/>
                <a:ext cx="44625" cy="138483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8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229" y="4028"/>
                    </a:lnTo>
                    <a:lnTo>
                      <a:pt x="1297" y="4028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91" name="Google Shape;9991;p50"/>
              <p:cNvSpPr/>
              <p:nvPr/>
            </p:nvSpPr>
            <p:spPr>
              <a:xfrm>
                <a:off x="2489841" y="2150076"/>
                <a:ext cx="119711" cy="86878"/>
              </a:xfrm>
              <a:custGeom>
                <a:avLst/>
                <a:gdLst/>
                <a:ahLst/>
                <a:cxnLst/>
                <a:rect l="l" t="t" r="r" b="b"/>
                <a:pathLst>
                  <a:path w="3482" h="2527" extrusionOk="0">
                    <a:moveTo>
                      <a:pt x="3414" y="1"/>
                    </a:moveTo>
                    <a:lnTo>
                      <a:pt x="1" y="2458"/>
                    </a:lnTo>
                    <a:lnTo>
                      <a:pt x="69" y="2458"/>
                    </a:lnTo>
                    <a:lnTo>
                      <a:pt x="69" y="2526"/>
                    </a:lnTo>
                    <a:lnTo>
                      <a:pt x="3482" y="137"/>
                    </a:lnTo>
                    <a:lnTo>
                      <a:pt x="341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92" name="Google Shape;9992;p50"/>
              <p:cNvSpPr/>
              <p:nvPr/>
            </p:nvSpPr>
            <p:spPr>
              <a:xfrm>
                <a:off x="2473407" y="2077328"/>
                <a:ext cx="68107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95" extrusionOk="0">
                    <a:moveTo>
                      <a:pt x="1844" y="1"/>
                    </a:moveTo>
                    <a:lnTo>
                      <a:pt x="1" y="2526"/>
                    </a:lnTo>
                    <a:lnTo>
                      <a:pt x="69" y="2526"/>
                    </a:lnTo>
                    <a:lnTo>
                      <a:pt x="69" y="2594"/>
                    </a:lnTo>
                    <a:lnTo>
                      <a:pt x="1980" y="137"/>
                    </a:lnTo>
                    <a:lnTo>
                      <a:pt x="184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93" name="Google Shape;9993;p50"/>
              <p:cNvSpPr/>
              <p:nvPr/>
            </p:nvSpPr>
            <p:spPr>
              <a:xfrm>
                <a:off x="2041629" y="2234548"/>
                <a:ext cx="100940" cy="37577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93" extrusionOk="0">
                    <a:moveTo>
                      <a:pt x="1" y="1"/>
                    </a:moveTo>
                    <a:lnTo>
                      <a:pt x="1" y="137"/>
                    </a:lnTo>
                    <a:lnTo>
                      <a:pt x="2936" y="1093"/>
                    </a:lnTo>
                    <a:cubicBezTo>
                      <a:pt x="2936" y="1025"/>
                      <a:pt x="2936" y="1025"/>
                      <a:pt x="2936" y="1025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94" name="Google Shape;9994;p50"/>
              <p:cNvSpPr/>
              <p:nvPr/>
            </p:nvSpPr>
            <p:spPr>
              <a:xfrm>
                <a:off x="1846866" y="1959989"/>
                <a:ext cx="77458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253" h="1844" extrusionOk="0">
                    <a:moveTo>
                      <a:pt x="137" y="1"/>
                    </a:moveTo>
                    <a:lnTo>
                      <a:pt x="69" y="69"/>
                    </a:lnTo>
                    <a:cubicBezTo>
                      <a:pt x="69" y="137"/>
                      <a:pt x="0" y="137"/>
                      <a:pt x="0" y="205"/>
                    </a:cubicBezTo>
                    <a:lnTo>
                      <a:pt x="2184" y="1844"/>
                    </a:lnTo>
                    <a:lnTo>
                      <a:pt x="2253" y="170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95" name="Google Shape;9995;p50"/>
              <p:cNvSpPr/>
              <p:nvPr/>
            </p:nvSpPr>
            <p:spPr>
              <a:xfrm>
                <a:off x="2553203" y="2408201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2936" y="1025"/>
                    </a:lnTo>
                    <a:lnTo>
                      <a:pt x="2936" y="956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96" name="Google Shape;9996;p50"/>
              <p:cNvSpPr/>
              <p:nvPr/>
            </p:nvSpPr>
            <p:spPr>
              <a:xfrm>
                <a:off x="2665832" y="2182943"/>
                <a:ext cx="171350" cy="5868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7" extrusionOk="0">
                    <a:moveTo>
                      <a:pt x="4916" y="0"/>
                    </a:moveTo>
                    <a:lnTo>
                      <a:pt x="1" y="1570"/>
                    </a:lnTo>
                    <a:lnTo>
                      <a:pt x="1" y="1707"/>
                    </a:lnTo>
                    <a:lnTo>
                      <a:pt x="4984" y="137"/>
                    </a:lnTo>
                    <a:lnTo>
                      <a:pt x="491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97" name="Google Shape;9997;p50"/>
              <p:cNvSpPr/>
              <p:nvPr/>
            </p:nvSpPr>
            <p:spPr>
              <a:xfrm>
                <a:off x="1858590" y="2436358"/>
                <a:ext cx="171350" cy="58721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8" extrusionOk="0">
                    <a:moveTo>
                      <a:pt x="4915" y="1"/>
                    </a:moveTo>
                    <a:lnTo>
                      <a:pt x="1" y="1503"/>
                    </a:lnTo>
                    <a:lnTo>
                      <a:pt x="69" y="1707"/>
                    </a:lnTo>
                    <a:lnTo>
                      <a:pt x="4983" y="137"/>
                    </a:lnTo>
                    <a:cubicBezTo>
                      <a:pt x="4983" y="69"/>
                      <a:pt x="4983" y="69"/>
                      <a:pt x="4915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98" name="Google Shape;9998;p50"/>
              <p:cNvSpPr/>
              <p:nvPr/>
            </p:nvSpPr>
            <p:spPr>
              <a:xfrm>
                <a:off x="1633298" y="2096099"/>
                <a:ext cx="213603" cy="77493"/>
              </a:xfrm>
              <a:custGeom>
                <a:avLst/>
                <a:gdLst/>
                <a:ahLst/>
                <a:cxnLst/>
                <a:rect l="l" t="t" r="r" b="b"/>
                <a:pathLst>
                  <a:path w="6213" h="2254" extrusionOk="0">
                    <a:moveTo>
                      <a:pt x="69" y="1"/>
                    </a:moveTo>
                    <a:cubicBezTo>
                      <a:pt x="69" y="69"/>
                      <a:pt x="69" y="137"/>
                      <a:pt x="1" y="205"/>
                    </a:cubicBezTo>
                    <a:lnTo>
                      <a:pt x="6144" y="2185"/>
                    </a:lnTo>
                    <a:lnTo>
                      <a:pt x="6144" y="2253"/>
                    </a:lnTo>
                    <a:lnTo>
                      <a:pt x="6212" y="2048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99" name="Google Shape;9999;p50"/>
              <p:cNvSpPr/>
              <p:nvPr/>
            </p:nvSpPr>
            <p:spPr>
              <a:xfrm>
                <a:off x="2661157" y="1732359"/>
                <a:ext cx="136145" cy="183074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25" extrusionOk="0">
                    <a:moveTo>
                      <a:pt x="3755" y="1"/>
                    </a:moveTo>
                    <a:lnTo>
                      <a:pt x="0" y="5188"/>
                    </a:lnTo>
                    <a:lnTo>
                      <a:pt x="137" y="5325"/>
                    </a:lnTo>
                    <a:lnTo>
                      <a:pt x="3959" y="137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0" name="Google Shape;10000;p50"/>
              <p:cNvSpPr/>
              <p:nvPr/>
            </p:nvSpPr>
            <p:spPr>
              <a:xfrm>
                <a:off x="1907856" y="1722973"/>
                <a:ext cx="136145" cy="18544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94" extrusionOk="0">
                    <a:moveTo>
                      <a:pt x="206" y="1"/>
                    </a:moveTo>
                    <a:lnTo>
                      <a:pt x="1" y="137"/>
                    </a:lnTo>
                    <a:lnTo>
                      <a:pt x="3755" y="5393"/>
                    </a:lnTo>
                    <a:lnTo>
                      <a:pt x="3960" y="5325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1" name="Google Shape;10001;p50"/>
              <p:cNvSpPr/>
              <p:nvPr/>
            </p:nvSpPr>
            <p:spPr>
              <a:xfrm>
                <a:off x="2515660" y="1746455"/>
                <a:ext cx="37577" cy="91554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2663" extrusionOk="0">
                    <a:moveTo>
                      <a:pt x="888" y="0"/>
                    </a:moveTo>
                    <a:lnTo>
                      <a:pt x="1" y="2594"/>
                    </a:lnTo>
                    <a:lnTo>
                      <a:pt x="137" y="2662"/>
                    </a:lnTo>
                    <a:lnTo>
                      <a:pt x="1093" y="137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2" name="Google Shape;10002;p50"/>
              <p:cNvSpPr/>
              <p:nvPr/>
            </p:nvSpPr>
            <p:spPr>
              <a:xfrm>
                <a:off x="2161306" y="1741745"/>
                <a:ext cx="32902" cy="93926"/>
              </a:xfrm>
              <a:custGeom>
                <a:avLst/>
                <a:gdLst/>
                <a:ahLst/>
                <a:cxnLst/>
                <a:rect l="l" t="t" r="r" b="b"/>
                <a:pathLst>
                  <a:path w="957" h="2732" extrusionOk="0">
                    <a:moveTo>
                      <a:pt x="137" y="1"/>
                    </a:moveTo>
                    <a:lnTo>
                      <a:pt x="1" y="69"/>
                    </a:lnTo>
                    <a:lnTo>
                      <a:pt x="752" y="2731"/>
                    </a:lnTo>
                    <a:lnTo>
                      <a:pt x="956" y="266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3" name="Google Shape;10003;p50"/>
              <p:cNvSpPr/>
              <p:nvPr/>
            </p:nvSpPr>
            <p:spPr>
              <a:xfrm>
                <a:off x="1835108" y="2640541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0"/>
                    </a:moveTo>
                    <a:lnTo>
                      <a:pt x="1" y="1570"/>
                    </a:lnTo>
                    <a:lnTo>
                      <a:pt x="137" y="1775"/>
                    </a:lnTo>
                    <a:lnTo>
                      <a:pt x="2322" y="137"/>
                    </a:lnTo>
                    <a:cubicBezTo>
                      <a:pt x="2322" y="137"/>
                      <a:pt x="2253" y="69"/>
                      <a:pt x="225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4" name="Google Shape;10004;p50"/>
              <p:cNvSpPr/>
              <p:nvPr/>
            </p:nvSpPr>
            <p:spPr>
              <a:xfrm>
                <a:off x="2349055" y="1586863"/>
                <a:ext cx="9420" cy="222989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6" extrusionOk="0">
                    <a:moveTo>
                      <a:pt x="69" y="1"/>
                    </a:moveTo>
                    <a:lnTo>
                      <a:pt x="0" y="6485"/>
                    </a:lnTo>
                    <a:lnTo>
                      <a:pt x="205" y="6485"/>
                    </a:lnTo>
                    <a:lnTo>
                      <a:pt x="27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5" name="Google Shape;10005;p50"/>
              <p:cNvSpPr/>
              <p:nvPr/>
            </p:nvSpPr>
            <p:spPr>
              <a:xfrm>
                <a:off x="1628622" y="249504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12"/>
                    </a:lnTo>
                    <a:cubicBezTo>
                      <a:pt x="0" y="1980"/>
                      <a:pt x="0" y="2048"/>
                      <a:pt x="69" y="2116"/>
                    </a:cubicBezTo>
                    <a:lnTo>
                      <a:pt x="6212" y="137"/>
                    </a:lnTo>
                    <a:cubicBezTo>
                      <a:pt x="6212" y="137"/>
                      <a:pt x="6212" y="69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6" name="Google Shape;10006;p50"/>
              <p:cNvSpPr/>
              <p:nvPr/>
            </p:nvSpPr>
            <p:spPr>
              <a:xfrm>
                <a:off x="2651771" y="2769604"/>
                <a:ext cx="133807" cy="185411"/>
              </a:xfrm>
              <a:custGeom>
                <a:avLst/>
                <a:gdLst/>
                <a:ahLst/>
                <a:cxnLst/>
                <a:rect l="l" t="t" r="r" b="b"/>
                <a:pathLst>
                  <a:path w="3892" h="5393" extrusionOk="0">
                    <a:moveTo>
                      <a:pt x="69" y="0"/>
                    </a:moveTo>
                    <a:lnTo>
                      <a:pt x="0" y="137"/>
                    </a:lnTo>
                    <a:lnTo>
                      <a:pt x="3686" y="5393"/>
                    </a:lnTo>
                    <a:lnTo>
                      <a:pt x="3891" y="525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7" name="Google Shape;10007;p50"/>
              <p:cNvSpPr/>
              <p:nvPr/>
            </p:nvSpPr>
            <p:spPr>
              <a:xfrm>
                <a:off x="2499227" y="2847027"/>
                <a:ext cx="35240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5" extrusionOk="0">
                    <a:moveTo>
                      <a:pt x="1" y="1"/>
                    </a:moveTo>
                    <a:lnTo>
                      <a:pt x="820" y="2595"/>
                    </a:lnTo>
                    <a:lnTo>
                      <a:pt x="1025" y="252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8" name="Google Shape;10008;p50"/>
              <p:cNvSpPr/>
              <p:nvPr/>
            </p:nvSpPr>
            <p:spPr>
              <a:xfrm>
                <a:off x="2848906" y="2504431"/>
                <a:ext cx="213569" cy="79830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322" extrusionOk="0">
                    <a:moveTo>
                      <a:pt x="68" y="0"/>
                    </a:moveTo>
                    <a:cubicBezTo>
                      <a:pt x="0" y="69"/>
                      <a:pt x="0" y="137"/>
                      <a:pt x="0" y="205"/>
                    </a:cubicBezTo>
                    <a:lnTo>
                      <a:pt x="6075" y="2321"/>
                    </a:lnTo>
                    <a:lnTo>
                      <a:pt x="6211" y="2048"/>
                    </a:lnTo>
                    <a:lnTo>
                      <a:pt x="6211" y="1980"/>
                    </a:lnTo>
                    <a:lnTo>
                      <a:pt x="6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9" name="Google Shape;10009;p50"/>
              <p:cNvSpPr/>
              <p:nvPr/>
            </p:nvSpPr>
            <p:spPr>
              <a:xfrm>
                <a:off x="2142534" y="2840014"/>
                <a:ext cx="35240" cy="89182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4" extrusionOk="0">
                    <a:moveTo>
                      <a:pt x="888" y="0"/>
                    </a:moveTo>
                    <a:lnTo>
                      <a:pt x="1" y="2526"/>
                    </a:lnTo>
                    <a:lnTo>
                      <a:pt x="205" y="2594"/>
                    </a:lnTo>
                    <a:lnTo>
                      <a:pt x="1025" y="68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10" name="Google Shape;10010;p50"/>
              <p:cNvSpPr/>
              <p:nvPr/>
            </p:nvSpPr>
            <p:spPr>
              <a:xfrm>
                <a:off x="1896133" y="2762556"/>
                <a:ext cx="136145" cy="18073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257" extrusionOk="0">
                    <a:moveTo>
                      <a:pt x="3823" y="1"/>
                    </a:moveTo>
                    <a:lnTo>
                      <a:pt x="1" y="5120"/>
                    </a:lnTo>
                    <a:lnTo>
                      <a:pt x="137" y="5257"/>
                    </a:lnTo>
                    <a:lnTo>
                      <a:pt x="3960" y="69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11" name="Google Shape;10011;p50"/>
              <p:cNvSpPr/>
              <p:nvPr/>
            </p:nvSpPr>
            <p:spPr>
              <a:xfrm>
                <a:off x="2332621" y="2868171"/>
                <a:ext cx="9420" cy="222954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5" extrusionOk="0">
                    <a:moveTo>
                      <a:pt x="137" y="0"/>
                    </a:moveTo>
                    <a:lnTo>
                      <a:pt x="0" y="6485"/>
                    </a:lnTo>
                    <a:lnTo>
                      <a:pt x="274" y="6485"/>
                    </a:lnTo>
                    <a:lnTo>
                      <a:pt x="274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12" name="Google Shape;10012;p50"/>
              <p:cNvSpPr/>
              <p:nvPr/>
            </p:nvSpPr>
            <p:spPr>
              <a:xfrm>
                <a:off x="2349055" y="1828589"/>
                <a:ext cx="7082" cy="176026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0" extrusionOk="0">
                    <a:moveTo>
                      <a:pt x="0" y="0"/>
                    </a:moveTo>
                    <a:lnTo>
                      <a:pt x="0" y="5120"/>
                    </a:lnTo>
                    <a:lnTo>
                      <a:pt x="69" y="5120"/>
                    </a:lnTo>
                    <a:lnTo>
                      <a:pt x="20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13" name="Google Shape;10013;p50"/>
              <p:cNvSpPr/>
              <p:nvPr/>
            </p:nvSpPr>
            <p:spPr>
              <a:xfrm>
                <a:off x="2048677" y="1922446"/>
                <a:ext cx="105615" cy="147868"/>
              </a:xfrm>
              <a:custGeom>
                <a:avLst/>
                <a:gdLst/>
                <a:ahLst/>
                <a:cxnLst/>
                <a:rect l="l" t="t" r="r" b="b"/>
                <a:pathLst>
                  <a:path w="3072" h="4301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048" y="2936"/>
                    </a:lnTo>
                    <a:lnTo>
                      <a:pt x="3004" y="4301"/>
                    </a:lnTo>
                    <a:lnTo>
                      <a:pt x="3072" y="4164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14" name="Google Shape;10014;p50"/>
              <p:cNvSpPr/>
              <p:nvPr/>
            </p:nvSpPr>
            <p:spPr>
              <a:xfrm>
                <a:off x="2039291" y="260533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0" y="4164"/>
                    </a:lnTo>
                    <a:lnTo>
                      <a:pt x="137" y="4232"/>
                    </a:lnTo>
                    <a:lnTo>
                      <a:pt x="3208" y="137"/>
                    </a:lnTo>
                    <a:lnTo>
                      <a:pt x="307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15" name="Google Shape;10015;p50"/>
              <p:cNvSpPr/>
              <p:nvPr/>
            </p:nvSpPr>
            <p:spPr>
              <a:xfrm>
                <a:off x="2194173" y="1849698"/>
                <a:ext cx="56349" cy="171350"/>
              </a:xfrm>
              <a:custGeom>
                <a:avLst/>
                <a:gdLst/>
                <a:ahLst/>
                <a:cxnLst/>
                <a:rect l="l" t="t" r="r" b="b"/>
                <a:pathLst>
                  <a:path w="1639" h="4984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1502" y="4983"/>
                    </a:lnTo>
                    <a:lnTo>
                      <a:pt x="1638" y="498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16" name="Google Shape;10016;p50"/>
              <p:cNvSpPr/>
              <p:nvPr/>
            </p:nvSpPr>
            <p:spPr>
              <a:xfrm>
                <a:off x="1926628" y="2530250"/>
                <a:ext cx="147903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4302" h="3072" extrusionOk="0">
                    <a:moveTo>
                      <a:pt x="4301" y="0"/>
                    </a:moveTo>
                    <a:lnTo>
                      <a:pt x="1" y="2935"/>
                    </a:lnTo>
                    <a:lnTo>
                      <a:pt x="138" y="3072"/>
                    </a:lnTo>
                    <a:lnTo>
                      <a:pt x="4301" y="69"/>
                    </a:lnTo>
                    <a:lnTo>
                      <a:pt x="4301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17" name="Google Shape;10017;p50"/>
              <p:cNvSpPr/>
              <p:nvPr/>
            </p:nvSpPr>
            <p:spPr>
              <a:xfrm>
                <a:off x="2778496" y="1976423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1"/>
                    </a:moveTo>
                    <a:lnTo>
                      <a:pt x="0" y="1570"/>
                    </a:lnTo>
                    <a:lnTo>
                      <a:pt x="69" y="1775"/>
                    </a:lnTo>
                    <a:lnTo>
                      <a:pt x="2321" y="205"/>
                    </a:lnTo>
                    <a:lnTo>
                      <a:pt x="2253" y="69"/>
                    </a:lnTo>
                    <a:lnTo>
                      <a:pt x="225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18" name="Google Shape;10018;p50"/>
              <p:cNvSpPr/>
              <p:nvPr/>
            </p:nvSpPr>
            <p:spPr>
              <a:xfrm>
                <a:off x="2452298" y="1852036"/>
                <a:ext cx="63397" cy="169012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6" extrusionOk="0">
                    <a:moveTo>
                      <a:pt x="1639" y="1"/>
                    </a:moveTo>
                    <a:lnTo>
                      <a:pt x="1" y="4915"/>
                    </a:lnTo>
                    <a:lnTo>
                      <a:pt x="137" y="4915"/>
                    </a:lnTo>
                    <a:lnTo>
                      <a:pt x="1844" y="69"/>
                    </a:lnTo>
                    <a:lnTo>
                      <a:pt x="163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19" name="Google Shape;10019;p50"/>
              <p:cNvSpPr/>
              <p:nvPr/>
            </p:nvSpPr>
            <p:spPr>
              <a:xfrm>
                <a:off x="2618904" y="2042123"/>
                <a:ext cx="150241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4370" h="3073" extrusionOk="0">
                    <a:moveTo>
                      <a:pt x="4233" y="1"/>
                    </a:moveTo>
                    <a:lnTo>
                      <a:pt x="1" y="3004"/>
                    </a:lnTo>
                    <a:lnTo>
                      <a:pt x="69" y="3072"/>
                    </a:lnTo>
                    <a:lnTo>
                      <a:pt x="4369" y="137"/>
                    </a:lnTo>
                    <a:lnTo>
                      <a:pt x="423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20" name="Google Shape;10020;p50"/>
              <p:cNvSpPr/>
              <p:nvPr/>
            </p:nvSpPr>
            <p:spPr>
              <a:xfrm>
                <a:off x="2543818" y="192715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1" y="4164"/>
                    </a:lnTo>
                    <a:lnTo>
                      <a:pt x="137" y="4232"/>
                    </a:lnTo>
                    <a:lnTo>
                      <a:pt x="3209" y="68"/>
                    </a:lnTo>
                    <a:cubicBezTo>
                      <a:pt x="3140" y="68"/>
                      <a:pt x="3072" y="0"/>
                      <a:pt x="30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21" name="Google Shape;10021;p50"/>
              <p:cNvSpPr/>
              <p:nvPr/>
            </p:nvSpPr>
            <p:spPr>
              <a:xfrm>
                <a:off x="2682266" y="2342501"/>
                <a:ext cx="176060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5121" h="206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5120" y="205"/>
                    </a:lnTo>
                    <a:lnTo>
                      <a:pt x="512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22" name="Google Shape;10022;p50"/>
              <p:cNvSpPr/>
              <p:nvPr/>
            </p:nvSpPr>
            <p:spPr>
              <a:xfrm>
                <a:off x="2877063" y="2344839"/>
                <a:ext cx="93892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06" extrusionOk="0">
                    <a:moveTo>
                      <a:pt x="0" y="1"/>
                    </a:moveTo>
                    <a:cubicBezTo>
                      <a:pt x="0" y="69"/>
                      <a:pt x="0" y="137"/>
                      <a:pt x="0" y="206"/>
                    </a:cubicBezTo>
                    <a:lnTo>
                      <a:pt x="2730" y="206"/>
                    </a:lnTo>
                    <a:lnTo>
                      <a:pt x="27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23" name="Google Shape;10023;p50"/>
              <p:cNvSpPr/>
              <p:nvPr/>
            </p:nvSpPr>
            <p:spPr>
              <a:xfrm>
                <a:off x="2539142" y="2610012"/>
                <a:ext cx="107953" cy="147903"/>
              </a:xfrm>
              <a:custGeom>
                <a:avLst/>
                <a:gdLst/>
                <a:ahLst/>
                <a:cxnLst/>
                <a:rect l="l" t="t" r="r" b="b"/>
                <a:pathLst>
                  <a:path w="3140" h="4302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935" y="4301"/>
                    </a:lnTo>
                    <a:lnTo>
                      <a:pt x="3140" y="4165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24" name="Google Shape;10024;p50"/>
              <p:cNvSpPr/>
              <p:nvPr/>
            </p:nvSpPr>
            <p:spPr>
              <a:xfrm>
                <a:off x="2442912" y="2656975"/>
                <a:ext cx="58687" cy="171316"/>
              </a:xfrm>
              <a:custGeom>
                <a:avLst/>
                <a:gdLst/>
                <a:ahLst/>
                <a:cxnLst/>
                <a:rect l="l" t="t" r="r" b="b"/>
                <a:pathLst>
                  <a:path w="1707" h="4983" extrusionOk="0">
                    <a:moveTo>
                      <a:pt x="1" y="0"/>
                    </a:moveTo>
                    <a:lnTo>
                      <a:pt x="1502" y="4983"/>
                    </a:lnTo>
                    <a:lnTo>
                      <a:pt x="1707" y="4915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25" name="Google Shape;10025;p50"/>
              <p:cNvSpPr/>
              <p:nvPr/>
            </p:nvSpPr>
            <p:spPr>
              <a:xfrm>
                <a:off x="2177739" y="2656975"/>
                <a:ext cx="63397" cy="168978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5" extrusionOk="0">
                    <a:moveTo>
                      <a:pt x="1707" y="0"/>
                    </a:moveTo>
                    <a:lnTo>
                      <a:pt x="1" y="4846"/>
                    </a:lnTo>
                    <a:lnTo>
                      <a:pt x="205" y="4915"/>
                    </a:lnTo>
                    <a:lnTo>
                      <a:pt x="18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26" name="Google Shape;10026;p50"/>
              <p:cNvSpPr/>
              <p:nvPr/>
            </p:nvSpPr>
            <p:spPr>
              <a:xfrm>
                <a:off x="2337297" y="2673374"/>
                <a:ext cx="7082" cy="17606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1" extrusionOk="0">
                    <a:moveTo>
                      <a:pt x="138" y="1"/>
                    </a:moveTo>
                    <a:lnTo>
                      <a:pt x="1" y="5120"/>
                    </a:lnTo>
                    <a:lnTo>
                      <a:pt x="206" y="5120"/>
                    </a:lnTo>
                    <a:lnTo>
                      <a:pt x="206" y="1776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27" name="Google Shape;10027;p50"/>
              <p:cNvSpPr/>
              <p:nvPr/>
            </p:nvSpPr>
            <p:spPr>
              <a:xfrm>
                <a:off x="2333962" y="1570464"/>
                <a:ext cx="36237" cy="24788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721" extrusionOk="0">
                    <a:moveTo>
                      <a:pt x="576" y="0"/>
                    </a:moveTo>
                    <a:cubicBezTo>
                      <a:pt x="1" y="0"/>
                      <a:pt x="587" y="721"/>
                      <a:pt x="893" y="721"/>
                    </a:cubicBezTo>
                    <a:cubicBezTo>
                      <a:pt x="986" y="721"/>
                      <a:pt x="1054" y="654"/>
                      <a:pt x="1054" y="478"/>
                    </a:cubicBezTo>
                    <a:cubicBezTo>
                      <a:pt x="1054" y="205"/>
                      <a:pt x="849" y="0"/>
                      <a:pt x="5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28" name="Google Shape;10028;p50"/>
              <p:cNvSpPr/>
              <p:nvPr/>
            </p:nvSpPr>
            <p:spPr>
              <a:xfrm>
                <a:off x="2323236" y="3077030"/>
                <a:ext cx="32902" cy="32867"/>
              </a:xfrm>
              <a:custGeom>
                <a:avLst/>
                <a:gdLst/>
                <a:ahLst/>
                <a:cxnLst/>
                <a:rect l="l" t="t" r="r" b="b"/>
                <a:pathLst>
                  <a:path w="957" h="956" extrusionOk="0">
                    <a:moveTo>
                      <a:pt x="478" y="0"/>
                    </a:moveTo>
                    <a:cubicBezTo>
                      <a:pt x="205" y="0"/>
                      <a:pt x="0" y="205"/>
                      <a:pt x="0" y="478"/>
                    </a:cubicBezTo>
                    <a:cubicBezTo>
                      <a:pt x="0" y="751"/>
                      <a:pt x="205" y="956"/>
                      <a:pt x="478" y="956"/>
                    </a:cubicBezTo>
                    <a:cubicBezTo>
                      <a:pt x="751" y="956"/>
                      <a:pt x="956" y="751"/>
                      <a:pt x="956" y="478"/>
                    </a:cubicBezTo>
                    <a:cubicBezTo>
                      <a:pt x="956" y="205"/>
                      <a:pt x="751" y="0"/>
                      <a:pt x="478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29" name="Google Shape;10029;p50"/>
              <p:cNvSpPr/>
              <p:nvPr/>
            </p:nvSpPr>
            <p:spPr>
              <a:xfrm>
                <a:off x="3048344" y="2095515"/>
                <a:ext cx="35240" cy="34071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91" extrusionOk="0">
                    <a:moveTo>
                      <a:pt x="482" y="0"/>
                    </a:moveTo>
                    <a:cubicBezTo>
                      <a:pt x="436" y="0"/>
                      <a:pt x="389" y="6"/>
                      <a:pt x="342" y="18"/>
                    </a:cubicBezTo>
                    <a:cubicBezTo>
                      <a:pt x="137" y="154"/>
                      <a:pt x="1" y="359"/>
                      <a:pt x="69" y="632"/>
                    </a:cubicBezTo>
                    <a:cubicBezTo>
                      <a:pt x="126" y="858"/>
                      <a:pt x="323" y="991"/>
                      <a:pt x="544" y="991"/>
                    </a:cubicBezTo>
                    <a:cubicBezTo>
                      <a:pt x="590" y="991"/>
                      <a:pt x="637" y="985"/>
                      <a:pt x="683" y="973"/>
                    </a:cubicBezTo>
                    <a:cubicBezTo>
                      <a:pt x="888" y="837"/>
                      <a:pt x="1025" y="564"/>
                      <a:pt x="957" y="359"/>
                    </a:cubicBezTo>
                    <a:cubicBezTo>
                      <a:pt x="900" y="133"/>
                      <a:pt x="703" y="0"/>
                      <a:pt x="48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30" name="Google Shape;10030;p50"/>
              <p:cNvSpPr/>
              <p:nvPr/>
            </p:nvSpPr>
            <p:spPr>
              <a:xfrm>
                <a:off x="1609851" y="2550741"/>
                <a:ext cx="37577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24" extrusionOk="0">
                    <a:moveTo>
                      <a:pt x="524" y="1"/>
                    </a:moveTo>
                    <a:cubicBezTo>
                      <a:pt x="485" y="1"/>
                      <a:pt x="446" y="6"/>
                      <a:pt x="410" y="19"/>
                    </a:cubicBezTo>
                    <a:cubicBezTo>
                      <a:pt x="137" y="87"/>
                      <a:pt x="0" y="360"/>
                      <a:pt x="69" y="633"/>
                    </a:cubicBezTo>
                    <a:cubicBezTo>
                      <a:pt x="181" y="801"/>
                      <a:pt x="339" y="924"/>
                      <a:pt x="544" y="924"/>
                    </a:cubicBezTo>
                    <a:cubicBezTo>
                      <a:pt x="588" y="924"/>
                      <a:pt x="634" y="918"/>
                      <a:pt x="683" y="906"/>
                    </a:cubicBezTo>
                    <a:cubicBezTo>
                      <a:pt x="956" y="838"/>
                      <a:pt x="1092" y="565"/>
                      <a:pt x="1024" y="292"/>
                    </a:cubicBezTo>
                    <a:cubicBezTo>
                      <a:pt x="912" y="123"/>
                      <a:pt x="707" y="1"/>
                      <a:pt x="52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31" name="Google Shape;10031;p50"/>
              <p:cNvSpPr/>
              <p:nvPr/>
            </p:nvSpPr>
            <p:spPr>
              <a:xfrm>
                <a:off x="2764400" y="2936656"/>
                <a:ext cx="37577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7" extrusionOk="0">
                    <a:moveTo>
                      <a:pt x="578" y="1"/>
                    </a:moveTo>
                    <a:cubicBezTo>
                      <a:pt x="469" y="1"/>
                      <a:pt x="360" y="39"/>
                      <a:pt x="274" y="124"/>
                    </a:cubicBezTo>
                    <a:cubicBezTo>
                      <a:pt x="69" y="261"/>
                      <a:pt x="1" y="534"/>
                      <a:pt x="206" y="739"/>
                    </a:cubicBezTo>
                    <a:cubicBezTo>
                      <a:pt x="294" y="871"/>
                      <a:pt x="439" y="946"/>
                      <a:pt x="586" y="946"/>
                    </a:cubicBezTo>
                    <a:cubicBezTo>
                      <a:pt x="666" y="946"/>
                      <a:pt x="747" y="923"/>
                      <a:pt x="820" y="875"/>
                    </a:cubicBezTo>
                    <a:cubicBezTo>
                      <a:pt x="1025" y="739"/>
                      <a:pt x="1093" y="397"/>
                      <a:pt x="956" y="193"/>
                    </a:cubicBezTo>
                    <a:cubicBezTo>
                      <a:pt x="877" y="74"/>
                      <a:pt x="729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32" name="Google Shape;10032;p50"/>
              <p:cNvSpPr/>
              <p:nvPr/>
            </p:nvSpPr>
            <p:spPr>
              <a:xfrm>
                <a:off x="1891457" y="1710321"/>
                <a:ext cx="41187" cy="32214"/>
              </a:xfrm>
              <a:custGeom>
                <a:avLst/>
                <a:gdLst/>
                <a:ahLst/>
                <a:cxnLst/>
                <a:rect l="l" t="t" r="r" b="b"/>
                <a:pathLst>
                  <a:path w="1198" h="937" extrusionOk="0">
                    <a:moveTo>
                      <a:pt x="578" y="1"/>
                    </a:moveTo>
                    <a:cubicBezTo>
                      <a:pt x="471" y="1"/>
                      <a:pt x="365" y="34"/>
                      <a:pt x="273" y="96"/>
                    </a:cubicBezTo>
                    <a:cubicBezTo>
                      <a:pt x="68" y="232"/>
                      <a:pt x="0" y="505"/>
                      <a:pt x="205" y="710"/>
                    </a:cubicBezTo>
                    <a:cubicBezTo>
                      <a:pt x="305" y="870"/>
                      <a:pt x="440" y="936"/>
                      <a:pt x="572" y="936"/>
                    </a:cubicBezTo>
                    <a:cubicBezTo>
                      <a:pt x="892" y="936"/>
                      <a:pt x="1197" y="550"/>
                      <a:pt x="956" y="164"/>
                    </a:cubicBezTo>
                    <a:cubicBezTo>
                      <a:pt x="843" y="51"/>
                      <a:pt x="710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33" name="Google Shape;10033;p50"/>
              <p:cNvSpPr/>
              <p:nvPr/>
            </p:nvSpPr>
            <p:spPr>
              <a:xfrm>
                <a:off x="1879699" y="2928267"/>
                <a:ext cx="37577" cy="32386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2" extrusionOk="0">
                    <a:moveTo>
                      <a:pt x="492" y="0"/>
                    </a:moveTo>
                    <a:cubicBezTo>
                      <a:pt x="350" y="0"/>
                      <a:pt x="213" y="51"/>
                      <a:pt x="137" y="164"/>
                    </a:cubicBezTo>
                    <a:cubicBezTo>
                      <a:pt x="1" y="437"/>
                      <a:pt x="69" y="710"/>
                      <a:pt x="274" y="846"/>
                    </a:cubicBezTo>
                    <a:cubicBezTo>
                      <a:pt x="366" y="907"/>
                      <a:pt x="472" y="941"/>
                      <a:pt x="573" y="941"/>
                    </a:cubicBezTo>
                    <a:cubicBezTo>
                      <a:pt x="697" y="941"/>
                      <a:pt x="813" y="891"/>
                      <a:pt x="888" y="778"/>
                    </a:cubicBezTo>
                    <a:cubicBezTo>
                      <a:pt x="1093" y="505"/>
                      <a:pt x="1025" y="232"/>
                      <a:pt x="820" y="95"/>
                    </a:cubicBezTo>
                    <a:cubicBezTo>
                      <a:pt x="728" y="34"/>
                      <a:pt x="608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34" name="Google Shape;10034;p50"/>
              <p:cNvSpPr/>
              <p:nvPr/>
            </p:nvSpPr>
            <p:spPr>
              <a:xfrm>
                <a:off x="2778496" y="1718676"/>
                <a:ext cx="34689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09" h="947" extrusionOk="0">
                    <a:moveTo>
                      <a:pt x="483" y="1"/>
                    </a:moveTo>
                    <a:cubicBezTo>
                      <a:pt x="348" y="1"/>
                      <a:pt x="217" y="61"/>
                      <a:pt x="137" y="194"/>
                    </a:cubicBezTo>
                    <a:cubicBezTo>
                      <a:pt x="0" y="399"/>
                      <a:pt x="0" y="672"/>
                      <a:pt x="205" y="877"/>
                    </a:cubicBezTo>
                    <a:cubicBezTo>
                      <a:pt x="285" y="924"/>
                      <a:pt x="372" y="946"/>
                      <a:pt x="458" y="946"/>
                    </a:cubicBezTo>
                    <a:cubicBezTo>
                      <a:pt x="740" y="946"/>
                      <a:pt x="1008" y="713"/>
                      <a:pt x="956" y="399"/>
                    </a:cubicBezTo>
                    <a:cubicBezTo>
                      <a:pt x="914" y="149"/>
                      <a:pt x="695" y="1"/>
                      <a:pt x="48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35" name="Google Shape;10035;p50"/>
              <p:cNvSpPr/>
              <p:nvPr/>
            </p:nvSpPr>
            <p:spPr>
              <a:xfrm>
                <a:off x="1614526" y="2086095"/>
                <a:ext cx="35239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4" extrusionOk="0">
                    <a:moveTo>
                      <a:pt x="539" y="1"/>
                    </a:moveTo>
                    <a:cubicBezTo>
                      <a:pt x="320" y="1"/>
                      <a:pt x="125" y="123"/>
                      <a:pt x="69" y="292"/>
                    </a:cubicBezTo>
                    <a:cubicBezTo>
                      <a:pt x="1" y="565"/>
                      <a:pt x="137" y="838"/>
                      <a:pt x="410" y="906"/>
                    </a:cubicBezTo>
                    <a:cubicBezTo>
                      <a:pt x="445" y="918"/>
                      <a:pt x="483" y="923"/>
                      <a:pt x="520" y="923"/>
                    </a:cubicBezTo>
                    <a:cubicBezTo>
                      <a:pt x="703" y="923"/>
                      <a:pt x="900" y="791"/>
                      <a:pt x="956" y="565"/>
                    </a:cubicBezTo>
                    <a:cubicBezTo>
                      <a:pt x="1025" y="360"/>
                      <a:pt x="888" y="87"/>
                      <a:pt x="683" y="19"/>
                    </a:cubicBezTo>
                    <a:cubicBezTo>
                      <a:pt x="635" y="7"/>
                      <a:pt x="587" y="1"/>
                      <a:pt x="53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36" name="Google Shape;10036;p50"/>
              <p:cNvSpPr/>
              <p:nvPr/>
            </p:nvSpPr>
            <p:spPr>
              <a:xfrm>
                <a:off x="3043668" y="2562499"/>
                <a:ext cx="35240" cy="31733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3" extrusionOk="0">
                    <a:moveTo>
                      <a:pt x="539" y="0"/>
                    </a:moveTo>
                    <a:cubicBezTo>
                      <a:pt x="320" y="0"/>
                      <a:pt x="125" y="122"/>
                      <a:pt x="69" y="291"/>
                    </a:cubicBezTo>
                    <a:cubicBezTo>
                      <a:pt x="0" y="564"/>
                      <a:pt x="137" y="837"/>
                      <a:pt x="342" y="905"/>
                    </a:cubicBezTo>
                    <a:cubicBezTo>
                      <a:pt x="389" y="917"/>
                      <a:pt x="435" y="923"/>
                      <a:pt x="481" y="923"/>
                    </a:cubicBezTo>
                    <a:cubicBezTo>
                      <a:pt x="702" y="923"/>
                      <a:pt x="899" y="790"/>
                      <a:pt x="956" y="564"/>
                    </a:cubicBezTo>
                    <a:cubicBezTo>
                      <a:pt x="1024" y="359"/>
                      <a:pt x="888" y="86"/>
                      <a:pt x="683" y="18"/>
                    </a:cubicBezTo>
                    <a:cubicBezTo>
                      <a:pt x="635" y="6"/>
                      <a:pt x="586" y="0"/>
                      <a:pt x="53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37" name="Google Shape;10037;p50"/>
              <p:cNvSpPr/>
              <p:nvPr/>
            </p:nvSpPr>
            <p:spPr>
              <a:xfrm>
                <a:off x="2534432" y="1729127"/>
                <a:ext cx="30529" cy="27366"/>
              </a:xfrm>
              <a:custGeom>
                <a:avLst/>
                <a:gdLst/>
                <a:ahLst/>
                <a:cxnLst/>
                <a:rect l="l" t="t" r="r" b="b"/>
                <a:pathLst>
                  <a:path w="888" h="796" extrusionOk="0">
                    <a:moveTo>
                      <a:pt x="453" y="1"/>
                    </a:moveTo>
                    <a:cubicBezTo>
                      <a:pt x="286" y="1"/>
                      <a:pt x="120" y="78"/>
                      <a:pt x="69" y="231"/>
                    </a:cubicBezTo>
                    <a:cubicBezTo>
                      <a:pt x="1" y="436"/>
                      <a:pt x="137" y="709"/>
                      <a:pt x="342" y="777"/>
                    </a:cubicBezTo>
                    <a:cubicBezTo>
                      <a:pt x="378" y="789"/>
                      <a:pt x="414" y="795"/>
                      <a:pt x="450" y="795"/>
                    </a:cubicBezTo>
                    <a:cubicBezTo>
                      <a:pt x="615" y="795"/>
                      <a:pt x="764" y="673"/>
                      <a:pt x="820" y="504"/>
                    </a:cubicBezTo>
                    <a:cubicBezTo>
                      <a:pt x="888" y="300"/>
                      <a:pt x="820" y="95"/>
                      <a:pt x="615" y="26"/>
                    </a:cubicBezTo>
                    <a:cubicBezTo>
                      <a:pt x="564" y="9"/>
                      <a:pt x="508" y="1"/>
                      <a:pt x="45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38" name="Google Shape;10038;p50"/>
              <p:cNvSpPr/>
              <p:nvPr/>
            </p:nvSpPr>
            <p:spPr>
              <a:xfrm>
                <a:off x="2132392" y="2923729"/>
                <a:ext cx="26610" cy="22931"/>
              </a:xfrm>
              <a:custGeom>
                <a:avLst/>
                <a:gdLst/>
                <a:ahLst/>
                <a:cxnLst/>
                <a:rect l="l" t="t" r="r" b="b"/>
                <a:pathLst>
                  <a:path w="774" h="667" extrusionOk="0">
                    <a:moveTo>
                      <a:pt x="316" y="0"/>
                    </a:moveTo>
                    <a:cubicBezTo>
                      <a:pt x="1" y="0"/>
                      <a:pt x="308" y="667"/>
                      <a:pt x="545" y="667"/>
                    </a:cubicBezTo>
                    <a:cubicBezTo>
                      <a:pt x="607" y="667"/>
                      <a:pt x="665" y="620"/>
                      <a:pt x="705" y="500"/>
                    </a:cubicBezTo>
                    <a:cubicBezTo>
                      <a:pt x="773" y="296"/>
                      <a:pt x="637" y="91"/>
                      <a:pt x="432" y="22"/>
                    </a:cubicBezTo>
                    <a:cubicBezTo>
                      <a:pt x="386" y="7"/>
                      <a:pt x="348" y="0"/>
                      <a:pt x="31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39" name="Google Shape;10039;p50"/>
              <p:cNvSpPr/>
              <p:nvPr/>
            </p:nvSpPr>
            <p:spPr>
              <a:xfrm>
                <a:off x="2961707" y="2340438"/>
                <a:ext cx="30358" cy="20869"/>
              </a:xfrm>
              <a:custGeom>
                <a:avLst/>
                <a:gdLst/>
                <a:ahLst/>
                <a:cxnLst/>
                <a:rect l="l" t="t" r="r" b="b"/>
                <a:pathLst>
                  <a:path w="883" h="607" extrusionOk="0">
                    <a:moveTo>
                      <a:pt x="752" y="1"/>
                    </a:moveTo>
                    <a:cubicBezTo>
                      <a:pt x="497" y="1"/>
                      <a:pt x="1" y="607"/>
                      <a:pt x="473" y="607"/>
                    </a:cubicBezTo>
                    <a:cubicBezTo>
                      <a:pt x="678" y="607"/>
                      <a:pt x="883" y="402"/>
                      <a:pt x="883" y="197"/>
                    </a:cubicBezTo>
                    <a:cubicBezTo>
                      <a:pt x="883" y="55"/>
                      <a:pt x="828" y="1"/>
                      <a:pt x="75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40" name="Google Shape;10040;p50"/>
              <p:cNvSpPr/>
              <p:nvPr/>
            </p:nvSpPr>
            <p:spPr>
              <a:xfrm>
                <a:off x="1701370" y="2316235"/>
                <a:ext cx="28192" cy="26301"/>
              </a:xfrm>
              <a:custGeom>
                <a:avLst/>
                <a:gdLst/>
                <a:ahLst/>
                <a:cxnLst/>
                <a:rect l="l" t="t" r="r" b="b"/>
                <a:pathLst>
                  <a:path w="820" h="765" extrusionOk="0">
                    <a:moveTo>
                      <a:pt x="492" y="0"/>
                    </a:moveTo>
                    <a:cubicBezTo>
                      <a:pt x="465" y="0"/>
                      <a:pt x="437" y="5"/>
                      <a:pt x="410" y="14"/>
                    </a:cubicBezTo>
                    <a:cubicBezTo>
                      <a:pt x="205" y="14"/>
                      <a:pt x="0" y="150"/>
                      <a:pt x="0" y="355"/>
                    </a:cubicBezTo>
                    <a:cubicBezTo>
                      <a:pt x="0" y="560"/>
                      <a:pt x="205" y="765"/>
                      <a:pt x="410" y="765"/>
                    </a:cubicBezTo>
                    <a:cubicBezTo>
                      <a:pt x="615" y="765"/>
                      <a:pt x="819" y="560"/>
                      <a:pt x="819" y="355"/>
                    </a:cubicBezTo>
                    <a:cubicBezTo>
                      <a:pt x="819" y="178"/>
                      <a:pt x="666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41" name="Google Shape;10041;p50"/>
              <p:cNvSpPr/>
              <p:nvPr/>
            </p:nvSpPr>
            <p:spPr>
              <a:xfrm>
                <a:off x="2517998" y="2928611"/>
                <a:ext cx="36030" cy="27298"/>
              </a:xfrm>
              <a:custGeom>
                <a:avLst/>
                <a:gdLst/>
                <a:ahLst/>
                <a:cxnLst/>
                <a:rect l="l" t="t" r="r" b="b"/>
                <a:pathLst>
                  <a:path w="1048" h="794" extrusionOk="0">
                    <a:moveTo>
                      <a:pt x="456" y="0"/>
                    </a:moveTo>
                    <a:cubicBezTo>
                      <a:pt x="420" y="0"/>
                      <a:pt x="382" y="6"/>
                      <a:pt x="342" y="17"/>
                    </a:cubicBezTo>
                    <a:cubicBezTo>
                      <a:pt x="137" y="85"/>
                      <a:pt x="1" y="358"/>
                      <a:pt x="69" y="563"/>
                    </a:cubicBezTo>
                    <a:cubicBezTo>
                      <a:pt x="120" y="717"/>
                      <a:pt x="248" y="793"/>
                      <a:pt x="395" y="793"/>
                    </a:cubicBezTo>
                    <a:cubicBezTo>
                      <a:pt x="444" y="793"/>
                      <a:pt x="496" y="785"/>
                      <a:pt x="547" y="768"/>
                    </a:cubicBezTo>
                    <a:cubicBezTo>
                      <a:pt x="1048" y="643"/>
                      <a:pt x="859" y="0"/>
                      <a:pt x="45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42" name="Google Shape;10042;p50"/>
              <p:cNvSpPr/>
              <p:nvPr/>
            </p:nvSpPr>
            <p:spPr>
              <a:xfrm>
                <a:off x="2145010" y="1732600"/>
                <a:ext cx="33108" cy="17121"/>
              </a:xfrm>
              <a:custGeom>
                <a:avLst/>
                <a:gdLst/>
                <a:ahLst/>
                <a:cxnLst/>
                <a:rect l="l" t="t" r="r" b="b"/>
                <a:pathLst>
                  <a:path w="963" h="498" extrusionOk="0">
                    <a:moveTo>
                      <a:pt x="214" y="1"/>
                    </a:moveTo>
                    <a:cubicBezTo>
                      <a:pt x="86" y="1"/>
                      <a:pt x="0" y="72"/>
                      <a:pt x="65" y="267"/>
                    </a:cubicBezTo>
                    <a:cubicBezTo>
                      <a:pt x="116" y="420"/>
                      <a:pt x="244" y="497"/>
                      <a:pt x="392" y="497"/>
                    </a:cubicBezTo>
                    <a:cubicBezTo>
                      <a:pt x="441" y="497"/>
                      <a:pt x="492" y="489"/>
                      <a:pt x="543" y="472"/>
                    </a:cubicBezTo>
                    <a:cubicBezTo>
                      <a:pt x="963" y="332"/>
                      <a:pt x="491" y="1"/>
                      <a:pt x="21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43" name="Google Shape;10043;p50"/>
              <p:cNvSpPr/>
              <p:nvPr/>
            </p:nvSpPr>
            <p:spPr>
              <a:xfrm>
                <a:off x="1816337" y="2689601"/>
                <a:ext cx="30564" cy="2747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799" extrusionOk="0">
                    <a:moveTo>
                      <a:pt x="407" y="1"/>
                    </a:moveTo>
                    <a:cubicBezTo>
                      <a:pt x="330" y="1"/>
                      <a:pt x="258" y="23"/>
                      <a:pt x="206" y="75"/>
                    </a:cubicBezTo>
                    <a:cubicBezTo>
                      <a:pt x="1" y="212"/>
                      <a:pt x="1" y="485"/>
                      <a:pt x="137" y="621"/>
                    </a:cubicBezTo>
                    <a:cubicBezTo>
                      <a:pt x="181" y="751"/>
                      <a:pt x="306" y="798"/>
                      <a:pt x="445" y="798"/>
                    </a:cubicBezTo>
                    <a:cubicBezTo>
                      <a:pt x="524" y="798"/>
                      <a:pt x="609" y="783"/>
                      <a:pt x="683" y="758"/>
                    </a:cubicBezTo>
                    <a:cubicBezTo>
                      <a:pt x="820" y="621"/>
                      <a:pt x="888" y="348"/>
                      <a:pt x="752" y="143"/>
                    </a:cubicBezTo>
                    <a:cubicBezTo>
                      <a:pt x="667" y="59"/>
                      <a:pt x="531" y="1"/>
                      <a:pt x="407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44" name="Google Shape;10044;p50"/>
              <p:cNvSpPr/>
              <p:nvPr/>
            </p:nvSpPr>
            <p:spPr>
              <a:xfrm>
                <a:off x="2848906" y="1962258"/>
                <a:ext cx="30529" cy="28363"/>
              </a:xfrm>
              <a:custGeom>
                <a:avLst/>
                <a:gdLst/>
                <a:ahLst/>
                <a:cxnLst/>
                <a:rect l="l" t="t" r="r" b="b"/>
                <a:pathLst>
                  <a:path w="888" h="825" extrusionOk="0">
                    <a:moveTo>
                      <a:pt x="389" y="0"/>
                    </a:moveTo>
                    <a:cubicBezTo>
                      <a:pt x="319" y="0"/>
                      <a:pt x="253" y="23"/>
                      <a:pt x="205" y="71"/>
                    </a:cubicBezTo>
                    <a:cubicBezTo>
                      <a:pt x="0" y="208"/>
                      <a:pt x="0" y="481"/>
                      <a:pt x="68" y="617"/>
                    </a:cubicBezTo>
                    <a:cubicBezTo>
                      <a:pt x="156" y="750"/>
                      <a:pt x="302" y="825"/>
                      <a:pt x="430" y="825"/>
                    </a:cubicBezTo>
                    <a:cubicBezTo>
                      <a:pt x="501" y="825"/>
                      <a:pt x="566" y="802"/>
                      <a:pt x="614" y="754"/>
                    </a:cubicBezTo>
                    <a:cubicBezTo>
                      <a:pt x="819" y="617"/>
                      <a:pt x="887" y="344"/>
                      <a:pt x="751" y="208"/>
                    </a:cubicBezTo>
                    <a:cubicBezTo>
                      <a:pt x="663" y="76"/>
                      <a:pt x="518" y="0"/>
                      <a:pt x="38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45" name="Google Shape;10045;p50"/>
              <p:cNvSpPr/>
              <p:nvPr/>
            </p:nvSpPr>
            <p:spPr>
              <a:xfrm>
                <a:off x="1826857" y="1949675"/>
                <a:ext cx="34242" cy="15333"/>
              </a:xfrm>
              <a:custGeom>
                <a:avLst/>
                <a:gdLst/>
                <a:ahLst/>
                <a:cxnLst/>
                <a:rect l="l" t="t" r="r" b="b"/>
                <a:pathLst>
                  <a:path w="996" h="446" extrusionOk="0">
                    <a:moveTo>
                      <a:pt x="449" y="1"/>
                    </a:moveTo>
                    <a:cubicBezTo>
                      <a:pt x="344" y="1"/>
                      <a:pt x="248" y="51"/>
                      <a:pt x="173" y="164"/>
                    </a:cubicBezTo>
                    <a:cubicBezTo>
                      <a:pt x="0" y="365"/>
                      <a:pt x="154" y="445"/>
                      <a:pt x="355" y="445"/>
                    </a:cubicBezTo>
                    <a:cubicBezTo>
                      <a:pt x="631" y="445"/>
                      <a:pt x="995" y="294"/>
                      <a:pt x="719" y="96"/>
                    </a:cubicBezTo>
                    <a:cubicBezTo>
                      <a:pt x="627" y="35"/>
                      <a:pt x="535" y="1"/>
                      <a:pt x="44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46" name="Google Shape;10046;p50"/>
              <p:cNvSpPr/>
              <p:nvPr/>
            </p:nvSpPr>
            <p:spPr>
              <a:xfrm>
                <a:off x="2832816" y="2703044"/>
                <a:ext cx="39193" cy="27573"/>
              </a:xfrm>
              <a:custGeom>
                <a:avLst/>
                <a:gdLst/>
                <a:ahLst/>
                <a:cxnLst/>
                <a:rect l="l" t="t" r="r" b="b"/>
                <a:pathLst>
                  <a:path w="1140" h="802" extrusionOk="0">
                    <a:moveTo>
                      <a:pt x="572" y="0"/>
                    </a:moveTo>
                    <a:cubicBezTo>
                      <a:pt x="249" y="0"/>
                      <a:pt x="1" y="487"/>
                      <a:pt x="332" y="708"/>
                    </a:cubicBezTo>
                    <a:cubicBezTo>
                      <a:pt x="424" y="774"/>
                      <a:pt x="513" y="801"/>
                      <a:pt x="595" y="801"/>
                    </a:cubicBezTo>
                    <a:cubicBezTo>
                      <a:pt x="937" y="801"/>
                      <a:pt x="1140" y="314"/>
                      <a:pt x="809" y="94"/>
                    </a:cubicBezTo>
                    <a:cubicBezTo>
                      <a:pt x="730" y="28"/>
                      <a:pt x="649" y="0"/>
                      <a:pt x="5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10047" name="Google Shape;10047;p50"/>
          <p:cNvSpPr txBox="1">
            <a:spLocks noGrp="1"/>
          </p:cNvSpPr>
          <p:nvPr>
            <p:ph type="subTitle" idx="1"/>
          </p:nvPr>
        </p:nvSpPr>
        <p:spPr>
          <a:xfrm>
            <a:off x="4727275" y="2099700"/>
            <a:ext cx="2671200" cy="127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Roboto Light"/>
              <a:buNone/>
              <a:defRPr sz="1400">
                <a:solidFill>
                  <a:schemeClr val="lt1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048" name="Google Shape;10048;p50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45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6">
  <p:cSld name="CUSTOM_8_1">
    <p:spTree>
      <p:nvGrpSpPr>
        <p:cNvPr id="1" name="Shape 100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050" name="Google Shape;10050;p51"/>
          <p:cNvGrpSpPr/>
          <p:nvPr/>
        </p:nvGrpSpPr>
        <p:grpSpPr>
          <a:xfrm>
            <a:off x="237195" y="237553"/>
            <a:ext cx="8669501" cy="4668503"/>
            <a:chOff x="237195" y="237553"/>
            <a:chExt cx="8669501" cy="4668503"/>
          </a:xfrm>
        </p:grpSpPr>
        <p:sp>
          <p:nvSpPr>
            <p:cNvPr id="10051" name="Google Shape;10051;p51"/>
            <p:cNvSpPr/>
            <p:nvPr/>
          </p:nvSpPr>
          <p:spPr>
            <a:xfrm rot="5400000">
              <a:off x="8738903" y="241642"/>
              <a:ext cx="171881" cy="163703"/>
            </a:xfrm>
            <a:custGeom>
              <a:avLst/>
              <a:gdLst/>
              <a:ahLst/>
              <a:cxnLst/>
              <a:rect l="l" t="t" r="r" b="b"/>
              <a:pathLst>
                <a:path w="5444" h="5185" extrusionOk="0">
                  <a:moveTo>
                    <a:pt x="518" y="4191"/>
                  </a:moveTo>
                  <a:lnTo>
                    <a:pt x="518" y="4191"/>
                  </a:lnTo>
                  <a:lnTo>
                    <a:pt x="518" y="4191"/>
                  </a:lnTo>
                  <a:close/>
                  <a:moveTo>
                    <a:pt x="1887" y="0"/>
                  </a:moveTo>
                  <a:lnTo>
                    <a:pt x="2247" y="1930"/>
                  </a:lnTo>
                  <a:lnTo>
                    <a:pt x="518" y="994"/>
                  </a:lnTo>
                  <a:lnTo>
                    <a:pt x="1944" y="2333"/>
                  </a:lnTo>
                  <a:lnTo>
                    <a:pt x="0" y="2592"/>
                  </a:lnTo>
                  <a:lnTo>
                    <a:pt x="1944" y="2837"/>
                  </a:lnTo>
                  <a:lnTo>
                    <a:pt x="518" y="4191"/>
                  </a:lnTo>
                  <a:lnTo>
                    <a:pt x="2247" y="3255"/>
                  </a:lnTo>
                  <a:lnTo>
                    <a:pt x="1887" y="5185"/>
                  </a:lnTo>
                  <a:lnTo>
                    <a:pt x="2722" y="3413"/>
                  </a:lnTo>
                  <a:lnTo>
                    <a:pt x="3572" y="5185"/>
                  </a:lnTo>
                  <a:lnTo>
                    <a:pt x="3197" y="3255"/>
                  </a:lnTo>
                  <a:lnTo>
                    <a:pt x="4925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5" y="994"/>
                  </a:lnTo>
                  <a:lnTo>
                    <a:pt x="3197" y="1930"/>
                  </a:lnTo>
                  <a:lnTo>
                    <a:pt x="3572" y="0"/>
                  </a:lnTo>
                  <a:lnTo>
                    <a:pt x="2722" y="1771"/>
                  </a:lnTo>
                  <a:lnTo>
                    <a:pt x="188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2" name="Google Shape;10052;p51"/>
            <p:cNvSpPr/>
            <p:nvPr/>
          </p:nvSpPr>
          <p:spPr>
            <a:xfrm rot="5400000">
              <a:off x="8738887" y="4726518"/>
              <a:ext cx="171912" cy="163703"/>
            </a:xfrm>
            <a:custGeom>
              <a:avLst/>
              <a:gdLst/>
              <a:ahLst/>
              <a:cxnLst/>
              <a:rect l="l" t="t" r="r" b="b"/>
              <a:pathLst>
                <a:path w="5445" h="5185" extrusionOk="0">
                  <a:moveTo>
                    <a:pt x="3558" y="0"/>
                  </a:moveTo>
                  <a:lnTo>
                    <a:pt x="3558" y="0"/>
                  </a:lnTo>
                  <a:lnTo>
                    <a:pt x="3558" y="0"/>
                  </a:lnTo>
                  <a:close/>
                  <a:moveTo>
                    <a:pt x="519" y="4191"/>
                  </a:moveTo>
                  <a:lnTo>
                    <a:pt x="519" y="4191"/>
                  </a:lnTo>
                  <a:lnTo>
                    <a:pt x="519" y="4191"/>
                  </a:lnTo>
                  <a:close/>
                  <a:moveTo>
                    <a:pt x="1873" y="0"/>
                  </a:moveTo>
                  <a:lnTo>
                    <a:pt x="2247" y="1930"/>
                  </a:lnTo>
                  <a:lnTo>
                    <a:pt x="519" y="994"/>
                  </a:lnTo>
                  <a:lnTo>
                    <a:pt x="1945" y="2333"/>
                  </a:lnTo>
                  <a:lnTo>
                    <a:pt x="0" y="2592"/>
                  </a:lnTo>
                  <a:lnTo>
                    <a:pt x="1945" y="2837"/>
                  </a:lnTo>
                  <a:lnTo>
                    <a:pt x="519" y="4191"/>
                  </a:lnTo>
                  <a:lnTo>
                    <a:pt x="2247" y="3255"/>
                  </a:lnTo>
                  <a:lnTo>
                    <a:pt x="1873" y="5185"/>
                  </a:lnTo>
                  <a:lnTo>
                    <a:pt x="2722" y="3413"/>
                  </a:lnTo>
                  <a:lnTo>
                    <a:pt x="3558" y="5185"/>
                  </a:lnTo>
                  <a:lnTo>
                    <a:pt x="3197" y="3255"/>
                  </a:lnTo>
                  <a:lnTo>
                    <a:pt x="4926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6" y="994"/>
                  </a:lnTo>
                  <a:lnTo>
                    <a:pt x="3197" y="1930"/>
                  </a:lnTo>
                  <a:lnTo>
                    <a:pt x="3558" y="0"/>
                  </a:lnTo>
                  <a:lnTo>
                    <a:pt x="2722" y="1771"/>
                  </a:lnTo>
                  <a:lnTo>
                    <a:pt x="1873" y="0"/>
                  </a:lnTo>
                  <a:close/>
                  <a:moveTo>
                    <a:pt x="1873" y="5185"/>
                  </a:moveTo>
                  <a:lnTo>
                    <a:pt x="1873" y="5185"/>
                  </a:lnTo>
                  <a:lnTo>
                    <a:pt x="1873" y="5185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3" name="Google Shape;10053;p51"/>
            <p:cNvSpPr/>
            <p:nvPr/>
          </p:nvSpPr>
          <p:spPr>
            <a:xfrm rot="5400000">
              <a:off x="232906" y="241847"/>
              <a:ext cx="171881" cy="163293"/>
            </a:xfrm>
            <a:custGeom>
              <a:avLst/>
              <a:gdLst/>
              <a:ahLst/>
              <a:cxnLst/>
              <a:rect l="l" t="t" r="r" b="b"/>
              <a:pathLst>
                <a:path w="5444" h="5172" extrusionOk="0">
                  <a:moveTo>
                    <a:pt x="3572" y="1"/>
                  </a:moveTo>
                  <a:lnTo>
                    <a:pt x="2722" y="1772"/>
                  </a:lnTo>
                  <a:lnTo>
                    <a:pt x="1887" y="1"/>
                  </a:lnTo>
                  <a:lnTo>
                    <a:pt x="1887" y="1"/>
                  </a:lnTo>
                  <a:lnTo>
                    <a:pt x="2247" y="1916"/>
                  </a:lnTo>
                  <a:lnTo>
                    <a:pt x="518" y="980"/>
                  </a:lnTo>
                  <a:lnTo>
                    <a:pt x="518" y="980"/>
                  </a:lnTo>
                  <a:lnTo>
                    <a:pt x="1944" y="2334"/>
                  </a:lnTo>
                  <a:lnTo>
                    <a:pt x="0" y="2579"/>
                  </a:lnTo>
                  <a:lnTo>
                    <a:pt x="1944" y="2838"/>
                  </a:lnTo>
                  <a:lnTo>
                    <a:pt x="518" y="4177"/>
                  </a:lnTo>
                  <a:lnTo>
                    <a:pt x="2247" y="3241"/>
                  </a:lnTo>
                  <a:lnTo>
                    <a:pt x="1887" y="5171"/>
                  </a:lnTo>
                  <a:lnTo>
                    <a:pt x="2722" y="3400"/>
                  </a:lnTo>
                  <a:lnTo>
                    <a:pt x="3572" y="5171"/>
                  </a:lnTo>
                  <a:lnTo>
                    <a:pt x="3197" y="3241"/>
                  </a:lnTo>
                  <a:lnTo>
                    <a:pt x="4925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5" y="980"/>
                  </a:lnTo>
                  <a:lnTo>
                    <a:pt x="3197" y="1916"/>
                  </a:lnTo>
                  <a:lnTo>
                    <a:pt x="3572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4" name="Google Shape;10054;p51"/>
            <p:cNvSpPr/>
            <p:nvPr/>
          </p:nvSpPr>
          <p:spPr>
            <a:xfrm rot="5400000">
              <a:off x="232890" y="4738449"/>
              <a:ext cx="171912" cy="163293"/>
            </a:xfrm>
            <a:custGeom>
              <a:avLst/>
              <a:gdLst/>
              <a:ahLst/>
              <a:cxnLst/>
              <a:rect l="l" t="t" r="r" b="b"/>
              <a:pathLst>
                <a:path w="5445" h="5172" extrusionOk="0">
                  <a:moveTo>
                    <a:pt x="1873" y="1"/>
                  </a:moveTo>
                  <a:lnTo>
                    <a:pt x="2247" y="1916"/>
                  </a:lnTo>
                  <a:lnTo>
                    <a:pt x="519" y="980"/>
                  </a:lnTo>
                  <a:lnTo>
                    <a:pt x="519" y="980"/>
                  </a:lnTo>
                  <a:lnTo>
                    <a:pt x="1945" y="2334"/>
                  </a:lnTo>
                  <a:lnTo>
                    <a:pt x="0" y="2579"/>
                  </a:lnTo>
                  <a:lnTo>
                    <a:pt x="1945" y="2838"/>
                  </a:lnTo>
                  <a:lnTo>
                    <a:pt x="519" y="4177"/>
                  </a:lnTo>
                  <a:lnTo>
                    <a:pt x="2247" y="3241"/>
                  </a:lnTo>
                  <a:lnTo>
                    <a:pt x="1873" y="5171"/>
                  </a:lnTo>
                  <a:lnTo>
                    <a:pt x="2722" y="3400"/>
                  </a:lnTo>
                  <a:lnTo>
                    <a:pt x="3558" y="5171"/>
                  </a:lnTo>
                  <a:lnTo>
                    <a:pt x="3197" y="3241"/>
                  </a:lnTo>
                  <a:lnTo>
                    <a:pt x="3197" y="3241"/>
                  </a:lnTo>
                  <a:lnTo>
                    <a:pt x="4926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6" y="980"/>
                  </a:lnTo>
                  <a:lnTo>
                    <a:pt x="4926" y="980"/>
                  </a:lnTo>
                  <a:lnTo>
                    <a:pt x="3197" y="1916"/>
                  </a:lnTo>
                  <a:lnTo>
                    <a:pt x="3558" y="1"/>
                  </a:lnTo>
                  <a:lnTo>
                    <a:pt x="2722" y="1772"/>
                  </a:lnTo>
                  <a:lnTo>
                    <a:pt x="18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0055" name="Google Shape;10055;p51"/>
            <p:cNvGrpSpPr/>
            <p:nvPr/>
          </p:nvGrpSpPr>
          <p:grpSpPr>
            <a:xfrm rot="5400000">
              <a:off x="2237697" y="-1762942"/>
              <a:ext cx="4668496" cy="8669501"/>
              <a:chOff x="2402975" y="240825"/>
              <a:chExt cx="2813025" cy="5223850"/>
            </a:xfrm>
          </p:grpSpPr>
          <p:sp>
            <p:nvSpPr>
              <p:cNvPr id="10056" name="Google Shape;10056;p51"/>
              <p:cNvSpPr/>
              <p:nvPr/>
            </p:nvSpPr>
            <p:spPr>
              <a:xfrm>
                <a:off x="2470125" y="328325"/>
                <a:ext cx="2678725" cy="5048525"/>
              </a:xfrm>
              <a:custGeom>
                <a:avLst/>
                <a:gdLst/>
                <a:ahLst/>
                <a:cxnLst/>
                <a:rect l="l" t="t" r="r" b="b"/>
                <a:pathLst>
                  <a:path w="107149" h="201941" fill="none" extrusionOk="0">
                    <a:moveTo>
                      <a:pt x="107149" y="197071"/>
                    </a:moveTo>
                    <a:lnTo>
                      <a:pt x="107149" y="4884"/>
                    </a:lnTo>
                    <a:cubicBezTo>
                      <a:pt x="104450" y="4884"/>
                      <a:pt x="102266" y="2700"/>
                      <a:pt x="102266" y="0"/>
                    </a:cubicBezTo>
                    <a:lnTo>
                      <a:pt x="5087" y="0"/>
                    </a:lnTo>
                    <a:cubicBezTo>
                      <a:pt x="5087" y="2808"/>
                      <a:pt x="2808" y="5087"/>
                      <a:pt x="0" y="5087"/>
                    </a:cubicBezTo>
                    <a:lnTo>
                      <a:pt x="0" y="196854"/>
                    </a:lnTo>
                    <a:cubicBezTo>
                      <a:pt x="2808" y="196854"/>
                      <a:pt x="5087" y="199132"/>
                      <a:pt x="5087" y="201940"/>
                    </a:cubicBezTo>
                    <a:lnTo>
                      <a:pt x="102266" y="201940"/>
                    </a:lnTo>
                    <a:cubicBezTo>
                      <a:pt x="102266" y="199255"/>
                      <a:pt x="104450" y="197071"/>
                      <a:pt x="107149" y="197071"/>
                    </a:cubicBezTo>
                    <a:close/>
                  </a:path>
                </a:pathLst>
              </a:custGeom>
              <a:noFill/>
              <a:ln w="507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57" name="Google Shape;10057;p51"/>
              <p:cNvSpPr/>
              <p:nvPr/>
            </p:nvSpPr>
            <p:spPr>
              <a:xfrm>
                <a:off x="2402975" y="240825"/>
                <a:ext cx="2813025" cy="5223850"/>
              </a:xfrm>
              <a:custGeom>
                <a:avLst/>
                <a:gdLst/>
                <a:ahLst/>
                <a:cxnLst/>
                <a:rect l="l" t="t" r="r" b="b"/>
                <a:pathLst>
                  <a:path w="112521" h="208954" fill="none" extrusionOk="0">
                    <a:moveTo>
                      <a:pt x="112521" y="197315"/>
                    </a:moveTo>
                    <a:lnTo>
                      <a:pt x="112521" y="11639"/>
                    </a:lnTo>
                    <a:cubicBezTo>
                      <a:pt x="106091" y="11639"/>
                      <a:pt x="100882" y="6430"/>
                      <a:pt x="100882" y="1"/>
                    </a:cubicBezTo>
                    <a:lnTo>
                      <a:pt x="11639" y="1"/>
                    </a:lnTo>
                    <a:cubicBezTo>
                      <a:pt x="11639" y="6430"/>
                      <a:pt x="6430" y="11639"/>
                      <a:pt x="1" y="11639"/>
                    </a:cubicBezTo>
                    <a:lnTo>
                      <a:pt x="1" y="197315"/>
                    </a:lnTo>
                    <a:cubicBezTo>
                      <a:pt x="6430" y="197315"/>
                      <a:pt x="11639" y="202524"/>
                      <a:pt x="11639" y="208954"/>
                    </a:cubicBezTo>
                    <a:lnTo>
                      <a:pt x="100882" y="208954"/>
                    </a:lnTo>
                    <a:cubicBezTo>
                      <a:pt x="100882" y="202524"/>
                      <a:pt x="106091" y="197315"/>
                      <a:pt x="112521" y="197315"/>
                    </a:cubicBezTo>
                    <a:close/>
                  </a:path>
                </a:pathLst>
              </a:custGeom>
              <a:noFill/>
              <a:ln w="542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0058" name="Google Shape;10058;p51"/>
          <p:cNvGrpSpPr/>
          <p:nvPr/>
        </p:nvGrpSpPr>
        <p:grpSpPr>
          <a:xfrm>
            <a:off x="668750" y="657985"/>
            <a:ext cx="6844749" cy="3415104"/>
            <a:chOff x="668750" y="657985"/>
            <a:chExt cx="6844749" cy="3415104"/>
          </a:xfrm>
        </p:grpSpPr>
        <p:grpSp>
          <p:nvGrpSpPr>
            <p:cNvPr id="10059" name="Google Shape;10059;p51"/>
            <p:cNvGrpSpPr/>
            <p:nvPr/>
          </p:nvGrpSpPr>
          <p:grpSpPr>
            <a:xfrm flipH="1">
              <a:off x="5955726" y="3309838"/>
              <a:ext cx="732003" cy="763251"/>
              <a:chOff x="1609851" y="1570464"/>
              <a:chExt cx="1473733" cy="1539433"/>
            </a:xfrm>
          </p:grpSpPr>
          <p:sp>
            <p:nvSpPr>
              <p:cNvPr id="10060" name="Google Shape;10060;p51"/>
              <p:cNvSpPr/>
              <p:nvPr/>
            </p:nvSpPr>
            <p:spPr>
              <a:xfrm>
                <a:off x="2083882" y="2441068"/>
                <a:ext cx="117373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26" extrusionOk="0">
                    <a:moveTo>
                      <a:pt x="3413" y="0"/>
                    </a:moveTo>
                    <a:lnTo>
                      <a:pt x="0" y="2389"/>
                    </a:lnTo>
                    <a:lnTo>
                      <a:pt x="68" y="2526"/>
                    </a:lnTo>
                    <a:lnTo>
                      <a:pt x="3413" y="69"/>
                    </a:lnTo>
                    <a:lnTo>
                      <a:pt x="341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61" name="Google Shape;10061;p51"/>
              <p:cNvSpPr/>
              <p:nvPr/>
            </p:nvSpPr>
            <p:spPr>
              <a:xfrm>
                <a:off x="2039291" y="2403525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2935" y="0"/>
                    </a:moveTo>
                    <a:lnTo>
                      <a:pt x="0" y="888"/>
                    </a:lnTo>
                    <a:lnTo>
                      <a:pt x="0" y="1024"/>
                    </a:lnTo>
                    <a:lnTo>
                      <a:pt x="2935" y="69"/>
                    </a:lnTo>
                    <a:lnTo>
                      <a:pt x="293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62" name="Google Shape;10062;p51"/>
              <p:cNvSpPr/>
              <p:nvPr/>
            </p:nvSpPr>
            <p:spPr>
              <a:xfrm>
                <a:off x="2151920" y="2513816"/>
                <a:ext cx="68107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26" extrusionOk="0">
                    <a:moveTo>
                      <a:pt x="1980" y="0"/>
                    </a:moveTo>
                    <a:lnTo>
                      <a:pt x="1" y="2458"/>
                    </a:lnTo>
                    <a:lnTo>
                      <a:pt x="137" y="2526"/>
                    </a:lnTo>
                    <a:lnTo>
                      <a:pt x="198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63" name="Google Shape;10063;p51"/>
              <p:cNvSpPr/>
              <p:nvPr/>
            </p:nvSpPr>
            <p:spPr>
              <a:xfrm>
                <a:off x="2241102" y="2509106"/>
                <a:ext cx="49301" cy="133807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892" extrusionOk="0">
                    <a:moveTo>
                      <a:pt x="1366" y="1"/>
                    </a:moveTo>
                    <a:lnTo>
                      <a:pt x="0" y="3892"/>
                    </a:lnTo>
                    <a:lnTo>
                      <a:pt x="69" y="3892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64" name="Google Shape;10064;p51"/>
              <p:cNvSpPr/>
              <p:nvPr/>
            </p:nvSpPr>
            <p:spPr>
              <a:xfrm>
                <a:off x="2158968" y="2074990"/>
                <a:ext cx="61059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2595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775" y="2594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65" name="Google Shape;10065;p51"/>
              <p:cNvSpPr/>
              <p:nvPr/>
            </p:nvSpPr>
            <p:spPr>
              <a:xfrm>
                <a:off x="2022858" y="2333115"/>
                <a:ext cx="145531" cy="4744"/>
              </a:xfrm>
              <a:custGeom>
                <a:avLst/>
                <a:gdLst/>
                <a:ahLst/>
                <a:cxnLst/>
                <a:rect l="l" t="t" r="r" b="b"/>
                <a:pathLst>
                  <a:path w="4233" h="138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4232" y="137"/>
                    </a:lnTo>
                    <a:lnTo>
                      <a:pt x="4232" y="69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66" name="Google Shape;10066;p51"/>
              <p:cNvSpPr/>
              <p:nvPr/>
            </p:nvSpPr>
            <p:spPr>
              <a:xfrm>
                <a:off x="2346717" y="2016303"/>
                <a:ext cx="4710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3073" extrusionOk="0">
                    <a:moveTo>
                      <a:pt x="0" y="1"/>
                    </a:moveTo>
                    <a:lnTo>
                      <a:pt x="0" y="3072"/>
                    </a:lnTo>
                    <a:lnTo>
                      <a:pt x="137" y="3072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67" name="Google Shape;10067;p51"/>
              <p:cNvSpPr/>
              <p:nvPr/>
            </p:nvSpPr>
            <p:spPr>
              <a:xfrm>
                <a:off x="2086220" y="2143028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69" y="1"/>
                    </a:moveTo>
                    <a:lnTo>
                      <a:pt x="0" y="137"/>
                    </a:lnTo>
                    <a:lnTo>
                      <a:pt x="3413" y="2595"/>
                    </a:lnTo>
                    <a:lnTo>
                      <a:pt x="3413" y="2526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68" name="Google Shape;10068;p51"/>
              <p:cNvSpPr/>
              <p:nvPr/>
            </p:nvSpPr>
            <p:spPr>
              <a:xfrm>
                <a:off x="2492179" y="2445744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69"/>
                    </a:cubicBezTo>
                    <a:lnTo>
                      <a:pt x="3277" y="2595"/>
                    </a:lnTo>
                    <a:cubicBezTo>
                      <a:pt x="3346" y="2527"/>
                      <a:pt x="3346" y="2527"/>
                      <a:pt x="3414" y="2458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69" name="Google Shape;10069;p51"/>
              <p:cNvSpPr/>
              <p:nvPr/>
            </p:nvSpPr>
            <p:spPr>
              <a:xfrm>
                <a:off x="2342007" y="2556069"/>
                <a:ext cx="4744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138" h="3072" extrusionOk="0">
                    <a:moveTo>
                      <a:pt x="69" y="0"/>
                    </a:moveTo>
                    <a:lnTo>
                      <a:pt x="1" y="3072"/>
                    </a:lnTo>
                    <a:lnTo>
                      <a:pt x="137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70" name="Google Shape;10070;p51"/>
              <p:cNvSpPr/>
              <p:nvPr/>
            </p:nvSpPr>
            <p:spPr>
              <a:xfrm>
                <a:off x="2553203" y="2241596"/>
                <a:ext cx="103278" cy="32902"/>
              </a:xfrm>
              <a:custGeom>
                <a:avLst/>
                <a:gdLst/>
                <a:ahLst/>
                <a:cxnLst/>
                <a:rect l="l" t="t" r="r" b="b"/>
                <a:pathLst>
                  <a:path w="3004" h="957" extrusionOk="0">
                    <a:moveTo>
                      <a:pt x="2936" y="1"/>
                    </a:moveTo>
                    <a:lnTo>
                      <a:pt x="1" y="888"/>
                    </a:lnTo>
                    <a:lnTo>
                      <a:pt x="1" y="956"/>
                    </a:lnTo>
                    <a:lnTo>
                      <a:pt x="3004" y="137"/>
                    </a:lnTo>
                    <a:cubicBezTo>
                      <a:pt x="3004" y="137"/>
                      <a:pt x="3004" y="1"/>
                      <a:pt x="2936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71" name="Google Shape;10071;p51"/>
              <p:cNvSpPr/>
              <p:nvPr/>
            </p:nvSpPr>
            <p:spPr>
              <a:xfrm>
                <a:off x="2527384" y="2340163"/>
                <a:ext cx="143193" cy="4710"/>
              </a:xfrm>
              <a:custGeom>
                <a:avLst/>
                <a:gdLst/>
                <a:ahLst/>
                <a:cxnLst/>
                <a:rect l="l" t="t" r="r" b="b"/>
                <a:pathLst>
                  <a:path w="4165" h="137" extrusionOk="0">
                    <a:moveTo>
                      <a:pt x="1" y="0"/>
                    </a:moveTo>
                    <a:lnTo>
                      <a:pt x="1" y="69"/>
                    </a:lnTo>
                    <a:lnTo>
                      <a:pt x="4165" y="137"/>
                    </a:lnTo>
                    <a:lnTo>
                      <a:pt x="416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72" name="Google Shape;10072;p51"/>
              <p:cNvSpPr/>
              <p:nvPr/>
            </p:nvSpPr>
            <p:spPr>
              <a:xfrm>
                <a:off x="2471070" y="2513816"/>
                <a:ext cx="65735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2595" extrusionOk="0">
                    <a:moveTo>
                      <a:pt x="1" y="0"/>
                    </a:moveTo>
                    <a:lnTo>
                      <a:pt x="1775" y="2594"/>
                    </a:lnTo>
                    <a:lnTo>
                      <a:pt x="1912" y="252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73" name="Google Shape;10073;p51"/>
              <p:cNvSpPr/>
              <p:nvPr/>
            </p:nvSpPr>
            <p:spPr>
              <a:xfrm>
                <a:off x="2400659" y="2509106"/>
                <a:ext cx="44625" cy="138517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9" extrusionOk="0">
                    <a:moveTo>
                      <a:pt x="1" y="1"/>
                    </a:moveTo>
                    <a:lnTo>
                      <a:pt x="1161" y="4028"/>
                    </a:lnTo>
                    <a:lnTo>
                      <a:pt x="1298" y="4028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74" name="Google Shape;10074;p51"/>
              <p:cNvSpPr/>
              <p:nvPr/>
            </p:nvSpPr>
            <p:spPr>
              <a:xfrm>
                <a:off x="1936048" y="2030399"/>
                <a:ext cx="145496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232" h="3209" extrusionOk="0">
                    <a:moveTo>
                      <a:pt x="137" y="0"/>
                    </a:moveTo>
                    <a:lnTo>
                      <a:pt x="0" y="137"/>
                    </a:lnTo>
                    <a:lnTo>
                      <a:pt x="4164" y="3209"/>
                    </a:lnTo>
                    <a:lnTo>
                      <a:pt x="4232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75" name="Google Shape;10075;p51"/>
              <p:cNvSpPr/>
              <p:nvPr/>
            </p:nvSpPr>
            <p:spPr>
              <a:xfrm>
                <a:off x="1860928" y="2171185"/>
                <a:ext cx="169012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4916" h="1776" extrusionOk="0">
                    <a:moveTo>
                      <a:pt x="69" y="1"/>
                    </a:moveTo>
                    <a:lnTo>
                      <a:pt x="1" y="206"/>
                    </a:lnTo>
                    <a:lnTo>
                      <a:pt x="4915" y="1776"/>
                    </a:lnTo>
                    <a:lnTo>
                      <a:pt x="4915" y="1707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76" name="Google Shape;10076;p51"/>
              <p:cNvSpPr/>
              <p:nvPr/>
            </p:nvSpPr>
            <p:spPr>
              <a:xfrm>
                <a:off x="2766772" y="2654603"/>
                <a:ext cx="79796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321" h="1844" extrusionOk="0">
                    <a:moveTo>
                      <a:pt x="137" y="1"/>
                    </a:moveTo>
                    <a:cubicBezTo>
                      <a:pt x="137" y="69"/>
                      <a:pt x="68" y="137"/>
                      <a:pt x="0" y="206"/>
                    </a:cubicBezTo>
                    <a:lnTo>
                      <a:pt x="2184" y="1844"/>
                    </a:lnTo>
                    <a:lnTo>
                      <a:pt x="2253" y="1776"/>
                    </a:lnTo>
                    <a:lnTo>
                      <a:pt x="2321" y="1639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77" name="Google Shape;10077;p51"/>
              <p:cNvSpPr/>
              <p:nvPr/>
            </p:nvSpPr>
            <p:spPr>
              <a:xfrm>
                <a:off x="1837481" y="2328440"/>
                <a:ext cx="176026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5120" h="274" extrusionOk="0">
                    <a:moveTo>
                      <a:pt x="0" y="0"/>
                    </a:moveTo>
                    <a:cubicBezTo>
                      <a:pt x="0" y="68"/>
                      <a:pt x="0" y="137"/>
                      <a:pt x="0" y="205"/>
                    </a:cubicBezTo>
                    <a:lnTo>
                      <a:pt x="5120" y="273"/>
                    </a:lnTo>
                    <a:lnTo>
                      <a:pt x="5120" y="137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78" name="Google Shape;10078;p51"/>
              <p:cNvSpPr/>
              <p:nvPr/>
            </p:nvSpPr>
            <p:spPr>
              <a:xfrm>
                <a:off x="1722479" y="2323729"/>
                <a:ext cx="93892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74" extrusionOk="0">
                    <a:moveTo>
                      <a:pt x="1" y="1"/>
                    </a:moveTo>
                    <a:lnTo>
                      <a:pt x="1" y="205"/>
                    </a:lnTo>
                    <a:lnTo>
                      <a:pt x="1" y="274"/>
                    </a:lnTo>
                    <a:lnTo>
                      <a:pt x="2731" y="274"/>
                    </a:lnTo>
                    <a:cubicBezTo>
                      <a:pt x="2731" y="205"/>
                      <a:pt x="2731" y="137"/>
                      <a:pt x="2731" y="69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79" name="Google Shape;10079;p51"/>
              <p:cNvSpPr/>
              <p:nvPr/>
            </p:nvSpPr>
            <p:spPr>
              <a:xfrm>
                <a:off x="2403032" y="2032737"/>
                <a:ext cx="49301" cy="136145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960" extrusionOk="0">
                    <a:moveTo>
                      <a:pt x="1365" y="1"/>
                    </a:moveTo>
                    <a:lnTo>
                      <a:pt x="0" y="3960"/>
                    </a:lnTo>
                    <a:lnTo>
                      <a:pt x="68" y="3960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80" name="Google Shape;10080;p51"/>
              <p:cNvSpPr/>
              <p:nvPr/>
            </p:nvSpPr>
            <p:spPr>
              <a:xfrm>
                <a:off x="2611890" y="2539636"/>
                <a:ext cx="147868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301" h="3209" extrusionOk="0">
                    <a:moveTo>
                      <a:pt x="137" y="0"/>
                    </a:moveTo>
                    <a:lnTo>
                      <a:pt x="0" y="69"/>
                    </a:lnTo>
                    <a:lnTo>
                      <a:pt x="4164" y="3208"/>
                    </a:lnTo>
                    <a:lnTo>
                      <a:pt x="4300" y="3004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81" name="Google Shape;10081;p51"/>
              <p:cNvSpPr/>
              <p:nvPr/>
            </p:nvSpPr>
            <p:spPr>
              <a:xfrm>
                <a:off x="2663494" y="2443406"/>
                <a:ext cx="171350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844" extrusionOk="0">
                    <a:moveTo>
                      <a:pt x="1" y="1"/>
                    </a:moveTo>
                    <a:cubicBezTo>
                      <a:pt x="1" y="69"/>
                      <a:pt x="1" y="69"/>
                      <a:pt x="1" y="137"/>
                    </a:cubicBezTo>
                    <a:lnTo>
                      <a:pt x="4915" y="1844"/>
                    </a:lnTo>
                    <a:lnTo>
                      <a:pt x="4984" y="1707"/>
                    </a:lnTo>
                    <a:lnTo>
                      <a:pt x="4984" y="1639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82" name="Google Shape;10082;p51"/>
              <p:cNvSpPr/>
              <p:nvPr/>
            </p:nvSpPr>
            <p:spPr>
              <a:xfrm>
                <a:off x="2851244" y="211019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80"/>
                    </a:lnTo>
                    <a:cubicBezTo>
                      <a:pt x="0" y="1980"/>
                      <a:pt x="69" y="2048"/>
                      <a:pt x="69" y="2116"/>
                    </a:cubicBezTo>
                    <a:lnTo>
                      <a:pt x="6212" y="205"/>
                    </a:lnTo>
                    <a:cubicBezTo>
                      <a:pt x="6212" y="137"/>
                      <a:pt x="6212" y="68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83" name="Google Shape;10083;p51"/>
              <p:cNvSpPr/>
              <p:nvPr/>
            </p:nvSpPr>
            <p:spPr>
              <a:xfrm>
                <a:off x="2250488" y="2030399"/>
                <a:ext cx="44625" cy="138483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8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229" y="4028"/>
                    </a:lnTo>
                    <a:lnTo>
                      <a:pt x="1297" y="4028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84" name="Google Shape;10084;p51"/>
              <p:cNvSpPr/>
              <p:nvPr/>
            </p:nvSpPr>
            <p:spPr>
              <a:xfrm>
                <a:off x="2489841" y="2150076"/>
                <a:ext cx="119711" cy="86878"/>
              </a:xfrm>
              <a:custGeom>
                <a:avLst/>
                <a:gdLst/>
                <a:ahLst/>
                <a:cxnLst/>
                <a:rect l="l" t="t" r="r" b="b"/>
                <a:pathLst>
                  <a:path w="3482" h="2527" extrusionOk="0">
                    <a:moveTo>
                      <a:pt x="3414" y="1"/>
                    </a:moveTo>
                    <a:lnTo>
                      <a:pt x="1" y="2458"/>
                    </a:lnTo>
                    <a:lnTo>
                      <a:pt x="69" y="2458"/>
                    </a:lnTo>
                    <a:lnTo>
                      <a:pt x="69" y="2526"/>
                    </a:lnTo>
                    <a:lnTo>
                      <a:pt x="3482" y="137"/>
                    </a:lnTo>
                    <a:lnTo>
                      <a:pt x="341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85" name="Google Shape;10085;p51"/>
              <p:cNvSpPr/>
              <p:nvPr/>
            </p:nvSpPr>
            <p:spPr>
              <a:xfrm>
                <a:off x="2473407" y="2077328"/>
                <a:ext cx="68107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95" extrusionOk="0">
                    <a:moveTo>
                      <a:pt x="1844" y="1"/>
                    </a:moveTo>
                    <a:lnTo>
                      <a:pt x="1" y="2526"/>
                    </a:lnTo>
                    <a:lnTo>
                      <a:pt x="69" y="2526"/>
                    </a:lnTo>
                    <a:lnTo>
                      <a:pt x="69" y="2594"/>
                    </a:lnTo>
                    <a:lnTo>
                      <a:pt x="1980" y="137"/>
                    </a:lnTo>
                    <a:lnTo>
                      <a:pt x="184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86" name="Google Shape;10086;p51"/>
              <p:cNvSpPr/>
              <p:nvPr/>
            </p:nvSpPr>
            <p:spPr>
              <a:xfrm>
                <a:off x="2041629" y="2234548"/>
                <a:ext cx="100940" cy="37577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93" extrusionOk="0">
                    <a:moveTo>
                      <a:pt x="1" y="1"/>
                    </a:moveTo>
                    <a:lnTo>
                      <a:pt x="1" y="137"/>
                    </a:lnTo>
                    <a:lnTo>
                      <a:pt x="2936" y="1093"/>
                    </a:lnTo>
                    <a:cubicBezTo>
                      <a:pt x="2936" y="1025"/>
                      <a:pt x="2936" y="1025"/>
                      <a:pt x="2936" y="1025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87" name="Google Shape;10087;p51"/>
              <p:cNvSpPr/>
              <p:nvPr/>
            </p:nvSpPr>
            <p:spPr>
              <a:xfrm>
                <a:off x="1846866" y="1959989"/>
                <a:ext cx="77458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253" h="1844" extrusionOk="0">
                    <a:moveTo>
                      <a:pt x="137" y="1"/>
                    </a:moveTo>
                    <a:lnTo>
                      <a:pt x="69" y="69"/>
                    </a:lnTo>
                    <a:cubicBezTo>
                      <a:pt x="69" y="137"/>
                      <a:pt x="0" y="137"/>
                      <a:pt x="0" y="205"/>
                    </a:cubicBezTo>
                    <a:lnTo>
                      <a:pt x="2184" y="1844"/>
                    </a:lnTo>
                    <a:lnTo>
                      <a:pt x="2253" y="170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88" name="Google Shape;10088;p51"/>
              <p:cNvSpPr/>
              <p:nvPr/>
            </p:nvSpPr>
            <p:spPr>
              <a:xfrm>
                <a:off x="2553203" y="2408201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2936" y="1025"/>
                    </a:lnTo>
                    <a:lnTo>
                      <a:pt x="2936" y="956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89" name="Google Shape;10089;p51"/>
              <p:cNvSpPr/>
              <p:nvPr/>
            </p:nvSpPr>
            <p:spPr>
              <a:xfrm>
                <a:off x="2665832" y="2182943"/>
                <a:ext cx="171350" cy="5868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7" extrusionOk="0">
                    <a:moveTo>
                      <a:pt x="4916" y="0"/>
                    </a:moveTo>
                    <a:lnTo>
                      <a:pt x="1" y="1570"/>
                    </a:lnTo>
                    <a:lnTo>
                      <a:pt x="1" y="1707"/>
                    </a:lnTo>
                    <a:lnTo>
                      <a:pt x="4984" y="137"/>
                    </a:lnTo>
                    <a:lnTo>
                      <a:pt x="491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90" name="Google Shape;10090;p51"/>
              <p:cNvSpPr/>
              <p:nvPr/>
            </p:nvSpPr>
            <p:spPr>
              <a:xfrm>
                <a:off x="1858590" y="2436358"/>
                <a:ext cx="171350" cy="58721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8" extrusionOk="0">
                    <a:moveTo>
                      <a:pt x="4915" y="1"/>
                    </a:moveTo>
                    <a:lnTo>
                      <a:pt x="1" y="1503"/>
                    </a:lnTo>
                    <a:lnTo>
                      <a:pt x="69" y="1707"/>
                    </a:lnTo>
                    <a:lnTo>
                      <a:pt x="4983" y="137"/>
                    </a:lnTo>
                    <a:cubicBezTo>
                      <a:pt x="4983" y="69"/>
                      <a:pt x="4983" y="69"/>
                      <a:pt x="4915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91" name="Google Shape;10091;p51"/>
              <p:cNvSpPr/>
              <p:nvPr/>
            </p:nvSpPr>
            <p:spPr>
              <a:xfrm>
                <a:off x="1633298" y="2096099"/>
                <a:ext cx="213603" cy="77493"/>
              </a:xfrm>
              <a:custGeom>
                <a:avLst/>
                <a:gdLst/>
                <a:ahLst/>
                <a:cxnLst/>
                <a:rect l="l" t="t" r="r" b="b"/>
                <a:pathLst>
                  <a:path w="6213" h="2254" extrusionOk="0">
                    <a:moveTo>
                      <a:pt x="69" y="1"/>
                    </a:moveTo>
                    <a:cubicBezTo>
                      <a:pt x="69" y="69"/>
                      <a:pt x="69" y="137"/>
                      <a:pt x="1" y="205"/>
                    </a:cubicBezTo>
                    <a:lnTo>
                      <a:pt x="6144" y="2185"/>
                    </a:lnTo>
                    <a:lnTo>
                      <a:pt x="6144" y="2253"/>
                    </a:lnTo>
                    <a:lnTo>
                      <a:pt x="6212" y="2048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92" name="Google Shape;10092;p51"/>
              <p:cNvSpPr/>
              <p:nvPr/>
            </p:nvSpPr>
            <p:spPr>
              <a:xfrm>
                <a:off x="2661157" y="1732359"/>
                <a:ext cx="136145" cy="183074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25" extrusionOk="0">
                    <a:moveTo>
                      <a:pt x="3755" y="1"/>
                    </a:moveTo>
                    <a:lnTo>
                      <a:pt x="0" y="5188"/>
                    </a:lnTo>
                    <a:lnTo>
                      <a:pt x="137" y="5325"/>
                    </a:lnTo>
                    <a:lnTo>
                      <a:pt x="3959" y="137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93" name="Google Shape;10093;p51"/>
              <p:cNvSpPr/>
              <p:nvPr/>
            </p:nvSpPr>
            <p:spPr>
              <a:xfrm>
                <a:off x="1907856" y="1722973"/>
                <a:ext cx="136145" cy="18544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94" extrusionOk="0">
                    <a:moveTo>
                      <a:pt x="206" y="1"/>
                    </a:moveTo>
                    <a:lnTo>
                      <a:pt x="1" y="137"/>
                    </a:lnTo>
                    <a:lnTo>
                      <a:pt x="3755" y="5393"/>
                    </a:lnTo>
                    <a:lnTo>
                      <a:pt x="3960" y="5325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94" name="Google Shape;10094;p51"/>
              <p:cNvSpPr/>
              <p:nvPr/>
            </p:nvSpPr>
            <p:spPr>
              <a:xfrm>
                <a:off x="2515660" y="1746455"/>
                <a:ext cx="37577" cy="91554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2663" extrusionOk="0">
                    <a:moveTo>
                      <a:pt x="888" y="0"/>
                    </a:moveTo>
                    <a:lnTo>
                      <a:pt x="1" y="2594"/>
                    </a:lnTo>
                    <a:lnTo>
                      <a:pt x="137" y="2662"/>
                    </a:lnTo>
                    <a:lnTo>
                      <a:pt x="1093" y="137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95" name="Google Shape;10095;p51"/>
              <p:cNvSpPr/>
              <p:nvPr/>
            </p:nvSpPr>
            <p:spPr>
              <a:xfrm>
                <a:off x="2161306" y="1741745"/>
                <a:ext cx="32902" cy="93926"/>
              </a:xfrm>
              <a:custGeom>
                <a:avLst/>
                <a:gdLst/>
                <a:ahLst/>
                <a:cxnLst/>
                <a:rect l="l" t="t" r="r" b="b"/>
                <a:pathLst>
                  <a:path w="957" h="2732" extrusionOk="0">
                    <a:moveTo>
                      <a:pt x="137" y="1"/>
                    </a:moveTo>
                    <a:lnTo>
                      <a:pt x="1" y="69"/>
                    </a:lnTo>
                    <a:lnTo>
                      <a:pt x="752" y="2731"/>
                    </a:lnTo>
                    <a:lnTo>
                      <a:pt x="956" y="266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96" name="Google Shape;10096;p51"/>
              <p:cNvSpPr/>
              <p:nvPr/>
            </p:nvSpPr>
            <p:spPr>
              <a:xfrm>
                <a:off x="1835108" y="2640541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0"/>
                    </a:moveTo>
                    <a:lnTo>
                      <a:pt x="1" y="1570"/>
                    </a:lnTo>
                    <a:lnTo>
                      <a:pt x="137" y="1775"/>
                    </a:lnTo>
                    <a:lnTo>
                      <a:pt x="2322" y="137"/>
                    </a:lnTo>
                    <a:cubicBezTo>
                      <a:pt x="2322" y="137"/>
                      <a:pt x="2253" y="69"/>
                      <a:pt x="225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97" name="Google Shape;10097;p51"/>
              <p:cNvSpPr/>
              <p:nvPr/>
            </p:nvSpPr>
            <p:spPr>
              <a:xfrm>
                <a:off x="2349055" y="1586863"/>
                <a:ext cx="9420" cy="222989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6" extrusionOk="0">
                    <a:moveTo>
                      <a:pt x="69" y="1"/>
                    </a:moveTo>
                    <a:lnTo>
                      <a:pt x="0" y="6485"/>
                    </a:lnTo>
                    <a:lnTo>
                      <a:pt x="205" y="6485"/>
                    </a:lnTo>
                    <a:lnTo>
                      <a:pt x="27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98" name="Google Shape;10098;p51"/>
              <p:cNvSpPr/>
              <p:nvPr/>
            </p:nvSpPr>
            <p:spPr>
              <a:xfrm>
                <a:off x="1628622" y="249504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12"/>
                    </a:lnTo>
                    <a:cubicBezTo>
                      <a:pt x="0" y="1980"/>
                      <a:pt x="0" y="2048"/>
                      <a:pt x="69" y="2116"/>
                    </a:cubicBezTo>
                    <a:lnTo>
                      <a:pt x="6212" y="137"/>
                    </a:lnTo>
                    <a:cubicBezTo>
                      <a:pt x="6212" y="137"/>
                      <a:pt x="6212" y="69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99" name="Google Shape;10099;p51"/>
              <p:cNvSpPr/>
              <p:nvPr/>
            </p:nvSpPr>
            <p:spPr>
              <a:xfrm>
                <a:off x="2651771" y="2769604"/>
                <a:ext cx="133807" cy="185411"/>
              </a:xfrm>
              <a:custGeom>
                <a:avLst/>
                <a:gdLst/>
                <a:ahLst/>
                <a:cxnLst/>
                <a:rect l="l" t="t" r="r" b="b"/>
                <a:pathLst>
                  <a:path w="3892" h="5393" extrusionOk="0">
                    <a:moveTo>
                      <a:pt x="69" y="0"/>
                    </a:moveTo>
                    <a:lnTo>
                      <a:pt x="0" y="137"/>
                    </a:lnTo>
                    <a:lnTo>
                      <a:pt x="3686" y="5393"/>
                    </a:lnTo>
                    <a:lnTo>
                      <a:pt x="3891" y="525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00" name="Google Shape;10100;p51"/>
              <p:cNvSpPr/>
              <p:nvPr/>
            </p:nvSpPr>
            <p:spPr>
              <a:xfrm>
                <a:off x="2499227" y="2847027"/>
                <a:ext cx="35240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5" extrusionOk="0">
                    <a:moveTo>
                      <a:pt x="1" y="1"/>
                    </a:moveTo>
                    <a:lnTo>
                      <a:pt x="820" y="2595"/>
                    </a:lnTo>
                    <a:lnTo>
                      <a:pt x="1025" y="252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01" name="Google Shape;10101;p51"/>
              <p:cNvSpPr/>
              <p:nvPr/>
            </p:nvSpPr>
            <p:spPr>
              <a:xfrm>
                <a:off x="2848906" y="2504431"/>
                <a:ext cx="213569" cy="79830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322" extrusionOk="0">
                    <a:moveTo>
                      <a:pt x="68" y="0"/>
                    </a:moveTo>
                    <a:cubicBezTo>
                      <a:pt x="0" y="69"/>
                      <a:pt x="0" y="137"/>
                      <a:pt x="0" y="205"/>
                    </a:cubicBezTo>
                    <a:lnTo>
                      <a:pt x="6075" y="2321"/>
                    </a:lnTo>
                    <a:lnTo>
                      <a:pt x="6211" y="2048"/>
                    </a:lnTo>
                    <a:lnTo>
                      <a:pt x="6211" y="1980"/>
                    </a:lnTo>
                    <a:lnTo>
                      <a:pt x="6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02" name="Google Shape;10102;p51"/>
              <p:cNvSpPr/>
              <p:nvPr/>
            </p:nvSpPr>
            <p:spPr>
              <a:xfrm>
                <a:off x="2142534" y="2840014"/>
                <a:ext cx="35240" cy="89182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4" extrusionOk="0">
                    <a:moveTo>
                      <a:pt x="888" y="0"/>
                    </a:moveTo>
                    <a:lnTo>
                      <a:pt x="1" y="2526"/>
                    </a:lnTo>
                    <a:lnTo>
                      <a:pt x="205" y="2594"/>
                    </a:lnTo>
                    <a:lnTo>
                      <a:pt x="1025" y="68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03" name="Google Shape;10103;p51"/>
              <p:cNvSpPr/>
              <p:nvPr/>
            </p:nvSpPr>
            <p:spPr>
              <a:xfrm>
                <a:off x="1896133" y="2762556"/>
                <a:ext cx="136145" cy="18073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257" extrusionOk="0">
                    <a:moveTo>
                      <a:pt x="3823" y="1"/>
                    </a:moveTo>
                    <a:lnTo>
                      <a:pt x="1" y="5120"/>
                    </a:lnTo>
                    <a:lnTo>
                      <a:pt x="137" y="5257"/>
                    </a:lnTo>
                    <a:lnTo>
                      <a:pt x="3960" y="69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04" name="Google Shape;10104;p51"/>
              <p:cNvSpPr/>
              <p:nvPr/>
            </p:nvSpPr>
            <p:spPr>
              <a:xfrm>
                <a:off x="2332621" y="2868171"/>
                <a:ext cx="9420" cy="222954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5" extrusionOk="0">
                    <a:moveTo>
                      <a:pt x="137" y="0"/>
                    </a:moveTo>
                    <a:lnTo>
                      <a:pt x="0" y="6485"/>
                    </a:lnTo>
                    <a:lnTo>
                      <a:pt x="274" y="6485"/>
                    </a:lnTo>
                    <a:lnTo>
                      <a:pt x="274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05" name="Google Shape;10105;p51"/>
              <p:cNvSpPr/>
              <p:nvPr/>
            </p:nvSpPr>
            <p:spPr>
              <a:xfrm>
                <a:off x="2349055" y="1828589"/>
                <a:ext cx="7082" cy="176026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0" extrusionOk="0">
                    <a:moveTo>
                      <a:pt x="0" y="0"/>
                    </a:moveTo>
                    <a:lnTo>
                      <a:pt x="0" y="5120"/>
                    </a:lnTo>
                    <a:lnTo>
                      <a:pt x="69" y="5120"/>
                    </a:lnTo>
                    <a:lnTo>
                      <a:pt x="20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06" name="Google Shape;10106;p51"/>
              <p:cNvSpPr/>
              <p:nvPr/>
            </p:nvSpPr>
            <p:spPr>
              <a:xfrm>
                <a:off x="2048677" y="1922446"/>
                <a:ext cx="105615" cy="147868"/>
              </a:xfrm>
              <a:custGeom>
                <a:avLst/>
                <a:gdLst/>
                <a:ahLst/>
                <a:cxnLst/>
                <a:rect l="l" t="t" r="r" b="b"/>
                <a:pathLst>
                  <a:path w="3072" h="4301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048" y="2936"/>
                    </a:lnTo>
                    <a:lnTo>
                      <a:pt x="3004" y="4301"/>
                    </a:lnTo>
                    <a:lnTo>
                      <a:pt x="3072" y="4164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07" name="Google Shape;10107;p51"/>
              <p:cNvSpPr/>
              <p:nvPr/>
            </p:nvSpPr>
            <p:spPr>
              <a:xfrm>
                <a:off x="2039291" y="260533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0" y="4164"/>
                    </a:lnTo>
                    <a:lnTo>
                      <a:pt x="137" y="4232"/>
                    </a:lnTo>
                    <a:lnTo>
                      <a:pt x="3208" y="137"/>
                    </a:lnTo>
                    <a:lnTo>
                      <a:pt x="307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08" name="Google Shape;10108;p51"/>
              <p:cNvSpPr/>
              <p:nvPr/>
            </p:nvSpPr>
            <p:spPr>
              <a:xfrm>
                <a:off x="2194173" y="1849698"/>
                <a:ext cx="56349" cy="171350"/>
              </a:xfrm>
              <a:custGeom>
                <a:avLst/>
                <a:gdLst/>
                <a:ahLst/>
                <a:cxnLst/>
                <a:rect l="l" t="t" r="r" b="b"/>
                <a:pathLst>
                  <a:path w="1639" h="4984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1502" y="4983"/>
                    </a:lnTo>
                    <a:lnTo>
                      <a:pt x="1638" y="498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09" name="Google Shape;10109;p51"/>
              <p:cNvSpPr/>
              <p:nvPr/>
            </p:nvSpPr>
            <p:spPr>
              <a:xfrm>
                <a:off x="1926628" y="2530250"/>
                <a:ext cx="147903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4302" h="3072" extrusionOk="0">
                    <a:moveTo>
                      <a:pt x="4301" y="0"/>
                    </a:moveTo>
                    <a:lnTo>
                      <a:pt x="1" y="2935"/>
                    </a:lnTo>
                    <a:lnTo>
                      <a:pt x="138" y="3072"/>
                    </a:lnTo>
                    <a:lnTo>
                      <a:pt x="4301" y="69"/>
                    </a:lnTo>
                    <a:lnTo>
                      <a:pt x="4301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10" name="Google Shape;10110;p51"/>
              <p:cNvSpPr/>
              <p:nvPr/>
            </p:nvSpPr>
            <p:spPr>
              <a:xfrm>
                <a:off x="2778496" y="1976423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1"/>
                    </a:moveTo>
                    <a:lnTo>
                      <a:pt x="0" y="1570"/>
                    </a:lnTo>
                    <a:lnTo>
                      <a:pt x="69" y="1775"/>
                    </a:lnTo>
                    <a:lnTo>
                      <a:pt x="2321" y="205"/>
                    </a:lnTo>
                    <a:lnTo>
                      <a:pt x="2253" y="69"/>
                    </a:lnTo>
                    <a:lnTo>
                      <a:pt x="225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11" name="Google Shape;10111;p51"/>
              <p:cNvSpPr/>
              <p:nvPr/>
            </p:nvSpPr>
            <p:spPr>
              <a:xfrm>
                <a:off x="2452298" y="1852036"/>
                <a:ext cx="63397" cy="169012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6" extrusionOk="0">
                    <a:moveTo>
                      <a:pt x="1639" y="1"/>
                    </a:moveTo>
                    <a:lnTo>
                      <a:pt x="1" y="4915"/>
                    </a:lnTo>
                    <a:lnTo>
                      <a:pt x="137" y="4915"/>
                    </a:lnTo>
                    <a:lnTo>
                      <a:pt x="1844" y="69"/>
                    </a:lnTo>
                    <a:lnTo>
                      <a:pt x="163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12" name="Google Shape;10112;p51"/>
              <p:cNvSpPr/>
              <p:nvPr/>
            </p:nvSpPr>
            <p:spPr>
              <a:xfrm>
                <a:off x="2618904" y="2042123"/>
                <a:ext cx="150241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4370" h="3073" extrusionOk="0">
                    <a:moveTo>
                      <a:pt x="4233" y="1"/>
                    </a:moveTo>
                    <a:lnTo>
                      <a:pt x="1" y="3004"/>
                    </a:lnTo>
                    <a:lnTo>
                      <a:pt x="69" y="3072"/>
                    </a:lnTo>
                    <a:lnTo>
                      <a:pt x="4369" y="137"/>
                    </a:lnTo>
                    <a:lnTo>
                      <a:pt x="423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13" name="Google Shape;10113;p51"/>
              <p:cNvSpPr/>
              <p:nvPr/>
            </p:nvSpPr>
            <p:spPr>
              <a:xfrm>
                <a:off x="2543818" y="192715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1" y="4164"/>
                    </a:lnTo>
                    <a:lnTo>
                      <a:pt x="137" y="4232"/>
                    </a:lnTo>
                    <a:lnTo>
                      <a:pt x="3209" y="68"/>
                    </a:lnTo>
                    <a:cubicBezTo>
                      <a:pt x="3140" y="68"/>
                      <a:pt x="3072" y="0"/>
                      <a:pt x="30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14" name="Google Shape;10114;p51"/>
              <p:cNvSpPr/>
              <p:nvPr/>
            </p:nvSpPr>
            <p:spPr>
              <a:xfrm>
                <a:off x="2682266" y="2342501"/>
                <a:ext cx="176060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5121" h="206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5120" y="205"/>
                    </a:lnTo>
                    <a:lnTo>
                      <a:pt x="512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15" name="Google Shape;10115;p51"/>
              <p:cNvSpPr/>
              <p:nvPr/>
            </p:nvSpPr>
            <p:spPr>
              <a:xfrm>
                <a:off x="2877063" y="2344839"/>
                <a:ext cx="93892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06" extrusionOk="0">
                    <a:moveTo>
                      <a:pt x="0" y="1"/>
                    </a:moveTo>
                    <a:cubicBezTo>
                      <a:pt x="0" y="69"/>
                      <a:pt x="0" y="137"/>
                      <a:pt x="0" y="206"/>
                    </a:cubicBezTo>
                    <a:lnTo>
                      <a:pt x="2730" y="206"/>
                    </a:lnTo>
                    <a:lnTo>
                      <a:pt x="27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16" name="Google Shape;10116;p51"/>
              <p:cNvSpPr/>
              <p:nvPr/>
            </p:nvSpPr>
            <p:spPr>
              <a:xfrm>
                <a:off x="2539142" y="2610012"/>
                <a:ext cx="107953" cy="147903"/>
              </a:xfrm>
              <a:custGeom>
                <a:avLst/>
                <a:gdLst/>
                <a:ahLst/>
                <a:cxnLst/>
                <a:rect l="l" t="t" r="r" b="b"/>
                <a:pathLst>
                  <a:path w="3140" h="4302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935" y="4301"/>
                    </a:lnTo>
                    <a:lnTo>
                      <a:pt x="3140" y="4165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17" name="Google Shape;10117;p51"/>
              <p:cNvSpPr/>
              <p:nvPr/>
            </p:nvSpPr>
            <p:spPr>
              <a:xfrm>
                <a:off x="2442912" y="2656975"/>
                <a:ext cx="58687" cy="171316"/>
              </a:xfrm>
              <a:custGeom>
                <a:avLst/>
                <a:gdLst/>
                <a:ahLst/>
                <a:cxnLst/>
                <a:rect l="l" t="t" r="r" b="b"/>
                <a:pathLst>
                  <a:path w="1707" h="4983" extrusionOk="0">
                    <a:moveTo>
                      <a:pt x="1" y="0"/>
                    </a:moveTo>
                    <a:lnTo>
                      <a:pt x="1502" y="4983"/>
                    </a:lnTo>
                    <a:lnTo>
                      <a:pt x="1707" y="4915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18" name="Google Shape;10118;p51"/>
              <p:cNvSpPr/>
              <p:nvPr/>
            </p:nvSpPr>
            <p:spPr>
              <a:xfrm>
                <a:off x="2177739" y="2656975"/>
                <a:ext cx="63397" cy="168978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5" extrusionOk="0">
                    <a:moveTo>
                      <a:pt x="1707" y="0"/>
                    </a:moveTo>
                    <a:lnTo>
                      <a:pt x="1" y="4846"/>
                    </a:lnTo>
                    <a:lnTo>
                      <a:pt x="205" y="4915"/>
                    </a:lnTo>
                    <a:lnTo>
                      <a:pt x="18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19" name="Google Shape;10119;p51"/>
              <p:cNvSpPr/>
              <p:nvPr/>
            </p:nvSpPr>
            <p:spPr>
              <a:xfrm>
                <a:off x="2337297" y="2673374"/>
                <a:ext cx="7082" cy="17606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1" extrusionOk="0">
                    <a:moveTo>
                      <a:pt x="138" y="1"/>
                    </a:moveTo>
                    <a:lnTo>
                      <a:pt x="1" y="5120"/>
                    </a:lnTo>
                    <a:lnTo>
                      <a:pt x="206" y="5120"/>
                    </a:lnTo>
                    <a:lnTo>
                      <a:pt x="206" y="1776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20" name="Google Shape;10120;p51"/>
              <p:cNvSpPr/>
              <p:nvPr/>
            </p:nvSpPr>
            <p:spPr>
              <a:xfrm>
                <a:off x="2333962" y="1570464"/>
                <a:ext cx="36237" cy="24788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721" extrusionOk="0">
                    <a:moveTo>
                      <a:pt x="576" y="0"/>
                    </a:moveTo>
                    <a:cubicBezTo>
                      <a:pt x="1" y="0"/>
                      <a:pt x="587" y="721"/>
                      <a:pt x="893" y="721"/>
                    </a:cubicBezTo>
                    <a:cubicBezTo>
                      <a:pt x="986" y="721"/>
                      <a:pt x="1054" y="654"/>
                      <a:pt x="1054" y="478"/>
                    </a:cubicBezTo>
                    <a:cubicBezTo>
                      <a:pt x="1054" y="205"/>
                      <a:pt x="849" y="0"/>
                      <a:pt x="5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21" name="Google Shape;10121;p51"/>
              <p:cNvSpPr/>
              <p:nvPr/>
            </p:nvSpPr>
            <p:spPr>
              <a:xfrm>
                <a:off x="2323236" y="3077030"/>
                <a:ext cx="32902" cy="32867"/>
              </a:xfrm>
              <a:custGeom>
                <a:avLst/>
                <a:gdLst/>
                <a:ahLst/>
                <a:cxnLst/>
                <a:rect l="l" t="t" r="r" b="b"/>
                <a:pathLst>
                  <a:path w="957" h="956" extrusionOk="0">
                    <a:moveTo>
                      <a:pt x="478" y="0"/>
                    </a:moveTo>
                    <a:cubicBezTo>
                      <a:pt x="205" y="0"/>
                      <a:pt x="0" y="205"/>
                      <a:pt x="0" y="478"/>
                    </a:cubicBezTo>
                    <a:cubicBezTo>
                      <a:pt x="0" y="751"/>
                      <a:pt x="205" y="956"/>
                      <a:pt x="478" y="956"/>
                    </a:cubicBezTo>
                    <a:cubicBezTo>
                      <a:pt x="751" y="956"/>
                      <a:pt x="956" y="751"/>
                      <a:pt x="956" y="478"/>
                    </a:cubicBezTo>
                    <a:cubicBezTo>
                      <a:pt x="956" y="205"/>
                      <a:pt x="751" y="0"/>
                      <a:pt x="478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22" name="Google Shape;10122;p51"/>
              <p:cNvSpPr/>
              <p:nvPr/>
            </p:nvSpPr>
            <p:spPr>
              <a:xfrm>
                <a:off x="3048344" y="2095515"/>
                <a:ext cx="35240" cy="34071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91" extrusionOk="0">
                    <a:moveTo>
                      <a:pt x="482" y="0"/>
                    </a:moveTo>
                    <a:cubicBezTo>
                      <a:pt x="436" y="0"/>
                      <a:pt x="389" y="6"/>
                      <a:pt x="342" y="18"/>
                    </a:cubicBezTo>
                    <a:cubicBezTo>
                      <a:pt x="137" y="154"/>
                      <a:pt x="1" y="359"/>
                      <a:pt x="69" y="632"/>
                    </a:cubicBezTo>
                    <a:cubicBezTo>
                      <a:pt x="126" y="858"/>
                      <a:pt x="323" y="991"/>
                      <a:pt x="544" y="991"/>
                    </a:cubicBezTo>
                    <a:cubicBezTo>
                      <a:pt x="590" y="991"/>
                      <a:pt x="637" y="985"/>
                      <a:pt x="683" y="973"/>
                    </a:cubicBezTo>
                    <a:cubicBezTo>
                      <a:pt x="888" y="837"/>
                      <a:pt x="1025" y="564"/>
                      <a:pt x="957" y="359"/>
                    </a:cubicBezTo>
                    <a:cubicBezTo>
                      <a:pt x="900" y="133"/>
                      <a:pt x="703" y="0"/>
                      <a:pt x="48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23" name="Google Shape;10123;p51"/>
              <p:cNvSpPr/>
              <p:nvPr/>
            </p:nvSpPr>
            <p:spPr>
              <a:xfrm>
                <a:off x="1609851" y="2550741"/>
                <a:ext cx="37577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24" extrusionOk="0">
                    <a:moveTo>
                      <a:pt x="524" y="1"/>
                    </a:moveTo>
                    <a:cubicBezTo>
                      <a:pt x="485" y="1"/>
                      <a:pt x="446" y="6"/>
                      <a:pt x="410" y="19"/>
                    </a:cubicBezTo>
                    <a:cubicBezTo>
                      <a:pt x="137" y="87"/>
                      <a:pt x="0" y="360"/>
                      <a:pt x="69" y="633"/>
                    </a:cubicBezTo>
                    <a:cubicBezTo>
                      <a:pt x="181" y="801"/>
                      <a:pt x="339" y="924"/>
                      <a:pt x="544" y="924"/>
                    </a:cubicBezTo>
                    <a:cubicBezTo>
                      <a:pt x="588" y="924"/>
                      <a:pt x="634" y="918"/>
                      <a:pt x="683" y="906"/>
                    </a:cubicBezTo>
                    <a:cubicBezTo>
                      <a:pt x="956" y="838"/>
                      <a:pt x="1092" y="565"/>
                      <a:pt x="1024" y="292"/>
                    </a:cubicBezTo>
                    <a:cubicBezTo>
                      <a:pt x="912" y="123"/>
                      <a:pt x="707" y="1"/>
                      <a:pt x="52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24" name="Google Shape;10124;p51"/>
              <p:cNvSpPr/>
              <p:nvPr/>
            </p:nvSpPr>
            <p:spPr>
              <a:xfrm>
                <a:off x="2764400" y="2936656"/>
                <a:ext cx="37577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7" extrusionOk="0">
                    <a:moveTo>
                      <a:pt x="578" y="1"/>
                    </a:moveTo>
                    <a:cubicBezTo>
                      <a:pt x="469" y="1"/>
                      <a:pt x="360" y="39"/>
                      <a:pt x="274" y="124"/>
                    </a:cubicBezTo>
                    <a:cubicBezTo>
                      <a:pt x="69" y="261"/>
                      <a:pt x="1" y="534"/>
                      <a:pt x="206" y="739"/>
                    </a:cubicBezTo>
                    <a:cubicBezTo>
                      <a:pt x="294" y="871"/>
                      <a:pt x="439" y="946"/>
                      <a:pt x="586" y="946"/>
                    </a:cubicBezTo>
                    <a:cubicBezTo>
                      <a:pt x="666" y="946"/>
                      <a:pt x="747" y="923"/>
                      <a:pt x="820" y="875"/>
                    </a:cubicBezTo>
                    <a:cubicBezTo>
                      <a:pt x="1025" y="739"/>
                      <a:pt x="1093" y="397"/>
                      <a:pt x="956" y="193"/>
                    </a:cubicBezTo>
                    <a:cubicBezTo>
                      <a:pt x="877" y="74"/>
                      <a:pt x="729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25" name="Google Shape;10125;p51"/>
              <p:cNvSpPr/>
              <p:nvPr/>
            </p:nvSpPr>
            <p:spPr>
              <a:xfrm>
                <a:off x="1891457" y="1710321"/>
                <a:ext cx="41187" cy="32214"/>
              </a:xfrm>
              <a:custGeom>
                <a:avLst/>
                <a:gdLst/>
                <a:ahLst/>
                <a:cxnLst/>
                <a:rect l="l" t="t" r="r" b="b"/>
                <a:pathLst>
                  <a:path w="1198" h="937" extrusionOk="0">
                    <a:moveTo>
                      <a:pt x="578" y="1"/>
                    </a:moveTo>
                    <a:cubicBezTo>
                      <a:pt x="471" y="1"/>
                      <a:pt x="365" y="34"/>
                      <a:pt x="273" y="96"/>
                    </a:cubicBezTo>
                    <a:cubicBezTo>
                      <a:pt x="68" y="232"/>
                      <a:pt x="0" y="505"/>
                      <a:pt x="205" y="710"/>
                    </a:cubicBezTo>
                    <a:cubicBezTo>
                      <a:pt x="305" y="870"/>
                      <a:pt x="440" y="936"/>
                      <a:pt x="572" y="936"/>
                    </a:cubicBezTo>
                    <a:cubicBezTo>
                      <a:pt x="892" y="936"/>
                      <a:pt x="1197" y="550"/>
                      <a:pt x="956" y="164"/>
                    </a:cubicBezTo>
                    <a:cubicBezTo>
                      <a:pt x="843" y="51"/>
                      <a:pt x="710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26" name="Google Shape;10126;p51"/>
              <p:cNvSpPr/>
              <p:nvPr/>
            </p:nvSpPr>
            <p:spPr>
              <a:xfrm>
                <a:off x="1879699" y="2928267"/>
                <a:ext cx="37577" cy="32386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2" extrusionOk="0">
                    <a:moveTo>
                      <a:pt x="492" y="0"/>
                    </a:moveTo>
                    <a:cubicBezTo>
                      <a:pt x="350" y="0"/>
                      <a:pt x="213" y="51"/>
                      <a:pt x="137" y="164"/>
                    </a:cubicBezTo>
                    <a:cubicBezTo>
                      <a:pt x="1" y="437"/>
                      <a:pt x="69" y="710"/>
                      <a:pt x="274" y="846"/>
                    </a:cubicBezTo>
                    <a:cubicBezTo>
                      <a:pt x="366" y="907"/>
                      <a:pt x="472" y="941"/>
                      <a:pt x="573" y="941"/>
                    </a:cubicBezTo>
                    <a:cubicBezTo>
                      <a:pt x="697" y="941"/>
                      <a:pt x="813" y="891"/>
                      <a:pt x="888" y="778"/>
                    </a:cubicBezTo>
                    <a:cubicBezTo>
                      <a:pt x="1093" y="505"/>
                      <a:pt x="1025" y="232"/>
                      <a:pt x="820" y="95"/>
                    </a:cubicBezTo>
                    <a:cubicBezTo>
                      <a:pt x="728" y="34"/>
                      <a:pt x="608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27" name="Google Shape;10127;p51"/>
              <p:cNvSpPr/>
              <p:nvPr/>
            </p:nvSpPr>
            <p:spPr>
              <a:xfrm>
                <a:off x="2778496" y="1718676"/>
                <a:ext cx="34689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09" h="947" extrusionOk="0">
                    <a:moveTo>
                      <a:pt x="483" y="1"/>
                    </a:moveTo>
                    <a:cubicBezTo>
                      <a:pt x="348" y="1"/>
                      <a:pt x="217" y="61"/>
                      <a:pt x="137" y="194"/>
                    </a:cubicBezTo>
                    <a:cubicBezTo>
                      <a:pt x="0" y="399"/>
                      <a:pt x="0" y="672"/>
                      <a:pt x="205" y="877"/>
                    </a:cubicBezTo>
                    <a:cubicBezTo>
                      <a:pt x="285" y="924"/>
                      <a:pt x="372" y="946"/>
                      <a:pt x="458" y="946"/>
                    </a:cubicBezTo>
                    <a:cubicBezTo>
                      <a:pt x="740" y="946"/>
                      <a:pt x="1008" y="713"/>
                      <a:pt x="956" y="399"/>
                    </a:cubicBezTo>
                    <a:cubicBezTo>
                      <a:pt x="914" y="149"/>
                      <a:pt x="695" y="1"/>
                      <a:pt x="48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28" name="Google Shape;10128;p51"/>
              <p:cNvSpPr/>
              <p:nvPr/>
            </p:nvSpPr>
            <p:spPr>
              <a:xfrm>
                <a:off x="1614526" y="2086095"/>
                <a:ext cx="35239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4" extrusionOk="0">
                    <a:moveTo>
                      <a:pt x="539" y="1"/>
                    </a:moveTo>
                    <a:cubicBezTo>
                      <a:pt x="320" y="1"/>
                      <a:pt x="125" y="123"/>
                      <a:pt x="69" y="292"/>
                    </a:cubicBezTo>
                    <a:cubicBezTo>
                      <a:pt x="1" y="565"/>
                      <a:pt x="137" y="838"/>
                      <a:pt x="410" y="906"/>
                    </a:cubicBezTo>
                    <a:cubicBezTo>
                      <a:pt x="445" y="918"/>
                      <a:pt x="483" y="923"/>
                      <a:pt x="520" y="923"/>
                    </a:cubicBezTo>
                    <a:cubicBezTo>
                      <a:pt x="703" y="923"/>
                      <a:pt x="900" y="791"/>
                      <a:pt x="956" y="565"/>
                    </a:cubicBezTo>
                    <a:cubicBezTo>
                      <a:pt x="1025" y="360"/>
                      <a:pt x="888" y="87"/>
                      <a:pt x="683" y="19"/>
                    </a:cubicBezTo>
                    <a:cubicBezTo>
                      <a:pt x="635" y="7"/>
                      <a:pt x="587" y="1"/>
                      <a:pt x="53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29" name="Google Shape;10129;p51"/>
              <p:cNvSpPr/>
              <p:nvPr/>
            </p:nvSpPr>
            <p:spPr>
              <a:xfrm>
                <a:off x="3043668" y="2562499"/>
                <a:ext cx="35240" cy="31733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3" extrusionOk="0">
                    <a:moveTo>
                      <a:pt x="539" y="0"/>
                    </a:moveTo>
                    <a:cubicBezTo>
                      <a:pt x="320" y="0"/>
                      <a:pt x="125" y="122"/>
                      <a:pt x="69" y="291"/>
                    </a:cubicBezTo>
                    <a:cubicBezTo>
                      <a:pt x="0" y="564"/>
                      <a:pt x="137" y="837"/>
                      <a:pt x="342" y="905"/>
                    </a:cubicBezTo>
                    <a:cubicBezTo>
                      <a:pt x="389" y="917"/>
                      <a:pt x="435" y="923"/>
                      <a:pt x="481" y="923"/>
                    </a:cubicBezTo>
                    <a:cubicBezTo>
                      <a:pt x="702" y="923"/>
                      <a:pt x="899" y="790"/>
                      <a:pt x="956" y="564"/>
                    </a:cubicBezTo>
                    <a:cubicBezTo>
                      <a:pt x="1024" y="359"/>
                      <a:pt x="888" y="86"/>
                      <a:pt x="683" y="18"/>
                    </a:cubicBezTo>
                    <a:cubicBezTo>
                      <a:pt x="635" y="6"/>
                      <a:pt x="586" y="0"/>
                      <a:pt x="53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30" name="Google Shape;10130;p51"/>
              <p:cNvSpPr/>
              <p:nvPr/>
            </p:nvSpPr>
            <p:spPr>
              <a:xfrm>
                <a:off x="2534432" y="1729127"/>
                <a:ext cx="30529" cy="27366"/>
              </a:xfrm>
              <a:custGeom>
                <a:avLst/>
                <a:gdLst/>
                <a:ahLst/>
                <a:cxnLst/>
                <a:rect l="l" t="t" r="r" b="b"/>
                <a:pathLst>
                  <a:path w="888" h="796" extrusionOk="0">
                    <a:moveTo>
                      <a:pt x="453" y="1"/>
                    </a:moveTo>
                    <a:cubicBezTo>
                      <a:pt x="286" y="1"/>
                      <a:pt x="120" y="78"/>
                      <a:pt x="69" y="231"/>
                    </a:cubicBezTo>
                    <a:cubicBezTo>
                      <a:pt x="1" y="436"/>
                      <a:pt x="137" y="709"/>
                      <a:pt x="342" y="777"/>
                    </a:cubicBezTo>
                    <a:cubicBezTo>
                      <a:pt x="378" y="789"/>
                      <a:pt x="414" y="795"/>
                      <a:pt x="450" y="795"/>
                    </a:cubicBezTo>
                    <a:cubicBezTo>
                      <a:pt x="615" y="795"/>
                      <a:pt x="764" y="673"/>
                      <a:pt x="820" y="504"/>
                    </a:cubicBezTo>
                    <a:cubicBezTo>
                      <a:pt x="888" y="300"/>
                      <a:pt x="820" y="95"/>
                      <a:pt x="615" y="26"/>
                    </a:cubicBezTo>
                    <a:cubicBezTo>
                      <a:pt x="564" y="9"/>
                      <a:pt x="508" y="1"/>
                      <a:pt x="45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31" name="Google Shape;10131;p51"/>
              <p:cNvSpPr/>
              <p:nvPr/>
            </p:nvSpPr>
            <p:spPr>
              <a:xfrm>
                <a:off x="2132392" y="2923729"/>
                <a:ext cx="26610" cy="22931"/>
              </a:xfrm>
              <a:custGeom>
                <a:avLst/>
                <a:gdLst/>
                <a:ahLst/>
                <a:cxnLst/>
                <a:rect l="l" t="t" r="r" b="b"/>
                <a:pathLst>
                  <a:path w="774" h="667" extrusionOk="0">
                    <a:moveTo>
                      <a:pt x="316" y="0"/>
                    </a:moveTo>
                    <a:cubicBezTo>
                      <a:pt x="1" y="0"/>
                      <a:pt x="308" y="667"/>
                      <a:pt x="545" y="667"/>
                    </a:cubicBezTo>
                    <a:cubicBezTo>
                      <a:pt x="607" y="667"/>
                      <a:pt x="665" y="620"/>
                      <a:pt x="705" y="500"/>
                    </a:cubicBezTo>
                    <a:cubicBezTo>
                      <a:pt x="773" y="296"/>
                      <a:pt x="637" y="91"/>
                      <a:pt x="432" y="22"/>
                    </a:cubicBezTo>
                    <a:cubicBezTo>
                      <a:pt x="386" y="7"/>
                      <a:pt x="348" y="0"/>
                      <a:pt x="31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32" name="Google Shape;10132;p51"/>
              <p:cNvSpPr/>
              <p:nvPr/>
            </p:nvSpPr>
            <p:spPr>
              <a:xfrm>
                <a:off x="2961707" y="2340438"/>
                <a:ext cx="30358" cy="20869"/>
              </a:xfrm>
              <a:custGeom>
                <a:avLst/>
                <a:gdLst/>
                <a:ahLst/>
                <a:cxnLst/>
                <a:rect l="l" t="t" r="r" b="b"/>
                <a:pathLst>
                  <a:path w="883" h="607" extrusionOk="0">
                    <a:moveTo>
                      <a:pt x="752" y="1"/>
                    </a:moveTo>
                    <a:cubicBezTo>
                      <a:pt x="497" y="1"/>
                      <a:pt x="1" y="607"/>
                      <a:pt x="473" y="607"/>
                    </a:cubicBezTo>
                    <a:cubicBezTo>
                      <a:pt x="678" y="607"/>
                      <a:pt x="883" y="402"/>
                      <a:pt x="883" y="197"/>
                    </a:cubicBezTo>
                    <a:cubicBezTo>
                      <a:pt x="883" y="55"/>
                      <a:pt x="828" y="1"/>
                      <a:pt x="75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33" name="Google Shape;10133;p51"/>
              <p:cNvSpPr/>
              <p:nvPr/>
            </p:nvSpPr>
            <p:spPr>
              <a:xfrm>
                <a:off x="1701370" y="2316235"/>
                <a:ext cx="28192" cy="26301"/>
              </a:xfrm>
              <a:custGeom>
                <a:avLst/>
                <a:gdLst/>
                <a:ahLst/>
                <a:cxnLst/>
                <a:rect l="l" t="t" r="r" b="b"/>
                <a:pathLst>
                  <a:path w="820" h="765" extrusionOk="0">
                    <a:moveTo>
                      <a:pt x="492" y="0"/>
                    </a:moveTo>
                    <a:cubicBezTo>
                      <a:pt x="465" y="0"/>
                      <a:pt x="437" y="5"/>
                      <a:pt x="410" y="14"/>
                    </a:cubicBezTo>
                    <a:cubicBezTo>
                      <a:pt x="205" y="14"/>
                      <a:pt x="0" y="150"/>
                      <a:pt x="0" y="355"/>
                    </a:cubicBezTo>
                    <a:cubicBezTo>
                      <a:pt x="0" y="560"/>
                      <a:pt x="205" y="765"/>
                      <a:pt x="410" y="765"/>
                    </a:cubicBezTo>
                    <a:cubicBezTo>
                      <a:pt x="615" y="765"/>
                      <a:pt x="819" y="560"/>
                      <a:pt x="819" y="355"/>
                    </a:cubicBezTo>
                    <a:cubicBezTo>
                      <a:pt x="819" y="178"/>
                      <a:pt x="666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34" name="Google Shape;10134;p51"/>
              <p:cNvSpPr/>
              <p:nvPr/>
            </p:nvSpPr>
            <p:spPr>
              <a:xfrm>
                <a:off x="2517998" y="2928611"/>
                <a:ext cx="36030" cy="27298"/>
              </a:xfrm>
              <a:custGeom>
                <a:avLst/>
                <a:gdLst/>
                <a:ahLst/>
                <a:cxnLst/>
                <a:rect l="l" t="t" r="r" b="b"/>
                <a:pathLst>
                  <a:path w="1048" h="794" extrusionOk="0">
                    <a:moveTo>
                      <a:pt x="456" y="0"/>
                    </a:moveTo>
                    <a:cubicBezTo>
                      <a:pt x="420" y="0"/>
                      <a:pt x="382" y="6"/>
                      <a:pt x="342" y="17"/>
                    </a:cubicBezTo>
                    <a:cubicBezTo>
                      <a:pt x="137" y="85"/>
                      <a:pt x="1" y="358"/>
                      <a:pt x="69" y="563"/>
                    </a:cubicBezTo>
                    <a:cubicBezTo>
                      <a:pt x="120" y="717"/>
                      <a:pt x="248" y="793"/>
                      <a:pt x="395" y="793"/>
                    </a:cubicBezTo>
                    <a:cubicBezTo>
                      <a:pt x="444" y="793"/>
                      <a:pt x="496" y="785"/>
                      <a:pt x="547" y="768"/>
                    </a:cubicBezTo>
                    <a:cubicBezTo>
                      <a:pt x="1048" y="643"/>
                      <a:pt x="859" y="0"/>
                      <a:pt x="45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35" name="Google Shape;10135;p51"/>
              <p:cNvSpPr/>
              <p:nvPr/>
            </p:nvSpPr>
            <p:spPr>
              <a:xfrm>
                <a:off x="2145010" y="1732600"/>
                <a:ext cx="33108" cy="17121"/>
              </a:xfrm>
              <a:custGeom>
                <a:avLst/>
                <a:gdLst/>
                <a:ahLst/>
                <a:cxnLst/>
                <a:rect l="l" t="t" r="r" b="b"/>
                <a:pathLst>
                  <a:path w="963" h="498" extrusionOk="0">
                    <a:moveTo>
                      <a:pt x="214" y="1"/>
                    </a:moveTo>
                    <a:cubicBezTo>
                      <a:pt x="86" y="1"/>
                      <a:pt x="0" y="72"/>
                      <a:pt x="65" y="267"/>
                    </a:cubicBezTo>
                    <a:cubicBezTo>
                      <a:pt x="116" y="420"/>
                      <a:pt x="244" y="497"/>
                      <a:pt x="392" y="497"/>
                    </a:cubicBezTo>
                    <a:cubicBezTo>
                      <a:pt x="441" y="497"/>
                      <a:pt x="492" y="489"/>
                      <a:pt x="543" y="472"/>
                    </a:cubicBezTo>
                    <a:cubicBezTo>
                      <a:pt x="963" y="332"/>
                      <a:pt x="491" y="1"/>
                      <a:pt x="21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36" name="Google Shape;10136;p51"/>
              <p:cNvSpPr/>
              <p:nvPr/>
            </p:nvSpPr>
            <p:spPr>
              <a:xfrm>
                <a:off x="1816337" y="2689601"/>
                <a:ext cx="30564" cy="2747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799" extrusionOk="0">
                    <a:moveTo>
                      <a:pt x="407" y="1"/>
                    </a:moveTo>
                    <a:cubicBezTo>
                      <a:pt x="330" y="1"/>
                      <a:pt x="258" y="23"/>
                      <a:pt x="206" y="75"/>
                    </a:cubicBezTo>
                    <a:cubicBezTo>
                      <a:pt x="1" y="212"/>
                      <a:pt x="1" y="485"/>
                      <a:pt x="137" y="621"/>
                    </a:cubicBezTo>
                    <a:cubicBezTo>
                      <a:pt x="181" y="751"/>
                      <a:pt x="306" y="798"/>
                      <a:pt x="445" y="798"/>
                    </a:cubicBezTo>
                    <a:cubicBezTo>
                      <a:pt x="524" y="798"/>
                      <a:pt x="609" y="783"/>
                      <a:pt x="683" y="758"/>
                    </a:cubicBezTo>
                    <a:cubicBezTo>
                      <a:pt x="820" y="621"/>
                      <a:pt x="888" y="348"/>
                      <a:pt x="752" y="143"/>
                    </a:cubicBezTo>
                    <a:cubicBezTo>
                      <a:pt x="667" y="59"/>
                      <a:pt x="531" y="1"/>
                      <a:pt x="407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37" name="Google Shape;10137;p51"/>
              <p:cNvSpPr/>
              <p:nvPr/>
            </p:nvSpPr>
            <p:spPr>
              <a:xfrm>
                <a:off x="2848906" y="1962258"/>
                <a:ext cx="30529" cy="28363"/>
              </a:xfrm>
              <a:custGeom>
                <a:avLst/>
                <a:gdLst/>
                <a:ahLst/>
                <a:cxnLst/>
                <a:rect l="l" t="t" r="r" b="b"/>
                <a:pathLst>
                  <a:path w="888" h="825" extrusionOk="0">
                    <a:moveTo>
                      <a:pt x="389" y="0"/>
                    </a:moveTo>
                    <a:cubicBezTo>
                      <a:pt x="319" y="0"/>
                      <a:pt x="253" y="23"/>
                      <a:pt x="205" y="71"/>
                    </a:cubicBezTo>
                    <a:cubicBezTo>
                      <a:pt x="0" y="208"/>
                      <a:pt x="0" y="481"/>
                      <a:pt x="68" y="617"/>
                    </a:cubicBezTo>
                    <a:cubicBezTo>
                      <a:pt x="156" y="750"/>
                      <a:pt x="302" y="825"/>
                      <a:pt x="430" y="825"/>
                    </a:cubicBezTo>
                    <a:cubicBezTo>
                      <a:pt x="501" y="825"/>
                      <a:pt x="566" y="802"/>
                      <a:pt x="614" y="754"/>
                    </a:cubicBezTo>
                    <a:cubicBezTo>
                      <a:pt x="819" y="617"/>
                      <a:pt x="887" y="344"/>
                      <a:pt x="751" y="208"/>
                    </a:cubicBezTo>
                    <a:cubicBezTo>
                      <a:pt x="663" y="76"/>
                      <a:pt x="518" y="0"/>
                      <a:pt x="38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38" name="Google Shape;10138;p51"/>
              <p:cNvSpPr/>
              <p:nvPr/>
            </p:nvSpPr>
            <p:spPr>
              <a:xfrm>
                <a:off x="1826857" y="1949675"/>
                <a:ext cx="34242" cy="15333"/>
              </a:xfrm>
              <a:custGeom>
                <a:avLst/>
                <a:gdLst/>
                <a:ahLst/>
                <a:cxnLst/>
                <a:rect l="l" t="t" r="r" b="b"/>
                <a:pathLst>
                  <a:path w="996" h="446" extrusionOk="0">
                    <a:moveTo>
                      <a:pt x="449" y="1"/>
                    </a:moveTo>
                    <a:cubicBezTo>
                      <a:pt x="344" y="1"/>
                      <a:pt x="248" y="51"/>
                      <a:pt x="173" y="164"/>
                    </a:cubicBezTo>
                    <a:cubicBezTo>
                      <a:pt x="0" y="365"/>
                      <a:pt x="154" y="445"/>
                      <a:pt x="355" y="445"/>
                    </a:cubicBezTo>
                    <a:cubicBezTo>
                      <a:pt x="631" y="445"/>
                      <a:pt x="995" y="294"/>
                      <a:pt x="719" y="96"/>
                    </a:cubicBezTo>
                    <a:cubicBezTo>
                      <a:pt x="627" y="35"/>
                      <a:pt x="535" y="1"/>
                      <a:pt x="44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39" name="Google Shape;10139;p51"/>
              <p:cNvSpPr/>
              <p:nvPr/>
            </p:nvSpPr>
            <p:spPr>
              <a:xfrm>
                <a:off x="2832816" y="2703044"/>
                <a:ext cx="39193" cy="27573"/>
              </a:xfrm>
              <a:custGeom>
                <a:avLst/>
                <a:gdLst/>
                <a:ahLst/>
                <a:cxnLst/>
                <a:rect l="l" t="t" r="r" b="b"/>
                <a:pathLst>
                  <a:path w="1140" h="802" extrusionOk="0">
                    <a:moveTo>
                      <a:pt x="572" y="0"/>
                    </a:moveTo>
                    <a:cubicBezTo>
                      <a:pt x="249" y="0"/>
                      <a:pt x="1" y="487"/>
                      <a:pt x="332" y="708"/>
                    </a:cubicBezTo>
                    <a:cubicBezTo>
                      <a:pt x="424" y="774"/>
                      <a:pt x="513" y="801"/>
                      <a:pt x="595" y="801"/>
                    </a:cubicBezTo>
                    <a:cubicBezTo>
                      <a:pt x="937" y="801"/>
                      <a:pt x="1140" y="314"/>
                      <a:pt x="809" y="94"/>
                    </a:cubicBezTo>
                    <a:cubicBezTo>
                      <a:pt x="730" y="28"/>
                      <a:pt x="649" y="0"/>
                      <a:pt x="5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140" name="Google Shape;10140;p51"/>
            <p:cNvGrpSpPr/>
            <p:nvPr/>
          </p:nvGrpSpPr>
          <p:grpSpPr>
            <a:xfrm flipH="1">
              <a:off x="5526696" y="995508"/>
              <a:ext cx="1536956" cy="1602704"/>
              <a:chOff x="1609851" y="1570464"/>
              <a:chExt cx="1473733" cy="1539433"/>
            </a:xfrm>
          </p:grpSpPr>
          <p:sp>
            <p:nvSpPr>
              <p:cNvPr id="10141" name="Google Shape;10141;p51"/>
              <p:cNvSpPr/>
              <p:nvPr/>
            </p:nvSpPr>
            <p:spPr>
              <a:xfrm>
                <a:off x="2083882" y="2441068"/>
                <a:ext cx="117373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26" extrusionOk="0">
                    <a:moveTo>
                      <a:pt x="3413" y="0"/>
                    </a:moveTo>
                    <a:lnTo>
                      <a:pt x="0" y="2389"/>
                    </a:lnTo>
                    <a:lnTo>
                      <a:pt x="68" y="2526"/>
                    </a:lnTo>
                    <a:lnTo>
                      <a:pt x="3413" y="69"/>
                    </a:lnTo>
                    <a:lnTo>
                      <a:pt x="341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42" name="Google Shape;10142;p51"/>
              <p:cNvSpPr/>
              <p:nvPr/>
            </p:nvSpPr>
            <p:spPr>
              <a:xfrm>
                <a:off x="2039291" y="2403525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2935" y="0"/>
                    </a:moveTo>
                    <a:lnTo>
                      <a:pt x="0" y="888"/>
                    </a:lnTo>
                    <a:lnTo>
                      <a:pt x="0" y="1024"/>
                    </a:lnTo>
                    <a:lnTo>
                      <a:pt x="2935" y="69"/>
                    </a:lnTo>
                    <a:lnTo>
                      <a:pt x="293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43" name="Google Shape;10143;p51"/>
              <p:cNvSpPr/>
              <p:nvPr/>
            </p:nvSpPr>
            <p:spPr>
              <a:xfrm>
                <a:off x="2151920" y="2513816"/>
                <a:ext cx="68107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26" extrusionOk="0">
                    <a:moveTo>
                      <a:pt x="1980" y="0"/>
                    </a:moveTo>
                    <a:lnTo>
                      <a:pt x="1" y="2458"/>
                    </a:lnTo>
                    <a:lnTo>
                      <a:pt x="137" y="2526"/>
                    </a:lnTo>
                    <a:lnTo>
                      <a:pt x="198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44" name="Google Shape;10144;p51"/>
              <p:cNvSpPr/>
              <p:nvPr/>
            </p:nvSpPr>
            <p:spPr>
              <a:xfrm>
                <a:off x="2241102" y="2509106"/>
                <a:ext cx="49301" cy="133807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892" extrusionOk="0">
                    <a:moveTo>
                      <a:pt x="1366" y="1"/>
                    </a:moveTo>
                    <a:lnTo>
                      <a:pt x="0" y="3892"/>
                    </a:lnTo>
                    <a:lnTo>
                      <a:pt x="69" y="3892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45" name="Google Shape;10145;p51"/>
              <p:cNvSpPr/>
              <p:nvPr/>
            </p:nvSpPr>
            <p:spPr>
              <a:xfrm>
                <a:off x="2158968" y="2074990"/>
                <a:ext cx="61059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2595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775" y="2594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46" name="Google Shape;10146;p51"/>
              <p:cNvSpPr/>
              <p:nvPr/>
            </p:nvSpPr>
            <p:spPr>
              <a:xfrm>
                <a:off x="2022858" y="2333115"/>
                <a:ext cx="145531" cy="4744"/>
              </a:xfrm>
              <a:custGeom>
                <a:avLst/>
                <a:gdLst/>
                <a:ahLst/>
                <a:cxnLst/>
                <a:rect l="l" t="t" r="r" b="b"/>
                <a:pathLst>
                  <a:path w="4233" h="138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4232" y="137"/>
                    </a:lnTo>
                    <a:lnTo>
                      <a:pt x="4232" y="69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47" name="Google Shape;10147;p51"/>
              <p:cNvSpPr/>
              <p:nvPr/>
            </p:nvSpPr>
            <p:spPr>
              <a:xfrm>
                <a:off x="2346717" y="2016303"/>
                <a:ext cx="4710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3073" extrusionOk="0">
                    <a:moveTo>
                      <a:pt x="0" y="1"/>
                    </a:moveTo>
                    <a:lnTo>
                      <a:pt x="0" y="3072"/>
                    </a:lnTo>
                    <a:lnTo>
                      <a:pt x="137" y="3072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48" name="Google Shape;10148;p51"/>
              <p:cNvSpPr/>
              <p:nvPr/>
            </p:nvSpPr>
            <p:spPr>
              <a:xfrm>
                <a:off x="2086220" y="2143028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69" y="1"/>
                    </a:moveTo>
                    <a:lnTo>
                      <a:pt x="0" y="137"/>
                    </a:lnTo>
                    <a:lnTo>
                      <a:pt x="3413" y="2595"/>
                    </a:lnTo>
                    <a:lnTo>
                      <a:pt x="3413" y="2526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49" name="Google Shape;10149;p51"/>
              <p:cNvSpPr/>
              <p:nvPr/>
            </p:nvSpPr>
            <p:spPr>
              <a:xfrm>
                <a:off x="2492179" y="2445744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69"/>
                    </a:cubicBezTo>
                    <a:lnTo>
                      <a:pt x="3277" y="2595"/>
                    </a:lnTo>
                    <a:cubicBezTo>
                      <a:pt x="3346" y="2527"/>
                      <a:pt x="3346" y="2527"/>
                      <a:pt x="3414" y="2458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50" name="Google Shape;10150;p51"/>
              <p:cNvSpPr/>
              <p:nvPr/>
            </p:nvSpPr>
            <p:spPr>
              <a:xfrm>
                <a:off x="2342007" y="2556069"/>
                <a:ext cx="4744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138" h="3072" extrusionOk="0">
                    <a:moveTo>
                      <a:pt x="69" y="0"/>
                    </a:moveTo>
                    <a:lnTo>
                      <a:pt x="1" y="3072"/>
                    </a:lnTo>
                    <a:lnTo>
                      <a:pt x="137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51" name="Google Shape;10151;p51"/>
              <p:cNvSpPr/>
              <p:nvPr/>
            </p:nvSpPr>
            <p:spPr>
              <a:xfrm>
                <a:off x="2553203" y="2241596"/>
                <a:ext cx="103278" cy="32902"/>
              </a:xfrm>
              <a:custGeom>
                <a:avLst/>
                <a:gdLst/>
                <a:ahLst/>
                <a:cxnLst/>
                <a:rect l="l" t="t" r="r" b="b"/>
                <a:pathLst>
                  <a:path w="3004" h="957" extrusionOk="0">
                    <a:moveTo>
                      <a:pt x="2936" y="1"/>
                    </a:moveTo>
                    <a:lnTo>
                      <a:pt x="1" y="888"/>
                    </a:lnTo>
                    <a:lnTo>
                      <a:pt x="1" y="956"/>
                    </a:lnTo>
                    <a:lnTo>
                      <a:pt x="3004" y="137"/>
                    </a:lnTo>
                    <a:cubicBezTo>
                      <a:pt x="3004" y="137"/>
                      <a:pt x="3004" y="1"/>
                      <a:pt x="2936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52" name="Google Shape;10152;p51"/>
              <p:cNvSpPr/>
              <p:nvPr/>
            </p:nvSpPr>
            <p:spPr>
              <a:xfrm>
                <a:off x="2527384" y="2340163"/>
                <a:ext cx="143193" cy="4710"/>
              </a:xfrm>
              <a:custGeom>
                <a:avLst/>
                <a:gdLst/>
                <a:ahLst/>
                <a:cxnLst/>
                <a:rect l="l" t="t" r="r" b="b"/>
                <a:pathLst>
                  <a:path w="4165" h="137" extrusionOk="0">
                    <a:moveTo>
                      <a:pt x="1" y="0"/>
                    </a:moveTo>
                    <a:lnTo>
                      <a:pt x="1" y="69"/>
                    </a:lnTo>
                    <a:lnTo>
                      <a:pt x="4165" y="137"/>
                    </a:lnTo>
                    <a:lnTo>
                      <a:pt x="416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53" name="Google Shape;10153;p51"/>
              <p:cNvSpPr/>
              <p:nvPr/>
            </p:nvSpPr>
            <p:spPr>
              <a:xfrm>
                <a:off x="2471070" y="2513816"/>
                <a:ext cx="65735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2595" extrusionOk="0">
                    <a:moveTo>
                      <a:pt x="1" y="0"/>
                    </a:moveTo>
                    <a:lnTo>
                      <a:pt x="1775" y="2594"/>
                    </a:lnTo>
                    <a:lnTo>
                      <a:pt x="1912" y="252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54" name="Google Shape;10154;p51"/>
              <p:cNvSpPr/>
              <p:nvPr/>
            </p:nvSpPr>
            <p:spPr>
              <a:xfrm>
                <a:off x="2400659" y="2509106"/>
                <a:ext cx="44625" cy="138517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9" extrusionOk="0">
                    <a:moveTo>
                      <a:pt x="1" y="1"/>
                    </a:moveTo>
                    <a:lnTo>
                      <a:pt x="1161" y="4028"/>
                    </a:lnTo>
                    <a:lnTo>
                      <a:pt x="1298" y="4028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55" name="Google Shape;10155;p51"/>
              <p:cNvSpPr/>
              <p:nvPr/>
            </p:nvSpPr>
            <p:spPr>
              <a:xfrm>
                <a:off x="1936048" y="2030399"/>
                <a:ext cx="145496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232" h="3209" extrusionOk="0">
                    <a:moveTo>
                      <a:pt x="137" y="0"/>
                    </a:moveTo>
                    <a:lnTo>
                      <a:pt x="0" y="137"/>
                    </a:lnTo>
                    <a:lnTo>
                      <a:pt x="4164" y="3209"/>
                    </a:lnTo>
                    <a:lnTo>
                      <a:pt x="4232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56" name="Google Shape;10156;p51"/>
              <p:cNvSpPr/>
              <p:nvPr/>
            </p:nvSpPr>
            <p:spPr>
              <a:xfrm>
                <a:off x="1860928" y="2171185"/>
                <a:ext cx="169012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4916" h="1776" extrusionOk="0">
                    <a:moveTo>
                      <a:pt x="69" y="1"/>
                    </a:moveTo>
                    <a:lnTo>
                      <a:pt x="1" y="206"/>
                    </a:lnTo>
                    <a:lnTo>
                      <a:pt x="4915" y="1776"/>
                    </a:lnTo>
                    <a:lnTo>
                      <a:pt x="4915" y="1707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57" name="Google Shape;10157;p51"/>
              <p:cNvSpPr/>
              <p:nvPr/>
            </p:nvSpPr>
            <p:spPr>
              <a:xfrm>
                <a:off x="2766772" y="2654603"/>
                <a:ext cx="79796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321" h="1844" extrusionOk="0">
                    <a:moveTo>
                      <a:pt x="137" y="1"/>
                    </a:moveTo>
                    <a:cubicBezTo>
                      <a:pt x="137" y="69"/>
                      <a:pt x="68" y="137"/>
                      <a:pt x="0" y="206"/>
                    </a:cubicBezTo>
                    <a:lnTo>
                      <a:pt x="2184" y="1844"/>
                    </a:lnTo>
                    <a:lnTo>
                      <a:pt x="2253" y="1776"/>
                    </a:lnTo>
                    <a:lnTo>
                      <a:pt x="2321" y="1639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58" name="Google Shape;10158;p51"/>
              <p:cNvSpPr/>
              <p:nvPr/>
            </p:nvSpPr>
            <p:spPr>
              <a:xfrm>
                <a:off x="1837481" y="2328440"/>
                <a:ext cx="176026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5120" h="274" extrusionOk="0">
                    <a:moveTo>
                      <a:pt x="0" y="0"/>
                    </a:moveTo>
                    <a:cubicBezTo>
                      <a:pt x="0" y="68"/>
                      <a:pt x="0" y="137"/>
                      <a:pt x="0" y="205"/>
                    </a:cubicBezTo>
                    <a:lnTo>
                      <a:pt x="5120" y="273"/>
                    </a:lnTo>
                    <a:lnTo>
                      <a:pt x="5120" y="137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59" name="Google Shape;10159;p51"/>
              <p:cNvSpPr/>
              <p:nvPr/>
            </p:nvSpPr>
            <p:spPr>
              <a:xfrm>
                <a:off x="1722479" y="2323729"/>
                <a:ext cx="93892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74" extrusionOk="0">
                    <a:moveTo>
                      <a:pt x="1" y="1"/>
                    </a:moveTo>
                    <a:lnTo>
                      <a:pt x="1" y="205"/>
                    </a:lnTo>
                    <a:lnTo>
                      <a:pt x="1" y="274"/>
                    </a:lnTo>
                    <a:lnTo>
                      <a:pt x="2731" y="274"/>
                    </a:lnTo>
                    <a:cubicBezTo>
                      <a:pt x="2731" y="205"/>
                      <a:pt x="2731" y="137"/>
                      <a:pt x="2731" y="69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60" name="Google Shape;10160;p51"/>
              <p:cNvSpPr/>
              <p:nvPr/>
            </p:nvSpPr>
            <p:spPr>
              <a:xfrm>
                <a:off x="2403032" y="2032737"/>
                <a:ext cx="49301" cy="136145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960" extrusionOk="0">
                    <a:moveTo>
                      <a:pt x="1365" y="1"/>
                    </a:moveTo>
                    <a:lnTo>
                      <a:pt x="0" y="3960"/>
                    </a:lnTo>
                    <a:lnTo>
                      <a:pt x="68" y="3960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61" name="Google Shape;10161;p51"/>
              <p:cNvSpPr/>
              <p:nvPr/>
            </p:nvSpPr>
            <p:spPr>
              <a:xfrm>
                <a:off x="2611890" y="2539636"/>
                <a:ext cx="147868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301" h="3209" extrusionOk="0">
                    <a:moveTo>
                      <a:pt x="137" y="0"/>
                    </a:moveTo>
                    <a:lnTo>
                      <a:pt x="0" y="69"/>
                    </a:lnTo>
                    <a:lnTo>
                      <a:pt x="4164" y="3208"/>
                    </a:lnTo>
                    <a:lnTo>
                      <a:pt x="4300" y="3004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62" name="Google Shape;10162;p51"/>
              <p:cNvSpPr/>
              <p:nvPr/>
            </p:nvSpPr>
            <p:spPr>
              <a:xfrm>
                <a:off x="2663494" y="2443406"/>
                <a:ext cx="171350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844" extrusionOk="0">
                    <a:moveTo>
                      <a:pt x="1" y="1"/>
                    </a:moveTo>
                    <a:cubicBezTo>
                      <a:pt x="1" y="69"/>
                      <a:pt x="1" y="69"/>
                      <a:pt x="1" y="137"/>
                    </a:cubicBezTo>
                    <a:lnTo>
                      <a:pt x="4915" y="1844"/>
                    </a:lnTo>
                    <a:lnTo>
                      <a:pt x="4984" y="1707"/>
                    </a:lnTo>
                    <a:lnTo>
                      <a:pt x="4984" y="1639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63" name="Google Shape;10163;p51"/>
              <p:cNvSpPr/>
              <p:nvPr/>
            </p:nvSpPr>
            <p:spPr>
              <a:xfrm>
                <a:off x="2851244" y="211019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80"/>
                    </a:lnTo>
                    <a:cubicBezTo>
                      <a:pt x="0" y="1980"/>
                      <a:pt x="69" y="2048"/>
                      <a:pt x="69" y="2116"/>
                    </a:cubicBezTo>
                    <a:lnTo>
                      <a:pt x="6212" y="205"/>
                    </a:lnTo>
                    <a:cubicBezTo>
                      <a:pt x="6212" y="137"/>
                      <a:pt x="6212" y="68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64" name="Google Shape;10164;p51"/>
              <p:cNvSpPr/>
              <p:nvPr/>
            </p:nvSpPr>
            <p:spPr>
              <a:xfrm>
                <a:off x="2250488" y="2030399"/>
                <a:ext cx="44625" cy="138483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8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229" y="4028"/>
                    </a:lnTo>
                    <a:lnTo>
                      <a:pt x="1297" y="4028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65" name="Google Shape;10165;p51"/>
              <p:cNvSpPr/>
              <p:nvPr/>
            </p:nvSpPr>
            <p:spPr>
              <a:xfrm>
                <a:off x="2489841" y="2150076"/>
                <a:ext cx="119711" cy="86878"/>
              </a:xfrm>
              <a:custGeom>
                <a:avLst/>
                <a:gdLst/>
                <a:ahLst/>
                <a:cxnLst/>
                <a:rect l="l" t="t" r="r" b="b"/>
                <a:pathLst>
                  <a:path w="3482" h="2527" extrusionOk="0">
                    <a:moveTo>
                      <a:pt x="3414" y="1"/>
                    </a:moveTo>
                    <a:lnTo>
                      <a:pt x="1" y="2458"/>
                    </a:lnTo>
                    <a:lnTo>
                      <a:pt x="69" y="2458"/>
                    </a:lnTo>
                    <a:lnTo>
                      <a:pt x="69" y="2526"/>
                    </a:lnTo>
                    <a:lnTo>
                      <a:pt x="3482" y="137"/>
                    </a:lnTo>
                    <a:lnTo>
                      <a:pt x="341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66" name="Google Shape;10166;p51"/>
              <p:cNvSpPr/>
              <p:nvPr/>
            </p:nvSpPr>
            <p:spPr>
              <a:xfrm>
                <a:off x="2473407" y="2077328"/>
                <a:ext cx="68107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95" extrusionOk="0">
                    <a:moveTo>
                      <a:pt x="1844" y="1"/>
                    </a:moveTo>
                    <a:lnTo>
                      <a:pt x="1" y="2526"/>
                    </a:lnTo>
                    <a:lnTo>
                      <a:pt x="69" y="2526"/>
                    </a:lnTo>
                    <a:lnTo>
                      <a:pt x="69" y="2594"/>
                    </a:lnTo>
                    <a:lnTo>
                      <a:pt x="1980" y="137"/>
                    </a:lnTo>
                    <a:lnTo>
                      <a:pt x="184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67" name="Google Shape;10167;p51"/>
              <p:cNvSpPr/>
              <p:nvPr/>
            </p:nvSpPr>
            <p:spPr>
              <a:xfrm>
                <a:off x="2041629" y="2234548"/>
                <a:ext cx="100940" cy="37577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93" extrusionOk="0">
                    <a:moveTo>
                      <a:pt x="1" y="1"/>
                    </a:moveTo>
                    <a:lnTo>
                      <a:pt x="1" y="137"/>
                    </a:lnTo>
                    <a:lnTo>
                      <a:pt x="2936" y="1093"/>
                    </a:lnTo>
                    <a:cubicBezTo>
                      <a:pt x="2936" y="1025"/>
                      <a:pt x="2936" y="1025"/>
                      <a:pt x="2936" y="1025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68" name="Google Shape;10168;p51"/>
              <p:cNvSpPr/>
              <p:nvPr/>
            </p:nvSpPr>
            <p:spPr>
              <a:xfrm>
                <a:off x="1846866" y="1959989"/>
                <a:ext cx="77458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253" h="1844" extrusionOk="0">
                    <a:moveTo>
                      <a:pt x="137" y="1"/>
                    </a:moveTo>
                    <a:lnTo>
                      <a:pt x="69" y="69"/>
                    </a:lnTo>
                    <a:cubicBezTo>
                      <a:pt x="69" y="137"/>
                      <a:pt x="0" y="137"/>
                      <a:pt x="0" y="205"/>
                    </a:cubicBezTo>
                    <a:lnTo>
                      <a:pt x="2184" y="1844"/>
                    </a:lnTo>
                    <a:lnTo>
                      <a:pt x="2253" y="170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69" name="Google Shape;10169;p51"/>
              <p:cNvSpPr/>
              <p:nvPr/>
            </p:nvSpPr>
            <p:spPr>
              <a:xfrm>
                <a:off x="2553203" y="2408201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2936" y="1025"/>
                    </a:lnTo>
                    <a:lnTo>
                      <a:pt x="2936" y="956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70" name="Google Shape;10170;p51"/>
              <p:cNvSpPr/>
              <p:nvPr/>
            </p:nvSpPr>
            <p:spPr>
              <a:xfrm>
                <a:off x="2665832" y="2182943"/>
                <a:ext cx="171350" cy="5868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7" extrusionOk="0">
                    <a:moveTo>
                      <a:pt x="4916" y="0"/>
                    </a:moveTo>
                    <a:lnTo>
                      <a:pt x="1" y="1570"/>
                    </a:lnTo>
                    <a:lnTo>
                      <a:pt x="1" y="1707"/>
                    </a:lnTo>
                    <a:lnTo>
                      <a:pt x="4984" y="137"/>
                    </a:lnTo>
                    <a:lnTo>
                      <a:pt x="491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71" name="Google Shape;10171;p51"/>
              <p:cNvSpPr/>
              <p:nvPr/>
            </p:nvSpPr>
            <p:spPr>
              <a:xfrm>
                <a:off x="1858590" y="2436358"/>
                <a:ext cx="171350" cy="58721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8" extrusionOk="0">
                    <a:moveTo>
                      <a:pt x="4915" y="1"/>
                    </a:moveTo>
                    <a:lnTo>
                      <a:pt x="1" y="1503"/>
                    </a:lnTo>
                    <a:lnTo>
                      <a:pt x="69" y="1707"/>
                    </a:lnTo>
                    <a:lnTo>
                      <a:pt x="4983" y="137"/>
                    </a:lnTo>
                    <a:cubicBezTo>
                      <a:pt x="4983" y="69"/>
                      <a:pt x="4983" y="69"/>
                      <a:pt x="4915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72" name="Google Shape;10172;p51"/>
              <p:cNvSpPr/>
              <p:nvPr/>
            </p:nvSpPr>
            <p:spPr>
              <a:xfrm>
                <a:off x="1633298" y="2096099"/>
                <a:ext cx="213603" cy="77493"/>
              </a:xfrm>
              <a:custGeom>
                <a:avLst/>
                <a:gdLst/>
                <a:ahLst/>
                <a:cxnLst/>
                <a:rect l="l" t="t" r="r" b="b"/>
                <a:pathLst>
                  <a:path w="6213" h="2254" extrusionOk="0">
                    <a:moveTo>
                      <a:pt x="69" y="1"/>
                    </a:moveTo>
                    <a:cubicBezTo>
                      <a:pt x="69" y="69"/>
                      <a:pt x="69" y="137"/>
                      <a:pt x="1" y="205"/>
                    </a:cubicBezTo>
                    <a:lnTo>
                      <a:pt x="6144" y="2185"/>
                    </a:lnTo>
                    <a:lnTo>
                      <a:pt x="6144" y="2253"/>
                    </a:lnTo>
                    <a:lnTo>
                      <a:pt x="6212" y="2048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73" name="Google Shape;10173;p51"/>
              <p:cNvSpPr/>
              <p:nvPr/>
            </p:nvSpPr>
            <p:spPr>
              <a:xfrm>
                <a:off x="2661157" y="1732359"/>
                <a:ext cx="136145" cy="183074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25" extrusionOk="0">
                    <a:moveTo>
                      <a:pt x="3755" y="1"/>
                    </a:moveTo>
                    <a:lnTo>
                      <a:pt x="0" y="5188"/>
                    </a:lnTo>
                    <a:lnTo>
                      <a:pt x="137" y="5325"/>
                    </a:lnTo>
                    <a:lnTo>
                      <a:pt x="3959" y="137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74" name="Google Shape;10174;p51"/>
              <p:cNvSpPr/>
              <p:nvPr/>
            </p:nvSpPr>
            <p:spPr>
              <a:xfrm>
                <a:off x="1907856" y="1722973"/>
                <a:ext cx="136145" cy="18544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94" extrusionOk="0">
                    <a:moveTo>
                      <a:pt x="206" y="1"/>
                    </a:moveTo>
                    <a:lnTo>
                      <a:pt x="1" y="137"/>
                    </a:lnTo>
                    <a:lnTo>
                      <a:pt x="3755" y="5393"/>
                    </a:lnTo>
                    <a:lnTo>
                      <a:pt x="3960" y="5325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75" name="Google Shape;10175;p51"/>
              <p:cNvSpPr/>
              <p:nvPr/>
            </p:nvSpPr>
            <p:spPr>
              <a:xfrm>
                <a:off x="2515660" y="1746455"/>
                <a:ext cx="37577" cy="91554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2663" extrusionOk="0">
                    <a:moveTo>
                      <a:pt x="888" y="0"/>
                    </a:moveTo>
                    <a:lnTo>
                      <a:pt x="1" y="2594"/>
                    </a:lnTo>
                    <a:lnTo>
                      <a:pt x="137" y="2662"/>
                    </a:lnTo>
                    <a:lnTo>
                      <a:pt x="1093" y="137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76" name="Google Shape;10176;p51"/>
              <p:cNvSpPr/>
              <p:nvPr/>
            </p:nvSpPr>
            <p:spPr>
              <a:xfrm>
                <a:off x="2161306" y="1741745"/>
                <a:ext cx="32902" cy="93926"/>
              </a:xfrm>
              <a:custGeom>
                <a:avLst/>
                <a:gdLst/>
                <a:ahLst/>
                <a:cxnLst/>
                <a:rect l="l" t="t" r="r" b="b"/>
                <a:pathLst>
                  <a:path w="957" h="2732" extrusionOk="0">
                    <a:moveTo>
                      <a:pt x="137" y="1"/>
                    </a:moveTo>
                    <a:lnTo>
                      <a:pt x="1" y="69"/>
                    </a:lnTo>
                    <a:lnTo>
                      <a:pt x="752" y="2731"/>
                    </a:lnTo>
                    <a:lnTo>
                      <a:pt x="956" y="266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77" name="Google Shape;10177;p51"/>
              <p:cNvSpPr/>
              <p:nvPr/>
            </p:nvSpPr>
            <p:spPr>
              <a:xfrm>
                <a:off x="1835108" y="2640541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0"/>
                    </a:moveTo>
                    <a:lnTo>
                      <a:pt x="1" y="1570"/>
                    </a:lnTo>
                    <a:lnTo>
                      <a:pt x="137" y="1775"/>
                    </a:lnTo>
                    <a:lnTo>
                      <a:pt x="2322" y="137"/>
                    </a:lnTo>
                    <a:cubicBezTo>
                      <a:pt x="2322" y="137"/>
                      <a:pt x="2253" y="69"/>
                      <a:pt x="225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78" name="Google Shape;10178;p51"/>
              <p:cNvSpPr/>
              <p:nvPr/>
            </p:nvSpPr>
            <p:spPr>
              <a:xfrm>
                <a:off x="2349055" y="1586863"/>
                <a:ext cx="9420" cy="222989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6" extrusionOk="0">
                    <a:moveTo>
                      <a:pt x="69" y="1"/>
                    </a:moveTo>
                    <a:lnTo>
                      <a:pt x="0" y="6485"/>
                    </a:lnTo>
                    <a:lnTo>
                      <a:pt x="205" y="6485"/>
                    </a:lnTo>
                    <a:lnTo>
                      <a:pt x="27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79" name="Google Shape;10179;p51"/>
              <p:cNvSpPr/>
              <p:nvPr/>
            </p:nvSpPr>
            <p:spPr>
              <a:xfrm>
                <a:off x="1628622" y="249504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12"/>
                    </a:lnTo>
                    <a:cubicBezTo>
                      <a:pt x="0" y="1980"/>
                      <a:pt x="0" y="2048"/>
                      <a:pt x="69" y="2116"/>
                    </a:cubicBezTo>
                    <a:lnTo>
                      <a:pt x="6212" y="137"/>
                    </a:lnTo>
                    <a:cubicBezTo>
                      <a:pt x="6212" y="137"/>
                      <a:pt x="6212" y="69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80" name="Google Shape;10180;p51"/>
              <p:cNvSpPr/>
              <p:nvPr/>
            </p:nvSpPr>
            <p:spPr>
              <a:xfrm>
                <a:off x="2651771" y="2769604"/>
                <a:ext cx="133807" cy="185411"/>
              </a:xfrm>
              <a:custGeom>
                <a:avLst/>
                <a:gdLst/>
                <a:ahLst/>
                <a:cxnLst/>
                <a:rect l="l" t="t" r="r" b="b"/>
                <a:pathLst>
                  <a:path w="3892" h="5393" extrusionOk="0">
                    <a:moveTo>
                      <a:pt x="69" y="0"/>
                    </a:moveTo>
                    <a:lnTo>
                      <a:pt x="0" y="137"/>
                    </a:lnTo>
                    <a:lnTo>
                      <a:pt x="3686" y="5393"/>
                    </a:lnTo>
                    <a:lnTo>
                      <a:pt x="3891" y="525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81" name="Google Shape;10181;p51"/>
              <p:cNvSpPr/>
              <p:nvPr/>
            </p:nvSpPr>
            <p:spPr>
              <a:xfrm>
                <a:off x="2499227" y="2847027"/>
                <a:ext cx="35240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5" extrusionOk="0">
                    <a:moveTo>
                      <a:pt x="1" y="1"/>
                    </a:moveTo>
                    <a:lnTo>
                      <a:pt x="820" y="2595"/>
                    </a:lnTo>
                    <a:lnTo>
                      <a:pt x="1025" y="252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82" name="Google Shape;10182;p51"/>
              <p:cNvSpPr/>
              <p:nvPr/>
            </p:nvSpPr>
            <p:spPr>
              <a:xfrm>
                <a:off x="2848906" y="2504431"/>
                <a:ext cx="213569" cy="79830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322" extrusionOk="0">
                    <a:moveTo>
                      <a:pt x="68" y="0"/>
                    </a:moveTo>
                    <a:cubicBezTo>
                      <a:pt x="0" y="69"/>
                      <a:pt x="0" y="137"/>
                      <a:pt x="0" y="205"/>
                    </a:cubicBezTo>
                    <a:lnTo>
                      <a:pt x="6075" y="2321"/>
                    </a:lnTo>
                    <a:lnTo>
                      <a:pt x="6211" y="2048"/>
                    </a:lnTo>
                    <a:lnTo>
                      <a:pt x="6211" y="1980"/>
                    </a:lnTo>
                    <a:lnTo>
                      <a:pt x="6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83" name="Google Shape;10183;p51"/>
              <p:cNvSpPr/>
              <p:nvPr/>
            </p:nvSpPr>
            <p:spPr>
              <a:xfrm>
                <a:off x="2142534" y="2840014"/>
                <a:ext cx="35240" cy="89182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4" extrusionOk="0">
                    <a:moveTo>
                      <a:pt x="888" y="0"/>
                    </a:moveTo>
                    <a:lnTo>
                      <a:pt x="1" y="2526"/>
                    </a:lnTo>
                    <a:lnTo>
                      <a:pt x="205" y="2594"/>
                    </a:lnTo>
                    <a:lnTo>
                      <a:pt x="1025" y="68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84" name="Google Shape;10184;p51"/>
              <p:cNvSpPr/>
              <p:nvPr/>
            </p:nvSpPr>
            <p:spPr>
              <a:xfrm>
                <a:off x="1896133" y="2762556"/>
                <a:ext cx="136145" cy="18073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257" extrusionOk="0">
                    <a:moveTo>
                      <a:pt x="3823" y="1"/>
                    </a:moveTo>
                    <a:lnTo>
                      <a:pt x="1" y="5120"/>
                    </a:lnTo>
                    <a:lnTo>
                      <a:pt x="137" y="5257"/>
                    </a:lnTo>
                    <a:lnTo>
                      <a:pt x="3960" y="69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85" name="Google Shape;10185;p51"/>
              <p:cNvSpPr/>
              <p:nvPr/>
            </p:nvSpPr>
            <p:spPr>
              <a:xfrm>
                <a:off x="2332621" y="2868171"/>
                <a:ext cx="9420" cy="222954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5" extrusionOk="0">
                    <a:moveTo>
                      <a:pt x="137" y="0"/>
                    </a:moveTo>
                    <a:lnTo>
                      <a:pt x="0" y="6485"/>
                    </a:lnTo>
                    <a:lnTo>
                      <a:pt x="274" y="6485"/>
                    </a:lnTo>
                    <a:lnTo>
                      <a:pt x="274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86" name="Google Shape;10186;p51"/>
              <p:cNvSpPr/>
              <p:nvPr/>
            </p:nvSpPr>
            <p:spPr>
              <a:xfrm>
                <a:off x="2349055" y="1828589"/>
                <a:ext cx="7082" cy="176026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0" extrusionOk="0">
                    <a:moveTo>
                      <a:pt x="0" y="0"/>
                    </a:moveTo>
                    <a:lnTo>
                      <a:pt x="0" y="5120"/>
                    </a:lnTo>
                    <a:lnTo>
                      <a:pt x="69" y="5120"/>
                    </a:lnTo>
                    <a:lnTo>
                      <a:pt x="20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87" name="Google Shape;10187;p51"/>
              <p:cNvSpPr/>
              <p:nvPr/>
            </p:nvSpPr>
            <p:spPr>
              <a:xfrm>
                <a:off x="2048677" y="1922446"/>
                <a:ext cx="105615" cy="147868"/>
              </a:xfrm>
              <a:custGeom>
                <a:avLst/>
                <a:gdLst/>
                <a:ahLst/>
                <a:cxnLst/>
                <a:rect l="l" t="t" r="r" b="b"/>
                <a:pathLst>
                  <a:path w="3072" h="4301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048" y="2936"/>
                    </a:lnTo>
                    <a:lnTo>
                      <a:pt x="3004" y="4301"/>
                    </a:lnTo>
                    <a:lnTo>
                      <a:pt x="3072" y="4164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88" name="Google Shape;10188;p51"/>
              <p:cNvSpPr/>
              <p:nvPr/>
            </p:nvSpPr>
            <p:spPr>
              <a:xfrm>
                <a:off x="2039291" y="260533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0" y="4164"/>
                    </a:lnTo>
                    <a:lnTo>
                      <a:pt x="137" y="4232"/>
                    </a:lnTo>
                    <a:lnTo>
                      <a:pt x="3208" y="137"/>
                    </a:lnTo>
                    <a:lnTo>
                      <a:pt x="307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89" name="Google Shape;10189;p51"/>
              <p:cNvSpPr/>
              <p:nvPr/>
            </p:nvSpPr>
            <p:spPr>
              <a:xfrm>
                <a:off x="2194173" y="1849698"/>
                <a:ext cx="56349" cy="171350"/>
              </a:xfrm>
              <a:custGeom>
                <a:avLst/>
                <a:gdLst/>
                <a:ahLst/>
                <a:cxnLst/>
                <a:rect l="l" t="t" r="r" b="b"/>
                <a:pathLst>
                  <a:path w="1639" h="4984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1502" y="4983"/>
                    </a:lnTo>
                    <a:lnTo>
                      <a:pt x="1638" y="498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90" name="Google Shape;10190;p51"/>
              <p:cNvSpPr/>
              <p:nvPr/>
            </p:nvSpPr>
            <p:spPr>
              <a:xfrm>
                <a:off x="1926628" y="2530250"/>
                <a:ext cx="147903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4302" h="3072" extrusionOk="0">
                    <a:moveTo>
                      <a:pt x="4301" y="0"/>
                    </a:moveTo>
                    <a:lnTo>
                      <a:pt x="1" y="2935"/>
                    </a:lnTo>
                    <a:lnTo>
                      <a:pt x="138" y="3072"/>
                    </a:lnTo>
                    <a:lnTo>
                      <a:pt x="4301" y="69"/>
                    </a:lnTo>
                    <a:lnTo>
                      <a:pt x="4301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91" name="Google Shape;10191;p51"/>
              <p:cNvSpPr/>
              <p:nvPr/>
            </p:nvSpPr>
            <p:spPr>
              <a:xfrm>
                <a:off x="2778496" y="1976423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1"/>
                    </a:moveTo>
                    <a:lnTo>
                      <a:pt x="0" y="1570"/>
                    </a:lnTo>
                    <a:lnTo>
                      <a:pt x="69" y="1775"/>
                    </a:lnTo>
                    <a:lnTo>
                      <a:pt x="2321" y="205"/>
                    </a:lnTo>
                    <a:lnTo>
                      <a:pt x="2253" y="69"/>
                    </a:lnTo>
                    <a:lnTo>
                      <a:pt x="225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92" name="Google Shape;10192;p51"/>
              <p:cNvSpPr/>
              <p:nvPr/>
            </p:nvSpPr>
            <p:spPr>
              <a:xfrm>
                <a:off x="2452298" y="1852036"/>
                <a:ext cx="63397" cy="169012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6" extrusionOk="0">
                    <a:moveTo>
                      <a:pt x="1639" y="1"/>
                    </a:moveTo>
                    <a:lnTo>
                      <a:pt x="1" y="4915"/>
                    </a:lnTo>
                    <a:lnTo>
                      <a:pt x="137" y="4915"/>
                    </a:lnTo>
                    <a:lnTo>
                      <a:pt x="1844" y="69"/>
                    </a:lnTo>
                    <a:lnTo>
                      <a:pt x="163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93" name="Google Shape;10193;p51"/>
              <p:cNvSpPr/>
              <p:nvPr/>
            </p:nvSpPr>
            <p:spPr>
              <a:xfrm>
                <a:off x="2618904" y="2042123"/>
                <a:ext cx="150241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4370" h="3073" extrusionOk="0">
                    <a:moveTo>
                      <a:pt x="4233" y="1"/>
                    </a:moveTo>
                    <a:lnTo>
                      <a:pt x="1" y="3004"/>
                    </a:lnTo>
                    <a:lnTo>
                      <a:pt x="69" y="3072"/>
                    </a:lnTo>
                    <a:lnTo>
                      <a:pt x="4369" y="137"/>
                    </a:lnTo>
                    <a:lnTo>
                      <a:pt x="423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94" name="Google Shape;10194;p51"/>
              <p:cNvSpPr/>
              <p:nvPr/>
            </p:nvSpPr>
            <p:spPr>
              <a:xfrm>
                <a:off x="2543818" y="192715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1" y="4164"/>
                    </a:lnTo>
                    <a:lnTo>
                      <a:pt x="137" y="4232"/>
                    </a:lnTo>
                    <a:lnTo>
                      <a:pt x="3209" y="68"/>
                    </a:lnTo>
                    <a:cubicBezTo>
                      <a:pt x="3140" y="68"/>
                      <a:pt x="3072" y="0"/>
                      <a:pt x="30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95" name="Google Shape;10195;p51"/>
              <p:cNvSpPr/>
              <p:nvPr/>
            </p:nvSpPr>
            <p:spPr>
              <a:xfrm>
                <a:off x="2682266" y="2342501"/>
                <a:ext cx="176060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5121" h="206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5120" y="205"/>
                    </a:lnTo>
                    <a:lnTo>
                      <a:pt x="512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96" name="Google Shape;10196;p51"/>
              <p:cNvSpPr/>
              <p:nvPr/>
            </p:nvSpPr>
            <p:spPr>
              <a:xfrm>
                <a:off x="2877063" y="2344839"/>
                <a:ext cx="93892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06" extrusionOk="0">
                    <a:moveTo>
                      <a:pt x="0" y="1"/>
                    </a:moveTo>
                    <a:cubicBezTo>
                      <a:pt x="0" y="69"/>
                      <a:pt x="0" y="137"/>
                      <a:pt x="0" y="206"/>
                    </a:cubicBezTo>
                    <a:lnTo>
                      <a:pt x="2730" y="206"/>
                    </a:lnTo>
                    <a:lnTo>
                      <a:pt x="27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97" name="Google Shape;10197;p51"/>
              <p:cNvSpPr/>
              <p:nvPr/>
            </p:nvSpPr>
            <p:spPr>
              <a:xfrm>
                <a:off x="2539142" y="2610012"/>
                <a:ext cx="107953" cy="147903"/>
              </a:xfrm>
              <a:custGeom>
                <a:avLst/>
                <a:gdLst/>
                <a:ahLst/>
                <a:cxnLst/>
                <a:rect l="l" t="t" r="r" b="b"/>
                <a:pathLst>
                  <a:path w="3140" h="4302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935" y="4301"/>
                    </a:lnTo>
                    <a:lnTo>
                      <a:pt x="3140" y="4165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98" name="Google Shape;10198;p51"/>
              <p:cNvSpPr/>
              <p:nvPr/>
            </p:nvSpPr>
            <p:spPr>
              <a:xfrm>
                <a:off x="2442912" y="2656975"/>
                <a:ext cx="58687" cy="171316"/>
              </a:xfrm>
              <a:custGeom>
                <a:avLst/>
                <a:gdLst/>
                <a:ahLst/>
                <a:cxnLst/>
                <a:rect l="l" t="t" r="r" b="b"/>
                <a:pathLst>
                  <a:path w="1707" h="4983" extrusionOk="0">
                    <a:moveTo>
                      <a:pt x="1" y="0"/>
                    </a:moveTo>
                    <a:lnTo>
                      <a:pt x="1502" y="4983"/>
                    </a:lnTo>
                    <a:lnTo>
                      <a:pt x="1707" y="4915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99" name="Google Shape;10199;p51"/>
              <p:cNvSpPr/>
              <p:nvPr/>
            </p:nvSpPr>
            <p:spPr>
              <a:xfrm>
                <a:off x="2177739" y="2656975"/>
                <a:ext cx="63397" cy="168978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5" extrusionOk="0">
                    <a:moveTo>
                      <a:pt x="1707" y="0"/>
                    </a:moveTo>
                    <a:lnTo>
                      <a:pt x="1" y="4846"/>
                    </a:lnTo>
                    <a:lnTo>
                      <a:pt x="205" y="4915"/>
                    </a:lnTo>
                    <a:lnTo>
                      <a:pt x="18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00" name="Google Shape;10200;p51"/>
              <p:cNvSpPr/>
              <p:nvPr/>
            </p:nvSpPr>
            <p:spPr>
              <a:xfrm>
                <a:off x="2337297" y="2673374"/>
                <a:ext cx="7082" cy="17606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1" extrusionOk="0">
                    <a:moveTo>
                      <a:pt x="138" y="1"/>
                    </a:moveTo>
                    <a:lnTo>
                      <a:pt x="1" y="5120"/>
                    </a:lnTo>
                    <a:lnTo>
                      <a:pt x="206" y="5120"/>
                    </a:lnTo>
                    <a:lnTo>
                      <a:pt x="206" y="1776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01" name="Google Shape;10201;p51"/>
              <p:cNvSpPr/>
              <p:nvPr/>
            </p:nvSpPr>
            <p:spPr>
              <a:xfrm>
                <a:off x="2333962" y="1570464"/>
                <a:ext cx="36237" cy="24788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721" extrusionOk="0">
                    <a:moveTo>
                      <a:pt x="576" y="0"/>
                    </a:moveTo>
                    <a:cubicBezTo>
                      <a:pt x="1" y="0"/>
                      <a:pt x="587" y="721"/>
                      <a:pt x="893" y="721"/>
                    </a:cubicBezTo>
                    <a:cubicBezTo>
                      <a:pt x="986" y="721"/>
                      <a:pt x="1054" y="654"/>
                      <a:pt x="1054" y="478"/>
                    </a:cubicBezTo>
                    <a:cubicBezTo>
                      <a:pt x="1054" y="205"/>
                      <a:pt x="849" y="0"/>
                      <a:pt x="5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02" name="Google Shape;10202;p51"/>
              <p:cNvSpPr/>
              <p:nvPr/>
            </p:nvSpPr>
            <p:spPr>
              <a:xfrm>
                <a:off x="2323236" y="3077030"/>
                <a:ext cx="32902" cy="32867"/>
              </a:xfrm>
              <a:custGeom>
                <a:avLst/>
                <a:gdLst/>
                <a:ahLst/>
                <a:cxnLst/>
                <a:rect l="l" t="t" r="r" b="b"/>
                <a:pathLst>
                  <a:path w="957" h="956" extrusionOk="0">
                    <a:moveTo>
                      <a:pt x="478" y="0"/>
                    </a:moveTo>
                    <a:cubicBezTo>
                      <a:pt x="205" y="0"/>
                      <a:pt x="0" y="205"/>
                      <a:pt x="0" y="478"/>
                    </a:cubicBezTo>
                    <a:cubicBezTo>
                      <a:pt x="0" y="751"/>
                      <a:pt x="205" y="956"/>
                      <a:pt x="478" y="956"/>
                    </a:cubicBezTo>
                    <a:cubicBezTo>
                      <a:pt x="751" y="956"/>
                      <a:pt x="956" y="751"/>
                      <a:pt x="956" y="478"/>
                    </a:cubicBezTo>
                    <a:cubicBezTo>
                      <a:pt x="956" y="205"/>
                      <a:pt x="751" y="0"/>
                      <a:pt x="478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03" name="Google Shape;10203;p51"/>
              <p:cNvSpPr/>
              <p:nvPr/>
            </p:nvSpPr>
            <p:spPr>
              <a:xfrm>
                <a:off x="3048344" y="2095515"/>
                <a:ext cx="35240" cy="34071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91" extrusionOk="0">
                    <a:moveTo>
                      <a:pt x="482" y="0"/>
                    </a:moveTo>
                    <a:cubicBezTo>
                      <a:pt x="436" y="0"/>
                      <a:pt x="389" y="6"/>
                      <a:pt x="342" y="18"/>
                    </a:cubicBezTo>
                    <a:cubicBezTo>
                      <a:pt x="137" y="154"/>
                      <a:pt x="1" y="359"/>
                      <a:pt x="69" y="632"/>
                    </a:cubicBezTo>
                    <a:cubicBezTo>
                      <a:pt x="126" y="858"/>
                      <a:pt x="323" y="991"/>
                      <a:pt x="544" y="991"/>
                    </a:cubicBezTo>
                    <a:cubicBezTo>
                      <a:pt x="590" y="991"/>
                      <a:pt x="637" y="985"/>
                      <a:pt x="683" y="973"/>
                    </a:cubicBezTo>
                    <a:cubicBezTo>
                      <a:pt x="888" y="837"/>
                      <a:pt x="1025" y="564"/>
                      <a:pt x="957" y="359"/>
                    </a:cubicBezTo>
                    <a:cubicBezTo>
                      <a:pt x="900" y="133"/>
                      <a:pt x="703" y="0"/>
                      <a:pt x="48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04" name="Google Shape;10204;p51"/>
              <p:cNvSpPr/>
              <p:nvPr/>
            </p:nvSpPr>
            <p:spPr>
              <a:xfrm>
                <a:off x="1609851" y="2550741"/>
                <a:ext cx="37577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24" extrusionOk="0">
                    <a:moveTo>
                      <a:pt x="524" y="1"/>
                    </a:moveTo>
                    <a:cubicBezTo>
                      <a:pt x="485" y="1"/>
                      <a:pt x="446" y="6"/>
                      <a:pt x="410" y="19"/>
                    </a:cubicBezTo>
                    <a:cubicBezTo>
                      <a:pt x="137" y="87"/>
                      <a:pt x="0" y="360"/>
                      <a:pt x="69" y="633"/>
                    </a:cubicBezTo>
                    <a:cubicBezTo>
                      <a:pt x="181" y="801"/>
                      <a:pt x="339" y="924"/>
                      <a:pt x="544" y="924"/>
                    </a:cubicBezTo>
                    <a:cubicBezTo>
                      <a:pt x="588" y="924"/>
                      <a:pt x="634" y="918"/>
                      <a:pt x="683" y="906"/>
                    </a:cubicBezTo>
                    <a:cubicBezTo>
                      <a:pt x="956" y="838"/>
                      <a:pt x="1092" y="565"/>
                      <a:pt x="1024" y="292"/>
                    </a:cubicBezTo>
                    <a:cubicBezTo>
                      <a:pt x="912" y="123"/>
                      <a:pt x="707" y="1"/>
                      <a:pt x="52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05" name="Google Shape;10205;p51"/>
              <p:cNvSpPr/>
              <p:nvPr/>
            </p:nvSpPr>
            <p:spPr>
              <a:xfrm>
                <a:off x="2764400" y="2936656"/>
                <a:ext cx="37577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7" extrusionOk="0">
                    <a:moveTo>
                      <a:pt x="578" y="1"/>
                    </a:moveTo>
                    <a:cubicBezTo>
                      <a:pt x="469" y="1"/>
                      <a:pt x="360" y="39"/>
                      <a:pt x="274" y="124"/>
                    </a:cubicBezTo>
                    <a:cubicBezTo>
                      <a:pt x="69" y="261"/>
                      <a:pt x="1" y="534"/>
                      <a:pt x="206" y="739"/>
                    </a:cubicBezTo>
                    <a:cubicBezTo>
                      <a:pt x="294" y="871"/>
                      <a:pt x="439" y="946"/>
                      <a:pt x="586" y="946"/>
                    </a:cubicBezTo>
                    <a:cubicBezTo>
                      <a:pt x="666" y="946"/>
                      <a:pt x="747" y="923"/>
                      <a:pt x="820" y="875"/>
                    </a:cubicBezTo>
                    <a:cubicBezTo>
                      <a:pt x="1025" y="739"/>
                      <a:pt x="1093" y="397"/>
                      <a:pt x="956" y="193"/>
                    </a:cubicBezTo>
                    <a:cubicBezTo>
                      <a:pt x="877" y="74"/>
                      <a:pt x="729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06" name="Google Shape;10206;p51"/>
              <p:cNvSpPr/>
              <p:nvPr/>
            </p:nvSpPr>
            <p:spPr>
              <a:xfrm>
                <a:off x="1891457" y="1710321"/>
                <a:ext cx="41187" cy="32214"/>
              </a:xfrm>
              <a:custGeom>
                <a:avLst/>
                <a:gdLst/>
                <a:ahLst/>
                <a:cxnLst/>
                <a:rect l="l" t="t" r="r" b="b"/>
                <a:pathLst>
                  <a:path w="1198" h="937" extrusionOk="0">
                    <a:moveTo>
                      <a:pt x="578" y="1"/>
                    </a:moveTo>
                    <a:cubicBezTo>
                      <a:pt x="471" y="1"/>
                      <a:pt x="365" y="34"/>
                      <a:pt x="273" y="96"/>
                    </a:cubicBezTo>
                    <a:cubicBezTo>
                      <a:pt x="68" y="232"/>
                      <a:pt x="0" y="505"/>
                      <a:pt x="205" y="710"/>
                    </a:cubicBezTo>
                    <a:cubicBezTo>
                      <a:pt x="305" y="870"/>
                      <a:pt x="440" y="936"/>
                      <a:pt x="572" y="936"/>
                    </a:cubicBezTo>
                    <a:cubicBezTo>
                      <a:pt x="892" y="936"/>
                      <a:pt x="1197" y="550"/>
                      <a:pt x="956" y="164"/>
                    </a:cubicBezTo>
                    <a:cubicBezTo>
                      <a:pt x="843" y="51"/>
                      <a:pt x="710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07" name="Google Shape;10207;p51"/>
              <p:cNvSpPr/>
              <p:nvPr/>
            </p:nvSpPr>
            <p:spPr>
              <a:xfrm>
                <a:off x="1879699" y="2928267"/>
                <a:ext cx="37577" cy="32386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2" extrusionOk="0">
                    <a:moveTo>
                      <a:pt x="492" y="0"/>
                    </a:moveTo>
                    <a:cubicBezTo>
                      <a:pt x="350" y="0"/>
                      <a:pt x="213" y="51"/>
                      <a:pt x="137" y="164"/>
                    </a:cubicBezTo>
                    <a:cubicBezTo>
                      <a:pt x="1" y="437"/>
                      <a:pt x="69" y="710"/>
                      <a:pt x="274" y="846"/>
                    </a:cubicBezTo>
                    <a:cubicBezTo>
                      <a:pt x="366" y="907"/>
                      <a:pt x="472" y="941"/>
                      <a:pt x="573" y="941"/>
                    </a:cubicBezTo>
                    <a:cubicBezTo>
                      <a:pt x="697" y="941"/>
                      <a:pt x="813" y="891"/>
                      <a:pt x="888" y="778"/>
                    </a:cubicBezTo>
                    <a:cubicBezTo>
                      <a:pt x="1093" y="505"/>
                      <a:pt x="1025" y="232"/>
                      <a:pt x="820" y="95"/>
                    </a:cubicBezTo>
                    <a:cubicBezTo>
                      <a:pt x="728" y="34"/>
                      <a:pt x="608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08" name="Google Shape;10208;p51"/>
              <p:cNvSpPr/>
              <p:nvPr/>
            </p:nvSpPr>
            <p:spPr>
              <a:xfrm>
                <a:off x="2778496" y="1718676"/>
                <a:ext cx="34689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09" h="947" extrusionOk="0">
                    <a:moveTo>
                      <a:pt x="483" y="1"/>
                    </a:moveTo>
                    <a:cubicBezTo>
                      <a:pt x="348" y="1"/>
                      <a:pt x="217" y="61"/>
                      <a:pt x="137" y="194"/>
                    </a:cubicBezTo>
                    <a:cubicBezTo>
                      <a:pt x="0" y="399"/>
                      <a:pt x="0" y="672"/>
                      <a:pt x="205" y="877"/>
                    </a:cubicBezTo>
                    <a:cubicBezTo>
                      <a:pt x="285" y="924"/>
                      <a:pt x="372" y="946"/>
                      <a:pt x="458" y="946"/>
                    </a:cubicBezTo>
                    <a:cubicBezTo>
                      <a:pt x="740" y="946"/>
                      <a:pt x="1008" y="713"/>
                      <a:pt x="956" y="399"/>
                    </a:cubicBezTo>
                    <a:cubicBezTo>
                      <a:pt x="914" y="149"/>
                      <a:pt x="695" y="1"/>
                      <a:pt x="48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09" name="Google Shape;10209;p51"/>
              <p:cNvSpPr/>
              <p:nvPr/>
            </p:nvSpPr>
            <p:spPr>
              <a:xfrm>
                <a:off x="1614526" y="2086095"/>
                <a:ext cx="35239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4" extrusionOk="0">
                    <a:moveTo>
                      <a:pt x="539" y="1"/>
                    </a:moveTo>
                    <a:cubicBezTo>
                      <a:pt x="320" y="1"/>
                      <a:pt x="125" y="123"/>
                      <a:pt x="69" y="292"/>
                    </a:cubicBezTo>
                    <a:cubicBezTo>
                      <a:pt x="1" y="565"/>
                      <a:pt x="137" y="838"/>
                      <a:pt x="410" y="906"/>
                    </a:cubicBezTo>
                    <a:cubicBezTo>
                      <a:pt x="445" y="918"/>
                      <a:pt x="483" y="923"/>
                      <a:pt x="520" y="923"/>
                    </a:cubicBezTo>
                    <a:cubicBezTo>
                      <a:pt x="703" y="923"/>
                      <a:pt x="900" y="791"/>
                      <a:pt x="956" y="565"/>
                    </a:cubicBezTo>
                    <a:cubicBezTo>
                      <a:pt x="1025" y="360"/>
                      <a:pt x="888" y="87"/>
                      <a:pt x="683" y="19"/>
                    </a:cubicBezTo>
                    <a:cubicBezTo>
                      <a:pt x="635" y="7"/>
                      <a:pt x="587" y="1"/>
                      <a:pt x="53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10" name="Google Shape;10210;p51"/>
              <p:cNvSpPr/>
              <p:nvPr/>
            </p:nvSpPr>
            <p:spPr>
              <a:xfrm>
                <a:off x="3043668" y="2562499"/>
                <a:ext cx="35240" cy="31733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3" extrusionOk="0">
                    <a:moveTo>
                      <a:pt x="539" y="0"/>
                    </a:moveTo>
                    <a:cubicBezTo>
                      <a:pt x="320" y="0"/>
                      <a:pt x="125" y="122"/>
                      <a:pt x="69" y="291"/>
                    </a:cubicBezTo>
                    <a:cubicBezTo>
                      <a:pt x="0" y="564"/>
                      <a:pt x="137" y="837"/>
                      <a:pt x="342" y="905"/>
                    </a:cubicBezTo>
                    <a:cubicBezTo>
                      <a:pt x="389" y="917"/>
                      <a:pt x="435" y="923"/>
                      <a:pt x="481" y="923"/>
                    </a:cubicBezTo>
                    <a:cubicBezTo>
                      <a:pt x="702" y="923"/>
                      <a:pt x="899" y="790"/>
                      <a:pt x="956" y="564"/>
                    </a:cubicBezTo>
                    <a:cubicBezTo>
                      <a:pt x="1024" y="359"/>
                      <a:pt x="888" y="86"/>
                      <a:pt x="683" y="18"/>
                    </a:cubicBezTo>
                    <a:cubicBezTo>
                      <a:pt x="635" y="6"/>
                      <a:pt x="586" y="0"/>
                      <a:pt x="53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11" name="Google Shape;10211;p51"/>
              <p:cNvSpPr/>
              <p:nvPr/>
            </p:nvSpPr>
            <p:spPr>
              <a:xfrm>
                <a:off x="2534432" y="1729127"/>
                <a:ext cx="30529" cy="27366"/>
              </a:xfrm>
              <a:custGeom>
                <a:avLst/>
                <a:gdLst/>
                <a:ahLst/>
                <a:cxnLst/>
                <a:rect l="l" t="t" r="r" b="b"/>
                <a:pathLst>
                  <a:path w="888" h="796" extrusionOk="0">
                    <a:moveTo>
                      <a:pt x="453" y="1"/>
                    </a:moveTo>
                    <a:cubicBezTo>
                      <a:pt x="286" y="1"/>
                      <a:pt x="120" y="78"/>
                      <a:pt x="69" y="231"/>
                    </a:cubicBezTo>
                    <a:cubicBezTo>
                      <a:pt x="1" y="436"/>
                      <a:pt x="137" y="709"/>
                      <a:pt x="342" y="777"/>
                    </a:cubicBezTo>
                    <a:cubicBezTo>
                      <a:pt x="378" y="789"/>
                      <a:pt x="414" y="795"/>
                      <a:pt x="450" y="795"/>
                    </a:cubicBezTo>
                    <a:cubicBezTo>
                      <a:pt x="615" y="795"/>
                      <a:pt x="764" y="673"/>
                      <a:pt x="820" y="504"/>
                    </a:cubicBezTo>
                    <a:cubicBezTo>
                      <a:pt x="888" y="300"/>
                      <a:pt x="820" y="95"/>
                      <a:pt x="615" y="26"/>
                    </a:cubicBezTo>
                    <a:cubicBezTo>
                      <a:pt x="564" y="9"/>
                      <a:pt x="508" y="1"/>
                      <a:pt x="45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12" name="Google Shape;10212;p51"/>
              <p:cNvSpPr/>
              <p:nvPr/>
            </p:nvSpPr>
            <p:spPr>
              <a:xfrm>
                <a:off x="2132392" y="2923729"/>
                <a:ext cx="26610" cy="22931"/>
              </a:xfrm>
              <a:custGeom>
                <a:avLst/>
                <a:gdLst/>
                <a:ahLst/>
                <a:cxnLst/>
                <a:rect l="l" t="t" r="r" b="b"/>
                <a:pathLst>
                  <a:path w="774" h="667" extrusionOk="0">
                    <a:moveTo>
                      <a:pt x="316" y="0"/>
                    </a:moveTo>
                    <a:cubicBezTo>
                      <a:pt x="1" y="0"/>
                      <a:pt x="308" y="667"/>
                      <a:pt x="545" y="667"/>
                    </a:cubicBezTo>
                    <a:cubicBezTo>
                      <a:pt x="607" y="667"/>
                      <a:pt x="665" y="620"/>
                      <a:pt x="705" y="500"/>
                    </a:cubicBezTo>
                    <a:cubicBezTo>
                      <a:pt x="773" y="296"/>
                      <a:pt x="637" y="91"/>
                      <a:pt x="432" y="22"/>
                    </a:cubicBezTo>
                    <a:cubicBezTo>
                      <a:pt x="386" y="7"/>
                      <a:pt x="348" y="0"/>
                      <a:pt x="31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13" name="Google Shape;10213;p51"/>
              <p:cNvSpPr/>
              <p:nvPr/>
            </p:nvSpPr>
            <p:spPr>
              <a:xfrm>
                <a:off x="2961707" y="2340438"/>
                <a:ext cx="30358" cy="20869"/>
              </a:xfrm>
              <a:custGeom>
                <a:avLst/>
                <a:gdLst/>
                <a:ahLst/>
                <a:cxnLst/>
                <a:rect l="l" t="t" r="r" b="b"/>
                <a:pathLst>
                  <a:path w="883" h="607" extrusionOk="0">
                    <a:moveTo>
                      <a:pt x="752" y="1"/>
                    </a:moveTo>
                    <a:cubicBezTo>
                      <a:pt x="497" y="1"/>
                      <a:pt x="1" y="607"/>
                      <a:pt x="473" y="607"/>
                    </a:cubicBezTo>
                    <a:cubicBezTo>
                      <a:pt x="678" y="607"/>
                      <a:pt x="883" y="402"/>
                      <a:pt x="883" y="197"/>
                    </a:cubicBezTo>
                    <a:cubicBezTo>
                      <a:pt x="883" y="55"/>
                      <a:pt x="828" y="1"/>
                      <a:pt x="75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14" name="Google Shape;10214;p51"/>
              <p:cNvSpPr/>
              <p:nvPr/>
            </p:nvSpPr>
            <p:spPr>
              <a:xfrm>
                <a:off x="1701370" y="2316235"/>
                <a:ext cx="28192" cy="26301"/>
              </a:xfrm>
              <a:custGeom>
                <a:avLst/>
                <a:gdLst/>
                <a:ahLst/>
                <a:cxnLst/>
                <a:rect l="l" t="t" r="r" b="b"/>
                <a:pathLst>
                  <a:path w="820" h="765" extrusionOk="0">
                    <a:moveTo>
                      <a:pt x="492" y="0"/>
                    </a:moveTo>
                    <a:cubicBezTo>
                      <a:pt x="465" y="0"/>
                      <a:pt x="437" y="5"/>
                      <a:pt x="410" y="14"/>
                    </a:cubicBezTo>
                    <a:cubicBezTo>
                      <a:pt x="205" y="14"/>
                      <a:pt x="0" y="150"/>
                      <a:pt x="0" y="355"/>
                    </a:cubicBezTo>
                    <a:cubicBezTo>
                      <a:pt x="0" y="560"/>
                      <a:pt x="205" y="765"/>
                      <a:pt x="410" y="765"/>
                    </a:cubicBezTo>
                    <a:cubicBezTo>
                      <a:pt x="615" y="765"/>
                      <a:pt x="819" y="560"/>
                      <a:pt x="819" y="355"/>
                    </a:cubicBezTo>
                    <a:cubicBezTo>
                      <a:pt x="819" y="178"/>
                      <a:pt x="666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15" name="Google Shape;10215;p51"/>
              <p:cNvSpPr/>
              <p:nvPr/>
            </p:nvSpPr>
            <p:spPr>
              <a:xfrm>
                <a:off x="2517998" y="2928611"/>
                <a:ext cx="36030" cy="27298"/>
              </a:xfrm>
              <a:custGeom>
                <a:avLst/>
                <a:gdLst/>
                <a:ahLst/>
                <a:cxnLst/>
                <a:rect l="l" t="t" r="r" b="b"/>
                <a:pathLst>
                  <a:path w="1048" h="794" extrusionOk="0">
                    <a:moveTo>
                      <a:pt x="456" y="0"/>
                    </a:moveTo>
                    <a:cubicBezTo>
                      <a:pt x="420" y="0"/>
                      <a:pt x="382" y="6"/>
                      <a:pt x="342" y="17"/>
                    </a:cubicBezTo>
                    <a:cubicBezTo>
                      <a:pt x="137" y="85"/>
                      <a:pt x="1" y="358"/>
                      <a:pt x="69" y="563"/>
                    </a:cubicBezTo>
                    <a:cubicBezTo>
                      <a:pt x="120" y="717"/>
                      <a:pt x="248" y="793"/>
                      <a:pt x="395" y="793"/>
                    </a:cubicBezTo>
                    <a:cubicBezTo>
                      <a:pt x="444" y="793"/>
                      <a:pt x="496" y="785"/>
                      <a:pt x="547" y="768"/>
                    </a:cubicBezTo>
                    <a:cubicBezTo>
                      <a:pt x="1048" y="643"/>
                      <a:pt x="859" y="0"/>
                      <a:pt x="45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16" name="Google Shape;10216;p51"/>
              <p:cNvSpPr/>
              <p:nvPr/>
            </p:nvSpPr>
            <p:spPr>
              <a:xfrm>
                <a:off x="2145010" y="1732600"/>
                <a:ext cx="33108" cy="17121"/>
              </a:xfrm>
              <a:custGeom>
                <a:avLst/>
                <a:gdLst/>
                <a:ahLst/>
                <a:cxnLst/>
                <a:rect l="l" t="t" r="r" b="b"/>
                <a:pathLst>
                  <a:path w="963" h="498" extrusionOk="0">
                    <a:moveTo>
                      <a:pt x="214" y="1"/>
                    </a:moveTo>
                    <a:cubicBezTo>
                      <a:pt x="86" y="1"/>
                      <a:pt x="0" y="72"/>
                      <a:pt x="65" y="267"/>
                    </a:cubicBezTo>
                    <a:cubicBezTo>
                      <a:pt x="116" y="420"/>
                      <a:pt x="244" y="497"/>
                      <a:pt x="392" y="497"/>
                    </a:cubicBezTo>
                    <a:cubicBezTo>
                      <a:pt x="441" y="497"/>
                      <a:pt x="492" y="489"/>
                      <a:pt x="543" y="472"/>
                    </a:cubicBezTo>
                    <a:cubicBezTo>
                      <a:pt x="963" y="332"/>
                      <a:pt x="491" y="1"/>
                      <a:pt x="21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17" name="Google Shape;10217;p51"/>
              <p:cNvSpPr/>
              <p:nvPr/>
            </p:nvSpPr>
            <p:spPr>
              <a:xfrm>
                <a:off x="1816337" y="2689601"/>
                <a:ext cx="30564" cy="2747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799" extrusionOk="0">
                    <a:moveTo>
                      <a:pt x="407" y="1"/>
                    </a:moveTo>
                    <a:cubicBezTo>
                      <a:pt x="330" y="1"/>
                      <a:pt x="258" y="23"/>
                      <a:pt x="206" y="75"/>
                    </a:cubicBezTo>
                    <a:cubicBezTo>
                      <a:pt x="1" y="212"/>
                      <a:pt x="1" y="485"/>
                      <a:pt x="137" y="621"/>
                    </a:cubicBezTo>
                    <a:cubicBezTo>
                      <a:pt x="181" y="751"/>
                      <a:pt x="306" y="798"/>
                      <a:pt x="445" y="798"/>
                    </a:cubicBezTo>
                    <a:cubicBezTo>
                      <a:pt x="524" y="798"/>
                      <a:pt x="609" y="783"/>
                      <a:pt x="683" y="758"/>
                    </a:cubicBezTo>
                    <a:cubicBezTo>
                      <a:pt x="820" y="621"/>
                      <a:pt x="888" y="348"/>
                      <a:pt x="752" y="143"/>
                    </a:cubicBezTo>
                    <a:cubicBezTo>
                      <a:pt x="667" y="59"/>
                      <a:pt x="531" y="1"/>
                      <a:pt x="407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18" name="Google Shape;10218;p51"/>
              <p:cNvSpPr/>
              <p:nvPr/>
            </p:nvSpPr>
            <p:spPr>
              <a:xfrm>
                <a:off x="2848906" y="1962258"/>
                <a:ext cx="30529" cy="28363"/>
              </a:xfrm>
              <a:custGeom>
                <a:avLst/>
                <a:gdLst/>
                <a:ahLst/>
                <a:cxnLst/>
                <a:rect l="l" t="t" r="r" b="b"/>
                <a:pathLst>
                  <a:path w="888" h="825" extrusionOk="0">
                    <a:moveTo>
                      <a:pt x="389" y="0"/>
                    </a:moveTo>
                    <a:cubicBezTo>
                      <a:pt x="319" y="0"/>
                      <a:pt x="253" y="23"/>
                      <a:pt x="205" y="71"/>
                    </a:cubicBezTo>
                    <a:cubicBezTo>
                      <a:pt x="0" y="208"/>
                      <a:pt x="0" y="481"/>
                      <a:pt x="68" y="617"/>
                    </a:cubicBezTo>
                    <a:cubicBezTo>
                      <a:pt x="156" y="750"/>
                      <a:pt x="302" y="825"/>
                      <a:pt x="430" y="825"/>
                    </a:cubicBezTo>
                    <a:cubicBezTo>
                      <a:pt x="501" y="825"/>
                      <a:pt x="566" y="802"/>
                      <a:pt x="614" y="754"/>
                    </a:cubicBezTo>
                    <a:cubicBezTo>
                      <a:pt x="819" y="617"/>
                      <a:pt x="887" y="344"/>
                      <a:pt x="751" y="208"/>
                    </a:cubicBezTo>
                    <a:cubicBezTo>
                      <a:pt x="663" y="76"/>
                      <a:pt x="518" y="0"/>
                      <a:pt x="38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19" name="Google Shape;10219;p51"/>
              <p:cNvSpPr/>
              <p:nvPr/>
            </p:nvSpPr>
            <p:spPr>
              <a:xfrm>
                <a:off x="1826857" y="1949675"/>
                <a:ext cx="34242" cy="15333"/>
              </a:xfrm>
              <a:custGeom>
                <a:avLst/>
                <a:gdLst/>
                <a:ahLst/>
                <a:cxnLst/>
                <a:rect l="l" t="t" r="r" b="b"/>
                <a:pathLst>
                  <a:path w="996" h="446" extrusionOk="0">
                    <a:moveTo>
                      <a:pt x="449" y="1"/>
                    </a:moveTo>
                    <a:cubicBezTo>
                      <a:pt x="344" y="1"/>
                      <a:pt x="248" y="51"/>
                      <a:pt x="173" y="164"/>
                    </a:cubicBezTo>
                    <a:cubicBezTo>
                      <a:pt x="0" y="365"/>
                      <a:pt x="154" y="445"/>
                      <a:pt x="355" y="445"/>
                    </a:cubicBezTo>
                    <a:cubicBezTo>
                      <a:pt x="631" y="445"/>
                      <a:pt x="995" y="294"/>
                      <a:pt x="719" y="96"/>
                    </a:cubicBezTo>
                    <a:cubicBezTo>
                      <a:pt x="627" y="35"/>
                      <a:pt x="535" y="1"/>
                      <a:pt x="44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20" name="Google Shape;10220;p51"/>
              <p:cNvSpPr/>
              <p:nvPr/>
            </p:nvSpPr>
            <p:spPr>
              <a:xfrm>
                <a:off x="2832816" y="2703044"/>
                <a:ext cx="39193" cy="27573"/>
              </a:xfrm>
              <a:custGeom>
                <a:avLst/>
                <a:gdLst/>
                <a:ahLst/>
                <a:cxnLst/>
                <a:rect l="l" t="t" r="r" b="b"/>
                <a:pathLst>
                  <a:path w="1140" h="802" extrusionOk="0">
                    <a:moveTo>
                      <a:pt x="572" y="0"/>
                    </a:moveTo>
                    <a:cubicBezTo>
                      <a:pt x="249" y="0"/>
                      <a:pt x="1" y="487"/>
                      <a:pt x="332" y="708"/>
                    </a:cubicBezTo>
                    <a:cubicBezTo>
                      <a:pt x="424" y="774"/>
                      <a:pt x="513" y="801"/>
                      <a:pt x="595" y="801"/>
                    </a:cubicBezTo>
                    <a:cubicBezTo>
                      <a:pt x="937" y="801"/>
                      <a:pt x="1140" y="314"/>
                      <a:pt x="809" y="94"/>
                    </a:cubicBezTo>
                    <a:cubicBezTo>
                      <a:pt x="730" y="28"/>
                      <a:pt x="649" y="0"/>
                      <a:pt x="5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221" name="Google Shape;10221;p51"/>
            <p:cNvGrpSpPr/>
            <p:nvPr/>
          </p:nvGrpSpPr>
          <p:grpSpPr>
            <a:xfrm flipH="1">
              <a:off x="6833813" y="2020561"/>
              <a:ext cx="679686" cy="708755"/>
              <a:chOff x="1609851" y="1570464"/>
              <a:chExt cx="1473733" cy="1539433"/>
            </a:xfrm>
          </p:grpSpPr>
          <p:sp>
            <p:nvSpPr>
              <p:cNvPr id="10222" name="Google Shape;10222;p51"/>
              <p:cNvSpPr/>
              <p:nvPr/>
            </p:nvSpPr>
            <p:spPr>
              <a:xfrm>
                <a:off x="2083882" y="2441068"/>
                <a:ext cx="117373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26" extrusionOk="0">
                    <a:moveTo>
                      <a:pt x="3413" y="0"/>
                    </a:moveTo>
                    <a:lnTo>
                      <a:pt x="0" y="2389"/>
                    </a:lnTo>
                    <a:lnTo>
                      <a:pt x="68" y="2526"/>
                    </a:lnTo>
                    <a:lnTo>
                      <a:pt x="3413" y="69"/>
                    </a:lnTo>
                    <a:lnTo>
                      <a:pt x="341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23" name="Google Shape;10223;p51"/>
              <p:cNvSpPr/>
              <p:nvPr/>
            </p:nvSpPr>
            <p:spPr>
              <a:xfrm>
                <a:off x="2039291" y="2403525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2935" y="0"/>
                    </a:moveTo>
                    <a:lnTo>
                      <a:pt x="0" y="888"/>
                    </a:lnTo>
                    <a:lnTo>
                      <a:pt x="0" y="1024"/>
                    </a:lnTo>
                    <a:lnTo>
                      <a:pt x="2935" y="69"/>
                    </a:lnTo>
                    <a:lnTo>
                      <a:pt x="293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24" name="Google Shape;10224;p51"/>
              <p:cNvSpPr/>
              <p:nvPr/>
            </p:nvSpPr>
            <p:spPr>
              <a:xfrm>
                <a:off x="2151920" y="2513816"/>
                <a:ext cx="68107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26" extrusionOk="0">
                    <a:moveTo>
                      <a:pt x="1980" y="0"/>
                    </a:moveTo>
                    <a:lnTo>
                      <a:pt x="1" y="2458"/>
                    </a:lnTo>
                    <a:lnTo>
                      <a:pt x="137" y="2526"/>
                    </a:lnTo>
                    <a:lnTo>
                      <a:pt x="198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25" name="Google Shape;10225;p51"/>
              <p:cNvSpPr/>
              <p:nvPr/>
            </p:nvSpPr>
            <p:spPr>
              <a:xfrm>
                <a:off x="2241102" y="2509106"/>
                <a:ext cx="49301" cy="133807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892" extrusionOk="0">
                    <a:moveTo>
                      <a:pt x="1366" y="1"/>
                    </a:moveTo>
                    <a:lnTo>
                      <a:pt x="0" y="3892"/>
                    </a:lnTo>
                    <a:lnTo>
                      <a:pt x="69" y="3892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26" name="Google Shape;10226;p51"/>
              <p:cNvSpPr/>
              <p:nvPr/>
            </p:nvSpPr>
            <p:spPr>
              <a:xfrm>
                <a:off x="2158968" y="2074990"/>
                <a:ext cx="61059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2595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775" y="2594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27" name="Google Shape;10227;p51"/>
              <p:cNvSpPr/>
              <p:nvPr/>
            </p:nvSpPr>
            <p:spPr>
              <a:xfrm>
                <a:off x="2022858" y="2333115"/>
                <a:ext cx="145531" cy="4744"/>
              </a:xfrm>
              <a:custGeom>
                <a:avLst/>
                <a:gdLst/>
                <a:ahLst/>
                <a:cxnLst/>
                <a:rect l="l" t="t" r="r" b="b"/>
                <a:pathLst>
                  <a:path w="4233" h="138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4232" y="137"/>
                    </a:lnTo>
                    <a:lnTo>
                      <a:pt x="4232" y="69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28" name="Google Shape;10228;p51"/>
              <p:cNvSpPr/>
              <p:nvPr/>
            </p:nvSpPr>
            <p:spPr>
              <a:xfrm>
                <a:off x="2346717" y="2016303"/>
                <a:ext cx="4710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3073" extrusionOk="0">
                    <a:moveTo>
                      <a:pt x="0" y="1"/>
                    </a:moveTo>
                    <a:lnTo>
                      <a:pt x="0" y="3072"/>
                    </a:lnTo>
                    <a:lnTo>
                      <a:pt x="137" y="3072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29" name="Google Shape;10229;p51"/>
              <p:cNvSpPr/>
              <p:nvPr/>
            </p:nvSpPr>
            <p:spPr>
              <a:xfrm>
                <a:off x="2086220" y="2143028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69" y="1"/>
                    </a:moveTo>
                    <a:lnTo>
                      <a:pt x="0" y="137"/>
                    </a:lnTo>
                    <a:lnTo>
                      <a:pt x="3413" y="2595"/>
                    </a:lnTo>
                    <a:lnTo>
                      <a:pt x="3413" y="2526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30" name="Google Shape;10230;p51"/>
              <p:cNvSpPr/>
              <p:nvPr/>
            </p:nvSpPr>
            <p:spPr>
              <a:xfrm>
                <a:off x="2492179" y="2445744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69"/>
                    </a:cubicBezTo>
                    <a:lnTo>
                      <a:pt x="3277" y="2595"/>
                    </a:lnTo>
                    <a:cubicBezTo>
                      <a:pt x="3346" y="2527"/>
                      <a:pt x="3346" y="2527"/>
                      <a:pt x="3414" y="2458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31" name="Google Shape;10231;p51"/>
              <p:cNvSpPr/>
              <p:nvPr/>
            </p:nvSpPr>
            <p:spPr>
              <a:xfrm>
                <a:off x="2342007" y="2556069"/>
                <a:ext cx="4744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138" h="3072" extrusionOk="0">
                    <a:moveTo>
                      <a:pt x="69" y="0"/>
                    </a:moveTo>
                    <a:lnTo>
                      <a:pt x="1" y="3072"/>
                    </a:lnTo>
                    <a:lnTo>
                      <a:pt x="137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32" name="Google Shape;10232;p51"/>
              <p:cNvSpPr/>
              <p:nvPr/>
            </p:nvSpPr>
            <p:spPr>
              <a:xfrm>
                <a:off x="2553203" y="2241596"/>
                <a:ext cx="103278" cy="32902"/>
              </a:xfrm>
              <a:custGeom>
                <a:avLst/>
                <a:gdLst/>
                <a:ahLst/>
                <a:cxnLst/>
                <a:rect l="l" t="t" r="r" b="b"/>
                <a:pathLst>
                  <a:path w="3004" h="957" extrusionOk="0">
                    <a:moveTo>
                      <a:pt x="2936" y="1"/>
                    </a:moveTo>
                    <a:lnTo>
                      <a:pt x="1" y="888"/>
                    </a:lnTo>
                    <a:lnTo>
                      <a:pt x="1" y="956"/>
                    </a:lnTo>
                    <a:lnTo>
                      <a:pt x="3004" y="137"/>
                    </a:lnTo>
                    <a:cubicBezTo>
                      <a:pt x="3004" y="137"/>
                      <a:pt x="3004" y="1"/>
                      <a:pt x="2936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33" name="Google Shape;10233;p51"/>
              <p:cNvSpPr/>
              <p:nvPr/>
            </p:nvSpPr>
            <p:spPr>
              <a:xfrm>
                <a:off x="2527384" y="2340163"/>
                <a:ext cx="143193" cy="4710"/>
              </a:xfrm>
              <a:custGeom>
                <a:avLst/>
                <a:gdLst/>
                <a:ahLst/>
                <a:cxnLst/>
                <a:rect l="l" t="t" r="r" b="b"/>
                <a:pathLst>
                  <a:path w="4165" h="137" extrusionOk="0">
                    <a:moveTo>
                      <a:pt x="1" y="0"/>
                    </a:moveTo>
                    <a:lnTo>
                      <a:pt x="1" y="69"/>
                    </a:lnTo>
                    <a:lnTo>
                      <a:pt x="4165" y="137"/>
                    </a:lnTo>
                    <a:lnTo>
                      <a:pt x="416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34" name="Google Shape;10234;p51"/>
              <p:cNvSpPr/>
              <p:nvPr/>
            </p:nvSpPr>
            <p:spPr>
              <a:xfrm>
                <a:off x="2471070" y="2513816"/>
                <a:ext cx="65735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2595" extrusionOk="0">
                    <a:moveTo>
                      <a:pt x="1" y="0"/>
                    </a:moveTo>
                    <a:lnTo>
                      <a:pt x="1775" y="2594"/>
                    </a:lnTo>
                    <a:lnTo>
                      <a:pt x="1912" y="252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35" name="Google Shape;10235;p51"/>
              <p:cNvSpPr/>
              <p:nvPr/>
            </p:nvSpPr>
            <p:spPr>
              <a:xfrm>
                <a:off x="2400659" y="2509106"/>
                <a:ext cx="44625" cy="138517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9" extrusionOk="0">
                    <a:moveTo>
                      <a:pt x="1" y="1"/>
                    </a:moveTo>
                    <a:lnTo>
                      <a:pt x="1161" y="4028"/>
                    </a:lnTo>
                    <a:lnTo>
                      <a:pt x="1298" y="4028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36" name="Google Shape;10236;p51"/>
              <p:cNvSpPr/>
              <p:nvPr/>
            </p:nvSpPr>
            <p:spPr>
              <a:xfrm>
                <a:off x="1936048" y="2030399"/>
                <a:ext cx="145496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232" h="3209" extrusionOk="0">
                    <a:moveTo>
                      <a:pt x="137" y="0"/>
                    </a:moveTo>
                    <a:lnTo>
                      <a:pt x="0" y="137"/>
                    </a:lnTo>
                    <a:lnTo>
                      <a:pt x="4164" y="3209"/>
                    </a:lnTo>
                    <a:lnTo>
                      <a:pt x="4232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37" name="Google Shape;10237;p51"/>
              <p:cNvSpPr/>
              <p:nvPr/>
            </p:nvSpPr>
            <p:spPr>
              <a:xfrm>
                <a:off x="1860928" y="2171185"/>
                <a:ext cx="169012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4916" h="1776" extrusionOk="0">
                    <a:moveTo>
                      <a:pt x="69" y="1"/>
                    </a:moveTo>
                    <a:lnTo>
                      <a:pt x="1" y="206"/>
                    </a:lnTo>
                    <a:lnTo>
                      <a:pt x="4915" y="1776"/>
                    </a:lnTo>
                    <a:lnTo>
                      <a:pt x="4915" y="1707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38" name="Google Shape;10238;p51"/>
              <p:cNvSpPr/>
              <p:nvPr/>
            </p:nvSpPr>
            <p:spPr>
              <a:xfrm>
                <a:off x="2766772" y="2654603"/>
                <a:ext cx="79796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321" h="1844" extrusionOk="0">
                    <a:moveTo>
                      <a:pt x="137" y="1"/>
                    </a:moveTo>
                    <a:cubicBezTo>
                      <a:pt x="137" y="69"/>
                      <a:pt x="68" y="137"/>
                      <a:pt x="0" y="206"/>
                    </a:cubicBezTo>
                    <a:lnTo>
                      <a:pt x="2184" y="1844"/>
                    </a:lnTo>
                    <a:lnTo>
                      <a:pt x="2253" y="1776"/>
                    </a:lnTo>
                    <a:lnTo>
                      <a:pt x="2321" y="1639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39" name="Google Shape;10239;p51"/>
              <p:cNvSpPr/>
              <p:nvPr/>
            </p:nvSpPr>
            <p:spPr>
              <a:xfrm>
                <a:off x="1837481" y="2328440"/>
                <a:ext cx="176026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5120" h="274" extrusionOk="0">
                    <a:moveTo>
                      <a:pt x="0" y="0"/>
                    </a:moveTo>
                    <a:cubicBezTo>
                      <a:pt x="0" y="68"/>
                      <a:pt x="0" y="137"/>
                      <a:pt x="0" y="205"/>
                    </a:cubicBezTo>
                    <a:lnTo>
                      <a:pt x="5120" y="273"/>
                    </a:lnTo>
                    <a:lnTo>
                      <a:pt x="5120" y="137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40" name="Google Shape;10240;p51"/>
              <p:cNvSpPr/>
              <p:nvPr/>
            </p:nvSpPr>
            <p:spPr>
              <a:xfrm>
                <a:off x="1722479" y="2323729"/>
                <a:ext cx="93892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74" extrusionOk="0">
                    <a:moveTo>
                      <a:pt x="1" y="1"/>
                    </a:moveTo>
                    <a:lnTo>
                      <a:pt x="1" y="205"/>
                    </a:lnTo>
                    <a:lnTo>
                      <a:pt x="1" y="274"/>
                    </a:lnTo>
                    <a:lnTo>
                      <a:pt x="2731" y="274"/>
                    </a:lnTo>
                    <a:cubicBezTo>
                      <a:pt x="2731" y="205"/>
                      <a:pt x="2731" y="137"/>
                      <a:pt x="2731" y="69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41" name="Google Shape;10241;p51"/>
              <p:cNvSpPr/>
              <p:nvPr/>
            </p:nvSpPr>
            <p:spPr>
              <a:xfrm>
                <a:off x="2403032" y="2032737"/>
                <a:ext cx="49301" cy="136145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960" extrusionOk="0">
                    <a:moveTo>
                      <a:pt x="1365" y="1"/>
                    </a:moveTo>
                    <a:lnTo>
                      <a:pt x="0" y="3960"/>
                    </a:lnTo>
                    <a:lnTo>
                      <a:pt x="68" y="3960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42" name="Google Shape;10242;p51"/>
              <p:cNvSpPr/>
              <p:nvPr/>
            </p:nvSpPr>
            <p:spPr>
              <a:xfrm>
                <a:off x="2611890" y="2539636"/>
                <a:ext cx="147868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301" h="3209" extrusionOk="0">
                    <a:moveTo>
                      <a:pt x="137" y="0"/>
                    </a:moveTo>
                    <a:lnTo>
                      <a:pt x="0" y="69"/>
                    </a:lnTo>
                    <a:lnTo>
                      <a:pt x="4164" y="3208"/>
                    </a:lnTo>
                    <a:lnTo>
                      <a:pt x="4300" y="3004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43" name="Google Shape;10243;p51"/>
              <p:cNvSpPr/>
              <p:nvPr/>
            </p:nvSpPr>
            <p:spPr>
              <a:xfrm>
                <a:off x="2663494" y="2443406"/>
                <a:ext cx="171350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844" extrusionOk="0">
                    <a:moveTo>
                      <a:pt x="1" y="1"/>
                    </a:moveTo>
                    <a:cubicBezTo>
                      <a:pt x="1" y="69"/>
                      <a:pt x="1" y="69"/>
                      <a:pt x="1" y="137"/>
                    </a:cubicBezTo>
                    <a:lnTo>
                      <a:pt x="4915" y="1844"/>
                    </a:lnTo>
                    <a:lnTo>
                      <a:pt x="4984" y="1707"/>
                    </a:lnTo>
                    <a:lnTo>
                      <a:pt x="4984" y="1639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44" name="Google Shape;10244;p51"/>
              <p:cNvSpPr/>
              <p:nvPr/>
            </p:nvSpPr>
            <p:spPr>
              <a:xfrm>
                <a:off x="2851244" y="211019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80"/>
                    </a:lnTo>
                    <a:cubicBezTo>
                      <a:pt x="0" y="1980"/>
                      <a:pt x="69" y="2048"/>
                      <a:pt x="69" y="2116"/>
                    </a:cubicBezTo>
                    <a:lnTo>
                      <a:pt x="6212" y="205"/>
                    </a:lnTo>
                    <a:cubicBezTo>
                      <a:pt x="6212" y="137"/>
                      <a:pt x="6212" y="68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45" name="Google Shape;10245;p51"/>
              <p:cNvSpPr/>
              <p:nvPr/>
            </p:nvSpPr>
            <p:spPr>
              <a:xfrm>
                <a:off x="2250488" y="2030399"/>
                <a:ext cx="44625" cy="138483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8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229" y="4028"/>
                    </a:lnTo>
                    <a:lnTo>
                      <a:pt x="1297" y="4028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46" name="Google Shape;10246;p51"/>
              <p:cNvSpPr/>
              <p:nvPr/>
            </p:nvSpPr>
            <p:spPr>
              <a:xfrm>
                <a:off x="2489841" y="2150076"/>
                <a:ext cx="119711" cy="86878"/>
              </a:xfrm>
              <a:custGeom>
                <a:avLst/>
                <a:gdLst/>
                <a:ahLst/>
                <a:cxnLst/>
                <a:rect l="l" t="t" r="r" b="b"/>
                <a:pathLst>
                  <a:path w="3482" h="2527" extrusionOk="0">
                    <a:moveTo>
                      <a:pt x="3414" y="1"/>
                    </a:moveTo>
                    <a:lnTo>
                      <a:pt x="1" y="2458"/>
                    </a:lnTo>
                    <a:lnTo>
                      <a:pt x="69" y="2458"/>
                    </a:lnTo>
                    <a:lnTo>
                      <a:pt x="69" y="2526"/>
                    </a:lnTo>
                    <a:lnTo>
                      <a:pt x="3482" y="137"/>
                    </a:lnTo>
                    <a:lnTo>
                      <a:pt x="341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47" name="Google Shape;10247;p51"/>
              <p:cNvSpPr/>
              <p:nvPr/>
            </p:nvSpPr>
            <p:spPr>
              <a:xfrm>
                <a:off x="2473407" y="2077328"/>
                <a:ext cx="68107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95" extrusionOk="0">
                    <a:moveTo>
                      <a:pt x="1844" y="1"/>
                    </a:moveTo>
                    <a:lnTo>
                      <a:pt x="1" y="2526"/>
                    </a:lnTo>
                    <a:lnTo>
                      <a:pt x="69" y="2526"/>
                    </a:lnTo>
                    <a:lnTo>
                      <a:pt x="69" y="2594"/>
                    </a:lnTo>
                    <a:lnTo>
                      <a:pt x="1980" y="137"/>
                    </a:lnTo>
                    <a:lnTo>
                      <a:pt x="184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48" name="Google Shape;10248;p51"/>
              <p:cNvSpPr/>
              <p:nvPr/>
            </p:nvSpPr>
            <p:spPr>
              <a:xfrm>
                <a:off x="2041629" y="2234548"/>
                <a:ext cx="100940" cy="37577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93" extrusionOk="0">
                    <a:moveTo>
                      <a:pt x="1" y="1"/>
                    </a:moveTo>
                    <a:lnTo>
                      <a:pt x="1" y="137"/>
                    </a:lnTo>
                    <a:lnTo>
                      <a:pt x="2936" y="1093"/>
                    </a:lnTo>
                    <a:cubicBezTo>
                      <a:pt x="2936" y="1025"/>
                      <a:pt x="2936" y="1025"/>
                      <a:pt x="2936" y="1025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49" name="Google Shape;10249;p51"/>
              <p:cNvSpPr/>
              <p:nvPr/>
            </p:nvSpPr>
            <p:spPr>
              <a:xfrm>
                <a:off x="1846866" y="1959989"/>
                <a:ext cx="77458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253" h="1844" extrusionOk="0">
                    <a:moveTo>
                      <a:pt x="137" y="1"/>
                    </a:moveTo>
                    <a:lnTo>
                      <a:pt x="69" y="69"/>
                    </a:lnTo>
                    <a:cubicBezTo>
                      <a:pt x="69" y="137"/>
                      <a:pt x="0" y="137"/>
                      <a:pt x="0" y="205"/>
                    </a:cubicBezTo>
                    <a:lnTo>
                      <a:pt x="2184" y="1844"/>
                    </a:lnTo>
                    <a:lnTo>
                      <a:pt x="2253" y="170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50" name="Google Shape;10250;p51"/>
              <p:cNvSpPr/>
              <p:nvPr/>
            </p:nvSpPr>
            <p:spPr>
              <a:xfrm>
                <a:off x="2553203" y="2408201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2936" y="1025"/>
                    </a:lnTo>
                    <a:lnTo>
                      <a:pt x="2936" y="956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51" name="Google Shape;10251;p51"/>
              <p:cNvSpPr/>
              <p:nvPr/>
            </p:nvSpPr>
            <p:spPr>
              <a:xfrm>
                <a:off x="2665832" y="2182943"/>
                <a:ext cx="171350" cy="5868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7" extrusionOk="0">
                    <a:moveTo>
                      <a:pt x="4916" y="0"/>
                    </a:moveTo>
                    <a:lnTo>
                      <a:pt x="1" y="1570"/>
                    </a:lnTo>
                    <a:lnTo>
                      <a:pt x="1" y="1707"/>
                    </a:lnTo>
                    <a:lnTo>
                      <a:pt x="4984" y="137"/>
                    </a:lnTo>
                    <a:lnTo>
                      <a:pt x="491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52" name="Google Shape;10252;p51"/>
              <p:cNvSpPr/>
              <p:nvPr/>
            </p:nvSpPr>
            <p:spPr>
              <a:xfrm>
                <a:off x="1858590" y="2436358"/>
                <a:ext cx="171350" cy="58721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8" extrusionOk="0">
                    <a:moveTo>
                      <a:pt x="4915" y="1"/>
                    </a:moveTo>
                    <a:lnTo>
                      <a:pt x="1" y="1503"/>
                    </a:lnTo>
                    <a:lnTo>
                      <a:pt x="69" y="1707"/>
                    </a:lnTo>
                    <a:lnTo>
                      <a:pt x="4983" y="137"/>
                    </a:lnTo>
                    <a:cubicBezTo>
                      <a:pt x="4983" y="69"/>
                      <a:pt x="4983" y="69"/>
                      <a:pt x="4915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53" name="Google Shape;10253;p51"/>
              <p:cNvSpPr/>
              <p:nvPr/>
            </p:nvSpPr>
            <p:spPr>
              <a:xfrm>
                <a:off x="1633298" y="2096099"/>
                <a:ext cx="213603" cy="77493"/>
              </a:xfrm>
              <a:custGeom>
                <a:avLst/>
                <a:gdLst/>
                <a:ahLst/>
                <a:cxnLst/>
                <a:rect l="l" t="t" r="r" b="b"/>
                <a:pathLst>
                  <a:path w="6213" h="2254" extrusionOk="0">
                    <a:moveTo>
                      <a:pt x="69" y="1"/>
                    </a:moveTo>
                    <a:cubicBezTo>
                      <a:pt x="69" y="69"/>
                      <a:pt x="69" y="137"/>
                      <a:pt x="1" y="205"/>
                    </a:cubicBezTo>
                    <a:lnTo>
                      <a:pt x="6144" y="2185"/>
                    </a:lnTo>
                    <a:lnTo>
                      <a:pt x="6144" y="2253"/>
                    </a:lnTo>
                    <a:lnTo>
                      <a:pt x="6212" y="2048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54" name="Google Shape;10254;p51"/>
              <p:cNvSpPr/>
              <p:nvPr/>
            </p:nvSpPr>
            <p:spPr>
              <a:xfrm>
                <a:off x="2661157" y="1732359"/>
                <a:ext cx="136145" cy="183074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25" extrusionOk="0">
                    <a:moveTo>
                      <a:pt x="3755" y="1"/>
                    </a:moveTo>
                    <a:lnTo>
                      <a:pt x="0" y="5188"/>
                    </a:lnTo>
                    <a:lnTo>
                      <a:pt x="137" y="5325"/>
                    </a:lnTo>
                    <a:lnTo>
                      <a:pt x="3959" y="137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55" name="Google Shape;10255;p51"/>
              <p:cNvSpPr/>
              <p:nvPr/>
            </p:nvSpPr>
            <p:spPr>
              <a:xfrm>
                <a:off x="1907856" y="1722973"/>
                <a:ext cx="136145" cy="18544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94" extrusionOk="0">
                    <a:moveTo>
                      <a:pt x="206" y="1"/>
                    </a:moveTo>
                    <a:lnTo>
                      <a:pt x="1" y="137"/>
                    </a:lnTo>
                    <a:lnTo>
                      <a:pt x="3755" y="5393"/>
                    </a:lnTo>
                    <a:lnTo>
                      <a:pt x="3960" y="5325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56" name="Google Shape;10256;p51"/>
              <p:cNvSpPr/>
              <p:nvPr/>
            </p:nvSpPr>
            <p:spPr>
              <a:xfrm>
                <a:off x="2515660" y="1746455"/>
                <a:ext cx="37577" cy="91554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2663" extrusionOk="0">
                    <a:moveTo>
                      <a:pt x="888" y="0"/>
                    </a:moveTo>
                    <a:lnTo>
                      <a:pt x="1" y="2594"/>
                    </a:lnTo>
                    <a:lnTo>
                      <a:pt x="137" y="2662"/>
                    </a:lnTo>
                    <a:lnTo>
                      <a:pt x="1093" y="137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57" name="Google Shape;10257;p51"/>
              <p:cNvSpPr/>
              <p:nvPr/>
            </p:nvSpPr>
            <p:spPr>
              <a:xfrm>
                <a:off x="2161306" y="1741745"/>
                <a:ext cx="32902" cy="93926"/>
              </a:xfrm>
              <a:custGeom>
                <a:avLst/>
                <a:gdLst/>
                <a:ahLst/>
                <a:cxnLst/>
                <a:rect l="l" t="t" r="r" b="b"/>
                <a:pathLst>
                  <a:path w="957" h="2732" extrusionOk="0">
                    <a:moveTo>
                      <a:pt x="137" y="1"/>
                    </a:moveTo>
                    <a:lnTo>
                      <a:pt x="1" y="69"/>
                    </a:lnTo>
                    <a:lnTo>
                      <a:pt x="752" y="2731"/>
                    </a:lnTo>
                    <a:lnTo>
                      <a:pt x="956" y="266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58" name="Google Shape;10258;p51"/>
              <p:cNvSpPr/>
              <p:nvPr/>
            </p:nvSpPr>
            <p:spPr>
              <a:xfrm>
                <a:off x="1835108" y="2640541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0"/>
                    </a:moveTo>
                    <a:lnTo>
                      <a:pt x="1" y="1570"/>
                    </a:lnTo>
                    <a:lnTo>
                      <a:pt x="137" y="1775"/>
                    </a:lnTo>
                    <a:lnTo>
                      <a:pt x="2322" y="137"/>
                    </a:lnTo>
                    <a:cubicBezTo>
                      <a:pt x="2322" y="137"/>
                      <a:pt x="2253" y="69"/>
                      <a:pt x="225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59" name="Google Shape;10259;p51"/>
              <p:cNvSpPr/>
              <p:nvPr/>
            </p:nvSpPr>
            <p:spPr>
              <a:xfrm>
                <a:off x="2349055" y="1586863"/>
                <a:ext cx="9420" cy="222989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6" extrusionOk="0">
                    <a:moveTo>
                      <a:pt x="69" y="1"/>
                    </a:moveTo>
                    <a:lnTo>
                      <a:pt x="0" y="6485"/>
                    </a:lnTo>
                    <a:lnTo>
                      <a:pt x="205" y="6485"/>
                    </a:lnTo>
                    <a:lnTo>
                      <a:pt x="27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60" name="Google Shape;10260;p51"/>
              <p:cNvSpPr/>
              <p:nvPr/>
            </p:nvSpPr>
            <p:spPr>
              <a:xfrm>
                <a:off x="1628622" y="249504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12"/>
                    </a:lnTo>
                    <a:cubicBezTo>
                      <a:pt x="0" y="1980"/>
                      <a:pt x="0" y="2048"/>
                      <a:pt x="69" y="2116"/>
                    </a:cubicBezTo>
                    <a:lnTo>
                      <a:pt x="6212" y="137"/>
                    </a:lnTo>
                    <a:cubicBezTo>
                      <a:pt x="6212" y="137"/>
                      <a:pt x="6212" y="69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61" name="Google Shape;10261;p51"/>
              <p:cNvSpPr/>
              <p:nvPr/>
            </p:nvSpPr>
            <p:spPr>
              <a:xfrm>
                <a:off x="2651771" y="2769604"/>
                <a:ext cx="133807" cy="185411"/>
              </a:xfrm>
              <a:custGeom>
                <a:avLst/>
                <a:gdLst/>
                <a:ahLst/>
                <a:cxnLst/>
                <a:rect l="l" t="t" r="r" b="b"/>
                <a:pathLst>
                  <a:path w="3892" h="5393" extrusionOk="0">
                    <a:moveTo>
                      <a:pt x="69" y="0"/>
                    </a:moveTo>
                    <a:lnTo>
                      <a:pt x="0" y="137"/>
                    </a:lnTo>
                    <a:lnTo>
                      <a:pt x="3686" y="5393"/>
                    </a:lnTo>
                    <a:lnTo>
                      <a:pt x="3891" y="525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62" name="Google Shape;10262;p51"/>
              <p:cNvSpPr/>
              <p:nvPr/>
            </p:nvSpPr>
            <p:spPr>
              <a:xfrm>
                <a:off x="2499227" y="2847027"/>
                <a:ext cx="35240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5" extrusionOk="0">
                    <a:moveTo>
                      <a:pt x="1" y="1"/>
                    </a:moveTo>
                    <a:lnTo>
                      <a:pt x="820" y="2595"/>
                    </a:lnTo>
                    <a:lnTo>
                      <a:pt x="1025" y="252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63" name="Google Shape;10263;p51"/>
              <p:cNvSpPr/>
              <p:nvPr/>
            </p:nvSpPr>
            <p:spPr>
              <a:xfrm>
                <a:off x="2848906" y="2504431"/>
                <a:ext cx="213569" cy="79830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322" extrusionOk="0">
                    <a:moveTo>
                      <a:pt x="68" y="0"/>
                    </a:moveTo>
                    <a:cubicBezTo>
                      <a:pt x="0" y="69"/>
                      <a:pt x="0" y="137"/>
                      <a:pt x="0" y="205"/>
                    </a:cubicBezTo>
                    <a:lnTo>
                      <a:pt x="6075" y="2321"/>
                    </a:lnTo>
                    <a:lnTo>
                      <a:pt x="6211" y="2048"/>
                    </a:lnTo>
                    <a:lnTo>
                      <a:pt x="6211" y="1980"/>
                    </a:lnTo>
                    <a:lnTo>
                      <a:pt x="6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64" name="Google Shape;10264;p51"/>
              <p:cNvSpPr/>
              <p:nvPr/>
            </p:nvSpPr>
            <p:spPr>
              <a:xfrm>
                <a:off x="2142534" y="2840014"/>
                <a:ext cx="35240" cy="89182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4" extrusionOk="0">
                    <a:moveTo>
                      <a:pt x="888" y="0"/>
                    </a:moveTo>
                    <a:lnTo>
                      <a:pt x="1" y="2526"/>
                    </a:lnTo>
                    <a:lnTo>
                      <a:pt x="205" y="2594"/>
                    </a:lnTo>
                    <a:lnTo>
                      <a:pt x="1025" y="68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65" name="Google Shape;10265;p51"/>
              <p:cNvSpPr/>
              <p:nvPr/>
            </p:nvSpPr>
            <p:spPr>
              <a:xfrm>
                <a:off x="1896133" y="2762556"/>
                <a:ext cx="136145" cy="18073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257" extrusionOk="0">
                    <a:moveTo>
                      <a:pt x="3823" y="1"/>
                    </a:moveTo>
                    <a:lnTo>
                      <a:pt x="1" y="5120"/>
                    </a:lnTo>
                    <a:lnTo>
                      <a:pt x="137" y="5257"/>
                    </a:lnTo>
                    <a:lnTo>
                      <a:pt x="3960" y="69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66" name="Google Shape;10266;p51"/>
              <p:cNvSpPr/>
              <p:nvPr/>
            </p:nvSpPr>
            <p:spPr>
              <a:xfrm>
                <a:off x="2332621" y="2868171"/>
                <a:ext cx="9420" cy="222954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5" extrusionOk="0">
                    <a:moveTo>
                      <a:pt x="137" y="0"/>
                    </a:moveTo>
                    <a:lnTo>
                      <a:pt x="0" y="6485"/>
                    </a:lnTo>
                    <a:lnTo>
                      <a:pt x="274" y="6485"/>
                    </a:lnTo>
                    <a:lnTo>
                      <a:pt x="274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67" name="Google Shape;10267;p51"/>
              <p:cNvSpPr/>
              <p:nvPr/>
            </p:nvSpPr>
            <p:spPr>
              <a:xfrm>
                <a:off x="2349055" y="1828589"/>
                <a:ext cx="7082" cy="176026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0" extrusionOk="0">
                    <a:moveTo>
                      <a:pt x="0" y="0"/>
                    </a:moveTo>
                    <a:lnTo>
                      <a:pt x="0" y="5120"/>
                    </a:lnTo>
                    <a:lnTo>
                      <a:pt x="69" y="5120"/>
                    </a:lnTo>
                    <a:lnTo>
                      <a:pt x="20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68" name="Google Shape;10268;p51"/>
              <p:cNvSpPr/>
              <p:nvPr/>
            </p:nvSpPr>
            <p:spPr>
              <a:xfrm>
                <a:off x="2048677" y="1922446"/>
                <a:ext cx="105615" cy="147868"/>
              </a:xfrm>
              <a:custGeom>
                <a:avLst/>
                <a:gdLst/>
                <a:ahLst/>
                <a:cxnLst/>
                <a:rect l="l" t="t" r="r" b="b"/>
                <a:pathLst>
                  <a:path w="3072" h="4301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048" y="2936"/>
                    </a:lnTo>
                    <a:lnTo>
                      <a:pt x="3004" y="4301"/>
                    </a:lnTo>
                    <a:lnTo>
                      <a:pt x="3072" y="4164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69" name="Google Shape;10269;p51"/>
              <p:cNvSpPr/>
              <p:nvPr/>
            </p:nvSpPr>
            <p:spPr>
              <a:xfrm>
                <a:off x="2039291" y="260533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0" y="4164"/>
                    </a:lnTo>
                    <a:lnTo>
                      <a:pt x="137" y="4232"/>
                    </a:lnTo>
                    <a:lnTo>
                      <a:pt x="3208" y="137"/>
                    </a:lnTo>
                    <a:lnTo>
                      <a:pt x="307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70" name="Google Shape;10270;p51"/>
              <p:cNvSpPr/>
              <p:nvPr/>
            </p:nvSpPr>
            <p:spPr>
              <a:xfrm>
                <a:off x="2194173" y="1849698"/>
                <a:ext cx="56349" cy="171350"/>
              </a:xfrm>
              <a:custGeom>
                <a:avLst/>
                <a:gdLst/>
                <a:ahLst/>
                <a:cxnLst/>
                <a:rect l="l" t="t" r="r" b="b"/>
                <a:pathLst>
                  <a:path w="1639" h="4984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1502" y="4983"/>
                    </a:lnTo>
                    <a:lnTo>
                      <a:pt x="1638" y="498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71" name="Google Shape;10271;p51"/>
              <p:cNvSpPr/>
              <p:nvPr/>
            </p:nvSpPr>
            <p:spPr>
              <a:xfrm>
                <a:off x="1926628" y="2530250"/>
                <a:ext cx="147903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4302" h="3072" extrusionOk="0">
                    <a:moveTo>
                      <a:pt x="4301" y="0"/>
                    </a:moveTo>
                    <a:lnTo>
                      <a:pt x="1" y="2935"/>
                    </a:lnTo>
                    <a:lnTo>
                      <a:pt x="138" y="3072"/>
                    </a:lnTo>
                    <a:lnTo>
                      <a:pt x="4301" y="69"/>
                    </a:lnTo>
                    <a:lnTo>
                      <a:pt x="4301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72" name="Google Shape;10272;p51"/>
              <p:cNvSpPr/>
              <p:nvPr/>
            </p:nvSpPr>
            <p:spPr>
              <a:xfrm>
                <a:off x="2778496" y="1976423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1"/>
                    </a:moveTo>
                    <a:lnTo>
                      <a:pt x="0" y="1570"/>
                    </a:lnTo>
                    <a:lnTo>
                      <a:pt x="69" y="1775"/>
                    </a:lnTo>
                    <a:lnTo>
                      <a:pt x="2321" y="205"/>
                    </a:lnTo>
                    <a:lnTo>
                      <a:pt x="2253" y="69"/>
                    </a:lnTo>
                    <a:lnTo>
                      <a:pt x="225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73" name="Google Shape;10273;p51"/>
              <p:cNvSpPr/>
              <p:nvPr/>
            </p:nvSpPr>
            <p:spPr>
              <a:xfrm>
                <a:off x="2452298" y="1852036"/>
                <a:ext cx="63397" cy="169012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6" extrusionOk="0">
                    <a:moveTo>
                      <a:pt x="1639" y="1"/>
                    </a:moveTo>
                    <a:lnTo>
                      <a:pt x="1" y="4915"/>
                    </a:lnTo>
                    <a:lnTo>
                      <a:pt x="137" y="4915"/>
                    </a:lnTo>
                    <a:lnTo>
                      <a:pt x="1844" y="69"/>
                    </a:lnTo>
                    <a:lnTo>
                      <a:pt x="163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74" name="Google Shape;10274;p51"/>
              <p:cNvSpPr/>
              <p:nvPr/>
            </p:nvSpPr>
            <p:spPr>
              <a:xfrm>
                <a:off x="2618904" y="2042123"/>
                <a:ext cx="150241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4370" h="3073" extrusionOk="0">
                    <a:moveTo>
                      <a:pt x="4233" y="1"/>
                    </a:moveTo>
                    <a:lnTo>
                      <a:pt x="1" y="3004"/>
                    </a:lnTo>
                    <a:lnTo>
                      <a:pt x="69" y="3072"/>
                    </a:lnTo>
                    <a:lnTo>
                      <a:pt x="4369" y="137"/>
                    </a:lnTo>
                    <a:lnTo>
                      <a:pt x="423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75" name="Google Shape;10275;p51"/>
              <p:cNvSpPr/>
              <p:nvPr/>
            </p:nvSpPr>
            <p:spPr>
              <a:xfrm>
                <a:off x="2543818" y="192715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1" y="4164"/>
                    </a:lnTo>
                    <a:lnTo>
                      <a:pt x="137" y="4232"/>
                    </a:lnTo>
                    <a:lnTo>
                      <a:pt x="3209" y="68"/>
                    </a:lnTo>
                    <a:cubicBezTo>
                      <a:pt x="3140" y="68"/>
                      <a:pt x="3072" y="0"/>
                      <a:pt x="30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76" name="Google Shape;10276;p51"/>
              <p:cNvSpPr/>
              <p:nvPr/>
            </p:nvSpPr>
            <p:spPr>
              <a:xfrm>
                <a:off x="2682266" y="2342501"/>
                <a:ext cx="176060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5121" h="206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5120" y="205"/>
                    </a:lnTo>
                    <a:lnTo>
                      <a:pt x="512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77" name="Google Shape;10277;p51"/>
              <p:cNvSpPr/>
              <p:nvPr/>
            </p:nvSpPr>
            <p:spPr>
              <a:xfrm>
                <a:off x="2877063" y="2344839"/>
                <a:ext cx="93892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06" extrusionOk="0">
                    <a:moveTo>
                      <a:pt x="0" y="1"/>
                    </a:moveTo>
                    <a:cubicBezTo>
                      <a:pt x="0" y="69"/>
                      <a:pt x="0" y="137"/>
                      <a:pt x="0" y="206"/>
                    </a:cubicBezTo>
                    <a:lnTo>
                      <a:pt x="2730" y="206"/>
                    </a:lnTo>
                    <a:lnTo>
                      <a:pt x="27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78" name="Google Shape;10278;p51"/>
              <p:cNvSpPr/>
              <p:nvPr/>
            </p:nvSpPr>
            <p:spPr>
              <a:xfrm>
                <a:off x="2539142" y="2610012"/>
                <a:ext cx="107953" cy="147903"/>
              </a:xfrm>
              <a:custGeom>
                <a:avLst/>
                <a:gdLst/>
                <a:ahLst/>
                <a:cxnLst/>
                <a:rect l="l" t="t" r="r" b="b"/>
                <a:pathLst>
                  <a:path w="3140" h="4302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935" y="4301"/>
                    </a:lnTo>
                    <a:lnTo>
                      <a:pt x="3140" y="4165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79" name="Google Shape;10279;p51"/>
              <p:cNvSpPr/>
              <p:nvPr/>
            </p:nvSpPr>
            <p:spPr>
              <a:xfrm>
                <a:off x="2442912" y="2656975"/>
                <a:ext cx="58687" cy="171316"/>
              </a:xfrm>
              <a:custGeom>
                <a:avLst/>
                <a:gdLst/>
                <a:ahLst/>
                <a:cxnLst/>
                <a:rect l="l" t="t" r="r" b="b"/>
                <a:pathLst>
                  <a:path w="1707" h="4983" extrusionOk="0">
                    <a:moveTo>
                      <a:pt x="1" y="0"/>
                    </a:moveTo>
                    <a:lnTo>
                      <a:pt x="1502" y="4983"/>
                    </a:lnTo>
                    <a:lnTo>
                      <a:pt x="1707" y="4915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80" name="Google Shape;10280;p51"/>
              <p:cNvSpPr/>
              <p:nvPr/>
            </p:nvSpPr>
            <p:spPr>
              <a:xfrm>
                <a:off x="2177739" y="2656975"/>
                <a:ext cx="63397" cy="168978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5" extrusionOk="0">
                    <a:moveTo>
                      <a:pt x="1707" y="0"/>
                    </a:moveTo>
                    <a:lnTo>
                      <a:pt x="1" y="4846"/>
                    </a:lnTo>
                    <a:lnTo>
                      <a:pt x="205" y="4915"/>
                    </a:lnTo>
                    <a:lnTo>
                      <a:pt x="18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81" name="Google Shape;10281;p51"/>
              <p:cNvSpPr/>
              <p:nvPr/>
            </p:nvSpPr>
            <p:spPr>
              <a:xfrm>
                <a:off x="2337297" y="2673374"/>
                <a:ext cx="7082" cy="17606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1" extrusionOk="0">
                    <a:moveTo>
                      <a:pt x="138" y="1"/>
                    </a:moveTo>
                    <a:lnTo>
                      <a:pt x="1" y="5120"/>
                    </a:lnTo>
                    <a:lnTo>
                      <a:pt x="206" y="5120"/>
                    </a:lnTo>
                    <a:lnTo>
                      <a:pt x="206" y="1776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82" name="Google Shape;10282;p51"/>
              <p:cNvSpPr/>
              <p:nvPr/>
            </p:nvSpPr>
            <p:spPr>
              <a:xfrm>
                <a:off x="2333962" y="1570464"/>
                <a:ext cx="36237" cy="24788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721" extrusionOk="0">
                    <a:moveTo>
                      <a:pt x="576" y="0"/>
                    </a:moveTo>
                    <a:cubicBezTo>
                      <a:pt x="1" y="0"/>
                      <a:pt x="587" y="721"/>
                      <a:pt x="893" y="721"/>
                    </a:cubicBezTo>
                    <a:cubicBezTo>
                      <a:pt x="986" y="721"/>
                      <a:pt x="1054" y="654"/>
                      <a:pt x="1054" y="478"/>
                    </a:cubicBezTo>
                    <a:cubicBezTo>
                      <a:pt x="1054" y="205"/>
                      <a:pt x="849" y="0"/>
                      <a:pt x="5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83" name="Google Shape;10283;p51"/>
              <p:cNvSpPr/>
              <p:nvPr/>
            </p:nvSpPr>
            <p:spPr>
              <a:xfrm>
                <a:off x="2323236" y="3077030"/>
                <a:ext cx="32902" cy="32867"/>
              </a:xfrm>
              <a:custGeom>
                <a:avLst/>
                <a:gdLst/>
                <a:ahLst/>
                <a:cxnLst/>
                <a:rect l="l" t="t" r="r" b="b"/>
                <a:pathLst>
                  <a:path w="957" h="956" extrusionOk="0">
                    <a:moveTo>
                      <a:pt x="478" y="0"/>
                    </a:moveTo>
                    <a:cubicBezTo>
                      <a:pt x="205" y="0"/>
                      <a:pt x="0" y="205"/>
                      <a:pt x="0" y="478"/>
                    </a:cubicBezTo>
                    <a:cubicBezTo>
                      <a:pt x="0" y="751"/>
                      <a:pt x="205" y="956"/>
                      <a:pt x="478" y="956"/>
                    </a:cubicBezTo>
                    <a:cubicBezTo>
                      <a:pt x="751" y="956"/>
                      <a:pt x="956" y="751"/>
                      <a:pt x="956" y="478"/>
                    </a:cubicBezTo>
                    <a:cubicBezTo>
                      <a:pt x="956" y="205"/>
                      <a:pt x="751" y="0"/>
                      <a:pt x="478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84" name="Google Shape;10284;p51"/>
              <p:cNvSpPr/>
              <p:nvPr/>
            </p:nvSpPr>
            <p:spPr>
              <a:xfrm>
                <a:off x="3048344" y="2095515"/>
                <a:ext cx="35240" cy="34071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91" extrusionOk="0">
                    <a:moveTo>
                      <a:pt x="482" y="0"/>
                    </a:moveTo>
                    <a:cubicBezTo>
                      <a:pt x="436" y="0"/>
                      <a:pt x="389" y="6"/>
                      <a:pt x="342" y="18"/>
                    </a:cubicBezTo>
                    <a:cubicBezTo>
                      <a:pt x="137" y="154"/>
                      <a:pt x="1" y="359"/>
                      <a:pt x="69" y="632"/>
                    </a:cubicBezTo>
                    <a:cubicBezTo>
                      <a:pt x="126" y="858"/>
                      <a:pt x="323" y="991"/>
                      <a:pt x="544" y="991"/>
                    </a:cubicBezTo>
                    <a:cubicBezTo>
                      <a:pt x="590" y="991"/>
                      <a:pt x="637" y="985"/>
                      <a:pt x="683" y="973"/>
                    </a:cubicBezTo>
                    <a:cubicBezTo>
                      <a:pt x="888" y="837"/>
                      <a:pt x="1025" y="564"/>
                      <a:pt x="957" y="359"/>
                    </a:cubicBezTo>
                    <a:cubicBezTo>
                      <a:pt x="900" y="133"/>
                      <a:pt x="703" y="0"/>
                      <a:pt x="48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85" name="Google Shape;10285;p51"/>
              <p:cNvSpPr/>
              <p:nvPr/>
            </p:nvSpPr>
            <p:spPr>
              <a:xfrm>
                <a:off x="1609851" y="2550741"/>
                <a:ext cx="37577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24" extrusionOk="0">
                    <a:moveTo>
                      <a:pt x="524" y="1"/>
                    </a:moveTo>
                    <a:cubicBezTo>
                      <a:pt x="485" y="1"/>
                      <a:pt x="446" y="6"/>
                      <a:pt x="410" y="19"/>
                    </a:cubicBezTo>
                    <a:cubicBezTo>
                      <a:pt x="137" y="87"/>
                      <a:pt x="0" y="360"/>
                      <a:pt x="69" y="633"/>
                    </a:cubicBezTo>
                    <a:cubicBezTo>
                      <a:pt x="181" y="801"/>
                      <a:pt x="339" y="924"/>
                      <a:pt x="544" y="924"/>
                    </a:cubicBezTo>
                    <a:cubicBezTo>
                      <a:pt x="588" y="924"/>
                      <a:pt x="634" y="918"/>
                      <a:pt x="683" y="906"/>
                    </a:cubicBezTo>
                    <a:cubicBezTo>
                      <a:pt x="956" y="838"/>
                      <a:pt x="1092" y="565"/>
                      <a:pt x="1024" y="292"/>
                    </a:cubicBezTo>
                    <a:cubicBezTo>
                      <a:pt x="912" y="123"/>
                      <a:pt x="707" y="1"/>
                      <a:pt x="52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86" name="Google Shape;10286;p51"/>
              <p:cNvSpPr/>
              <p:nvPr/>
            </p:nvSpPr>
            <p:spPr>
              <a:xfrm>
                <a:off x="2764400" y="2936656"/>
                <a:ext cx="37577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7" extrusionOk="0">
                    <a:moveTo>
                      <a:pt x="578" y="1"/>
                    </a:moveTo>
                    <a:cubicBezTo>
                      <a:pt x="469" y="1"/>
                      <a:pt x="360" y="39"/>
                      <a:pt x="274" y="124"/>
                    </a:cubicBezTo>
                    <a:cubicBezTo>
                      <a:pt x="69" y="261"/>
                      <a:pt x="1" y="534"/>
                      <a:pt x="206" y="739"/>
                    </a:cubicBezTo>
                    <a:cubicBezTo>
                      <a:pt x="294" y="871"/>
                      <a:pt x="439" y="946"/>
                      <a:pt x="586" y="946"/>
                    </a:cubicBezTo>
                    <a:cubicBezTo>
                      <a:pt x="666" y="946"/>
                      <a:pt x="747" y="923"/>
                      <a:pt x="820" y="875"/>
                    </a:cubicBezTo>
                    <a:cubicBezTo>
                      <a:pt x="1025" y="739"/>
                      <a:pt x="1093" y="397"/>
                      <a:pt x="956" y="193"/>
                    </a:cubicBezTo>
                    <a:cubicBezTo>
                      <a:pt x="877" y="74"/>
                      <a:pt x="729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87" name="Google Shape;10287;p51"/>
              <p:cNvSpPr/>
              <p:nvPr/>
            </p:nvSpPr>
            <p:spPr>
              <a:xfrm>
                <a:off x="1891457" y="1710321"/>
                <a:ext cx="41187" cy="32214"/>
              </a:xfrm>
              <a:custGeom>
                <a:avLst/>
                <a:gdLst/>
                <a:ahLst/>
                <a:cxnLst/>
                <a:rect l="l" t="t" r="r" b="b"/>
                <a:pathLst>
                  <a:path w="1198" h="937" extrusionOk="0">
                    <a:moveTo>
                      <a:pt x="578" y="1"/>
                    </a:moveTo>
                    <a:cubicBezTo>
                      <a:pt x="471" y="1"/>
                      <a:pt x="365" y="34"/>
                      <a:pt x="273" y="96"/>
                    </a:cubicBezTo>
                    <a:cubicBezTo>
                      <a:pt x="68" y="232"/>
                      <a:pt x="0" y="505"/>
                      <a:pt x="205" y="710"/>
                    </a:cubicBezTo>
                    <a:cubicBezTo>
                      <a:pt x="305" y="870"/>
                      <a:pt x="440" y="936"/>
                      <a:pt x="572" y="936"/>
                    </a:cubicBezTo>
                    <a:cubicBezTo>
                      <a:pt x="892" y="936"/>
                      <a:pt x="1197" y="550"/>
                      <a:pt x="956" y="164"/>
                    </a:cubicBezTo>
                    <a:cubicBezTo>
                      <a:pt x="843" y="51"/>
                      <a:pt x="710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88" name="Google Shape;10288;p51"/>
              <p:cNvSpPr/>
              <p:nvPr/>
            </p:nvSpPr>
            <p:spPr>
              <a:xfrm>
                <a:off x="1879699" y="2928267"/>
                <a:ext cx="37577" cy="32386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2" extrusionOk="0">
                    <a:moveTo>
                      <a:pt x="492" y="0"/>
                    </a:moveTo>
                    <a:cubicBezTo>
                      <a:pt x="350" y="0"/>
                      <a:pt x="213" y="51"/>
                      <a:pt x="137" y="164"/>
                    </a:cubicBezTo>
                    <a:cubicBezTo>
                      <a:pt x="1" y="437"/>
                      <a:pt x="69" y="710"/>
                      <a:pt x="274" y="846"/>
                    </a:cubicBezTo>
                    <a:cubicBezTo>
                      <a:pt x="366" y="907"/>
                      <a:pt x="472" y="941"/>
                      <a:pt x="573" y="941"/>
                    </a:cubicBezTo>
                    <a:cubicBezTo>
                      <a:pt x="697" y="941"/>
                      <a:pt x="813" y="891"/>
                      <a:pt x="888" y="778"/>
                    </a:cubicBezTo>
                    <a:cubicBezTo>
                      <a:pt x="1093" y="505"/>
                      <a:pt x="1025" y="232"/>
                      <a:pt x="820" y="95"/>
                    </a:cubicBezTo>
                    <a:cubicBezTo>
                      <a:pt x="728" y="34"/>
                      <a:pt x="608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89" name="Google Shape;10289;p51"/>
              <p:cNvSpPr/>
              <p:nvPr/>
            </p:nvSpPr>
            <p:spPr>
              <a:xfrm>
                <a:off x="2778496" y="1718676"/>
                <a:ext cx="34689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09" h="947" extrusionOk="0">
                    <a:moveTo>
                      <a:pt x="483" y="1"/>
                    </a:moveTo>
                    <a:cubicBezTo>
                      <a:pt x="348" y="1"/>
                      <a:pt x="217" y="61"/>
                      <a:pt x="137" y="194"/>
                    </a:cubicBezTo>
                    <a:cubicBezTo>
                      <a:pt x="0" y="399"/>
                      <a:pt x="0" y="672"/>
                      <a:pt x="205" y="877"/>
                    </a:cubicBezTo>
                    <a:cubicBezTo>
                      <a:pt x="285" y="924"/>
                      <a:pt x="372" y="946"/>
                      <a:pt x="458" y="946"/>
                    </a:cubicBezTo>
                    <a:cubicBezTo>
                      <a:pt x="740" y="946"/>
                      <a:pt x="1008" y="713"/>
                      <a:pt x="956" y="399"/>
                    </a:cubicBezTo>
                    <a:cubicBezTo>
                      <a:pt x="914" y="149"/>
                      <a:pt x="695" y="1"/>
                      <a:pt x="48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90" name="Google Shape;10290;p51"/>
              <p:cNvSpPr/>
              <p:nvPr/>
            </p:nvSpPr>
            <p:spPr>
              <a:xfrm>
                <a:off x="1614526" y="2086095"/>
                <a:ext cx="35239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4" extrusionOk="0">
                    <a:moveTo>
                      <a:pt x="539" y="1"/>
                    </a:moveTo>
                    <a:cubicBezTo>
                      <a:pt x="320" y="1"/>
                      <a:pt x="125" y="123"/>
                      <a:pt x="69" y="292"/>
                    </a:cubicBezTo>
                    <a:cubicBezTo>
                      <a:pt x="1" y="565"/>
                      <a:pt x="137" y="838"/>
                      <a:pt x="410" y="906"/>
                    </a:cubicBezTo>
                    <a:cubicBezTo>
                      <a:pt x="445" y="918"/>
                      <a:pt x="483" y="923"/>
                      <a:pt x="520" y="923"/>
                    </a:cubicBezTo>
                    <a:cubicBezTo>
                      <a:pt x="703" y="923"/>
                      <a:pt x="900" y="791"/>
                      <a:pt x="956" y="565"/>
                    </a:cubicBezTo>
                    <a:cubicBezTo>
                      <a:pt x="1025" y="360"/>
                      <a:pt x="888" y="87"/>
                      <a:pt x="683" y="19"/>
                    </a:cubicBezTo>
                    <a:cubicBezTo>
                      <a:pt x="635" y="7"/>
                      <a:pt x="587" y="1"/>
                      <a:pt x="53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91" name="Google Shape;10291;p51"/>
              <p:cNvSpPr/>
              <p:nvPr/>
            </p:nvSpPr>
            <p:spPr>
              <a:xfrm>
                <a:off x="3043668" y="2562499"/>
                <a:ext cx="35240" cy="31733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3" extrusionOk="0">
                    <a:moveTo>
                      <a:pt x="539" y="0"/>
                    </a:moveTo>
                    <a:cubicBezTo>
                      <a:pt x="320" y="0"/>
                      <a:pt x="125" y="122"/>
                      <a:pt x="69" y="291"/>
                    </a:cubicBezTo>
                    <a:cubicBezTo>
                      <a:pt x="0" y="564"/>
                      <a:pt x="137" y="837"/>
                      <a:pt x="342" y="905"/>
                    </a:cubicBezTo>
                    <a:cubicBezTo>
                      <a:pt x="389" y="917"/>
                      <a:pt x="435" y="923"/>
                      <a:pt x="481" y="923"/>
                    </a:cubicBezTo>
                    <a:cubicBezTo>
                      <a:pt x="702" y="923"/>
                      <a:pt x="899" y="790"/>
                      <a:pt x="956" y="564"/>
                    </a:cubicBezTo>
                    <a:cubicBezTo>
                      <a:pt x="1024" y="359"/>
                      <a:pt x="888" y="86"/>
                      <a:pt x="683" y="18"/>
                    </a:cubicBezTo>
                    <a:cubicBezTo>
                      <a:pt x="635" y="6"/>
                      <a:pt x="586" y="0"/>
                      <a:pt x="53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92" name="Google Shape;10292;p51"/>
              <p:cNvSpPr/>
              <p:nvPr/>
            </p:nvSpPr>
            <p:spPr>
              <a:xfrm>
                <a:off x="2534432" y="1729127"/>
                <a:ext cx="30529" cy="27366"/>
              </a:xfrm>
              <a:custGeom>
                <a:avLst/>
                <a:gdLst/>
                <a:ahLst/>
                <a:cxnLst/>
                <a:rect l="l" t="t" r="r" b="b"/>
                <a:pathLst>
                  <a:path w="888" h="796" extrusionOk="0">
                    <a:moveTo>
                      <a:pt x="453" y="1"/>
                    </a:moveTo>
                    <a:cubicBezTo>
                      <a:pt x="286" y="1"/>
                      <a:pt x="120" y="78"/>
                      <a:pt x="69" y="231"/>
                    </a:cubicBezTo>
                    <a:cubicBezTo>
                      <a:pt x="1" y="436"/>
                      <a:pt x="137" y="709"/>
                      <a:pt x="342" y="777"/>
                    </a:cubicBezTo>
                    <a:cubicBezTo>
                      <a:pt x="378" y="789"/>
                      <a:pt x="414" y="795"/>
                      <a:pt x="450" y="795"/>
                    </a:cubicBezTo>
                    <a:cubicBezTo>
                      <a:pt x="615" y="795"/>
                      <a:pt x="764" y="673"/>
                      <a:pt x="820" y="504"/>
                    </a:cubicBezTo>
                    <a:cubicBezTo>
                      <a:pt x="888" y="300"/>
                      <a:pt x="820" y="95"/>
                      <a:pt x="615" y="26"/>
                    </a:cubicBezTo>
                    <a:cubicBezTo>
                      <a:pt x="564" y="9"/>
                      <a:pt x="508" y="1"/>
                      <a:pt x="45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93" name="Google Shape;10293;p51"/>
              <p:cNvSpPr/>
              <p:nvPr/>
            </p:nvSpPr>
            <p:spPr>
              <a:xfrm>
                <a:off x="2132392" y="2923729"/>
                <a:ext cx="26610" cy="22931"/>
              </a:xfrm>
              <a:custGeom>
                <a:avLst/>
                <a:gdLst/>
                <a:ahLst/>
                <a:cxnLst/>
                <a:rect l="l" t="t" r="r" b="b"/>
                <a:pathLst>
                  <a:path w="774" h="667" extrusionOk="0">
                    <a:moveTo>
                      <a:pt x="316" y="0"/>
                    </a:moveTo>
                    <a:cubicBezTo>
                      <a:pt x="1" y="0"/>
                      <a:pt x="308" y="667"/>
                      <a:pt x="545" y="667"/>
                    </a:cubicBezTo>
                    <a:cubicBezTo>
                      <a:pt x="607" y="667"/>
                      <a:pt x="665" y="620"/>
                      <a:pt x="705" y="500"/>
                    </a:cubicBezTo>
                    <a:cubicBezTo>
                      <a:pt x="773" y="296"/>
                      <a:pt x="637" y="91"/>
                      <a:pt x="432" y="22"/>
                    </a:cubicBezTo>
                    <a:cubicBezTo>
                      <a:pt x="386" y="7"/>
                      <a:pt x="348" y="0"/>
                      <a:pt x="31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94" name="Google Shape;10294;p51"/>
              <p:cNvSpPr/>
              <p:nvPr/>
            </p:nvSpPr>
            <p:spPr>
              <a:xfrm>
                <a:off x="2961707" y="2340438"/>
                <a:ext cx="30358" cy="20869"/>
              </a:xfrm>
              <a:custGeom>
                <a:avLst/>
                <a:gdLst/>
                <a:ahLst/>
                <a:cxnLst/>
                <a:rect l="l" t="t" r="r" b="b"/>
                <a:pathLst>
                  <a:path w="883" h="607" extrusionOk="0">
                    <a:moveTo>
                      <a:pt x="752" y="1"/>
                    </a:moveTo>
                    <a:cubicBezTo>
                      <a:pt x="497" y="1"/>
                      <a:pt x="1" y="607"/>
                      <a:pt x="473" y="607"/>
                    </a:cubicBezTo>
                    <a:cubicBezTo>
                      <a:pt x="678" y="607"/>
                      <a:pt x="883" y="402"/>
                      <a:pt x="883" y="197"/>
                    </a:cubicBezTo>
                    <a:cubicBezTo>
                      <a:pt x="883" y="55"/>
                      <a:pt x="828" y="1"/>
                      <a:pt x="75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95" name="Google Shape;10295;p51"/>
              <p:cNvSpPr/>
              <p:nvPr/>
            </p:nvSpPr>
            <p:spPr>
              <a:xfrm>
                <a:off x="1701370" y="2316235"/>
                <a:ext cx="28192" cy="26301"/>
              </a:xfrm>
              <a:custGeom>
                <a:avLst/>
                <a:gdLst/>
                <a:ahLst/>
                <a:cxnLst/>
                <a:rect l="l" t="t" r="r" b="b"/>
                <a:pathLst>
                  <a:path w="820" h="765" extrusionOk="0">
                    <a:moveTo>
                      <a:pt x="492" y="0"/>
                    </a:moveTo>
                    <a:cubicBezTo>
                      <a:pt x="465" y="0"/>
                      <a:pt x="437" y="5"/>
                      <a:pt x="410" y="14"/>
                    </a:cubicBezTo>
                    <a:cubicBezTo>
                      <a:pt x="205" y="14"/>
                      <a:pt x="0" y="150"/>
                      <a:pt x="0" y="355"/>
                    </a:cubicBezTo>
                    <a:cubicBezTo>
                      <a:pt x="0" y="560"/>
                      <a:pt x="205" y="765"/>
                      <a:pt x="410" y="765"/>
                    </a:cubicBezTo>
                    <a:cubicBezTo>
                      <a:pt x="615" y="765"/>
                      <a:pt x="819" y="560"/>
                      <a:pt x="819" y="355"/>
                    </a:cubicBezTo>
                    <a:cubicBezTo>
                      <a:pt x="819" y="178"/>
                      <a:pt x="666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96" name="Google Shape;10296;p51"/>
              <p:cNvSpPr/>
              <p:nvPr/>
            </p:nvSpPr>
            <p:spPr>
              <a:xfrm>
                <a:off x="2517998" y="2928611"/>
                <a:ext cx="36030" cy="27298"/>
              </a:xfrm>
              <a:custGeom>
                <a:avLst/>
                <a:gdLst/>
                <a:ahLst/>
                <a:cxnLst/>
                <a:rect l="l" t="t" r="r" b="b"/>
                <a:pathLst>
                  <a:path w="1048" h="794" extrusionOk="0">
                    <a:moveTo>
                      <a:pt x="456" y="0"/>
                    </a:moveTo>
                    <a:cubicBezTo>
                      <a:pt x="420" y="0"/>
                      <a:pt x="382" y="6"/>
                      <a:pt x="342" y="17"/>
                    </a:cubicBezTo>
                    <a:cubicBezTo>
                      <a:pt x="137" y="85"/>
                      <a:pt x="1" y="358"/>
                      <a:pt x="69" y="563"/>
                    </a:cubicBezTo>
                    <a:cubicBezTo>
                      <a:pt x="120" y="717"/>
                      <a:pt x="248" y="793"/>
                      <a:pt x="395" y="793"/>
                    </a:cubicBezTo>
                    <a:cubicBezTo>
                      <a:pt x="444" y="793"/>
                      <a:pt x="496" y="785"/>
                      <a:pt x="547" y="768"/>
                    </a:cubicBezTo>
                    <a:cubicBezTo>
                      <a:pt x="1048" y="643"/>
                      <a:pt x="859" y="0"/>
                      <a:pt x="45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97" name="Google Shape;10297;p51"/>
              <p:cNvSpPr/>
              <p:nvPr/>
            </p:nvSpPr>
            <p:spPr>
              <a:xfrm>
                <a:off x="2145010" y="1732600"/>
                <a:ext cx="33108" cy="17121"/>
              </a:xfrm>
              <a:custGeom>
                <a:avLst/>
                <a:gdLst/>
                <a:ahLst/>
                <a:cxnLst/>
                <a:rect l="l" t="t" r="r" b="b"/>
                <a:pathLst>
                  <a:path w="963" h="498" extrusionOk="0">
                    <a:moveTo>
                      <a:pt x="214" y="1"/>
                    </a:moveTo>
                    <a:cubicBezTo>
                      <a:pt x="86" y="1"/>
                      <a:pt x="0" y="72"/>
                      <a:pt x="65" y="267"/>
                    </a:cubicBezTo>
                    <a:cubicBezTo>
                      <a:pt x="116" y="420"/>
                      <a:pt x="244" y="497"/>
                      <a:pt x="392" y="497"/>
                    </a:cubicBezTo>
                    <a:cubicBezTo>
                      <a:pt x="441" y="497"/>
                      <a:pt x="492" y="489"/>
                      <a:pt x="543" y="472"/>
                    </a:cubicBezTo>
                    <a:cubicBezTo>
                      <a:pt x="963" y="332"/>
                      <a:pt x="491" y="1"/>
                      <a:pt x="21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98" name="Google Shape;10298;p51"/>
              <p:cNvSpPr/>
              <p:nvPr/>
            </p:nvSpPr>
            <p:spPr>
              <a:xfrm>
                <a:off x="1816337" y="2689601"/>
                <a:ext cx="30564" cy="2747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799" extrusionOk="0">
                    <a:moveTo>
                      <a:pt x="407" y="1"/>
                    </a:moveTo>
                    <a:cubicBezTo>
                      <a:pt x="330" y="1"/>
                      <a:pt x="258" y="23"/>
                      <a:pt x="206" y="75"/>
                    </a:cubicBezTo>
                    <a:cubicBezTo>
                      <a:pt x="1" y="212"/>
                      <a:pt x="1" y="485"/>
                      <a:pt x="137" y="621"/>
                    </a:cubicBezTo>
                    <a:cubicBezTo>
                      <a:pt x="181" y="751"/>
                      <a:pt x="306" y="798"/>
                      <a:pt x="445" y="798"/>
                    </a:cubicBezTo>
                    <a:cubicBezTo>
                      <a:pt x="524" y="798"/>
                      <a:pt x="609" y="783"/>
                      <a:pt x="683" y="758"/>
                    </a:cubicBezTo>
                    <a:cubicBezTo>
                      <a:pt x="820" y="621"/>
                      <a:pt x="888" y="348"/>
                      <a:pt x="752" y="143"/>
                    </a:cubicBezTo>
                    <a:cubicBezTo>
                      <a:pt x="667" y="59"/>
                      <a:pt x="531" y="1"/>
                      <a:pt x="407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99" name="Google Shape;10299;p51"/>
              <p:cNvSpPr/>
              <p:nvPr/>
            </p:nvSpPr>
            <p:spPr>
              <a:xfrm>
                <a:off x="2848906" y="1962258"/>
                <a:ext cx="30529" cy="28363"/>
              </a:xfrm>
              <a:custGeom>
                <a:avLst/>
                <a:gdLst/>
                <a:ahLst/>
                <a:cxnLst/>
                <a:rect l="l" t="t" r="r" b="b"/>
                <a:pathLst>
                  <a:path w="888" h="825" extrusionOk="0">
                    <a:moveTo>
                      <a:pt x="389" y="0"/>
                    </a:moveTo>
                    <a:cubicBezTo>
                      <a:pt x="319" y="0"/>
                      <a:pt x="253" y="23"/>
                      <a:pt x="205" y="71"/>
                    </a:cubicBezTo>
                    <a:cubicBezTo>
                      <a:pt x="0" y="208"/>
                      <a:pt x="0" y="481"/>
                      <a:pt x="68" y="617"/>
                    </a:cubicBezTo>
                    <a:cubicBezTo>
                      <a:pt x="156" y="750"/>
                      <a:pt x="302" y="825"/>
                      <a:pt x="430" y="825"/>
                    </a:cubicBezTo>
                    <a:cubicBezTo>
                      <a:pt x="501" y="825"/>
                      <a:pt x="566" y="802"/>
                      <a:pt x="614" y="754"/>
                    </a:cubicBezTo>
                    <a:cubicBezTo>
                      <a:pt x="819" y="617"/>
                      <a:pt x="887" y="344"/>
                      <a:pt x="751" y="208"/>
                    </a:cubicBezTo>
                    <a:cubicBezTo>
                      <a:pt x="663" y="76"/>
                      <a:pt x="518" y="0"/>
                      <a:pt x="38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00" name="Google Shape;10300;p51"/>
              <p:cNvSpPr/>
              <p:nvPr/>
            </p:nvSpPr>
            <p:spPr>
              <a:xfrm>
                <a:off x="1826857" y="1949675"/>
                <a:ext cx="34242" cy="15333"/>
              </a:xfrm>
              <a:custGeom>
                <a:avLst/>
                <a:gdLst/>
                <a:ahLst/>
                <a:cxnLst/>
                <a:rect l="l" t="t" r="r" b="b"/>
                <a:pathLst>
                  <a:path w="996" h="446" extrusionOk="0">
                    <a:moveTo>
                      <a:pt x="449" y="1"/>
                    </a:moveTo>
                    <a:cubicBezTo>
                      <a:pt x="344" y="1"/>
                      <a:pt x="248" y="51"/>
                      <a:pt x="173" y="164"/>
                    </a:cubicBezTo>
                    <a:cubicBezTo>
                      <a:pt x="0" y="365"/>
                      <a:pt x="154" y="445"/>
                      <a:pt x="355" y="445"/>
                    </a:cubicBezTo>
                    <a:cubicBezTo>
                      <a:pt x="631" y="445"/>
                      <a:pt x="995" y="294"/>
                      <a:pt x="719" y="96"/>
                    </a:cubicBezTo>
                    <a:cubicBezTo>
                      <a:pt x="627" y="35"/>
                      <a:pt x="535" y="1"/>
                      <a:pt x="44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01" name="Google Shape;10301;p51"/>
              <p:cNvSpPr/>
              <p:nvPr/>
            </p:nvSpPr>
            <p:spPr>
              <a:xfrm>
                <a:off x="2832816" y="2703044"/>
                <a:ext cx="39193" cy="27573"/>
              </a:xfrm>
              <a:custGeom>
                <a:avLst/>
                <a:gdLst/>
                <a:ahLst/>
                <a:cxnLst/>
                <a:rect l="l" t="t" r="r" b="b"/>
                <a:pathLst>
                  <a:path w="1140" h="802" extrusionOk="0">
                    <a:moveTo>
                      <a:pt x="572" y="0"/>
                    </a:moveTo>
                    <a:cubicBezTo>
                      <a:pt x="249" y="0"/>
                      <a:pt x="1" y="487"/>
                      <a:pt x="332" y="708"/>
                    </a:cubicBezTo>
                    <a:cubicBezTo>
                      <a:pt x="424" y="774"/>
                      <a:pt x="513" y="801"/>
                      <a:pt x="595" y="801"/>
                    </a:cubicBezTo>
                    <a:cubicBezTo>
                      <a:pt x="937" y="801"/>
                      <a:pt x="1140" y="314"/>
                      <a:pt x="809" y="94"/>
                    </a:cubicBezTo>
                    <a:cubicBezTo>
                      <a:pt x="730" y="28"/>
                      <a:pt x="649" y="0"/>
                      <a:pt x="5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302" name="Google Shape;10302;p51"/>
            <p:cNvGrpSpPr/>
            <p:nvPr/>
          </p:nvGrpSpPr>
          <p:grpSpPr>
            <a:xfrm>
              <a:off x="6482502" y="2411779"/>
              <a:ext cx="618093" cy="591502"/>
              <a:chOff x="6597477" y="2411779"/>
              <a:chExt cx="618093" cy="591502"/>
            </a:xfrm>
          </p:grpSpPr>
          <p:grpSp>
            <p:nvGrpSpPr>
              <p:cNvPr id="10303" name="Google Shape;10303;p51"/>
              <p:cNvGrpSpPr/>
              <p:nvPr/>
            </p:nvGrpSpPr>
            <p:grpSpPr>
              <a:xfrm rot="7357421" flipH="1">
                <a:off x="6620306" y="2489468"/>
                <a:ext cx="305676" cy="221471"/>
                <a:chOff x="1399963" y="545100"/>
                <a:chExt cx="305686" cy="221479"/>
              </a:xfrm>
            </p:grpSpPr>
            <p:sp>
              <p:nvSpPr>
                <p:cNvPr id="10304" name="Google Shape;10304;p51"/>
                <p:cNvSpPr/>
                <p:nvPr/>
              </p:nvSpPr>
              <p:spPr>
                <a:xfrm>
                  <a:off x="1614599" y="545100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5" y="1028"/>
                        <a:pt x="1325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305" name="Google Shape;10305;p51"/>
                <p:cNvSpPr/>
                <p:nvPr/>
              </p:nvSpPr>
              <p:spPr>
                <a:xfrm>
                  <a:off x="1628252" y="738895"/>
                  <a:ext cx="35682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8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306" name="Google Shape;10306;p51"/>
                <p:cNvSpPr/>
                <p:nvPr/>
              </p:nvSpPr>
              <p:spPr>
                <a:xfrm>
                  <a:off x="1399963" y="649000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307" name="Google Shape;10307;p51"/>
                <p:cNvSpPr/>
                <p:nvPr/>
              </p:nvSpPr>
              <p:spPr>
                <a:xfrm>
                  <a:off x="1669967" y="628155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308" name="Google Shape;10308;p51"/>
                <p:cNvSpPr/>
                <p:nvPr/>
              </p:nvSpPr>
              <p:spPr>
                <a:xfrm>
                  <a:off x="1531572" y="649000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1"/>
                      </a:moveTo>
                      <a:cubicBezTo>
                        <a:pt x="0" y="1"/>
                        <a:pt x="0" y="1029"/>
                        <a:pt x="662" y="1029"/>
                      </a:cubicBezTo>
                      <a:cubicBezTo>
                        <a:pt x="1324" y="1029"/>
                        <a:pt x="1324" y="1"/>
                        <a:pt x="662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10309" name="Google Shape;10309;p51"/>
              <p:cNvGrpSpPr/>
              <p:nvPr/>
            </p:nvGrpSpPr>
            <p:grpSpPr>
              <a:xfrm rot="9896874" flipH="1">
                <a:off x="6620992" y="2705503"/>
                <a:ext cx="305690" cy="221481"/>
                <a:chOff x="1399963" y="545100"/>
                <a:chExt cx="305686" cy="221479"/>
              </a:xfrm>
            </p:grpSpPr>
            <p:sp>
              <p:nvSpPr>
                <p:cNvPr id="10310" name="Google Shape;10310;p51"/>
                <p:cNvSpPr/>
                <p:nvPr/>
              </p:nvSpPr>
              <p:spPr>
                <a:xfrm>
                  <a:off x="1614599" y="545100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5" y="1028"/>
                        <a:pt x="1325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311" name="Google Shape;10311;p51"/>
                <p:cNvSpPr/>
                <p:nvPr/>
              </p:nvSpPr>
              <p:spPr>
                <a:xfrm>
                  <a:off x="1628252" y="738895"/>
                  <a:ext cx="35682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8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312" name="Google Shape;10312;p51"/>
                <p:cNvSpPr/>
                <p:nvPr/>
              </p:nvSpPr>
              <p:spPr>
                <a:xfrm>
                  <a:off x="1399963" y="649000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313" name="Google Shape;10313;p51"/>
                <p:cNvSpPr/>
                <p:nvPr/>
              </p:nvSpPr>
              <p:spPr>
                <a:xfrm>
                  <a:off x="1669967" y="628155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314" name="Google Shape;10314;p51"/>
                <p:cNvSpPr/>
                <p:nvPr/>
              </p:nvSpPr>
              <p:spPr>
                <a:xfrm>
                  <a:off x="1531572" y="649000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1"/>
                      </a:moveTo>
                      <a:cubicBezTo>
                        <a:pt x="0" y="1"/>
                        <a:pt x="0" y="1029"/>
                        <a:pt x="662" y="1029"/>
                      </a:cubicBezTo>
                      <a:cubicBezTo>
                        <a:pt x="1324" y="1029"/>
                        <a:pt x="1324" y="1"/>
                        <a:pt x="662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10315" name="Google Shape;10315;p51"/>
              <p:cNvGrpSpPr/>
              <p:nvPr/>
            </p:nvGrpSpPr>
            <p:grpSpPr>
              <a:xfrm rot="-7094157" flipH="1">
                <a:off x="6892857" y="2705497"/>
                <a:ext cx="305684" cy="221477"/>
                <a:chOff x="1399963" y="545100"/>
                <a:chExt cx="305686" cy="221479"/>
              </a:xfrm>
            </p:grpSpPr>
            <p:sp>
              <p:nvSpPr>
                <p:cNvPr id="10316" name="Google Shape;10316;p51"/>
                <p:cNvSpPr/>
                <p:nvPr/>
              </p:nvSpPr>
              <p:spPr>
                <a:xfrm>
                  <a:off x="1614599" y="545100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5" y="1028"/>
                        <a:pt x="1325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317" name="Google Shape;10317;p51"/>
                <p:cNvSpPr/>
                <p:nvPr/>
              </p:nvSpPr>
              <p:spPr>
                <a:xfrm>
                  <a:off x="1628252" y="738895"/>
                  <a:ext cx="35682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8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318" name="Google Shape;10318;p51"/>
                <p:cNvSpPr/>
                <p:nvPr/>
              </p:nvSpPr>
              <p:spPr>
                <a:xfrm>
                  <a:off x="1399963" y="649000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319" name="Google Shape;10319;p51"/>
                <p:cNvSpPr/>
                <p:nvPr/>
              </p:nvSpPr>
              <p:spPr>
                <a:xfrm>
                  <a:off x="1669967" y="628155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320" name="Google Shape;10320;p51"/>
                <p:cNvSpPr/>
                <p:nvPr/>
              </p:nvSpPr>
              <p:spPr>
                <a:xfrm>
                  <a:off x="1531572" y="649000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1"/>
                      </a:moveTo>
                      <a:cubicBezTo>
                        <a:pt x="0" y="1"/>
                        <a:pt x="0" y="1029"/>
                        <a:pt x="662" y="1029"/>
                      </a:cubicBezTo>
                      <a:cubicBezTo>
                        <a:pt x="1324" y="1029"/>
                        <a:pt x="1324" y="1"/>
                        <a:pt x="662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10321" name="Google Shape;10321;p51"/>
            <p:cNvGrpSpPr/>
            <p:nvPr/>
          </p:nvGrpSpPr>
          <p:grpSpPr>
            <a:xfrm flipH="1">
              <a:off x="797897" y="657985"/>
              <a:ext cx="1106774" cy="1152266"/>
              <a:chOff x="1609851" y="1570464"/>
              <a:chExt cx="1473733" cy="1539433"/>
            </a:xfrm>
          </p:grpSpPr>
          <p:sp>
            <p:nvSpPr>
              <p:cNvPr id="10322" name="Google Shape;10322;p51"/>
              <p:cNvSpPr/>
              <p:nvPr/>
            </p:nvSpPr>
            <p:spPr>
              <a:xfrm>
                <a:off x="2083882" y="2441068"/>
                <a:ext cx="117373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26" extrusionOk="0">
                    <a:moveTo>
                      <a:pt x="3413" y="0"/>
                    </a:moveTo>
                    <a:lnTo>
                      <a:pt x="0" y="2389"/>
                    </a:lnTo>
                    <a:lnTo>
                      <a:pt x="68" y="2526"/>
                    </a:lnTo>
                    <a:lnTo>
                      <a:pt x="3413" y="69"/>
                    </a:lnTo>
                    <a:lnTo>
                      <a:pt x="341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23" name="Google Shape;10323;p51"/>
              <p:cNvSpPr/>
              <p:nvPr/>
            </p:nvSpPr>
            <p:spPr>
              <a:xfrm>
                <a:off x="2039291" y="2403525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2935" y="0"/>
                    </a:moveTo>
                    <a:lnTo>
                      <a:pt x="0" y="888"/>
                    </a:lnTo>
                    <a:lnTo>
                      <a:pt x="0" y="1024"/>
                    </a:lnTo>
                    <a:lnTo>
                      <a:pt x="2935" y="69"/>
                    </a:lnTo>
                    <a:lnTo>
                      <a:pt x="293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24" name="Google Shape;10324;p51"/>
              <p:cNvSpPr/>
              <p:nvPr/>
            </p:nvSpPr>
            <p:spPr>
              <a:xfrm>
                <a:off x="2151920" y="2513816"/>
                <a:ext cx="68107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26" extrusionOk="0">
                    <a:moveTo>
                      <a:pt x="1980" y="0"/>
                    </a:moveTo>
                    <a:lnTo>
                      <a:pt x="1" y="2458"/>
                    </a:lnTo>
                    <a:lnTo>
                      <a:pt x="137" y="2526"/>
                    </a:lnTo>
                    <a:lnTo>
                      <a:pt x="198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25" name="Google Shape;10325;p51"/>
              <p:cNvSpPr/>
              <p:nvPr/>
            </p:nvSpPr>
            <p:spPr>
              <a:xfrm>
                <a:off x="2241102" y="2509106"/>
                <a:ext cx="49301" cy="133807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892" extrusionOk="0">
                    <a:moveTo>
                      <a:pt x="1366" y="1"/>
                    </a:moveTo>
                    <a:lnTo>
                      <a:pt x="0" y="3892"/>
                    </a:lnTo>
                    <a:lnTo>
                      <a:pt x="69" y="3892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26" name="Google Shape;10326;p51"/>
              <p:cNvSpPr/>
              <p:nvPr/>
            </p:nvSpPr>
            <p:spPr>
              <a:xfrm>
                <a:off x="2158968" y="2074990"/>
                <a:ext cx="61059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2595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775" y="2594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27" name="Google Shape;10327;p51"/>
              <p:cNvSpPr/>
              <p:nvPr/>
            </p:nvSpPr>
            <p:spPr>
              <a:xfrm>
                <a:off x="2022858" y="2333115"/>
                <a:ext cx="145531" cy="4744"/>
              </a:xfrm>
              <a:custGeom>
                <a:avLst/>
                <a:gdLst/>
                <a:ahLst/>
                <a:cxnLst/>
                <a:rect l="l" t="t" r="r" b="b"/>
                <a:pathLst>
                  <a:path w="4233" h="138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4232" y="137"/>
                    </a:lnTo>
                    <a:lnTo>
                      <a:pt x="4232" y="69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28" name="Google Shape;10328;p51"/>
              <p:cNvSpPr/>
              <p:nvPr/>
            </p:nvSpPr>
            <p:spPr>
              <a:xfrm>
                <a:off x="2346717" y="2016303"/>
                <a:ext cx="4710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3073" extrusionOk="0">
                    <a:moveTo>
                      <a:pt x="0" y="1"/>
                    </a:moveTo>
                    <a:lnTo>
                      <a:pt x="0" y="3072"/>
                    </a:lnTo>
                    <a:lnTo>
                      <a:pt x="137" y="3072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29" name="Google Shape;10329;p51"/>
              <p:cNvSpPr/>
              <p:nvPr/>
            </p:nvSpPr>
            <p:spPr>
              <a:xfrm>
                <a:off x="2086220" y="2143028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69" y="1"/>
                    </a:moveTo>
                    <a:lnTo>
                      <a:pt x="0" y="137"/>
                    </a:lnTo>
                    <a:lnTo>
                      <a:pt x="3413" y="2595"/>
                    </a:lnTo>
                    <a:lnTo>
                      <a:pt x="3413" y="2526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30" name="Google Shape;10330;p51"/>
              <p:cNvSpPr/>
              <p:nvPr/>
            </p:nvSpPr>
            <p:spPr>
              <a:xfrm>
                <a:off x="2492179" y="2445744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69"/>
                    </a:cubicBezTo>
                    <a:lnTo>
                      <a:pt x="3277" y="2595"/>
                    </a:lnTo>
                    <a:cubicBezTo>
                      <a:pt x="3346" y="2527"/>
                      <a:pt x="3346" y="2527"/>
                      <a:pt x="3414" y="2458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31" name="Google Shape;10331;p51"/>
              <p:cNvSpPr/>
              <p:nvPr/>
            </p:nvSpPr>
            <p:spPr>
              <a:xfrm>
                <a:off x="2342007" y="2556069"/>
                <a:ext cx="4744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138" h="3072" extrusionOk="0">
                    <a:moveTo>
                      <a:pt x="69" y="0"/>
                    </a:moveTo>
                    <a:lnTo>
                      <a:pt x="1" y="3072"/>
                    </a:lnTo>
                    <a:lnTo>
                      <a:pt x="137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32" name="Google Shape;10332;p51"/>
              <p:cNvSpPr/>
              <p:nvPr/>
            </p:nvSpPr>
            <p:spPr>
              <a:xfrm>
                <a:off x="2553203" y="2241596"/>
                <a:ext cx="103278" cy="32902"/>
              </a:xfrm>
              <a:custGeom>
                <a:avLst/>
                <a:gdLst/>
                <a:ahLst/>
                <a:cxnLst/>
                <a:rect l="l" t="t" r="r" b="b"/>
                <a:pathLst>
                  <a:path w="3004" h="957" extrusionOk="0">
                    <a:moveTo>
                      <a:pt x="2936" y="1"/>
                    </a:moveTo>
                    <a:lnTo>
                      <a:pt x="1" y="888"/>
                    </a:lnTo>
                    <a:lnTo>
                      <a:pt x="1" y="956"/>
                    </a:lnTo>
                    <a:lnTo>
                      <a:pt x="3004" y="137"/>
                    </a:lnTo>
                    <a:cubicBezTo>
                      <a:pt x="3004" y="137"/>
                      <a:pt x="3004" y="1"/>
                      <a:pt x="2936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33" name="Google Shape;10333;p51"/>
              <p:cNvSpPr/>
              <p:nvPr/>
            </p:nvSpPr>
            <p:spPr>
              <a:xfrm>
                <a:off x="2527384" y="2340163"/>
                <a:ext cx="143193" cy="4710"/>
              </a:xfrm>
              <a:custGeom>
                <a:avLst/>
                <a:gdLst/>
                <a:ahLst/>
                <a:cxnLst/>
                <a:rect l="l" t="t" r="r" b="b"/>
                <a:pathLst>
                  <a:path w="4165" h="137" extrusionOk="0">
                    <a:moveTo>
                      <a:pt x="1" y="0"/>
                    </a:moveTo>
                    <a:lnTo>
                      <a:pt x="1" y="69"/>
                    </a:lnTo>
                    <a:lnTo>
                      <a:pt x="4165" y="137"/>
                    </a:lnTo>
                    <a:lnTo>
                      <a:pt x="416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34" name="Google Shape;10334;p51"/>
              <p:cNvSpPr/>
              <p:nvPr/>
            </p:nvSpPr>
            <p:spPr>
              <a:xfrm>
                <a:off x="2471070" y="2513816"/>
                <a:ext cx="65735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2595" extrusionOk="0">
                    <a:moveTo>
                      <a:pt x="1" y="0"/>
                    </a:moveTo>
                    <a:lnTo>
                      <a:pt x="1775" y="2594"/>
                    </a:lnTo>
                    <a:lnTo>
                      <a:pt x="1912" y="252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35" name="Google Shape;10335;p51"/>
              <p:cNvSpPr/>
              <p:nvPr/>
            </p:nvSpPr>
            <p:spPr>
              <a:xfrm>
                <a:off x="2400659" y="2509106"/>
                <a:ext cx="44625" cy="138517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9" extrusionOk="0">
                    <a:moveTo>
                      <a:pt x="1" y="1"/>
                    </a:moveTo>
                    <a:lnTo>
                      <a:pt x="1161" y="4028"/>
                    </a:lnTo>
                    <a:lnTo>
                      <a:pt x="1298" y="4028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36" name="Google Shape;10336;p51"/>
              <p:cNvSpPr/>
              <p:nvPr/>
            </p:nvSpPr>
            <p:spPr>
              <a:xfrm>
                <a:off x="1936048" y="2030399"/>
                <a:ext cx="145496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232" h="3209" extrusionOk="0">
                    <a:moveTo>
                      <a:pt x="137" y="0"/>
                    </a:moveTo>
                    <a:lnTo>
                      <a:pt x="0" y="137"/>
                    </a:lnTo>
                    <a:lnTo>
                      <a:pt x="4164" y="3209"/>
                    </a:lnTo>
                    <a:lnTo>
                      <a:pt x="4232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37" name="Google Shape;10337;p51"/>
              <p:cNvSpPr/>
              <p:nvPr/>
            </p:nvSpPr>
            <p:spPr>
              <a:xfrm>
                <a:off x="1860928" y="2171185"/>
                <a:ext cx="169012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4916" h="1776" extrusionOk="0">
                    <a:moveTo>
                      <a:pt x="69" y="1"/>
                    </a:moveTo>
                    <a:lnTo>
                      <a:pt x="1" y="206"/>
                    </a:lnTo>
                    <a:lnTo>
                      <a:pt x="4915" y="1776"/>
                    </a:lnTo>
                    <a:lnTo>
                      <a:pt x="4915" y="1707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38" name="Google Shape;10338;p51"/>
              <p:cNvSpPr/>
              <p:nvPr/>
            </p:nvSpPr>
            <p:spPr>
              <a:xfrm>
                <a:off x="2766772" y="2654603"/>
                <a:ext cx="79796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321" h="1844" extrusionOk="0">
                    <a:moveTo>
                      <a:pt x="137" y="1"/>
                    </a:moveTo>
                    <a:cubicBezTo>
                      <a:pt x="137" y="69"/>
                      <a:pt x="68" y="137"/>
                      <a:pt x="0" y="206"/>
                    </a:cubicBezTo>
                    <a:lnTo>
                      <a:pt x="2184" y="1844"/>
                    </a:lnTo>
                    <a:lnTo>
                      <a:pt x="2253" y="1776"/>
                    </a:lnTo>
                    <a:lnTo>
                      <a:pt x="2321" y="1639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39" name="Google Shape;10339;p51"/>
              <p:cNvSpPr/>
              <p:nvPr/>
            </p:nvSpPr>
            <p:spPr>
              <a:xfrm>
                <a:off x="1837481" y="2328440"/>
                <a:ext cx="176026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5120" h="274" extrusionOk="0">
                    <a:moveTo>
                      <a:pt x="0" y="0"/>
                    </a:moveTo>
                    <a:cubicBezTo>
                      <a:pt x="0" y="68"/>
                      <a:pt x="0" y="137"/>
                      <a:pt x="0" y="205"/>
                    </a:cubicBezTo>
                    <a:lnTo>
                      <a:pt x="5120" y="273"/>
                    </a:lnTo>
                    <a:lnTo>
                      <a:pt x="5120" y="137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40" name="Google Shape;10340;p51"/>
              <p:cNvSpPr/>
              <p:nvPr/>
            </p:nvSpPr>
            <p:spPr>
              <a:xfrm>
                <a:off x="1722479" y="2323729"/>
                <a:ext cx="93892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74" extrusionOk="0">
                    <a:moveTo>
                      <a:pt x="1" y="1"/>
                    </a:moveTo>
                    <a:lnTo>
                      <a:pt x="1" y="205"/>
                    </a:lnTo>
                    <a:lnTo>
                      <a:pt x="1" y="274"/>
                    </a:lnTo>
                    <a:lnTo>
                      <a:pt x="2731" y="274"/>
                    </a:lnTo>
                    <a:cubicBezTo>
                      <a:pt x="2731" y="205"/>
                      <a:pt x="2731" y="137"/>
                      <a:pt x="2731" y="69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41" name="Google Shape;10341;p51"/>
              <p:cNvSpPr/>
              <p:nvPr/>
            </p:nvSpPr>
            <p:spPr>
              <a:xfrm>
                <a:off x="2403032" y="2032737"/>
                <a:ext cx="49301" cy="136145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960" extrusionOk="0">
                    <a:moveTo>
                      <a:pt x="1365" y="1"/>
                    </a:moveTo>
                    <a:lnTo>
                      <a:pt x="0" y="3960"/>
                    </a:lnTo>
                    <a:lnTo>
                      <a:pt x="68" y="3960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42" name="Google Shape;10342;p51"/>
              <p:cNvSpPr/>
              <p:nvPr/>
            </p:nvSpPr>
            <p:spPr>
              <a:xfrm>
                <a:off x="2611890" y="2539636"/>
                <a:ext cx="147868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301" h="3209" extrusionOk="0">
                    <a:moveTo>
                      <a:pt x="137" y="0"/>
                    </a:moveTo>
                    <a:lnTo>
                      <a:pt x="0" y="69"/>
                    </a:lnTo>
                    <a:lnTo>
                      <a:pt x="4164" y="3208"/>
                    </a:lnTo>
                    <a:lnTo>
                      <a:pt x="4300" y="3004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43" name="Google Shape;10343;p51"/>
              <p:cNvSpPr/>
              <p:nvPr/>
            </p:nvSpPr>
            <p:spPr>
              <a:xfrm>
                <a:off x="2663494" y="2443406"/>
                <a:ext cx="171350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844" extrusionOk="0">
                    <a:moveTo>
                      <a:pt x="1" y="1"/>
                    </a:moveTo>
                    <a:cubicBezTo>
                      <a:pt x="1" y="69"/>
                      <a:pt x="1" y="69"/>
                      <a:pt x="1" y="137"/>
                    </a:cubicBezTo>
                    <a:lnTo>
                      <a:pt x="4915" y="1844"/>
                    </a:lnTo>
                    <a:lnTo>
                      <a:pt x="4984" y="1707"/>
                    </a:lnTo>
                    <a:lnTo>
                      <a:pt x="4984" y="1639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44" name="Google Shape;10344;p51"/>
              <p:cNvSpPr/>
              <p:nvPr/>
            </p:nvSpPr>
            <p:spPr>
              <a:xfrm>
                <a:off x="2851244" y="211019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80"/>
                    </a:lnTo>
                    <a:cubicBezTo>
                      <a:pt x="0" y="1980"/>
                      <a:pt x="69" y="2048"/>
                      <a:pt x="69" y="2116"/>
                    </a:cubicBezTo>
                    <a:lnTo>
                      <a:pt x="6212" y="205"/>
                    </a:lnTo>
                    <a:cubicBezTo>
                      <a:pt x="6212" y="137"/>
                      <a:pt x="6212" y="68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45" name="Google Shape;10345;p51"/>
              <p:cNvSpPr/>
              <p:nvPr/>
            </p:nvSpPr>
            <p:spPr>
              <a:xfrm>
                <a:off x="2250488" y="2030399"/>
                <a:ext cx="44625" cy="138483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8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229" y="4028"/>
                    </a:lnTo>
                    <a:lnTo>
                      <a:pt x="1297" y="4028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46" name="Google Shape;10346;p51"/>
              <p:cNvSpPr/>
              <p:nvPr/>
            </p:nvSpPr>
            <p:spPr>
              <a:xfrm>
                <a:off x="2489841" y="2150076"/>
                <a:ext cx="119711" cy="86878"/>
              </a:xfrm>
              <a:custGeom>
                <a:avLst/>
                <a:gdLst/>
                <a:ahLst/>
                <a:cxnLst/>
                <a:rect l="l" t="t" r="r" b="b"/>
                <a:pathLst>
                  <a:path w="3482" h="2527" extrusionOk="0">
                    <a:moveTo>
                      <a:pt x="3414" y="1"/>
                    </a:moveTo>
                    <a:lnTo>
                      <a:pt x="1" y="2458"/>
                    </a:lnTo>
                    <a:lnTo>
                      <a:pt x="69" y="2458"/>
                    </a:lnTo>
                    <a:lnTo>
                      <a:pt x="69" y="2526"/>
                    </a:lnTo>
                    <a:lnTo>
                      <a:pt x="3482" y="137"/>
                    </a:lnTo>
                    <a:lnTo>
                      <a:pt x="341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47" name="Google Shape;10347;p51"/>
              <p:cNvSpPr/>
              <p:nvPr/>
            </p:nvSpPr>
            <p:spPr>
              <a:xfrm>
                <a:off x="2473407" y="2077328"/>
                <a:ext cx="68107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95" extrusionOk="0">
                    <a:moveTo>
                      <a:pt x="1844" y="1"/>
                    </a:moveTo>
                    <a:lnTo>
                      <a:pt x="1" y="2526"/>
                    </a:lnTo>
                    <a:lnTo>
                      <a:pt x="69" y="2526"/>
                    </a:lnTo>
                    <a:lnTo>
                      <a:pt x="69" y="2594"/>
                    </a:lnTo>
                    <a:lnTo>
                      <a:pt x="1980" y="137"/>
                    </a:lnTo>
                    <a:lnTo>
                      <a:pt x="184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48" name="Google Shape;10348;p51"/>
              <p:cNvSpPr/>
              <p:nvPr/>
            </p:nvSpPr>
            <p:spPr>
              <a:xfrm>
                <a:off x="2041629" y="2234548"/>
                <a:ext cx="100940" cy="37577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93" extrusionOk="0">
                    <a:moveTo>
                      <a:pt x="1" y="1"/>
                    </a:moveTo>
                    <a:lnTo>
                      <a:pt x="1" y="137"/>
                    </a:lnTo>
                    <a:lnTo>
                      <a:pt x="2936" y="1093"/>
                    </a:lnTo>
                    <a:cubicBezTo>
                      <a:pt x="2936" y="1025"/>
                      <a:pt x="2936" y="1025"/>
                      <a:pt x="2936" y="1025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49" name="Google Shape;10349;p51"/>
              <p:cNvSpPr/>
              <p:nvPr/>
            </p:nvSpPr>
            <p:spPr>
              <a:xfrm>
                <a:off x="1846866" y="1959989"/>
                <a:ext cx="77458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253" h="1844" extrusionOk="0">
                    <a:moveTo>
                      <a:pt x="137" y="1"/>
                    </a:moveTo>
                    <a:lnTo>
                      <a:pt x="69" y="69"/>
                    </a:lnTo>
                    <a:cubicBezTo>
                      <a:pt x="69" y="137"/>
                      <a:pt x="0" y="137"/>
                      <a:pt x="0" y="205"/>
                    </a:cubicBezTo>
                    <a:lnTo>
                      <a:pt x="2184" y="1844"/>
                    </a:lnTo>
                    <a:lnTo>
                      <a:pt x="2253" y="170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50" name="Google Shape;10350;p51"/>
              <p:cNvSpPr/>
              <p:nvPr/>
            </p:nvSpPr>
            <p:spPr>
              <a:xfrm>
                <a:off x="2553203" y="2408201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2936" y="1025"/>
                    </a:lnTo>
                    <a:lnTo>
                      <a:pt x="2936" y="956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51" name="Google Shape;10351;p51"/>
              <p:cNvSpPr/>
              <p:nvPr/>
            </p:nvSpPr>
            <p:spPr>
              <a:xfrm>
                <a:off x="2665832" y="2182943"/>
                <a:ext cx="171350" cy="5868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7" extrusionOk="0">
                    <a:moveTo>
                      <a:pt x="4916" y="0"/>
                    </a:moveTo>
                    <a:lnTo>
                      <a:pt x="1" y="1570"/>
                    </a:lnTo>
                    <a:lnTo>
                      <a:pt x="1" y="1707"/>
                    </a:lnTo>
                    <a:lnTo>
                      <a:pt x="4984" y="137"/>
                    </a:lnTo>
                    <a:lnTo>
                      <a:pt x="491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52" name="Google Shape;10352;p51"/>
              <p:cNvSpPr/>
              <p:nvPr/>
            </p:nvSpPr>
            <p:spPr>
              <a:xfrm>
                <a:off x="1858590" y="2436358"/>
                <a:ext cx="171350" cy="58721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8" extrusionOk="0">
                    <a:moveTo>
                      <a:pt x="4915" y="1"/>
                    </a:moveTo>
                    <a:lnTo>
                      <a:pt x="1" y="1503"/>
                    </a:lnTo>
                    <a:lnTo>
                      <a:pt x="69" y="1707"/>
                    </a:lnTo>
                    <a:lnTo>
                      <a:pt x="4983" y="137"/>
                    </a:lnTo>
                    <a:cubicBezTo>
                      <a:pt x="4983" y="69"/>
                      <a:pt x="4983" y="69"/>
                      <a:pt x="4915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53" name="Google Shape;10353;p51"/>
              <p:cNvSpPr/>
              <p:nvPr/>
            </p:nvSpPr>
            <p:spPr>
              <a:xfrm>
                <a:off x="1633298" y="2096099"/>
                <a:ext cx="213603" cy="77493"/>
              </a:xfrm>
              <a:custGeom>
                <a:avLst/>
                <a:gdLst/>
                <a:ahLst/>
                <a:cxnLst/>
                <a:rect l="l" t="t" r="r" b="b"/>
                <a:pathLst>
                  <a:path w="6213" h="2254" extrusionOk="0">
                    <a:moveTo>
                      <a:pt x="69" y="1"/>
                    </a:moveTo>
                    <a:cubicBezTo>
                      <a:pt x="69" y="69"/>
                      <a:pt x="69" y="137"/>
                      <a:pt x="1" y="205"/>
                    </a:cubicBezTo>
                    <a:lnTo>
                      <a:pt x="6144" y="2185"/>
                    </a:lnTo>
                    <a:lnTo>
                      <a:pt x="6144" y="2253"/>
                    </a:lnTo>
                    <a:lnTo>
                      <a:pt x="6212" y="2048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54" name="Google Shape;10354;p51"/>
              <p:cNvSpPr/>
              <p:nvPr/>
            </p:nvSpPr>
            <p:spPr>
              <a:xfrm>
                <a:off x="2661157" y="1732359"/>
                <a:ext cx="136145" cy="183074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25" extrusionOk="0">
                    <a:moveTo>
                      <a:pt x="3755" y="1"/>
                    </a:moveTo>
                    <a:lnTo>
                      <a:pt x="0" y="5188"/>
                    </a:lnTo>
                    <a:lnTo>
                      <a:pt x="137" y="5325"/>
                    </a:lnTo>
                    <a:lnTo>
                      <a:pt x="3959" y="137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55" name="Google Shape;10355;p51"/>
              <p:cNvSpPr/>
              <p:nvPr/>
            </p:nvSpPr>
            <p:spPr>
              <a:xfrm>
                <a:off x="1907856" y="1722973"/>
                <a:ext cx="136145" cy="18544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94" extrusionOk="0">
                    <a:moveTo>
                      <a:pt x="206" y="1"/>
                    </a:moveTo>
                    <a:lnTo>
                      <a:pt x="1" y="137"/>
                    </a:lnTo>
                    <a:lnTo>
                      <a:pt x="3755" y="5393"/>
                    </a:lnTo>
                    <a:lnTo>
                      <a:pt x="3960" y="5325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56" name="Google Shape;10356;p51"/>
              <p:cNvSpPr/>
              <p:nvPr/>
            </p:nvSpPr>
            <p:spPr>
              <a:xfrm>
                <a:off x="2515660" y="1746455"/>
                <a:ext cx="37577" cy="91554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2663" extrusionOk="0">
                    <a:moveTo>
                      <a:pt x="888" y="0"/>
                    </a:moveTo>
                    <a:lnTo>
                      <a:pt x="1" y="2594"/>
                    </a:lnTo>
                    <a:lnTo>
                      <a:pt x="137" y="2662"/>
                    </a:lnTo>
                    <a:lnTo>
                      <a:pt x="1093" y="137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57" name="Google Shape;10357;p51"/>
              <p:cNvSpPr/>
              <p:nvPr/>
            </p:nvSpPr>
            <p:spPr>
              <a:xfrm>
                <a:off x="2161306" y="1741745"/>
                <a:ext cx="32902" cy="93926"/>
              </a:xfrm>
              <a:custGeom>
                <a:avLst/>
                <a:gdLst/>
                <a:ahLst/>
                <a:cxnLst/>
                <a:rect l="l" t="t" r="r" b="b"/>
                <a:pathLst>
                  <a:path w="957" h="2732" extrusionOk="0">
                    <a:moveTo>
                      <a:pt x="137" y="1"/>
                    </a:moveTo>
                    <a:lnTo>
                      <a:pt x="1" y="69"/>
                    </a:lnTo>
                    <a:lnTo>
                      <a:pt x="752" y="2731"/>
                    </a:lnTo>
                    <a:lnTo>
                      <a:pt x="956" y="266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58" name="Google Shape;10358;p51"/>
              <p:cNvSpPr/>
              <p:nvPr/>
            </p:nvSpPr>
            <p:spPr>
              <a:xfrm>
                <a:off x="1835108" y="2640541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0"/>
                    </a:moveTo>
                    <a:lnTo>
                      <a:pt x="1" y="1570"/>
                    </a:lnTo>
                    <a:lnTo>
                      <a:pt x="137" y="1775"/>
                    </a:lnTo>
                    <a:lnTo>
                      <a:pt x="2322" y="137"/>
                    </a:lnTo>
                    <a:cubicBezTo>
                      <a:pt x="2322" y="137"/>
                      <a:pt x="2253" y="69"/>
                      <a:pt x="225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59" name="Google Shape;10359;p51"/>
              <p:cNvSpPr/>
              <p:nvPr/>
            </p:nvSpPr>
            <p:spPr>
              <a:xfrm>
                <a:off x="2349055" y="1586863"/>
                <a:ext cx="9420" cy="222989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6" extrusionOk="0">
                    <a:moveTo>
                      <a:pt x="69" y="1"/>
                    </a:moveTo>
                    <a:lnTo>
                      <a:pt x="0" y="6485"/>
                    </a:lnTo>
                    <a:lnTo>
                      <a:pt x="205" y="6485"/>
                    </a:lnTo>
                    <a:lnTo>
                      <a:pt x="27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60" name="Google Shape;10360;p51"/>
              <p:cNvSpPr/>
              <p:nvPr/>
            </p:nvSpPr>
            <p:spPr>
              <a:xfrm>
                <a:off x="1628622" y="249504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12"/>
                    </a:lnTo>
                    <a:cubicBezTo>
                      <a:pt x="0" y="1980"/>
                      <a:pt x="0" y="2048"/>
                      <a:pt x="69" y="2116"/>
                    </a:cubicBezTo>
                    <a:lnTo>
                      <a:pt x="6212" y="137"/>
                    </a:lnTo>
                    <a:cubicBezTo>
                      <a:pt x="6212" y="137"/>
                      <a:pt x="6212" y="69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61" name="Google Shape;10361;p51"/>
              <p:cNvSpPr/>
              <p:nvPr/>
            </p:nvSpPr>
            <p:spPr>
              <a:xfrm>
                <a:off x="2651771" y="2769604"/>
                <a:ext cx="133807" cy="185411"/>
              </a:xfrm>
              <a:custGeom>
                <a:avLst/>
                <a:gdLst/>
                <a:ahLst/>
                <a:cxnLst/>
                <a:rect l="l" t="t" r="r" b="b"/>
                <a:pathLst>
                  <a:path w="3892" h="5393" extrusionOk="0">
                    <a:moveTo>
                      <a:pt x="69" y="0"/>
                    </a:moveTo>
                    <a:lnTo>
                      <a:pt x="0" y="137"/>
                    </a:lnTo>
                    <a:lnTo>
                      <a:pt x="3686" y="5393"/>
                    </a:lnTo>
                    <a:lnTo>
                      <a:pt x="3891" y="525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62" name="Google Shape;10362;p51"/>
              <p:cNvSpPr/>
              <p:nvPr/>
            </p:nvSpPr>
            <p:spPr>
              <a:xfrm>
                <a:off x="2499227" y="2847027"/>
                <a:ext cx="35240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5" extrusionOk="0">
                    <a:moveTo>
                      <a:pt x="1" y="1"/>
                    </a:moveTo>
                    <a:lnTo>
                      <a:pt x="820" y="2595"/>
                    </a:lnTo>
                    <a:lnTo>
                      <a:pt x="1025" y="252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63" name="Google Shape;10363;p51"/>
              <p:cNvSpPr/>
              <p:nvPr/>
            </p:nvSpPr>
            <p:spPr>
              <a:xfrm>
                <a:off x="2848906" y="2504431"/>
                <a:ext cx="213569" cy="79830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322" extrusionOk="0">
                    <a:moveTo>
                      <a:pt x="68" y="0"/>
                    </a:moveTo>
                    <a:cubicBezTo>
                      <a:pt x="0" y="69"/>
                      <a:pt x="0" y="137"/>
                      <a:pt x="0" y="205"/>
                    </a:cubicBezTo>
                    <a:lnTo>
                      <a:pt x="6075" y="2321"/>
                    </a:lnTo>
                    <a:lnTo>
                      <a:pt x="6211" y="2048"/>
                    </a:lnTo>
                    <a:lnTo>
                      <a:pt x="6211" y="1980"/>
                    </a:lnTo>
                    <a:lnTo>
                      <a:pt x="6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64" name="Google Shape;10364;p51"/>
              <p:cNvSpPr/>
              <p:nvPr/>
            </p:nvSpPr>
            <p:spPr>
              <a:xfrm>
                <a:off x="2142534" y="2840014"/>
                <a:ext cx="35240" cy="89182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4" extrusionOk="0">
                    <a:moveTo>
                      <a:pt x="888" y="0"/>
                    </a:moveTo>
                    <a:lnTo>
                      <a:pt x="1" y="2526"/>
                    </a:lnTo>
                    <a:lnTo>
                      <a:pt x="205" y="2594"/>
                    </a:lnTo>
                    <a:lnTo>
                      <a:pt x="1025" y="68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65" name="Google Shape;10365;p51"/>
              <p:cNvSpPr/>
              <p:nvPr/>
            </p:nvSpPr>
            <p:spPr>
              <a:xfrm>
                <a:off x="1896133" y="2762556"/>
                <a:ext cx="136145" cy="18073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257" extrusionOk="0">
                    <a:moveTo>
                      <a:pt x="3823" y="1"/>
                    </a:moveTo>
                    <a:lnTo>
                      <a:pt x="1" y="5120"/>
                    </a:lnTo>
                    <a:lnTo>
                      <a:pt x="137" y="5257"/>
                    </a:lnTo>
                    <a:lnTo>
                      <a:pt x="3960" y="69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66" name="Google Shape;10366;p51"/>
              <p:cNvSpPr/>
              <p:nvPr/>
            </p:nvSpPr>
            <p:spPr>
              <a:xfrm>
                <a:off x="2332621" y="2868171"/>
                <a:ext cx="9420" cy="222954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5" extrusionOk="0">
                    <a:moveTo>
                      <a:pt x="137" y="0"/>
                    </a:moveTo>
                    <a:lnTo>
                      <a:pt x="0" y="6485"/>
                    </a:lnTo>
                    <a:lnTo>
                      <a:pt x="274" y="6485"/>
                    </a:lnTo>
                    <a:lnTo>
                      <a:pt x="274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67" name="Google Shape;10367;p51"/>
              <p:cNvSpPr/>
              <p:nvPr/>
            </p:nvSpPr>
            <p:spPr>
              <a:xfrm>
                <a:off x="2349055" y="1828589"/>
                <a:ext cx="7082" cy="176026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0" extrusionOk="0">
                    <a:moveTo>
                      <a:pt x="0" y="0"/>
                    </a:moveTo>
                    <a:lnTo>
                      <a:pt x="0" y="5120"/>
                    </a:lnTo>
                    <a:lnTo>
                      <a:pt x="69" y="5120"/>
                    </a:lnTo>
                    <a:lnTo>
                      <a:pt x="20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68" name="Google Shape;10368;p51"/>
              <p:cNvSpPr/>
              <p:nvPr/>
            </p:nvSpPr>
            <p:spPr>
              <a:xfrm>
                <a:off x="2048677" y="1922446"/>
                <a:ext cx="105615" cy="147868"/>
              </a:xfrm>
              <a:custGeom>
                <a:avLst/>
                <a:gdLst/>
                <a:ahLst/>
                <a:cxnLst/>
                <a:rect l="l" t="t" r="r" b="b"/>
                <a:pathLst>
                  <a:path w="3072" h="4301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048" y="2936"/>
                    </a:lnTo>
                    <a:lnTo>
                      <a:pt x="3004" y="4301"/>
                    </a:lnTo>
                    <a:lnTo>
                      <a:pt x="3072" y="4164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69" name="Google Shape;10369;p51"/>
              <p:cNvSpPr/>
              <p:nvPr/>
            </p:nvSpPr>
            <p:spPr>
              <a:xfrm>
                <a:off x="2039291" y="260533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0" y="4164"/>
                    </a:lnTo>
                    <a:lnTo>
                      <a:pt x="137" y="4232"/>
                    </a:lnTo>
                    <a:lnTo>
                      <a:pt x="3208" y="137"/>
                    </a:lnTo>
                    <a:lnTo>
                      <a:pt x="307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70" name="Google Shape;10370;p51"/>
              <p:cNvSpPr/>
              <p:nvPr/>
            </p:nvSpPr>
            <p:spPr>
              <a:xfrm>
                <a:off x="2194173" y="1849698"/>
                <a:ext cx="56349" cy="171350"/>
              </a:xfrm>
              <a:custGeom>
                <a:avLst/>
                <a:gdLst/>
                <a:ahLst/>
                <a:cxnLst/>
                <a:rect l="l" t="t" r="r" b="b"/>
                <a:pathLst>
                  <a:path w="1639" h="4984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1502" y="4983"/>
                    </a:lnTo>
                    <a:lnTo>
                      <a:pt x="1638" y="498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71" name="Google Shape;10371;p51"/>
              <p:cNvSpPr/>
              <p:nvPr/>
            </p:nvSpPr>
            <p:spPr>
              <a:xfrm>
                <a:off x="1926628" y="2530250"/>
                <a:ext cx="147903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4302" h="3072" extrusionOk="0">
                    <a:moveTo>
                      <a:pt x="4301" y="0"/>
                    </a:moveTo>
                    <a:lnTo>
                      <a:pt x="1" y="2935"/>
                    </a:lnTo>
                    <a:lnTo>
                      <a:pt x="138" y="3072"/>
                    </a:lnTo>
                    <a:lnTo>
                      <a:pt x="4301" y="69"/>
                    </a:lnTo>
                    <a:lnTo>
                      <a:pt x="4301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72" name="Google Shape;10372;p51"/>
              <p:cNvSpPr/>
              <p:nvPr/>
            </p:nvSpPr>
            <p:spPr>
              <a:xfrm>
                <a:off x="2778496" y="1976423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1"/>
                    </a:moveTo>
                    <a:lnTo>
                      <a:pt x="0" y="1570"/>
                    </a:lnTo>
                    <a:lnTo>
                      <a:pt x="69" y="1775"/>
                    </a:lnTo>
                    <a:lnTo>
                      <a:pt x="2321" y="205"/>
                    </a:lnTo>
                    <a:lnTo>
                      <a:pt x="2253" y="69"/>
                    </a:lnTo>
                    <a:lnTo>
                      <a:pt x="225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73" name="Google Shape;10373;p51"/>
              <p:cNvSpPr/>
              <p:nvPr/>
            </p:nvSpPr>
            <p:spPr>
              <a:xfrm>
                <a:off x="2452298" y="1852036"/>
                <a:ext cx="63397" cy="169012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6" extrusionOk="0">
                    <a:moveTo>
                      <a:pt x="1639" y="1"/>
                    </a:moveTo>
                    <a:lnTo>
                      <a:pt x="1" y="4915"/>
                    </a:lnTo>
                    <a:lnTo>
                      <a:pt x="137" y="4915"/>
                    </a:lnTo>
                    <a:lnTo>
                      <a:pt x="1844" y="69"/>
                    </a:lnTo>
                    <a:lnTo>
                      <a:pt x="163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74" name="Google Shape;10374;p51"/>
              <p:cNvSpPr/>
              <p:nvPr/>
            </p:nvSpPr>
            <p:spPr>
              <a:xfrm>
                <a:off x="2618904" y="2042123"/>
                <a:ext cx="150241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4370" h="3073" extrusionOk="0">
                    <a:moveTo>
                      <a:pt x="4233" y="1"/>
                    </a:moveTo>
                    <a:lnTo>
                      <a:pt x="1" y="3004"/>
                    </a:lnTo>
                    <a:lnTo>
                      <a:pt x="69" y="3072"/>
                    </a:lnTo>
                    <a:lnTo>
                      <a:pt x="4369" y="137"/>
                    </a:lnTo>
                    <a:lnTo>
                      <a:pt x="423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75" name="Google Shape;10375;p51"/>
              <p:cNvSpPr/>
              <p:nvPr/>
            </p:nvSpPr>
            <p:spPr>
              <a:xfrm>
                <a:off x="2543818" y="192715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1" y="4164"/>
                    </a:lnTo>
                    <a:lnTo>
                      <a:pt x="137" y="4232"/>
                    </a:lnTo>
                    <a:lnTo>
                      <a:pt x="3209" y="68"/>
                    </a:lnTo>
                    <a:cubicBezTo>
                      <a:pt x="3140" y="68"/>
                      <a:pt x="3072" y="0"/>
                      <a:pt x="30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76" name="Google Shape;10376;p51"/>
              <p:cNvSpPr/>
              <p:nvPr/>
            </p:nvSpPr>
            <p:spPr>
              <a:xfrm>
                <a:off x="2682266" y="2342501"/>
                <a:ext cx="176060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5121" h="206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5120" y="205"/>
                    </a:lnTo>
                    <a:lnTo>
                      <a:pt x="512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77" name="Google Shape;10377;p51"/>
              <p:cNvSpPr/>
              <p:nvPr/>
            </p:nvSpPr>
            <p:spPr>
              <a:xfrm>
                <a:off x="2877063" y="2344839"/>
                <a:ext cx="93892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06" extrusionOk="0">
                    <a:moveTo>
                      <a:pt x="0" y="1"/>
                    </a:moveTo>
                    <a:cubicBezTo>
                      <a:pt x="0" y="69"/>
                      <a:pt x="0" y="137"/>
                      <a:pt x="0" y="206"/>
                    </a:cubicBezTo>
                    <a:lnTo>
                      <a:pt x="2730" y="206"/>
                    </a:lnTo>
                    <a:lnTo>
                      <a:pt x="27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78" name="Google Shape;10378;p51"/>
              <p:cNvSpPr/>
              <p:nvPr/>
            </p:nvSpPr>
            <p:spPr>
              <a:xfrm>
                <a:off x="2539142" y="2610012"/>
                <a:ext cx="107953" cy="147903"/>
              </a:xfrm>
              <a:custGeom>
                <a:avLst/>
                <a:gdLst/>
                <a:ahLst/>
                <a:cxnLst/>
                <a:rect l="l" t="t" r="r" b="b"/>
                <a:pathLst>
                  <a:path w="3140" h="4302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935" y="4301"/>
                    </a:lnTo>
                    <a:lnTo>
                      <a:pt x="3140" y="4165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79" name="Google Shape;10379;p51"/>
              <p:cNvSpPr/>
              <p:nvPr/>
            </p:nvSpPr>
            <p:spPr>
              <a:xfrm>
                <a:off x="2442912" y="2656975"/>
                <a:ext cx="58687" cy="171316"/>
              </a:xfrm>
              <a:custGeom>
                <a:avLst/>
                <a:gdLst/>
                <a:ahLst/>
                <a:cxnLst/>
                <a:rect l="l" t="t" r="r" b="b"/>
                <a:pathLst>
                  <a:path w="1707" h="4983" extrusionOk="0">
                    <a:moveTo>
                      <a:pt x="1" y="0"/>
                    </a:moveTo>
                    <a:lnTo>
                      <a:pt x="1502" y="4983"/>
                    </a:lnTo>
                    <a:lnTo>
                      <a:pt x="1707" y="4915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80" name="Google Shape;10380;p51"/>
              <p:cNvSpPr/>
              <p:nvPr/>
            </p:nvSpPr>
            <p:spPr>
              <a:xfrm>
                <a:off x="2177739" y="2656975"/>
                <a:ext cx="63397" cy="168978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5" extrusionOk="0">
                    <a:moveTo>
                      <a:pt x="1707" y="0"/>
                    </a:moveTo>
                    <a:lnTo>
                      <a:pt x="1" y="4846"/>
                    </a:lnTo>
                    <a:lnTo>
                      <a:pt x="205" y="4915"/>
                    </a:lnTo>
                    <a:lnTo>
                      <a:pt x="18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81" name="Google Shape;10381;p51"/>
              <p:cNvSpPr/>
              <p:nvPr/>
            </p:nvSpPr>
            <p:spPr>
              <a:xfrm>
                <a:off x="2337297" y="2673374"/>
                <a:ext cx="7082" cy="17606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1" extrusionOk="0">
                    <a:moveTo>
                      <a:pt x="138" y="1"/>
                    </a:moveTo>
                    <a:lnTo>
                      <a:pt x="1" y="5120"/>
                    </a:lnTo>
                    <a:lnTo>
                      <a:pt x="206" y="5120"/>
                    </a:lnTo>
                    <a:lnTo>
                      <a:pt x="206" y="1776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82" name="Google Shape;10382;p51"/>
              <p:cNvSpPr/>
              <p:nvPr/>
            </p:nvSpPr>
            <p:spPr>
              <a:xfrm>
                <a:off x="2333962" y="1570464"/>
                <a:ext cx="36237" cy="24788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721" extrusionOk="0">
                    <a:moveTo>
                      <a:pt x="576" y="0"/>
                    </a:moveTo>
                    <a:cubicBezTo>
                      <a:pt x="1" y="0"/>
                      <a:pt x="587" y="721"/>
                      <a:pt x="893" y="721"/>
                    </a:cubicBezTo>
                    <a:cubicBezTo>
                      <a:pt x="986" y="721"/>
                      <a:pt x="1054" y="654"/>
                      <a:pt x="1054" y="478"/>
                    </a:cubicBezTo>
                    <a:cubicBezTo>
                      <a:pt x="1054" y="205"/>
                      <a:pt x="849" y="0"/>
                      <a:pt x="5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83" name="Google Shape;10383;p51"/>
              <p:cNvSpPr/>
              <p:nvPr/>
            </p:nvSpPr>
            <p:spPr>
              <a:xfrm>
                <a:off x="2323236" y="3077030"/>
                <a:ext cx="32902" cy="32867"/>
              </a:xfrm>
              <a:custGeom>
                <a:avLst/>
                <a:gdLst/>
                <a:ahLst/>
                <a:cxnLst/>
                <a:rect l="l" t="t" r="r" b="b"/>
                <a:pathLst>
                  <a:path w="957" h="956" extrusionOk="0">
                    <a:moveTo>
                      <a:pt x="478" y="0"/>
                    </a:moveTo>
                    <a:cubicBezTo>
                      <a:pt x="205" y="0"/>
                      <a:pt x="0" y="205"/>
                      <a:pt x="0" y="478"/>
                    </a:cubicBezTo>
                    <a:cubicBezTo>
                      <a:pt x="0" y="751"/>
                      <a:pt x="205" y="956"/>
                      <a:pt x="478" y="956"/>
                    </a:cubicBezTo>
                    <a:cubicBezTo>
                      <a:pt x="751" y="956"/>
                      <a:pt x="956" y="751"/>
                      <a:pt x="956" y="478"/>
                    </a:cubicBezTo>
                    <a:cubicBezTo>
                      <a:pt x="956" y="205"/>
                      <a:pt x="751" y="0"/>
                      <a:pt x="478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84" name="Google Shape;10384;p51"/>
              <p:cNvSpPr/>
              <p:nvPr/>
            </p:nvSpPr>
            <p:spPr>
              <a:xfrm>
                <a:off x="3048344" y="2095515"/>
                <a:ext cx="35240" cy="34071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91" extrusionOk="0">
                    <a:moveTo>
                      <a:pt x="482" y="0"/>
                    </a:moveTo>
                    <a:cubicBezTo>
                      <a:pt x="436" y="0"/>
                      <a:pt x="389" y="6"/>
                      <a:pt x="342" y="18"/>
                    </a:cubicBezTo>
                    <a:cubicBezTo>
                      <a:pt x="137" y="154"/>
                      <a:pt x="1" y="359"/>
                      <a:pt x="69" y="632"/>
                    </a:cubicBezTo>
                    <a:cubicBezTo>
                      <a:pt x="126" y="858"/>
                      <a:pt x="323" y="991"/>
                      <a:pt x="544" y="991"/>
                    </a:cubicBezTo>
                    <a:cubicBezTo>
                      <a:pt x="590" y="991"/>
                      <a:pt x="637" y="985"/>
                      <a:pt x="683" y="973"/>
                    </a:cubicBezTo>
                    <a:cubicBezTo>
                      <a:pt x="888" y="837"/>
                      <a:pt x="1025" y="564"/>
                      <a:pt x="957" y="359"/>
                    </a:cubicBezTo>
                    <a:cubicBezTo>
                      <a:pt x="900" y="133"/>
                      <a:pt x="703" y="0"/>
                      <a:pt x="48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85" name="Google Shape;10385;p51"/>
              <p:cNvSpPr/>
              <p:nvPr/>
            </p:nvSpPr>
            <p:spPr>
              <a:xfrm>
                <a:off x="1609851" y="2550741"/>
                <a:ext cx="37577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24" extrusionOk="0">
                    <a:moveTo>
                      <a:pt x="524" y="1"/>
                    </a:moveTo>
                    <a:cubicBezTo>
                      <a:pt x="485" y="1"/>
                      <a:pt x="446" y="6"/>
                      <a:pt x="410" y="19"/>
                    </a:cubicBezTo>
                    <a:cubicBezTo>
                      <a:pt x="137" y="87"/>
                      <a:pt x="0" y="360"/>
                      <a:pt x="69" y="633"/>
                    </a:cubicBezTo>
                    <a:cubicBezTo>
                      <a:pt x="181" y="801"/>
                      <a:pt x="339" y="924"/>
                      <a:pt x="544" y="924"/>
                    </a:cubicBezTo>
                    <a:cubicBezTo>
                      <a:pt x="588" y="924"/>
                      <a:pt x="634" y="918"/>
                      <a:pt x="683" y="906"/>
                    </a:cubicBezTo>
                    <a:cubicBezTo>
                      <a:pt x="956" y="838"/>
                      <a:pt x="1092" y="565"/>
                      <a:pt x="1024" y="292"/>
                    </a:cubicBezTo>
                    <a:cubicBezTo>
                      <a:pt x="912" y="123"/>
                      <a:pt x="707" y="1"/>
                      <a:pt x="52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86" name="Google Shape;10386;p51"/>
              <p:cNvSpPr/>
              <p:nvPr/>
            </p:nvSpPr>
            <p:spPr>
              <a:xfrm>
                <a:off x="2764400" y="2936656"/>
                <a:ext cx="37577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7" extrusionOk="0">
                    <a:moveTo>
                      <a:pt x="578" y="1"/>
                    </a:moveTo>
                    <a:cubicBezTo>
                      <a:pt x="469" y="1"/>
                      <a:pt x="360" y="39"/>
                      <a:pt x="274" y="124"/>
                    </a:cubicBezTo>
                    <a:cubicBezTo>
                      <a:pt x="69" y="261"/>
                      <a:pt x="1" y="534"/>
                      <a:pt x="206" y="739"/>
                    </a:cubicBezTo>
                    <a:cubicBezTo>
                      <a:pt x="294" y="871"/>
                      <a:pt x="439" y="946"/>
                      <a:pt x="586" y="946"/>
                    </a:cubicBezTo>
                    <a:cubicBezTo>
                      <a:pt x="666" y="946"/>
                      <a:pt x="747" y="923"/>
                      <a:pt x="820" y="875"/>
                    </a:cubicBezTo>
                    <a:cubicBezTo>
                      <a:pt x="1025" y="739"/>
                      <a:pt x="1093" y="397"/>
                      <a:pt x="956" y="193"/>
                    </a:cubicBezTo>
                    <a:cubicBezTo>
                      <a:pt x="877" y="74"/>
                      <a:pt x="729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87" name="Google Shape;10387;p51"/>
              <p:cNvSpPr/>
              <p:nvPr/>
            </p:nvSpPr>
            <p:spPr>
              <a:xfrm>
                <a:off x="1891457" y="1710321"/>
                <a:ext cx="41187" cy="32214"/>
              </a:xfrm>
              <a:custGeom>
                <a:avLst/>
                <a:gdLst/>
                <a:ahLst/>
                <a:cxnLst/>
                <a:rect l="l" t="t" r="r" b="b"/>
                <a:pathLst>
                  <a:path w="1198" h="937" extrusionOk="0">
                    <a:moveTo>
                      <a:pt x="578" y="1"/>
                    </a:moveTo>
                    <a:cubicBezTo>
                      <a:pt x="471" y="1"/>
                      <a:pt x="365" y="34"/>
                      <a:pt x="273" y="96"/>
                    </a:cubicBezTo>
                    <a:cubicBezTo>
                      <a:pt x="68" y="232"/>
                      <a:pt x="0" y="505"/>
                      <a:pt x="205" y="710"/>
                    </a:cubicBezTo>
                    <a:cubicBezTo>
                      <a:pt x="305" y="870"/>
                      <a:pt x="440" y="936"/>
                      <a:pt x="572" y="936"/>
                    </a:cubicBezTo>
                    <a:cubicBezTo>
                      <a:pt x="892" y="936"/>
                      <a:pt x="1197" y="550"/>
                      <a:pt x="956" y="164"/>
                    </a:cubicBezTo>
                    <a:cubicBezTo>
                      <a:pt x="843" y="51"/>
                      <a:pt x="710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88" name="Google Shape;10388;p51"/>
              <p:cNvSpPr/>
              <p:nvPr/>
            </p:nvSpPr>
            <p:spPr>
              <a:xfrm>
                <a:off x="1879699" y="2928267"/>
                <a:ext cx="37577" cy="32386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2" extrusionOk="0">
                    <a:moveTo>
                      <a:pt x="492" y="0"/>
                    </a:moveTo>
                    <a:cubicBezTo>
                      <a:pt x="350" y="0"/>
                      <a:pt x="213" y="51"/>
                      <a:pt x="137" y="164"/>
                    </a:cubicBezTo>
                    <a:cubicBezTo>
                      <a:pt x="1" y="437"/>
                      <a:pt x="69" y="710"/>
                      <a:pt x="274" y="846"/>
                    </a:cubicBezTo>
                    <a:cubicBezTo>
                      <a:pt x="366" y="907"/>
                      <a:pt x="472" y="941"/>
                      <a:pt x="573" y="941"/>
                    </a:cubicBezTo>
                    <a:cubicBezTo>
                      <a:pt x="697" y="941"/>
                      <a:pt x="813" y="891"/>
                      <a:pt x="888" y="778"/>
                    </a:cubicBezTo>
                    <a:cubicBezTo>
                      <a:pt x="1093" y="505"/>
                      <a:pt x="1025" y="232"/>
                      <a:pt x="820" y="95"/>
                    </a:cubicBezTo>
                    <a:cubicBezTo>
                      <a:pt x="728" y="34"/>
                      <a:pt x="608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89" name="Google Shape;10389;p51"/>
              <p:cNvSpPr/>
              <p:nvPr/>
            </p:nvSpPr>
            <p:spPr>
              <a:xfrm>
                <a:off x="2778496" y="1718676"/>
                <a:ext cx="34689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09" h="947" extrusionOk="0">
                    <a:moveTo>
                      <a:pt x="483" y="1"/>
                    </a:moveTo>
                    <a:cubicBezTo>
                      <a:pt x="348" y="1"/>
                      <a:pt x="217" y="61"/>
                      <a:pt x="137" y="194"/>
                    </a:cubicBezTo>
                    <a:cubicBezTo>
                      <a:pt x="0" y="399"/>
                      <a:pt x="0" y="672"/>
                      <a:pt x="205" y="877"/>
                    </a:cubicBezTo>
                    <a:cubicBezTo>
                      <a:pt x="285" y="924"/>
                      <a:pt x="372" y="946"/>
                      <a:pt x="458" y="946"/>
                    </a:cubicBezTo>
                    <a:cubicBezTo>
                      <a:pt x="740" y="946"/>
                      <a:pt x="1008" y="713"/>
                      <a:pt x="956" y="399"/>
                    </a:cubicBezTo>
                    <a:cubicBezTo>
                      <a:pt x="914" y="149"/>
                      <a:pt x="695" y="1"/>
                      <a:pt x="48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90" name="Google Shape;10390;p51"/>
              <p:cNvSpPr/>
              <p:nvPr/>
            </p:nvSpPr>
            <p:spPr>
              <a:xfrm>
                <a:off x="1614526" y="2086095"/>
                <a:ext cx="35239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4" extrusionOk="0">
                    <a:moveTo>
                      <a:pt x="539" y="1"/>
                    </a:moveTo>
                    <a:cubicBezTo>
                      <a:pt x="320" y="1"/>
                      <a:pt x="125" y="123"/>
                      <a:pt x="69" y="292"/>
                    </a:cubicBezTo>
                    <a:cubicBezTo>
                      <a:pt x="1" y="565"/>
                      <a:pt x="137" y="838"/>
                      <a:pt x="410" y="906"/>
                    </a:cubicBezTo>
                    <a:cubicBezTo>
                      <a:pt x="445" y="918"/>
                      <a:pt x="483" y="923"/>
                      <a:pt x="520" y="923"/>
                    </a:cubicBezTo>
                    <a:cubicBezTo>
                      <a:pt x="703" y="923"/>
                      <a:pt x="900" y="791"/>
                      <a:pt x="956" y="565"/>
                    </a:cubicBezTo>
                    <a:cubicBezTo>
                      <a:pt x="1025" y="360"/>
                      <a:pt x="888" y="87"/>
                      <a:pt x="683" y="19"/>
                    </a:cubicBezTo>
                    <a:cubicBezTo>
                      <a:pt x="635" y="7"/>
                      <a:pt x="587" y="1"/>
                      <a:pt x="53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91" name="Google Shape;10391;p51"/>
              <p:cNvSpPr/>
              <p:nvPr/>
            </p:nvSpPr>
            <p:spPr>
              <a:xfrm>
                <a:off x="3043668" y="2562499"/>
                <a:ext cx="35240" cy="31733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3" extrusionOk="0">
                    <a:moveTo>
                      <a:pt x="539" y="0"/>
                    </a:moveTo>
                    <a:cubicBezTo>
                      <a:pt x="320" y="0"/>
                      <a:pt x="125" y="122"/>
                      <a:pt x="69" y="291"/>
                    </a:cubicBezTo>
                    <a:cubicBezTo>
                      <a:pt x="0" y="564"/>
                      <a:pt x="137" y="837"/>
                      <a:pt x="342" y="905"/>
                    </a:cubicBezTo>
                    <a:cubicBezTo>
                      <a:pt x="389" y="917"/>
                      <a:pt x="435" y="923"/>
                      <a:pt x="481" y="923"/>
                    </a:cubicBezTo>
                    <a:cubicBezTo>
                      <a:pt x="702" y="923"/>
                      <a:pt x="899" y="790"/>
                      <a:pt x="956" y="564"/>
                    </a:cubicBezTo>
                    <a:cubicBezTo>
                      <a:pt x="1024" y="359"/>
                      <a:pt x="888" y="86"/>
                      <a:pt x="683" y="18"/>
                    </a:cubicBezTo>
                    <a:cubicBezTo>
                      <a:pt x="635" y="6"/>
                      <a:pt x="586" y="0"/>
                      <a:pt x="53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92" name="Google Shape;10392;p51"/>
              <p:cNvSpPr/>
              <p:nvPr/>
            </p:nvSpPr>
            <p:spPr>
              <a:xfrm>
                <a:off x="2534432" y="1729127"/>
                <a:ext cx="30529" cy="27366"/>
              </a:xfrm>
              <a:custGeom>
                <a:avLst/>
                <a:gdLst/>
                <a:ahLst/>
                <a:cxnLst/>
                <a:rect l="l" t="t" r="r" b="b"/>
                <a:pathLst>
                  <a:path w="888" h="796" extrusionOk="0">
                    <a:moveTo>
                      <a:pt x="453" y="1"/>
                    </a:moveTo>
                    <a:cubicBezTo>
                      <a:pt x="286" y="1"/>
                      <a:pt x="120" y="78"/>
                      <a:pt x="69" y="231"/>
                    </a:cubicBezTo>
                    <a:cubicBezTo>
                      <a:pt x="1" y="436"/>
                      <a:pt x="137" y="709"/>
                      <a:pt x="342" y="777"/>
                    </a:cubicBezTo>
                    <a:cubicBezTo>
                      <a:pt x="378" y="789"/>
                      <a:pt x="414" y="795"/>
                      <a:pt x="450" y="795"/>
                    </a:cubicBezTo>
                    <a:cubicBezTo>
                      <a:pt x="615" y="795"/>
                      <a:pt x="764" y="673"/>
                      <a:pt x="820" y="504"/>
                    </a:cubicBezTo>
                    <a:cubicBezTo>
                      <a:pt x="888" y="300"/>
                      <a:pt x="820" y="95"/>
                      <a:pt x="615" y="26"/>
                    </a:cubicBezTo>
                    <a:cubicBezTo>
                      <a:pt x="564" y="9"/>
                      <a:pt x="508" y="1"/>
                      <a:pt x="45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93" name="Google Shape;10393;p51"/>
              <p:cNvSpPr/>
              <p:nvPr/>
            </p:nvSpPr>
            <p:spPr>
              <a:xfrm>
                <a:off x="2132392" y="2923729"/>
                <a:ext cx="26610" cy="22931"/>
              </a:xfrm>
              <a:custGeom>
                <a:avLst/>
                <a:gdLst/>
                <a:ahLst/>
                <a:cxnLst/>
                <a:rect l="l" t="t" r="r" b="b"/>
                <a:pathLst>
                  <a:path w="774" h="667" extrusionOk="0">
                    <a:moveTo>
                      <a:pt x="316" y="0"/>
                    </a:moveTo>
                    <a:cubicBezTo>
                      <a:pt x="1" y="0"/>
                      <a:pt x="308" y="667"/>
                      <a:pt x="545" y="667"/>
                    </a:cubicBezTo>
                    <a:cubicBezTo>
                      <a:pt x="607" y="667"/>
                      <a:pt x="665" y="620"/>
                      <a:pt x="705" y="500"/>
                    </a:cubicBezTo>
                    <a:cubicBezTo>
                      <a:pt x="773" y="296"/>
                      <a:pt x="637" y="91"/>
                      <a:pt x="432" y="22"/>
                    </a:cubicBezTo>
                    <a:cubicBezTo>
                      <a:pt x="386" y="7"/>
                      <a:pt x="348" y="0"/>
                      <a:pt x="31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94" name="Google Shape;10394;p51"/>
              <p:cNvSpPr/>
              <p:nvPr/>
            </p:nvSpPr>
            <p:spPr>
              <a:xfrm>
                <a:off x="2961707" y="2340438"/>
                <a:ext cx="30358" cy="20869"/>
              </a:xfrm>
              <a:custGeom>
                <a:avLst/>
                <a:gdLst/>
                <a:ahLst/>
                <a:cxnLst/>
                <a:rect l="l" t="t" r="r" b="b"/>
                <a:pathLst>
                  <a:path w="883" h="607" extrusionOk="0">
                    <a:moveTo>
                      <a:pt x="752" y="1"/>
                    </a:moveTo>
                    <a:cubicBezTo>
                      <a:pt x="497" y="1"/>
                      <a:pt x="1" y="607"/>
                      <a:pt x="473" y="607"/>
                    </a:cubicBezTo>
                    <a:cubicBezTo>
                      <a:pt x="678" y="607"/>
                      <a:pt x="883" y="402"/>
                      <a:pt x="883" y="197"/>
                    </a:cubicBezTo>
                    <a:cubicBezTo>
                      <a:pt x="883" y="55"/>
                      <a:pt x="828" y="1"/>
                      <a:pt x="75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95" name="Google Shape;10395;p51"/>
              <p:cNvSpPr/>
              <p:nvPr/>
            </p:nvSpPr>
            <p:spPr>
              <a:xfrm>
                <a:off x="1701370" y="2316235"/>
                <a:ext cx="28192" cy="26301"/>
              </a:xfrm>
              <a:custGeom>
                <a:avLst/>
                <a:gdLst/>
                <a:ahLst/>
                <a:cxnLst/>
                <a:rect l="l" t="t" r="r" b="b"/>
                <a:pathLst>
                  <a:path w="820" h="765" extrusionOk="0">
                    <a:moveTo>
                      <a:pt x="492" y="0"/>
                    </a:moveTo>
                    <a:cubicBezTo>
                      <a:pt x="465" y="0"/>
                      <a:pt x="437" y="5"/>
                      <a:pt x="410" y="14"/>
                    </a:cubicBezTo>
                    <a:cubicBezTo>
                      <a:pt x="205" y="14"/>
                      <a:pt x="0" y="150"/>
                      <a:pt x="0" y="355"/>
                    </a:cubicBezTo>
                    <a:cubicBezTo>
                      <a:pt x="0" y="560"/>
                      <a:pt x="205" y="765"/>
                      <a:pt x="410" y="765"/>
                    </a:cubicBezTo>
                    <a:cubicBezTo>
                      <a:pt x="615" y="765"/>
                      <a:pt x="819" y="560"/>
                      <a:pt x="819" y="355"/>
                    </a:cubicBezTo>
                    <a:cubicBezTo>
                      <a:pt x="819" y="178"/>
                      <a:pt x="666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96" name="Google Shape;10396;p51"/>
              <p:cNvSpPr/>
              <p:nvPr/>
            </p:nvSpPr>
            <p:spPr>
              <a:xfrm>
                <a:off x="2517998" y="2928611"/>
                <a:ext cx="36030" cy="27298"/>
              </a:xfrm>
              <a:custGeom>
                <a:avLst/>
                <a:gdLst/>
                <a:ahLst/>
                <a:cxnLst/>
                <a:rect l="l" t="t" r="r" b="b"/>
                <a:pathLst>
                  <a:path w="1048" h="794" extrusionOk="0">
                    <a:moveTo>
                      <a:pt x="456" y="0"/>
                    </a:moveTo>
                    <a:cubicBezTo>
                      <a:pt x="420" y="0"/>
                      <a:pt x="382" y="6"/>
                      <a:pt x="342" y="17"/>
                    </a:cubicBezTo>
                    <a:cubicBezTo>
                      <a:pt x="137" y="85"/>
                      <a:pt x="1" y="358"/>
                      <a:pt x="69" y="563"/>
                    </a:cubicBezTo>
                    <a:cubicBezTo>
                      <a:pt x="120" y="717"/>
                      <a:pt x="248" y="793"/>
                      <a:pt x="395" y="793"/>
                    </a:cubicBezTo>
                    <a:cubicBezTo>
                      <a:pt x="444" y="793"/>
                      <a:pt x="496" y="785"/>
                      <a:pt x="547" y="768"/>
                    </a:cubicBezTo>
                    <a:cubicBezTo>
                      <a:pt x="1048" y="643"/>
                      <a:pt x="859" y="0"/>
                      <a:pt x="45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97" name="Google Shape;10397;p51"/>
              <p:cNvSpPr/>
              <p:nvPr/>
            </p:nvSpPr>
            <p:spPr>
              <a:xfrm>
                <a:off x="2145010" y="1732600"/>
                <a:ext cx="33108" cy="17121"/>
              </a:xfrm>
              <a:custGeom>
                <a:avLst/>
                <a:gdLst/>
                <a:ahLst/>
                <a:cxnLst/>
                <a:rect l="l" t="t" r="r" b="b"/>
                <a:pathLst>
                  <a:path w="963" h="498" extrusionOk="0">
                    <a:moveTo>
                      <a:pt x="214" y="1"/>
                    </a:moveTo>
                    <a:cubicBezTo>
                      <a:pt x="86" y="1"/>
                      <a:pt x="0" y="72"/>
                      <a:pt x="65" y="267"/>
                    </a:cubicBezTo>
                    <a:cubicBezTo>
                      <a:pt x="116" y="420"/>
                      <a:pt x="244" y="497"/>
                      <a:pt x="392" y="497"/>
                    </a:cubicBezTo>
                    <a:cubicBezTo>
                      <a:pt x="441" y="497"/>
                      <a:pt x="492" y="489"/>
                      <a:pt x="543" y="472"/>
                    </a:cubicBezTo>
                    <a:cubicBezTo>
                      <a:pt x="963" y="332"/>
                      <a:pt x="491" y="1"/>
                      <a:pt x="21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98" name="Google Shape;10398;p51"/>
              <p:cNvSpPr/>
              <p:nvPr/>
            </p:nvSpPr>
            <p:spPr>
              <a:xfrm>
                <a:off x="1816337" y="2689601"/>
                <a:ext cx="30564" cy="2747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799" extrusionOk="0">
                    <a:moveTo>
                      <a:pt x="407" y="1"/>
                    </a:moveTo>
                    <a:cubicBezTo>
                      <a:pt x="330" y="1"/>
                      <a:pt x="258" y="23"/>
                      <a:pt x="206" y="75"/>
                    </a:cubicBezTo>
                    <a:cubicBezTo>
                      <a:pt x="1" y="212"/>
                      <a:pt x="1" y="485"/>
                      <a:pt x="137" y="621"/>
                    </a:cubicBezTo>
                    <a:cubicBezTo>
                      <a:pt x="181" y="751"/>
                      <a:pt x="306" y="798"/>
                      <a:pt x="445" y="798"/>
                    </a:cubicBezTo>
                    <a:cubicBezTo>
                      <a:pt x="524" y="798"/>
                      <a:pt x="609" y="783"/>
                      <a:pt x="683" y="758"/>
                    </a:cubicBezTo>
                    <a:cubicBezTo>
                      <a:pt x="820" y="621"/>
                      <a:pt x="888" y="348"/>
                      <a:pt x="752" y="143"/>
                    </a:cubicBezTo>
                    <a:cubicBezTo>
                      <a:pt x="667" y="59"/>
                      <a:pt x="531" y="1"/>
                      <a:pt x="407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99" name="Google Shape;10399;p51"/>
              <p:cNvSpPr/>
              <p:nvPr/>
            </p:nvSpPr>
            <p:spPr>
              <a:xfrm>
                <a:off x="2848906" y="1962258"/>
                <a:ext cx="30529" cy="28363"/>
              </a:xfrm>
              <a:custGeom>
                <a:avLst/>
                <a:gdLst/>
                <a:ahLst/>
                <a:cxnLst/>
                <a:rect l="l" t="t" r="r" b="b"/>
                <a:pathLst>
                  <a:path w="888" h="825" extrusionOk="0">
                    <a:moveTo>
                      <a:pt x="389" y="0"/>
                    </a:moveTo>
                    <a:cubicBezTo>
                      <a:pt x="319" y="0"/>
                      <a:pt x="253" y="23"/>
                      <a:pt x="205" y="71"/>
                    </a:cubicBezTo>
                    <a:cubicBezTo>
                      <a:pt x="0" y="208"/>
                      <a:pt x="0" y="481"/>
                      <a:pt x="68" y="617"/>
                    </a:cubicBezTo>
                    <a:cubicBezTo>
                      <a:pt x="156" y="750"/>
                      <a:pt x="302" y="825"/>
                      <a:pt x="430" y="825"/>
                    </a:cubicBezTo>
                    <a:cubicBezTo>
                      <a:pt x="501" y="825"/>
                      <a:pt x="566" y="802"/>
                      <a:pt x="614" y="754"/>
                    </a:cubicBezTo>
                    <a:cubicBezTo>
                      <a:pt x="819" y="617"/>
                      <a:pt x="887" y="344"/>
                      <a:pt x="751" y="208"/>
                    </a:cubicBezTo>
                    <a:cubicBezTo>
                      <a:pt x="663" y="76"/>
                      <a:pt x="518" y="0"/>
                      <a:pt x="38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00" name="Google Shape;10400;p51"/>
              <p:cNvSpPr/>
              <p:nvPr/>
            </p:nvSpPr>
            <p:spPr>
              <a:xfrm>
                <a:off x="1826857" y="1949675"/>
                <a:ext cx="34242" cy="15333"/>
              </a:xfrm>
              <a:custGeom>
                <a:avLst/>
                <a:gdLst/>
                <a:ahLst/>
                <a:cxnLst/>
                <a:rect l="l" t="t" r="r" b="b"/>
                <a:pathLst>
                  <a:path w="996" h="446" extrusionOk="0">
                    <a:moveTo>
                      <a:pt x="449" y="1"/>
                    </a:moveTo>
                    <a:cubicBezTo>
                      <a:pt x="344" y="1"/>
                      <a:pt x="248" y="51"/>
                      <a:pt x="173" y="164"/>
                    </a:cubicBezTo>
                    <a:cubicBezTo>
                      <a:pt x="0" y="365"/>
                      <a:pt x="154" y="445"/>
                      <a:pt x="355" y="445"/>
                    </a:cubicBezTo>
                    <a:cubicBezTo>
                      <a:pt x="631" y="445"/>
                      <a:pt x="995" y="294"/>
                      <a:pt x="719" y="96"/>
                    </a:cubicBezTo>
                    <a:cubicBezTo>
                      <a:pt x="627" y="35"/>
                      <a:pt x="535" y="1"/>
                      <a:pt x="44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01" name="Google Shape;10401;p51"/>
              <p:cNvSpPr/>
              <p:nvPr/>
            </p:nvSpPr>
            <p:spPr>
              <a:xfrm>
                <a:off x="2832816" y="2703044"/>
                <a:ext cx="39193" cy="27573"/>
              </a:xfrm>
              <a:custGeom>
                <a:avLst/>
                <a:gdLst/>
                <a:ahLst/>
                <a:cxnLst/>
                <a:rect l="l" t="t" r="r" b="b"/>
                <a:pathLst>
                  <a:path w="1140" h="802" extrusionOk="0">
                    <a:moveTo>
                      <a:pt x="572" y="0"/>
                    </a:moveTo>
                    <a:cubicBezTo>
                      <a:pt x="249" y="0"/>
                      <a:pt x="1" y="487"/>
                      <a:pt x="332" y="708"/>
                    </a:cubicBezTo>
                    <a:cubicBezTo>
                      <a:pt x="424" y="774"/>
                      <a:pt x="513" y="801"/>
                      <a:pt x="595" y="801"/>
                    </a:cubicBezTo>
                    <a:cubicBezTo>
                      <a:pt x="937" y="801"/>
                      <a:pt x="1140" y="314"/>
                      <a:pt x="809" y="94"/>
                    </a:cubicBezTo>
                    <a:cubicBezTo>
                      <a:pt x="730" y="28"/>
                      <a:pt x="649" y="0"/>
                      <a:pt x="5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402" name="Google Shape;10402;p51"/>
            <p:cNvGrpSpPr/>
            <p:nvPr/>
          </p:nvGrpSpPr>
          <p:grpSpPr>
            <a:xfrm>
              <a:off x="668750" y="1674891"/>
              <a:ext cx="817880" cy="736875"/>
              <a:chOff x="874475" y="1757291"/>
              <a:chExt cx="817880" cy="736875"/>
            </a:xfrm>
          </p:grpSpPr>
          <p:grpSp>
            <p:nvGrpSpPr>
              <p:cNvPr id="10403" name="Google Shape;10403;p51"/>
              <p:cNvGrpSpPr/>
              <p:nvPr/>
            </p:nvGrpSpPr>
            <p:grpSpPr>
              <a:xfrm rot="5284628" flipH="1">
                <a:off x="1041767" y="1805785"/>
                <a:ext cx="297906" cy="208236"/>
                <a:chOff x="1399963" y="545100"/>
                <a:chExt cx="305686" cy="221479"/>
              </a:xfrm>
            </p:grpSpPr>
            <p:sp>
              <p:nvSpPr>
                <p:cNvPr id="10404" name="Google Shape;10404;p51"/>
                <p:cNvSpPr/>
                <p:nvPr/>
              </p:nvSpPr>
              <p:spPr>
                <a:xfrm>
                  <a:off x="1614599" y="545100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5" y="1028"/>
                        <a:pt x="1325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05" name="Google Shape;10405;p51"/>
                <p:cNvSpPr/>
                <p:nvPr/>
              </p:nvSpPr>
              <p:spPr>
                <a:xfrm>
                  <a:off x="1628252" y="738895"/>
                  <a:ext cx="35682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8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06" name="Google Shape;10406;p51"/>
                <p:cNvSpPr/>
                <p:nvPr/>
              </p:nvSpPr>
              <p:spPr>
                <a:xfrm>
                  <a:off x="1399963" y="649000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07" name="Google Shape;10407;p51"/>
                <p:cNvSpPr/>
                <p:nvPr/>
              </p:nvSpPr>
              <p:spPr>
                <a:xfrm>
                  <a:off x="1669967" y="628155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08" name="Google Shape;10408;p51"/>
                <p:cNvSpPr/>
                <p:nvPr/>
              </p:nvSpPr>
              <p:spPr>
                <a:xfrm>
                  <a:off x="1531572" y="649000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1"/>
                      </a:moveTo>
                      <a:cubicBezTo>
                        <a:pt x="0" y="1"/>
                        <a:pt x="0" y="1029"/>
                        <a:pt x="662" y="1029"/>
                      </a:cubicBezTo>
                      <a:cubicBezTo>
                        <a:pt x="1324" y="1029"/>
                        <a:pt x="1324" y="1"/>
                        <a:pt x="662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10409" name="Google Shape;10409;p51"/>
              <p:cNvGrpSpPr/>
              <p:nvPr/>
            </p:nvGrpSpPr>
            <p:grpSpPr>
              <a:xfrm rot="7759505" flipH="1">
                <a:off x="1159994" y="1977173"/>
                <a:ext cx="293569" cy="211459"/>
                <a:chOff x="1399963" y="545100"/>
                <a:chExt cx="305686" cy="221479"/>
              </a:xfrm>
            </p:grpSpPr>
            <p:sp>
              <p:nvSpPr>
                <p:cNvPr id="10410" name="Google Shape;10410;p51"/>
                <p:cNvSpPr/>
                <p:nvPr/>
              </p:nvSpPr>
              <p:spPr>
                <a:xfrm>
                  <a:off x="1614599" y="545100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5" y="1028"/>
                        <a:pt x="1325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11" name="Google Shape;10411;p51"/>
                <p:cNvSpPr/>
                <p:nvPr/>
              </p:nvSpPr>
              <p:spPr>
                <a:xfrm>
                  <a:off x="1628252" y="738895"/>
                  <a:ext cx="35682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8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12" name="Google Shape;10412;p51"/>
                <p:cNvSpPr/>
                <p:nvPr/>
              </p:nvSpPr>
              <p:spPr>
                <a:xfrm>
                  <a:off x="1399963" y="649000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13" name="Google Shape;10413;p51"/>
                <p:cNvSpPr/>
                <p:nvPr/>
              </p:nvSpPr>
              <p:spPr>
                <a:xfrm>
                  <a:off x="1669967" y="628155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14" name="Google Shape;10414;p51"/>
                <p:cNvSpPr/>
                <p:nvPr/>
              </p:nvSpPr>
              <p:spPr>
                <a:xfrm>
                  <a:off x="1531572" y="649000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1"/>
                      </a:moveTo>
                      <a:cubicBezTo>
                        <a:pt x="0" y="1"/>
                        <a:pt x="0" y="1029"/>
                        <a:pt x="662" y="1029"/>
                      </a:cubicBezTo>
                      <a:cubicBezTo>
                        <a:pt x="1324" y="1029"/>
                        <a:pt x="1324" y="1"/>
                        <a:pt x="662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10415" name="Google Shape;10415;p51"/>
              <p:cNvGrpSpPr/>
              <p:nvPr/>
            </p:nvGrpSpPr>
            <p:grpSpPr>
              <a:xfrm rot="-9120410" flipH="1">
                <a:off x="1372169" y="1825146"/>
                <a:ext cx="289622" cy="214283"/>
                <a:chOff x="1399963" y="545100"/>
                <a:chExt cx="305686" cy="221479"/>
              </a:xfrm>
            </p:grpSpPr>
            <p:sp>
              <p:nvSpPr>
                <p:cNvPr id="10416" name="Google Shape;10416;p51"/>
                <p:cNvSpPr/>
                <p:nvPr/>
              </p:nvSpPr>
              <p:spPr>
                <a:xfrm>
                  <a:off x="1614599" y="545100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5" y="1028"/>
                        <a:pt x="1325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17" name="Google Shape;10417;p51"/>
                <p:cNvSpPr/>
                <p:nvPr/>
              </p:nvSpPr>
              <p:spPr>
                <a:xfrm>
                  <a:off x="1628252" y="738895"/>
                  <a:ext cx="35682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8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18" name="Google Shape;10418;p51"/>
                <p:cNvSpPr/>
                <p:nvPr/>
              </p:nvSpPr>
              <p:spPr>
                <a:xfrm>
                  <a:off x="1399963" y="649000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19" name="Google Shape;10419;p51"/>
                <p:cNvSpPr/>
                <p:nvPr/>
              </p:nvSpPr>
              <p:spPr>
                <a:xfrm>
                  <a:off x="1669967" y="628155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20" name="Google Shape;10420;p51"/>
                <p:cNvSpPr/>
                <p:nvPr/>
              </p:nvSpPr>
              <p:spPr>
                <a:xfrm>
                  <a:off x="1531572" y="649000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1"/>
                      </a:moveTo>
                      <a:cubicBezTo>
                        <a:pt x="0" y="1"/>
                        <a:pt x="0" y="1029"/>
                        <a:pt x="662" y="1029"/>
                      </a:cubicBezTo>
                      <a:cubicBezTo>
                        <a:pt x="1324" y="1029"/>
                        <a:pt x="1324" y="1"/>
                        <a:pt x="662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10421" name="Google Shape;10421;p51"/>
              <p:cNvGrpSpPr/>
              <p:nvPr/>
            </p:nvGrpSpPr>
            <p:grpSpPr>
              <a:xfrm rot="8733323" flipH="1">
                <a:off x="1159897" y="2216170"/>
                <a:ext cx="293575" cy="211454"/>
                <a:chOff x="1399963" y="545100"/>
                <a:chExt cx="305686" cy="221479"/>
              </a:xfrm>
            </p:grpSpPr>
            <p:sp>
              <p:nvSpPr>
                <p:cNvPr id="10422" name="Google Shape;10422;p51"/>
                <p:cNvSpPr/>
                <p:nvPr/>
              </p:nvSpPr>
              <p:spPr>
                <a:xfrm>
                  <a:off x="1614599" y="545100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5" y="1028"/>
                        <a:pt x="1325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23" name="Google Shape;10423;p51"/>
                <p:cNvSpPr/>
                <p:nvPr/>
              </p:nvSpPr>
              <p:spPr>
                <a:xfrm>
                  <a:off x="1628252" y="738895"/>
                  <a:ext cx="35682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8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24" name="Google Shape;10424;p51"/>
                <p:cNvSpPr/>
                <p:nvPr/>
              </p:nvSpPr>
              <p:spPr>
                <a:xfrm>
                  <a:off x="1399963" y="649000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25" name="Google Shape;10425;p51"/>
                <p:cNvSpPr/>
                <p:nvPr/>
              </p:nvSpPr>
              <p:spPr>
                <a:xfrm>
                  <a:off x="1669967" y="628155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26" name="Google Shape;10426;p51"/>
                <p:cNvSpPr/>
                <p:nvPr/>
              </p:nvSpPr>
              <p:spPr>
                <a:xfrm>
                  <a:off x="1531572" y="649000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1"/>
                      </a:moveTo>
                      <a:cubicBezTo>
                        <a:pt x="0" y="1"/>
                        <a:pt x="0" y="1029"/>
                        <a:pt x="662" y="1029"/>
                      </a:cubicBezTo>
                      <a:cubicBezTo>
                        <a:pt x="1324" y="1029"/>
                        <a:pt x="1324" y="1"/>
                        <a:pt x="662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10427" name="Google Shape;10427;p51"/>
              <p:cNvGrpSpPr/>
              <p:nvPr/>
            </p:nvGrpSpPr>
            <p:grpSpPr>
              <a:xfrm rot="-7071231">
                <a:off x="887941" y="2011009"/>
                <a:ext cx="293571" cy="211446"/>
                <a:chOff x="1399963" y="545100"/>
                <a:chExt cx="305686" cy="221479"/>
              </a:xfrm>
            </p:grpSpPr>
            <p:sp>
              <p:nvSpPr>
                <p:cNvPr id="10428" name="Google Shape;10428;p51"/>
                <p:cNvSpPr/>
                <p:nvPr/>
              </p:nvSpPr>
              <p:spPr>
                <a:xfrm>
                  <a:off x="1614599" y="545100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5" y="1028"/>
                        <a:pt x="1325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29" name="Google Shape;10429;p51"/>
                <p:cNvSpPr/>
                <p:nvPr/>
              </p:nvSpPr>
              <p:spPr>
                <a:xfrm>
                  <a:off x="1628252" y="738895"/>
                  <a:ext cx="35682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8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30" name="Google Shape;10430;p51"/>
                <p:cNvSpPr/>
                <p:nvPr/>
              </p:nvSpPr>
              <p:spPr>
                <a:xfrm>
                  <a:off x="1399963" y="649000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31" name="Google Shape;10431;p51"/>
                <p:cNvSpPr/>
                <p:nvPr/>
              </p:nvSpPr>
              <p:spPr>
                <a:xfrm>
                  <a:off x="1669967" y="628155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32" name="Google Shape;10432;p51"/>
                <p:cNvSpPr/>
                <p:nvPr/>
              </p:nvSpPr>
              <p:spPr>
                <a:xfrm>
                  <a:off x="1531572" y="649000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1"/>
                      </a:moveTo>
                      <a:cubicBezTo>
                        <a:pt x="0" y="1"/>
                        <a:pt x="0" y="1029"/>
                        <a:pt x="662" y="1029"/>
                      </a:cubicBezTo>
                      <a:cubicBezTo>
                        <a:pt x="1324" y="1029"/>
                        <a:pt x="1324" y="1"/>
                        <a:pt x="662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sp>
        <p:nvSpPr>
          <p:cNvPr id="10433" name="Google Shape;10433;p51"/>
          <p:cNvSpPr txBox="1">
            <a:spLocks noGrp="1"/>
          </p:cNvSpPr>
          <p:nvPr>
            <p:ph type="subTitle" idx="1"/>
          </p:nvPr>
        </p:nvSpPr>
        <p:spPr>
          <a:xfrm flipH="1">
            <a:off x="1630500" y="2099700"/>
            <a:ext cx="2671200" cy="127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Roboto Light"/>
              <a:buNone/>
              <a:defRPr sz="1400">
                <a:solidFill>
                  <a:schemeClr val="lt1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434" name="Google Shape;10434;p51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45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7">
  <p:cSld name="CUSTOM_8_1_1">
    <p:spTree>
      <p:nvGrpSpPr>
        <p:cNvPr id="1" name="Shape 104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436" name="Google Shape;10436;p52"/>
          <p:cNvGrpSpPr/>
          <p:nvPr/>
        </p:nvGrpSpPr>
        <p:grpSpPr>
          <a:xfrm>
            <a:off x="237195" y="237553"/>
            <a:ext cx="8669501" cy="4668503"/>
            <a:chOff x="237195" y="237553"/>
            <a:chExt cx="8669501" cy="4668503"/>
          </a:xfrm>
        </p:grpSpPr>
        <p:sp>
          <p:nvSpPr>
            <p:cNvPr id="10437" name="Google Shape;10437;p52"/>
            <p:cNvSpPr/>
            <p:nvPr/>
          </p:nvSpPr>
          <p:spPr>
            <a:xfrm rot="5400000">
              <a:off x="8738903" y="241642"/>
              <a:ext cx="171881" cy="163703"/>
            </a:xfrm>
            <a:custGeom>
              <a:avLst/>
              <a:gdLst/>
              <a:ahLst/>
              <a:cxnLst/>
              <a:rect l="l" t="t" r="r" b="b"/>
              <a:pathLst>
                <a:path w="5444" h="5185" extrusionOk="0">
                  <a:moveTo>
                    <a:pt x="518" y="4191"/>
                  </a:moveTo>
                  <a:lnTo>
                    <a:pt x="518" y="4191"/>
                  </a:lnTo>
                  <a:lnTo>
                    <a:pt x="518" y="4191"/>
                  </a:lnTo>
                  <a:close/>
                  <a:moveTo>
                    <a:pt x="1887" y="0"/>
                  </a:moveTo>
                  <a:lnTo>
                    <a:pt x="2247" y="1930"/>
                  </a:lnTo>
                  <a:lnTo>
                    <a:pt x="518" y="994"/>
                  </a:lnTo>
                  <a:lnTo>
                    <a:pt x="1944" y="2333"/>
                  </a:lnTo>
                  <a:lnTo>
                    <a:pt x="0" y="2592"/>
                  </a:lnTo>
                  <a:lnTo>
                    <a:pt x="1944" y="2837"/>
                  </a:lnTo>
                  <a:lnTo>
                    <a:pt x="518" y="4191"/>
                  </a:lnTo>
                  <a:lnTo>
                    <a:pt x="2247" y="3255"/>
                  </a:lnTo>
                  <a:lnTo>
                    <a:pt x="1887" y="5185"/>
                  </a:lnTo>
                  <a:lnTo>
                    <a:pt x="2722" y="3413"/>
                  </a:lnTo>
                  <a:lnTo>
                    <a:pt x="3572" y="5185"/>
                  </a:lnTo>
                  <a:lnTo>
                    <a:pt x="3197" y="3255"/>
                  </a:lnTo>
                  <a:lnTo>
                    <a:pt x="4925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5" y="994"/>
                  </a:lnTo>
                  <a:lnTo>
                    <a:pt x="3197" y="1930"/>
                  </a:lnTo>
                  <a:lnTo>
                    <a:pt x="3572" y="0"/>
                  </a:lnTo>
                  <a:lnTo>
                    <a:pt x="2722" y="1771"/>
                  </a:lnTo>
                  <a:lnTo>
                    <a:pt x="188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8" name="Google Shape;10438;p52"/>
            <p:cNvSpPr/>
            <p:nvPr/>
          </p:nvSpPr>
          <p:spPr>
            <a:xfrm rot="5400000">
              <a:off x="8738887" y="4726518"/>
              <a:ext cx="171912" cy="163703"/>
            </a:xfrm>
            <a:custGeom>
              <a:avLst/>
              <a:gdLst/>
              <a:ahLst/>
              <a:cxnLst/>
              <a:rect l="l" t="t" r="r" b="b"/>
              <a:pathLst>
                <a:path w="5445" h="5185" extrusionOk="0">
                  <a:moveTo>
                    <a:pt x="3558" y="0"/>
                  </a:moveTo>
                  <a:lnTo>
                    <a:pt x="3558" y="0"/>
                  </a:lnTo>
                  <a:lnTo>
                    <a:pt x="3558" y="0"/>
                  </a:lnTo>
                  <a:close/>
                  <a:moveTo>
                    <a:pt x="519" y="4191"/>
                  </a:moveTo>
                  <a:lnTo>
                    <a:pt x="519" y="4191"/>
                  </a:lnTo>
                  <a:lnTo>
                    <a:pt x="519" y="4191"/>
                  </a:lnTo>
                  <a:close/>
                  <a:moveTo>
                    <a:pt x="1873" y="0"/>
                  </a:moveTo>
                  <a:lnTo>
                    <a:pt x="2247" y="1930"/>
                  </a:lnTo>
                  <a:lnTo>
                    <a:pt x="519" y="994"/>
                  </a:lnTo>
                  <a:lnTo>
                    <a:pt x="1945" y="2333"/>
                  </a:lnTo>
                  <a:lnTo>
                    <a:pt x="0" y="2592"/>
                  </a:lnTo>
                  <a:lnTo>
                    <a:pt x="1945" y="2837"/>
                  </a:lnTo>
                  <a:lnTo>
                    <a:pt x="519" y="4191"/>
                  </a:lnTo>
                  <a:lnTo>
                    <a:pt x="2247" y="3255"/>
                  </a:lnTo>
                  <a:lnTo>
                    <a:pt x="1873" y="5185"/>
                  </a:lnTo>
                  <a:lnTo>
                    <a:pt x="2722" y="3413"/>
                  </a:lnTo>
                  <a:lnTo>
                    <a:pt x="3558" y="5185"/>
                  </a:lnTo>
                  <a:lnTo>
                    <a:pt x="3197" y="3255"/>
                  </a:lnTo>
                  <a:lnTo>
                    <a:pt x="4926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6" y="994"/>
                  </a:lnTo>
                  <a:lnTo>
                    <a:pt x="3197" y="1930"/>
                  </a:lnTo>
                  <a:lnTo>
                    <a:pt x="3558" y="0"/>
                  </a:lnTo>
                  <a:lnTo>
                    <a:pt x="2722" y="1771"/>
                  </a:lnTo>
                  <a:lnTo>
                    <a:pt x="1873" y="0"/>
                  </a:lnTo>
                  <a:close/>
                  <a:moveTo>
                    <a:pt x="1873" y="5185"/>
                  </a:moveTo>
                  <a:lnTo>
                    <a:pt x="1873" y="5185"/>
                  </a:lnTo>
                  <a:lnTo>
                    <a:pt x="1873" y="5185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9" name="Google Shape;10439;p52"/>
            <p:cNvSpPr/>
            <p:nvPr/>
          </p:nvSpPr>
          <p:spPr>
            <a:xfrm rot="5400000">
              <a:off x="232906" y="241847"/>
              <a:ext cx="171881" cy="163293"/>
            </a:xfrm>
            <a:custGeom>
              <a:avLst/>
              <a:gdLst/>
              <a:ahLst/>
              <a:cxnLst/>
              <a:rect l="l" t="t" r="r" b="b"/>
              <a:pathLst>
                <a:path w="5444" h="5172" extrusionOk="0">
                  <a:moveTo>
                    <a:pt x="3572" y="1"/>
                  </a:moveTo>
                  <a:lnTo>
                    <a:pt x="2722" y="1772"/>
                  </a:lnTo>
                  <a:lnTo>
                    <a:pt x="1887" y="1"/>
                  </a:lnTo>
                  <a:lnTo>
                    <a:pt x="1887" y="1"/>
                  </a:lnTo>
                  <a:lnTo>
                    <a:pt x="2247" y="1916"/>
                  </a:lnTo>
                  <a:lnTo>
                    <a:pt x="518" y="980"/>
                  </a:lnTo>
                  <a:lnTo>
                    <a:pt x="518" y="980"/>
                  </a:lnTo>
                  <a:lnTo>
                    <a:pt x="1944" y="2334"/>
                  </a:lnTo>
                  <a:lnTo>
                    <a:pt x="0" y="2579"/>
                  </a:lnTo>
                  <a:lnTo>
                    <a:pt x="1944" y="2838"/>
                  </a:lnTo>
                  <a:lnTo>
                    <a:pt x="518" y="4177"/>
                  </a:lnTo>
                  <a:lnTo>
                    <a:pt x="2247" y="3241"/>
                  </a:lnTo>
                  <a:lnTo>
                    <a:pt x="1887" y="5171"/>
                  </a:lnTo>
                  <a:lnTo>
                    <a:pt x="2722" y="3400"/>
                  </a:lnTo>
                  <a:lnTo>
                    <a:pt x="3572" y="5171"/>
                  </a:lnTo>
                  <a:lnTo>
                    <a:pt x="3197" y="3241"/>
                  </a:lnTo>
                  <a:lnTo>
                    <a:pt x="4925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5" y="980"/>
                  </a:lnTo>
                  <a:lnTo>
                    <a:pt x="3197" y="1916"/>
                  </a:lnTo>
                  <a:lnTo>
                    <a:pt x="3572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0" name="Google Shape;10440;p52"/>
            <p:cNvSpPr/>
            <p:nvPr/>
          </p:nvSpPr>
          <p:spPr>
            <a:xfrm rot="5400000">
              <a:off x="232890" y="4738449"/>
              <a:ext cx="171912" cy="163293"/>
            </a:xfrm>
            <a:custGeom>
              <a:avLst/>
              <a:gdLst/>
              <a:ahLst/>
              <a:cxnLst/>
              <a:rect l="l" t="t" r="r" b="b"/>
              <a:pathLst>
                <a:path w="5445" h="5172" extrusionOk="0">
                  <a:moveTo>
                    <a:pt x="1873" y="1"/>
                  </a:moveTo>
                  <a:lnTo>
                    <a:pt x="2247" y="1916"/>
                  </a:lnTo>
                  <a:lnTo>
                    <a:pt x="519" y="980"/>
                  </a:lnTo>
                  <a:lnTo>
                    <a:pt x="519" y="980"/>
                  </a:lnTo>
                  <a:lnTo>
                    <a:pt x="1945" y="2334"/>
                  </a:lnTo>
                  <a:lnTo>
                    <a:pt x="0" y="2579"/>
                  </a:lnTo>
                  <a:lnTo>
                    <a:pt x="1945" y="2838"/>
                  </a:lnTo>
                  <a:lnTo>
                    <a:pt x="519" y="4177"/>
                  </a:lnTo>
                  <a:lnTo>
                    <a:pt x="2247" y="3241"/>
                  </a:lnTo>
                  <a:lnTo>
                    <a:pt x="1873" y="5171"/>
                  </a:lnTo>
                  <a:lnTo>
                    <a:pt x="2722" y="3400"/>
                  </a:lnTo>
                  <a:lnTo>
                    <a:pt x="3558" y="5171"/>
                  </a:lnTo>
                  <a:lnTo>
                    <a:pt x="3197" y="3241"/>
                  </a:lnTo>
                  <a:lnTo>
                    <a:pt x="3197" y="3241"/>
                  </a:lnTo>
                  <a:lnTo>
                    <a:pt x="4926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6" y="980"/>
                  </a:lnTo>
                  <a:lnTo>
                    <a:pt x="4926" y="980"/>
                  </a:lnTo>
                  <a:lnTo>
                    <a:pt x="3197" y="1916"/>
                  </a:lnTo>
                  <a:lnTo>
                    <a:pt x="3558" y="1"/>
                  </a:lnTo>
                  <a:lnTo>
                    <a:pt x="2722" y="1772"/>
                  </a:lnTo>
                  <a:lnTo>
                    <a:pt x="18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0441" name="Google Shape;10441;p52"/>
            <p:cNvGrpSpPr/>
            <p:nvPr/>
          </p:nvGrpSpPr>
          <p:grpSpPr>
            <a:xfrm rot="5400000">
              <a:off x="2237697" y="-1762942"/>
              <a:ext cx="4668496" cy="8669501"/>
              <a:chOff x="2402975" y="240825"/>
              <a:chExt cx="2813025" cy="5223850"/>
            </a:xfrm>
          </p:grpSpPr>
          <p:sp>
            <p:nvSpPr>
              <p:cNvPr id="10442" name="Google Shape;10442;p52"/>
              <p:cNvSpPr/>
              <p:nvPr/>
            </p:nvSpPr>
            <p:spPr>
              <a:xfrm>
                <a:off x="2470125" y="328325"/>
                <a:ext cx="2678725" cy="5048525"/>
              </a:xfrm>
              <a:custGeom>
                <a:avLst/>
                <a:gdLst/>
                <a:ahLst/>
                <a:cxnLst/>
                <a:rect l="l" t="t" r="r" b="b"/>
                <a:pathLst>
                  <a:path w="107149" h="201941" fill="none" extrusionOk="0">
                    <a:moveTo>
                      <a:pt x="107149" y="197071"/>
                    </a:moveTo>
                    <a:lnTo>
                      <a:pt x="107149" y="4884"/>
                    </a:lnTo>
                    <a:cubicBezTo>
                      <a:pt x="104450" y="4884"/>
                      <a:pt x="102266" y="2700"/>
                      <a:pt x="102266" y="0"/>
                    </a:cubicBezTo>
                    <a:lnTo>
                      <a:pt x="5087" y="0"/>
                    </a:lnTo>
                    <a:cubicBezTo>
                      <a:pt x="5087" y="2808"/>
                      <a:pt x="2808" y="5087"/>
                      <a:pt x="0" y="5087"/>
                    </a:cubicBezTo>
                    <a:lnTo>
                      <a:pt x="0" y="196854"/>
                    </a:lnTo>
                    <a:cubicBezTo>
                      <a:pt x="2808" y="196854"/>
                      <a:pt x="5087" y="199132"/>
                      <a:pt x="5087" y="201940"/>
                    </a:cubicBezTo>
                    <a:lnTo>
                      <a:pt x="102266" y="201940"/>
                    </a:lnTo>
                    <a:cubicBezTo>
                      <a:pt x="102266" y="199255"/>
                      <a:pt x="104450" y="197071"/>
                      <a:pt x="107149" y="197071"/>
                    </a:cubicBezTo>
                    <a:close/>
                  </a:path>
                </a:pathLst>
              </a:custGeom>
              <a:noFill/>
              <a:ln w="507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43" name="Google Shape;10443;p52"/>
              <p:cNvSpPr/>
              <p:nvPr/>
            </p:nvSpPr>
            <p:spPr>
              <a:xfrm>
                <a:off x="2402975" y="240825"/>
                <a:ext cx="2813025" cy="5223850"/>
              </a:xfrm>
              <a:custGeom>
                <a:avLst/>
                <a:gdLst/>
                <a:ahLst/>
                <a:cxnLst/>
                <a:rect l="l" t="t" r="r" b="b"/>
                <a:pathLst>
                  <a:path w="112521" h="208954" fill="none" extrusionOk="0">
                    <a:moveTo>
                      <a:pt x="112521" y="197315"/>
                    </a:moveTo>
                    <a:lnTo>
                      <a:pt x="112521" y="11639"/>
                    </a:lnTo>
                    <a:cubicBezTo>
                      <a:pt x="106091" y="11639"/>
                      <a:pt x="100882" y="6430"/>
                      <a:pt x="100882" y="1"/>
                    </a:cubicBezTo>
                    <a:lnTo>
                      <a:pt x="11639" y="1"/>
                    </a:lnTo>
                    <a:cubicBezTo>
                      <a:pt x="11639" y="6430"/>
                      <a:pt x="6430" y="11639"/>
                      <a:pt x="1" y="11639"/>
                    </a:cubicBezTo>
                    <a:lnTo>
                      <a:pt x="1" y="197315"/>
                    </a:lnTo>
                    <a:cubicBezTo>
                      <a:pt x="6430" y="197315"/>
                      <a:pt x="11639" y="202524"/>
                      <a:pt x="11639" y="208954"/>
                    </a:cubicBezTo>
                    <a:lnTo>
                      <a:pt x="100882" y="208954"/>
                    </a:lnTo>
                    <a:cubicBezTo>
                      <a:pt x="100882" y="202524"/>
                      <a:pt x="106091" y="197315"/>
                      <a:pt x="112521" y="197315"/>
                    </a:cubicBezTo>
                    <a:close/>
                  </a:path>
                </a:pathLst>
              </a:custGeom>
              <a:noFill/>
              <a:ln w="542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0444" name="Google Shape;10444;p52"/>
          <p:cNvGrpSpPr/>
          <p:nvPr/>
        </p:nvGrpSpPr>
        <p:grpSpPr>
          <a:xfrm>
            <a:off x="770726" y="525639"/>
            <a:ext cx="7572215" cy="3618158"/>
            <a:chOff x="770726" y="525639"/>
            <a:chExt cx="7572215" cy="3618158"/>
          </a:xfrm>
        </p:grpSpPr>
        <p:grpSp>
          <p:nvGrpSpPr>
            <p:cNvPr id="10445" name="Google Shape;10445;p52"/>
            <p:cNvGrpSpPr/>
            <p:nvPr/>
          </p:nvGrpSpPr>
          <p:grpSpPr>
            <a:xfrm rot="-3963437">
              <a:off x="7509439" y="756916"/>
              <a:ext cx="305669" cy="358780"/>
              <a:chOff x="1399963" y="545100"/>
              <a:chExt cx="305686" cy="358800"/>
            </a:xfrm>
          </p:grpSpPr>
          <p:sp>
            <p:nvSpPr>
              <p:cNvPr id="10446" name="Google Shape;10446;p52"/>
              <p:cNvSpPr/>
              <p:nvPr/>
            </p:nvSpPr>
            <p:spPr>
              <a:xfrm>
                <a:off x="1618396" y="884214"/>
                <a:ext cx="13680" cy="19686"/>
              </a:xfrm>
              <a:custGeom>
                <a:avLst/>
                <a:gdLst/>
                <a:ahLst/>
                <a:cxnLst/>
                <a:rect l="l" t="t" r="r" b="b"/>
                <a:pathLst>
                  <a:path w="508" h="731" extrusionOk="0">
                    <a:moveTo>
                      <a:pt x="254" y="1"/>
                    </a:moveTo>
                    <a:cubicBezTo>
                      <a:pt x="127" y="1"/>
                      <a:pt x="1" y="89"/>
                      <a:pt x="1" y="265"/>
                    </a:cubicBezTo>
                    <a:lnTo>
                      <a:pt x="1" y="476"/>
                    </a:lnTo>
                    <a:cubicBezTo>
                      <a:pt x="1" y="610"/>
                      <a:pt x="102" y="731"/>
                      <a:pt x="233" y="731"/>
                    </a:cubicBezTo>
                    <a:cubicBezTo>
                      <a:pt x="240" y="731"/>
                      <a:pt x="247" y="730"/>
                      <a:pt x="254" y="730"/>
                    </a:cubicBezTo>
                    <a:cubicBezTo>
                      <a:pt x="261" y="730"/>
                      <a:pt x="269" y="731"/>
                      <a:pt x="276" y="731"/>
                    </a:cubicBezTo>
                    <a:cubicBezTo>
                      <a:pt x="406" y="731"/>
                      <a:pt x="508" y="610"/>
                      <a:pt x="508" y="476"/>
                    </a:cubicBezTo>
                    <a:lnTo>
                      <a:pt x="508" y="265"/>
                    </a:lnTo>
                    <a:cubicBezTo>
                      <a:pt x="508" y="89"/>
                      <a:pt x="381" y="1"/>
                      <a:pt x="25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47" name="Google Shape;10447;p52"/>
              <p:cNvSpPr/>
              <p:nvPr/>
            </p:nvSpPr>
            <p:spPr>
              <a:xfrm>
                <a:off x="1614599" y="545100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5" y="1028"/>
                      <a:pt x="1325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48" name="Google Shape;10448;p52"/>
              <p:cNvSpPr/>
              <p:nvPr/>
            </p:nvSpPr>
            <p:spPr>
              <a:xfrm>
                <a:off x="1628252" y="738895"/>
                <a:ext cx="35682" cy="27684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8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49" name="Google Shape;10449;p52"/>
              <p:cNvSpPr/>
              <p:nvPr/>
            </p:nvSpPr>
            <p:spPr>
              <a:xfrm>
                <a:off x="1399963" y="649000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50" name="Google Shape;10450;p52"/>
              <p:cNvSpPr/>
              <p:nvPr/>
            </p:nvSpPr>
            <p:spPr>
              <a:xfrm>
                <a:off x="1669967" y="628155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51" name="Google Shape;10451;p52"/>
              <p:cNvSpPr/>
              <p:nvPr/>
            </p:nvSpPr>
            <p:spPr>
              <a:xfrm>
                <a:off x="1531572" y="649000"/>
                <a:ext cx="35655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029" extrusionOk="0">
                    <a:moveTo>
                      <a:pt x="662" y="1"/>
                    </a:moveTo>
                    <a:cubicBezTo>
                      <a:pt x="0" y="1"/>
                      <a:pt x="0" y="1029"/>
                      <a:pt x="662" y="1029"/>
                    </a:cubicBezTo>
                    <a:cubicBezTo>
                      <a:pt x="1324" y="1029"/>
                      <a:pt x="1324" y="1"/>
                      <a:pt x="66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452" name="Google Shape;10452;p52"/>
            <p:cNvGrpSpPr/>
            <p:nvPr/>
          </p:nvGrpSpPr>
          <p:grpSpPr>
            <a:xfrm rot="5924273">
              <a:off x="7509452" y="936057"/>
              <a:ext cx="305657" cy="358766"/>
              <a:chOff x="1399963" y="545100"/>
              <a:chExt cx="305686" cy="358800"/>
            </a:xfrm>
          </p:grpSpPr>
          <p:sp>
            <p:nvSpPr>
              <p:cNvPr id="10453" name="Google Shape;10453;p52"/>
              <p:cNvSpPr/>
              <p:nvPr/>
            </p:nvSpPr>
            <p:spPr>
              <a:xfrm>
                <a:off x="1618396" y="884214"/>
                <a:ext cx="13680" cy="19686"/>
              </a:xfrm>
              <a:custGeom>
                <a:avLst/>
                <a:gdLst/>
                <a:ahLst/>
                <a:cxnLst/>
                <a:rect l="l" t="t" r="r" b="b"/>
                <a:pathLst>
                  <a:path w="508" h="731" extrusionOk="0">
                    <a:moveTo>
                      <a:pt x="254" y="1"/>
                    </a:moveTo>
                    <a:cubicBezTo>
                      <a:pt x="127" y="1"/>
                      <a:pt x="1" y="89"/>
                      <a:pt x="1" y="265"/>
                    </a:cubicBezTo>
                    <a:lnTo>
                      <a:pt x="1" y="476"/>
                    </a:lnTo>
                    <a:cubicBezTo>
                      <a:pt x="1" y="610"/>
                      <a:pt x="102" y="731"/>
                      <a:pt x="233" y="731"/>
                    </a:cubicBezTo>
                    <a:cubicBezTo>
                      <a:pt x="240" y="731"/>
                      <a:pt x="247" y="730"/>
                      <a:pt x="254" y="730"/>
                    </a:cubicBezTo>
                    <a:cubicBezTo>
                      <a:pt x="261" y="730"/>
                      <a:pt x="269" y="731"/>
                      <a:pt x="276" y="731"/>
                    </a:cubicBezTo>
                    <a:cubicBezTo>
                      <a:pt x="406" y="731"/>
                      <a:pt x="508" y="610"/>
                      <a:pt x="508" y="476"/>
                    </a:cubicBezTo>
                    <a:lnTo>
                      <a:pt x="508" y="265"/>
                    </a:lnTo>
                    <a:cubicBezTo>
                      <a:pt x="508" y="89"/>
                      <a:pt x="381" y="1"/>
                      <a:pt x="25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54" name="Google Shape;10454;p52"/>
              <p:cNvSpPr/>
              <p:nvPr/>
            </p:nvSpPr>
            <p:spPr>
              <a:xfrm>
                <a:off x="1614599" y="545100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5" y="1028"/>
                      <a:pt x="1325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55" name="Google Shape;10455;p52"/>
              <p:cNvSpPr/>
              <p:nvPr/>
            </p:nvSpPr>
            <p:spPr>
              <a:xfrm>
                <a:off x="1628252" y="738895"/>
                <a:ext cx="35682" cy="27684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8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56" name="Google Shape;10456;p52"/>
              <p:cNvSpPr/>
              <p:nvPr/>
            </p:nvSpPr>
            <p:spPr>
              <a:xfrm>
                <a:off x="1399963" y="649000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57" name="Google Shape;10457;p52"/>
              <p:cNvSpPr/>
              <p:nvPr/>
            </p:nvSpPr>
            <p:spPr>
              <a:xfrm>
                <a:off x="1669967" y="628155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58" name="Google Shape;10458;p52"/>
              <p:cNvSpPr/>
              <p:nvPr/>
            </p:nvSpPr>
            <p:spPr>
              <a:xfrm>
                <a:off x="1531572" y="649000"/>
                <a:ext cx="35655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029" extrusionOk="0">
                    <a:moveTo>
                      <a:pt x="662" y="1"/>
                    </a:moveTo>
                    <a:cubicBezTo>
                      <a:pt x="0" y="1"/>
                      <a:pt x="0" y="1029"/>
                      <a:pt x="662" y="1029"/>
                    </a:cubicBezTo>
                    <a:cubicBezTo>
                      <a:pt x="1324" y="1029"/>
                      <a:pt x="1324" y="1"/>
                      <a:pt x="66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459" name="Google Shape;10459;p52"/>
            <p:cNvGrpSpPr/>
            <p:nvPr/>
          </p:nvGrpSpPr>
          <p:grpSpPr>
            <a:xfrm rot="5078437">
              <a:off x="7946158" y="1092253"/>
              <a:ext cx="305678" cy="358790"/>
              <a:chOff x="1399963" y="545100"/>
              <a:chExt cx="305686" cy="358800"/>
            </a:xfrm>
          </p:grpSpPr>
          <p:sp>
            <p:nvSpPr>
              <p:cNvPr id="10460" name="Google Shape;10460;p52"/>
              <p:cNvSpPr/>
              <p:nvPr/>
            </p:nvSpPr>
            <p:spPr>
              <a:xfrm>
                <a:off x="1618396" y="884214"/>
                <a:ext cx="13680" cy="19686"/>
              </a:xfrm>
              <a:custGeom>
                <a:avLst/>
                <a:gdLst/>
                <a:ahLst/>
                <a:cxnLst/>
                <a:rect l="l" t="t" r="r" b="b"/>
                <a:pathLst>
                  <a:path w="508" h="731" extrusionOk="0">
                    <a:moveTo>
                      <a:pt x="254" y="1"/>
                    </a:moveTo>
                    <a:cubicBezTo>
                      <a:pt x="127" y="1"/>
                      <a:pt x="1" y="89"/>
                      <a:pt x="1" y="265"/>
                    </a:cubicBezTo>
                    <a:lnTo>
                      <a:pt x="1" y="476"/>
                    </a:lnTo>
                    <a:cubicBezTo>
                      <a:pt x="1" y="610"/>
                      <a:pt x="102" y="731"/>
                      <a:pt x="233" y="731"/>
                    </a:cubicBezTo>
                    <a:cubicBezTo>
                      <a:pt x="240" y="731"/>
                      <a:pt x="247" y="730"/>
                      <a:pt x="254" y="730"/>
                    </a:cubicBezTo>
                    <a:cubicBezTo>
                      <a:pt x="261" y="730"/>
                      <a:pt x="269" y="731"/>
                      <a:pt x="276" y="731"/>
                    </a:cubicBezTo>
                    <a:cubicBezTo>
                      <a:pt x="406" y="731"/>
                      <a:pt x="508" y="610"/>
                      <a:pt x="508" y="476"/>
                    </a:cubicBezTo>
                    <a:lnTo>
                      <a:pt x="508" y="265"/>
                    </a:lnTo>
                    <a:cubicBezTo>
                      <a:pt x="508" y="89"/>
                      <a:pt x="381" y="1"/>
                      <a:pt x="25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61" name="Google Shape;10461;p52"/>
              <p:cNvSpPr/>
              <p:nvPr/>
            </p:nvSpPr>
            <p:spPr>
              <a:xfrm>
                <a:off x="1614599" y="545100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5" y="1028"/>
                      <a:pt x="1325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62" name="Google Shape;10462;p52"/>
              <p:cNvSpPr/>
              <p:nvPr/>
            </p:nvSpPr>
            <p:spPr>
              <a:xfrm>
                <a:off x="1628252" y="738895"/>
                <a:ext cx="35682" cy="27684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8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63" name="Google Shape;10463;p52"/>
              <p:cNvSpPr/>
              <p:nvPr/>
            </p:nvSpPr>
            <p:spPr>
              <a:xfrm>
                <a:off x="1399963" y="649000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64" name="Google Shape;10464;p52"/>
              <p:cNvSpPr/>
              <p:nvPr/>
            </p:nvSpPr>
            <p:spPr>
              <a:xfrm>
                <a:off x="1669967" y="628155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65" name="Google Shape;10465;p52"/>
              <p:cNvSpPr/>
              <p:nvPr/>
            </p:nvSpPr>
            <p:spPr>
              <a:xfrm>
                <a:off x="1531572" y="649000"/>
                <a:ext cx="35655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029" extrusionOk="0">
                    <a:moveTo>
                      <a:pt x="662" y="1"/>
                    </a:moveTo>
                    <a:cubicBezTo>
                      <a:pt x="0" y="1"/>
                      <a:pt x="0" y="1029"/>
                      <a:pt x="662" y="1029"/>
                    </a:cubicBezTo>
                    <a:cubicBezTo>
                      <a:pt x="1324" y="1029"/>
                      <a:pt x="1324" y="1"/>
                      <a:pt x="66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466" name="Google Shape;10466;p52"/>
            <p:cNvGrpSpPr/>
            <p:nvPr/>
          </p:nvGrpSpPr>
          <p:grpSpPr>
            <a:xfrm rot="-6633765">
              <a:off x="7858608" y="936025"/>
              <a:ext cx="305658" cy="358767"/>
              <a:chOff x="1399963" y="545100"/>
              <a:chExt cx="305686" cy="358800"/>
            </a:xfrm>
          </p:grpSpPr>
          <p:sp>
            <p:nvSpPr>
              <p:cNvPr id="10467" name="Google Shape;10467;p52"/>
              <p:cNvSpPr/>
              <p:nvPr/>
            </p:nvSpPr>
            <p:spPr>
              <a:xfrm>
                <a:off x="1618396" y="884214"/>
                <a:ext cx="13680" cy="19686"/>
              </a:xfrm>
              <a:custGeom>
                <a:avLst/>
                <a:gdLst/>
                <a:ahLst/>
                <a:cxnLst/>
                <a:rect l="l" t="t" r="r" b="b"/>
                <a:pathLst>
                  <a:path w="508" h="731" extrusionOk="0">
                    <a:moveTo>
                      <a:pt x="254" y="1"/>
                    </a:moveTo>
                    <a:cubicBezTo>
                      <a:pt x="127" y="1"/>
                      <a:pt x="1" y="89"/>
                      <a:pt x="1" y="265"/>
                    </a:cubicBezTo>
                    <a:lnTo>
                      <a:pt x="1" y="476"/>
                    </a:lnTo>
                    <a:cubicBezTo>
                      <a:pt x="1" y="610"/>
                      <a:pt x="102" y="731"/>
                      <a:pt x="233" y="731"/>
                    </a:cubicBezTo>
                    <a:cubicBezTo>
                      <a:pt x="240" y="731"/>
                      <a:pt x="247" y="730"/>
                      <a:pt x="254" y="730"/>
                    </a:cubicBezTo>
                    <a:cubicBezTo>
                      <a:pt x="261" y="730"/>
                      <a:pt x="269" y="731"/>
                      <a:pt x="276" y="731"/>
                    </a:cubicBezTo>
                    <a:cubicBezTo>
                      <a:pt x="406" y="731"/>
                      <a:pt x="508" y="610"/>
                      <a:pt x="508" y="476"/>
                    </a:cubicBezTo>
                    <a:lnTo>
                      <a:pt x="508" y="265"/>
                    </a:lnTo>
                    <a:cubicBezTo>
                      <a:pt x="508" y="89"/>
                      <a:pt x="381" y="1"/>
                      <a:pt x="25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68" name="Google Shape;10468;p52"/>
              <p:cNvSpPr/>
              <p:nvPr/>
            </p:nvSpPr>
            <p:spPr>
              <a:xfrm>
                <a:off x="1614599" y="545100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5" y="1028"/>
                      <a:pt x="1325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69" name="Google Shape;10469;p52"/>
              <p:cNvSpPr/>
              <p:nvPr/>
            </p:nvSpPr>
            <p:spPr>
              <a:xfrm>
                <a:off x="1628252" y="738895"/>
                <a:ext cx="35682" cy="27684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8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70" name="Google Shape;10470;p52"/>
              <p:cNvSpPr/>
              <p:nvPr/>
            </p:nvSpPr>
            <p:spPr>
              <a:xfrm>
                <a:off x="1399963" y="649000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71" name="Google Shape;10471;p52"/>
              <p:cNvSpPr/>
              <p:nvPr/>
            </p:nvSpPr>
            <p:spPr>
              <a:xfrm>
                <a:off x="1669967" y="628155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72" name="Google Shape;10472;p52"/>
              <p:cNvSpPr/>
              <p:nvPr/>
            </p:nvSpPr>
            <p:spPr>
              <a:xfrm>
                <a:off x="1531572" y="649000"/>
                <a:ext cx="35655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029" extrusionOk="0">
                    <a:moveTo>
                      <a:pt x="662" y="1"/>
                    </a:moveTo>
                    <a:cubicBezTo>
                      <a:pt x="0" y="1"/>
                      <a:pt x="0" y="1029"/>
                      <a:pt x="662" y="1029"/>
                    </a:cubicBezTo>
                    <a:cubicBezTo>
                      <a:pt x="1324" y="1029"/>
                      <a:pt x="1324" y="1"/>
                      <a:pt x="66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473" name="Google Shape;10473;p52"/>
            <p:cNvGrpSpPr/>
            <p:nvPr/>
          </p:nvGrpSpPr>
          <p:grpSpPr>
            <a:xfrm rot="-8648038">
              <a:off x="7898001" y="581173"/>
              <a:ext cx="305690" cy="358805"/>
              <a:chOff x="1399963" y="545100"/>
              <a:chExt cx="305686" cy="358800"/>
            </a:xfrm>
          </p:grpSpPr>
          <p:sp>
            <p:nvSpPr>
              <p:cNvPr id="10474" name="Google Shape;10474;p52"/>
              <p:cNvSpPr/>
              <p:nvPr/>
            </p:nvSpPr>
            <p:spPr>
              <a:xfrm>
                <a:off x="1618396" y="884214"/>
                <a:ext cx="13680" cy="19686"/>
              </a:xfrm>
              <a:custGeom>
                <a:avLst/>
                <a:gdLst/>
                <a:ahLst/>
                <a:cxnLst/>
                <a:rect l="l" t="t" r="r" b="b"/>
                <a:pathLst>
                  <a:path w="508" h="731" extrusionOk="0">
                    <a:moveTo>
                      <a:pt x="254" y="1"/>
                    </a:moveTo>
                    <a:cubicBezTo>
                      <a:pt x="127" y="1"/>
                      <a:pt x="1" y="89"/>
                      <a:pt x="1" y="265"/>
                    </a:cubicBezTo>
                    <a:lnTo>
                      <a:pt x="1" y="476"/>
                    </a:lnTo>
                    <a:cubicBezTo>
                      <a:pt x="1" y="610"/>
                      <a:pt x="102" y="731"/>
                      <a:pt x="233" y="731"/>
                    </a:cubicBezTo>
                    <a:cubicBezTo>
                      <a:pt x="240" y="731"/>
                      <a:pt x="247" y="730"/>
                      <a:pt x="254" y="730"/>
                    </a:cubicBezTo>
                    <a:cubicBezTo>
                      <a:pt x="261" y="730"/>
                      <a:pt x="269" y="731"/>
                      <a:pt x="276" y="731"/>
                    </a:cubicBezTo>
                    <a:cubicBezTo>
                      <a:pt x="406" y="731"/>
                      <a:pt x="508" y="610"/>
                      <a:pt x="508" y="476"/>
                    </a:cubicBezTo>
                    <a:lnTo>
                      <a:pt x="508" y="265"/>
                    </a:lnTo>
                    <a:cubicBezTo>
                      <a:pt x="508" y="89"/>
                      <a:pt x="381" y="1"/>
                      <a:pt x="25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75" name="Google Shape;10475;p52"/>
              <p:cNvSpPr/>
              <p:nvPr/>
            </p:nvSpPr>
            <p:spPr>
              <a:xfrm>
                <a:off x="1614599" y="545100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5" y="1028"/>
                      <a:pt x="1325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76" name="Google Shape;10476;p52"/>
              <p:cNvSpPr/>
              <p:nvPr/>
            </p:nvSpPr>
            <p:spPr>
              <a:xfrm>
                <a:off x="1628252" y="738895"/>
                <a:ext cx="35682" cy="27684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8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77" name="Google Shape;10477;p52"/>
              <p:cNvSpPr/>
              <p:nvPr/>
            </p:nvSpPr>
            <p:spPr>
              <a:xfrm>
                <a:off x="1399963" y="649000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78" name="Google Shape;10478;p52"/>
              <p:cNvSpPr/>
              <p:nvPr/>
            </p:nvSpPr>
            <p:spPr>
              <a:xfrm>
                <a:off x="1669967" y="628155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79" name="Google Shape;10479;p52"/>
              <p:cNvSpPr/>
              <p:nvPr/>
            </p:nvSpPr>
            <p:spPr>
              <a:xfrm>
                <a:off x="1531572" y="649000"/>
                <a:ext cx="35655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029" extrusionOk="0">
                    <a:moveTo>
                      <a:pt x="662" y="1"/>
                    </a:moveTo>
                    <a:cubicBezTo>
                      <a:pt x="0" y="1"/>
                      <a:pt x="0" y="1029"/>
                      <a:pt x="662" y="1029"/>
                    </a:cubicBezTo>
                    <a:cubicBezTo>
                      <a:pt x="1324" y="1029"/>
                      <a:pt x="1324" y="1"/>
                      <a:pt x="66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480" name="Google Shape;10480;p52"/>
            <p:cNvGrpSpPr/>
            <p:nvPr/>
          </p:nvGrpSpPr>
          <p:grpSpPr>
            <a:xfrm>
              <a:off x="770726" y="636848"/>
              <a:ext cx="7572215" cy="3506949"/>
              <a:chOff x="770726" y="636848"/>
              <a:chExt cx="7572215" cy="3506949"/>
            </a:xfrm>
          </p:grpSpPr>
          <p:grpSp>
            <p:nvGrpSpPr>
              <p:cNvPr id="10481" name="Google Shape;10481;p52"/>
              <p:cNvGrpSpPr/>
              <p:nvPr/>
            </p:nvGrpSpPr>
            <p:grpSpPr>
              <a:xfrm>
                <a:off x="770726" y="636848"/>
                <a:ext cx="1171710" cy="1207982"/>
                <a:chOff x="1100614" y="2563083"/>
                <a:chExt cx="1743616" cy="1797593"/>
              </a:xfrm>
            </p:grpSpPr>
            <p:sp>
              <p:nvSpPr>
                <p:cNvPr id="10482" name="Google Shape;10482;p52"/>
                <p:cNvSpPr/>
                <p:nvPr/>
              </p:nvSpPr>
              <p:spPr>
                <a:xfrm>
                  <a:off x="1659117" y="3593280"/>
                  <a:ext cx="140855" cy="986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97" h="2868" extrusionOk="0">
                      <a:moveTo>
                        <a:pt x="4096" y="69"/>
                      </a:moveTo>
                      <a:lnTo>
                        <a:pt x="4096" y="69"/>
                      </a:lnTo>
                      <a:lnTo>
                        <a:pt x="4096" y="1"/>
                      </a:lnTo>
                      <a:lnTo>
                        <a:pt x="4096" y="1"/>
                      </a:lnTo>
                      <a:lnTo>
                        <a:pt x="4096" y="1"/>
                      </a:lnTo>
                      <a:lnTo>
                        <a:pt x="4096" y="1"/>
                      </a:lnTo>
                      <a:lnTo>
                        <a:pt x="4096" y="1"/>
                      </a:lnTo>
                      <a:lnTo>
                        <a:pt x="1" y="2799"/>
                      </a:lnTo>
                      <a:cubicBezTo>
                        <a:pt x="69" y="2799"/>
                        <a:pt x="69" y="2868"/>
                        <a:pt x="137" y="2868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83" name="Google Shape;10483;p52"/>
                <p:cNvSpPr/>
                <p:nvPr/>
              </p:nvSpPr>
              <p:spPr>
                <a:xfrm>
                  <a:off x="1609851" y="3546351"/>
                  <a:ext cx="119711" cy="422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82" h="1230" extrusionOk="0">
                      <a:moveTo>
                        <a:pt x="3481" y="69"/>
                      </a:moveTo>
                      <a:lnTo>
                        <a:pt x="3481" y="69"/>
                      </a:lnTo>
                      <a:lnTo>
                        <a:pt x="3481" y="1"/>
                      </a:lnTo>
                      <a:lnTo>
                        <a:pt x="3481" y="1"/>
                      </a:lnTo>
                      <a:lnTo>
                        <a:pt x="0" y="1093"/>
                      </a:lnTo>
                      <a:lnTo>
                        <a:pt x="0" y="1229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84" name="Google Shape;10484;p52"/>
                <p:cNvSpPr/>
                <p:nvPr/>
              </p:nvSpPr>
              <p:spPr>
                <a:xfrm>
                  <a:off x="1745961" y="3675414"/>
                  <a:ext cx="77458" cy="1033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53" h="3005" extrusionOk="0">
                      <a:moveTo>
                        <a:pt x="2184" y="69"/>
                      </a:moveTo>
                      <a:lnTo>
                        <a:pt x="2253" y="69"/>
                      </a:lnTo>
                      <a:lnTo>
                        <a:pt x="2253" y="1"/>
                      </a:lnTo>
                      <a:lnTo>
                        <a:pt x="2253" y="1"/>
                      </a:lnTo>
                      <a:lnTo>
                        <a:pt x="2253" y="1"/>
                      </a:lnTo>
                      <a:cubicBezTo>
                        <a:pt x="2184" y="1"/>
                        <a:pt x="2184" y="1"/>
                        <a:pt x="2184" y="1"/>
                      </a:cubicBezTo>
                      <a:lnTo>
                        <a:pt x="2184" y="1"/>
                      </a:lnTo>
                      <a:lnTo>
                        <a:pt x="0" y="2936"/>
                      </a:lnTo>
                      <a:lnTo>
                        <a:pt x="68" y="3004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85" name="Google Shape;10485;p52"/>
                <p:cNvSpPr/>
                <p:nvPr/>
              </p:nvSpPr>
              <p:spPr>
                <a:xfrm>
                  <a:off x="1846866" y="3673076"/>
                  <a:ext cx="58687" cy="1596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7" h="4643" extrusionOk="0">
                      <a:moveTo>
                        <a:pt x="1707" y="1"/>
                      </a:moveTo>
                      <a:lnTo>
                        <a:pt x="1707" y="1"/>
                      </a:lnTo>
                      <a:lnTo>
                        <a:pt x="1707" y="1"/>
                      </a:lnTo>
                      <a:lnTo>
                        <a:pt x="1707" y="1"/>
                      </a:lnTo>
                      <a:lnTo>
                        <a:pt x="0" y="4574"/>
                      </a:lnTo>
                      <a:lnTo>
                        <a:pt x="137" y="4642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86" name="Google Shape;10486;p52"/>
                <p:cNvSpPr/>
                <p:nvPr/>
              </p:nvSpPr>
              <p:spPr>
                <a:xfrm>
                  <a:off x="1745961" y="3161501"/>
                  <a:ext cx="77458" cy="103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53" h="3004" extrusionOk="0">
                      <a:moveTo>
                        <a:pt x="2253" y="3004"/>
                      </a:moveTo>
                      <a:lnTo>
                        <a:pt x="2253" y="3004"/>
                      </a:lnTo>
                      <a:lnTo>
                        <a:pt x="2253" y="3004"/>
                      </a:lnTo>
                      <a:lnTo>
                        <a:pt x="2253" y="3004"/>
                      </a:lnTo>
                      <a:lnTo>
                        <a:pt x="2253" y="3004"/>
                      </a:lnTo>
                      <a:lnTo>
                        <a:pt x="137" y="0"/>
                      </a:lnTo>
                      <a:lnTo>
                        <a:pt x="0" y="69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87" name="Google Shape;10487;p52"/>
                <p:cNvSpPr/>
                <p:nvPr/>
              </p:nvSpPr>
              <p:spPr>
                <a:xfrm>
                  <a:off x="1591079" y="3464217"/>
                  <a:ext cx="171316" cy="47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83" h="138" extrusionOk="0">
                      <a:moveTo>
                        <a:pt x="4983" y="137"/>
                      </a:moveTo>
                      <a:lnTo>
                        <a:pt x="4983" y="137"/>
                      </a:lnTo>
                      <a:lnTo>
                        <a:pt x="4983" y="137"/>
                      </a:lnTo>
                      <a:lnTo>
                        <a:pt x="4983" y="69"/>
                      </a:lnTo>
                      <a:lnTo>
                        <a:pt x="4983" y="69"/>
                      </a:lnTo>
                      <a:lnTo>
                        <a:pt x="0" y="1"/>
                      </a:lnTo>
                      <a:cubicBezTo>
                        <a:pt x="0" y="1"/>
                        <a:pt x="0" y="69"/>
                        <a:pt x="0" y="1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88" name="Google Shape;10488;p52"/>
                <p:cNvSpPr/>
                <p:nvPr/>
              </p:nvSpPr>
              <p:spPr>
                <a:xfrm>
                  <a:off x="1973591" y="3088753"/>
                  <a:ext cx="7048" cy="1267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" h="3687" extrusionOk="0">
                      <a:moveTo>
                        <a:pt x="0" y="3686"/>
                      </a:moveTo>
                      <a:lnTo>
                        <a:pt x="137" y="3686"/>
                      </a:lnTo>
                      <a:lnTo>
                        <a:pt x="20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89" name="Google Shape;10489;p52"/>
                <p:cNvSpPr/>
                <p:nvPr/>
              </p:nvSpPr>
              <p:spPr>
                <a:xfrm>
                  <a:off x="1666165" y="3241297"/>
                  <a:ext cx="138483" cy="103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8" h="3004" extrusionOk="0">
                      <a:moveTo>
                        <a:pt x="3959" y="3004"/>
                      </a:moveTo>
                      <a:lnTo>
                        <a:pt x="3959" y="3004"/>
                      </a:lnTo>
                      <a:lnTo>
                        <a:pt x="4028" y="2935"/>
                      </a:lnTo>
                      <a:lnTo>
                        <a:pt x="4028" y="2935"/>
                      </a:lnTo>
                      <a:lnTo>
                        <a:pt x="69" y="0"/>
                      </a:lnTo>
                      <a:lnTo>
                        <a:pt x="0" y="68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90" name="Google Shape;10490;p52"/>
                <p:cNvSpPr/>
                <p:nvPr/>
              </p:nvSpPr>
              <p:spPr>
                <a:xfrm>
                  <a:off x="2144872" y="3595652"/>
                  <a:ext cx="138517" cy="1056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9" h="3072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68"/>
                      </a:lnTo>
                      <a:lnTo>
                        <a:pt x="1" y="68"/>
                      </a:lnTo>
                      <a:lnTo>
                        <a:pt x="3892" y="3072"/>
                      </a:lnTo>
                      <a:lnTo>
                        <a:pt x="4028" y="2935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91" name="Google Shape;10491;p52"/>
                <p:cNvSpPr/>
                <p:nvPr/>
              </p:nvSpPr>
              <p:spPr>
                <a:xfrm>
                  <a:off x="1966543" y="3727052"/>
                  <a:ext cx="7082" cy="1267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" h="3687" extrusionOk="0">
                      <a:moveTo>
                        <a:pt x="205" y="0"/>
                      </a:moveTo>
                      <a:lnTo>
                        <a:pt x="69" y="0"/>
                      </a:lnTo>
                      <a:lnTo>
                        <a:pt x="0" y="3686"/>
                      </a:lnTo>
                      <a:lnTo>
                        <a:pt x="137" y="3686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92" name="Google Shape;10492;p52"/>
                <p:cNvSpPr/>
                <p:nvPr/>
              </p:nvSpPr>
              <p:spPr>
                <a:xfrm>
                  <a:off x="2217620" y="3353926"/>
                  <a:ext cx="119711" cy="422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82" h="1230" extrusionOk="0">
                      <a:moveTo>
                        <a:pt x="1" y="1093"/>
                      </a:moveTo>
                      <a:lnTo>
                        <a:pt x="1" y="1093"/>
                      </a:lnTo>
                      <a:lnTo>
                        <a:pt x="1" y="1229"/>
                      </a:lnTo>
                      <a:lnTo>
                        <a:pt x="3482" y="205"/>
                      </a:lnTo>
                      <a:lnTo>
                        <a:pt x="3482" y="1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93" name="Google Shape;10493;p52"/>
                <p:cNvSpPr/>
                <p:nvPr/>
              </p:nvSpPr>
              <p:spPr>
                <a:xfrm>
                  <a:off x="2184787" y="3471265"/>
                  <a:ext cx="171350" cy="70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84" h="206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37"/>
                      </a:lnTo>
                      <a:lnTo>
                        <a:pt x="4983" y="205"/>
                      </a:lnTo>
                      <a:lnTo>
                        <a:pt x="4983" y="69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94" name="Google Shape;10494;p52"/>
                <p:cNvSpPr/>
                <p:nvPr/>
              </p:nvSpPr>
              <p:spPr>
                <a:xfrm>
                  <a:off x="2121425" y="3677786"/>
                  <a:ext cx="75120" cy="1056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85" h="3072" extrusionOk="0">
                      <a:moveTo>
                        <a:pt x="69" y="0"/>
                      </a:moveTo>
                      <a:lnTo>
                        <a:pt x="69" y="0"/>
                      </a:lnTo>
                      <a:lnTo>
                        <a:pt x="69" y="0"/>
                      </a:lnTo>
                      <a:lnTo>
                        <a:pt x="0" y="68"/>
                      </a:lnTo>
                      <a:lnTo>
                        <a:pt x="0" y="68"/>
                      </a:lnTo>
                      <a:lnTo>
                        <a:pt x="2116" y="3072"/>
                      </a:lnTo>
                      <a:lnTo>
                        <a:pt x="2185" y="3003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95" name="Google Shape;10495;p52"/>
                <p:cNvSpPr/>
                <p:nvPr/>
              </p:nvSpPr>
              <p:spPr>
                <a:xfrm>
                  <a:off x="2034581" y="3673076"/>
                  <a:ext cx="54011" cy="1619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71" h="4711" extrusionOk="0">
                      <a:moveTo>
                        <a:pt x="69" y="1"/>
                      </a:moveTo>
                      <a:lnTo>
                        <a:pt x="69" y="1"/>
                      </a:lnTo>
                      <a:lnTo>
                        <a:pt x="69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434" y="4710"/>
                      </a:lnTo>
                      <a:lnTo>
                        <a:pt x="1571" y="4710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96" name="Google Shape;10496;p52"/>
                <p:cNvSpPr/>
                <p:nvPr/>
              </p:nvSpPr>
              <p:spPr>
                <a:xfrm>
                  <a:off x="1487802" y="3105187"/>
                  <a:ext cx="171350" cy="1314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84" h="3823" extrusionOk="0">
                      <a:moveTo>
                        <a:pt x="4984" y="3686"/>
                      </a:moveTo>
                      <a:lnTo>
                        <a:pt x="137" y="0"/>
                      </a:lnTo>
                      <a:lnTo>
                        <a:pt x="1" y="205"/>
                      </a:lnTo>
                      <a:lnTo>
                        <a:pt x="4915" y="3823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97" name="Google Shape;10497;p52"/>
                <p:cNvSpPr/>
                <p:nvPr/>
              </p:nvSpPr>
              <p:spPr>
                <a:xfrm>
                  <a:off x="1398654" y="3274130"/>
                  <a:ext cx="201845" cy="727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71" h="2117" extrusionOk="0">
                      <a:moveTo>
                        <a:pt x="5802" y="2117"/>
                      </a:moveTo>
                      <a:cubicBezTo>
                        <a:pt x="5802" y="2049"/>
                        <a:pt x="5802" y="2049"/>
                        <a:pt x="5870" y="1980"/>
                      </a:cubicBezTo>
                      <a:lnTo>
                        <a:pt x="68" y="1"/>
                      </a:lnTo>
                      <a:lnTo>
                        <a:pt x="0" y="206"/>
                      </a:lnTo>
                      <a:lnTo>
                        <a:pt x="0" y="206"/>
                      </a:lnTo>
                      <a:lnTo>
                        <a:pt x="5802" y="2117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98" name="Google Shape;10498;p52"/>
                <p:cNvSpPr/>
                <p:nvPr/>
              </p:nvSpPr>
              <p:spPr>
                <a:xfrm>
                  <a:off x="2471070" y="3842053"/>
                  <a:ext cx="93892" cy="751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1" h="2185" extrusionOk="0">
                      <a:moveTo>
                        <a:pt x="2594" y="2184"/>
                      </a:moveTo>
                      <a:lnTo>
                        <a:pt x="2594" y="2184"/>
                      </a:lnTo>
                      <a:lnTo>
                        <a:pt x="2731" y="1980"/>
                      </a:lnTo>
                      <a:lnTo>
                        <a:pt x="2731" y="1980"/>
                      </a:lnTo>
                      <a:lnTo>
                        <a:pt x="205" y="0"/>
                      </a:lnTo>
                      <a:cubicBezTo>
                        <a:pt x="137" y="68"/>
                        <a:pt x="69" y="205"/>
                        <a:pt x="1" y="273"/>
                      </a:cubicBezTo>
                      <a:lnTo>
                        <a:pt x="2594" y="2184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99" name="Google Shape;10499;p52"/>
                <p:cNvSpPr/>
                <p:nvPr/>
              </p:nvSpPr>
              <p:spPr>
                <a:xfrm>
                  <a:off x="1370497" y="3457169"/>
                  <a:ext cx="208858" cy="94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75" h="274" extrusionOk="0">
                      <a:moveTo>
                        <a:pt x="6075" y="137"/>
                      </a:moveTo>
                      <a:lnTo>
                        <a:pt x="0" y="1"/>
                      </a:lnTo>
                      <a:lnTo>
                        <a:pt x="0" y="274"/>
                      </a:lnTo>
                      <a:lnTo>
                        <a:pt x="6075" y="274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00" name="Google Shape;10500;p52"/>
                <p:cNvSpPr/>
                <p:nvPr/>
              </p:nvSpPr>
              <p:spPr>
                <a:xfrm>
                  <a:off x="1236724" y="3454831"/>
                  <a:ext cx="110325" cy="94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09" h="274" extrusionOk="0">
                      <a:moveTo>
                        <a:pt x="0" y="274"/>
                      </a:moveTo>
                      <a:lnTo>
                        <a:pt x="0" y="274"/>
                      </a:lnTo>
                      <a:lnTo>
                        <a:pt x="3208" y="274"/>
                      </a:lnTo>
                      <a:lnTo>
                        <a:pt x="3208" y="69"/>
                      </a:lnTo>
                      <a:lnTo>
                        <a:pt x="0" y="1"/>
                      </a:lnTo>
                      <a:lnTo>
                        <a:pt x="0" y="1"/>
                      </a:lnTo>
                      <a:cubicBezTo>
                        <a:pt x="0" y="69"/>
                        <a:pt x="0" y="137"/>
                        <a:pt x="0" y="205"/>
                      </a:cubicBezTo>
                      <a:lnTo>
                        <a:pt x="0" y="205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01" name="Google Shape;10501;p52"/>
                <p:cNvSpPr/>
                <p:nvPr/>
              </p:nvSpPr>
              <p:spPr>
                <a:xfrm>
                  <a:off x="2041629" y="3109863"/>
                  <a:ext cx="58721" cy="1619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8" h="4711" extrusionOk="0">
                      <a:moveTo>
                        <a:pt x="1" y="4642"/>
                      </a:moveTo>
                      <a:lnTo>
                        <a:pt x="69" y="4711"/>
                      </a:lnTo>
                      <a:lnTo>
                        <a:pt x="69" y="4711"/>
                      </a:lnTo>
                      <a:lnTo>
                        <a:pt x="1707" y="69"/>
                      </a:lnTo>
                      <a:lnTo>
                        <a:pt x="1571" y="1"/>
                      </a:lnTo>
                      <a:lnTo>
                        <a:pt x="1" y="4642"/>
                      </a:lnTo>
                      <a:lnTo>
                        <a:pt x="1" y="4642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02" name="Google Shape;10502;p52"/>
                <p:cNvSpPr/>
                <p:nvPr/>
              </p:nvSpPr>
              <p:spPr>
                <a:xfrm>
                  <a:off x="2288030" y="3705943"/>
                  <a:ext cx="171350" cy="1314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84" h="3823" extrusionOk="0">
                      <a:moveTo>
                        <a:pt x="1" y="137"/>
                      </a:moveTo>
                      <a:lnTo>
                        <a:pt x="4847" y="3823"/>
                      </a:lnTo>
                      <a:lnTo>
                        <a:pt x="4983" y="3618"/>
                      </a:lnTo>
                      <a:lnTo>
                        <a:pt x="69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03" name="Google Shape;10503;p52"/>
                <p:cNvSpPr/>
                <p:nvPr/>
              </p:nvSpPr>
              <p:spPr>
                <a:xfrm>
                  <a:off x="2346717" y="3595652"/>
                  <a:ext cx="201845" cy="704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71" h="2048" extrusionOk="0">
                      <a:moveTo>
                        <a:pt x="68" y="0"/>
                      </a:moveTo>
                      <a:lnTo>
                        <a:pt x="0" y="68"/>
                      </a:lnTo>
                      <a:lnTo>
                        <a:pt x="5802" y="2048"/>
                      </a:lnTo>
                      <a:cubicBezTo>
                        <a:pt x="5802" y="2048"/>
                        <a:pt x="5802" y="1911"/>
                        <a:pt x="5870" y="1843"/>
                      </a:cubicBezTo>
                      <a:lnTo>
                        <a:pt x="5870" y="1843"/>
                      </a:lnTo>
                      <a:lnTo>
                        <a:pt x="68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04" name="Google Shape;10504;p52"/>
                <p:cNvSpPr/>
                <p:nvPr/>
              </p:nvSpPr>
              <p:spPr>
                <a:xfrm>
                  <a:off x="2569637" y="3199044"/>
                  <a:ext cx="253484" cy="868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73" h="2527" extrusionOk="0">
                      <a:moveTo>
                        <a:pt x="69" y="2526"/>
                      </a:moveTo>
                      <a:lnTo>
                        <a:pt x="7372" y="274"/>
                      </a:lnTo>
                      <a:lnTo>
                        <a:pt x="7372" y="274"/>
                      </a:lnTo>
                      <a:lnTo>
                        <a:pt x="7304" y="1"/>
                      </a:lnTo>
                      <a:lnTo>
                        <a:pt x="7304" y="1"/>
                      </a:lnTo>
                      <a:lnTo>
                        <a:pt x="0" y="2321"/>
                      </a:lnTo>
                      <a:cubicBezTo>
                        <a:pt x="0" y="2390"/>
                        <a:pt x="69" y="2458"/>
                        <a:pt x="69" y="2526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05" name="Google Shape;10505;p52"/>
                <p:cNvSpPr/>
                <p:nvPr/>
              </p:nvSpPr>
              <p:spPr>
                <a:xfrm>
                  <a:off x="1858590" y="3107525"/>
                  <a:ext cx="54011" cy="1619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71" h="4711" extrusionOk="0">
                      <a:moveTo>
                        <a:pt x="1502" y="4710"/>
                      </a:moveTo>
                      <a:lnTo>
                        <a:pt x="1570" y="4710"/>
                      </a:lnTo>
                      <a:lnTo>
                        <a:pt x="137" y="1"/>
                      </a:lnTo>
                      <a:lnTo>
                        <a:pt x="1" y="1"/>
                      </a:lnTo>
                      <a:lnTo>
                        <a:pt x="1502" y="4642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06" name="Google Shape;10506;p52"/>
                <p:cNvSpPr/>
                <p:nvPr/>
              </p:nvSpPr>
              <p:spPr>
                <a:xfrm>
                  <a:off x="2144872" y="3248311"/>
                  <a:ext cx="140855" cy="1009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97" h="2937" extrusionOk="0">
                      <a:moveTo>
                        <a:pt x="1" y="2868"/>
                      </a:moveTo>
                      <a:lnTo>
                        <a:pt x="1" y="2936"/>
                      </a:lnTo>
                      <a:lnTo>
                        <a:pt x="1" y="2936"/>
                      </a:lnTo>
                      <a:lnTo>
                        <a:pt x="4096" y="138"/>
                      </a:lnTo>
                      <a:lnTo>
                        <a:pt x="3960" y="1"/>
                      </a:lnTo>
                      <a:lnTo>
                        <a:pt x="1" y="2868"/>
                      </a:lnTo>
                      <a:lnTo>
                        <a:pt x="1" y="2868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07" name="Google Shape;10507;p52"/>
                <p:cNvSpPr/>
                <p:nvPr/>
              </p:nvSpPr>
              <p:spPr>
                <a:xfrm>
                  <a:off x="2123763" y="3161501"/>
                  <a:ext cx="77493" cy="105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54" h="3073" extrusionOk="0">
                      <a:moveTo>
                        <a:pt x="1" y="3004"/>
                      </a:moveTo>
                      <a:lnTo>
                        <a:pt x="69" y="3072"/>
                      </a:lnTo>
                      <a:lnTo>
                        <a:pt x="69" y="3072"/>
                      </a:lnTo>
                      <a:lnTo>
                        <a:pt x="2253" y="137"/>
                      </a:lnTo>
                      <a:lnTo>
                        <a:pt x="2185" y="0"/>
                      </a:lnTo>
                      <a:lnTo>
                        <a:pt x="1" y="3004"/>
                      </a:lnTo>
                      <a:lnTo>
                        <a:pt x="1" y="3004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08" name="Google Shape;10508;p52"/>
                <p:cNvSpPr/>
                <p:nvPr/>
              </p:nvSpPr>
              <p:spPr>
                <a:xfrm>
                  <a:off x="1609851" y="3346878"/>
                  <a:ext cx="122049" cy="44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50" h="1298" extrusionOk="0">
                      <a:moveTo>
                        <a:pt x="3550" y="1298"/>
                      </a:moveTo>
                      <a:lnTo>
                        <a:pt x="3550" y="1161"/>
                      </a:lnTo>
                      <a:lnTo>
                        <a:pt x="3550" y="1161"/>
                      </a:lnTo>
                      <a:lnTo>
                        <a:pt x="69" y="1"/>
                      </a:lnTo>
                      <a:cubicBezTo>
                        <a:pt x="69" y="69"/>
                        <a:pt x="0" y="69"/>
                        <a:pt x="0" y="137"/>
                      </a:cubicBezTo>
                      <a:lnTo>
                        <a:pt x="0" y="137"/>
                      </a:lnTo>
                      <a:lnTo>
                        <a:pt x="3481" y="1298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09" name="Google Shape;10509;p52"/>
                <p:cNvSpPr/>
                <p:nvPr/>
              </p:nvSpPr>
              <p:spPr>
                <a:xfrm>
                  <a:off x="1382221" y="3023053"/>
                  <a:ext cx="91554" cy="751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63" h="2185" extrusionOk="0">
                      <a:moveTo>
                        <a:pt x="137" y="69"/>
                      </a:moveTo>
                      <a:lnTo>
                        <a:pt x="0" y="273"/>
                      </a:lnTo>
                      <a:lnTo>
                        <a:pt x="0" y="273"/>
                      </a:lnTo>
                      <a:lnTo>
                        <a:pt x="2526" y="2185"/>
                      </a:lnTo>
                      <a:lnTo>
                        <a:pt x="2662" y="1980"/>
                      </a:lnTo>
                      <a:lnTo>
                        <a:pt x="137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10" name="Google Shape;10510;p52"/>
                <p:cNvSpPr/>
                <p:nvPr/>
              </p:nvSpPr>
              <p:spPr>
                <a:xfrm>
                  <a:off x="2215282" y="3551061"/>
                  <a:ext cx="119711" cy="44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82" h="1298" extrusionOk="0">
                      <a:moveTo>
                        <a:pt x="1" y="0"/>
                      </a:moveTo>
                      <a:lnTo>
                        <a:pt x="1" y="68"/>
                      </a:lnTo>
                      <a:lnTo>
                        <a:pt x="1" y="68"/>
                      </a:lnTo>
                      <a:lnTo>
                        <a:pt x="3482" y="1297"/>
                      </a:lnTo>
                      <a:lnTo>
                        <a:pt x="3482" y="1161"/>
                      </a:lnTo>
                      <a:lnTo>
                        <a:pt x="3482" y="116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11" name="Google Shape;10511;p52"/>
                <p:cNvSpPr/>
                <p:nvPr/>
              </p:nvSpPr>
              <p:spPr>
                <a:xfrm>
                  <a:off x="2349055" y="3285888"/>
                  <a:ext cx="201845" cy="680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71" h="1980" extrusionOk="0">
                      <a:moveTo>
                        <a:pt x="5802" y="0"/>
                      </a:moveTo>
                      <a:lnTo>
                        <a:pt x="0" y="1843"/>
                      </a:lnTo>
                      <a:lnTo>
                        <a:pt x="69" y="1980"/>
                      </a:lnTo>
                      <a:lnTo>
                        <a:pt x="5870" y="205"/>
                      </a:lnTo>
                      <a:cubicBezTo>
                        <a:pt x="5870" y="137"/>
                        <a:pt x="5802" y="68"/>
                        <a:pt x="5802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12" name="Google Shape;10512;p52"/>
                <p:cNvSpPr/>
                <p:nvPr/>
              </p:nvSpPr>
              <p:spPr>
                <a:xfrm>
                  <a:off x="1396282" y="3586266"/>
                  <a:ext cx="201845" cy="704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71" h="2048" extrusionOk="0">
                      <a:moveTo>
                        <a:pt x="5871" y="137"/>
                      </a:moveTo>
                      <a:cubicBezTo>
                        <a:pt x="5803" y="137"/>
                        <a:pt x="5803" y="68"/>
                        <a:pt x="5803" y="0"/>
                      </a:cubicBezTo>
                      <a:lnTo>
                        <a:pt x="1" y="1775"/>
                      </a:lnTo>
                      <a:cubicBezTo>
                        <a:pt x="1" y="1843"/>
                        <a:pt x="1" y="1980"/>
                        <a:pt x="69" y="2048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13" name="Google Shape;10513;p52"/>
                <p:cNvSpPr/>
                <p:nvPr/>
              </p:nvSpPr>
              <p:spPr>
                <a:xfrm>
                  <a:off x="1128771" y="3184983"/>
                  <a:ext cx="253484" cy="891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73" h="2594" extrusionOk="0">
                      <a:moveTo>
                        <a:pt x="7304" y="2594"/>
                      </a:moveTo>
                      <a:lnTo>
                        <a:pt x="7372" y="2389"/>
                      </a:lnTo>
                      <a:lnTo>
                        <a:pt x="137" y="0"/>
                      </a:lnTo>
                      <a:lnTo>
                        <a:pt x="137" y="0"/>
                      </a:lnTo>
                      <a:cubicBezTo>
                        <a:pt x="137" y="68"/>
                        <a:pt x="69" y="137"/>
                        <a:pt x="1" y="205"/>
                      </a:cubicBezTo>
                      <a:lnTo>
                        <a:pt x="1" y="205"/>
                      </a:lnTo>
                      <a:lnTo>
                        <a:pt x="7304" y="2594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14" name="Google Shape;10514;p52"/>
                <p:cNvSpPr/>
                <p:nvPr/>
              </p:nvSpPr>
              <p:spPr>
                <a:xfrm>
                  <a:off x="2342007" y="2755508"/>
                  <a:ext cx="164302" cy="2159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79" h="6281" extrusionOk="0">
                      <a:moveTo>
                        <a:pt x="205" y="6281"/>
                      </a:moveTo>
                      <a:lnTo>
                        <a:pt x="4779" y="137"/>
                      </a:lnTo>
                      <a:lnTo>
                        <a:pt x="4779" y="137"/>
                      </a:lnTo>
                      <a:lnTo>
                        <a:pt x="4642" y="1"/>
                      </a:lnTo>
                      <a:lnTo>
                        <a:pt x="4642" y="1"/>
                      </a:lnTo>
                      <a:lnTo>
                        <a:pt x="4574" y="1"/>
                      </a:lnTo>
                      <a:lnTo>
                        <a:pt x="4574" y="1"/>
                      </a:lnTo>
                      <a:lnTo>
                        <a:pt x="1" y="6144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15" name="Google Shape;10515;p52"/>
                <p:cNvSpPr/>
                <p:nvPr/>
              </p:nvSpPr>
              <p:spPr>
                <a:xfrm>
                  <a:off x="1454969" y="2743784"/>
                  <a:ext cx="159592" cy="2206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42" h="6417" extrusionOk="0">
                      <a:moveTo>
                        <a:pt x="4642" y="6280"/>
                      </a:moveTo>
                      <a:lnTo>
                        <a:pt x="205" y="1"/>
                      </a:lnTo>
                      <a:lnTo>
                        <a:pt x="205" y="1"/>
                      </a:lnTo>
                      <a:lnTo>
                        <a:pt x="0" y="205"/>
                      </a:lnTo>
                      <a:lnTo>
                        <a:pt x="0" y="205"/>
                      </a:lnTo>
                      <a:lnTo>
                        <a:pt x="4437" y="6417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16" name="Google Shape;10516;p52"/>
                <p:cNvSpPr/>
                <p:nvPr/>
              </p:nvSpPr>
              <p:spPr>
                <a:xfrm>
                  <a:off x="2170692" y="2771942"/>
                  <a:ext cx="44625" cy="1079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8" h="3141" extrusionOk="0">
                      <a:moveTo>
                        <a:pt x="1" y="3072"/>
                      </a:moveTo>
                      <a:lnTo>
                        <a:pt x="274" y="3141"/>
                      </a:lnTo>
                      <a:lnTo>
                        <a:pt x="1298" y="69"/>
                      </a:lnTo>
                      <a:lnTo>
                        <a:pt x="1298" y="69"/>
                      </a:lnTo>
                      <a:lnTo>
                        <a:pt x="1093" y="69"/>
                      </a:lnTo>
                      <a:lnTo>
                        <a:pt x="1093" y="1"/>
                      </a:lnTo>
                      <a:lnTo>
                        <a:pt x="1093" y="1"/>
                      </a:lnTo>
                      <a:lnTo>
                        <a:pt x="1093" y="1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17" name="Google Shape;10517;p52"/>
                <p:cNvSpPr/>
                <p:nvPr/>
              </p:nvSpPr>
              <p:spPr>
                <a:xfrm>
                  <a:off x="1752975" y="2764894"/>
                  <a:ext cx="39950" cy="1103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2" h="3210" extrusionOk="0">
                      <a:moveTo>
                        <a:pt x="1161" y="3141"/>
                      </a:moveTo>
                      <a:lnTo>
                        <a:pt x="206" y="1"/>
                      </a:lnTo>
                      <a:lnTo>
                        <a:pt x="206" y="1"/>
                      </a:lnTo>
                      <a:lnTo>
                        <a:pt x="1" y="69"/>
                      </a:lnTo>
                      <a:lnTo>
                        <a:pt x="1" y="69"/>
                      </a:lnTo>
                      <a:lnTo>
                        <a:pt x="957" y="3209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18" name="Google Shape;10518;p52"/>
                <p:cNvSpPr/>
                <p:nvPr/>
              </p:nvSpPr>
              <p:spPr>
                <a:xfrm>
                  <a:off x="1370497" y="3830295"/>
                  <a:ext cx="93892" cy="681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1" h="1981" extrusionOk="0">
                      <a:moveTo>
                        <a:pt x="2594" y="1"/>
                      </a:moveTo>
                      <a:lnTo>
                        <a:pt x="0" y="1776"/>
                      </a:lnTo>
                      <a:lnTo>
                        <a:pt x="0" y="1776"/>
                      </a:lnTo>
                      <a:lnTo>
                        <a:pt x="137" y="1980"/>
                      </a:lnTo>
                      <a:lnTo>
                        <a:pt x="137" y="1980"/>
                      </a:lnTo>
                      <a:lnTo>
                        <a:pt x="2730" y="69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19" name="Google Shape;10519;p52"/>
                <p:cNvSpPr/>
                <p:nvPr/>
              </p:nvSpPr>
              <p:spPr>
                <a:xfrm>
                  <a:off x="1975929" y="2579517"/>
                  <a:ext cx="11758" cy="2652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2" h="7714" extrusionOk="0">
                      <a:moveTo>
                        <a:pt x="0" y="7714"/>
                      </a:moveTo>
                      <a:lnTo>
                        <a:pt x="205" y="7714"/>
                      </a:lnTo>
                      <a:lnTo>
                        <a:pt x="342" y="69"/>
                      </a:lnTo>
                      <a:lnTo>
                        <a:pt x="69" y="69"/>
                      </a:lnTo>
                      <a:lnTo>
                        <a:pt x="69" y="1"/>
                      </a:lnTo>
                      <a:lnTo>
                        <a:pt x="69" y="69"/>
                      </a:lnTo>
                      <a:lnTo>
                        <a:pt x="69" y="69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20" name="Google Shape;10520;p52"/>
                <p:cNvSpPr/>
                <p:nvPr/>
              </p:nvSpPr>
              <p:spPr>
                <a:xfrm>
                  <a:off x="1124096" y="3654304"/>
                  <a:ext cx="253449" cy="868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72" h="2527" extrusionOk="0">
                      <a:moveTo>
                        <a:pt x="7304" y="1"/>
                      </a:moveTo>
                      <a:lnTo>
                        <a:pt x="0" y="2253"/>
                      </a:lnTo>
                      <a:lnTo>
                        <a:pt x="0" y="2253"/>
                      </a:lnTo>
                      <a:cubicBezTo>
                        <a:pt x="0" y="2390"/>
                        <a:pt x="68" y="2458"/>
                        <a:pt x="68" y="2526"/>
                      </a:cubicBezTo>
                      <a:lnTo>
                        <a:pt x="68" y="2526"/>
                      </a:lnTo>
                      <a:lnTo>
                        <a:pt x="68" y="2526"/>
                      </a:lnTo>
                      <a:lnTo>
                        <a:pt x="68" y="2526"/>
                      </a:lnTo>
                      <a:lnTo>
                        <a:pt x="7372" y="205"/>
                      </a:lnTo>
                      <a:cubicBezTo>
                        <a:pt x="7372" y="137"/>
                        <a:pt x="7304" y="69"/>
                        <a:pt x="7304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21" name="Google Shape;10521;p52"/>
                <p:cNvSpPr/>
                <p:nvPr/>
              </p:nvSpPr>
              <p:spPr>
                <a:xfrm>
                  <a:off x="2332621" y="3978164"/>
                  <a:ext cx="159592" cy="2206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42" h="6417" extrusionOk="0">
                      <a:moveTo>
                        <a:pt x="0" y="137"/>
                      </a:moveTo>
                      <a:lnTo>
                        <a:pt x="4437" y="6416"/>
                      </a:lnTo>
                      <a:lnTo>
                        <a:pt x="4437" y="6416"/>
                      </a:lnTo>
                      <a:lnTo>
                        <a:pt x="4642" y="6280"/>
                      </a:lnTo>
                      <a:lnTo>
                        <a:pt x="4642" y="6280"/>
                      </a:lnTo>
                      <a:lnTo>
                        <a:pt x="205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22" name="Google Shape;10522;p52"/>
                <p:cNvSpPr/>
                <p:nvPr/>
              </p:nvSpPr>
              <p:spPr>
                <a:xfrm>
                  <a:off x="2154258" y="4067311"/>
                  <a:ext cx="39950" cy="110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2" h="3209" extrusionOk="0">
                      <a:moveTo>
                        <a:pt x="1" y="69"/>
                      </a:moveTo>
                      <a:lnTo>
                        <a:pt x="888" y="3209"/>
                      </a:lnTo>
                      <a:lnTo>
                        <a:pt x="888" y="3209"/>
                      </a:lnTo>
                      <a:lnTo>
                        <a:pt x="1161" y="3072"/>
                      </a:lnTo>
                      <a:lnTo>
                        <a:pt x="1161" y="3072"/>
                      </a:lnTo>
                      <a:lnTo>
                        <a:pt x="206" y="1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23" name="Google Shape;10523;p52"/>
                <p:cNvSpPr/>
                <p:nvPr/>
              </p:nvSpPr>
              <p:spPr>
                <a:xfrm>
                  <a:off x="2567299" y="3666028"/>
                  <a:ext cx="251112" cy="939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04" h="2732" extrusionOk="0">
                      <a:moveTo>
                        <a:pt x="68" y="1"/>
                      </a:moveTo>
                      <a:cubicBezTo>
                        <a:pt x="0" y="1"/>
                        <a:pt x="0" y="1"/>
                        <a:pt x="68" y="69"/>
                      </a:cubicBezTo>
                      <a:cubicBezTo>
                        <a:pt x="0" y="137"/>
                        <a:pt x="0" y="206"/>
                        <a:pt x="0" y="274"/>
                      </a:cubicBezTo>
                      <a:lnTo>
                        <a:pt x="7167" y="2731"/>
                      </a:lnTo>
                      <a:lnTo>
                        <a:pt x="7167" y="2731"/>
                      </a:lnTo>
                      <a:lnTo>
                        <a:pt x="7304" y="2458"/>
                      </a:lnTo>
                      <a:lnTo>
                        <a:pt x="7304" y="2390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24" name="Google Shape;10524;p52"/>
                <p:cNvSpPr/>
                <p:nvPr/>
              </p:nvSpPr>
              <p:spPr>
                <a:xfrm>
                  <a:off x="1729527" y="4062635"/>
                  <a:ext cx="44625" cy="1056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8" h="3072" extrusionOk="0">
                      <a:moveTo>
                        <a:pt x="1093" y="0"/>
                      </a:moveTo>
                      <a:lnTo>
                        <a:pt x="0" y="3004"/>
                      </a:lnTo>
                      <a:lnTo>
                        <a:pt x="0" y="3004"/>
                      </a:lnTo>
                      <a:lnTo>
                        <a:pt x="273" y="3072"/>
                      </a:lnTo>
                      <a:lnTo>
                        <a:pt x="273" y="3072"/>
                      </a:lnTo>
                      <a:lnTo>
                        <a:pt x="1297" y="69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25" name="Google Shape;10525;p52"/>
                <p:cNvSpPr/>
                <p:nvPr/>
              </p:nvSpPr>
              <p:spPr>
                <a:xfrm>
                  <a:off x="1438535" y="3971116"/>
                  <a:ext cx="166640" cy="215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47" h="6280" extrusionOk="0">
                      <a:moveTo>
                        <a:pt x="4574" y="0"/>
                      </a:moveTo>
                      <a:lnTo>
                        <a:pt x="1" y="6143"/>
                      </a:lnTo>
                      <a:lnTo>
                        <a:pt x="1" y="6143"/>
                      </a:lnTo>
                      <a:lnTo>
                        <a:pt x="274" y="6280"/>
                      </a:lnTo>
                      <a:lnTo>
                        <a:pt x="274" y="6280"/>
                      </a:lnTo>
                      <a:lnTo>
                        <a:pt x="4847" y="137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26" name="Google Shape;10526;p52"/>
                <p:cNvSpPr/>
                <p:nvPr/>
              </p:nvSpPr>
              <p:spPr>
                <a:xfrm>
                  <a:off x="1959495" y="4095468"/>
                  <a:ext cx="9420" cy="2652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4" h="7714" extrusionOk="0">
                      <a:moveTo>
                        <a:pt x="69" y="69"/>
                      </a:moveTo>
                      <a:lnTo>
                        <a:pt x="1" y="7714"/>
                      </a:lnTo>
                      <a:lnTo>
                        <a:pt x="1" y="7714"/>
                      </a:lnTo>
                      <a:lnTo>
                        <a:pt x="274" y="7714"/>
                      </a:lnTo>
                      <a:lnTo>
                        <a:pt x="274" y="1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27" name="Google Shape;10527;p52"/>
                <p:cNvSpPr/>
                <p:nvPr/>
              </p:nvSpPr>
              <p:spPr>
                <a:xfrm>
                  <a:off x="1973591" y="2865833"/>
                  <a:ext cx="9420" cy="2112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4" h="6144" extrusionOk="0">
                      <a:moveTo>
                        <a:pt x="0" y="6143"/>
                      </a:moveTo>
                      <a:lnTo>
                        <a:pt x="205" y="6143"/>
                      </a:lnTo>
                      <a:lnTo>
                        <a:pt x="273" y="0"/>
                      </a:lnTo>
                      <a:lnTo>
                        <a:pt x="68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28" name="Google Shape;10528;p52"/>
                <p:cNvSpPr/>
                <p:nvPr/>
              </p:nvSpPr>
              <p:spPr>
                <a:xfrm>
                  <a:off x="1619236" y="2976124"/>
                  <a:ext cx="126759" cy="1760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7" h="5120" extrusionOk="0">
                      <a:moveTo>
                        <a:pt x="2458" y="3550"/>
                      </a:moveTo>
                      <a:lnTo>
                        <a:pt x="3550" y="5119"/>
                      </a:lnTo>
                      <a:lnTo>
                        <a:pt x="3686" y="4983"/>
                      </a:lnTo>
                      <a:lnTo>
                        <a:pt x="205" y="0"/>
                      </a:lnTo>
                      <a:lnTo>
                        <a:pt x="0" y="137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29" name="Google Shape;10529;p52"/>
                <p:cNvSpPr/>
                <p:nvPr/>
              </p:nvSpPr>
              <p:spPr>
                <a:xfrm>
                  <a:off x="1609851" y="3785705"/>
                  <a:ext cx="129097" cy="1736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55" h="5052" extrusionOk="0">
                      <a:moveTo>
                        <a:pt x="3754" y="137"/>
                      </a:moveTo>
                      <a:lnTo>
                        <a:pt x="3686" y="1"/>
                      </a:lnTo>
                      <a:lnTo>
                        <a:pt x="0" y="4915"/>
                      </a:lnTo>
                      <a:lnTo>
                        <a:pt x="205" y="5052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30" name="Google Shape;10530;p52"/>
                <p:cNvSpPr/>
                <p:nvPr/>
              </p:nvSpPr>
              <p:spPr>
                <a:xfrm>
                  <a:off x="1792890" y="2893991"/>
                  <a:ext cx="65735" cy="2018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2" h="5871" extrusionOk="0">
                      <a:moveTo>
                        <a:pt x="1775" y="5870"/>
                      </a:moveTo>
                      <a:lnTo>
                        <a:pt x="1912" y="5802"/>
                      </a:lnTo>
                      <a:lnTo>
                        <a:pt x="205" y="0"/>
                      </a:lnTo>
                      <a:lnTo>
                        <a:pt x="0" y="68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31" name="Google Shape;10531;p52"/>
                <p:cNvSpPr/>
                <p:nvPr/>
              </p:nvSpPr>
              <p:spPr>
                <a:xfrm>
                  <a:off x="1476078" y="3696557"/>
                  <a:ext cx="176026" cy="1243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20" h="3618" extrusionOk="0">
                      <a:moveTo>
                        <a:pt x="5120" y="68"/>
                      </a:moveTo>
                      <a:lnTo>
                        <a:pt x="5052" y="0"/>
                      </a:lnTo>
                      <a:lnTo>
                        <a:pt x="1" y="3481"/>
                      </a:lnTo>
                      <a:lnTo>
                        <a:pt x="137" y="3618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32" name="Google Shape;10532;p52"/>
                <p:cNvSpPr/>
                <p:nvPr/>
              </p:nvSpPr>
              <p:spPr>
                <a:xfrm>
                  <a:off x="2485165" y="3041825"/>
                  <a:ext cx="93892" cy="727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1" h="2117" extrusionOk="0">
                      <a:moveTo>
                        <a:pt x="68" y="2116"/>
                      </a:moveTo>
                      <a:lnTo>
                        <a:pt x="2730" y="205"/>
                      </a:lnTo>
                      <a:lnTo>
                        <a:pt x="2730" y="205"/>
                      </a:lnTo>
                      <a:lnTo>
                        <a:pt x="2594" y="69"/>
                      </a:lnTo>
                      <a:lnTo>
                        <a:pt x="2594" y="69"/>
                      </a:lnTo>
                      <a:lnTo>
                        <a:pt x="2594" y="0"/>
                      </a:lnTo>
                      <a:lnTo>
                        <a:pt x="2594" y="0"/>
                      </a:lnTo>
                      <a:lnTo>
                        <a:pt x="0" y="1912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33" name="Google Shape;10533;p52"/>
                <p:cNvSpPr/>
                <p:nvPr/>
              </p:nvSpPr>
              <p:spPr>
                <a:xfrm>
                  <a:off x="2097943" y="2896328"/>
                  <a:ext cx="75120" cy="2018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85" h="5871" extrusionOk="0">
                      <a:moveTo>
                        <a:pt x="1" y="5802"/>
                      </a:moveTo>
                      <a:lnTo>
                        <a:pt x="137" y="5871"/>
                      </a:lnTo>
                      <a:lnTo>
                        <a:pt x="2185" y="137"/>
                      </a:lnTo>
                      <a:lnTo>
                        <a:pt x="1980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34" name="Google Shape;10534;p52"/>
                <p:cNvSpPr/>
                <p:nvPr/>
              </p:nvSpPr>
              <p:spPr>
                <a:xfrm>
                  <a:off x="2295078" y="3119248"/>
                  <a:ext cx="173688" cy="1267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52" h="3687" extrusionOk="0">
                      <a:moveTo>
                        <a:pt x="0" y="3618"/>
                      </a:moveTo>
                      <a:lnTo>
                        <a:pt x="69" y="3687"/>
                      </a:lnTo>
                      <a:lnTo>
                        <a:pt x="5051" y="206"/>
                      </a:lnTo>
                      <a:lnTo>
                        <a:pt x="4915" y="1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35" name="Google Shape;10535;p52"/>
                <p:cNvSpPr/>
                <p:nvPr/>
              </p:nvSpPr>
              <p:spPr>
                <a:xfrm>
                  <a:off x="2205897" y="2983138"/>
                  <a:ext cx="131435" cy="17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23" h="4984" extrusionOk="0">
                      <a:moveTo>
                        <a:pt x="1" y="4915"/>
                      </a:moveTo>
                      <a:lnTo>
                        <a:pt x="137" y="4984"/>
                      </a:lnTo>
                      <a:lnTo>
                        <a:pt x="3823" y="137"/>
                      </a:lnTo>
                      <a:lnTo>
                        <a:pt x="3618" y="1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36" name="Google Shape;10536;p52"/>
                <p:cNvSpPr/>
                <p:nvPr/>
              </p:nvSpPr>
              <p:spPr>
                <a:xfrm>
                  <a:off x="2367826" y="3473603"/>
                  <a:ext cx="211231" cy="94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44" h="274" extrusionOk="0">
                      <a:moveTo>
                        <a:pt x="0" y="1"/>
                      </a:moveTo>
                      <a:lnTo>
                        <a:pt x="0" y="137"/>
                      </a:lnTo>
                      <a:lnTo>
                        <a:pt x="6143" y="274"/>
                      </a:lnTo>
                      <a:lnTo>
                        <a:pt x="6143" y="69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37" name="Google Shape;10537;p52"/>
                <p:cNvSpPr/>
                <p:nvPr/>
              </p:nvSpPr>
              <p:spPr>
                <a:xfrm>
                  <a:off x="2600132" y="3478313"/>
                  <a:ext cx="110325" cy="94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09" h="274" extrusionOk="0">
                      <a:moveTo>
                        <a:pt x="3209" y="205"/>
                      </a:moveTo>
                      <a:lnTo>
                        <a:pt x="3209" y="205"/>
                      </a:lnTo>
                      <a:lnTo>
                        <a:pt x="3209" y="0"/>
                      </a:lnTo>
                      <a:lnTo>
                        <a:pt x="3209" y="0"/>
                      </a:lnTo>
                      <a:lnTo>
                        <a:pt x="3209" y="0"/>
                      </a:lnTo>
                      <a:lnTo>
                        <a:pt x="3209" y="0"/>
                      </a:lnTo>
                      <a:lnTo>
                        <a:pt x="1" y="0"/>
                      </a:lnTo>
                      <a:cubicBezTo>
                        <a:pt x="1" y="68"/>
                        <a:pt x="1" y="137"/>
                        <a:pt x="1" y="205"/>
                      </a:cubicBezTo>
                      <a:lnTo>
                        <a:pt x="3209" y="273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38" name="Google Shape;10538;p52"/>
                <p:cNvSpPr/>
                <p:nvPr/>
              </p:nvSpPr>
              <p:spPr>
                <a:xfrm>
                  <a:off x="2201221" y="3790415"/>
                  <a:ext cx="124387" cy="1760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18" h="5120" extrusionOk="0">
                      <a:moveTo>
                        <a:pt x="68" y="0"/>
                      </a:moveTo>
                      <a:lnTo>
                        <a:pt x="0" y="137"/>
                      </a:lnTo>
                      <a:lnTo>
                        <a:pt x="3481" y="5120"/>
                      </a:lnTo>
                      <a:lnTo>
                        <a:pt x="3618" y="4983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39" name="Google Shape;10539;p52"/>
                <p:cNvSpPr/>
                <p:nvPr/>
              </p:nvSpPr>
              <p:spPr>
                <a:xfrm>
                  <a:off x="2086220" y="3846729"/>
                  <a:ext cx="68072" cy="2041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80" h="5939" extrusionOk="0">
                      <a:moveTo>
                        <a:pt x="205" y="1"/>
                      </a:moveTo>
                      <a:lnTo>
                        <a:pt x="0" y="69"/>
                      </a:lnTo>
                      <a:lnTo>
                        <a:pt x="1775" y="5939"/>
                      </a:lnTo>
                      <a:lnTo>
                        <a:pt x="1980" y="5871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40" name="Google Shape;10540;p52"/>
                <p:cNvSpPr/>
                <p:nvPr/>
              </p:nvSpPr>
              <p:spPr>
                <a:xfrm>
                  <a:off x="1774118" y="3844391"/>
                  <a:ext cx="72782" cy="1995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7" h="5803" extrusionOk="0">
                      <a:moveTo>
                        <a:pt x="2116" y="69"/>
                      </a:moveTo>
                      <a:lnTo>
                        <a:pt x="1980" y="0"/>
                      </a:lnTo>
                      <a:lnTo>
                        <a:pt x="0" y="5734"/>
                      </a:lnTo>
                      <a:lnTo>
                        <a:pt x="205" y="5802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41" name="Google Shape;10541;p52"/>
                <p:cNvSpPr/>
                <p:nvPr/>
              </p:nvSpPr>
              <p:spPr>
                <a:xfrm>
                  <a:off x="1961833" y="3865501"/>
                  <a:ext cx="9420" cy="2112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4" h="6144" extrusionOk="0">
                      <a:moveTo>
                        <a:pt x="274" y="2117"/>
                      </a:moveTo>
                      <a:lnTo>
                        <a:pt x="274" y="1"/>
                      </a:lnTo>
                      <a:lnTo>
                        <a:pt x="137" y="1"/>
                      </a:lnTo>
                      <a:lnTo>
                        <a:pt x="1" y="6144"/>
                      </a:lnTo>
                      <a:lnTo>
                        <a:pt x="274" y="6144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42" name="Google Shape;10542;p52"/>
                <p:cNvSpPr/>
                <p:nvPr/>
              </p:nvSpPr>
              <p:spPr>
                <a:xfrm>
                  <a:off x="1961833" y="2563083"/>
                  <a:ext cx="39950" cy="375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2" h="1093" extrusionOk="0">
                      <a:moveTo>
                        <a:pt x="1161" y="547"/>
                      </a:moveTo>
                      <a:cubicBezTo>
                        <a:pt x="1161" y="820"/>
                        <a:pt x="888" y="1093"/>
                        <a:pt x="615" y="1093"/>
                      </a:cubicBezTo>
                      <a:cubicBezTo>
                        <a:pt x="274" y="1093"/>
                        <a:pt x="1" y="820"/>
                        <a:pt x="1" y="547"/>
                      </a:cubicBezTo>
                      <a:cubicBezTo>
                        <a:pt x="1" y="206"/>
                        <a:pt x="274" y="1"/>
                        <a:pt x="615" y="1"/>
                      </a:cubicBezTo>
                      <a:cubicBezTo>
                        <a:pt x="888" y="1"/>
                        <a:pt x="1161" y="206"/>
                        <a:pt x="1161" y="54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43" name="Google Shape;10543;p52"/>
                <p:cNvSpPr/>
                <p:nvPr/>
              </p:nvSpPr>
              <p:spPr>
                <a:xfrm>
                  <a:off x="2799605" y="3182611"/>
                  <a:ext cx="44625" cy="422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8" h="1230" extrusionOk="0">
                      <a:moveTo>
                        <a:pt x="820" y="1161"/>
                      </a:moveTo>
                      <a:cubicBezTo>
                        <a:pt x="547" y="1229"/>
                        <a:pt x="205" y="1093"/>
                        <a:pt x="137" y="820"/>
                      </a:cubicBezTo>
                      <a:cubicBezTo>
                        <a:pt x="1" y="479"/>
                        <a:pt x="205" y="206"/>
                        <a:pt x="478" y="69"/>
                      </a:cubicBezTo>
                      <a:cubicBezTo>
                        <a:pt x="751" y="1"/>
                        <a:pt x="1093" y="137"/>
                        <a:pt x="1161" y="410"/>
                      </a:cubicBezTo>
                      <a:cubicBezTo>
                        <a:pt x="1298" y="752"/>
                        <a:pt x="1093" y="1025"/>
                        <a:pt x="820" y="116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44" name="Google Shape;10544;p52"/>
                <p:cNvSpPr/>
                <p:nvPr/>
              </p:nvSpPr>
              <p:spPr>
                <a:xfrm>
                  <a:off x="1100614" y="3715329"/>
                  <a:ext cx="44625" cy="469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8" h="1366" extrusionOk="0">
                      <a:moveTo>
                        <a:pt x="888" y="1229"/>
                      </a:moveTo>
                      <a:cubicBezTo>
                        <a:pt x="410" y="1365"/>
                        <a:pt x="0" y="888"/>
                        <a:pt x="205" y="478"/>
                      </a:cubicBezTo>
                      <a:cubicBezTo>
                        <a:pt x="410" y="0"/>
                        <a:pt x="1093" y="68"/>
                        <a:pt x="1229" y="546"/>
                      </a:cubicBezTo>
                      <a:cubicBezTo>
                        <a:pt x="1297" y="819"/>
                        <a:pt x="1161" y="1161"/>
                        <a:pt x="888" y="1229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45" name="Google Shape;10545;p52"/>
                <p:cNvSpPr/>
                <p:nvPr/>
              </p:nvSpPr>
              <p:spPr>
                <a:xfrm>
                  <a:off x="2466394" y="4175264"/>
                  <a:ext cx="44625" cy="422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8" h="1230" extrusionOk="0">
                      <a:moveTo>
                        <a:pt x="205" y="956"/>
                      </a:moveTo>
                      <a:cubicBezTo>
                        <a:pt x="0" y="683"/>
                        <a:pt x="68" y="342"/>
                        <a:pt x="341" y="205"/>
                      </a:cubicBezTo>
                      <a:cubicBezTo>
                        <a:pt x="614" y="1"/>
                        <a:pt x="956" y="69"/>
                        <a:pt x="1092" y="274"/>
                      </a:cubicBezTo>
                      <a:cubicBezTo>
                        <a:pt x="1297" y="547"/>
                        <a:pt x="1229" y="888"/>
                        <a:pt x="1024" y="1093"/>
                      </a:cubicBezTo>
                      <a:cubicBezTo>
                        <a:pt x="751" y="1229"/>
                        <a:pt x="410" y="1229"/>
                        <a:pt x="205" y="956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46" name="Google Shape;10546;p52"/>
                <p:cNvSpPr/>
                <p:nvPr/>
              </p:nvSpPr>
              <p:spPr>
                <a:xfrm>
                  <a:off x="1431487" y="2717965"/>
                  <a:ext cx="46963" cy="493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66" h="1435" extrusionOk="0">
                      <a:moveTo>
                        <a:pt x="274" y="1161"/>
                      </a:moveTo>
                      <a:cubicBezTo>
                        <a:pt x="1" y="547"/>
                        <a:pt x="752" y="1"/>
                        <a:pt x="1229" y="479"/>
                      </a:cubicBezTo>
                      <a:cubicBezTo>
                        <a:pt x="1366" y="752"/>
                        <a:pt x="1298" y="1093"/>
                        <a:pt x="1093" y="1298"/>
                      </a:cubicBezTo>
                      <a:cubicBezTo>
                        <a:pt x="820" y="1434"/>
                        <a:pt x="479" y="1434"/>
                        <a:pt x="274" y="116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47" name="Google Shape;10547;p52"/>
                <p:cNvSpPr/>
                <p:nvPr/>
              </p:nvSpPr>
              <p:spPr>
                <a:xfrm>
                  <a:off x="1412716" y="4154155"/>
                  <a:ext cx="61059" cy="633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76" h="1844" extrusionOk="0">
                      <a:moveTo>
                        <a:pt x="478" y="615"/>
                      </a:moveTo>
                      <a:cubicBezTo>
                        <a:pt x="888" y="0"/>
                        <a:pt x="1775" y="683"/>
                        <a:pt x="1366" y="1297"/>
                      </a:cubicBezTo>
                      <a:cubicBezTo>
                        <a:pt x="888" y="1843"/>
                        <a:pt x="1" y="1229"/>
                        <a:pt x="478" y="615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48" name="Google Shape;10548;p52"/>
                <p:cNvSpPr/>
                <p:nvPr/>
              </p:nvSpPr>
              <p:spPr>
                <a:xfrm>
                  <a:off x="2473407" y="2725013"/>
                  <a:ext cx="61059" cy="633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76" h="1844" extrusionOk="0">
                      <a:moveTo>
                        <a:pt x="410" y="615"/>
                      </a:moveTo>
                      <a:cubicBezTo>
                        <a:pt x="888" y="1"/>
                        <a:pt x="1776" y="683"/>
                        <a:pt x="1366" y="1297"/>
                      </a:cubicBezTo>
                      <a:cubicBezTo>
                        <a:pt x="888" y="1844"/>
                        <a:pt x="1" y="1229"/>
                        <a:pt x="410" y="615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49" name="Google Shape;10549;p52"/>
                <p:cNvSpPr/>
                <p:nvPr/>
              </p:nvSpPr>
              <p:spPr>
                <a:xfrm>
                  <a:off x="1105324" y="3168549"/>
                  <a:ext cx="46963" cy="469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66" h="1366" extrusionOk="0">
                      <a:moveTo>
                        <a:pt x="887" y="137"/>
                      </a:moveTo>
                      <a:cubicBezTo>
                        <a:pt x="1297" y="273"/>
                        <a:pt x="1365" y="888"/>
                        <a:pt x="887" y="1161"/>
                      </a:cubicBezTo>
                      <a:cubicBezTo>
                        <a:pt x="478" y="1365"/>
                        <a:pt x="0" y="888"/>
                        <a:pt x="137" y="478"/>
                      </a:cubicBezTo>
                      <a:cubicBezTo>
                        <a:pt x="273" y="137"/>
                        <a:pt x="546" y="0"/>
                        <a:pt x="887" y="1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50" name="Google Shape;10550;p52"/>
                <p:cNvSpPr/>
                <p:nvPr/>
              </p:nvSpPr>
              <p:spPr>
                <a:xfrm>
                  <a:off x="2794929" y="3731762"/>
                  <a:ext cx="46963" cy="469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66" h="1366" extrusionOk="0">
                      <a:moveTo>
                        <a:pt x="819" y="68"/>
                      </a:moveTo>
                      <a:cubicBezTo>
                        <a:pt x="1297" y="273"/>
                        <a:pt x="1365" y="887"/>
                        <a:pt x="887" y="1092"/>
                      </a:cubicBezTo>
                      <a:cubicBezTo>
                        <a:pt x="478" y="1365"/>
                        <a:pt x="0" y="887"/>
                        <a:pt x="137" y="478"/>
                      </a:cubicBezTo>
                      <a:cubicBezTo>
                        <a:pt x="205" y="137"/>
                        <a:pt x="546" y="0"/>
                        <a:pt x="819" y="68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51" name="Google Shape;10551;p52"/>
                <p:cNvSpPr/>
                <p:nvPr/>
              </p:nvSpPr>
              <p:spPr>
                <a:xfrm>
                  <a:off x="2196511" y="2748494"/>
                  <a:ext cx="35240" cy="352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5" h="1025" extrusionOk="0">
                      <a:moveTo>
                        <a:pt x="956" y="614"/>
                      </a:moveTo>
                      <a:cubicBezTo>
                        <a:pt x="888" y="888"/>
                        <a:pt x="615" y="1024"/>
                        <a:pt x="342" y="956"/>
                      </a:cubicBezTo>
                      <a:cubicBezTo>
                        <a:pt x="137" y="888"/>
                        <a:pt x="1" y="614"/>
                        <a:pt x="69" y="341"/>
                      </a:cubicBezTo>
                      <a:cubicBezTo>
                        <a:pt x="137" y="68"/>
                        <a:pt x="410" y="0"/>
                        <a:pt x="683" y="68"/>
                      </a:cubicBezTo>
                      <a:cubicBezTo>
                        <a:pt x="888" y="137"/>
                        <a:pt x="1024" y="410"/>
                        <a:pt x="956" y="614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52" name="Google Shape;10552;p52"/>
                <p:cNvSpPr/>
                <p:nvPr/>
              </p:nvSpPr>
              <p:spPr>
                <a:xfrm>
                  <a:off x="1717804" y="4158831"/>
                  <a:ext cx="30529" cy="375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8" h="1093" extrusionOk="0">
                      <a:moveTo>
                        <a:pt x="887" y="683"/>
                      </a:moveTo>
                      <a:cubicBezTo>
                        <a:pt x="614" y="1093"/>
                        <a:pt x="0" y="888"/>
                        <a:pt x="0" y="410"/>
                      </a:cubicBezTo>
                      <a:cubicBezTo>
                        <a:pt x="273" y="1"/>
                        <a:pt x="887" y="206"/>
                        <a:pt x="887" y="683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53" name="Google Shape;10553;p52"/>
                <p:cNvSpPr/>
                <p:nvPr/>
              </p:nvSpPr>
              <p:spPr>
                <a:xfrm>
                  <a:off x="2694024" y="3454831"/>
                  <a:ext cx="39915" cy="422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1" h="1230" extrusionOk="0">
                      <a:moveTo>
                        <a:pt x="751" y="1229"/>
                      </a:moveTo>
                      <a:cubicBezTo>
                        <a:pt x="0" y="1229"/>
                        <a:pt x="1160" y="1"/>
                        <a:pt x="1160" y="751"/>
                      </a:cubicBezTo>
                      <a:cubicBezTo>
                        <a:pt x="1160" y="1024"/>
                        <a:pt x="956" y="1229"/>
                        <a:pt x="751" y="1229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54" name="Google Shape;10554;p52"/>
                <p:cNvSpPr/>
                <p:nvPr/>
              </p:nvSpPr>
              <p:spPr>
                <a:xfrm>
                  <a:off x="1210905" y="3433722"/>
                  <a:ext cx="42287" cy="422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0" h="1229" extrusionOk="0">
                      <a:moveTo>
                        <a:pt x="478" y="1229"/>
                      </a:moveTo>
                      <a:cubicBezTo>
                        <a:pt x="205" y="1229"/>
                        <a:pt x="1" y="1024"/>
                        <a:pt x="1" y="751"/>
                      </a:cubicBezTo>
                      <a:cubicBezTo>
                        <a:pt x="1" y="0"/>
                        <a:pt x="1229" y="1229"/>
                        <a:pt x="478" y="1229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55" name="Google Shape;10555;p52"/>
                <p:cNvSpPr/>
                <p:nvPr/>
              </p:nvSpPr>
              <p:spPr>
                <a:xfrm>
                  <a:off x="2177739" y="4165879"/>
                  <a:ext cx="32902" cy="352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7" h="1025" extrusionOk="0">
                      <a:moveTo>
                        <a:pt x="1" y="683"/>
                      </a:moveTo>
                      <a:cubicBezTo>
                        <a:pt x="1" y="205"/>
                        <a:pt x="615" y="1"/>
                        <a:pt x="888" y="410"/>
                      </a:cubicBezTo>
                      <a:cubicBezTo>
                        <a:pt x="956" y="615"/>
                        <a:pt x="820" y="888"/>
                        <a:pt x="547" y="1024"/>
                      </a:cubicBezTo>
                      <a:cubicBezTo>
                        <a:pt x="342" y="1024"/>
                        <a:pt x="69" y="888"/>
                        <a:pt x="1" y="683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56" name="Google Shape;10556;p52"/>
                <p:cNvSpPr/>
                <p:nvPr/>
              </p:nvSpPr>
              <p:spPr>
                <a:xfrm>
                  <a:off x="1734203" y="2741446"/>
                  <a:ext cx="37612" cy="352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4" h="1025" extrusionOk="0">
                      <a:moveTo>
                        <a:pt x="69" y="683"/>
                      </a:moveTo>
                      <a:cubicBezTo>
                        <a:pt x="1" y="410"/>
                        <a:pt x="137" y="137"/>
                        <a:pt x="410" y="69"/>
                      </a:cubicBezTo>
                      <a:cubicBezTo>
                        <a:pt x="615" y="0"/>
                        <a:pt x="888" y="137"/>
                        <a:pt x="957" y="342"/>
                      </a:cubicBezTo>
                      <a:cubicBezTo>
                        <a:pt x="1093" y="615"/>
                        <a:pt x="957" y="888"/>
                        <a:pt x="683" y="956"/>
                      </a:cubicBezTo>
                      <a:cubicBezTo>
                        <a:pt x="410" y="1024"/>
                        <a:pt x="206" y="888"/>
                        <a:pt x="69" y="683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57" name="Google Shape;10557;p52"/>
                <p:cNvSpPr/>
                <p:nvPr/>
              </p:nvSpPr>
              <p:spPr>
                <a:xfrm>
                  <a:off x="1344678" y="3874886"/>
                  <a:ext cx="44625" cy="44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8" h="1298" extrusionOk="0">
                      <a:moveTo>
                        <a:pt x="273" y="410"/>
                      </a:moveTo>
                      <a:cubicBezTo>
                        <a:pt x="751" y="1"/>
                        <a:pt x="1297" y="752"/>
                        <a:pt x="819" y="1161"/>
                      </a:cubicBezTo>
                      <a:cubicBezTo>
                        <a:pt x="615" y="1298"/>
                        <a:pt x="342" y="1229"/>
                        <a:pt x="137" y="1025"/>
                      </a:cubicBezTo>
                      <a:cubicBezTo>
                        <a:pt x="0" y="820"/>
                        <a:pt x="68" y="547"/>
                        <a:pt x="273" y="41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58" name="Google Shape;10558;p52"/>
                <p:cNvSpPr/>
                <p:nvPr/>
              </p:nvSpPr>
              <p:spPr>
                <a:xfrm>
                  <a:off x="2564927" y="3023053"/>
                  <a:ext cx="46997" cy="493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67" h="1434" extrusionOk="0">
                      <a:moveTo>
                        <a:pt x="274" y="205"/>
                      </a:moveTo>
                      <a:cubicBezTo>
                        <a:pt x="479" y="0"/>
                        <a:pt x="752" y="69"/>
                        <a:pt x="888" y="273"/>
                      </a:cubicBezTo>
                      <a:cubicBezTo>
                        <a:pt x="1366" y="819"/>
                        <a:pt x="479" y="1434"/>
                        <a:pt x="137" y="819"/>
                      </a:cubicBezTo>
                      <a:cubicBezTo>
                        <a:pt x="1" y="615"/>
                        <a:pt x="69" y="342"/>
                        <a:pt x="274" y="205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59" name="Google Shape;10559;p52"/>
                <p:cNvSpPr/>
                <p:nvPr/>
              </p:nvSpPr>
              <p:spPr>
                <a:xfrm>
                  <a:off x="1361111" y="3006619"/>
                  <a:ext cx="35205" cy="352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4" h="1025" extrusionOk="0">
                      <a:moveTo>
                        <a:pt x="751" y="137"/>
                      </a:moveTo>
                      <a:cubicBezTo>
                        <a:pt x="956" y="274"/>
                        <a:pt x="1024" y="615"/>
                        <a:pt x="819" y="820"/>
                      </a:cubicBezTo>
                      <a:cubicBezTo>
                        <a:pt x="683" y="956"/>
                        <a:pt x="410" y="1024"/>
                        <a:pt x="273" y="888"/>
                      </a:cubicBezTo>
                      <a:cubicBezTo>
                        <a:pt x="0" y="751"/>
                        <a:pt x="0" y="410"/>
                        <a:pt x="137" y="205"/>
                      </a:cubicBezTo>
                      <a:cubicBezTo>
                        <a:pt x="273" y="69"/>
                        <a:pt x="546" y="0"/>
                        <a:pt x="751" y="1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60" name="Google Shape;10560;p52"/>
                <p:cNvSpPr/>
                <p:nvPr/>
              </p:nvSpPr>
              <p:spPr>
                <a:xfrm>
                  <a:off x="2550866" y="3898368"/>
                  <a:ext cx="42287" cy="375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0" h="1093" extrusionOk="0">
                      <a:moveTo>
                        <a:pt x="888" y="205"/>
                      </a:moveTo>
                      <a:cubicBezTo>
                        <a:pt x="1229" y="410"/>
                        <a:pt x="1093" y="956"/>
                        <a:pt x="683" y="1024"/>
                      </a:cubicBezTo>
                      <a:cubicBezTo>
                        <a:pt x="273" y="1092"/>
                        <a:pt x="0" y="615"/>
                        <a:pt x="205" y="273"/>
                      </a:cubicBezTo>
                      <a:cubicBezTo>
                        <a:pt x="342" y="69"/>
                        <a:pt x="683" y="0"/>
                        <a:pt x="888" y="205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10561" name="Google Shape;10561;p52"/>
              <p:cNvGrpSpPr/>
              <p:nvPr/>
            </p:nvGrpSpPr>
            <p:grpSpPr>
              <a:xfrm rot="8840575">
                <a:off x="7443542" y="3730889"/>
                <a:ext cx="305681" cy="358794"/>
                <a:chOff x="1399963" y="545100"/>
                <a:chExt cx="305686" cy="358800"/>
              </a:xfrm>
            </p:grpSpPr>
            <p:sp>
              <p:nvSpPr>
                <p:cNvPr id="10562" name="Google Shape;10562;p52"/>
                <p:cNvSpPr/>
                <p:nvPr/>
              </p:nvSpPr>
              <p:spPr>
                <a:xfrm>
                  <a:off x="1618396" y="884214"/>
                  <a:ext cx="13680" cy="196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731" extrusionOk="0">
                      <a:moveTo>
                        <a:pt x="254" y="1"/>
                      </a:moveTo>
                      <a:cubicBezTo>
                        <a:pt x="127" y="1"/>
                        <a:pt x="1" y="89"/>
                        <a:pt x="1" y="265"/>
                      </a:cubicBezTo>
                      <a:lnTo>
                        <a:pt x="1" y="476"/>
                      </a:lnTo>
                      <a:cubicBezTo>
                        <a:pt x="1" y="610"/>
                        <a:pt x="102" y="731"/>
                        <a:pt x="233" y="731"/>
                      </a:cubicBezTo>
                      <a:cubicBezTo>
                        <a:pt x="240" y="731"/>
                        <a:pt x="247" y="730"/>
                        <a:pt x="254" y="730"/>
                      </a:cubicBezTo>
                      <a:cubicBezTo>
                        <a:pt x="261" y="730"/>
                        <a:pt x="269" y="731"/>
                        <a:pt x="276" y="731"/>
                      </a:cubicBezTo>
                      <a:cubicBezTo>
                        <a:pt x="406" y="731"/>
                        <a:pt x="508" y="610"/>
                        <a:pt x="508" y="476"/>
                      </a:cubicBezTo>
                      <a:lnTo>
                        <a:pt x="508" y="265"/>
                      </a:lnTo>
                      <a:cubicBezTo>
                        <a:pt x="508" y="89"/>
                        <a:pt x="381" y="1"/>
                        <a:pt x="254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63" name="Google Shape;10563;p52"/>
                <p:cNvSpPr/>
                <p:nvPr/>
              </p:nvSpPr>
              <p:spPr>
                <a:xfrm>
                  <a:off x="1614599" y="545100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5" y="1028"/>
                        <a:pt x="1325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64" name="Google Shape;10564;p52"/>
                <p:cNvSpPr/>
                <p:nvPr/>
              </p:nvSpPr>
              <p:spPr>
                <a:xfrm>
                  <a:off x="1628252" y="738895"/>
                  <a:ext cx="35682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8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65" name="Google Shape;10565;p52"/>
                <p:cNvSpPr/>
                <p:nvPr/>
              </p:nvSpPr>
              <p:spPr>
                <a:xfrm>
                  <a:off x="1399963" y="649000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66" name="Google Shape;10566;p52"/>
                <p:cNvSpPr/>
                <p:nvPr/>
              </p:nvSpPr>
              <p:spPr>
                <a:xfrm>
                  <a:off x="1669967" y="628155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67" name="Google Shape;10567;p52"/>
                <p:cNvSpPr/>
                <p:nvPr/>
              </p:nvSpPr>
              <p:spPr>
                <a:xfrm>
                  <a:off x="1531572" y="649000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1"/>
                      </a:moveTo>
                      <a:cubicBezTo>
                        <a:pt x="0" y="1"/>
                        <a:pt x="0" y="1029"/>
                        <a:pt x="662" y="1029"/>
                      </a:cubicBezTo>
                      <a:cubicBezTo>
                        <a:pt x="1324" y="1029"/>
                        <a:pt x="1324" y="1"/>
                        <a:pt x="662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10568" name="Google Shape;10568;p52"/>
              <p:cNvGrpSpPr/>
              <p:nvPr/>
            </p:nvGrpSpPr>
            <p:grpSpPr>
              <a:xfrm>
                <a:off x="7508794" y="3090493"/>
                <a:ext cx="834146" cy="859789"/>
                <a:chOff x="1100614" y="2563083"/>
                <a:chExt cx="1743616" cy="1797593"/>
              </a:xfrm>
            </p:grpSpPr>
            <p:sp>
              <p:nvSpPr>
                <p:cNvPr id="10569" name="Google Shape;10569;p52"/>
                <p:cNvSpPr/>
                <p:nvPr/>
              </p:nvSpPr>
              <p:spPr>
                <a:xfrm>
                  <a:off x="1659117" y="3593280"/>
                  <a:ext cx="140855" cy="986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97" h="2868" extrusionOk="0">
                      <a:moveTo>
                        <a:pt x="4096" y="69"/>
                      </a:moveTo>
                      <a:lnTo>
                        <a:pt x="4096" y="69"/>
                      </a:lnTo>
                      <a:lnTo>
                        <a:pt x="4096" y="1"/>
                      </a:lnTo>
                      <a:lnTo>
                        <a:pt x="4096" y="1"/>
                      </a:lnTo>
                      <a:lnTo>
                        <a:pt x="4096" y="1"/>
                      </a:lnTo>
                      <a:lnTo>
                        <a:pt x="4096" y="1"/>
                      </a:lnTo>
                      <a:lnTo>
                        <a:pt x="4096" y="1"/>
                      </a:lnTo>
                      <a:lnTo>
                        <a:pt x="1" y="2799"/>
                      </a:lnTo>
                      <a:cubicBezTo>
                        <a:pt x="69" y="2799"/>
                        <a:pt x="69" y="2868"/>
                        <a:pt x="137" y="2868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70" name="Google Shape;10570;p52"/>
                <p:cNvSpPr/>
                <p:nvPr/>
              </p:nvSpPr>
              <p:spPr>
                <a:xfrm>
                  <a:off x="1609851" y="3546351"/>
                  <a:ext cx="119711" cy="422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82" h="1230" extrusionOk="0">
                      <a:moveTo>
                        <a:pt x="3481" y="69"/>
                      </a:moveTo>
                      <a:lnTo>
                        <a:pt x="3481" y="69"/>
                      </a:lnTo>
                      <a:lnTo>
                        <a:pt x="3481" y="1"/>
                      </a:lnTo>
                      <a:lnTo>
                        <a:pt x="3481" y="1"/>
                      </a:lnTo>
                      <a:lnTo>
                        <a:pt x="0" y="1093"/>
                      </a:lnTo>
                      <a:lnTo>
                        <a:pt x="0" y="1229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71" name="Google Shape;10571;p52"/>
                <p:cNvSpPr/>
                <p:nvPr/>
              </p:nvSpPr>
              <p:spPr>
                <a:xfrm>
                  <a:off x="1745961" y="3675414"/>
                  <a:ext cx="77458" cy="1033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53" h="3005" extrusionOk="0">
                      <a:moveTo>
                        <a:pt x="2184" y="69"/>
                      </a:moveTo>
                      <a:lnTo>
                        <a:pt x="2253" y="69"/>
                      </a:lnTo>
                      <a:lnTo>
                        <a:pt x="2253" y="1"/>
                      </a:lnTo>
                      <a:lnTo>
                        <a:pt x="2253" y="1"/>
                      </a:lnTo>
                      <a:lnTo>
                        <a:pt x="2253" y="1"/>
                      </a:lnTo>
                      <a:cubicBezTo>
                        <a:pt x="2184" y="1"/>
                        <a:pt x="2184" y="1"/>
                        <a:pt x="2184" y="1"/>
                      </a:cubicBezTo>
                      <a:lnTo>
                        <a:pt x="2184" y="1"/>
                      </a:lnTo>
                      <a:lnTo>
                        <a:pt x="0" y="2936"/>
                      </a:lnTo>
                      <a:lnTo>
                        <a:pt x="68" y="3004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72" name="Google Shape;10572;p52"/>
                <p:cNvSpPr/>
                <p:nvPr/>
              </p:nvSpPr>
              <p:spPr>
                <a:xfrm>
                  <a:off x="1846866" y="3673076"/>
                  <a:ext cx="58687" cy="1596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7" h="4643" extrusionOk="0">
                      <a:moveTo>
                        <a:pt x="1707" y="1"/>
                      </a:moveTo>
                      <a:lnTo>
                        <a:pt x="1707" y="1"/>
                      </a:lnTo>
                      <a:lnTo>
                        <a:pt x="1707" y="1"/>
                      </a:lnTo>
                      <a:lnTo>
                        <a:pt x="1707" y="1"/>
                      </a:lnTo>
                      <a:lnTo>
                        <a:pt x="0" y="4574"/>
                      </a:lnTo>
                      <a:lnTo>
                        <a:pt x="137" y="4642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73" name="Google Shape;10573;p52"/>
                <p:cNvSpPr/>
                <p:nvPr/>
              </p:nvSpPr>
              <p:spPr>
                <a:xfrm>
                  <a:off x="1745961" y="3161501"/>
                  <a:ext cx="77458" cy="103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53" h="3004" extrusionOk="0">
                      <a:moveTo>
                        <a:pt x="2253" y="3004"/>
                      </a:moveTo>
                      <a:lnTo>
                        <a:pt x="2253" y="3004"/>
                      </a:lnTo>
                      <a:lnTo>
                        <a:pt x="2253" y="3004"/>
                      </a:lnTo>
                      <a:lnTo>
                        <a:pt x="2253" y="3004"/>
                      </a:lnTo>
                      <a:lnTo>
                        <a:pt x="2253" y="3004"/>
                      </a:lnTo>
                      <a:lnTo>
                        <a:pt x="137" y="0"/>
                      </a:lnTo>
                      <a:lnTo>
                        <a:pt x="0" y="69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74" name="Google Shape;10574;p52"/>
                <p:cNvSpPr/>
                <p:nvPr/>
              </p:nvSpPr>
              <p:spPr>
                <a:xfrm>
                  <a:off x="1591079" y="3464217"/>
                  <a:ext cx="171316" cy="47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83" h="138" extrusionOk="0">
                      <a:moveTo>
                        <a:pt x="4983" y="137"/>
                      </a:moveTo>
                      <a:lnTo>
                        <a:pt x="4983" y="137"/>
                      </a:lnTo>
                      <a:lnTo>
                        <a:pt x="4983" y="137"/>
                      </a:lnTo>
                      <a:lnTo>
                        <a:pt x="4983" y="69"/>
                      </a:lnTo>
                      <a:lnTo>
                        <a:pt x="4983" y="69"/>
                      </a:lnTo>
                      <a:lnTo>
                        <a:pt x="0" y="1"/>
                      </a:lnTo>
                      <a:cubicBezTo>
                        <a:pt x="0" y="1"/>
                        <a:pt x="0" y="69"/>
                        <a:pt x="0" y="1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75" name="Google Shape;10575;p52"/>
                <p:cNvSpPr/>
                <p:nvPr/>
              </p:nvSpPr>
              <p:spPr>
                <a:xfrm>
                  <a:off x="1973591" y="3088753"/>
                  <a:ext cx="7048" cy="1267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" h="3687" extrusionOk="0">
                      <a:moveTo>
                        <a:pt x="0" y="3686"/>
                      </a:moveTo>
                      <a:lnTo>
                        <a:pt x="137" y="3686"/>
                      </a:lnTo>
                      <a:lnTo>
                        <a:pt x="20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76" name="Google Shape;10576;p52"/>
                <p:cNvSpPr/>
                <p:nvPr/>
              </p:nvSpPr>
              <p:spPr>
                <a:xfrm>
                  <a:off x="1666165" y="3241297"/>
                  <a:ext cx="138483" cy="103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8" h="3004" extrusionOk="0">
                      <a:moveTo>
                        <a:pt x="3959" y="3004"/>
                      </a:moveTo>
                      <a:lnTo>
                        <a:pt x="3959" y="3004"/>
                      </a:lnTo>
                      <a:lnTo>
                        <a:pt x="4028" y="2935"/>
                      </a:lnTo>
                      <a:lnTo>
                        <a:pt x="4028" y="2935"/>
                      </a:lnTo>
                      <a:lnTo>
                        <a:pt x="69" y="0"/>
                      </a:lnTo>
                      <a:lnTo>
                        <a:pt x="0" y="68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77" name="Google Shape;10577;p52"/>
                <p:cNvSpPr/>
                <p:nvPr/>
              </p:nvSpPr>
              <p:spPr>
                <a:xfrm>
                  <a:off x="2144872" y="3595652"/>
                  <a:ext cx="138517" cy="1056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9" h="3072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68"/>
                      </a:lnTo>
                      <a:lnTo>
                        <a:pt x="1" y="68"/>
                      </a:lnTo>
                      <a:lnTo>
                        <a:pt x="3892" y="3072"/>
                      </a:lnTo>
                      <a:lnTo>
                        <a:pt x="4028" y="2935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78" name="Google Shape;10578;p52"/>
                <p:cNvSpPr/>
                <p:nvPr/>
              </p:nvSpPr>
              <p:spPr>
                <a:xfrm>
                  <a:off x="1966543" y="3727052"/>
                  <a:ext cx="7082" cy="1267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" h="3687" extrusionOk="0">
                      <a:moveTo>
                        <a:pt x="205" y="0"/>
                      </a:moveTo>
                      <a:lnTo>
                        <a:pt x="69" y="0"/>
                      </a:lnTo>
                      <a:lnTo>
                        <a:pt x="0" y="3686"/>
                      </a:lnTo>
                      <a:lnTo>
                        <a:pt x="137" y="3686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79" name="Google Shape;10579;p52"/>
                <p:cNvSpPr/>
                <p:nvPr/>
              </p:nvSpPr>
              <p:spPr>
                <a:xfrm>
                  <a:off x="2217620" y="3353926"/>
                  <a:ext cx="119711" cy="422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82" h="1230" extrusionOk="0">
                      <a:moveTo>
                        <a:pt x="1" y="1093"/>
                      </a:moveTo>
                      <a:lnTo>
                        <a:pt x="1" y="1093"/>
                      </a:lnTo>
                      <a:lnTo>
                        <a:pt x="1" y="1229"/>
                      </a:lnTo>
                      <a:lnTo>
                        <a:pt x="3482" y="205"/>
                      </a:lnTo>
                      <a:lnTo>
                        <a:pt x="3482" y="1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80" name="Google Shape;10580;p52"/>
                <p:cNvSpPr/>
                <p:nvPr/>
              </p:nvSpPr>
              <p:spPr>
                <a:xfrm>
                  <a:off x="2184787" y="3471265"/>
                  <a:ext cx="171350" cy="70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84" h="206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37"/>
                      </a:lnTo>
                      <a:lnTo>
                        <a:pt x="4983" y="205"/>
                      </a:lnTo>
                      <a:lnTo>
                        <a:pt x="4983" y="69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81" name="Google Shape;10581;p52"/>
                <p:cNvSpPr/>
                <p:nvPr/>
              </p:nvSpPr>
              <p:spPr>
                <a:xfrm>
                  <a:off x="2121425" y="3677786"/>
                  <a:ext cx="75120" cy="1056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85" h="3072" extrusionOk="0">
                      <a:moveTo>
                        <a:pt x="69" y="0"/>
                      </a:moveTo>
                      <a:lnTo>
                        <a:pt x="69" y="0"/>
                      </a:lnTo>
                      <a:lnTo>
                        <a:pt x="69" y="0"/>
                      </a:lnTo>
                      <a:lnTo>
                        <a:pt x="0" y="68"/>
                      </a:lnTo>
                      <a:lnTo>
                        <a:pt x="0" y="68"/>
                      </a:lnTo>
                      <a:lnTo>
                        <a:pt x="2116" y="3072"/>
                      </a:lnTo>
                      <a:lnTo>
                        <a:pt x="2185" y="3003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82" name="Google Shape;10582;p52"/>
                <p:cNvSpPr/>
                <p:nvPr/>
              </p:nvSpPr>
              <p:spPr>
                <a:xfrm>
                  <a:off x="2034581" y="3673076"/>
                  <a:ext cx="54011" cy="1619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71" h="4711" extrusionOk="0">
                      <a:moveTo>
                        <a:pt x="69" y="1"/>
                      </a:moveTo>
                      <a:lnTo>
                        <a:pt x="69" y="1"/>
                      </a:lnTo>
                      <a:lnTo>
                        <a:pt x="69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434" y="4710"/>
                      </a:lnTo>
                      <a:lnTo>
                        <a:pt x="1571" y="4710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83" name="Google Shape;10583;p52"/>
                <p:cNvSpPr/>
                <p:nvPr/>
              </p:nvSpPr>
              <p:spPr>
                <a:xfrm>
                  <a:off x="1487802" y="3105187"/>
                  <a:ext cx="171350" cy="1314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84" h="3823" extrusionOk="0">
                      <a:moveTo>
                        <a:pt x="4984" y="3686"/>
                      </a:moveTo>
                      <a:lnTo>
                        <a:pt x="137" y="0"/>
                      </a:lnTo>
                      <a:lnTo>
                        <a:pt x="1" y="205"/>
                      </a:lnTo>
                      <a:lnTo>
                        <a:pt x="4915" y="3823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84" name="Google Shape;10584;p52"/>
                <p:cNvSpPr/>
                <p:nvPr/>
              </p:nvSpPr>
              <p:spPr>
                <a:xfrm>
                  <a:off x="1398654" y="3274130"/>
                  <a:ext cx="201845" cy="727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71" h="2117" extrusionOk="0">
                      <a:moveTo>
                        <a:pt x="5802" y="2117"/>
                      </a:moveTo>
                      <a:cubicBezTo>
                        <a:pt x="5802" y="2049"/>
                        <a:pt x="5802" y="2049"/>
                        <a:pt x="5870" y="1980"/>
                      </a:cubicBezTo>
                      <a:lnTo>
                        <a:pt x="68" y="1"/>
                      </a:lnTo>
                      <a:lnTo>
                        <a:pt x="0" y="206"/>
                      </a:lnTo>
                      <a:lnTo>
                        <a:pt x="0" y="206"/>
                      </a:lnTo>
                      <a:lnTo>
                        <a:pt x="5802" y="2117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85" name="Google Shape;10585;p52"/>
                <p:cNvSpPr/>
                <p:nvPr/>
              </p:nvSpPr>
              <p:spPr>
                <a:xfrm>
                  <a:off x="2471070" y="3842053"/>
                  <a:ext cx="93892" cy="751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1" h="2185" extrusionOk="0">
                      <a:moveTo>
                        <a:pt x="2594" y="2184"/>
                      </a:moveTo>
                      <a:lnTo>
                        <a:pt x="2594" y="2184"/>
                      </a:lnTo>
                      <a:lnTo>
                        <a:pt x="2731" y="1980"/>
                      </a:lnTo>
                      <a:lnTo>
                        <a:pt x="2731" y="1980"/>
                      </a:lnTo>
                      <a:lnTo>
                        <a:pt x="205" y="0"/>
                      </a:lnTo>
                      <a:cubicBezTo>
                        <a:pt x="137" y="68"/>
                        <a:pt x="69" y="205"/>
                        <a:pt x="1" y="273"/>
                      </a:cubicBezTo>
                      <a:lnTo>
                        <a:pt x="2594" y="2184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86" name="Google Shape;10586;p52"/>
                <p:cNvSpPr/>
                <p:nvPr/>
              </p:nvSpPr>
              <p:spPr>
                <a:xfrm>
                  <a:off x="1370497" y="3457169"/>
                  <a:ext cx="208858" cy="94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75" h="274" extrusionOk="0">
                      <a:moveTo>
                        <a:pt x="6075" y="137"/>
                      </a:moveTo>
                      <a:lnTo>
                        <a:pt x="0" y="1"/>
                      </a:lnTo>
                      <a:lnTo>
                        <a:pt x="0" y="274"/>
                      </a:lnTo>
                      <a:lnTo>
                        <a:pt x="6075" y="274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87" name="Google Shape;10587;p52"/>
                <p:cNvSpPr/>
                <p:nvPr/>
              </p:nvSpPr>
              <p:spPr>
                <a:xfrm>
                  <a:off x="1236724" y="3454831"/>
                  <a:ext cx="110325" cy="94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09" h="274" extrusionOk="0">
                      <a:moveTo>
                        <a:pt x="0" y="274"/>
                      </a:moveTo>
                      <a:lnTo>
                        <a:pt x="0" y="274"/>
                      </a:lnTo>
                      <a:lnTo>
                        <a:pt x="3208" y="274"/>
                      </a:lnTo>
                      <a:lnTo>
                        <a:pt x="3208" y="69"/>
                      </a:lnTo>
                      <a:lnTo>
                        <a:pt x="0" y="1"/>
                      </a:lnTo>
                      <a:lnTo>
                        <a:pt x="0" y="1"/>
                      </a:lnTo>
                      <a:cubicBezTo>
                        <a:pt x="0" y="69"/>
                        <a:pt x="0" y="137"/>
                        <a:pt x="0" y="205"/>
                      </a:cubicBezTo>
                      <a:lnTo>
                        <a:pt x="0" y="205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88" name="Google Shape;10588;p52"/>
                <p:cNvSpPr/>
                <p:nvPr/>
              </p:nvSpPr>
              <p:spPr>
                <a:xfrm>
                  <a:off x="2041629" y="3109863"/>
                  <a:ext cx="58721" cy="1619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8" h="4711" extrusionOk="0">
                      <a:moveTo>
                        <a:pt x="1" y="4642"/>
                      </a:moveTo>
                      <a:lnTo>
                        <a:pt x="69" y="4711"/>
                      </a:lnTo>
                      <a:lnTo>
                        <a:pt x="69" y="4711"/>
                      </a:lnTo>
                      <a:lnTo>
                        <a:pt x="1707" y="69"/>
                      </a:lnTo>
                      <a:lnTo>
                        <a:pt x="1571" y="1"/>
                      </a:lnTo>
                      <a:lnTo>
                        <a:pt x="1" y="4642"/>
                      </a:lnTo>
                      <a:lnTo>
                        <a:pt x="1" y="4642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89" name="Google Shape;10589;p52"/>
                <p:cNvSpPr/>
                <p:nvPr/>
              </p:nvSpPr>
              <p:spPr>
                <a:xfrm>
                  <a:off x="2288030" y="3705943"/>
                  <a:ext cx="171350" cy="1314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84" h="3823" extrusionOk="0">
                      <a:moveTo>
                        <a:pt x="1" y="137"/>
                      </a:moveTo>
                      <a:lnTo>
                        <a:pt x="4847" y="3823"/>
                      </a:lnTo>
                      <a:lnTo>
                        <a:pt x="4983" y="3618"/>
                      </a:lnTo>
                      <a:lnTo>
                        <a:pt x="69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90" name="Google Shape;10590;p52"/>
                <p:cNvSpPr/>
                <p:nvPr/>
              </p:nvSpPr>
              <p:spPr>
                <a:xfrm>
                  <a:off x="2346717" y="3595652"/>
                  <a:ext cx="201845" cy="704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71" h="2048" extrusionOk="0">
                      <a:moveTo>
                        <a:pt x="68" y="0"/>
                      </a:moveTo>
                      <a:lnTo>
                        <a:pt x="0" y="68"/>
                      </a:lnTo>
                      <a:lnTo>
                        <a:pt x="5802" y="2048"/>
                      </a:lnTo>
                      <a:cubicBezTo>
                        <a:pt x="5802" y="2048"/>
                        <a:pt x="5802" y="1911"/>
                        <a:pt x="5870" y="1843"/>
                      </a:cubicBezTo>
                      <a:lnTo>
                        <a:pt x="5870" y="1843"/>
                      </a:lnTo>
                      <a:lnTo>
                        <a:pt x="68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91" name="Google Shape;10591;p52"/>
                <p:cNvSpPr/>
                <p:nvPr/>
              </p:nvSpPr>
              <p:spPr>
                <a:xfrm>
                  <a:off x="2569637" y="3199044"/>
                  <a:ext cx="253484" cy="868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73" h="2527" extrusionOk="0">
                      <a:moveTo>
                        <a:pt x="69" y="2526"/>
                      </a:moveTo>
                      <a:lnTo>
                        <a:pt x="7372" y="274"/>
                      </a:lnTo>
                      <a:lnTo>
                        <a:pt x="7372" y="274"/>
                      </a:lnTo>
                      <a:lnTo>
                        <a:pt x="7304" y="1"/>
                      </a:lnTo>
                      <a:lnTo>
                        <a:pt x="7304" y="1"/>
                      </a:lnTo>
                      <a:lnTo>
                        <a:pt x="0" y="2321"/>
                      </a:lnTo>
                      <a:cubicBezTo>
                        <a:pt x="0" y="2390"/>
                        <a:pt x="69" y="2458"/>
                        <a:pt x="69" y="2526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92" name="Google Shape;10592;p52"/>
                <p:cNvSpPr/>
                <p:nvPr/>
              </p:nvSpPr>
              <p:spPr>
                <a:xfrm>
                  <a:off x="1858590" y="3107525"/>
                  <a:ext cx="54011" cy="1619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71" h="4711" extrusionOk="0">
                      <a:moveTo>
                        <a:pt x="1502" y="4710"/>
                      </a:moveTo>
                      <a:lnTo>
                        <a:pt x="1570" y="4710"/>
                      </a:lnTo>
                      <a:lnTo>
                        <a:pt x="137" y="1"/>
                      </a:lnTo>
                      <a:lnTo>
                        <a:pt x="1" y="1"/>
                      </a:lnTo>
                      <a:lnTo>
                        <a:pt x="1502" y="4642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93" name="Google Shape;10593;p52"/>
                <p:cNvSpPr/>
                <p:nvPr/>
              </p:nvSpPr>
              <p:spPr>
                <a:xfrm>
                  <a:off x="2144872" y="3248311"/>
                  <a:ext cx="140855" cy="1009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97" h="2937" extrusionOk="0">
                      <a:moveTo>
                        <a:pt x="1" y="2868"/>
                      </a:moveTo>
                      <a:lnTo>
                        <a:pt x="1" y="2936"/>
                      </a:lnTo>
                      <a:lnTo>
                        <a:pt x="1" y="2936"/>
                      </a:lnTo>
                      <a:lnTo>
                        <a:pt x="4096" y="138"/>
                      </a:lnTo>
                      <a:lnTo>
                        <a:pt x="3960" y="1"/>
                      </a:lnTo>
                      <a:lnTo>
                        <a:pt x="1" y="2868"/>
                      </a:lnTo>
                      <a:lnTo>
                        <a:pt x="1" y="2868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94" name="Google Shape;10594;p52"/>
                <p:cNvSpPr/>
                <p:nvPr/>
              </p:nvSpPr>
              <p:spPr>
                <a:xfrm>
                  <a:off x="2123763" y="3161501"/>
                  <a:ext cx="77493" cy="105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54" h="3073" extrusionOk="0">
                      <a:moveTo>
                        <a:pt x="1" y="3004"/>
                      </a:moveTo>
                      <a:lnTo>
                        <a:pt x="69" y="3072"/>
                      </a:lnTo>
                      <a:lnTo>
                        <a:pt x="69" y="3072"/>
                      </a:lnTo>
                      <a:lnTo>
                        <a:pt x="2253" y="137"/>
                      </a:lnTo>
                      <a:lnTo>
                        <a:pt x="2185" y="0"/>
                      </a:lnTo>
                      <a:lnTo>
                        <a:pt x="1" y="3004"/>
                      </a:lnTo>
                      <a:lnTo>
                        <a:pt x="1" y="3004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95" name="Google Shape;10595;p52"/>
                <p:cNvSpPr/>
                <p:nvPr/>
              </p:nvSpPr>
              <p:spPr>
                <a:xfrm>
                  <a:off x="1609851" y="3346878"/>
                  <a:ext cx="122049" cy="44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50" h="1298" extrusionOk="0">
                      <a:moveTo>
                        <a:pt x="3550" y="1298"/>
                      </a:moveTo>
                      <a:lnTo>
                        <a:pt x="3550" y="1161"/>
                      </a:lnTo>
                      <a:lnTo>
                        <a:pt x="3550" y="1161"/>
                      </a:lnTo>
                      <a:lnTo>
                        <a:pt x="69" y="1"/>
                      </a:lnTo>
                      <a:cubicBezTo>
                        <a:pt x="69" y="69"/>
                        <a:pt x="0" y="69"/>
                        <a:pt x="0" y="137"/>
                      </a:cubicBezTo>
                      <a:lnTo>
                        <a:pt x="0" y="137"/>
                      </a:lnTo>
                      <a:lnTo>
                        <a:pt x="3481" y="1298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96" name="Google Shape;10596;p52"/>
                <p:cNvSpPr/>
                <p:nvPr/>
              </p:nvSpPr>
              <p:spPr>
                <a:xfrm>
                  <a:off x="1382221" y="3023053"/>
                  <a:ext cx="91554" cy="751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63" h="2185" extrusionOk="0">
                      <a:moveTo>
                        <a:pt x="137" y="69"/>
                      </a:moveTo>
                      <a:lnTo>
                        <a:pt x="0" y="273"/>
                      </a:lnTo>
                      <a:lnTo>
                        <a:pt x="0" y="273"/>
                      </a:lnTo>
                      <a:lnTo>
                        <a:pt x="2526" y="2185"/>
                      </a:lnTo>
                      <a:lnTo>
                        <a:pt x="2662" y="1980"/>
                      </a:lnTo>
                      <a:lnTo>
                        <a:pt x="137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97" name="Google Shape;10597;p52"/>
                <p:cNvSpPr/>
                <p:nvPr/>
              </p:nvSpPr>
              <p:spPr>
                <a:xfrm>
                  <a:off x="2215282" y="3551061"/>
                  <a:ext cx="119711" cy="44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82" h="1298" extrusionOk="0">
                      <a:moveTo>
                        <a:pt x="1" y="0"/>
                      </a:moveTo>
                      <a:lnTo>
                        <a:pt x="1" y="68"/>
                      </a:lnTo>
                      <a:lnTo>
                        <a:pt x="1" y="68"/>
                      </a:lnTo>
                      <a:lnTo>
                        <a:pt x="3482" y="1297"/>
                      </a:lnTo>
                      <a:lnTo>
                        <a:pt x="3482" y="1161"/>
                      </a:lnTo>
                      <a:lnTo>
                        <a:pt x="3482" y="116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98" name="Google Shape;10598;p52"/>
                <p:cNvSpPr/>
                <p:nvPr/>
              </p:nvSpPr>
              <p:spPr>
                <a:xfrm>
                  <a:off x="2349055" y="3285888"/>
                  <a:ext cx="201845" cy="680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71" h="1980" extrusionOk="0">
                      <a:moveTo>
                        <a:pt x="5802" y="0"/>
                      </a:moveTo>
                      <a:lnTo>
                        <a:pt x="0" y="1843"/>
                      </a:lnTo>
                      <a:lnTo>
                        <a:pt x="69" y="1980"/>
                      </a:lnTo>
                      <a:lnTo>
                        <a:pt x="5870" y="205"/>
                      </a:lnTo>
                      <a:cubicBezTo>
                        <a:pt x="5870" y="137"/>
                        <a:pt x="5802" y="68"/>
                        <a:pt x="5802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99" name="Google Shape;10599;p52"/>
                <p:cNvSpPr/>
                <p:nvPr/>
              </p:nvSpPr>
              <p:spPr>
                <a:xfrm>
                  <a:off x="1396282" y="3586266"/>
                  <a:ext cx="201845" cy="704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71" h="2048" extrusionOk="0">
                      <a:moveTo>
                        <a:pt x="5871" y="137"/>
                      </a:moveTo>
                      <a:cubicBezTo>
                        <a:pt x="5803" y="137"/>
                        <a:pt x="5803" y="68"/>
                        <a:pt x="5803" y="0"/>
                      </a:cubicBezTo>
                      <a:lnTo>
                        <a:pt x="1" y="1775"/>
                      </a:lnTo>
                      <a:cubicBezTo>
                        <a:pt x="1" y="1843"/>
                        <a:pt x="1" y="1980"/>
                        <a:pt x="69" y="2048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00" name="Google Shape;10600;p52"/>
                <p:cNvSpPr/>
                <p:nvPr/>
              </p:nvSpPr>
              <p:spPr>
                <a:xfrm>
                  <a:off x="1128771" y="3184983"/>
                  <a:ext cx="253484" cy="891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73" h="2594" extrusionOk="0">
                      <a:moveTo>
                        <a:pt x="7304" y="2594"/>
                      </a:moveTo>
                      <a:lnTo>
                        <a:pt x="7372" y="2389"/>
                      </a:lnTo>
                      <a:lnTo>
                        <a:pt x="137" y="0"/>
                      </a:lnTo>
                      <a:lnTo>
                        <a:pt x="137" y="0"/>
                      </a:lnTo>
                      <a:cubicBezTo>
                        <a:pt x="137" y="68"/>
                        <a:pt x="69" y="137"/>
                        <a:pt x="1" y="205"/>
                      </a:cubicBezTo>
                      <a:lnTo>
                        <a:pt x="1" y="205"/>
                      </a:lnTo>
                      <a:lnTo>
                        <a:pt x="7304" y="2594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01" name="Google Shape;10601;p52"/>
                <p:cNvSpPr/>
                <p:nvPr/>
              </p:nvSpPr>
              <p:spPr>
                <a:xfrm>
                  <a:off x="2342007" y="2755508"/>
                  <a:ext cx="164302" cy="2159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79" h="6281" extrusionOk="0">
                      <a:moveTo>
                        <a:pt x="205" y="6281"/>
                      </a:moveTo>
                      <a:lnTo>
                        <a:pt x="4779" y="137"/>
                      </a:lnTo>
                      <a:lnTo>
                        <a:pt x="4779" y="137"/>
                      </a:lnTo>
                      <a:lnTo>
                        <a:pt x="4642" y="1"/>
                      </a:lnTo>
                      <a:lnTo>
                        <a:pt x="4642" y="1"/>
                      </a:lnTo>
                      <a:lnTo>
                        <a:pt x="4574" y="1"/>
                      </a:lnTo>
                      <a:lnTo>
                        <a:pt x="4574" y="1"/>
                      </a:lnTo>
                      <a:lnTo>
                        <a:pt x="1" y="6144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02" name="Google Shape;10602;p52"/>
                <p:cNvSpPr/>
                <p:nvPr/>
              </p:nvSpPr>
              <p:spPr>
                <a:xfrm>
                  <a:off x="1454969" y="2743784"/>
                  <a:ext cx="159592" cy="2206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42" h="6417" extrusionOk="0">
                      <a:moveTo>
                        <a:pt x="4642" y="6280"/>
                      </a:moveTo>
                      <a:lnTo>
                        <a:pt x="205" y="1"/>
                      </a:lnTo>
                      <a:lnTo>
                        <a:pt x="205" y="1"/>
                      </a:lnTo>
                      <a:lnTo>
                        <a:pt x="0" y="205"/>
                      </a:lnTo>
                      <a:lnTo>
                        <a:pt x="0" y="205"/>
                      </a:lnTo>
                      <a:lnTo>
                        <a:pt x="4437" y="6417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03" name="Google Shape;10603;p52"/>
                <p:cNvSpPr/>
                <p:nvPr/>
              </p:nvSpPr>
              <p:spPr>
                <a:xfrm>
                  <a:off x="2170692" y="2771942"/>
                  <a:ext cx="44625" cy="1079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8" h="3141" extrusionOk="0">
                      <a:moveTo>
                        <a:pt x="1" y="3072"/>
                      </a:moveTo>
                      <a:lnTo>
                        <a:pt x="274" y="3141"/>
                      </a:lnTo>
                      <a:lnTo>
                        <a:pt x="1298" y="69"/>
                      </a:lnTo>
                      <a:lnTo>
                        <a:pt x="1298" y="69"/>
                      </a:lnTo>
                      <a:lnTo>
                        <a:pt x="1093" y="69"/>
                      </a:lnTo>
                      <a:lnTo>
                        <a:pt x="1093" y="1"/>
                      </a:lnTo>
                      <a:lnTo>
                        <a:pt x="1093" y="1"/>
                      </a:lnTo>
                      <a:lnTo>
                        <a:pt x="1093" y="1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04" name="Google Shape;10604;p52"/>
                <p:cNvSpPr/>
                <p:nvPr/>
              </p:nvSpPr>
              <p:spPr>
                <a:xfrm>
                  <a:off x="1752975" y="2764894"/>
                  <a:ext cx="39950" cy="1103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2" h="3210" extrusionOk="0">
                      <a:moveTo>
                        <a:pt x="1161" y="3141"/>
                      </a:moveTo>
                      <a:lnTo>
                        <a:pt x="206" y="1"/>
                      </a:lnTo>
                      <a:lnTo>
                        <a:pt x="206" y="1"/>
                      </a:lnTo>
                      <a:lnTo>
                        <a:pt x="1" y="69"/>
                      </a:lnTo>
                      <a:lnTo>
                        <a:pt x="1" y="69"/>
                      </a:lnTo>
                      <a:lnTo>
                        <a:pt x="957" y="3209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05" name="Google Shape;10605;p52"/>
                <p:cNvSpPr/>
                <p:nvPr/>
              </p:nvSpPr>
              <p:spPr>
                <a:xfrm>
                  <a:off x="1370497" y="3830295"/>
                  <a:ext cx="93892" cy="681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1" h="1981" extrusionOk="0">
                      <a:moveTo>
                        <a:pt x="2594" y="1"/>
                      </a:moveTo>
                      <a:lnTo>
                        <a:pt x="0" y="1776"/>
                      </a:lnTo>
                      <a:lnTo>
                        <a:pt x="0" y="1776"/>
                      </a:lnTo>
                      <a:lnTo>
                        <a:pt x="137" y="1980"/>
                      </a:lnTo>
                      <a:lnTo>
                        <a:pt x="137" y="1980"/>
                      </a:lnTo>
                      <a:lnTo>
                        <a:pt x="2730" y="69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06" name="Google Shape;10606;p52"/>
                <p:cNvSpPr/>
                <p:nvPr/>
              </p:nvSpPr>
              <p:spPr>
                <a:xfrm>
                  <a:off x="1975929" y="2579517"/>
                  <a:ext cx="11758" cy="2652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2" h="7714" extrusionOk="0">
                      <a:moveTo>
                        <a:pt x="0" y="7714"/>
                      </a:moveTo>
                      <a:lnTo>
                        <a:pt x="205" y="7714"/>
                      </a:lnTo>
                      <a:lnTo>
                        <a:pt x="342" y="69"/>
                      </a:lnTo>
                      <a:lnTo>
                        <a:pt x="69" y="69"/>
                      </a:lnTo>
                      <a:lnTo>
                        <a:pt x="69" y="1"/>
                      </a:lnTo>
                      <a:lnTo>
                        <a:pt x="69" y="69"/>
                      </a:lnTo>
                      <a:lnTo>
                        <a:pt x="69" y="69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07" name="Google Shape;10607;p52"/>
                <p:cNvSpPr/>
                <p:nvPr/>
              </p:nvSpPr>
              <p:spPr>
                <a:xfrm>
                  <a:off x="1124096" y="3654304"/>
                  <a:ext cx="253449" cy="868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72" h="2527" extrusionOk="0">
                      <a:moveTo>
                        <a:pt x="7304" y="1"/>
                      </a:moveTo>
                      <a:lnTo>
                        <a:pt x="0" y="2253"/>
                      </a:lnTo>
                      <a:lnTo>
                        <a:pt x="0" y="2253"/>
                      </a:lnTo>
                      <a:cubicBezTo>
                        <a:pt x="0" y="2390"/>
                        <a:pt x="68" y="2458"/>
                        <a:pt x="68" y="2526"/>
                      </a:cubicBezTo>
                      <a:lnTo>
                        <a:pt x="68" y="2526"/>
                      </a:lnTo>
                      <a:lnTo>
                        <a:pt x="68" y="2526"/>
                      </a:lnTo>
                      <a:lnTo>
                        <a:pt x="68" y="2526"/>
                      </a:lnTo>
                      <a:lnTo>
                        <a:pt x="7372" y="205"/>
                      </a:lnTo>
                      <a:cubicBezTo>
                        <a:pt x="7372" y="137"/>
                        <a:pt x="7304" y="69"/>
                        <a:pt x="7304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08" name="Google Shape;10608;p52"/>
                <p:cNvSpPr/>
                <p:nvPr/>
              </p:nvSpPr>
              <p:spPr>
                <a:xfrm>
                  <a:off x="2332621" y="3978164"/>
                  <a:ext cx="159592" cy="2206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42" h="6417" extrusionOk="0">
                      <a:moveTo>
                        <a:pt x="0" y="137"/>
                      </a:moveTo>
                      <a:lnTo>
                        <a:pt x="4437" y="6416"/>
                      </a:lnTo>
                      <a:lnTo>
                        <a:pt x="4437" y="6416"/>
                      </a:lnTo>
                      <a:lnTo>
                        <a:pt x="4642" y="6280"/>
                      </a:lnTo>
                      <a:lnTo>
                        <a:pt x="4642" y="6280"/>
                      </a:lnTo>
                      <a:lnTo>
                        <a:pt x="205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09" name="Google Shape;10609;p52"/>
                <p:cNvSpPr/>
                <p:nvPr/>
              </p:nvSpPr>
              <p:spPr>
                <a:xfrm>
                  <a:off x="2154258" y="4067311"/>
                  <a:ext cx="39950" cy="110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2" h="3209" extrusionOk="0">
                      <a:moveTo>
                        <a:pt x="1" y="69"/>
                      </a:moveTo>
                      <a:lnTo>
                        <a:pt x="888" y="3209"/>
                      </a:lnTo>
                      <a:lnTo>
                        <a:pt x="888" y="3209"/>
                      </a:lnTo>
                      <a:lnTo>
                        <a:pt x="1161" y="3072"/>
                      </a:lnTo>
                      <a:lnTo>
                        <a:pt x="1161" y="3072"/>
                      </a:lnTo>
                      <a:lnTo>
                        <a:pt x="206" y="1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10" name="Google Shape;10610;p52"/>
                <p:cNvSpPr/>
                <p:nvPr/>
              </p:nvSpPr>
              <p:spPr>
                <a:xfrm>
                  <a:off x="2567299" y="3666028"/>
                  <a:ext cx="251112" cy="939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04" h="2732" extrusionOk="0">
                      <a:moveTo>
                        <a:pt x="68" y="1"/>
                      </a:moveTo>
                      <a:cubicBezTo>
                        <a:pt x="0" y="1"/>
                        <a:pt x="0" y="1"/>
                        <a:pt x="68" y="69"/>
                      </a:cubicBezTo>
                      <a:cubicBezTo>
                        <a:pt x="0" y="137"/>
                        <a:pt x="0" y="206"/>
                        <a:pt x="0" y="274"/>
                      </a:cubicBezTo>
                      <a:lnTo>
                        <a:pt x="7167" y="2731"/>
                      </a:lnTo>
                      <a:lnTo>
                        <a:pt x="7167" y="2731"/>
                      </a:lnTo>
                      <a:lnTo>
                        <a:pt x="7304" y="2458"/>
                      </a:lnTo>
                      <a:lnTo>
                        <a:pt x="7304" y="2390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11" name="Google Shape;10611;p52"/>
                <p:cNvSpPr/>
                <p:nvPr/>
              </p:nvSpPr>
              <p:spPr>
                <a:xfrm>
                  <a:off x="1729527" y="4062635"/>
                  <a:ext cx="44625" cy="1056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8" h="3072" extrusionOk="0">
                      <a:moveTo>
                        <a:pt x="1093" y="0"/>
                      </a:moveTo>
                      <a:lnTo>
                        <a:pt x="0" y="3004"/>
                      </a:lnTo>
                      <a:lnTo>
                        <a:pt x="0" y="3004"/>
                      </a:lnTo>
                      <a:lnTo>
                        <a:pt x="273" y="3072"/>
                      </a:lnTo>
                      <a:lnTo>
                        <a:pt x="273" y="3072"/>
                      </a:lnTo>
                      <a:lnTo>
                        <a:pt x="1297" y="69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12" name="Google Shape;10612;p52"/>
                <p:cNvSpPr/>
                <p:nvPr/>
              </p:nvSpPr>
              <p:spPr>
                <a:xfrm>
                  <a:off x="1438535" y="3971116"/>
                  <a:ext cx="166640" cy="215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47" h="6280" extrusionOk="0">
                      <a:moveTo>
                        <a:pt x="4574" y="0"/>
                      </a:moveTo>
                      <a:lnTo>
                        <a:pt x="1" y="6143"/>
                      </a:lnTo>
                      <a:lnTo>
                        <a:pt x="1" y="6143"/>
                      </a:lnTo>
                      <a:lnTo>
                        <a:pt x="274" y="6280"/>
                      </a:lnTo>
                      <a:lnTo>
                        <a:pt x="274" y="6280"/>
                      </a:lnTo>
                      <a:lnTo>
                        <a:pt x="4847" y="137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13" name="Google Shape;10613;p52"/>
                <p:cNvSpPr/>
                <p:nvPr/>
              </p:nvSpPr>
              <p:spPr>
                <a:xfrm>
                  <a:off x="1959495" y="4095468"/>
                  <a:ext cx="9420" cy="2652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4" h="7714" extrusionOk="0">
                      <a:moveTo>
                        <a:pt x="69" y="69"/>
                      </a:moveTo>
                      <a:lnTo>
                        <a:pt x="1" y="7714"/>
                      </a:lnTo>
                      <a:lnTo>
                        <a:pt x="1" y="7714"/>
                      </a:lnTo>
                      <a:lnTo>
                        <a:pt x="274" y="7714"/>
                      </a:lnTo>
                      <a:lnTo>
                        <a:pt x="274" y="1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14" name="Google Shape;10614;p52"/>
                <p:cNvSpPr/>
                <p:nvPr/>
              </p:nvSpPr>
              <p:spPr>
                <a:xfrm>
                  <a:off x="1973591" y="2865833"/>
                  <a:ext cx="9420" cy="2112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4" h="6144" extrusionOk="0">
                      <a:moveTo>
                        <a:pt x="0" y="6143"/>
                      </a:moveTo>
                      <a:lnTo>
                        <a:pt x="205" y="6143"/>
                      </a:lnTo>
                      <a:lnTo>
                        <a:pt x="273" y="0"/>
                      </a:lnTo>
                      <a:lnTo>
                        <a:pt x="68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15" name="Google Shape;10615;p52"/>
                <p:cNvSpPr/>
                <p:nvPr/>
              </p:nvSpPr>
              <p:spPr>
                <a:xfrm>
                  <a:off x="1619236" y="2976124"/>
                  <a:ext cx="126759" cy="1760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7" h="5120" extrusionOk="0">
                      <a:moveTo>
                        <a:pt x="2458" y="3550"/>
                      </a:moveTo>
                      <a:lnTo>
                        <a:pt x="3550" y="5119"/>
                      </a:lnTo>
                      <a:lnTo>
                        <a:pt x="3686" y="4983"/>
                      </a:lnTo>
                      <a:lnTo>
                        <a:pt x="205" y="0"/>
                      </a:lnTo>
                      <a:lnTo>
                        <a:pt x="0" y="137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16" name="Google Shape;10616;p52"/>
                <p:cNvSpPr/>
                <p:nvPr/>
              </p:nvSpPr>
              <p:spPr>
                <a:xfrm>
                  <a:off x="1609851" y="3785705"/>
                  <a:ext cx="129097" cy="1736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55" h="5052" extrusionOk="0">
                      <a:moveTo>
                        <a:pt x="3754" y="137"/>
                      </a:moveTo>
                      <a:lnTo>
                        <a:pt x="3686" y="1"/>
                      </a:lnTo>
                      <a:lnTo>
                        <a:pt x="0" y="4915"/>
                      </a:lnTo>
                      <a:lnTo>
                        <a:pt x="205" y="5052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17" name="Google Shape;10617;p52"/>
                <p:cNvSpPr/>
                <p:nvPr/>
              </p:nvSpPr>
              <p:spPr>
                <a:xfrm>
                  <a:off x="1792890" y="2893991"/>
                  <a:ext cx="65735" cy="2018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2" h="5871" extrusionOk="0">
                      <a:moveTo>
                        <a:pt x="1775" y="5870"/>
                      </a:moveTo>
                      <a:lnTo>
                        <a:pt x="1912" y="5802"/>
                      </a:lnTo>
                      <a:lnTo>
                        <a:pt x="205" y="0"/>
                      </a:lnTo>
                      <a:lnTo>
                        <a:pt x="0" y="68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18" name="Google Shape;10618;p52"/>
                <p:cNvSpPr/>
                <p:nvPr/>
              </p:nvSpPr>
              <p:spPr>
                <a:xfrm>
                  <a:off x="1476078" y="3696557"/>
                  <a:ext cx="176026" cy="1243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20" h="3618" extrusionOk="0">
                      <a:moveTo>
                        <a:pt x="5120" y="68"/>
                      </a:moveTo>
                      <a:lnTo>
                        <a:pt x="5052" y="0"/>
                      </a:lnTo>
                      <a:lnTo>
                        <a:pt x="1" y="3481"/>
                      </a:lnTo>
                      <a:lnTo>
                        <a:pt x="137" y="3618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19" name="Google Shape;10619;p52"/>
                <p:cNvSpPr/>
                <p:nvPr/>
              </p:nvSpPr>
              <p:spPr>
                <a:xfrm>
                  <a:off x="2485165" y="3041825"/>
                  <a:ext cx="93892" cy="727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1" h="2117" extrusionOk="0">
                      <a:moveTo>
                        <a:pt x="68" y="2116"/>
                      </a:moveTo>
                      <a:lnTo>
                        <a:pt x="2730" y="205"/>
                      </a:lnTo>
                      <a:lnTo>
                        <a:pt x="2730" y="205"/>
                      </a:lnTo>
                      <a:lnTo>
                        <a:pt x="2594" y="69"/>
                      </a:lnTo>
                      <a:lnTo>
                        <a:pt x="2594" y="69"/>
                      </a:lnTo>
                      <a:lnTo>
                        <a:pt x="2594" y="0"/>
                      </a:lnTo>
                      <a:lnTo>
                        <a:pt x="2594" y="0"/>
                      </a:lnTo>
                      <a:lnTo>
                        <a:pt x="0" y="1912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20" name="Google Shape;10620;p52"/>
                <p:cNvSpPr/>
                <p:nvPr/>
              </p:nvSpPr>
              <p:spPr>
                <a:xfrm>
                  <a:off x="2097943" y="2896328"/>
                  <a:ext cx="75120" cy="2018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85" h="5871" extrusionOk="0">
                      <a:moveTo>
                        <a:pt x="1" y="5802"/>
                      </a:moveTo>
                      <a:lnTo>
                        <a:pt x="137" y="5871"/>
                      </a:lnTo>
                      <a:lnTo>
                        <a:pt x="2185" y="137"/>
                      </a:lnTo>
                      <a:lnTo>
                        <a:pt x="1980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21" name="Google Shape;10621;p52"/>
                <p:cNvSpPr/>
                <p:nvPr/>
              </p:nvSpPr>
              <p:spPr>
                <a:xfrm>
                  <a:off x="2295078" y="3119248"/>
                  <a:ext cx="173688" cy="1267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52" h="3687" extrusionOk="0">
                      <a:moveTo>
                        <a:pt x="0" y="3618"/>
                      </a:moveTo>
                      <a:lnTo>
                        <a:pt x="69" y="3687"/>
                      </a:lnTo>
                      <a:lnTo>
                        <a:pt x="5051" y="206"/>
                      </a:lnTo>
                      <a:lnTo>
                        <a:pt x="4915" y="1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22" name="Google Shape;10622;p52"/>
                <p:cNvSpPr/>
                <p:nvPr/>
              </p:nvSpPr>
              <p:spPr>
                <a:xfrm>
                  <a:off x="2205897" y="2983138"/>
                  <a:ext cx="131435" cy="17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23" h="4984" extrusionOk="0">
                      <a:moveTo>
                        <a:pt x="1" y="4915"/>
                      </a:moveTo>
                      <a:lnTo>
                        <a:pt x="137" y="4984"/>
                      </a:lnTo>
                      <a:lnTo>
                        <a:pt x="3823" y="137"/>
                      </a:lnTo>
                      <a:lnTo>
                        <a:pt x="3618" y="1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23" name="Google Shape;10623;p52"/>
                <p:cNvSpPr/>
                <p:nvPr/>
              </p:nvSpPr>
              <p:spPr>
                <a:xfrm>
                  <a:off x="2367826" y="3473603"/>
                  <a:ext cx="211231" cy="94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44" h="274" extrusionOk="0">
                      <a:moveTo>
                        <a:pt x="0" y="1"/>
                      </a:moveTo>
                      <a:lnTo>
                        <a:pt x="0" y="137"/>
                      </a:lnTo>
                      <a:lnTo>
                        <a:pt x="6143" y="274"/>
                      </a:lnTo>
                      <a:lnTo>
                        <a:pt x="6143" y="69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24" name="Google Shape;10624;p52"/>
                <p:cNvSpPr/>
                <p:nvPr/>
              </p:nvSpPr>
              <p:spPr>
                <a:xfrm>
                  <a:off x="2600132" y="3478313"/>
                  <a:ext cx="110325" cy="94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09" h="274" extrusionOk="0">
                      <a:moveTo>
                        <a:pt x="3209" y="205"/>
                      </a:moveTo>
                      <a:lnTo>
                        <a:pt x="3209" y="205"/>
                      </a:lnTo>
                      <a:lnTo>
                        <a:pt x="3209" y="0"/>
                      </a:lnTo>
                      <a:lnTo>
                        <a:pt x="3209" y="0"/>
                      </a:lnTo>
                      <a:lnTo>
                        <a:pt x="3209" y="0"/>
                      </a:lnTo>
                      <a:lnTo>
                        <a:pt x="3209" y="0"/>
                      </a:lnTo>
                      <a:lnTo>
                        <a:pt x="1" y="0"/>
                      </a:lnTo>
                      <a:cubicBezTo>
                        <a:pt x="1" y="68"/>
                        <a:pt x="1" y="137"/>
                        <a:pt x="1" y="205"/>
                      </a:cubicBezTo>
                      <a:lnTo>
                        <a:pt x="3209" y="273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25" name="Google Shape;10625;p52"/>
                <p:cNvSpPr/>
                <p:nvPr/>
              </p:nvSpPr>
              <p:spPr>
                <a:xfrm>
                  <a:off x="2201221" y="3790415"/>
                  <a:ext cx="124387" cy="1760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18" h="5120" extrusionOk="0">
                      <a:moveTo>
                        <a:pt x="68" y="0"/>
                      </a:moveTo>
                      <a:lnTo>
                        <a:pt x="0" y="137"/>
                      </a:lnTo>
                      <a:lnTo>
                        <a:pt x="3481" y="5120"/>
                      </a:lnTo>
                      <a:lnTo>
                        <a:pt x="3618" y="4983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26" name="Google Shape;10626;p52"/>
                <p:cNvSpPr/>
                <p:nvPr/>
              </p:nvSpPr>
              <p:spPr>
                <a:xfrm>
                  <a:off x="2086220" y="3846729"/>
                  <a:ext cx="68072" cy="2041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80" h="5939" extrusionOk="0">
                      <a:moveTo>
                        <a:pt x="205" y="1"/>
                      </a:moveTo>
                      <a:lnTo>
                        <a:pt x="0" y="69"/>
                      </a:lnTo>
                      <a:lnTo>
                        <a:pt x="1775" y="5939"/>
                      </a:lnTo>
                      <a:lnTo>
                        <a:pt x="1980" y="5871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27" name="Google Shape;10627;p52"/>
                <p:cNvSpPr/>
                <p:nvPr/>
              </p:nvSpPr>
              <p:spPr>
                <a:xfrm>
                  <a:off x="1774118" y="3844391"/>
                  <a:ext cx="72782" cy="1995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7" h="5803" extrusionOk="0">
                      <a:moveTo>
                        <a:pt x="2116" y="69"/>
                      </a:moveTo>
                      <a:lnTo>
                        <a:pt x="1980" y="0"/>
                      </a:lnTo>
                      <a:lnTo>
                        <a:pt x="0" y="5734"/>
                      </a:lnTo>
                      <a:lnTo>
                        <a:pt x="205" y="5802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28" name="Google Shape;10628;p52"/>
                <p:cNvSpPr/>
                <p:nvPr/>
              </p:nvSpPr>
              <p:spPr>
                <a:xfrm>
                  <a:off x="1961833" y="3865501"/>
                  <a:ext cx="9420" cy="2112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4" h="6144" extrusionOk="0">
                      <a:moveTo>
                        <a:pt x="274" y="2117"/>
                      </a:moveTo>
                      <a:lnTo>
                        <a:pt x="274" y="1"/>
                      </a:lnTo>
                      <a:lnTo>
                        <a:pt x="137" y="1"/>
                      </a:lnTo>
                      <a:lnTo>
                        <a:pt x="1" y="6144"/>
                      </a:lnTo>
                      <a:lnTo>
                        <a:pt x="274" y="6144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29" name="Google Shape;10629;p52"/>
                <p:cNvSpPr/>
                <p:nvPr/>
              </p:nvSpPr>
              <p:spPr>
                <a:xfrm>
                  <a:off x="1961833" y="2563083"/>
                  <a:ext cx="39950" cy="375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2" h="1093" extrusionOk="0">
                      <a:moveTo>
                        <a:pt x="1161" y="547"/>
                      </a:moveTo>
                      <a:cubicBezTo>
                        <a:pt x="1161" y="820"/>
                        <a:pt x="888" y="1093"/>
                        <a:pt x="615" y="1093"/>
                      </a:cubicBezTo>
                      <a:cubicBezTo>
                        <a:pt x="274" y="1093"/>
                        <a:pt x="1" y="820"/>
                        <a:pt x="1" y="547"/>
                      </a:cubicBezTo>
                      <a:cubicBezTo>
                        <a:pt x="1" y="206"/>
                        <a:pt x="274" y="1"/>
                        <a:pt x="615" y="1"/>
                      </a:cubicBezTo>
                      <a:cubicBezTo>
                        <a:pt x="888" y="1"/>
                        <a:pt x="1161" y="206"/>
                        <a:pt x="1161" y="54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30" name="Google Shape;10630;p52"/>
                <p:cNvSpPr/>
                <p:nvPr/>
              </p:nvSpPr>
              <p:spPr>
                <a:xfrm>
                  <a:off x="2799605" y="3182611"/>
                  <a:ext cx="44625" cy="422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8" h="1230" extrusionOk="0">
                      <a:moveTo>
                        <a:pt x="820" y="1161"/>
                      </a:moveTo>
                      <a:cubicBezTo>
                        <a:pt x="547" y="1229"/>
                        <a:pt x="205" y="1093"/>
                        <a:pt x="137" y="820"/>
                      </a:cubicBezTo>
                      <a:cubicBezTo>
                        <a:pt x="1" y="479"/>
                        <a:pt x="205" y="206"/>
                        <a:pt x="478" y="69"/>
                      </a:cubicBezTo>
                      <a:cubicBezTo>
                        <a:pt x="751" y="1"/>
                        <a:pt x="1093" y="137"/>
                        <a:pt x="1161" y="410"/>
                      </a:cubicBezTo>
                      <a:cubicBezTo>
                        <a:pt x="1298" y="752"/>
                        <a:pt x="1093" y="1025"/>
                        <a:pt x="820" y="116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31" name="Google Shape;10631;p52"/>
                <p:cNvSpPr/>
                <p:nvPr/>
              </p:nvSpPr>
              <p:spPr>
                <a:xfrm>
                  <a:off x="1100614" y="3715329"/>
                  <a:ext cx="44625" cy="469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8" h="1366" extrusionOk="0">
                      <a:moveTo>
                        <a:pt x="888" y="1229"/>
                      </a:moveTo>
                      <a:cubicBezTo>
                        <a:pt x="410" y="1365"/>
                        <a:pt x="0" y="888"/>
                        <a:pt x="205" y="478"/>
                      </a:cubicBezTo>
                      <a:cubicBezTo>
                        <a:pt x="410" y="0"/>
                        <a:pt x="1093" y="68"/>
                        <a:pt x="1229" y="546"/>
                      </a:cubicBezTo>
                      <a:cubicBezTo>
                        <a:pt x="1297" y="819"/>
                        <a:pt x="1161" y="1161"/>
                        <a:pt x="888" y="1229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32" name="Google Shape;10632;p52"/>
                <p:cNvSpPr/>
                <p:nvPr/>
              </p:nvSpPr>
              <p:spPr>
                <a:xfrm>
                  <a:off x="2466394" y="4175264"/>
                  <a:ext cx="44625" cy="422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8" h="1230" extrusionOk="0">
                      <a:moveTo>
                        <a:pt x="205" y="956"/>
                      </a:moveTo>
                      <a:cubicBezTo>
                        <a:pt x="0" y="683"/>
                        <a:pt x="68" y="342"/>
                        <a:pt x="341" y="205"/>
                      </a:cubicBezTo>
                      <a:cubicBezTo>
                        <a:pt x="614" y="1"/>
                        <a:pt x="956" y="69"/>
                        <a:pt x="1092" y="274"/>
                      </a:cubicBezTo>
                      <a:cubicBezTo>
                        <a:pt x="1297" y="547"/>
                        <a:pt x="1229" y="888"/>
                        <a:pt x="1024" y="1093"/>
                      </a:cubicBezTo>
                      <a:cubicBezTo>
                        <a:pt x="751" y="1229"/>
                        <a:pt x="410" y="1229"/>
                        <a:pt x="205" y="956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33" name="Google Shape;10633;p52"/>
                <p:cNvSpPr/>
                <p:nvPr/>
              </p:nvSpPr>
              <p:spPr>
                <a:xfrm>
                  <a:off x="1431487" y="2717965"/>
                  <a:ext cx="46963" cy="493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66" h="1435" extrusionOk="0">
                      <a:moveTo>
                        <a:pt x="274" y="1161"/>
                      </a:moveTo>
                      <a:cubicBezTo>
                        <a:pt x="1" y="547"/>
                        <a:pt x="752" y="1"/>
                        <a:pt x="1229" y="479"/>
                      </a:cubicBezTo>
                      <a:cubicBezTo>
                        <a:pt x="1366" y="752"/>
                        <a:pt x="1298" y="1093"/>
                        <a:pt x="1093" y="1298"/>
                      </a:cubicBezTo>
                      <a:cubicBezTo>
                        <a:pt x="820" y="1434"/>
                        <a:pt x="479" y="1434"/>
                        <a:pt x="274" y="116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34" name="Google Shape;10634;p52"/>
                <p:cNvSpPr/>
                <p:nvPr/>
              </p:nvSpPr>
              <p:spPr>
                <a:xfrm>
                  <a:off x="1412716" y="4154155"/>
                  <a:ext cx="61059" cy="633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76" h="1844" extrusionOk="0">
                      <a:moveTo>
                        <a:pt x="478" y="615"/>
                      </a:moveTo>
                      <a:cubicBezTo>
                        <a:pt x="888" y="0"/>
                        <a:pt x="1775" y="683"/>
                        <a:pt x="1366" y="1297"/>
                      </a:cubicBezTo>
                      <a:cubicBezTo>
                        <a:pt x="888" y="1843"/>
                        <a:pt x="1" y="1229"/>
                        <a:pt x="478" y="615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35" name="Google Shape;10635;p52"/>
                <p:cNvSpPr/>
                <p:nvPr/>
              </p:nvSpPr>
              <p:spPr>
                <a:xfrm>
                  <a:off x="2473407" y="2725013"/>
                  <a:ext cx="61059" cy="633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76" h="1844" extrusionOk="0">
                      <a:moveTo>
                        <a:pt x="410" y="615"/>
                      </a:moveTo>
                      <a:cubicBezTo>
                        <a:pt x="888" y="1"/>
                        <a:pt x="1776" y="683"/>
                        <a:pt x="1366" y="1297"/>
                      </a:cubicBezTo>
                      <a:cubicBezTo>
                        <a:pt x="888" y="1844"/>
                        <a:pt x="1" y="1229"/>
                        <a:pt x="410" y="615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36" name="Google Shape;10636;p52"/>
                <p:cNvSpPr/>
                <p:nvPr/>
              </p:nvSpPr>
              <p:spPr>
                <a:xfrm>
                  <a:off x="1105324" y="3168549"/>
                  <a:ext cx="46963" cy="469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66" h="1366" extrusionOk="0">
                      <a:moveTo>
                        <a:pt x="887" y="137"/>
                      </a:moveTo>
                      <a:cubicBezTo>
                        <a:pt x="1297" y="273"/>
                        <a:pt x="1365" y="888"/>
                        <a:pt x="887" y="1161"/>
                      </a:cubicBezTo>
                      <a:cubicBezTo>
                        <a:pt x="478" y="1365"/>
                        <a:pt x="0" y="888"/>
                        <a:pt x="137" y="478"/>
                      </a:cubicBezTo>
                      <a:cubicBezTo>
                        <a:pt x="273" y="137"/>
                        <a:pt x="546" y="0"/>
                        <a:pt x="887" y="1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37" name="Google Shape;10637;p52"/>
                <p:cNvSpPr/>
                <p:nvPr/>
              </p:nvSpPr>
              <p:spPr>
                <a:xfrm>
                  <a:off x="2794929" y="3731762"/>
                  <a:ext cx="46963" cy="469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66" h="1366" extrusionOk="0">
                      <a:moveTo>
                        <a:pt x="819" y="68"/>
                      </a:moveTo>
                      <a:cubicBezTo>
                        <a:pt x="1297" y="273"/>
                        <a:pt x="1365" y="887"/>
                        <a:pt x="887" y="1092"/>
                      </a:cubicBezTo>
                      <a:cubicBezTo>
                        <a:pt x="478" y="1365"/>
                        <a:pt x="0" y="887"/>
                        <a:pt x="137" y="478"/>
                      </a:cubicBezTo>
                      <a:cubicBezTo>
                        <a:pt x="205" y="137"/>
                        <a:pt x="546" y="0"/>
                        <a:pt x="819" y="68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38" name="Google Shape;10638;p52"/>
                <p:cNvSpPr/>
                <p:nvPr/>
              </p:nvSpPr>
              <p:spPr>
                <a:xfrm>
                  <a:off x="2196511" y="2748494"/>
                  <a:ext cx="35240" cy="352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5" h="1025" extrusionOk="0">
                      <a:moveTo>
                        <a:pt x="956" y="614"/>
                      </a:moveTo>
                      <a:cubicBezTo>
                        <a:pt x="888" y="888"/>
                        <a:pt x="615" y="1024"/>
                        <a:pt x="342" y="956"/>
                      </a:cubicBezTo>
                      <a:cubicBezTo>
                        <a:pt x="137" y="888"/>
                        <a:pt x="1" y="614"/>
                        <a:pt x="69" y="341"/>
                      </a:cubicBezTo>
                      <a:cubicBezTo>
                        <a:pt x="137" y="68"/>
                        <a:pt x="410" y="0"/>
                        <a:pt x="683" y="68"/>
                      </a:cubicBezTo>
                      <a:cubicBezTo>
                        <a:pt x="888" y="137"/>
                        <a:pt x="1024" y="410"/>
                        <a:pt x="956" y="614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39" name="Google Shape;10639;p52"/>
                <p:cNvSpPr/>
                <p:nvPr/>
              </p:nvSpPr>
              <p:spPr>
                <a:xfrm>
                  <a:off x="1717804" y="4158831"/>
                  <a:ext cx="30529" cy="375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8" h="1093" extrusionOk="0">
                      <a:moveTo>
                        <a:pt x="887" y="683"/>
                      </a:moveTo>
                      <a:cubicBezTo>
                        <a:pt x="614" y="1093"/>
                        <a:pt x="0" y="888"/>
                        <a:pt x="0" y="410"/>
                      </a:cubicBezTo>
                      <a:cubicBezTo>
                        <a:pt x="273" y="1"/>
                        <a:pt x="887" y="206"/>
                        <a:pt x="887" y="683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40" name="Google Shape;10640;p52"/>
                <p:cNvSpPr/>
                <p:nvPr/>
              </p:nvSpPr>
              <p:spPr>
                <a:xfrm>
                  <a:off x="2694024" y="3454831"/>
                  <a:ext cx="39915" cy="422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1" h="1230" extrusionOk="0">
                      <a:moveTo>
                        <a:pt x="751" y="1229"/>
                      </a:moveTo>
                      <a:cubicBezTo>
                        <a:pt x="0" y="1229"/>
                        <a:pt x="1160" y="1"/>
                        <a:pt x="1160" y="751"/>
                      </a:cubicBezTo>
                      <a:cubicBezTo>
                        <a:pt x="1160" y="1024"/>
                        <a:pt x="956" y="1229"/>
                        <a:pt x="751" y="1229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41" name="Google Shape;10641;p52"/>
                <p:cNvSpPr/>
                <p:nvPr/>
              </p:nvSpPr>
              <p:spPr>
                <a:xfrm>
                  <a:off x="1210905" y="3433722"/>
                  <a:ext cx="42287" cy="422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0" h="1229" extrusionOk="0">
                      <a:moveTo>
                        <a:pt x="478" y="1229"/>
                      </a:moveTo>
                      <a:cubicBezTo>
                        <a:pt x="205" y="1229"/>
                        <a:pt x="1" y="1024"/>
                        <a:pt x="1" y="751"/>
                      </a:cubicBezTo>
                      <a:cubicBezTo>
                        <a:pt x="1" y="0"/>
                        <a:pt x="1229" y="1229"/>
                        <a:pt x="478" y="1229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42" name="Google Shape;10642;p52"/>
                <p:cNvSpPr/>
                <p:nvPr/>
              </p:nvSpPr>
              <p:spPr>
                <a:xfrm>
                  <a:off x="2177739" y="4165879"/>
                  <a:ext cx="32902" cy="352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7" h="1025" extrusionOk="0">
                      <a:moveTo>
                        <a:pt x="1" y="683"/>
                      </a:moveTo>
                      <a:cubicBezTo>
                        <a:pt x="1" y="205"/>
                        <a:pt x="615" y="1"/>
                        <a:pt x="888" y="410"/>
                      </a:cubicBezTo>
                      <a:cubicBezTo>
                        <a:pt x="956" y="615"/>
                        <a:pt x="820" y="888"/>
                        <a:pt x="547" y="1024"/>
                      </a:cubicBezTo>
                      <a:cubicBezTo>
                        <a:pt x="342" y="1024"/>
                        <a:pt x="69" y="888"/>
                        <a:pt x="1" y="683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43" name="Google Shape;10643;p52"/>
                <p:cNvSpPr/>
                <p:nvPr/>
              </p:nvSpPr>
              <p:spPr>
                <a:xfrm>
                  <a:off x="1734203" y="2741446"/>
                  <a:ext cx="37612" cy="352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4" h="1025" extrusionOk="0">
                      <a:moveTo>
                        <a:pt x="69" y="683"/>
                      </a:moveTo>
                      <a:cubicBezTo>
                        <a:pt x="1" y="410"/>
                        <a:pt x="137" y="137"/>
                        <a:pt x="410" y="69"/>
                      </a:cubicBezTo>
                      <a:cubicBezTo>
                        <a:pt x="615" y="0"/>
                        <a:pt x="888" y="137"/>
                        <a:pt x="957" y="342"/>
                      </a:cubicBezTo>
                      <a:cubicBezTo>
                        <a:pt x="1093" y="615"/>
                        <a:pt x="957" y="888"/>
                        <a:pt x="683" y="956"/>
                      </a:cubicBezTo>
                      <a:cubicBezTo>
                        <a:pt x="410" y="1024"/>
                        <a:pt x="206" y="888"/>
                        <a:pt x="69" y="683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44" name="Google Shape;10644;p52"/>
                <p:cNvSpPr/>
                <p:nvPr/>
              </p:nvSpPr>
              <p:spPr>
                <a:xfrm>
                  <a:off x="1344678" y="3874886"/>
                  <a:ext cx="44625" cy="44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8" h="1298" extrusionOk="0">
                      <a:moveTo>
                        <a:pt x="273" y="410"/>
                      </a:moveTo>
                      <a:cubicBezTo>
                        <a:pt x="751" y="1"/>
                        <a:pt x="1297" y="752"/>
                        <a:pt x="819" y="1161"/>
                      </a:cubicBezTo>
                      <a:cubicBezTo>
                        <a:pt x="615" y="1298"/>
                        <a:pt x="342" y="1229"/>
                        <a:pt x="137" y="1025"/>
                      </a:cubicBezTo>
                      <a:cubicBezTo>
                        <a:pt x="0" y="820"/>
                        <a:pt x="68" y="547"/>
                        <a:pt x="273" y="41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45" name="Google Shape;10645;p52"/>
                <p:cNvSpPr/>
                <p:nvPr/>
              </p:nvSpPr>
              <p:spPr>
                <a:xfrm>
                  <a:off x="2564927" y="3023053"/>
                  <a:ext cx="46997" cy="493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67" h="1434" extrusionOk="0">
                      <a:moveTo>
                        <a:pt x="274" y="205"/>
                      </a:moveTo>
                      <a:cubicBezTo>
                        <a:pt x="479" y="0"/>
                        <a:pt x="752" y="69"/>
                        <a:pt x="888" y="273"/>
                      </a:cubicBezTo>
                      <a:cubicBezTo>
                        <a:pt x="1366" y="819"/>
                        <a:pt x="479" y="1434"/>
                        <a:pt x="137" y="819"/>
                      </a:cubicBezTo>
                      <a:cubicBezTo>
                        <a:pt x="1" y="615"/>
                        <a:pt x="69" y="342"/>
                        <a:pt x="274" y="205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46" name="Google Shape;10646;p52"/>
                <p:cNvSpPr/>
                <p:nvPr/>
              </p:nvSpPr>
              <p:spPr>
                <a:xfrm>
                  <a:off x="1361111" y="3006619"/>
                  <a:ext cx="35205" cy="352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4" h="1025" extrusionOk="0">
                      <a:moveTo>
                        <a:pt x="751" y="137"/>
                      </a:moveTo>
                      <a:cubicBezTo>
                        <a:pt x="956" y="274"/>
                        <a:pt x="1024" y="615"/>
                        <a:pt x="819" y="820"/>
                      </a:cubicBezTo>
                      <a:cubicBezTo>
                        <a:pt x="683" y="956"/>
                        <a:pt x="410" y="1024"/>
                        <a:pt x="273" y="888"/>
                      </a:cubicBezTo>
                      <a:cubicBezTo>
                        <a:pt x="0" y="751"/>
                        <a:pt x="0" y="410"/>
                        <a:pt x="137" y="205"/>
                      </a:cubicBezTo>
                      <a:cubicBezTo>
                        <a:pt x="273" y="69"/>
                        <a:pt x="546" y="0"/>
                        <a:pt x="751" y="1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47" name="Google Shape;10647;p52"/>
                <p:cNvSpPr/>
                <p:nvPr/>
              </p:nvSpPr>
              <p:spPr>
                <a:xfrm>
                  <a:off x="2550866" y="3898368"/>
                  <a:ext cx="42287" cy="375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0" h="1093" extrusionOk="0">
                      <a:moveTo>
                        <a:pt x="888" y="205"/>
                      </a:moveTo>
                      <a:cubicBezTo>
                        <a:pt x="1229" y="410"/>
                        <a:pt x="1093" y="956"/>
                        <a:pt x="683" y="1024"/>
                      </a:cubicBezTo>
                      <a:cubicBezTo>
                        <a:pt x="273" y="1092"/>
                        <a:pt x="0" y="615"/>
                        <a:pt x="205" y="273"/>
                      </a:cubicBezTo>
                      <a:cubicBezTo>
                        <a:pt x="342" y="69"/>
                        <a:pt x="683" y="0"/>
                        <a:pt x="888" y="205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10648" name="Google Shape;10648;p52"/>
              <p:cNvGrpSpPr/>
              <p:nvPr/>
            </p:nvGrpSpPr>
            <p:grpSpPr>
              <a:xfrm flipH="1">
                <a:off x="1219687" y="1765361"/>
                <a:ext cx="683075" cy="712296"/>
                <a:chOff x="1609851" y="1570464"/>
                <a:chExt cx="1473733" cy="1539433"/>
              </a:xfrm>
            </p:grpSpPr>
            <p:sp>
              <p:nvSpPr>
                <p:cNvPr id="10649" name="Google Shape;10649;p52"/>
                <p:cNvSpPr/>
                <p:nvPr/>
              </p:nvSpPr>
              <p:spPr>
                <a:xfrm>
                  <a:off x="2083882" y="2441068"/>
                  <a:ext cx="117373" cy="868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4" h="2526" extrusionOk="0">
                      <a:moveTo>
                        <a:pt x="3413" y="0"/>
                      </a:moveTo>
                      <a:lnTo>
                        <a:pt x="0" y="2389"/>
                      </a:lnTo>
                      <a:lnTo>
                        <a:pt x="68" y="2526"/>
                      </a:lnTo>
                      <a:lnTo>
                        <a:pt x="3413" y="69"/>
                      </a:lnTo>
                      <a:lnTo>
                        <a:pt x="3413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50" name="Google Shape;10650;p52"/>
                <p:cNvSpPr/>
                <p:nvPr/>
              </p:nvSpPr>
              <p:spPr>
                <a:xfrm>
                  <a:off x="2039291" y="2403525"/>
                  <a:ext cx="100940" cy="352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36" h="1025" extrusionOk="0">
                      <a:moveTo>
                        <a:pt x="2935" y="0"/>
                      </a:moveTo>
                      <a:lnTo>
                        <a:pt x="0" y="888"/>
                      </a:lnTo>
                      <a:lnTo>
                        <a:pt x="0" y="1024"/>
                      </a:lnTo>
                      <a:lnTo>
                        <a:pt x="2935" y="69"/>
                      </a:lnTo>
                      <a:lnTo>
                        <a:pt x="2935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51" name="Google Shape;10651;p52"/>
                <p:cNvSpPr/>
                <p:nvPr/>
              </p:nvSpPr>
              <p:spPr>
                <a:xfrm>
                  <a:off x="2151920" y="2513816"/>
                  <a:ext cx="68107" cy="868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81" h="2526" extrusionOk="0">
                      <a:moveTo>
                        <a:pt x="1980" y="0"/>
                      </a:moveTo>
                      <a:lnTo>
                        <a:pt x="1" y="2458"/>
                      </a:lnTo>
                      <a:lnTo>
                        <a:pt x="137" y="2526"/>
                      </a:lnTo>
                      <a:lnTo>
                        <a:pt x="1980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52" name="Google Shape;10652;p52"/>
                <p:cNvSpPr/>
                <p:nvPr/>
              </p:nvSpPr>
              <p:spPr>
                <a:xfrm>
                  <a:off x="2241102" y="2509106"/>
                  <a:ext cx="49301" cy="1338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4" h="3892" extrusionOk="0">
                      <a:moveTo>
                        <a:pt x="1366" y="1"/>
                      </a:moveTo>
                      <a:lnTo>
                        <a:pt x="0" y="3892"/>
                      </a:lnTo>
                      <a:lnTo>
                        <a:pt x="69" y="3892"/>
                      </a:lnTo>
                      <a:lnTo>
                        <a:pt x="1434" y="1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53" name="Google Shape;10653;p52"/>
                <p:cNvSpPr/>
                <p:nvPr/>
              </p:nvSpPr>
              <p:spPr>
                <a:xfrm>
                  <a:off x="2158968" y="2074990"/>
                  <a:ext cx="61059" cy="892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76" h="2595" extrusionOk="0">
                      <a:moveTo>
                        <a:pt x="69" y="0"/>
                      </a:moveTo>
                      <a:lnTo>
                        <a:pt x="0" y="69"/>
                      </a:lnTo>
                      <a:lnTo>
                        <a:pt x="1775" y="2594"/>
                      </a:lnTo>
                      <a:lnTo>
                        <a:pt x="69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54" name="Google Shape;10654;p52"/>
                <p:cNvSpPr/>
                <p:nvPr/>
              </p:nvSpPr>
              <p:spPr>
                <a:xfrm>
                  <a:off x="2022858" y="2333115"/>
                  <a:ext cx="145531" cy="47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3" h="138" extrusionOk="0">
                      <a:moveTo>
                        <a:pt x="1" y="1"/>
                      </a:moveTo>
                      <a:lnTo>
                        <a:pt x="1" y="69"/>
                      </a:lnTo>
                      <a:lnTo>
                        <a:pt x="4232" y="137"/>
                      </a:lnTo>
                      <a:lnTo>
                        <a:pt x="4232" y="69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55" name="Google Shape;10655;p52"/>
                <p:cNvSpPr/>
                <p:nvPr/>
              </p:nvSpPr>
              <p:spPr>
                <a:xfrm>
                  <a:off x="2346717" y="2016303"/>
                  <a:ext cx="4710" cy="105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" h="3073" extrusionOk="0">
                      <a:moveTo>
                        <a:pt x="0" y="1"/>
                      </a:moveTo>
                      <a:lnTo>
                        <a:pt x="0" y="3072"/>
                      </a:lnTo>
                      <a:lnTo>
                        <a:pt x="137" y="3072"/>
                      </a:lnTo>
                      <a:lnTo>
                        <a:pt x="137" y="1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56" name="Google Shape;10656;p52"/>
                <p:cNvSpPr/>
                <p:nvPr/>
              </p:nvSpPr>
              <p:spPr>
                <a:xfrm>
                  <a:off x="2086220" y="2143028"/>
                  <a:ext cx="117373" cy="892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4" h="2595" extrusionOk="0">
                      <a:moveTo>
                        <a:pt x="69" y="1"/>
                      </a:moveTo>
                      <a:lnTo>
                        <a:pt x="0" y="137"/>
                      </a:lnTo>
                      <a:lnTo>
                        <a:pt x="3413" y="2595"/>
                      </a:lnTo>
                      <a:lnTo>
                        <a:pt x="3413" y="2526"/>
                      </a:lnTo>
                      <a:lnTo>
                        <a:pt x="69" y="1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57" name="Google Shape;10657;p52"/>
                <p:cNvSpPr/>
                <p:nvPr/>
              </p:nvSpPr>
              <p:spPr>
                <a:xfrm>
                  <a:off x="2492179" y="2445744"/>
                  <a:ext cx="117373" cy="892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4" h="2595" extrusionOk="0">
                      <a:moveTo>
                        <a:pt x="1" y="1"/>
                      </a:moveTo>
                      <a:cubicBezTo>
                        <a:pt x="1" y="1"/>
                        <a:pt x="1" y="1"/>
                        <a:pt x="1" y="69"/>
                      </a:cubicBezTo>
                      <a:lnTo>
                        <a:pt x="3277" y="2595"/>
                      </a:lnTo>
                      <a:cubicBezTo>
                        <a:pt x="3346" y="2527"/>
                        <a:pt x="3346" y="2527"/>
                        <a:pt x="3414" y="2458"/>
                      </a:cubicBezTo>
                      <a:lnTo>
                        <a:pt x="1" y="1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58" name="Google Shape;10658;p52"/>
                <p:cNvSpPr/>
                <p:nvPr/>
              </p:nvSpPr>
              <p:spPr>
                <a:xfrm>
                  <a:off x="2342007" y="2556069"/>
                  <a:ext cx="4744" cy="1056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8" h="3072" extrusionOk="0">
                      <a:moveTo>
                        <a:pt x="69" y="0"/>
                      </a:moveTo>
                      <a:lnTo>
                        <a:pt x="1" y="3072"/>
                      </a:lnTo>
                      <a:lnTo>
                        <a:pt x="137" y="3072"/>
                      </a:lnTo>
                      <a:lnTo>
                        <a:pt x="137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59" name="Google Shape;10659;p52"/>
                <p:cNvSpPr/>
                <p:nvPr/>
              </p:nvSpPr>
              <p:spPr>
                <a:xfrm>
                  <a:off x="2553203" y="2241596"/>
                  <a:ext cx="103278" cy="329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4" h="957" extrusionOk="0">
                      <a:moveTo>
                        <a:pt x="2936" y="1"/>
                      </a:moveTo>
                      <a:lnTo>
                        <a:pt x="1" y="888"/>
                      </a:lnTo>
                      <a:lnTo>
                        <a:pt x="1" y="956"/>
                      </a:lnTo>
                      <a:lnTo>
                        <a:pt x="3004" y="137"/>
                      </a:lnTo>
                      <a:cubicBezTo>
                        <a:pt x="3004" y="137"/>
                        <a:pt x="3004" y="1"/>
                        <a:pt x="2936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60" name="Google Shape;10660;p52"/>
                <p:cNvSpPr/>
                <p:nvPr/>
              </p:nvSpPr>
              <p:spPr>
                <a:xfrm>
                  <a:off x="2527384" y="2340163"/>
                  <a:ext cx="143193" cy="47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65" h="137" extrusionOk="0">
                      <a:moveTo>
                        <a:pt x="1" y="0"/>
                      </a:moveTo>
                      <a:lnTo>
                        <a:pt x="1" y="69"/>
                      </a:lnTo>
                      <a:lnTo>
                        <a:pt x="4165" y="137"/>
                      </a:lnTo>
                      <a:lnTo>
                        <a:pt x="4165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61" name="Google Shape;10661;p52"/>
                <p:cNvSpPr/>
                <p:nvPr/>
              </p:nvSpPr>
              <p:spPr>
                <a:xfrm>
                  <a:off x="2471070" y="2513816"/>
                  <a:ext cx="65735" cy="892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2" h="2595" extrusionOk="0">
                      <a:moveTo>
                        <a:pt x="1" y="0"/>
                      </a:moveTo>
                      <a:lnTo>
                        <a:pt x="1775" y="2594"/>
                      </a:lnTo>
                      <a:lnTo>
                        <a:pt x="1912" y="2526"/>
                      </a:lnTo>
                      <a:lnTo>
                        <a:pt x="69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62" name="Google Shape;10662;p52"/>
                <p:cNvSpPr/>
                <p:nvPr/>
              </p:nvSpPr>
              <p:spPr>
                <a:xfrm>
                  <a:off x="2400659" y="2509106"/>
                  <a:ext cx="44625" cy="1385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8" h="4029" extrusionOk="0">
                      <a:moveTo>
                        <a:pt x="1" y="1"/>
                      </a:moveTo>
                      <a:lnTo>
                        <a:pt x="1161" y="4028"/>
                      </a:lnTo>
                      <a:lnTo>
                        <a:pt x="1298" y="4028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63" name="Google Shape;10663;p52"/>
                <p:cNvSpPr/>
                <p:nvPr/>
              </p:nvSpPr>
              <p:spPr>
                <a:xfrm>
                  <a:off x="1936048" y="2030399"/>
                  <a:ext cx="145496" cy="110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2" h="3209" extrusionOk="0">
                      <a:moveTo>
                        <a:pt x="137" y="0"/>
                      </a:moveTo>
                      <a:lnTo>
                        <a:pt x="0" y="137"/>
                      </a:lnTo>
                      <a:lnTo>
                        <a:pt x="4164" y="3209"/>
                      </a:lnTo>
                      <a:lnTo>
                        <a:pt x="4232" y="3072"/>
                      </a:lnTo>
                      <a:lnTo>
                        <a:pt x="137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64" name="Google Shape;10664;p52"/>
                <p:cNvSpPr/>
                <p:nvPr/>
              </p:nvSpPr>
              <p:spPr>
                <a:xfrm>
                  <a:off x="1860928" y="2171185"/>
                  <a:ext cx="169012" cy="610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16" h="1776" extrusionOk="0">
                      <a:moveTo>
                        <a:pt x="69" y="1"/>
                      </a:moveTo>
                      <a:lnTo>
                        <a:pt x="1" y="206"/>
                      </a:lnTo>
                      <a:lnTo>
                        <a:pt x="4915" y="1776"/>
                      </a:lnTo>
                      <a:lnTo>
                        <a:pt x="4915" y="1707"/>
                      </a:lnTo>
                      <a:lnTo>
                        <a:pt x="69" y="1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65" name="Google Shape;10665;p52"/>
                <p:cNvSpPr/>
                <p:nvPr/>
              </p:nvSpPr>
              <p:spPr>
                <a:xfrm>
                  <a:off x="2766772" y="2654603"/>
                  <a:ext cx="79796" cy="633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1" h="1844" extrusionOk="0">
                      <a:moveTo>
                        <a:pt x="137" y="1"/>
                      </a:moveTo>
                      <a:cubicBezTo>
                        <a:pt x="137" y="69"/>
                        <a:pt x="68" y="137"/>
                        <a:pt x="0" y="206"/>
                      </a:cubicBezTo>
                      <a:lnTo>
                        <a:pt x="2184" y="1844"/>
                      </a:lnTo>
                      <a:lnTo>
                        <a:pt x="2253" y="1776"/>
                      </a:lnTo>
                      <a:lnTo>
                        <a:pt x="2321" y="1639"/>
                      </a:lnTo>
                      <a:lnTo>
                        <a:pt x="137" y="1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66" name="Google Shape;10666;p52"/>
                <p:cNvSpPr/>
                <p:nvPr/>
              </p:nvSpPr>
              <p:spPr>
                <a:xfrm>
                  <a:off x="1837481" y="2328440"/>
                  <a:ext cx="176026" cy="94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20" h="274" extrusionOk="0">
                      <a:moveTo>
                        <a:pt x="0" y="0"/>
                      </a:moveTo>
                      <a:cubicBezTo>
                        <a:pt x="0" y="68"/>
                        <a:pt x="0" y="137"/>
                        <a:pt x="0" y="205"/>
                      </a:cubicBezTo>
                      <a:lnTo>
                        <a:pt x="5120" y="273"/>
                      </a:lnTo>
                      <a:lnTo>
                        <a:pt x="5120" y="13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67" name="Google Shape;10667;p52"/>
                <p:cNvSpPr/>
                <p:nvPr/>
              </p:nvSpPr>
              <p:spPr>
                <a:xfrm>
                  <a:off x="1722479" y="2323729"/>
                  <a:ext cx="93892" cy="94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1" h="274" extrusionOk="0">
                      <a:moveTo>
                        <a:pt x="1" y="1"/>
                      </a:moveTo>
                      <a:lnTo>
                        <a:pt x="1" y="205"/>
                      </a:lnTo>
                      <a:lnTo>
                        <a:pt x="1" y="274"/>
                      </a:lnTo>
                      <a:lnTo>
                        <a:pt x="2731" y="274"/>
                      </a:lnTo>
                      <a:cubicBezTo>
                        <a:pt x="2731" y="205"/>
                        <a:pt x="2731" y="137"/>
                        <a:pt x="2731" y="69"/>
                      </a:cubicBezTo>
                      <a:lnTo>
                        <a:pt x="1" y="1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68" name="Google Shape;10668;p52"/>
                <p:cNvSpPr/>
                <p:nvPr/>
              </p:nvSpPr>
              <p:spPr>
                <a:xfrm>
                  <a:off x="2403032" y="2032737"/>
                  <a:ext cx="49301" cy="1361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4" h="3960" extrusionOk="0">
                      <a:moveTo>
                        <a:pt x="1365" y="1"/>
                      </a:moveTo>
                      <a:lnTo>
                        <a:pt x="0" y="3960"/>
                      </a:lnTo>
                      <a:lnTo>
                        <a:pt x="68" y="3960"/>
                      </a:lnTo>
                      <a:lnTo>
                        <a:pt x="1434" y="1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69" name="Google Shape;10669;p52"/>
                <p:cNvSpPr/>
                <p:nvPr/>
              </p:nvSpPr>
              <p:spPr>
                <a:xfrm>
                  <a:off x="2611890" y="2539636"/>
                  <a:ext cx="147868" cy="110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01" h="3209" extrusionOk="0">
                      <a:moveTo>
                        <a:pt x="137" y="0"/>
                      </a:moveTo>
                      <a:lnTo>
                        <a:pt x="0" y="69"/>
                      </a:lnTo>
                      <a:lnTo>
                        <a:pt x="4164" y="3208"/>
                      </a:lnTo>
                      <a:lnTo>
                        <a:pt x="4300" y="3004"/>
                      </a:lnTo>
                      <a:lnTo>
                        <a:pt x="137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70" name="Google Shape;10670;p52"/>
                <p:cNvSpPr/>
                <p:nvPr/>
              </p:nvSpPr>
              <p:spPr>
                <a:xfrm>
                  <a:off x="2663494" y="2443406"/>
                  <a:ext cx="171350" cy="633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84" h="1844" extrusionOk="0">
                      <a:moveTo>
                        <a:pt x="1" y="1"/>
                      </a:moveTo>
                      <a:cubicBezTo>
                        <a:pt x="1" y="69"/>
                        <a:pt x="1" y="69"/>
                        <a:pt x="1" y="137"/>
                      </a:cubicBezTo>
                      <a:lnTo>
                        <a:pt x="4915" y="1844"/>
                      </a:lnTo>
                      <a:lnTo>
                        <a:pt x="4984" y="1707"/>
                      </a:lnTo>
                      <a:lnTo>
                        <a:pt x="4984" y="1639"/>
                      </a:lnTo>
                      <a:lnTo>
                        <a:pt x="69" y="1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71" name="Google Shape;10671;p52"/>
                <p:cNvSpPr/>
                <p:nvPr/>
              </p:nvSpPr>
              <p:spPr>
                <a:xfrm>
                  <a:off x="2851244" y="2110195"/>
                  <a:ext cx="213569" cy="727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12" h="2117" extrusionOk="0">
                      <a:moveTo>
                        <a:pt x="6143" y="0"/>
                      </a:moveTo>
                      <a:lnTo>
                        <a:pt x="0" y="1980"/>
                      </a:lnTo>
                      <a:cubicBezTo>
                        <a:pt x="0" y="1980"/>
                        <a:pt x="69" y="2048"/>
                        <a:pt x="69" y="2116"/>
                      </a:cubicBezTo>
                      <a:lnTo>
                        <a:pt x="6212" y="205"/>
                      </a:lnTo>
                      <a:cubicBezTo>
                        <a:pt x="6212" y="137"/>
                        <a:pt x="6212" y="68"/>
                        <a:pt x="614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72" name="Google Shape;10672;p52"/>
                <p:cNvSpPr/>
                <p:nvPr/>
              </p:nvSpPr>
              <p:spPr>
                <a:xfrm>
                  <a:off x="2250488" y="2030399"/>
                  <a:ext cx="44625" cy="1384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8" h="4028" extrusionOk="0">
                      <a:moveTo>
                        <a:pt x="69" y="0"/>
                      </a:moveTo>
                      <a:lnTo>
                        <a:pt x="0" y="69"/>
                      </a:lnTo>
                      <a:lnTo>
                        <a:pt x="1229" y="4028"/>
                      </a:lnTo>
                      <a:lnTo>
                        <a:pt x="1297" y="4028"/>
                      </a:lnTo>
                      <a:lnTo>
                        <a:pt x="69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73" name="Google Shape;10673;p52"/>
                <p:cNvSpPr/>
                <p:nvPr/>
              </p:nvSpPr>
              <p:spPr>
                <a:xfrm>
                  <a:off x="2489841" y="2150076"/>
                  <a:ext cx="119711" cy="868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82" h="2527" extrusionOk="0">
                      <a:moveTo>
                        <a:pt x="3414" y="1"/>
                      </a:moveTo>
                      <a:lnTo>
                        <a:pt x="1" y="2458"/>
                      </a:lnTo>
                      <a:lnTo>
                        <a:pt x="69" y="2458"/>
                      </a:lnTo>
                      <a:lnTo>
                        <a:pt x="69" y="2526"/>
                      </a:lnTo>
                      <a:lnTo>
                        <a:pt x="3482" y="137"/>
                      </a:lnTo>
                      <a:lnTo>
                        <a:pt x="3414" y="1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74" name="Google Shape;10674;p52"/>
                <p:cNvSpPr/>
                <p:nvPr/>
              </p:nvSpPr>
              <p:spPr>
                <a:xfrm>
                  <a:off x="2473407" y="2077328"/>
                  <a:ext cx="68107" cy="892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81" h="2595" extrusionOk="0">
                      <a:moveTo>
                        <a:pt x="1844" y="1"/>
                      </a:moveTo>
                      <a:lnTo>
                        <a:pt x="1" y="2526"/>
                      </a:lnTo>
                      <a:lnTo>
                        <a:pt x="69" y="2526"/>
                      </a:lnTo>
                      <a:lnTo>
                        <a:pt x="69" y="2594"/>
                      </a:lnTo>
                      <a:lnTo>
                        <a:pt x="1980" y="137"/>
                      </a:lnTo>
                      <a:lnTo>
                        <a:pt x="1844" y="1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75" name="Google Shape;10675;p52"/>
                <p:cNvSpPr/>
                <p:nvPr/>
              </p:nvSpPr>
              <p:spPr>
                <a:xfrm>
                  <a:off x="2041629" y="2234548"/>
                  <a:ext cx="100940" cy="375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36" h="1093" extrusionOk="0">
                      <a:moveTo>
                        <a:pt x="1" y="1"/>
                      </a:moveTo>
                      <a:lnTo>
                        <a:pt x="1" y="137"/>
                      </a:lnTo>
                      <a:lnTo>
                        <a:pt x="2936" y="1093"/>
                      </a:lnTo>
                      <a:cubicBezTo>
                        <a:pt x="2936" y="1025"/>
                        <a:pt x="2936" y="1025"/>
                        <a:pt x="2936" y="1025"/>
                      </a:cubicBezTo>
                      <a:lnTo>
                        <a:pt x="1" y="1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76" name="Google Shape;10676;p52"/>
                <p:cNvSpPr/>
                <p:nvPr/>
              </p:nvSpPr>
              <p:spPr>
                <a:xfrm>
                  <a:off x="1846866" y="1959989"/>
                  <a:ext cx="77458" cy="633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53" h="1844" extrusionOk="0">
                      <a:moveTo>
                        <a:pt x="137" y="1"/>
                      </a:moveTo>
                      <a:lnTo>
                        <a:pt x="69" y="69"/>
                      </a:lnTo>
                      <a:cubicBezTo>
                        <a:pt x="69" y="137"/>
                        <a:pt x="0" y="137"/>
                        <a:pt x="0" y="205"/>
                      </a:cubicBezTo>
                      <a:lnTo>
                        <a:pt x="2184" y="1844"/>
                      </a:lnTo>
                      <a:lnTo>
                        <a:pt x="2253" y="1707"/>
                      </a:lnTo>
                      <a:lnTo>
                        <a:pt x="137" y="1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77" name="Google Shape;10677;p52"/>
                <p:cNvSpPr/>
                <p:nvPr/>
              </p:nvSpPr>
              <p:spPr>
                <a:xfrm>
                  <a:off x="2553203" y="2408201"/>
                  <a:ext cx="100940" cy="352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36" h="1025" extrusionOk="0">
                      <a:moveTo>
                        <a:pt x="1" y="1"/>
                      </a:moveTo>
                      <a:lnTo>
                        <a:pt x="1" y="69"/>
                      </a:lnTo>
                      <a:lnTo>
                        <a:pt x="2936" y="1025"/>
                      </a:lnTo>
                      <a:lnTo>
                        <a:pt x="2936" y="956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78" name="Google Shape;10678;p52"/>
                <p:cNvSpPr/>
                <p:nvPr/>
              </p:nvSpPr>
              <p:spPr>
                <a:xfrm>
                  <a:off x="2665832" y="2182943"/>
                  <a:ext cx="171350" cy="586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84" h="1707" extrusionOk="0">
                      <a:moveTo>
                        <a:pt x="4916" y="0"/>
                      </a:moveTo>
                      <a:lnTo>
                        <a:pt x="1" y="1570"/>
                      </a:lnTo>
                      <a:lnTo>
                        <a:pt x="1" y="1707"/>
                      </a:lnTo>
                      <a:lnTo>
                        <a:pt x="4984" y="137"/>
                      </a:lnTo>
                      <a:lnTo>
                        <a:pt x="4916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79" name="Google Shape;10679;p52"/>
                <p:cNvSpPr/>
                <p:nvPr/>
              </p:nvSpPr>
              <p:spPr>
                <a:xfrm>
                  <a:off x="1858590" y="2436358"/>
                  <a:ext cx="171350" cy="587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84" h="1708" extrusionOk="0">
                      <a:moveTo>
                        <a:pt x="4915" y="1"/>
                      </a:moveTo>
                      <a:lnTo>
                        <a:pt x="1" y="1503"/>
                      </a:lnTo>
                      <a:lnTo>
                        <a:pt x="69" y="1707"/>
                      </a:lnTo>
                      <a:lnTo>
                        <a:pt x="4983" y="137"/>
                      </a:lnTo>
                      <a:cubicBezTo>
                        <a:pt x="4983" y="69"/>
                        <a:pt x="4983" y="69"/>
                        <a:pt x="4915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80" name="Google Shape;10680;p52"/>
                <p:cNvSpPr/>
                <p:nvPr/>
              </p:nvSpPr>
              <p:spPr>
                <a:xfrm>
                  <a:off x="1633298" y="2096099"/>
                  <a:ext cx="213603" cy="774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13" h="2254" extrusionOk="0">
                      <a:moveTo>
                        <a:pt x="69" y="1"/>
                      </a:moveTo>
                      <a:cubicBezTo>
                        <a:pt x="69" y="69"/>
                        <a:pt x="69" y="137"/>
                        <a:pt x="1" y="205"/>
                      </a:cubicBezTo>
                      <a:lnTo>
                        <a:pt x="6144" y="2185"/>
                      </a:lnTo>
                      <a:lnTo>
                        <a:pt x="6144" y="2253"/>
                      </a:lnTo>
                      <a:lnTo>
                        <a:pt x="6212" y="2048"/>
                      </a:lnTo>
                      <a:lnTo>
                        <a:pt x="69" y="1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81" name="Google Shape;10681;p52"/>
                <p:cNvSpPr/>
                <p:nvPr/>
              </p:nvSpPr>
              <p:spPr>
                <a:xfrm>
                  <a:off x="2661157" y="1732359"/>
                  <a:ext cx="136145" cy="1830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60" h="5325" extrusionOk="0">
                      <a:moveTo>
                        <a:pt x="3755" y="1"/>
                      </a:moveTo>
                      <a:lnTo>
                        <a:pt x="0" y="5188"/>
                      </a:lnTo>
                      <a:lnTo>
                        <a:pt x="137" y="5325"/>
                      </a:lnTo>
                      <a:lnTo>
                        <a:pt x="3959" y="137"/>
                      </a:lnTo>
                      <a:lnTo>
                        <a:pt x="3823" y="1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82" name="Google Shape;10682;p52"/>
                <p:cNvSpPr/>
                <p:nvPr/>
              </p:nvSpPr>
              <p:spPr>
                <a:xfrm>
                  <a:off x="1907856" y="1722973"/>
                  <a:ext cx="136145" cy="1854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60" h="5394" extrusionOk="0">
                      <a:moveTo>
                        <a:pt x="206" y="1"/>
                      </a:moveTo>
                      <a:lnTo>
                        <a:pt x="1" y="137"/>
                      </a:lnTo>
                      <a:lnTo>
                        <a:pt x="3755" y="5393"/>
                      </a:lnTo>
                      <a:lnTo>
                        <a:pt x="3960" y="5325"/>
                      </a:lnTo>
                      <a:lnTo>
                        <a:pt x="206" y="1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83" name="Google Shape;10683;p52"/>
                <p:cNvSpPr/>
                <p:nvPr/>
              </p:nvSpPr>
              <p:spPr>
                <a:xfrm>
                  <a:off x="2515660" y="1746455"/>
                  <a:ext cx="37577" cy="915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3" h="2663" extrusionOk="0">
                      <a:moveTo>
                        <a:pt x="888" y="0"/>
                      </a:moveTo>
                      <a:lnTo>
                        <a:pt x="1" y="2594"/>
                      </a:lnTo>
                      <a:lnTo>
                        <a:pt x="137" y="2662"/>
                      </a:lnTo>
                      <a:lnTo>
                        <a:pt x="1093" y="137"/>
                      </a:lnTo>
                      <a:lnTo>
                        <a:pt x="888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84" name="Google Shape;10684;p52"/>
                <p:cNvSpPr/>
                <p:nvPr/>
              </p:nvSpPr>
              <p:spPr>
                <a:xfrm>
                  <a:off x="2161306" y="1741745"/>
                  <a:ext cx="32902" cy="939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7" h="2732" extrusionOk="0">
                      <a:moveTo>
                        <a:pt x="137" y="1"/>
                      </a:moveTo>
                      <a:lnTo>
                        <a:pt x="1" y="69"/>
                      </a:lnTo>
                      <a:lnTo>
                        <a:pt x="752" y="2731"/>
                      </a:lnTo>
                      <a:lnTo>
                        <a:pt x="956" y="2663"/>
                      </a:lnTo>
                      <a:lnTo>
                        <a:pt x="137" y="1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85" name="Google Shape;10685;p52"/>
                <p:cNvSpPr/>
                <p:nvPr/>
              </p:nvSpPr>
              <p:spPr>
                <a:xfrm>
                  <a:off x="1835108" y="2640541"/>
                  <a:ext cx="79830" cy="610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2" h="1776" extrusionOk="0">
                      <a:moveTo>
                        <a:pt x="2253" y="0"/>
                      </a:moveTo>
                      <a:lnTo>
                        <a:pt x="1" y="1570"/>
                      </a:lnTo>
                      <a:lnTo>
                        <a:pt x="137" y="1775"/>
                      </a:lnTo>
                      <a:lnTo>
                        <a:pt x="2322" y="137"/>
                      </a:lnTo>
                      <a:cubicBezTo>
                        <a:pt x="2322" y="137"/>
                        <a:pt x="2253" y="69"/>
                        <a:pt x="225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86" name="Google Shape;10686;p52"/>
                <p:cNvSpPr/>
                <p:nvPr/>
              </p:nvSpPr>
              <p:spPr>
                <a:xfrm>
                  <a:off x="2349055" y="1586863"/>
                  <a:ext cx="9420" cy="2229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4" h="6486" extrusionOk="0">
                      <a:moveTo>
                        <a:pt x="69" y="1"/>
                      </a:moveTo>
                      <a:lnTo>
                        <a:pt x="0" y="6485"/>
                      </a:lnTo>
                      <a:lnTo>
                        <a:pt x="205" y="6485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87" name="Google Shape;10687;p52"/>
                <p:cNvSpPr/>
                <p:nvPr/>
              </p:nvSpPr>
              <p:spPr>
                <a:xfrm>
                  <a:off x="1628622" y="2495045"/>
                  <a:ext cx="213569" cy="727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12" h="2117" extrusionOk="0">
                      <a:moveTo>
                        <a:pt x="6143" y="0"/>
                      </a:moveTo>
                      <a:lnTo>
                        <a:pt x="0" y="1912"/>
                      </a:lnTo>
                      <a:cubicBezTo>
                        <a:pt x="0" y="1980"/>
                        <a:pt x="0" y="2048"/>
                        <a:pt x="69" y="2116"/>
                      </a:cubicBezTo>
                      <a:lnTo>
                        <a:pt x="6212" y="137"/>
                      </a:lnTo>
                      <a:cubicBezTo>
                        <a:pt x="6212" y="137"/>
                        <a:pt x="6212" y="69"/>
                        <a:pt x="614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88" name="Google Shape;10688;p52"/>
                <p:cNvSpPr/>
                <p:nvPr/>
              </p:nvSpPr>
              <p:spPr>
                <a:xfrm>
                  <a:off x="2651771" y="2769604"/>
                  <a:ext cx="133807" cy="1854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92" h="5393" extrusionOk="0">
                      <a:moveTo>
                        <a:pt x="69" y="0"/>
                      </a:moveTo>
                      <a:lnTo>
                        <a:pt x="0" y="137"/>
                      </a:lnTo>
                      <a:lnTo>
                        <a:pt x="3686" y="5393"/>
                      </a:lnTo>
                      <a:lnTo>
                        <a:pt x="3891" y="5256"/>
                      </a:lnTo>
                      <a:lnTo>
                        <a:pt x="69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89" name="Google Shape;10689;p52"/>
                <p:cNvSpPr/>
                <p:nvPr/>
              </p:nvSpPr>
              <p:spPr>
                <a:xfrm>
                  <a:off x="2499227" y="2847027"/>
                  <a:ext cx="35240" cy="892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5" h="2595" extrusionOk="0">
                      <a:moveTo>
                        <a:pt x="1" y="1"/>
                      </a:moveTo>
                      <a:lnTo>
                        <a:pt x="820" y="2595"/>
                      </a:lnTo>
                      <a:lnTo>
                        <a:pt x="1025" y="2527"/>
                      </a:lnTo>
                      <a:lnTo>
                        <a:pt x="137" y="1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90" name="Google Shape;10690;p52"/>
                <p:cNvSpPr/>
                <p:nvPr/>
              </p:nvSpPr>
              <p:spPr>
                <a:xfrm>
                  <a:off x="2848906" y="2504431"/>
                  <a:ext cx="213569" cy="798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12" h="2322" extrusionOk="0">
                      <a:moveTo>
                        <a:pt x="68" y="0"/>
                      </a:moveTo>
                      <a:cubicBezTo>
                        <a:pt x="0" y="69"/>
                        <a:pt x="0" y="137"/>
                        <a:pt x="0" y="205"/>
                      </a:cubicBezTo>
                      <a:lnTo>
                        <a:pt x="6075" y="2321"/>
                      </a:lnTo>
                      <a:lnTo>
                        <a:pt x="6211" y="2048"/>
                      </a:lnTo>
                      <a:lnTo>
                        <a:pt x="6211" y="1980"/>
                      </a:lnTo>
                      <a:lnTo>
                        <a:pt x="68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91" name="Google Shape;10691;p52"/>
                <p:cNvSpPr/>
                <p:nvPr/>
              </p:nvSpPr>
              <p:spPr>
                <a:xfrm>
                  <a:off x="2142534" y="2840014"/>
                  <a:ext cx="35240" cy="891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5" h="2594" extrusionOk="0">
                      <a:moveTo>
                        <a:pt x="888" y="0"/>
                      </a:moveTo>
                      <a:lnTo>
                        <a:pt x="1" y="2526"/>
                      </a:lnTo>
                      <a:lnTo>
                        <a:pt x="205" y="2594"/>
                      </a:lnTo>
                      <a:lnTo>
                        <a:pt x="1025" y="68"/>
                      </a:lnTo>
                      <a:lnTo>
                        <a:pt x="888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92" name="Google Shape;10692;p52"/>
                <p:cNvSpPr/>
                <p:nvPr/>
              </p:nvSpPr>
              <p:spPr>
                <a:xfrm>
                  <a:off x="1896133" y="2762556"/>
                  <a:ext cx="136145" cy="1807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60" h="5257" extrusionOk="0">
                      <a:moveTo>
                        <a:pt x="3823" y="1"/>
                      </a:moveTo>
                      <a:lnTo>
                        <a:pt x="1" y="5120"/>
                      </a:lnTo>
                      <a:lnTo>
                        <a:pt x="137" y="5257"/>
                      </a:lnTo>
                      <a:lnTo>
                        <a:pt x="3960" y="69"/>
                      </a:lnTo>
                      <a:lnTo>
                        <a:pt x="3823" y="1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93" name="Google Shape;10693;p52"/>
                <p:cNvSpPr/>
                <p:nvPr/>
              </p:nvSpPr>
              <p:spPr>
                <a:xfrm>
                  <a:off x="2332621" y="2868171"/>
                  <a:ext cx="9420" cy="2229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4" h="6485" extrusionOk="0">
                      <a:moveTo>
                        <a:pt x="137" y="0"/>
                      </a:moveTo>
                      <a:lnTo>
                        <a:pt x="0" y="6485"/>
                      </a:lnTo>
                      <a:lnTo>
                        <a:pt x="274" y="6485"/>
                      </a:lnTo>
                      <a:lnTo>
                        <a:pt x="274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94" name="Google Shape;10694;p52"/>
                <p:cNvSpPr/>
                <p:nvPr/>
              </p:nvSpPr>
              <p:spPr>
                <a:xfrm>
                  <a:off x="2349055" y="1828589"/>
                  <a:ext cx="7082" cy="1760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" h="5120" extrusionOk="0">
                      <a:moveTo>
                        <a:pt x="0" y="0"/>
                      </a:moveTo>
                      <a:lnTo>
                        <a:pt x="0" y="5120"/>
                      </a:lnTo>
                      <a:lnTo>
                        <a:pt x="69" y="5120"/>
                      </a:lnTo>
                      <a:lnTo>
                        <a:pt x="205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95" name="Google Shape;10695;p52"/>
                <p:cNvSpPr/>
                <p:nvPr/>
              </p:nvSpPr>
              <p:spPr>
                <a:xfrm>
                  <a:off x="2048677" y="1922446"/>
                  <a:ext cx="105615" cy="1478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72" h="4301" extrusionOk="0">
                      <a:moveTo>
                        <a:pt x="137" y="1"/>
                      </a:moveTo>
                      <a:lnTo>
                        <a:pt x="0" y="69"/>
                      </a:lnTo>
                      <a:lnTo>
                        <a:pt x="2048" y="2936"/>
                      </a:lnTo>
                      <a:lnTo>
                        <a:pt x="3004" y="4301"/>
                      </a:lnTo>
                      <a:lnTo>
                        <a:pt x="3072" y="4164"/>
                      </a:lnTo>
                      <a:lnTo>
                        <a:pt x="137" y="1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96" name="Google Shape;10696;p52"/>
                <p:cNvSpPr/>
                <p:nvPr/>
              </p:nvSpPr>
              <p:spPr>
                <a:xfrm>
                  <a:off x="2039291" y="2605336"/>
                  <a:ext cx="110325" cy="1455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09" h="4233" extrusionOk="0">
                      <a:moveTo>
                        <a:pt x="3072" y="0"/>
                      </a:moveTo>
                      <a:lnTo>
                        <a:pt x="0" y="4164"/>
                      </a:lnTo>
                      <a:lnTo>
                        <a:pt x="137" y="4232"/>
                      </a:lnTo>
                      <a:lnTo>
                        <a:pt x="3208" y="137"/>
                      </a:lnTo>
                      <a:lnTo>
                        <a:pt x="3072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97" name="Google Shape;10697;p52"/>
                <p:cNvSpPr/>
                <p:nvPr/>
              </p:nvSpPr>
              <p:spPr>
                <a:xfrm>
                  <a:off x="2194173" y="1849698"/>
                  <a:ext cx="56349" cy="17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39" h="4984" extrusionOk="0">
                      <a:moveTo>
                        <a:pt x="137" y="1"/>
                      </a:moveTo>
                      <a:lnTo>
                        <a:pt x="0" y="69"/>
                      </a:lnTo>
                      <a:lnTo>
                        <a:pt x="1502" y="4983"/>
                      </a:lnTo>
                      <a:lnTo>
                        <a:pt x="1638" y="4983"/>
                      </a:lnTo>
                      <a:lnTo>
                        <a:pt x="137" y="1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98" name="Google Shape;10698;p52"/>
                <p:cNvSpPr/>
                <p:nvPr/>
              </p:nvSpPr>
              <p:spPr>
                <a:xfrm>
                  <a:off x="1926628" y="2530250"/>
                  <a:ext cx="147903" cy="1056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02" h="3072" extrusionOk="0">
                      <a:moveTo>
                        <a:pt x="4301" y="0"/>
                      </a:moveTo>
                      <a:lnTo>
                        <a:pt x="1" y="2935"/>
                      </a:lnTo>
                      <a:lnTo>
                        <a:pt x="138" y="3072"/>
                      </a:lnTo>
                      <a:lnTo>
                        <a:pt x="4301" y="69"/>
                      </a:lnTo>
                      <a:lnTo>
                        <a:pt x="4301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99" name="Google Shape;10699;p52"/>
                <p:cNvSpPr/>
                <p:nvPr/>
              </p:nvSpPr>
              <p:spPr>
                <a:xfrm>
                  <a:off x="2778496" y="1976423"/>
                  <a:ext cx="79830" cy="610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2" h="1776" extrusionOk="0">
                      <a:moveTo>
                        <a:pt x="2253" y="1"/>
                      </a:moveTo>
                      <a:lnTo>
                        <a:pt x="0" y="1570"/>
                      </a:lnTo>
                      <a:lnTo>
                        <a:pt x="69" y="1775"/>
                      </a:lnTo>
                      <a:lnTo>
                        <a:pt x="2321" y="205"/>
                      </a:lnTo>
                      <a:lnTo>
                        <a:pt x="2253" y="69"/>
                      </a:lnTo>
                      <a:lnTo>
                        <a:pt x="2253" y="1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700" name="Google Shape;10700;p52"/>
                <p:cNvSpPr/>
                <p:nvPr/>
              </p:nvSpPr>
              <p:spPr>
                <a:xfrm>
                  <a:off x="2452298" y="1852036"/>
                  <a:ext cx="63397" cy="1690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44" h="4916" extrusionOk="0">
                      <a:moveTo>
                        <a:pt x="1639" y="1"/>
                      </a:moveTo>
                      <a:lnTo>
                        <a:pt x="1" y="4915"/>
                      </a:lnTo>
                      <a:lnTo>
                        <a:pt x="137" y="4915"/>
                      </a:lnTo>
                      <a:lnTo>
                        <a:pt x="1844" y="69"/>
                      </a:lnTo>
                      <a:lnTo>
                        <a:pt x="1639" y="1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701" name="Google Shape;10701;p52"/>
                <p:cNvSpPr/>
                <p:nvPr/>
              </p:nvSpPr>
              <p:spPr>
                <a:xfrm>
                  <a:off x="2618904" y="2042123"/>
                  <a:ext cx="150241" cy="105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70" h="3073" extrusionOk="0">
                      <a:moveTo>
                        <a:pt x="4233" y="1"/>
                      </a:moveTo>
                      <a:lnTo>
                        <a:pt x="1" y="3004"/>
                      </a:lnTo>
                      <a:lnTo>
                        <a:pt x="69" y="3072"/>
                      </a:lnTo>
                      <a:lnTo>
                        <a:pt x="4369" y="137"/>
                      </a:lnTo>
                      <a:lnTo>
                        <a:pt x="4233" y="1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702" name="Google Shape;10702;p52"/>
                <p:cNvSpPr/>
                <p:nvPr/>
              </p:nvSpPr>
              <p:spPr>
                <a:xfrm>
                  <a:off x="2543818" y="1927156"/>
                  <a:ext cx="110325" cy="1455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09" h="4233" extrusionOk="0">
                      <a:moveTo>
                        <a:pt x="3072" y="0"/>
                      </a:moveTo>
                      <a:lnTo>
                        <a:pt x="1" y="4164"/>
                      </a:lnTo>
                      <a:lnTo>
                        <a:pt x="137" y="4232"/>
                      </a:lnTo>
                      <a:lnTo>
                        <a:pt x="3209" y="68"/>
                      </a:lnTo>
                      <a:cubicBezTo>
                        <a:pt x="3140" y="68"/>
                        <a:pt x="3072" y="0"/>
                        <a:pt x="3072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703" name="Google Shape;10703;p52"/>
                <p:cNvSpPr/>
                <p:nvPr/>
              </p:nvSpPr>
              <p:spPr>
                <a:xfrm>
                  <a:off x="2682266" y="2342501"/>
                  <a:ext cx="176060" cy="70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21" h="206" extrusionOk="0">
                      <a:moveTo>
                        <a:pt x="1" y="1"/>
                      </a:moveTo>
                      <a:lnTo>
                        <a:pt x="1" y="69"/>
                      </a:lnTo>
                      <a:lnTo>
                        <a:pt x="5120" y="205"/>
                      </a:lnTo>
                      <a:lnTo>
                        <a:pt x="5120" y="1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704" name="Google Shape;10704;p52"/>
                <p:cNvSpPr/>
                <p:nvPr/>
              </p:nvSpPr>
              <p:spPr>
                <a:xfrm>
                  <a:off x="2877063" y="2344839"/>
                  <a:ext cx="93892" cy="70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1" h="206" extrusionOk="0">
                      <a:moveTo>
                        <a:pt x="0" y="1"/>
                      </a:moveTo>
                      <a:cubicBezTo>
                        <a:pt x="0" y="69"/>
                        <a:pt x="0" y="137"/>
                        <a:pt x="0" y="206"/>
                      </a:cubicBezTo>
                      <a:lnTo>
                        <a:pt x="2730" y="206"/>
                      </a:lnTo>
                      <a:lnTo>
                        <a:pt x="2730" y="1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705" name="Google Shape;10705;p52"/>
                <p:cNvSpPr/>
                <p:nvPr/>
              </p:nvSpPr>
              <p:spPr>
                <a:xfrm>
                  <a:off x="2539142" y="2610012"/>
                  <a:ext cx="107953" cy="1479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40" h="4302" extrusionOk="0">
                      <a:moveTo>
                        <a:pt x="137" y="1"/>
                      </a:moveTo>
                      <a:lnTo>
                        <a:pt x="0" y="69"/>
                      </a:lnTo>
                      <a:lnTo>
                        <a:pt x="2935" y="4301"/>
                      </a:lnTo>
                      <a:lnTo>
                        <a:pt x="3140" y="4165"/>
                      </a:lnTo>
                      <a:lnTo>
                        <a:pt x="137" y="1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706" name="Google Shape;10706;p52"/>
                <p:cNvSpPr/>
                <p:nvPr/>
              </p:nvSpPr>
              <p:spPr>
                <a:xfrm>
                  <a:off x="2442912" y="2656975"/>
                  <a:ext cx="58687" cy="1713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7" h="4983" extrusionOk="0">
                      <a:moveTo>
                        <a:pt x="1" y="0"/>
                      </a:moveTo>
                      <a:lnTo>
                        <a:pt x="1502" y="4983"/>
                      </a:lnTo>
                      <a:lnTo>
                        <a:pt x="1707" y="4915"/>
                      </a:lnTo>
                      <a:lnTo>
                        <a:pt x="137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707" name="Google Shape;10707;p52"/>
                <p:cNvSpPr/>
                <p:nvPr/>
              </p:nvSpPr>
              <p:spPr>
                <a:xfrm>
                  <a:off x="2177739" y="2656975"/>
                  <a:ext cx="63397" cy="1689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44" h="4915" extrusionOk="0">
                      <a:moveTo>
                        <a:pt x="1707" y="0"/>
                      </a:moveTo>
                      <a:lnTo>
                        <a:pt x="1" y="4846"/>
                      </a:lnTo>
                      <a:lnTo>
                        <a:pt x="205" y="4915"/>
                      </a:lnTo>
                      <a:lnTo>
                        <a:pt x="1843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708" name="Google Shape;10708;p52"/>
                <p:cNvSpPr/>
                <p:nvPr/>
              </p:nvSpPr>
              <p:spPr>
                <a:xfrm>
                  <a:off x="2337297" y="2673374"/>
                  <a:ext cx="7082" cy="1760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" h="5121" extrusionOk="0">
                      <a:moveTo>
                        <a:pt x="138" y="1"/>
                      </a:moveTo>
                      <a:lnTo>
                        <a:pt x="1" y="5120"/>
                      </a:lnTo>
                      <a:lnTo>
                        <a:pt x="206" y="5120"/>
                      </a:lnTo>
                      <a:lnTo>
                        <a:pt x="206" y="1776"/>
                      </a:lnTo>
                      <a:lnTo>
                        <a:pt x="206" y="1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709" name="Google Shape;10709;p52"/>
                <p:cNvSpPr/>
                <p:nvPr/>
              </p:nvSpPr>
              <p:spPr>
                <a:xfrm>
                  <a:off x="2333962" y="1570464"/>
                  <a:ext cx="36237" cy="247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4" h="721" extrusionOk="0">
                      <a:moveTo>
                        <a:pt x="576" y="0"/>
                      </a:moveTo>
                      <a:cubicBezTo>
                        <a:pt x="1" y="0"/>
                        <a:pt x="587" y="721"/>
                        <a:pt x="893" y="721"/>
                      </a:cubicBezTo>
                      <a:cubicBezTo>
                        <a:pt x="986" y="721"/>
                        <a:pt x="1054" y="654"/>
                        <a:pt x="1054" y="478"/>
                      </a:cubicBezTo>
                      <a:cubicBezTo>
                        <a:pt x="1054" y="205"/>
                        <a:pt x="849" y="0"/>
                        <a:pt x="576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710" name="Google Shape;10710;p52"/>
                <p:cNvSpPr/>
                <p:nvPr/>
              </p:nvSpPr>
              <p:spPr>
                <a:xfrm>
                  <a:off x="2323236" y="3077030"/>
                  <a:ext cx="32902" cy="328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7" h="956" extrusionOk="0">
                      <a:moveTo>
                        <a:pt x="478" y="0"/>
                      </a:moveTo>
                      <a:cubicBezTo>
                        <a:pt x="205" y="0"/>
                        <a:pt x="0" y="205"/>
                        <a:pt x="0" y="478"/>
                      </a:cubicBezTo>
                      <a:cubicBezTo>
                        <a:pt x="0" y="751"/>
                        <a:pt x="205" y="956"/>
                        <a:pt x="478" y="956"/>
                      </a:cubicBezTo>
                      <a:cubicBezTo>
                        <a:pt x="751" y="956"/>
                        <a:pt x="956" y="751"/>
                        <a:pt x="956" y="478"/>
                      </a:cubicBezTo>
                      <a:cubicBezTo>
                        <a:pt x="956" y="205"/>
                        <a:pt x="751" y="0"/>
                        <a:pt x="478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711" name="Google Shape;10711;p52"/>
                <p:cNvSpPr/>
                <p:nvPr/>
              </p:nvSpPr>
              <p:spPr>
                <a:xfrm>
                  <a:off x="3048344" y="2095515"/>
                  <a:ext cx="35240" cy="340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5" h="991" extrusionOk="0">
                      <a:moveTo>
                        <a:pt x="482" y="0"/>
                      </a:moveTo>
                      <a:cubicBezTo>
                        <a:pt x="436" y="0"/>
                        <a:pt x="389" y="6"/>
                        <a:pt x="342" y="18"/>
                      </a:cubicBezTo>
                      <a:cubicBezTo>
                        <a:pt x="137" y="154"/>
                        <a:pt x="1" y="359"/>
                        <a:pt x="69" y="632"/>
                      </a:cubicBezTo>
                      <a:cubicBezTo>
                        <a:pt x="126" y="858"/>
                        <a:pt x="323" y="991"/>
                        <a:pt x="544" y="991"/>
                      </a:cubicBezTo>
                      <a:cubicBezTo>
                        <a:pt x="590" y="991"/>
                        <a:pt x="637" y="985"/>
                        <a:pt x="683" y="973"/>
                      </a:cubicBezTo>
                      <a:cubicBezTo>
                        <a:pt x="888" y="837"/>
                        <a:pt x="1025" y="564"/>
                        <a:pt x="957" y="359"/>
                      </a:cubicBezTo>
                      <a:cubicBezTo>
                        <a:pt x="900" y="133"/>
                        <a:pt x="703" y="0"/>
                        <a:pt x="482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712" name="Google Shape;10712;p52"/>
                <p:cNvSpPr/>
                <p:nvPr/>
              </p:nvSpPr>
              <p:spPr>
                <a:xfrm>
                  <a:off x="1609851" y="2550741"/>
                  <a:ext cx="37577" cy="317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3" h="924" extrusionOk="0">
                      <a:moveTo>
                        <a:pt x="524" y="1"/>
                      </a:moveTo>
                      <a:cubicBezTo>
                        <a:pt x="485" y="1"/>
                        <a:pt x="446" y="6"/>
                        <a:pt x="410" y="19"/>
                      </a:cubicBezTo>
                      <a:cubicBezTo>
                        <a:pt x="137" y="87"/>
                        <a:pt x="0" y="360"/>
                        <a:pt x="69" y="633"/>
                      </a:cubicBezTo>
                      <a:cubicBezTo>
                        <a:pt x="181" y="801"/>
                        <a:pt x="339" y="924"/>
                        <a:pt x="544" y="924"/>
                      </a:cubicBezTo>
                      <a:cubicBezTo>
                        <a:pt x="588" y="924"/>
                        <a:pt x="634" y="918"/>
                        <a:pt x="683" y="906"/>
                      </a:cubicBezTo>
                      <a:cubicBezTo>
                        <a:pt x="956" y="838"/>
                        <a:pt x="1092" y="565"/>
                        <a:pt x="1024" y="292"/>
                      </a:cubicBezTo>
                      <a:cubicBezTo>
                        <a:pt x="912" y="123"/>
                        <a:pt x="707" y="1"/>
                        <a:pt x="524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713" name="Google Shape;10713;p52"/>
                <p:cNvSpPr/>
                <p:nvPr/>
              </p:nvSpPr>
              <p:spPr>
                <a:xfrm>
                  <a:off x="2764400" y="2936656"/>
                  <a:ext cx="37577" cy="325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3" h="947" extrusionOk="0">
                      <a:moveTo>
                        <a:pt x="578" y="1"/>
                      </a:moveTo>
                      <a:cubicBezTo>
                        <a:pt x="469" y="1"/>
                        <a:pt x="360" y="39"/>
                        <a:pt x="274" y="124"/>
                      </a:cubicBezTo>
                      <a:cubicBezTo>
                        <a:pt x="69" y="261"/>
                        <a:pt x="1" y="534"/>
                        <a:pt x="206" y="739"/>
                      </a:cubicBezTo>
                      <a:cubicBezTo>
                        <a:pt x="294" y="871"/>
                        <a:pt x="439" y="946"/>
                        <a:pt x="586" y="946"/>
                      </a:cubicBezTo>
                      <a:cubicBezTo>
                        <a:pt x="666" y="946"/>
                        <a:pt x="747" y="923"/>
                        <a:pt x="820" y="875"/>
                      </a:cubicBezTo>
                      <a:cubicBezTo>
                        <a:pt x="1025" y="739"/>
                        <a:pt x="1093" y="397"/>
                        <a:pt x="956" y="193"/>
                      </a:cubicBezTo>
                      <a:cubicBezTo>
                        <a:pt x="877" y="74"/>
                        <a:pt x="729" y="1"/>
                        <a:pt x="578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714" name="Google Shape;10714;p52"/>
                <p:cNvSpPr/>
                <p:nvPr/>
              </p:nvSpPr>
              <p:spPr>
                <a:xfrm>
                  <a:off x="1891457" y="1710321"/>
                  <a:ext cx="41187" cy="322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8" h="937" extrusionOk="0">
                      <a:moveTo>
                        <a:pt x="578" y="1"/>
                      </a:moveTo>
                      <a:cubicBezTo>
                        <a:pt x="471" y="1"/>
                        <a:pt x="365" y="34"/>
                        <a:pt x="273" y="96"/>
                      </a:cubicBezTo>
                      <a:cubicBezTo>
                        <a:pt x="68" y="232"/>
                        <a:pt x="0" y="505"/>
                        <a:pt x="205" y="710"/>
                      </a:cubicBezTo>
                      <a:cubicBezTo>
                        <a:pt x="305" y="870"/>
                        <a:pt x="440" y="936"/>
                        <a:pt x="572" y="936"/>
                      </a:cubicBezTo>
                      <a:cubicBezTo>
                        <a:pt x="892" y="936"/>
                        <a:pt x="1197" y="550"/>
                        <a:pt x="956" y="164"/>
                      </a:cubicBezTo>
                      <a:cubicBezTo>
                        <a:pt x="843" y="51"/>
                        <a:pt x="710" y="1"/>
                        <a:pt x="578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715" name="Google Shape;10715;p52"/>
                <p:cNvSpPr/>
                <p:nvPr/>
              </p:nvSpPr>
              <p:spPr>
                <a:xfrm>
                  <a:off x="1879699" y="2928267"/>
                  <a:ext cx="37577" cy="323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3" h="942" extrusionOk="0">
                      <a:moveTo>
                        <a:pt x="492" y="0"/>
                      </a:moveTo>
                      <a:cubicBezTo>
                        <a:pt x="350" y="0"/>
                        <a:pt x="213" y="51"/>
                        <a:pt x="137" y="164"/>
                      </a:cubicBezTo>
                      <a:cubicBezTo>
                        <a:pt x="1" y="437"/>
                        <a:pt x="69" y="710"/>
                        <a:pt x="274" y="846"/>
                      </a:cubicBezTo>
                      <a:cubicBezTo>
                        <a:pt x="366" y="907"/>
                        <a:pt x="472" y="941"/>
                        <a:pt x="573" y="941"/>
                      </a:cubicBezTo>
                      <a:cubicBezTo>
                        <a:pt x="697" y="941"/>
                        <a:pt x="813" y="891"/>
                        <a:pt x="888" y="778"/>
                      </a:cubicBezTo>
                      <a:cubicBezTo>
                        <a:pt x="1093" y="505"/>
                        <a:pt x="1025" y="232"/>
                        <a:pt x="820" y="95"/>
                      </a:cubicBezTo>
                      <a:cubicBezTo>
                        <a:pt x="728" y="34"/>
                        <a:pt x="608" y="0"/>
                        <a:pt x="492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716" name="Google Shape;10716;p52"/>
                <p:cNvSpPr/>
                <p:nvPr/>
              </p:nvSpPr>
              <p:spPr>
                <a:xfrm>
                  <a:off x="2778496" y="1718676"/>
                  <a:ext cx="34689" cy="325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9" h="947" extrusionOk="0">
                      <a:moveTo>
                        <a:pt x="483" y="1"/>
                      </a:moveTo>
                      <a:cubicBezTo>
                        <a:pt x="348" y="1"/>
                        <a:pt x="217" y="61"/>
                        <a:pt x="137" y="194"/>
                      </a:cubicBezTo>
                      <a:cubicBezTo>
                        <a:pt x="0" y="399"/>
                        <a:pt x="0" y="672"/>
                        <a:pt x="205" y="877"/>
                      </a:cubicBezTo>
                      <a:cubicBezTo>
                        <a:pt x="285" y="924"/>
                        <a:pt x="372" y="946"/>
                        <a:pt x="458" y="946"/>
                      </a:cubicBezTo>
                      <a:cubicBezTo>
                        <a:pt x="740" y="946"/>
                        <a:pt x="1008" y="713"/>
                        <a:pt x="956" y="399"/>
                      </a:cubicBezTo>
                      <a:cubicBezTo>
                        <a:pt x="914" y="149"/>
                        <a:pt x="695" y="1"/>
                        <a:pt x="48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717" name="Google Shape;10717;p52"/>
                <p:cNvSpPr/>
                <p:nvPr/>
              </p:nvSpPr>
              <p:spPr>
                <a:xfrm>
                  <a:off x="1614526" y="2086095"/>
                  <a:ext cx="35239" cy="317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5" h="924" extrusionOk="0">
                      <a:moveTo>
                        <a:pt x="539" y="1"/>
                      </a:moveTo>
                      <a:cubicBezTo>
                        <a:pt x="320" y="1"/>
                        <a:pt x="125" y="123"/>
                        <a:pt x="69" y="292"/>
                      </a:cubicBezTo>
                      <a:cubicBezTo>
                        <a:pt x="1" y="565"/>
                        <a:pt x="137" y="838"/>
                        <a:pt x="410" y="906"/>
                      </a:cubicBezTo>
                      <a:cubicBezTo>
                        <a:pt x="445" y="918"/>
                        <a:pt x="483" y="923"/>
                        <a:pt x="520" y="923"/>
                      </a:cubicBezTo>
                      <a:cubicBezTo>
                        <a:pt x="703" y="923"/>
                        <a:pt x="900" y="791"/>
                        <a:pt x="956" y="565"/>
                      </a:cubicBezTo>
                      <a:cubicBezTo>
                        <a:pt x="1025" y="360"/>
                        <a:pt x="888" y="87"/>
                        <a:pt x="683" y="19"/>
                      </a:cubicBezTo>
                      <a:cubicBezTo>
                        <a:pt x="635" y="7"/>
                        <a:pt x="587" y="1"/>
                        <a:pt x="539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718" name="Google Shape;10718;p52"/>
                <p:cNvSpPr/>
                <p:nvPr/>
              </p:nvSpPr>
              <p:spPr>
                <a:xfrm>
                  <a:off x="3043668" y="2562499"/>
                  <a:ext cx="35240" cy="317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5" h="923" extrusionOk="0">
                      <a:moveTo>
                        <a:pt x="539" y="0"/>
                      </a:moveTo>
                      <a:cubicBezTo>
                        <a:pt x="320" y="0"/>
                        <a:pt x="125" y="122"/>
                        <a:pt x="69" y="291"/>
                      </a:cubicBezTo>
                      <a:cubicBezTo>
                        <a:pt x="0" y="564"/>
                        <a:pt x="137" y="837"/>
                        <a:pt x="342" y="905"/>
                      </a:cubicBezTo>
                      <a:cubicBezTo>
                        <a:pt x="389" y="917"/>
                        <a:pt x="435" y="923"/>
                        <a:pt x="481" y="923"/>
                      </a:cubicBezTo>
                      <a:cubicBezTo>
                        <a:pt x="702" y="923"/>
                        <a:pt x="899" y="790"/>
                        <a:pt x="956" y="564"/>
                      </a:cubicBezTo>
                      <a:cubicBezTo>
                        <a:pt x="1024" y="359"/>
                        <a:pt x="888" y="86"/>
                        <a:pt x="683" y="18"/>
                      </a:cubicBezTo>
                      <a:cubicBezTo>
                        <a:pt x="635" y="6"/>
                        <a:pt x="586" y="0"/>
                        <a:pt x="539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719" name="Google Shape;10719;p52"/>
                <p:cNvSpPr/>
                <p:nvPr/>
              </p:nvSpPr>
              <p:spPr>
                <a:xfrm>
                  <a:off x="2534432" y="1729127"/>
                  <a:ext cx="30529" cy="273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8" h="796" extrusionOk="0">
                      <a:moveTo>
                        <a:pt x="453" y="1"/>
                      </a:moveTo>
                      <a:cubicBezTo>
                        <a:pt x="286" y="1"/>
                        <a:pt x="120" y="78"/>
                        <a:pt x="69" y="231"/>
                      </a:cubicBezTo>
                      <a:cubicBezTo>
                        <a:pt x="1" y="436"/>
                        <a:pt x="137" y="709"/>
                        <a:pt x="342" y="777"/>
                      </a:cubicBezTo>
                      <a:cubicBezTo>
                        <a:pt x="378" y="789"/>
                        <a:pt x="414" y="795"/>
                        <a:pt x="450" y="795"/>
                      </a:cubicBezTo>
                      <a:cubicBezTo>
                        <a:pt x="615" y="795"/>
                        <a:pt x="764" y="673"/>
                        <a:pt x="820" y="504"/>
                      </a:cubicBezTo>
                      <a:cubicBezTo>
                        <a:pt x="888" y="300"/>
                        <a:pt x="820" y="95"/>
                        <a:pt x="615" y="26"/>
                      </a:cubicBezTo>
                      <a:cubicBezTo>
                        <a:pt x="564" y="9"/>
                        <a:pt x="508" y="1"/>
                        <a:pt x="45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720" name="Google Shape;10720;p52"/>
                <p:cNvSpPr/>
                <p:nvPr/>
              </p:nvSpPr>
              <p:spPr>
                <a:xfrm>
                  <a:off x="2132392" y="2923729"/>
                  <a:ext cx="26610" cy="229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4" h="667" extrusionOk="0">
                      <a:moveTo>
                        <a:pt x="316" y="0"/>
                      </a:moveTo>
                      <a:cubicBezTo>
                        <a:pt x="1" y="0"/>
                        <a:pt x="308" y="667"/>
                        <a:pt x="545" y="667"/>
                      </a:cubicBezTo>
                      <a:cubicBezTo>
                        <a:pt x="607" y="667"/>
                        <a:pt x="665" y="620"/>
                        <a:pt x="705" y="500"/>
                      </a:cubicBezTo>
                      <a:cubicBezTo>
                        <a:pt x="773" y="296"/>
                        <a:pt x="637" y="91"/>
                        <a:pt x="432" y="22"/>
                      </a:cubicBezTo>
                      <a:cubicBezTo>
                        <a:pt x="386" y="7"/>
                        <a:pt x="348" y="0"/>
                        <a:pt x="316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721" name="Google Shape;10721;p52"/>
                <p:cNvSpPr/>
                <p:nvPr/>
              </p:nvSpPr>
              <p:spPr>
                <a:xfrm>
                  <a:off x="2961707" y="2340438"/>
                  <a:ext cx="30358" cy="208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3" h="607" extrusionOk="0">
                      <a:moveTo>
                        <a:pt x="752" y="1"/>
                      </a:moveTo>
                      <a:cubicBezTo>
                        <a:pt x="497" y="1"/>
                        <a:pt x="1" y="607"/>
                        <a:pt x="473" y="607"/>
                      </a:cubicBezTo>
                      <a:cubicBezTo>
                        <a:pt x="678" y="607"/>
                        <a:pt x="883" y="402"/>
                        <a:pt x="883" y="197"/>
                      </a:cubicBezTo>
                      <a:cubicBezTo>
                        <a:pt x="883" y="55"/>
                        <a:pt x="828" y="1"/>
                        <a:pt x="752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722" name="Google Shape;10722;p52"/>
                <p:cNvSpPr/>
                <p:nvPr/>
              </p:nvSpPr>
              <p:spPr>
                <a:xfrm>
                  <a:off x="1701370" y="2316235"/>
                  <a:ext cx="28192" cy="263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0" h="765" extrusionOk="0">
                      <a:moveTo>
                        <a:pt x="492" y="0"/>
                      </a:moveTo>
                      <a:cubicBezTo>
                        <a:pt x="465" y="0"/>
                        <a:pt x="437" y="5"/>
                        <a:pt x="410" y="14"/>
                      </a:cubicBezTo>
                      <a:cubicBezTo>
                        <a:pt x="205" y="14"/>
                        <a:pt x="0" y="150"/>
                        <a:pt x="0" y="355"/>
                      </a:cubicBezTo>
                      <a:cubicBezTo>
                        <a:pt x="0" y="560"/>
                        <a:pt x="205" y="765"/>
                        <a:pt x="410" y="765"/>
                      </a:cubicBezTo>
                      <a:cubicBezTo>
                        <a:pt x="615" y="765"/>
                        <a:pt x="819" y="560"/>
                        <a:pt x="819" y="355"/>
                      </a:cubicBezTo>
                      <a:cubicBezTo>
                        <a:pt x="819" y="178"/>
                        <a:pt x="666" y="0"/>
                        <a:pt x="492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723" name="Google Shape;10723;p52"/>
                <p:cNvSpPr/>
                <p:nvPr/>
              </p:nvSpPr>
              <p:spPr>
                <a:xfrm>
                  <a:off x="2517998" y="2928611"/>
                  <a:ext cx="36030" cy="27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8" h="794" extrusionOk="0">
                      <a:moveTo>
                        <a:pt x="456" y="0"/>
                      </a:moveTo>
                      <a:cubicBezTo>
                        <a:pt x="420" y="0"/>
                        <a:pt x="382" y="6"/>
                        <a:pt x="342" y="17"/>
                      </a:cubicBezTo>
                      <a:cubicBezTo>
                        <a:pt x="137" y="85"/>
                        <a:pt x="1" y="358"/>
                        <a:pt x="69" y="563"/>
                      </a:cubicBezTo>
                      <a:cubicBezTo>
                        <a:pt x="120" y="717"/>
                        <a:pt x="248" y="793"/>
                        <a:pt x="395" y="793"/>
                      </a:cubicBezTo>
                      <a:cubicBezTo>
                        <a:pt x="444" y="793"/>
                        <a:pt x="496" y="785"/>
                        <a:pt x="547" y="768"/>
                      </a:cubicBezTo>
                      <a:cubicBezTo>
                        <a:pt x="1048" y="643"/>
                        <a:pt x="859" y="0"/>
                        <a:pt x="456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724" name="Google Shape;10724;p52"/>
                <p:cNvSpPr/>
                <p:nvPr/>
              </p:nvSpPr>
              <p:spPr>
                <a:xfrm>
                  <a:off x="2145010" y="1732600"/>
                  <a:ext cx="33108" cy="171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3" h="498" extrusionOk="0">
                      <a:moveTo>
                        <a:pt x="214" y="1"/>
                      </a:moveTo>
                      <a:cubicBezTo>
                        <a:pt x="86" y="1"/>
                        <a:pt x="0" y="72"/>
                        <a:pt x="65" y="267"/>
                      </a:cubicBezTo>
                      <a:cubicBezTo>
                        <a:pt x="116" y="420"/>
                        <a:pt x="244" y="497"/>
                        <a:pt x="392" y="497"/>
                      </a:cubicBezTo>
                      <a:cubicBezTo>
                        <a:pt x="441" y="497"/>
                        <a:pt x="492" y="489"/>
                        <a:pt x="543" y="472"/>
                      </a:cubicBezTo>
                      <a:cubicBezTo>
                        <a:pt x="963" y="332"/>
                        <a:pt x="491" y="1"/>
                        <a:pt x="214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725" name="Google Shape;10725;p52"/>
                <p:cNvSpPr/>
                <p:nvPr/>
              </p:nvSpPr>
              <p:spPr>
                <a:xfrm>
                  <a:off x="1816337" y="2689601"/>
                  <a:ext cx="30564" cy="274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9" h="799" extrusionOk="0">
                      <a:moveTo>
                        <a:pt x="407" y="1"/>
                      </a:moveTo>
                      <a:cubicBezTo>
                        <a:pt x="330" y="1"/>
                        <a:pt x="258" y="23"/>
                        <a:pt x="206" y="75"/>
                      </a:cubicBezTo>
                      <a:cubicBezTo>
                        <a:pt x="1" y="212"/>
                        <a:pt x="1" y="485"/>
                        <a:pt x="137" y="621"/>
                      </a:cubicBezTo>
                      <a:cubicBezTo>
                        <a:pt x="181" y="751"/>
                        <a:pt x="306" y="798"/>
                        <a:pt x="445" y="798"/>
                      </a:cubicBezTo>
                      <a:cubicBezTo>
                        <a:pt x="524" y="798"/>
                        <a:pt x="609" y="783"/>
                        <a:pt x="683" y="758"/>
                      </a:cubicBezTo>
                      <a:cubicBezTo>
                        <a:pt x="820" y="621"/>
                        <a:pt x="888" y="348"/>
                        <a:pt x="752" y="143"/>
                      </a:cubicBezTo>
                      <a:cubicBezTo>
                        <a:pt x="667" y="59"/>
                        <a:pt x="531" y="1"/>
                        <a:pt x="407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726" name="Google Shape;10726;p52"/>
                <p:cNvSpPr/>
                <p:nvPr/>
              </p:nvSpPr>
              <p:spPr>
                <a:xfrm>
                  <a:off x="2848906" y="1962258"/>
                  <a:ext cx="30529" cy="283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8" h="825" extrusionOk="0">
                      <a:moveTo>
                        <a:pt x="389" y="0"/>
                      </a:moveTo>
                      <a:cubicBezTo>
                        <a:pt x="319" y="0"/>
                        <a:pt x="253" y="23"/>
                        <a:pt x="205" y="71"/>
                      </a:cubicBezTo>
                      <a:cubicBezTo>
                        <a:pt x="0" y="208"/>
                        <a:pt x="0" y="481"/>
                        <a:pt x="68" y="617"/>
                      </a:cubicBezTo>
                      <a:cubicBezTo>
                        <a:pt x="156" y="750"/>
                        <a:pt x="302" y="825"/>
                        <a:pt x="430" y="825"/>
                      </a:cubicBezTo>
                      <a:cubicBezTo>
                        <a:pt x="501" y="825"/>
                        <a:pt x="566" y="802"/>
                        <a:pt x="614" y="754"/>
                      </a:cubicBezTo>
                      <a:cubicBezTo>
                        <a:pt x="819" y="617"/>
                        <a:pt x="887" y="344"/>
                        <a:pt x="751" y="208"/>
                      </a:cubicBezTo>
                      <a:cubicBezTo>
                        <a:pt x="663" y="76"/>
                        <a:pt x="518" y="0"/>
                        <a:pt x="389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727" name="Google Shape;10727;p52"/>
                <p:cNvSpPr/>
                <p:nvPr/>
              </p:nvSpPr>
              <p:spPr>
                <a:xfrm>
                  <a:off x="1826857" y="1949675"/>
                  <a:ext cx="34242" cy="153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6" h="446" extrusionOk="0">
                      <a:moveTo>
                        <a:pt x="449" y="1"/>
                      </a:moveTo>
                      <a:cubicBezTo>
                        <a:pt x="344" y="1"/>
                        <a:pt x="248" y="51"/>
                        <a:pt x="173" y="164"/>
                      </a:cubicBezTo>
                      <a:cubicBezTo>
                        <a:pt x="0" y="365"/>
                        <a:pt x="154" y="445"/>
                        <a:pt x="355" y="445"/>
                      </a:cubicBezTo>
                      <a:cubicBezTo>
                        <a:pt x="631" y="445"/>
                        <a:pt x="995" y="294"/>
                        <a:pt x="719" y="96"/>
                      </a:cubicBezTo>
                      <a:cubicBezTo>
                        <a:pt x="627" y="35"/>
                        <a:pt x="535" y="1"/>
                        <a:pt x="449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728" name="Google Shape;10728;p52"/>
                <p:cNvSpPr/>
                <p:nvPr/>
              </p:nvSpPr>
              <p:spPr>
                <a:xfrm>
                  <a:off x="2832816" y="2703044"/>
                  <a:ext cx="39193" cy="275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0" h="802" extrusionOk="0">
                      <a:moveTo>
                        <a:pt x="572" y="0"/>
                      </a:moveTo>
                      <a:cubicBezTo>
                        <a:pt x="249" y="0"/>
                        <a:pt x="1" y="487"/>
                        <a:pt x="332" y="708"/>
                      </a:cubicBezTo>
                      <a:cubicBezTo>
                        <a:pt x="424" y="774"/>
                        <a:pt x="513" y="801"/>
                        <a:pt x="595" y="801"/>
                      </a:cubicBezTo>
                      <a:cubicBezTo>
                        <a:pt x="937" y="801"/>
                        <a:pt x="1140" y="314"/>
                        <a:pt x="809" y="94"/>
                      </a:cubicBezTo>
                      <a:cubicBezTo>
                        <a:pt x="730" y="28"/>
                        <a:pt x="649" y="0"/>
                        <a:pt x="572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10729" name="Google Shape;10729;p52"/>
              <p:cNvGrpSpPr/>
              <p:nvPr/>
            </p:nvGrpSpPr>
            <p:grpSpPr>
              <a:xfrm rot="-3963437">
                <a:off x="1808689" y="1500466"/>
                <a:ext cx="305669" cy="358780"/>
                <a:chOff x="1399963" y="545100"/>
                <a:chExt cx="305686" cy="358800"/>
              </a:xfrm>
            </p:grpSpPr>
            <p:sp>
              <p:nvSpPr>
                <p:cNvPr id="10730" name="Google Shape;10730;p52"/>
                <p:cNvSpPr/>
                <p:nvPr/>
              </p:nvSpPr>
              <p:spPr>
                <a:xfrm>
                  <a:off x="1618396" y="884214"/>
                  <a:ext cx="13680" cy="196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731" extrusionOk="0">
                      <a:moveTo>
                        <a:pt x="254" y="1"/>
                      </a:moveTo>
                      <a:cubicBezTo>
                        <a:pt x="127" y="1"/>
                        <a:pt x="1" y="89"/>
                        <a:pt x="1" y="265"/>
                      </a:cubicBezTo>
                      <a:lnTo>
                        <a:pt x="1" y="476"/>
                      </a:lnTo>
                      <a:cubicBezTo>
                        <a:pt x="1" y="610"/>
                        <a:pt x="102" y="731"/>
                        <a:pt x="233" y="731"/>
                      </a:cubicBezTo>
                      <a:cubicBezTo>
                        <a:pt x="240" y="731"/>
                        <a:pt x="247" y="730"/>
                        <a:pt x="254" y="730"/>
                      </a:cubicBezTo>
                      <a:cubicBezTo>
                        <a:pt x="261" y="730"/>
                        <a:pt x="269" y="731"/>
                        <a:pt x="276" y="731"/>
                      </a:cubicBezTo>
                      <a:cubicBezTo>
                        <a:pt x="406" y="731"/>
                        <a:pt x="508" y="610"/>
                        <a:pt x="508" y="476"/>
                      </a:cubicBezTo>
                      <a:lnTo>
                        <a:pt x="508" y="265"/>
                      </a:lnTo>
                      <a:cubicBezTo>
                        <a:pt x="508" y="89"/>
                        <a:pt x="381" y="1"/>
                        <a:pt x="254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731" name="Google Shape;10731;p52"/>
                <p:cNvSpPr/>
                <p:nvPr/>
              </p:nvSpPr>
              <p:spPr>
                <a:xfrm>
                  <a:off x="1614599" y="545100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5" y="1028"/>
                        <a:pt x="1325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732" name="Google Shape;10732;p52"/>
                <p:cNvSpPr/>
                <p:nvPr/>
              </p:nvSpPr>
              <p:spPr>
                <a:xfrm>
                  <a:off x="1628252" y="738895"/>
                  <a:ext cx="35682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8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733" name="Google Shape;10733;p52"/>
                <p:cNvSpPr/>
                <p:nvPr/>
              </p:nvSpPr>
              <p:spPr>
                <a:xfrm>
                  <a:off x="1399963" y="649000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734" name="Google Shape;10734;p52"/>
                <p:cNvSpPr/>
                <p:nvPr/>
              </p:nvSpPr>
              <p:spPr>
                <a:xfrm>
                  <a:off x="1669967" y="628155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735" name="Google Shape;10735;p52"/>
                <p:cNvSpPr/>
                <p:nvPr/>
              </p:nvSpPr>
              <p:spPr>
                <a:xfrm>
                  <a:off x="1531572" y="649000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1"/>
                      </a:moveTo>
                      <a:cubicBezTo>
                        <a:pt x="0" y="1"/>
                        <a:pt x="0" y="1029"/>
                        <a:pt x="662" y="1029"/>
                      </a:cubicBezTo>
                      <a:cubicBezTo>
                        <a:pt x="1324" y="1029"/>
                        <a:pt x="1324" y="1"/>
                        <a:pt x="662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10736" name="Google Shape;10736;p52"/>
              <p:cNvGrpSpPr/>
              <p:nvPr/>
            </p:nvGrpSpPr>
            <p:grpSpPr>
              <a:xfrm rot="9934563">
                <a:off x="7773031" y="1296966"/>
                <a:ext cx="305693" cy="358808"/>
                <a:chOff x="1399963" y="545100"/>
                <a:chExt cx="305686" cy="358800"/>
              </a:xfrm>
            </p:grpSpPr>
            <p:sp>
              <p:nvSpPr>
                <p:cNvPr id="10737" name="Google Shape;10737;p52"/>
                <p:cNvSpPr/>
                <p:nvPr/>
              </p:nvSpPr>
              <p:spPr>
                <a:xfrm>
                  <a:off x="1618396" y="884214"/>
                  <a:ext cx="13680" cy="196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731" extrusionOk="0">
                      <a:moveTo>
                        <a:pt x="254" y="1"/>
                      </a:moveTo>
                      <a:cubicBezTo>
                        <a:pt x="127" y="1"/>
                        <a:pt x="1" y="89"/>
                        <a:pt x="1" y="265"/>
                      </a:cubicBezTo>
                      <a:lnTo>
                        <a:pt x="1" y="476"/>
                      </a:lnTo>
                      <a:cubicBezTo>
                        <a:pt x="1" y="610"/>
                        <a:pt x="102" y="731"/>
                        <a:pt x="233" y="731"/>
                      </a:cubicBezTo>
                      <a:cubicBezTo>
                        <a:pt x="240" y="731"/>
                        <a:pt x="247" y="730"/>
                        <a:pt x="254" y="730"/>
                      </a:cubicBezTo>
                      <a:cubicBezTo>
                        <a:pt x="261" y="730"/>
                        <a:pt x="269" y="731"/>
                        <a:pt x="276" y="731"/>
                      </a:cubicBezTo>
                      <a:cubicBezTo>
                        <a:pt x="406" y="731"/>
                        <a:pt x="508" y="610"/>
                        <a:pt x="508" y="476"/>
                      </a:cubicBezTo>
                      <a:lnTo>
                        <a:pt x="508" y="265"/>
                      </a:lnTo>
                      <a:cubicBezTo>
                        <a:pt x="508" y="89"/>
                        <a:pt x="381" y="1"/>
                        <a:pt x="254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738" name="Google Shape;10738;p52"/>
                <p:cNvSpPr/>
                <p:nvPr/>
              </p:nvSpPr>
              <p:spPr>
                <a:xfrm>
                  <a:off x="1614599" y="545100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5" y="1028"/>
                        <a:pt x="1325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739" name="Google Shape;10739;p52"/>
                <p:cNvSpPr/>
                <p:nvPr/>
              </p:nvSpPr>
              <p:spPr>
                <a:xfrm>
                  <a:off x="1628252" y="738895"/>
                  <a:ext cx="35682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8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740" name="Google Shape;10740;p52"/>
                <p:cNvSpPr/>
                <p:nvPr/>
              </p:nvSpPr>
              <p:spPr>
                <a:xfrm>
                  <a:off x="1399963" y="649000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741" name="Google Shape;10741;p52"/>
                <p:cNvSpPr/>
                <p:nvPr/>
              </p:nvSpPr>
              <p:spPr>
                <a:xfrm>
                  <a:off x="1669967" y="628155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742" name="Google Shape;10742;p52"/>
                <p:cNvSpPr/>
                <p:nvPr/>
              </p:nvSpPr>
              <p:spPr>
                <a:xfrm>
                  <a:off x="1531572" y="649000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1"/>
                      </a:moveTo>
                      <a:cubicBezTo>
                        <a:pt x="0" y="1"/>
                        <a:pt x="0" y="1029"/>
                        <a:pt x="662" y="1029"/>
                      </a:cubicBezTo>
                      <a:cubicBezTo>
                        <a:pt x="1324" y="1029"/>
                        <a:pt x="1324" y="1"/>
                        <a:pt x="662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sp>
        <p:nvSpPr>
          <p:cNvPr id="10743" name="Google Shape;10743;p52"/>
          <p:cNvSpPr txBox="1">
            <a:spLocks noGrp="1"/>
          </p:cNvSpPr>
          <p:nvPr>
            <p:ph type="subTitle" idx="1"/>
          </p:nvPr>
        </p:nvSpPr>
        <p:spPr>
          <a:xfrm>
            <a:off x="4063700" y="2099700"/>
            <a:ext cx="2671200" cy="127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Roboto Light"/>
              <a:buNone/>
              <a:defRPr sz="1400">
                <a:solidFill>
                  <a:schemeClr val="lt1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744" name="Google Shape;10744;p52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45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8">
  <p:cSld name="CUSTOM_25">
    <p:spTree>
      <p:nvGrpSpPr>
        <p:cNvPr id="1" name="Shape 107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746" name="Google Shape;10746;p53"/>
          <p:cNvGrpSpPr/>
          <p:nvPr/>
        </p:nvGrpSpPr>
        <p:grpSpPr>
          <a:xfrm>
            <a:off x="237195" y="237553"/>
            <a:ext cx="8669501" cy="4668503"/>
            <a:chOff x="237195" y="237553"/>
            <a:chExt cx="8669501" cy="4668503"/>
          </a:xfrm>
        </p:grpSpPr>
        <p:sp>
          <p:nvSpPr>
            <p:cNvPr id="10747" name="Google Shape;10747;p53"/>
            <p:cNvSpPr/>
            <p:nvPr/>
          </p:nvSpPr>
          <p:spPr>
            <a:xfrm rot="5400000">
              <a:off x="8738903" y="241642"/>
              <a:ext cx="171881" cy="163703"/>
            </a:xfrm>
            <a:custGeom>
              <a:avLst/>
              <a:gdLst/>
              <a:ahLst/>
              <a:cxnLst/>
              <a:rect l="l" t="t" r="r" b="b"/>
              <a:pathLst>
                <a:path w="5444" h="5185" extrusionOk="0">
                  <a:moveTo>
                    <a:pt x="518" y="4191"/>
                  </a:moveTo>
                  <a:lnTo>
                    <a:pt x="518" y="4191"/>
                  </a:lnTo>
                  <a:lnTo>
                    <a:pt x="518" y="4191"/>
                  </a:lnTo>
                  <a:close/>
                  <a:moveTo>
                    <a:pt x="1887" y="0"/>
                  </a:moveTo>
                  <a:lnTo>
                    <a:pt x="2247" y="1930"/>
                  </a:lnTo>
                  <a:lnTo>
                    <a:pt x="518" y="994"/>
                  </a:lnTo>
                  <a:lnTo>
                    <a:pt x="1944" y="2333"/>
                  </a:lnTo>
                  <a:lnTo>
                    <a:pt x="0" y="2592"/>
                  </a:lnTo>
                  <a:lnTo>
                    <a:pt x="1944" y="2837"/>
                  </a:lnTo>
                  <a:lnTo>
                    <a:pt x="518" y="4191"/>
                  </a:lnTo>
                  <a:lnTo>
                    <a:pt x="2247" y="3255"/>
                  </a:lnTo>
                  <a:lnTo>
                    <a:pt x="1887" y="5185"/>
                  </a:lnTo>
                  <a:lnTo>
                    <a:pt x="2722" y="3413"/>
                  </a:lnTo>
                  <a:lnTo>
                    <a:pt x="3572" y="5185"/>
                  </a:lnTo>
                  <a:lnTo>
                    <a:pt x="3197" y="3255"/>
                  </a:lnTo>
                  <a:lnTo>
                    <a:pt x="4925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5" y="994"/>
                  </a:lnTo>
                  <a:lnTo>
                    <a:pt x="3197" y="1930"/>
                  </a:lnTo>
                  <a:lnTo>
                    <a:pt x="3572" y="0"/>
                  </a:lnTo>
                  <a:lnTo>
                    <a:pt x="2722" y="1771"/>
                  </a:lnTo>
                  <a:lnTo>
                    <a:pt x="188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8" name="Google Shape;10748;p53"/>
            <p:cNvSpPr/>
            <p:nvPr/>
          </p:nvSpPr>
          <p:spPr>
            <a:xfrm rot="5400000">
              <a:off x="8738887" y="4726518"/>
              <a:ext cx="171912" cy="163703"/>
            </a:xfrm>
            <a:custGeom>
              <a:avLst/>
              <a:gdLst/>
              <a:ahLst/>
              <a:cxnLst/>
              <a:rect l="l" t="t" r="r" b="b"/>
              <a:pathLst>
                <a:path w="5445" h="5185" extrusionOk="0">
                  <a:moveTo>
                    <a:pt x="3558" y="0"/>
                  </a:moveTo>
                  <a:lnTo>
                    <a:pt x="3558" y="0"/>
                  </a:lnTo>
                  <a:lnTo>
                    <a:pt x="3558" y="0"/>
                  </a:lnTo>
                  <a:close/>
                  <a:moveTo>
                    <a:pt x="519" y="4191"/>
                  </a:moveTo>
                  <a:lnTo>
                    <a:pt x="519" y="4191"/>
                  </a:lnTo>
                  <a:lnTo>
                    <a:pt x="519" y="4191"/>
                  </a:lnTo>
                  <a:close/>
                  <a:moveTo>
                    <a:pt x="1873" y="0"/>
                  </a:moveTo>
                  <a:lnTo>
                    <a:pt x="2247" y="1930"/>
                  </a:lnTo>
                  <a:lnTo>
                    <a:pt x="519" y="994"/>
                  </a:lnTo>
                  <a:lnTo>
                    <a:pt x="1945" y="2333"/>
                  </a:lnTo>
                  <a:lnTo>
                    <a:pt x="0" y="2592"/>
                  </a:lnTo>
                  <a:lnTo>
                    <a:pt x="1945" y="2837"/>
                  </a:lnTo>
                  <a:lnTo>
                    <a:pt x="519" y="4191"/>
                  </a:lnTo>
                  <a:lnTo>
                    <a:pt x="2247" y="3255"/>
                  </a:lnTo>
                  <a:lnTo>
                    <a:pt x="1873" y="5185"/>
                  </a:lnTo>
                  <a:lnTo>
                    <a:pt x="2722" y="3413"/>
                  </a:lnTo>
                  <a:lnTo>
                    <a:pt x="3558" y="5185"/>
                  </a:lnTo>
                  <a:lnTo>
                    <a:pt x="3197" y="3255"/>
                  </a:lnTo>
                  <a:lnTo>
                    <a:pt x="4926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6" y="994"/>
                  </a:lnTo>
                  <a:lnTo>
                    <a:pt x="3197" y="1930"/>
                  </a:lnTo>
                  <a:lnTo>
                    <a:pt x="3558" y="0"/>
                  </a:lnTo>
                  <a:lnTo>
                    <a:pt x="2722" y="1771"/>
                  </a:lnTo>
                  <a:lnTo>
                    <a:pt x="1873" y="0"/>
                  </a:lnTo>
                  <a:close/>
                  <a:moveTo>
                    <a:pt x="1873" y="5185"/>
                  </a:moveTo>
                  <a:lnTo>
                    <a:pt x="1873" y="5185"/>
                  </a:lnTo>
                  <a:lnTo>
                    <a:pt x="1873" y="5185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9" name="Google Shape;10749;p53"/>
            <p:cNvSpPr/>
            <p:nvPr/>
          </p:nvSpPr>
          <p:spPr>
            <a:xfrm rot="5400000">
              <a:off x="232906" y="241847"/>
              <a:ext cx="171881" cy="163293"/>
            </a:xfrm>
            <a:custGeom>
              <a:avLst/>
              <a:gdLst/>
              <a:ahLst/>
              <a:cxnLst/>
              <a:rect l="l" t="t" r="r" b="b"/>
              <a:pathLst>
                <a:path w="5444" h="5172" extrusionOk="0">
                  <a:moveTo>
                    <a:pt x="3572" y="1"/>
                  </a:moveTo>
                  <a:lnTo>
                    <a:pt x="2722" y="1772"/>
                  </a:lnTo>
                  <a:lnTo>
                    <a:pt x="1887" y="1"/>
                  </a:lnTo>
                  <a:lnTo>
                    <a:pt x="1887" y="1"/>
                  </a:lnTo>
                  <a:lnTo>
                    <a:pt x="2247" y="1916"/>
                  </a:lnTo>
                  <a:lnTo>
                    <a:pt x="518" y="980"/>
                  </a:lnTo>
                  <a:lnTo>
                    <a:pt x="518" y="980"/>
                  </a:lnTo>
                  <a:lnTo>
                    <a:pt x="1944" y="2334"/>
                  </a:lnTo>
                  <a:lnTo>
                    <a:pt x="0" y="2579"/>
                  </a:lnTo>
                  <a:lnTo>
                    <a:pt x="1944" y="2838"/>
                  </a:lnTo>
                  <a:lnTo>
                    <a:pt x="518" y="4177"/>
                  </a:lnTo>
                  <a:lnTo>
                    <a:pt x="2247" y="3241"/>
                  </a:lnTo>
                  <a:lnTo>
                    <a:pt x="1887" y="5171"/>
                  </a:lnTo>
                  <a:lnTo>
                    <a:pt x="2722" y="3400"/>
                  </a:lnTo>
                  <a:lnTo>
                    <a:pt x="3572" y="5171"/>
                  </a:lnTo>
                  <a:lnTo>
                    <a:pt x="3197" y="3241"/>
                  </a:lnTo>
                  <a:lnTo>
                    <a:pt x="4925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5" y="980"/>
                  </a:lnTo>
                  <a:lnTo>
                    <a:pt x="3197" y="1916"/>
                  </a:lnTo>
                  <a:lnTo>
                    <a:pt x="3572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0" name="Google Shape;10750;p53"/>
            <p:cNvSpPr/>
            <p:nvPr/>
          </p:nvSpPr>
          <p:spPr>
            <a:xfrm rot="5400000">
              <a:off x="232890" y="4738449"/>
              <a:ext cx="171912" cy="163293"/>
            </a:xfrm>
            <a:custGeom>
              <a:avLst/>
              <a:gdLst/>
              <a:ahLst/>
              <a:cxnLst/>
              <a:rect l="l" t="t" r="r" b="b"/>
              <a:pathLst>
                <a:path w="5445" h="5172" extrusionOk="0">
                  <a:moveTo>
                    <a:pt x="1873" y="1"/>
                  </a:moveTo>
                  <a:lnTo>
                    <a:pt x="2247" y="1916"/>
                  </a:lnTo>
                  <a:lnTo>
                    <a:pt x="519" y="980"/>
                  </a:lnTo>
                  <a:lnTo>
                    <a:pt x="519" y="980"/>
                  </a:lnTo>
                  <a:lnTo>
                    <a:pt x="1945" y="2334"/>
                  </a:lnTo>
                  <a:lnTo>
                    <a:pt x="0" y="2579"/>
                  </a:lnTo>
                  <a:lnTo>
                    <a:pt x="1945" y="2838"/>
                  </a:lnTo>
                  <a:lnTo>
                    <a:pt x="519" y="4177"/>
                  </a:lnTo>
                  <a:lnTo>
                    <a:pt x="2247" y="3241"/>
                  </a:lnTo>
                  <a:lnTo>
                    <a:pt x="1873" y="5171"/>
                  </a:lnTo>
                  <a:lnTo>
                    <a:pt x="2722" y="3400"/>
                  </a:lnTo>
                  <a:lnTo>
                    <a:pt x="3558" y="5171"/>
                  </a:lnTo>
                  <a:lnTo>
                    <a:pt x="3197" y="3241"/>
                  </a:lnTo>
                  <a:lnTo>
                    <a:pt x="3197" y="3241"/>
                  </a:lnTo>
                  <a:lnTo>
                    <a:pt x="4926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6" y="980"/>
                  </a:lnTo>
                  <a:lnTo>
                    <a:pt x="4926" y="980"/>
                  </a:lnTo>
                  <a:lnTo>
                    <a:pt x="3197" y="1916"/>
                  </a:lnTo>
                  <a:lnTo>
                    <a:pt x="3558" y="1"/>
                  </a:lnTo>
                  <a:lnTo>
                    <a:pt x="2722" y="1772"/>
                  </a:lnTo>
                  <a:lnTo>
                    <a:pt x="18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0751" name="Google Shape;10751;p53"/>
            <p:cNvGrpSpPr/>
            <p:nvPr/>
          </p:nvGrpSpPr>
          <p:grpSpPr>
            <a:xfrm rot="5400000">
              <a:off x="2237697" y="-1762942"/>
              <a:ext cx="4668496" cy="8669501"/>
              <a:chOff x="2402975" y="240825"/>
              <a:chExt cx="2813025" cy="5223850"/>
            </a:xfrm>
          </p:grpSpPr>
          <p:sp>
            <p:nvSpPr>
              <p:cNvPr id="10752" name="Google Shape;10752;p53"/>
              <p:cNvSpPr/>
              <p:nvPr/>
            </p:nvSpPr>
            <p:spPr>
              <a:xfrm>
                <a:off x="2470125" y="328325"/>
                <a:ext cx="2678725" cy="5048525"/>
              </a:xfrm>
              <a:custGeom>
                <a:avLst/>
                <a:gdLst/>
                <a:ahLst/>
                <a:cxnLst/>
                <a:rect l="l" t="t" r="r" b="b"/>
                <a:pathLst>
                  <a:path w="107149" h="201941" fill="none" extrusionOk="0">
                    <a:moveTo>
                      <a:pt x="107149" y="197071"/>
                    </a:moveTo>
                    <a:lnTo>
                      <a:pt x="107149" y="4884"/>
                    </a:lnTo>
                    <a:cubicBezTo>
                      <a:pt x="104450" y="4884"/>
                      <a:pt x="102266" y="2700"/>
                      <a:pt x="102266" y="0"/>
                    </a:cubicBezTo>
                    <a:lnTo>
                      <a:pt x="5087" y="0"/>
                    </a:lnTo>
                    <a:cubicBezTo>
                      <a:pt x="5087" y="2808"/>
                      <a:pt x="2808" y="5087"/>
                      <a:pt x="0" y="5087"/>
                    </a:cubicBezTo>
                    <a:lnTo>
                      <a:pt x="0" y="196854"/>
                    </a:lnTo>
                    <a:cubicBezTo>
                      <a:pt x="2808" y="196854"/>
                      <a:pt x="5087" y="199132"/>
                      <a:pt x="5087" y="201940"/>
                    </a:cubicBezTo>
                    <a:lnTo>
                      <a:pt x="102266" y="201940"/>
                    </a:lnTo>
                    <a:cubicBezTo>
                      <a:pt x="102266" y="199255"/>
                      <a:pt x="104450" y="197071"/>
                      <a:pt x="107149" y="197071"/>
                    </a:cubicBezTo>
                    <a:close/>
                  </a:path>
                </a:pathLst>
              </a:custGeom>
              <a:noFill/>
              <a:ln w="507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53" name="Google Shape;10753;p53"/>
              <p:cNvSpPr/>
              <p:nvPr/>
            </p:nvSpPr>
            <p:spPr>
              <a:xfrm>
                <a:off x="2402975" y="240825"/>
                <a:ext cx="2813025" cy="5223850"/>
              </a:xfrm>
              <a:custGeom>
                <a:avLst/>
                <a:gdLst/>
                <a:ahLst/>
                <a:cxnLst/>
                <a:rect l="l" t="t" r="r" b="b"/>
                <a:pathLst>
                  <a:path w="112521" h="208954" fill="none" extrusionOk="0">
                    <a:moveTo>
                      <a:pt x="112521" y="197315"/>
                    </a:moveTo>
                    <a:lnTo>
                      <a:pt x="112521" y="11639"/>
                    </a:lnTo>
                    <a:cubicBezTo>
                      <a:pt x="106091" y="11639"/>
                      <a:pt x="100882" y="6430"/>
                      <a:pt x="100882" y="1"/>
                    </a:cubicBezTo>
                    <a:lnTo>
                      <a:pt x="11639" y="1"/>
                    </a:lnTo>
                    <a:cubicBezTo>
                      <a:pt x="11639" y="6430"/>
                      <a:pt x="6430" y="11639"/>
                      <a:pt x="1" y="11639"/>
                    </a:cubicBezTo>
                    <a:lnTo>
                      <a:pt x="1" y="197315"/>
                    </a:lnTo>
                    <a:cubicBezTo>
                      <a:pt x="6430" y="197315"/>
                      <a:pt x="11639" y="202524"/>
                      <a:pt x="11639" y="208954"/>
                    </a:cubicBezTo>
                    <a:lnTo>
                      <a:pt x="100882" y="208954"/>
                    </a:lnTo>
                    <a:cubicBezTo>
                      <a:pt x="100882" y="202524"/>
                      <a:pt x="106091" y="197315"/>
                      <a:pt x="112521" y="197315"/>
                    </a:cubicBezTo>
                    <a:close/>
                  </a:path>
                </a:pathLst>
              </a:custGeom>
              <a:noFill/>
              <a:ln w="542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0754" name="Google Shape;10754;p53"/>
          <p:cNvGrpSpPr/>
          <p:nvPr/>
        </p:nvGrpSpPr>
        <p:grpSpPr>
          <a:xfrm flipH="1">
            <a:off x="797897" y="657985"/>
            <a:ext cx="1106774" cy="1152266"/>
            <a:chOff x="1609851" y="1570464"/>
            <a:chExt cx="1473733" cy="1539433"/>
          </a:xfrm>
        </p:grpSpPr>
        <p:sp>
          <p:nvSpPr>
            <p:cNvPr id="10755" name="Google Shape;10755;p53"/>
            <p:cNvSpPr/>
            <p:nvPr/>
          </p:nvSpPr>
          <p:spPr>
            <a:xfrm>
              <a:off x="2083882" y="2441068"/>
              <a:ext cx="117373" cy="86844"/>
            </a:xfrm>
            <a:custGeom>
              <a:avLst/>
              <a:gdLst/>
              <a:ahLst/>
              <a:cxnLst/>
              <a:rect l="l" t="t" r="r" b="b"/>
              <a:pathLst>
                <a:path w="3414" h="2526" extrusionOk="0">
                  <a:moveTo>
                    <a:pt x="3413" y="0"/>
                  </a:moveTo>
                  <a:lnTo>
                    <a:pt x="0" y="2389"/>
                  </a:lnTo>
                  <a:lnTo>
                    <a:pt x="68" y="2526"/>
                  </a:lnTo>
                  <a:lnTo>
                    <a:pt x="3413" y="69"/>
                  </a:lnTo>
                  <a:lnTo>
                    <a:pt x="341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6" name="Google Shape;10756;p53"/>
            <p:cNvSpPr/>
            <p:nvPr/>
          </p:nvSpPr>
          <p:spPr>
            <a:xfrm>
              <a:off x="2039291" y="2403525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2935" y="0"/>
                  </a:moveTo>
                  <a:lnTo>
                    <a:pt x="0" y="888"/>
                  </a:lnTo>
                  <a:lnTo>
                    <a:pt x="0" y="1024"/>
                  </a:lnTo>
                  <a:lnTo>
                    <a:pt x="2935" y="69"/>
                  </a:lnTo>
                  <a:lnTo>
                    <a:pt x="293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7" name="Google Shape;10757;p53"/>
            <p:cNvSpPr/>
            <p:nvPr/>
          </p:nvSpPr>
          <p:spPr>
            <a:xfrm>
              <a:off x="2151920" y="2513816"/>
              <a:ext cx="68107" cy="86844"/>
            </a:xfrm>
            <a:custGeom>
              <a:avLst/>
              <a:gdLst/>
              <a:ahLst/>
              <a:cxnLst/>
              <a:rect l="l" t="t" r="r" b="b"/>
              <a:pathLst>
                <a:path w="1981" h="2526" extrusionOk="0">
                  <a:moveTo>
                    <a:pt x="1980" y="0"/>
                  </a:moveTo>
                  <a:lnTo>
                    <a:pt x="1" y="2458"/>
                  </a:lnTo>
                  <a:lnTo>
                    <a:pt x="137" y="2526"/>
                  </a:lnTo>
                  <a:lnTo>
                    <a:pt x="198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8" name="Google Shape;10758;p53"/>
            <p:cNvSpPr/>
            <p:nvPr/>
          </p:nvSpPr>
          <p:spPr>
            <a:xfrm>
              <a:off x="2241102" y="2509106"/>
              <a:ext cx="49301" cy="133807"/>
            </a:xfrm>
            <a:custGeom>
              <a:avLst/>
              <a:gdLst/>
              <a:ahLst/>
              <a:cxnLst/>
              <a:rect l="l" t="t" r="r" b="b"/>
              <a:pathLst>
                <a:path w="1434" h="3892" extrusionOk="0">
                  <a:moveTo>
                    <a:pt x="1366" y="1"/>
                  </a:moveTo>
                  <a:lnTo>
                    <a:pt x="0" y="3892"/>
                  </a:lnTo>
                  <a:lnTo>
                    <a:pt x="69" y="3892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9" name="Google Shape;10759;p53"/>
            <p:cNvSpPr/>
            <p:nvPr/>
          </p:nvSpPr>
          <p:spPr>
            <a:xfrm>
              <a:off x="2158968" y="2074990"/>
              <a:ext cx="61059" cy="89216"/>
            </a:xfrm>
            <a:custGeom>
              <a:avLst/>
              <a:gdLst/>
              <a:ahLst/>
              <a:cxnLst/>
              <a:rect l="l" t="t" r="r" b="b"/>
              <a:pathLst>
                <a:path w="1776" h="2595" extrusionOk="0">
                  <a:moveTo>
                    <a:pt x="69" y="0"/>
                  </a:moveTo>
                  <a:lnTo>
                    <a:pt x="0" y="69"/>
                  </a:lnTo>
                  <a:lnTo>
                    <a:pt x="1775" y="2594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0" name="Google Shape;10760;p53"/>
            <p:cNvSpPr/>
            <p:nvPr/>
          </p:nvSpPr>
          <p:spPr>
            <a:xfrm>
              <a:off x="2022858" y="2333115"/>
              <a:ext cx="145531" cy="4744"/>
            </a:xfrm>
            <a:custGeom>
              <a:avLst/>
              <a:gdLst/>
              <a:ahLst/>
              <a:cxnLst/>
              <a:rect l="l" t="t" r="r" b="b"/>
              <a:pathLst>
                <a:path w="4233" h="138" extrusionOk="0">
                  <a:moveTo>
                    <a:pt x="1" y="1"/>
                  </a:moveTo>
                  <a:lnTo>
                    <a:pt x="1" y="69"/>
                  </a:lnTo>
                  <a:lnTo>
                    <a:pt x="4232" y="137"/>
                  </a:lnTo>
                  <a:lnTo>
                    <a:pt x="4232" y="69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1" name="Google Shape;10761;p53"/>
            <p:cNvSpPr/>
            <p:nvPr/>
          </p:nvSpPr>
          <p:spPr>
            <a:xfrm>
              <a:off x="2346717" y="2016303"/>
              <a:ext cx="4710" cy="105650"/>
            </a:xfrm>
            <a:custGeom>
              <a:avLst/>
              <a:gdLst/>
              <a:ahLst/>
              <a:cxnLst/>
              <a:rect l="l" t="t" r="r" b="b"/>
              <a:pathLst>
                <a:path w="137" h="3073" extrusionOk="0">
                  <a:moveTo>
                    <a:pt x="0" y="1"/>
                  </a:moveTo>
                  <a:lnTo>
                    <a:pt x="0" y="3072"/>
                  </a:lnTo>
                  <a:lnTo>
                    <a:pt x="137" y="3072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2" name="Google Shape;10762;p53"/>
            <p:cNvSpPr/>
            <p:nvPr/>
          </p:nvSpPr>
          <p:spPr>
            <a:xfrm>
              <a:off x="2086220" y="2143028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69" y="1"/>
                  </a:moveTo>
                  <a:lnTo>
                    <a:pt x="0" y="137"/>
                  </a:lnTo>
                  <a:lnTo>
                    <a:pt x="3413" y="2595"/>
                  </a:lnTo>
                  <a:lnTo>
                    <a:pt x="3413" y="2526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3" name="Google Shape;10763;p53"/>
            <p:cNvSpPr/>
            <p:nvPr/>
          </p:nvSpPr>
          <p:spPr>
            <a:xfrm>
              <a:off x="2492179" y="2445744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1" y="1"/>
                  </a:moveTo>
                  <a:cubicBezTo>
                    <a:pt x="1" y="1"/>
                    <a:pt x="1" y="1"/>
                    <a:pt x="1" y="69"/>
                  </a:cubicBezTo>
                  <a:lnTo>
                    <a:pt x="3277" y="2595"/>
                  </a:lnTo>
                  <a:cubicBezTo>
                    <a:pt x="3346" y="2527"/>
                    <a:pt x="3346" y="2527"/>
                    <a:pt x="3414" y="2458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4" name="Google Shape;10764;p53"/>
            <p:cNvSpPr/>
            <p:nvPr/>
          </p:nvSpPr>
          <p:spPr>
            <a:xfrm>
              <a:off x="2342007" y="2556069"/>
              <a:ext cx="4744" cy="105615"/>
            </a:xfrm>
            <a:custGeom>
              <a:avLst/>
              <a:gdLst/>
              <a:ahLst/>
              <a:cxnLst/>
              <a:rect l="l" t="t" r="r" b="b"/>
              <a:pathLst>
                <a:path w="138" h="3072" extrusionOk="0">
                  <a:moveTo>
                    <a:pt x="69" y="0"/>
                  </a:moveTo>
                  <a:lnTo>
                    <a:pt x="1" y="3072"/>
                  </a:lnTo>
                  <a:lnTo>
                    <a:pt x="137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5" name="Google Shape;10765;p53"/>
            <p:cNvSpPr/>
            <p:nvPr/>
          </p:nvSpPr>
          <p:spPr>
            <a:xfrm>
              <a:off x="2553203" y="2241596"/>
              <a:ext cx="103278" cy="32902"/>
            </a:xfrm>
            <a:custGeom>
              <a:avLst/>
              <a:gdLst/>
              <a:ahLst/>
              <a:cxnLst/>
              <a:rect l="l" t="t" r="r" b="b"/>
              <a:pathLst>
                <a:path w="3004" h="957" extrusionOk="0">
                  <a:moveTo>
                    <a:pt x="2936" y="1"/>
                  </a:moveTo>
                  <a:lnTo>
                    <a:pt x="1" y="888"/>
                  </a:lnTo>
                  <a:lnTo>
                    <a:pt x="1" y="956"/>
                  </a:lnTo>
                  <a:lnTo>
                    <a:pt x="3004" y="137"/>
                  </a:lnTo>
                  <a:cubicBezTo>
                    <a:pt x="3004" y="137"/>
                    <a:pt x="3004" y="1"/>
                    <a:pt x="2936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6" name="Google Shape;10766;p53"/>
            <p:cNvSpPr/>
            <p:nvPr/>
          </p:nvSpPr>
          <p:spPr>
            <a:xfrm>
              <a:off x="2527384" y="2340163"/>
              <a:ext cx="143193" cy="4710"/>
            </a:xfrm>
            <a:custGeom>
              <a:avLst/>
              <a:gdLst/>
              <a:ahLst/>
              <a:cxnLst/>
              <a:rect l="l" t="t" r="r" b="b"/>
              <a:pathLst>
                <a:path w="4165" h="137" extrusionOk="0">
                  <a:moveTo>
                    <a:pt x="1" y="0"/>
                  </a:moveTo>
                  <a:lnTo>
                    <a:pt x="1" y="69"/>
                  </a:lnTo>
                  <a:lnTo>
                    <a:pt x="4165" y="137"/>
                  </a:lnTo>
                  <a:lnTo>
                    <a:pt x="416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7" name="Google Shape;10767;p53"/>
            <p:cNvSpPr/>
            <p:nvPr/>
          </p:nvSpPr>
          <p:spPr>
            <a:xfrm>
              <a:off x="2471070" y="2513816"/>
              <a:ext cx="65735" cy="89216"/>
            </a:xfrm>
            <a:custGeom>
              <a:avLst/>
              <a:gdLst/>
              <a:ahLst/>
              <a:cxnLst/>
              <a:rect l="l" t="t" r="r" b="b"/>
              <a:pathLst>
                <a:path w="1912" h="2595" extrusionOk="0">
                  <a:moveTo>
                    <a:pt x="1" y="0"/>
                  </a:moveTo>
                  <a:lnTo>
                    <a:pt x="1775" y="2594"/>
                  </a:lnTo>
                  <a:lnTo>
                    <a:pt x="1912" y="252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8" name="Google Shape;10768;p53"/>
            <p:cNvSpPr/>
            <p:nvPr/>
          </p:nvSpPr>
          <p:spPr>
            <a:xfrm>
              <a:off x="2400659" y="2509106"/>
              <a:ext cx="44625" cy="138517"/>
            </a:xfrm>
            <a:custGeom>
              <a:avLst/>
              <a:gdLst/>
              <a:ahLst/>
              <a:cxnLst/>
              <a:rect l="l" t="t" r="r" b="b"/>
              <a:pathLst>
                <a:path w="1298" h="4029" extrusionOk="0">
                  <a:moveTo>
                    <a:pt x="1" y="1"/>
                  </a:moveTo>
                  <a:lnTo>
                    <a:pt x="1161" y="4028"/>
                  </a:lnTo>
                  <a:lnTo>
                    <a:pt x="1298" y="4028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9" name="Google Shape;10769;p53"/>
            <p:cNvSpPr/>
            <p:nvPr/>
          </p:nvSpPr>
          <p:spPr>
            <a:xfrm>
              <a:off x="1936048" y="2030399"/>
              <a:ext cx="145496" cy="110325"/>
            </a:xfrm>
            <a:custGeom>
              <a:avLst/>
              <a:gdLst/>
              <a:ahLst/>
              <a:cxnLst/>
              <a:rect l="l" t="t" r="r" b="b"/>
              <a:pathLst>
                <a:path w="4232" h="3209" extrusionOk="0">
                  <a:moveTo>
                    <a:pt x="137" y="0"/>
                  </a:moveTo>
                  <a:lnTo>
                    <a:pt x="0" y="137"/>
                  </a:lnTo>
                  <a:lnTo>
                    <a:pt x="4164" y="3209"/>
                  </a:lnTo>
                  <a:lnTo>
                    <a:pt x="4232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0" name="Google Shape;10770;p53"/>
            <p:cNvSpPr/>
            <p:nvPr/>
          </p:nvSpPr>
          <p:spPr>
            <a:xfrm>
              <a:off x="1860928" y="2171185"/>
              <a:ext cx="169012" cy="61059"/>
            </a:xfrm>
            <a:custGeom>
              <a:avLst/>
              <a:gdLst/>
              <a:ahLst/>
              <a:cxnLst/>
              <a:rect l="l" t="t" r="r" b="b"/>
              <a:pathLst>
                <a:path w="4916" h="1776" extrusionOk="0">
                  <a:moveTo>
                    <a:pt x="69" y="1"/>
                  </a:moveTo>
                  <a:lnTo>
                    <a:pt x="1" y="206"/>
                  </a:lnTo>
                  <a:lnTo>
                    <a:pt x="4915" y="1776"/>
                  </a:lnTo>
                  <a:lnTo>
                    <a:pt x="4915" y="1707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1" name="Google Shape;10771;p53"/>
            <p:cNvSpPr/>
            <p:nvPr/>
          </p:nvSpPr>
          <p:spPr>
            <a:xfrm>
              <a:off x="2766772" y="2654603"/>
              <a:ext cx="79796" cy="63397"/>
            </a:xfrm>
            <a:custGeom>
              <a:avLst/>
              <a:gdLst/>
              <a:ahLst/>
              <a:cxnLst/>
              <a:rect l="l" t="t" r="r" b="b"/>
              <a:pathLst>
                <a:path w="2321" h="1844" extrusionOk="0">
                  <a:moveTo>
                    <a:pt x="137" y="1"/>
                  </a:moveTo>
                  <a:cubicBezTo>
                    <a:pt x="137" y="69"/>
                    <a:pt x="68" y="137"/>
                    <a:pt x="0" y="206"/>
                  </a:cubicBezTo>
                  <a:lnTo>
                    <a:pt x="2184" y="1844"/>
                  </a:lnTo>
                  <a:lnTo>
                    <a:pt x="2253" y="1776"/>
                  </a:lnTo>
                  <a:lnTo>
                    <a:pt x="2321" y="1639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2" name="Google Shape;10772;p53"/>
            <p:cNvSpPr/>
            <p:nvPr/>
          </p:nvSpPr>
          <p:spPr>
            <a:xfrm>
              <a:off x="1837481" y="2328440"/>
              <a:ext cx="176026" cy="9420"/>
            </a:xfrm>
            <a:custGeom>
              <a:avLst/>
              <a:gdLst/>
              <a:ahLst/>
              <a:cxnLst/>
              <a:rect l="l" t="t" r="r" b="b"/>
              <a:pathLst>
                <a:path w="5120" h="274" extrusionOk="0">
                  <a:moveTo>
                    <a:pt x="0" y="0"/>
                  </a:moveTo>
                  <a:cubicBezTo>
                    <a:pt x="0" y="68"/>
                    <a:pt x="0" y="137"/>
                    <a:pt x="0" y="205"/>
                  </a:cubicBezTo>
                  <a:lnTo>
                    <a:pt x="5120" y="273"/>
                  </a:lnTo>
                  <a:lnTo>
                    <a:pt x="5120" y="137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3" name="Google Shape;10773;p53"/>
            <p:cNvSpPr/>
            <p:nvPr/>
          </p:nvSpPr>
          <p:spPr>
            <a:xfrm>
              <a:off x="1722479" y="2323729"/>
              <a:ext cx="93892" cy="9420"/>
            </a:xfrm>
            <a:custGeom>
              <a:avLst/>
              <a:gdLst/>
              <a:ahLst/>
              <a:cxnLst/>
              <a:rect l="l" t="t" r="r" b="b"/>
              <a:pathLst>
                <a:path w="2731" h="274" extrusionOk="0">
                  <a:moveTo>
                    <a:pt x="1" y="1"/>
                  </a:moveTo>
                  <a:lnTo>
                    <a:pt x="1" y="205"/>
                  </a:lnTo>
                  <a:lnTo>
                    <a:pt x="1" y="274"/>
                  </a:lnTo>
                  <a:lnTo>
                    <a:pt x="2731" y="274"/>
                  </a:lnTo>
                  <a:cubicBezTo>
                    <a:pt x="2731" y="205"/>
                    <a:pt x="2731" y="137"/>
                    <a:pt x="2731" y="69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4" name="Google Shape;10774;p53"/>
            <p:cNvSpPr/>
            <p:nvPr/>
          </p:nvSpPr>
          <p:spPr>
            <a:xfrm>
              <a:off x="2403032" y="2032737"/>
              <a:ext cx="49301" cy="136145"/>
            </a:xfrm>
            <a:custGeom>
              <a:avLst/>
              <a:gdLst/>
              <a:ahLst/>
              <a:cxnLst/>
              <a:rect l="l" t="t" r="r" b="b"/>
              <a:pathLst>
                <a:path w="1434" h="3960" extrusionOk="0">
                  <a:moveTo>
                    <a:pt x="1365" y="1"/>
                  </a:moveTo>
                  <a:lnTo>
                    <a:pt x="0" y="3960"/>
                  </a:lnTo>
                  <a:lnTo>
                    <a:pt x="68" y="3960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5" name="Google Shape;10775;p53"/>
            <p:cNvSpPr/>
            <p:nvPr/>
          </p:nvSpPr>
          <p:spPr>
            <a:xfrm>
              <a:off x="2611890" y="2539636"/>
              <a:ext cx="147868" cy="110325"/>
            </a:xfrm>
            <a:custGeom>
              <a:avLst/>
              <a:gdLst/>
              <a:ahLst/>
              <a:cxnLst/>
              <a:rect l="l" t="t" r="r" b="b"/>
              <a:pathLst>
                <a:path w="4301" h="3209" extrusionOk="0">
                  <a:moveTo>
                    <a:pt x="137" y="0"/>
                  </a:moveTo>
                  <a:lnTo>
                    <a:pt x="0" y="69"/>
                  </a:lnTo>
                  <a:lnTo>
                    <a:pt x="4164" y="3208"/>
                  </a:lnTo>
                  <a:lnTo>
                    <a:pt x="4300" y="3004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6" name="Google Shape;10776;p53"/>
            <p:cNvSpPr/>
            <p:nvPr/>
          </p:nvSpPr>
          <p:spPr>
            <a:xfrm>
              <a:off x="2663494" y="2443406"/>
              <a:ext cx="171350" cy="63397"/>
            </a:xfrm>
            <a:custGeom>
              <a:avLst/>
              <a:gdLst/>
              <a:ahLst/>
              <a:cxnLst/>
              <a:rect l="l" t="t" r="r" b="b"/>
              <a:pathLst>
                <a:path w="4984" h="1844" extrusionOk="0">
                  <a:moveTo>
                    <a:pt x="1" y="1"/>
                  </a:moveTo>
                  <a:cubicBezTo>
                    <a:pt x="1" y="69"/>
                    <a:pt x="1" y="69"/>
                    <a:pt x="1" y="137"/>
                  </a:cubicBezTo>
                  <a:lnTo>
                    <a:pt x="4915" y="1844"/>
                  </a:lnTo>
                  <a:lnTo>
                    <a:pt x="4984" y="1707"/>
                  </a:lnTo>
                  <a:lnTo>
                    <a:pt x="4984" y="1639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7" name="Google Shape;10777;p53"/>
            <p:cNvSpPr/>
            <p:nvPr/>
          </p:nvSpPr>
          <p:spPr>
            <a:xfrm>
              <a:off x="2851244" y="211019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80"/>
                  </a:lnTo>
                  <a:cubicBezTo>
                    <a:pt x="0" y="1980"/>
                    <a:pt x="69" y="2048"/>
                    <a:pt x="69" y="2116"/>
                  </a:cubicBezTo>
                  <a:lnTo>
                    <a:pt x="6212" y="205"/>
                  </a:lnTo>
                  <a:cubicBezTo>
                    <a:pt x="6212" y="137"/>
                    <a:pt x="6212" y="68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8" name="Google Shape;10778;p53"/>
            <p:cNvSpPr/>
            <p:nvPr/>
          </p:nvSpPr>
          <p:spPr>
            <a:xfrm>
              <a:off x="2250488" y="2030399"/>
              <a:ext cx="44625" cy="138483"/>
            </a:xfrm>
            <a:custGeom>
              <a:avLst/>
              <a:gdLst/>
              <a:ahLst/>
              <a:cxnLst/>
              <a:rect l="l" t="t" r="r" b="b"/>
              <a:pathLst>
                <a:path w="1298" h="4028" extrusionOk="0">
                  <a:moveTo>
                    <a:pt x="69" y="0"/>
                  </a:moveTo>
                  <a:lnTo>
                    <a:pt x="0" y="69"/>
                  </a:lnTo>
                  <a:lnTo>
                    <a:pt x="1229" y="4028"/>
                  </a:lnTo>
                  <a:lnTo>
                    <a:pt x="1297" y="4028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9" name="Google Shape;10779;p53"/>
            <p:cNvSpPr/>
            <p:nvPr/>
          </p:nvSpPr>
          <p:spPr>
            <a:xfrm>
              <a:off x="2489841" y="2150076"/>
              <a:ext cx="119711" cy="86878"/>
            </a:xfrm>
            <a:custGeom>
              <a:avLst/>
              <a:gdLst/>
              <a:ahLst/>
              <a:cxnLst/>
              <a:rect l="l" t="t" r="r" b="b"/>
              <a:pathLst>
                <a:path w="3482" h="2527" extrusionOk="0">
                  <a:moveTo>
                    <a:pt x="3414" y="1"/>
                  </a:moveTo>
                  <a:lnTo>
                    <a:pt x="1" y="2458"/>
                  </a:lnTo>
                  <a:lnTo>
                    <a:pt x="69" y="2458"/>
                  </a:lnTo>
                  <a:lnTo>
                    <a:pt x="69" y="2526"/>
                  </a:lnTo>
                  <a:lnTo>
                    <a:pt x="3482" y="137"/>
                  </a:lnTo>
                  <a:lnTo>
                    <a:pt x="341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0" name="Google Shape;10780;p53"/>
            <p:cNvSpPr/>
            <p:nvPr/>
          </p:nvSpPr>
          <p:spPr>
            <a:xfrm>
              <a:off x="2473407" y="2077328"/>
              <a:ext cx="68107" cy="89216"/>
            </a:xfrm>
            <a:custGeom>
              <a:avLst/>
              <a:gdLst/>
              <a:ahLst/>
              <a:cxnLst/>
              <a:rect l="l" t="t" r="r" b="b"/>
              <a:pathLst>
                <a:path w="1981" h="2595" extrusionOk="0">
                  <a:moveTo>
                    <a:pt x="1844" y="1"/>
                  </a:moveTo>
                  <a:lnTo>
                    <a:pt x="1" y="2526"/>
                  </a:lnTo>
                  <a:lnTo>
                    <a:pt x="69" y="2526"/>
                  </a:lnTo>
                  <a:lnTo>
                    <a:pt x="69" y="2594"/>
                  </a:lnTo>
                  <a:lnTo>
                    <a:pt x="1980" y="137"/>
                  </a:lnTo>
                  <a:lnTo>
                    <a:pt x="184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1" name="Google Shape;10781;p53"/>
            <p:cNvSpPr/>
            <p:nvPr/>
          </p:nvSpPr>
          <p:spPr>
            <a:xfrm>
              <a:off x="2041629" y="2234548"/>
              <a:ext cx="100940" cy="37577"/>
            </a:xfrm>
            <a:custGeom>
              <a:avLst/>
              <a:gdLst/>
              <a:ahLst/>
              <a:cxnLst/>
              <a:rect l="l" t="t" r="r" b="b"/>
              <a:pathLst>
                <a:path w="2936" h="1093" extrusionOk="0">
                  <a:moveTo>
                    <a:pt x="1" y="1"/>
                  </a:moveTo>
                  <a:lnTo>
                    <a:pt x="1" y="137"/>
                  </a:lnTo>
                  <a:lnTo>
                    <a:pt x="2936" y="1093"/>
                  </a:lnTo>
                  <a:cubicBezTo>
                    <a:pt x="2936" y="1025"/>
                    <a:pt x="2936" y="1025"/>
                    <a:pt x="2936" y="1025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2" name="Google Shape;10782;p53"/>
            <p:cNvSpPr/>
            <p:nvPr/>
          </p:nvSpPr>
          <p:spPr>
            <a:xfrm>
              <a:off x="1846866" y="1959989"/>
              <a:ext cx="77458" cy="63397"/>
            </a:xfrm>
            <a:custGeom>
              <a:avLst/>
              <a:gdLst/>
              <a:ahLst/>
              <a:cxnLst/>
              <a:rect l="l" t="t" r="r" b="b"/>
              <a:pathLst>
                <a:path w="2253" h="1844" extrusionOk="0">
                  <a:moveTo>
                    <a:pt x="137" y="1"/>
                  </a:moveTo>
                  <a:lnTo>
                    <a:pt x="69" y="69"/>
                  </a:lnTo>
                  <a:cubicBezTo>
                    <a:pt x="69" y="137"/>
                    <a:pt x="0" y="137"/>
                    <a:pt x="0" y="205"/>
                  </a:cubicBezTo>
                  <a:lnTo>
                    <a:pt x="2184" y="1844"/>
                  </a:lnTo>
                  <a:lnTo>
                    <a:pt x="2253" y="170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3" name="Google Shape;10783;p53"/>
            <p:cNvSpPr/>
            <p:nvPr/>
          </p:nvSpPr>
          <p:spPr>
            <a:xfrm>
              <a:off x="2553203" y="2408201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1" y="1"/>
                  </a:moveTo>
                  <a:lnTo>
                    <a:pt x="1" y="69"/>
                  </a:lnTo>
                  <a:lnTo>
                    <a:pt x="2936" y="1025"/>
                  </a:lnTo>
                  <a:lnTo>
                    <a:pt x="2936" y="956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4" name="Google Shape;10784;p53"/>
            <p:cNvSpPr/>
            <p:nvPr/>
          </p:nvSpPr>
          <p:spPr>
            <a:xfrm>
              <a:off x="2665832" y="2182943"/>
              <a:ext cx="171350" cy="58687"/>
            </a:xfrm>
            <a:custGeom>
              <a:avLst/>
              <a:gdLst/>
              <a:ahLst/>
              <a:cxnLst/>
              <a:rect l="l" t="t" r="r" b="b"/>
              <a:pathLst>
                <a:path w="4984" h="1707" extrusionOk="0">
                  <a:moveTo>
                    <a:pt x="4916" y="0"/>
                  </a:moveTo>
                  <a:lnTo>
                    <a:pt x="1" y="1570"/>
                  </a:lnTo>
                  <a:lnTo>
                    <a:pt x="1" y="1707"/>
                  </a:lnTo>
                  <a:lnTo>
                    <a:pt x="4984" y="137"/>
                  </a:lnTo>
                  <a:lnTo>
                    <a:pt x="4916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5" name="Google Shape;10785;p53"/>
            <p:cNvSpPr/>
            <p:nvPr/>
          </p:nvSpPr>
          <p:spPr>
            <a:xfrm>
              <a:off x="1858590" y="2436358"/>
              <a:ext cx="171350" cy="58721"/>
            </a:xfrm>
            <a:custGeom>
              <a:avLst/>
              <a:gdLst/>
              <a:ahLst/>
              <a:cxnLst/>
              <a:rect l="l" t="t" r="r" b="b"/>
              <a:pathLst>
                <a:path w="4984" h="1708" extrusionOk="0">
                  <a:moveTo>
                    <a:pt x="4915" y="1"/>
                  </a:moveTo>
                  <a:lnTo>
                    <a:pt x="1" y="1503"/>
                  </a:lnTo>
                  <a:lnTo>
                    <a:pt x="69" y="1707"/>
                  </a:lnTo>
                  <a:lnTo>
                    <a:pt x="4983" y="137"/>
                  </a:lnTo>
                  <a:cubicBezTo>
                    <a:pt x="4983" y="69"/>
                    <a:pt x="4983" y="69"/>
                    <a:pt x="4915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6" name="Google Shape;10786;p53"/>
            <p:cNvSpPr/>
            <p:nvPr/>
          </p:nvSpPr>
          <p:spPr>
            <a:xfrm>
              <a:off x="1633298" y="2096099"/>
              <a:ext cx="213603" cy="77493"/>
            </a:xfrm>
            <a:custGeom>
              <a:avLst/>
              <a:gdLst/>
              <a:ahLst/>
              <a:cxnLst/>
              <a:rect l="l" t="t" r="r" b="b"/>
              <a:pathLst>
                <a:path w="6213" h="2254" extrusionOk="0">
                  <a:moveTo>
                    <a:pt x="69" y="1"/>
                  </a:moveTo>
                  <a:cubicBezTo>
                    <a:pt x="69" y="69"/>
                    <a:pt x="69" y="137"/>
                    <a:pt x="1" y="205"/>
                  </a:cubicBezTo>
                  <a:lnTo>
                    <a:pt x="6144" y="2185"/>
                  </a:lnTo>
                  <a:lnTo>
                    <a:pt x="6144" y="2253"/>
                  </a:lnTo>
                  <a:lnTo>
                    <a:pt x="6212" y="2048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7" name="Google Shape;10787;p53"/>
            <p:cNvSpPr/>
            <p:nvPr/>
          </p:nvSpPr>
          <p:spPr>
            <a:xfrm>
              <a:off x="2661157" y="1732359"/>
              <a:ext cx="136145" cy="183074"/>
            </a:xfrm>
            <a:custGeom>
              <a:avLst/>
              <a:gdLst/>
              <a:ahLst/>
              <a:cxnLst/>
              <a:rect l="l" t="t" r="r" b="b"/>
              <a:pathLst>
                <a:path w="3960" h="5325" extrusionOk="0">
                  <a:moveTo>
                    <a:pt x="3755" y="1"/>
                  </a:moveTo>
                  <a:lnTo>
                    <a:pt x="0" y="5188"/>
                  </a:lnTo>
                  <a:lnTo>
                    <a:pt x="137" y="5325"/>
                  </a:lnTo>
                  <a:lnTo>
                    <a:pt x="3959" y="137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8" name="Google Shape;10788;p53"/>
            <p:cNvSpPr/>
            <p:nvPr/>
          </p:nvSpPr>
          <p:spPr>
            <a:xfrm>
              <a:off x="1907856" y="1722973"/>
              <a:ext cx="136145" cy="185446"/>
            </a:xfrm>
            <a:custGeom>
              <a:avLst/>
              <a:gdLst/>
              <a:ahLst/>
              <a:cxnLst/>
              <a:rect l="l" t="t" r="r" b="b"/>
              <a:pathLst>
                <a:path w="3960" h="5394" extrusionOk="0">
                  <a:moveTo>
                    <a:pt x="206" y="1"/>
                  </a:moveTo>
                  <a:lnTo>
                    <a:pt x="1" y="137"/>
                  </a:lnTo>
                  <a:lnTo>
                    <a:pt x="3755" y="5393"/>
                  </a:lnTo>
                  <a:lnTo>
                    <a:pt x="3960" y="5325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9" name="Google Shape;10789;p53"/>
            <p:cNvSpPr/>
            <p:nvPr/>
          </p:nvSpPr>
          <p:spPr>
            <a:xfrm>
              <a:off x="2515660" y="1746455"/>
              <a:ext cx="37577" cy="91554"/>
            </a:xfrm>
            <a:custGeom>
              <a:avLst/>
              <a:gdLst/>
              <a:ahLst/>
              <a:cxnLst/>
              <a:rect l="l" t="t" r="r" b="b"/>
              <a:pathLst>
                <a:path w="1093" h="2663" extrusionOk="0">
                  <a:moveTo>
                    <a:pt x="888" y="0"/>
                  </a:moveTo>
                  <a:lnTo>
                    <a:pt x="1" y="2594"/>
                  </a:lnTo>
                  <a:lnTo>
                    <a:pt x="137" y="2662"/>
                  </a:lnTo>
                  <a:lnTo>
                    <a:pt x="1093" y="137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0" name="Google Shape;10790;p53"/>
            <p:cNvSpPr/>
            <p:nvPr/>
          </p:nvSpPr>
          <p:spPr>
            <a:xfrm>
              <a:off x="2161306" y="1741745"/>
              <a:ext cx="32902" cy="93926"/>
            </a:xfrm>
            <a:custGeom>
              <a:avLst/>
              <a:gdLst/>
              <a:ahLst/>
              <a:cxnLst/>
              <a:rect l="l" t="t" r="r" b="b"/>
              <a:pathLst>
                <a:path w="957" h="2732" extrusionOk="0">
                  <a:moveTo>
                    <a:pt x="137" y="1"/>
                  </a:moveTo>
                  <a:lnTo>
                    <a:pt x="1" y="69"/>
                  </a:lnTo>
                  <a:lnTo>
                    <a:pt x="752" y="2731"/>
                  </a:lnTo>
                  <a:lnTo>
                    <a:pt x="956" y="266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1" name="Google Shape;10791;p53"/>
            <p:cNvSpPr/>
            <p:nvPr/>
          </p:nvSpPr>
          <p:spPr>
            <a:xfrm>
              <a:off x="1835108" y="2640541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0"/>
                  </a:moveTo>
                  <a:lnTo>
                    <a:pt x="1" y="1570"/>
                  </a:lnTo>
                  <a:lnTo>
                    <a:pt x="137" y="1775"/>
                  </a:lnTo>
                  <a:lnTo>
                    <a:pt x="2322" y="137"/>
                  </a:lnTo>
                  <a:cubicBezTo>
                    <a:pt x="2322" y="137"/>
                    <a:pt x="2253" y="69"/>
                    <a:pt x="225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2" name="Google Shape;10792;p53"/>
            <p:cNvSpPr/>
            <p:nvPr/>
          </p:nvSpPr>
          <p:spPr>
            <a:xfrm>
              <a:off x="2349055" y="1586863"/>
              <a:ext cx="9420" cy="222989"/>
            </a:xfrm>
            <a:custGeom>
              <a:avLst/>
              <a:gdLst/>
              <a:ahLst/>
              <a:cxnLst/>
              <a:rect l="l" t="t" r="r" b="b"/>
              <a:pathLst>
                <a:path w="274" h="6486" extrusionOk="0">
                  <a:moveTo>
                    <a:pt x="69" y="1"/>
                  </a:moveTo>
                  <a:lnTo>
                    <a:pt x="0" y="6485"/>
                  </a:lnTo>
                  <a:lnTo>
                    <a:pt x="205" y="6485"/>
                  </a:lnTo>
                  <a:lnTo>
                    <a:pt x="2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3" name="Google Shape;10793;p53"/>
            <p:cNvSpPr/>
            <p:nvPr/>
          </p:nvSpPr>
          <p:spPr>
            <a:xfrm>
              <a:off x="1628622" y="249504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12"/>
                  </a:lnTo>
                  <a:cubicBezTo>
                    <a:pt x="0" y="1980"/>
                    <a:pt x="0" y="2048"/>
                    <a:pt x="69" y="2116"/>
                  </a:cubicBezTo>
                  <a:lnTo>
                    <a:pt x="6212" y="137"/>
                  </a:lnTo>
                  <a:cubicBezTo>
                    <a:pt x="6212" y="137"/>
                    <a:pt x="6212" y="69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4" name="Google Shape;10794;p53"/>
            <p:cNvSpPr/>
            <p:nvPr/>
          </p:nvSpPr>
          <p:spPr>
            <a:xfrm>
              <a:off x="2651771" y="2769604"/>
              <a:ext cx="133807" cy="185411"/>
            </a:xfrm>
            <a:custGeom>
              <a:avLst/>
              <a:gdLst/>
              <a:ahLst/>
              <a:cxnLst/>
              <a:rect l="l" t="t" r="r" b="b"/>
              <a:pathLst>
                <a:path w="3892" h="5393" extrusionOk="0">
                  <a:moveTo>
                    <a:pt x="69" y="0"/>
                  </a:moveTo>
                  <a:lnTo>
                    <a:pt x="0" y="137"/>
                  </a:lnTo>
                  <a:lnTo>
                    <a:pt x="3686" y="5393"/>
                  </a:lnTo>
                  <a:lnTo>
                    <a:pt x="3891" y="525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5" name="Google Shape;10795;p53"/>
            <p:cNvSpPr/>
            <p:nvPr/>
          </p:nvSpPr>
          <p:spPr>
            <a:xfrm>
              <a:off x="2499227" y="2847027"/>
              <a:ext cx="35240" cy="89216"/>
            </a:xfrm>
            <a:custGeom>
              <a:avLst/>
              <a:gdLst/>
              <a:ahLst/>
              <a:cxnLst/>
              <a:rect l="l" t="t" r="r" b="b"/>
              <a:pathLst>
                <a:path w="1025" h="2595" extrusionOk="0">
                  <a:moveTo>
                    <a:pt x="1" y="1"/>
                  </a:moveTo>
                  <a:lnTo>
                    <a:pt x="820" y="2595"/>
                  </a:lnTo>
                  <a:lnTo>
                    <a:pt x="1025" y="252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6" name="Google Shape;10796;p53"/>
            <p:cNvSpPr/>
            <p:nvPr/>
          </p:nvSpPr>
          <p:spPr>
            <a:xfrm>
              <a:off x="2848906" y="2504431"/>
              <a:ext cx="213569" cy="79830"/>
            </a:xfrm>
            <a:custGeom>
              <a:avLst/>
              <a:gdLst/>
              <a:ahLst/>
              <a:cxnLst/>
              <a:rect l="l" t="t" r="r" b="b"/>
              <a:pathLst>
                <a:path w="6212" h="2322" extrusionOk="0">
                  <a:moveTo>
                    <a:pt x="68" y="0"/>
                  </a:moveTo>
                  <a:cubicBezTo>
                    <a:pt x="0" y="69"/>
                    <a:pt x="0" y="137"/>
                    <a:pt x="0" y="205"/>
                  </a:cubicBezTo>
                  <a:lnTo>
                    <a:pt x="6075" y="2321"/>
                  </a:lnTo>
                  <a:lnTo>
                    <a:pt x="6211" y="2048"/>
                  </a:lnTo>
                  <a:lnTo>
                    <a:pt x="6211" y="1980"/>
                  </a:lnTo>
                  <a:lnTo>
                    <a:pt x="6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7" name="Google Shape;10797;p53"/>
            <p:cNvSpPr/>
            <p:nvPr/>
          </p:nvSpPr>
          <p:spPr>
            <a:xfrm>
              <a:off x="2142534" y="2840014"/>
              <a:ext cx="35240" cy="89182"/>
            </a:xfrm>
            <a:custGeom>
              <a:avLst/>
              <a:gdLst/>
              <a:ahLst/>
              <a:cxnLst/>
              <a:rect l="l" t="t" r="r" b="b"/>
              <a:pathLst>
                <a:path w="1025" h="2594" extrusionOk="0">
                  <a:moveTo>
                    <a:pt x="888" y="0"/>
                  </a:moveTo>
                  <a:lnTo>
                    <a:pt x="1" y="2526"/>
                  </a:lnTo>
                  <a:lnTo>
                    <a:pt x="205" y="2594"/>
                  </a:lnTo>
                  <a:lnTo>
                    <a:pt x="1025" y="68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8" name="Google Shape;10798;p53"/>
            <p:cNvSpPr/>
            <p:nvPr/>
          </p:nvSpPr>
          <p:spPr>
            <a:xfrm>
              <a:off x="1896133" y="2762556"/>
              <a:ext cx="136145" cy="180736"/>
            </a:xfrm>
            <a:custGeom>
              <a:avLst/>
              <a:gdLst/>
              <a:ahLst/>
              <a:cxnLst/>
              <a:rect l="l" t="t" r="r" b="b"/>
              <a:pathLst>
                <a:path w="3960" h="5257" extrusionOk="0">
                  <a:moveTo>
                    <a:pt x="3823" y="1"/>
                  </a:moveTo>
                  <a:lnTo>
                    <a:pt x="1" y="5120"/>
                  </a:lnTo>
                  <a:lnTo>
                    <a:pt x="137" y="5257"/>
                  </a:lnTo>
                  <a:lnTo>
                    <a:pt x="3960" y="69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9" name="Google Shape;10799;p53"/>
            <p:cNvSpPr/>
            <p:nvPr/>
          </p:nvSpPr>
          <p:spPr>
            <a:xfrm>
              <a:off x="2332621" y="2868171"/>
              <a:ext cx="9420" cy="222954"/>
            </a:xfrm>
            <a:custGeom>
              <a:avLst/>
              <a:gdLst/>
              <a:ahLst/>
              <a:cxnLst/>
              <a:rect l="l" t="t" r="r" b="b"/>
              <a:pathLst>
                <a:path w="274" h="6485" extrusionOk="0">
                  <a:moveTo>
                    <a:pt x="137" y="0"/>
                  </a:moveTo>
                  <a:lnTo>
                    <a:pt x="0" y="6485"/>
                  </a:lnTo>
                  <a:lnTo>
                    <a:pt x="274" y="6485"/>
                  </a:lnTo>
                  <a:lnTo>
                    <a:pt x="274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0" name="Google Shape;10800;p53"/>
            <p:cNvSpPr/>
            <p:nvPr/>
          </p:nvSpPr>
          <p:spPr>
            <a:xfrm>
              <a:off x="2349055" y="1828589"/>
              <a:ext cx="7082" cy="176026"/>
            </a:xfrm>
            <a:custGeom>
              <a:avLst/>
              <a:gdLst/>
              <a:ahLst/>
              <a:cxnLst/>
              <a:rect l="l" t="t" r="r" b="b"/>
              <a:pathLst>
                <a:path w="206" h="5120" extrusionOk="0">
                  <a:moveTo>
                    <a:pt x="0" y="0"/>
                  </a:moveTo>
                  <a:lnTo>
                    <a:pt x="0" y="5120"/>
                  </a:lnTo>
                  <a:lnTo>
                    <a:pt x="69" y="5120"/>
                  </a:lnTo>
                  <a:lnTo>
                    <a:pt x="20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1" name="Google Shape;10801;p53"/>
            <p:cNvSpPr/>
            <p:nvPr/>
          </p:nvSpPr>
          <p:spPr>
            <a:xfrm>
              <a:off x="2048677" y="1922446"/>
              <a:ext cx="105615" cy="147868"/>
            </a:xfrm>
            <a:custGeom>
              <a:avLst/>
              <a:gdLst/>
              <a:ahLst/>
              <a:cxnLst/>
              <a:rect l="l" t="t" r="r" b="b"/>
              <a:pathLst>
                <a:path w="3072" h="4301" extrusionOk="0">
                  <a:moveTo>
                    <a:pt x="137" y="1"/>
                  </a:moveTo>
                  <a:lnTo>
                    <a:pt x="0" y="69"/>
                  </a:lnTo>
                  <a:lnTo>
                    <a:pt x="2048" y="2936"/>
                  </a:lnTo>
                  <a:lnTo>
                    <a:pt x="3004" y="4301"/>
                  </a:lnTo>
                  <a:lnTo>
                    <a:pt x="3072" y="4164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2" name="Google Shape;10802;p53"/>
            <p:cNvSpPr/>
            <p:nvPr/>
          </p:nvSpPr>
          <p:spPr>
            <a:xfrm>
              <a:off x="2039291" y="260533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0" y="4164"/>
                  </a:lnTo>
                  <a:lnTo>
                    <a:pt x="137" y="4232"/>
                  </a:lnTo>
                  <a:lnTo>
                    <a:pt x="3208" y="137"/>
                  </a:lnTo>
                  <a:lnTo>
                    <a:pt x="3072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3" name="Google Shape;10803;p53"/>
            <p:cNvSpPr/>
            <p:nvPr/>
          </p:nvSpPr>
          <p:spPr>
            <a:xfrm>
              <a:off x="2194173" y="1849698"/>
              <a:ext cx="56349" cy="171350"/>
            </a:xfrm>
            <a:custGeom>
              <a:avLst/>
              <a:gdLst/>
              <a:ahLst/>
              <a:cxnLst/>
              <a:rect l="l" t="t" r="r" b="b"/>
              <a:pathLst>
                <a:path w="1639" h="4984" extrusionOk="0">
                  <a:moveTo>
                    <a:pt x="137" y="1"/>
                  </a:moveTo>
                  <a:lnTo>
                    <a:pt x="0" y="69"/>
                  </a:lnTo>
                  <a:lnTo>
                    <a:pt x="1502" y="4983"/>
                  </a:lnTo>
                  <a:lnTo>
                    <a:pt x="1638" y="498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4" name="Google Shape;10804;p53"/>
            <p:cNvSpPr/>
            <p:nvPr/>
          </p:nvSpPr>
          <p:spPr>
            <a:xfrm>
              <a:off x="1926628" y="2530250"/>
              <a:ext cx="147903" cy="105615"/>
            </a:xfrm>
            <a:custGeom>
              <a:avLst/>
              <a:gdLst/>
              <a:ahLst/>
              <a:cxnLst/>
              <a:rect l="l" t="t" r="r" b="b"/>
              <a:pathLst>
                <a:path w="4302" h="3072" extrusionOk="0">
                  <a:moveTo>
                    <a:pt x="4301" y="0"/>
                  </a:moveTo>
                  <a:lnTo>
                    <a:pt x="1" y="2935"/>
                  </a:lnTo>
                  <a:lnTo>
                    <a:pt x="138" y="3072"/>
                  </a:lnTo>
                  <a:lnTo>
                    <a:pt x="4301" y="69"/>
                  </a:lnTo>
                  <a:lnTo>
                    <a:pt x="4301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5" name="Google Shape;10805;p53"/>
            <p:cNvSpPr/>
            <p:nvPr/>
          </p:nvSpPr>
          <p:spPr>
            <a:xfrm>
              <a:off x="2778496" y="1976423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1"/>
                  </a:moveTo>
                  <a:lnTo>
                    <a:pt x="0" y="1570"/>
                  </a:lnTo>
                  <a:lnTo>
                    <a:pt x="69" y="1775"/>
                  </a:lnTo>
                  <a:lnTo>
                    <a:pt x="2321" y="205"/>
                  </a:lnTo>
                  <a:lnTo>
                    <a:pt x="2253" y="69"/>
                  </a:lnTo>
                  <a:lnTo>
                    <a:pt x="225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6" name="Google Shape;10806;p53"/>
            <p:cNvSpPr/>
            <p:nvPr/>
          </p:nvSpPr>
          <p:spPr>
            <a:xfrm>
              <a:off x="2452298" y="1852036"/>
              <a:ext cx="63397" cy="169012"/>
            </a:xfrm>
            <a:custGeom>
              <a:avLst/>
              <a:gdLst/>
              <a:ahLst/>
              <a:cxnLst/>
              <a:rect l="l" t="t" r="r" b="b"/>
              <a:pathLst>
                <a:path w="1844" h="4916" extrusionOk="0">
                  <a:moveTo>
                    <a:pt x="1639" y="1"/>
                  </a:moveTo>
                  <a:lnTo>
                    <a:pt x="1" y="4915"/>
                  </a:lnTo>
                  <a:lnTo>
                    <a:pt x="137" y="4915"/>
                  </a:lnTo>
                  <a:lnTo>
                    <a:pt x="1844" y="69"/>
                  </a:lnTo>
                  <a:lnTo>
                    <a:pt x="163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7" name="Google Shape;10807;p53"/>
            <p:cNvSpPr/>
            <p:nvPr/>
          </p:nvSpPr>
          <p:spPr>
            <a:xfrm>
              <a:off x="2618904" y="2042123"/>
              <a:ext cx="150241" cy="105650"/>
            </a:xfrm>
            <a:custGeom>
              <a:avLst/>
              <a:gdLst/>
              <a:ahLst/>
              <a:cxnLst/>
              <a:rect l="l" t="t" r="r" b="b"/>
              <a:pathLst>
                <a:path w="4370" h="3073" extrusionOk="0">
                  <a:moveTo>
                    <a:pt x="4233" y="1"/>
                  </a:moveTo>
                  <a:lnTo>
                    <a:pt x="1" y="3004"/>
                  </a:lnTo>
                  <a:lnTo>
                    <a:pt x="69" y="3072"/>
                  </a:lnTo>
                  <a:lnTo>
                    <a:pt x="4369" y="137"/>
                  </a:lnTo>
                  <a:lnTo>
                    <a:pt x="423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8" name="Google Shape;10808;p53"/>
            <p:cNvSpPr/>
            <p:nvPr/>
          </p:nvSpPr>
          <p:spPr>
            <a:xfrm>
              <a:off x="2543818" y="192715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1" y="4164"/>
                  </a:lnTo>
                  <a:lnTo>
                    <a:pt x="137" y="4232"/>
                  </a:lnTo>
                  <a:lnTo>
                    <a:pt x="3209" y="68"/>
                  </a:lnTo>
                  <a:cubicBezTo>
                    <a:pt x="3140" y="68"/>
                    <a:pt x="3072" y="0"/>
                    <a:pt x="30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9" name="Google Shape;10809;p53"/>
            <p:cNvSpPr/>
            <p:nvPr/>
          </p:nvSpPr>
          <p:spPr>
            <a:xfrm>
              <a:off x="2682266" y="2342501"/>
              <a:ext cx="176060" cy="7082"/>
            </a:xfrm>
            <a:custGeom>
              <a:avLst/>
              <a:gdLst/>
              <a:ahLst/>
              <a:cxnLst/>
              <a:rect l="l" t="t" r="r" b="b"/>
              <a:pathLst>
                <a:path w="5121" h="206" extrusionOk="0">
                  <a:moveTo>
                    <a:pt x="1" y="1"/>
                  </a:moveTo>
                  <a:lnTo>
                    <a:pt x="1" y="69"/>
                  </a:lnTo>
                  <a:lnTo>
                    <a:pt x="5120" y="205"/>
                  </a:lnTo>
                  <a:lnTo>
                    <a:pt x="512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0" name="Google Shape;10810;p53"/>
            <p:cNvSpPr/>
            <p:nvPr/>
          </p:nvSpPr>
          <p:spPr>
            <a:xfrm>
              <a:off x="2877063" y="2344839"/>
              <a:ext cx="93892" cy="7082"/>
            </a:xfrm>
            <a:custGeom>
              <a:avLst/>
              <a:gdLst/>
              <a:ahLst/>
              <a:cxnLst/>
              <a:rect l="l" t="t" r="r" b="b"/>
              <a:pathLst>
                <a:path w="2731" h="206" extrusionOk="0">
                  <a:moveTo>
                    <a:pt x="0" y="1"/>
                  </a:moveTo>
                  <a:cubicBezTo>
                    <a:pt x="0" y="69"/>
                    <a:pt x="0" y="137"/>
                    <a:pt x="0" y="206"/>
                  </a:cubicBezTo>
                  <a:lnTo>
                    <a:pt x="2730" y="206"/>
                  </a:lnTo>
                  <a:lnTo>
                    <a:pt x="273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1" name="Google Shape;10811;p53"/>
            <p:cNvSpPr/>
            <p:nvPr/>
          </p:nvSpPr>
          <p:spPr>
            <a:xfrm>
              <a:off x="2539142" y="2610012"/>
              <a:ext cx="107953" cy="147903"/>
            </a:xfrm>
            <a:custGeom>
              <a:avLst/>
              <a:gdLst/>
              <a:ahLst/>
              <a:cxnLst/>
              <a:rect l="l" t="t" r="r" b="b"/>
              <a:pathLst>
                <a:path w="3140" h="4302" extrusionOk="0">
                  <a:moveTo>
                    <a:pt x="137" y="1"/>
                  </a:moveTo>
                  <a:lnTo>
                    <a:pt x="0" y="69"/>
                  </a:lnTo>
                  <a:lnTo>
                    <a:pt x="2935" y="4301"/>
                  </a:lnTo>
                  <a:lnTo>
                    <a:pt x="3140" y="4165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2" name="Google Shape;10812;p53"/>
            <p:cNvSpPr/>
            <p:nvPr/>
          </p:nvSpPr>
          <p:spPr>
            <a:xfrm>
              <a:off x="2442912" y="2656975"/>
              <a:ext cx="58687" cy="171316"/>
            </a:xfrm>
            <a:custGeom>
              <a:avLst/>
              <a:gdLst/>
              <a:ahLst/>
              <a:cxnLst/>
              <a:rect l="l" t="t" r="r" b="b"/>
              <a:pathLst>
                <a:path w="1707" h="4983" extrusionOk="0">
                  <a:moveTo>
                    <a:pt x="1" y="0"/>
                  </a:moveTo>
                  <a:lnTo>
                    <a:pt x="1502" y="4983"/>
                  </a:lnTo>
                  <a:lnTo>
                    <a:pt x="1707" y="4915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3" name="Google Shape;10813;p53"/>
            <p:cNvSpPr/>
            <p:nvPr/>
          </p:nvSpPr>
          <p:spPr>
            <a:xfrm>
              <a:off x="2177739" y="2656975"/>
              <a:ext cx="63397" cy="168978"/>
            </a:xfrm>
            <a:custGeom>
              <a:avLst/>
              <a:gdLst/>
              <a:ahLst/>
              <a:cxnLst/>
              <a:rect l="l" t="t" r="r" b="b"/>
              <a:pathLst>
                <a:path w="1844" h="4915" extrusionOk="0">
                  <a:moveTo>
                    <a:pt x="1707" y="0"/>
                  </a:moveTo>
                  <a:lnTo>
                    <a:pt x="1" y="4846"/>
                  </a:lnTo>
                  <a:lnTo>
                    <a:pt x="205" y="4915"/>
                  </a:lnTo>
                  <a:lnTo>
                    <a:pt x="184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4" name="Google Shape;10814;p53"/>
            <p:cNvSpPr/>
            <p:nvPr/>
          </p:nvSpPr>
          <p:spPr>
            <a:xfrm>
              <a:off x="2337297" y="2673374"/>
              <a:ext cx="7082" cy="176060"/>
            </a:xfrm>
            <a:custGeom>
              <a:avLst/>
              <a:gdLst/>
              <a:ahLst/>
              <a:cxnLst/>
              <a:rect l="l" t="t" r="r" b="b"/>
              <a:pathLst>
                <a:path w="206" h="5121" extrusionOk="0">
                  <a:moveTo>
                    <a:pt x="138" y="1"/>
                  </a:moveTo>
                  <a:lnTo>
                    <a:pt x="1" y="5120"/>
                  </a:lnTo>
                  <a:lnTo>
                    <a:pt x="206" y="5120"/>
                  </a:lnTo>
                  <a:lnTo>
                    <a:pt x="206" y="1776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5" name="Google Shape;10815;p53"/>
            <p:cNvSpPr/>
            <p:nvPr/>
          </p:nvSpPr>
          <p:spPr>
            <a:xfrm>
              <a:off x="2333962" y="1570464"/>
              <a:ext cx="36237" cy="24788"/>
            </a:xfrm>
            <a:custGeom>
              <a:avLst/>
              <a:gdLst/>
              <a:ahLst/>
              <a:cxnLst/>
              <a:rect l="l" t="t" r="r" b="b"/>
              <a:pathLst>
                <a:path w="1054" h="721" extrusionOk="0">
                  <a:moveTo>
                    <a:pt x="576" y="0"/>
                  </a:moveTo>
                  <a:cubicBezTo>
                    <a:pt x="1" y="0"/>
                    <a:pt x="587" y="721"/>
                    <a:pt x="893" y="721"/>
                  </a:cubicBezTo>
                  <a:cubicBezTo>
                    <a:pt x="986" y="721"/>
                    <a:pt x="1054" y="654"/>
                    <a:pt x="1054" y="478"/>
                  </a:cubicBezTo>
                  <a:cubicBezTo>
                    <a:pt x="1054" y="205"/>
                    <a:pt x="849" y="0"/>
                    <a:pt x="57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6" name="Google Shape;10816;p53"/>
            <p:cNvSpPr/>
            <p:nvPr/>
          </p:nvSpPr>
          <p:spPr>
            <a:xfrm>
              <a:off x="2323236" y="3077030"/>
              <a:ext cx="32902" cy="32867"/>
            </a:xfrm>
            <a:custGeom>
              <a:avLst/>
              <a:gdLst/>
              <a:ahLst/>
              <a:cxnLst/>
              <a:rect l="l" t="t" r="r" b="b"/>
              <a:pathLst>
                <a:path w="957" h="956" extrusionOk="0">
                  <a:moveTo>
                    <a:pt x="478" y="0"/>
                  </a:moveTo>
                  <a:cubicBezTo>
                    <a:pt x="205" y="0"/>
                    <a:pt x="0" y="205"/>
                    <a:pt x="0" y="478"/>
                  </a:cubicBezTo>
                  <a:cubicBezTo>
                    <a:pt x="0" y="751"/>
                    <a:pt x="205" y="956"/>
                    <a:pt x="478" y="956"/>
                  </a:cubicBezTo>
                  <a:cubicBezTo>
                    <a:pt x="751" y="956"/>
                    <a:pt x="956" y="751"/>
                    <a:pt x="956" y="478"/>
                  </a:cubicBezTo>
                  <a:cubicBezTo>
                    <a:pt x="956" y="205"/>
                    <a:pt x="751" y="0"/>
                    <a:pt x="478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7" name="Google Shape;10817;p53"/>
            <p:cNvSpPr/>
            <p:nvPr/>
          </p:nvSpPr>
          <p:spPr>
            <a:xfrm>
              <a:off x="3048344" y="2095515"/>
              <a:ext cx="35240" cy="34071"/>
            </a:xfrm>
            <a:custGeom>
              <a:avLst/>
              <a:gdLst/>
              <a:ahLst/>
              <a:cxnLst/>
              <a:rect l="l" t="t" r="r" b="b"/>
              <a:pathLst>
                <a:path w="1025" h="991" extrusionOk="0">
                  <a:moveTo>
                    <a:pt x="482" y="0"/>
                  </a:moveTo>
                  <a:cubicBezTo>
                    <a:pt x="436" y="0"/>
                    <a:pt x="389" y="6"/>
                    <a:pt x="342" y="18"/>
                  </a:cubicBezTo>
                  <a:cubicBezTo>
                    <a:pt x="137" y="154"/>
                    <a:pt x="1" y="359"/>
                    <a:pt x="69" y="632"/>
                  </a:cubicBezTo>
                  <a:cubicBezTo>
                    <a:pt x="126" y="858"/>
                    <a:pt x="323" y="991"/>
                    <a:pt x="544" y="991"/>
                  </a:cubicBezTo>
                  <a:cubicBezTo>
                    <a:pt x="590" y="991"/>
                    <a:pt x="637" y="985"/>
                    <a:pt x="683" y="973"/>
                  </a:cubicBezTo>
                  <a:cubicBezTo>
                    <a:pt x="888" y="837"/>
                    <a:pt x="1025" y="564"/>
                    <a:pt x="957" y="359"/>
                  </a:cubicBezTo>
                  <a:cubicBezTo>
                    <a:pt x="900" y="133"/>
                    <a:pt x="703" y="0"/>
                    <a:pt x="48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8" name="Google Shape;10818;p53"/>
            <p:cNvSpPr/>
            <p:nvPr/>
          </p:nvSpPr>
          <p:spPr>
            <a:xfrm>
              <a:off x="1609851" y="2550741"/>
              <a:ext cx="37577" cy="31767"/>
            </a:xfrm>
            <a:custGeom>
              <a:avLst/>
              <a:gdLst/>
              <a:ahLst/>
              <a:cxnLst/>
              <a:rect l="l" t="t" r="r" b="b"/>
              <a:pathLst>
                <a:path w="1093" h="924" extrusionOk="0">
                  <a:moveTo>
                    <a:pt x="524" y="1"/>
                  </a:moveTo>
                  <a:cubicBezTo>
                    <a:pt x="485" y="1"/>
                    <a:pt x="446" y="6"/>
                    <a:pt x="410" y="19"/>
                  </a:cubicBezTo>
                  <a:cubicBezTo>
                    <a:pt x="137" y="87"/>
                    <a:pt x="0" y="360"/>
                    <a:pt x="69" y="633"/>
                  </a:cubicBezTo>
                  <a:cubicBezTo>
                    <a:pt x="181" y="801"/>
                    <a:pt x="339" y="924"/>
                    <a:pt x="544" y="924"/>
                  </a:cubicBezTo>
                  <a:cubicBezTo>
                    <a:pt x="588" y="924"/>
                    <a:pt x="634" y="918"/>
                    <a:pt x="683" y="906"/>
                  </a:cubicBezTo>
                  <a:cubicBezTo>
                    <a:pt x="956" y="838"/>
                    <a:pt x="1092" y="565"/>
                    <a:pt x="1024" y="292"/>
                  </a:cubicBezTo>
                  <a:cubicBezTo>
                    <a:pt x="912" y="123"/>
                    <a:pt x="707" y="1"/>
                    <a:pt x="52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9" name="Google Shape;10819;p53"/>
            <p:cNvSpPr/>
            <p:nvPr/>
          </p:nvSpPr>
          <p:spPr>
            <a:xfrm>
              <a:off x="2764400" y="2936656"/>
              <a:ext cx="37577" cy="32558"/>
            </a:xfrm>
            <a:custGeom>
              <a:avLst/>
              <a:gdLst/>
              <a:ahLst/>
              <a:cxnLst/>
              <a:rect l="l" t="t" r="r" b="b"/>
              <a:pathLst>
                <a:path w="1093" h="947" extrusionOk="0">
                  <a:moveTo>
                    <a:pt x="578" y="1"/>
                  </a:moveTo>
                  <a:cubicBezTo>
                    <a:pt x="469" y="1"/>
                    <a:pt x="360" y="39"/>
                    <a:pt x="274" y="124"/>
                  </a:cubicBezTo>
                  <a:cubicBezTo>
                    <a:pt x="69" y="261"/>
                    <a:pt x="1" y="534"/>
                    <a:pt x="206" y="739"/>
                  </a:cubicBezTo>
                  <a:cubicBezTo>
                    <a:pt x="294" y="871"/>
                    <a:pt x="439" y="946"/>
                    <a:pt x="586" y="946"/>
                  </a:cubicBezTo>
                  <a:cubicBezTo>
                    <a:pt x="666" y="946"/>
                    <a:pt x="747" y="923"/>
                    <a:pt x="820" y="875"/>
                  </a:cubicBezTo>
                  <a:cubicBezTo>
                    <a:pt x="1025" y="739"/>
                    <a:pt x="1093" y="397"/>
                    <a:pt x="956" y="193"/>
                  </a:cubicBezTo>
                  <a:cubicBezTo>
                    <a:pt x="877" y="74"/>
                    <a:pt x="729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0" name="Google Shape;10820;p53"/>
            <p:cNvSpPr/>
            <p:nvPr/>
          </p:nvSpPr>
          <p:spPr>
            <a:xfrm>
              <a:off x="1891457" y="1710321"/>
              <a:ext cx="41187" cy="32214"/>
            </a:xfrm>
            <a:custGeom>
              <a:avLst/>
              <a:gdLst/>
              <a:ahLst/>
              <a:cxnLst/>
              <a:rect l="l" t="t" r="r" b="b"/>
              <a:pathLst>
                <a:path w="1198" h="937" extrusionOk="0">
                  <a:moveTo>
                    <a:pt x="578" y="1"/>
                  </a:moveTo>
                  <a:cubicBezTo>
                    <a:pt x="471" y="1"/>
                    <a:pt x="365" y="34"/>
                    <a:pt x="273" y="96"/>
                  </a:cubicBezTo>
                  <a:cubicBezTo>
                    <a:pt x="68" y="232"/>
                    <a:pt x="0" y="505"/>
                    <a:pt x="205" y="710"/>
                  </a:cubicBezTo>
                  <a:cubicBezTo>
                    <a:pt x="305" y="870"/>
                    <a:pt x="440" y="936"/>
                    <a:pt x="572" y="936"/>
                  </a:cubicBezTo>
                  <a:cubicBezTo>
                    <a:pt x="892" y="936"/>
                    <a:pt x="1197" y="550"/>
                    <a:pt x="956" y="164"/>
                  </a:cubicBezTo>
                  <a:cubicBezTo>
                    <a:pt x="843" y="51"/>
                    <a:pt x="710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1" name="Google Shape;10821;p53"/>
            <p:cNvSpPr/>
            <p:nvPr/>
          </p:nvSpPr>
          <p:spPr>
            <a:xfrm>
              <a:off x="1879699" y="2928267"/>
              <a:ext cx="37577" cy="32386"/>
            </a:xfrm>
            <a:custGeom>
              <a:avLst/>
              <a:gdLst/>
              <a:ahLst/>
              <a:cxnLst/>
              <a:rect l="l" t="t" r="r" b="b"/>
              <a:pathLst>
                <a:path w="1093" h="942" extrusionOk="0">
                  <a:moveTo>
                    <a:pt x="492" y="0"/>
                  </a:moveTo>
                  <a:cubicBezTo>
                    <a:pt x="350" y="0"/>
                    <a:pt x="213" y="51"/>
                    <a:pt x="137" y="164"/>
                  </a:cubicBezTo>
                  <a:cubicBezTo>
                    <a:pt x="1" y="437"/>
                    <a:pt x="69" y="710"/>
                    <a:pt x="274" y="846"/>
                  </a:cubicBezTo>
                  <a:cubicBezTo>
                    <a:pt x="366" y="907"/>
                    <a:pt x="472" y="941"/>
                    <a:pt x="573" y="941"/>
                  </a:cubicBezTo>
                  <a:cubicBezTo>
                    <a:pt x="697" y="941"/>
                    <a:pt x="813" y="891"/>
                    <a:pt x="888" y="778"/>
                  </a:cubicBezTo>
                  <a:cubicBezTo>
                    <a:pt x="1093" y="505"/>
                    <a:pt x="1025" y="232"/>
                    <a:pt x="820" y="95"/>
                  </a:cubicBezTo>
                  <a:cubicBezTo>
                    <a:pt x="728" y="34"/>
                    <a:pt x="608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2" name="Google Shape;10822;p53"/>
            <p:cNvSpPr/>
            <p:nvPr/>
          </p:nvSpPr>
          <p:spPr>
            <a:xfrm>
              <a:off x="2778496" y="1718676"/>
              <a:ext cx="34689" cy="32558"/>
            </a:xfrm>
            <a:custGeom>
              <a:avLst/>
              <a:gdLst/>
              <a:ahLst/>
              <a:cxnLst/>
              <a:rect l="l" t="t" r="r" b="b"/>
              <a:pathLst>
                <a:path w="1009" h="947" extrusionOk="0">
                  <a:moveTo>
                    <a:pt x="483" y="1"/>
                  </a:moveTo>
                  <a:cubicBezTo>
                    <a:pt x="348" y="1"/>
                    <a:pt x="217" y="61"/>
                    <a:pt x="137" y="194"/>
                  </a:cubicBezTo>
                  <a:cubicBezTo>
                    <a:pt x="0" y="399"/>
                    <a:pt x="0" y="672"/>
                    <a:pt x="205" y="877"/>
                  </a:cubicBezTo>
                  <a:cubicBezTo>
                    <a:pt x="285" y="924"/>
                    <a:pt x="372" y="946"/>
                    <a:pt x="458" y="946"/>
                  </a:cubicBezTo>
                  <a:cubicBezTo>
                    <a:pt x="740" y="946"/>
                    <a:pt x="1008" y="713"/>
                    <a:pt x="956" y="399"/>
                  </a:cubicBezTo>
                  <a:cubicBezTo>
                    <a:pt x="914" y="149"/>
                    <a:pt x="695" y="1"/>
                    <a:pt x="48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3" name="Google Shape;10823;p53"/>
            <p:cNvSpPr/>
            <p:nvPr/>
          </p:nvSpPr>
          <p:spPr>
            <a:xfrm>
              <a:off x="1614526" y="2086095"/>
              <a:ext cx="35239" cy="31767"/>
            </a:xfrm>
            <a:custGeom>
              <a:avLst/>
              <a:gdLst/>
              <a:ahLst/>
              <a:cxnLst/>
              <a:rect l="l" t="t" r="r" b="b"/>
              <a:pathLst>
                <a:path w="1025" h="924" extrusionOk="0">
                  <a:moveTo>
                    <a:pt x="539" y="1"/>
                  </a:moveTo>
                  <a:cubicBezTo>
                    <a:pt x="320" y="1"/>
                    <a:pt x="125" y="123"/>
                    <a:pt x="69" y="292"/>
                  </a:cubicBezTo>
                  <a:cubicBezTo>
                    <a:pt x="1" y="565"/>
                    <a:pt x="137" y="838"/>
                    <a:pt x="410" y="906"/>
                  </a:cubicBezTo>
                  <a:cubicBezTo>
                    <a:pt x="445" y="918"/>
                    <a:pt x="483" y="923"/>
                    <a:pt x="520" y="923"/>
                  </a:cubicBezTo>
                  <a:cubicBezTo>
                    <a:pt x="703" y="923"/>
                    <a:pt x="900" y="791"/>
                    <a:pt x="956" y="565"/>
                  </a:cubicBezTo>
                  <a:cubicBezTo>
                    <a:pt x="1025" y="360"/>
                    <a:pt x="888" y="87"/>
                    <a:pt x="683" y="19"/>
                  </a:cubicBezTo>
                  <a:cubicBezTo>
                    <a:pt x="635" y="7"/>
                    <a:pt x="587" y="1"/>
                    <a:pt x="53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4" name="Google Shape;10824;p53"/>
            <p:cNvSpPr/>
            <p:nvPr/>
          </p:nvSpPr>
          <p:spPr>
            <a:xfrm>
              <a:off x="3043668" y="2562499"/>
              <a:ext cx="35240" cy="31733"/>
            </a:xfrm>
            <a:custGeom>
              <a:avLst/>
              <a:gdLst/>
              <a:ahLst/>
              <a:cxnLst/>
              <a:rect l="l" t="t" r="r" b="b"/>
              <a:pathLst>
                <a:path w="1025" h="923" extrusionOk="0">
                  <a:moveTo>
                    <a:pt x="539" y="0"/>
                  </a:moveTo>
                  <a:cubicBezTo>
                    <a:pt x="320" y="0"/>
                    <a:pt x="125" y="122"/>
                    <a:pt x="69" y="291"/>
                  </a:cubicBezTo>
                  <a:cubicBezTo>
                    <a:pt x="0" y="564"/>
                    <a:pt x="137" y="837"/>
                    <a:pt x="342" y="905"/>
                  </a:cubicBezTo>
                  <a:cubicBezTo>
                    <a:pt x="389" y="917"/>
                    <a:pt x="435" y="923"/>
                    <a:pt x="481" y="923"/>
                  </a:cubicBezTo>
                  <a:cubicBezTo>
                    <a:pt x="702" y="923"/>
                    <a:pt x="899" y="790"/>
                    <a:pt x="956" y="564"/>
                  </a:cubicBezTo>
                  <a:cubicBezTo>
                    <a:pt x="1024" y="359"/>
                    <a:pt x="888" y="86"/>
                    <a:pt x="683" y="18"/>
                  </a:cubicBezTo>
                  <a:cubicBezTo>
                    <a:pt x="635" y="6"/>
                    <a:pt x="586" y="0"/>
                    <a:pt x="53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5" name="Google Shape;10825;p53"/>
            <p:cNvSpPr/>
            <p:nvPr/>
          </p:nvSpPr>
          <p:spPr>
            <a:xfrm>
              <a:off x="2534432" y="1729127"/>
              <a:ext cx="30529" cy="27366"/>
            </a:xfrm>
            <a:custGeom>
              <a:avLst/>
              <a:gdLst/>
              <a:ahLst/>
              <a:cxnLst/>
              <a:rect l="l" t="t" r="r" b="b"/>
              <a:pathLst>
                <a:path w="888" h="796" extrusionOk="0">
                  <a:moveTo>
                    <a:pt x="453" y="1"/>
                  </a:moveTo>
                  <a:cubicBezTo>
                    <a:pt x="286" y="1"/>
                    <a:pt x="120" y="78"/>
                    <a:pt x="69" y="231"/>
                  </a:cubicBezTo>
                  <a:cubicBezTo>
                    <a:pt x="1" y="436"/>
                    <a:pt x="137" y="709"/>
                    <a:pt x="342" y="777"/>
                  </a:cubicBezTo>
                  <a:cubicBezTo>
                    <a:pt x="378" y="789"/>
                    <a:pt x="414" y="795"/>
                    <a:pt x="450" y="795"/>
                  </a:cubicBezTo>
                  <a:cubicBezTo>
                    <a:pt x="615" y="795"/>
                    <a:pt x="764" y="673"/>
                    <a:pt x="820" y="504"/>
                  </a:cubicBezTo>
                  <a:cubicBezTo>
                    <a:pt x="888" y="300"/>
                    <a:pt x="820" y="95"/>
                    <a:pt x="615" y="26"/>
                  </a:cubicBezTo>
                  <a:cubicBezTo>
                    <a:pt x="564" y="9"/>
                    <a:pt x="508" y="1"/>
                    <a:pt x="45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6" name="Google Shape;10826;p53"/>
            <p:cNvSpPr/>
            <p:nvPr/>
          </p:nvSpPr>
          <p:spPr>
            <a:xfrm>
              <a:off x="2132392" y="2923729"/>
              <a:ext cx="26610" cy="22931"/>
            </a:xfrm>
            <a:custGeom>
              <a:avLst/>
              <a:gdLst/>
              <a:ahLst/>
              <a:cxnLst/>
              <a:rect l="l" t="t" r="r" b="b"/>
              <a:pathLst>
                <a:path w="774" h="667" extrusionOk="0">
                  <a:moveTo>
                    <a:pt x="316" y="0"/>
                  </a:moveTo>
                  <a:cubicBezTo>
                    <a:pt x="1" y="0"/>
                    <a:pt x="308" y="667"/>
                    <a:pt x="545" y="667"/>
                  </a:cubicBezTo>
                  <a:cubicBezTo>
                    <a:pt x="607" y="667"/>
                    <a:pt x="665" y="620"/>
                    <a:pt x="705" y="500"/>
                  </a:cubicBezTo>
                  <a:cubicBezTo>
                    <a:pt x="773" y="296"/>
                    <a:pt x="637" y="91"/>
                    <a:pt x="432" y="22"/>
                  </a:cubicBezTo>
                  <a:cubicBezTo>
                    <a:pt x="386" y="7"/>
                    <a:pt x="348" y="0"/>
                    <a:pt x="31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7" name="Google Shape;10827;p53"/>
            <p:cNvSpPr/>
            <p:nvPr/>
          </p:nvSpPr>
          <p:spPr>
            <a:xfrm>
              <a:off x="2961707" y="2340438"/>
              <a:ext cx="30358" cy="20869"/>
            </a:xfrm>
            <a:custGeom>
              <a:avLst/>
              <a:gdLst/>
              <a:ahLst/>
              <a:cxnLst/>
              <a:rect l="l" t="t" r="r" b="b"/>
              <a:pathLst>
                <a:path w="883" h="607" extrusionOk="0">
                  <a:moveTo>
                    <a:pt x="752" y="1"/>
                  </a:moveTo>
                  <a:cubicBezTo>
                    <a:pt x="497" y="1"/>
                    <a:pt x="1" y="607"/>
                    <a:pt x="473" y="607"/>
                  </a:cubicBezTo>
                  <a:cubicBezTo>
                    <a:pt x="678" y="607"/>
                    <a:pt x="883" y="402"/>
                    <a:pt x="883" y="197"/>
                  </a:cubicBezTo>
                  <a:cubicBezTo>
                    <a:pt x="883" y="55"/>
                    <a:pt x="828" y="1"/>
                    <a:pt x="752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8" name="Google Shape;10828;p53"/>
            <p:cNvSpPr/>
            <p:nvPr/>
          </p:nvSpPr>
          <p:spPr>
            <a:xfrm>
              <a:off x="1701370" y="2316235"/>
              <a:ext cx="28192" cy="26301"/>
            </a:xfrm>
            <a:custGeom>
              <a:avLst/>
              <a:gdLst/>
              <a:ahLst/>
              <a:cxnLst/>
              <a:rect l="l" t="t" r="r" b="b"/>
              <a:pathLst>
                <a:path w="820" h="765" extrusionOk="0">
                  <a:moveTo>
                    <a:pt x="492" y="0"/>
                  </a:moveTo>
                  <a:cubicBezTo>
                    <a:pt x="465" y="0"/>
                    <a:pt x="437" y="5"/>
                    <a:pt x="410" y="14"/>
                  </a:cubicBezTo>
                  <a:cubicBezTo>
                    <a:pt x="205" y="14"/>
                    <a:pt x="0" y="150"/>
                    <a:pt x="0" y="355"/>
                  </a:cubicBezTo>
                  <a:cubicBezTo>
                    <a:pt x="0" y="560"/>
                    <a:pt x="205" y="765"/>
                    <a:pt x="410" y="765"/>
                  </a:cubicBezTo>
                  <a:cubicBezTo>
                    <a:pt x="615" y="765"/>
                    <a:pt x="819" y="560"/>
                    <a:pt x="819" y="355"/>
                  </a:cubicBezTo>
                  <a:cubicBezTo>
                    <a:pt x="819" y="178"/>
                    <a:pt x="666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9" name="Google Shape;10829;p53"/>
            <p:cNvSpPr/>
            <p:nvPr/>
          </p:nvSpPr>
          <p:spPr>
            <a:xfrm>
              <a:off x="2517998" y="2928611"/>
              <a:ext cx="36030" cy="27298"/>
            </a:xfrm>
            <a:custGeom>
              <a:avLst/>
              <a:gdLst/>
              <a:ahLst/>
              <a:cxnLst/>
              <a:rect l="l" t="t" r="r" b="b"/>
              <a:pathLst>
                <a:path w="1048" h="794" extrusionOk="0">
                  <a:moveTo>
                    <a:pt x="456" y="0"/>
                  </a:moveTo>
                  <a:cubicBezTo>
                    <a:pt x="420" y="0"/>
                    <a:pt x="382" y="6"/>
                    <a:pt x="342" y="17"/>
                  </a:cubicBezTo>
                  <a:cubicBezTo>
                    <a:pt x="137" y="85"/>
                    <a:pt x="1" y="358"/>
                    <a:pt x="69" y="563"/>
                  </a:cubicBezTo>
                  <a:cubicBezTo>
                    <a:pt x="120" y="717"/>
                    <a:pt x="248" y="793"/>
                    <a:pt x="395" y="793"/>
                  </a:cubicBezTo>
                  <a:cubicBezTo>
                    <a:pt x="444" y="793"/>
                    <a:pt x="496" y="785"/>
                    <a:pt x="547" y="768"/>
                  </a:cubicBezTo>
                  <a:cubicBezTo>
                    <a:pt x="1048" y="643"/>
                    <a:pt x="859" y="0"/>
                    <a:pt x="45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0" name="Google Shape;10830;p53"/>
            <p:cNvSpPr/>
            <p:nvPr/>
          </p:nvSpPr>
          <p:spPr>
            <a:xfrm>
              <a:off x="2145010" y="1732600"/>
              <a:ext cx="33108" cy="17121"/>
            </a:xfrm>
            <a:custGeom>
              <a:avLst/>
              <a:gdLst/>
              <a:ahLst/>
              <a:cxnLst/>
              <a:rect l="l" t="t" r="r" b="b"/>
              <a:pathLst>
                <a:path w="963" h="498" extrusionOk="0">
                  <a:moveTo>
                    <a:pt x="214" y="1"/>
                  </a:moveTo>
                  <a:cubicBezTo>
                    <a:pt x="86" y="1"/>
                    <a:pt x="0" y="72"/>
                    <a:pt x="65" y="267"/>
                  </a:cubicBezTo>
                  <a:cubicBezTo>
                    <a:pt x="116" y="420"/>
                    <a:pt x="244" y="497"/>
                    <a:pt x="392" y="497"/>
                  </a:cubicBezTo>
                  <a:cubicBezTo>
                    <a:pt x="441" y="497"/>
                    <a:pt x="492" y="489"/>
                    <a:pt x="543" y="472"/>
                  </a:cubicBezTo>
                  <a:cubicBezTo>
                    <a:pt x="963" y="332"/>
                    <a:pt x="491" y="1"/>
                    <a:pt x="21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1" name="Google Shape;10831;p53"/>
            <p:cNvSpPr/>
            <p:nvPr/>
          </p:nvSpPr>
          <p:spPr>
            <a:xfrm>
              <a:off x="1816337" y="2689601"/>
              <a:ext cx="30564" cy="27470"/>
            </a:xfrm>
            <a:custGeom>
              <a:avLst/>
              <a:gdLst/>
              <a:ahLst/>
              <a:cxnLst/>
              <a:rect l="l" t="t" r="r" b="b"/>
              <a:pathLst>
                <a:path w="889" h="799" extrusionOk="0">
                  <a:moveTo>
                    <a:pt x="407" y="1"/>
                  </a:moveTo>
                  <a:cubicBezTo>
                    <a:pt x="330" y="1"/>
                    <a:pt x="258" y="23"/>
                    <a:pt x="206" y="75"/>
                  </a:cubicBezTo>
                  <a:cubicBezTo>
                    <a:pt x="1" y="212"/>
                    <a:pt x="1" y="485"/>
                    <a:pt x="137" y="621"/>
                  </a:cubicBezTo>
                  <a:cubicBezTo>
                    <a:pt x="181" y="751"/>
                    <a:pt x="306" y="798"/>
                    <a:pt x="445" y="798"/>
                  </a:cubicBezTo>
                  <a:cubicBezTo>
                    <a:pt x="524" y="798"/>
                    <a:pt x="609" y="783"/>
                    <a:pt x="683" y="758"/>
                  </a:cubicBezTo>
                  <a:cubicBezTo>
                    <a:pt x="820" y="621"/>
                    <a:pt x="888" y="348"/>
                    <a:pt x="752" y="143"/>
                  </a:cubicBezTo>
                  <a:cubicBezTo>
                    <a:pt x="667" y="59"/>
                    <a:pt x="531" y="1"/>
                    <a:pt x="407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2" name="Google Shape;10832;p53"/>
            <p:cNvSpPr/>
            <p:nvPr/>
          </p:nvSpPr>
          <p:spPr>
            <a:xfrm>
              <a:off x="2848906" y="1962258"/>
              <a:ext cx="30529" cy="28363"/>
            </a:xfrm>
            <a:custGeom>
              <a:avLst/>
              <a:gdLst/>
              <a:ahLst/>
              <a:cxnLst/>
              <a:rect l="l" t="t" r="r" b="b"/>
              <a:pathLst>
                <a:path w="888" h="825" extrusionOk="0">
                  <a:moveTo>
                    <a:pt x="389" y="0"/>
                  </a:moveTo>
                  <a:cubicBezTo>
                    <a:pt x="319" y="0"/>
                    <a:pt x="253" y="23"/>
                    <a:pt x="205" y="71"/>
                  </a:cubicBezTo>
                  <a:cubicBezTo>
                    <a:pt x="0" y="208"/>
                    <a:pt x="0" y="481"/>
                    <a:pt x="68" y="617"/>
                  </a:cubicBezTo>
                  <a:cubicBezTo>
                    <a:pt x="156" y="750"/>
                    <a:pt x="302" y="825"/>
                    <a:pt x="430" y="825"/>
                  </a:cubicBezTo>
                  <a:cubicBezTo>
                    <a:pt x="501" y="825"/>
                    <a:pt x="566" y="802"/>
                    <a:pt x="614" y="754"/>
                  </a:cubicBezTo>
                  <a:cubicBezTo>
                    <a:pt x="819" y="617"/>
                    <a:pt x="887" y="344"/>
                    <a:pt x="751" y="208"/>
                  </a:cubicBezTo>
                  <a:cubicBezTo>
                    <a:pt x="663" y="76"/>
                    <a:pt x="518" y="0"/>
                    <a:pt x="38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3" name="Google Shape;10833;p53"/>
            <p:cNvSpPr/>
            <p:nvPr/>
          </p:nvSpPr>
          <p:spPr>
            <a:xfrm>
              <a:off x="1826857" y="1949675"/>
              <a:ext cx="34242" cy="15333"/>
            </a:xfrm>
            <a:custGeom>
              <a:avLst/>
              <a:gdLst/>
              <a:ahLst/>
              <a:cxnLst/>
              <a:rect l="l" t="t" r="r" b="b"/>
              <a:pathLst>
                <a:path w="996" h="446" extrusionOk="0">
                  <a:moveTo>
                    <a:pt x="449" y="1"/>
                  </a:moveTo>
                  <a:cubicBezTo>
                    <a:pt x="344" y="1"/>
                    <a:pt x="248" y="51"/>
                    <a:pt x="173" y="164"/>
                  </a:cubicBezTo>
                  <a:cubicBezTo>
                    <a:pt x="0" y="365"/>
                    <a:pt x="154" y="445"/>
                    <a:pt x="355" y="445"/>
                  </a:cubicBezTo>
                  <a:cubicBezTo>
                    <a:pt x="631" y="445"/>
                    <a:pt x="995" y="294"/>
                    <a:pt x="719" y="96"/>
                  </a:cubicBezTo>
                  <a:cubicBezTo>
                    <a:pt x="627" y="35"/>
                    <a:pt x="535" y="1"/>
                    <a:pt x="44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4" name="Google Shape;10834;p53"/>
            <p:cNvSpPr/>
            <p:nvPr/>
          </p:nvSpPr>
          <p:spPr>
            <a:xfrm>
              <a:off x="2832816" y="2703044"/>
              <a:ext cx="39193" cy="27573"/>
            </a:xfrm>
            <a:custGeom>
              <a:avLst/>
              <a:gdLst/>
              <a:ahLst/>
              <a:cxnLst/>
              <a:rect l="l" t="t" r="r" b="b"/>
              <a:pathLst>
                <a:path w="1140" h="802" extrusionOk="0">
                  <a:moveTo>
                    <a:pt x="572" y="0"/>
                  </a:moveTo>
                  <a:cubicBezTo>
                    <a:pt x="249" y="0"/>
                    <a:pt x="1" y="487"/>
                    <a:pt x="332" y="708"/>
                  </a:cubicBezTo>
                  <a:cubicBezTo>
                    <a:pt x="424" y="774"/>
                    <a:pt x="513" y="801"/>
                    <a:pt x="595" y="801"/>
                  </a:cubicBezTo>
                  <a:cubicBezTo>
                    <a:pt x="937" y="801"/>
                    <a:pt x="1140" y="314"/>
                    <a:pt x="809" y="94"/>
                  </a:cubicBezTo>
                  <a:cubicBezTo>
                    <a:pt x="730" y="28"/>
                    <a:pt x="649" y="0"/>
                    <a:pt x="5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835" name="Google Shape;10835;p53"/>
          <p:cNvGrpSpPr/>
          <p:nvPr/>
        </p:nvGrpSpPr>
        <p:grpSpPr>
          <a:xfrm>
            <a:off x="668750" y="1674891"/>
            <a:ext cx="817880" cy="736875"/>
            <a:chOff x="874475" y="1757291"/>
            <a:chExt cx="817880" cy="736875"/>
          </a:xfrm>
        </p:grpSpPr>
        <p:grpSp>
          <p:nvGrpSpPr>
            <p:cNvPr id="10836" name="Google Shape;10836;p53"/>
            <p:cNvGrpSpPr/>
            <p:nvPr/>
          </p:nvGrpSpPr>
          <p:grpSpPr>
            <a:xfrm rot="5284628" flipH="1">
              <a:off x="1041767" y="1805785"/>
              <a:ext cx="297906" cy="208236"/>
              <a:chOff x="1399963" y="545100"/>
              <a:chExt cx="305686" cy="221479"/>
            </a:xfrm>
          </p:grpSpPr>
          <p:sp>
            <p:nvSpPr>
              <p:cNvPr id="10837" name="Google Shape;10837;p53"/>
              <p:cNvSpPr/>
              <p:nvPr/>
            </p:nvSpPr>
            <p:spPr>
              <a:xfrm>
                <a:off x="1614599" y="545100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5" y="1028"/>
                      <a:pt x="1325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38" name="Google Shape;10838;p53"/>
              <p:cNvSpPr/>
              <p:nvPr/>
            </p:nvSpPr>
            <p:spPr>
              <a:xfrm>
                <a:off x="1628252" y="738895"/>
                <a:ext cx="35682" cy="27684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8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39" name="Google Shape;10839;p53"/>
              <p:cNvSpPr/>
              <p:nvPr/>
            </p:nvSpPr>
            <p:spPr>
              <a:xfrm>
                <a:off x="1399963" y="649000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40" name="Google Shape;10840;p53"/>
              <p:cNvSpPr/>
              <p:nvPr/>
            </p:nvSpPr>
            <p:spPr>
              <a:xfrm>
                <a:off x="1669967" y="628155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41" name="Google Shape;10841;p53"/>
              <p:cNvSpPr/>
              <p:nvPr/>
            </p:nvSpPr>
            <p:spPr>
              <a:xfrm>
                <a:off x="1531572" y="649000"/>
                <a:ext cx="35655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029" extrusionOk="0">
                    <a:moveTo>
                      <a:pt x="662" y="1"/>
                    </a:moveTo>
                    <a:cubicBezTo>
                      <a:pt x="0" y="1"/>
                      <a:pt x="0" y="1029"/>
                      <a:pt x="662" y="1029"/>
                    </a:cubicBezTo>
                    <a:cubicBezTo>
                      <a:pt x="1324" y="1029"/>
                      <a:pt x="1324" y="1"/>
                      <a:pt x="66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842" name="Google Shape;10842;p53"/>
            <p:cNvGrpSpPr/>
            <p:nvPr/>
          </p:nvGrpSpPr>
          <p:grpSpPr>
            <a:xfrm rot="7759505" flipH="1">
              <a:off x="1159994" y="1977173"/>
              <a:ext cx="293569" cy="211459"/>
              <a:chOff x="1399963" y="545100"/>
              <a:chExt cx="305686" cy="221479"/>
            </a:xfrm>
          </p:grpSpPr>
          <p:sp>
            <p:nvSpPr>
              <p:cNvPr id="10843" name="Google Shape;10843;p53"/>
              <p:cNvSpPr/>
              <p:nvPr/>
            </p:nvSpPr>
            <p:spPr>
              <a:xfrm>
                <a:off x="1614599" y="545100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5" y="1028"/>
                      <a:pt x="1325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44" name="Google Shape;10844;p53"/>
              <p:cNvSpPr/>
              <p:nvPr/>
            </p:nvSpPr>
            <p:spPr>
              <a:xfrm>
                <a:off x="1628252" y="738895"/>
                <a:ext cx="35682" cy="27684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8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45" name="Google Shape;10845;p53"/>
              <p:cNvSpPr/>
              <p:nvPr/>
            </p:nvSpPr>
            <p:spPr>
              <a:xfrm>
                <a:off x="1399963" y="649000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46" name="Google Shape;10846;p53"/>
              <p:cNvSpPr/>
              <p:nvPr/>
            </p:nvSpPr>
            <p:spPr>
              <a:xfrm>
                <a:off x="1669967" y="628155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47" name="Google Shape;10847;p53"/>
              <p:cNvSpPr/>
              <p:nvPr/>
            </p:nvSpPr>
            <p:spPr>
              <a:xfrm>
                <a:off x="1531572" y="649000"/>
                <a:ext cx="35655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029" extrusionOk="0">
                    <a:moveTo>
                      <a:pt x="662" y="1"/>
                    </a:moveTo>
                    <a:cubicBezTo>
                      <a:pt x="0" y="1"/>
                      <a:pt x="0" y="1029"/>
                      <a:pt x="662" y="1029"/>
                    </a:cubicBezTo>
                    <a:cubicBezTo>
                      <a:pt x="1324" y="1029"/>
                      <a:pt x="1324" y="1"/>
                      <a:pt x="66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848" name="Google Shape;10848;p53"/>
            <p:cNvGrpSpPr/>
            <p:nvPr/>
          </p:nvGrpSpPr>
          <p:grpSpPr>
            <a:xfrm rot="-9120410" flipH="1">
              <a:off x="1372169" y="1825146"/>
              <a:ext cx="289622" cy="214283"/>
              <a:chOff x="1399963" y="545100"/>
              <a:chExt cx="305686" cy="221479"/>
            </a:xfrm>
          </p:grpSpPr>
          <p:sp>
            <p:nvSpPr>
              <p:cNvPr id="10849" name="Google Shape;10849;p53"/>
              <p:cNvSpPr/>
              <p:nvPr/>
            </p:nvSpPr>
            <p:spPr>
              <a:xfrm>
                <a:off x="1614599" y="545100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5" y="1028"/>
                      <a:pt x="1325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50" name="Google Shape;10850;p53"/>
              <p:cNvSpPr/>
              <p:nvPr/>
            </p:nvSpPr>
            <p:spPr>
              <a:xfrm>
                <a:off x="1628252" y="738895"/>
                <a:ext cx="35682" cy="27684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8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51" name="Google Shape;10851;p53"/>
              <p:cNvSpPr/>
              <p:nvPr/>
            </p:nvSpPr>
            <p:spPr>
              <a:xfrm>
                <a:off x="1399963" y="649000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52" name="Google Shape;10852;p53"/>
              <p:cNvSpPr/>
              <p:nvPr/>
            </p:nvSpPr>
            <p:spPr>
              <a:xfrm>
                <a:off x="1669967" y="628155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53" name="Google Shape;10853;p53"/>
              <p:cNvSpPr/>
              <p:nvPr/>
            </p:nvSpPr>
            <p:spPr>
              <a:xfrm>
                <a:off x="1531572" y="649000"/>
                <a:ext cx="35655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029" extrusionOk="0">
                    <a:moveTo>
                      <a:pt x="662" y="1"/>
                    </a:moveTo>
                    <a:cubicBezTo>
                      <a:pt x="0" y="1"/>
                      <a:pt x="0" y="1029"/>
                      <a:pt x="662" y="1029"/>
                    </a:cubicBezTo>
                    <a:cubicBezTo>
                      <a:pt x="1324" y="1029"/>
                      <a:pt x="1324" y="1"/>
                      <a:pt x="66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854" name="Google Shape;10854;p53"/>
            <p:cNvGrpSpPr/>
            <p:nvPr/>
          </p:nvGrpSpPr>
          <p:grpSpPr>
            <a:xfrm rot="8733323" flipH="1">
              <a:off x="1159897" y="2216170"/>
              <a:ext cx="293575" cy="211454"/>
              <a:chOff x="1399963" y="545100"/>
              <a:chExt cx="305686" cy="221479"/>
            </a:xfrm>
          </p:grpSpPr>
          <p:sp>
            <p:nvSpPr>
              <p:cNvPr id="10855" name="Google Shape;10855;p53"/>
              <p:cNvSpPr/>
              <p:nvPr/>
            </p:nvSpPr>
            <p:spPr>
              <a:xfrm>
                <a:off x="1614599" y="545100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5" y="1028"/>
                      <a:pt x="1325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56" name="Google Shape;10856;p53"/>
              <p:cNvSpPr/>
              <p:nvPr/>
            </p:nvSpPr>
            <p:spPr>
              <a:xfrm>
                <a:off x="1628252" y="738895"/>
                <a:ext cx="35682" cy="27684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8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57" name="Google Shape;10857;p53"/>
              <p:cNvSpPr/>
              <p:nvPr/>
            </p:nvSpPr>
            <p:spPr>
              <a:xfrm>
                <a:off x="1399963" y="649000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58" name="Google Shape;10858;p53"/>
              <p:cNvSpPr/>
              <p:nvPr/>
            </p:nvSpPr>
            <p:spPr>
              <a:xfrm>
                <a:off x="1669967" y="628155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59" name="Google Shape;10859;p53"/>
              <p:cNvSpPr/>
              <p:nvPr/>
            </p:nvSpPr>
            <p:spPr>
              <a:xfrm>
                <a:off x="1531572" y="649000"/>
                <a:ext cx="35655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029" extrusionOk="0">
                    <a:moveTo>
                      <a:pt x="662" y="1"/>
                    </a:moveTo>
                    <a:cubicBezTo>
                      <a:pt x="0" y="1"/>
                      <a:pt x="0" y="1029"/>
                      <a:pt x="662" y="1029"/>
                    </a:cubicBezTo>
                    <a:cubicBezTo>
                      <a:pt x="1324" y="1029"/>
                      <a:pt x="1324" y="1"/>
                      <a:pt x="66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860" name="Google Shape;10860;p53"/>
            <p:cNvGrpSpPr/>
            <p:nvPr/>
          </p:nvGrpSpPr>
          <p:grpSpPr>
            <a:xfrm rot="-7071231">
              <a:off x="887941" y="2011009"/>
              <a:ext cx="293571" cy="211446"/>
              <a:chOff x="1399963" y="545100"/>
              <a:chExt cx="305686" cy="221479"/>
            </a:xfrm>
          </p:grpSpPr>
          <p:sp>
            <p:nvSpPr>
              <p:cNvPr id="10861" name="Google Shape;10861;p53"/>
              <p:cNvSpPr/>
              <p:nvPr/>
            </p:nvSpPr>
            <p:spPr>
              <a:xfrm>
                <a:off x="1614599" y="545100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5" y="1028"/>
                      <a:pt x="1325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62" name="Google Shape;10862;p53"/>
              <p:cNvSpPr/>
              <p:nvPr/>
            </p:nvSpPr>
            <p:spPr>
              <a:xfrm>
                <a:off x="1628252" y="738895"/>
                <a:ext cx="35682" cy="27684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8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63" name="Google Shape;10863;p53"/>
              <p:cNvSpPr/>
              <p:nvPr/>
            </p:nvSpPr>
            <p:spPr>
              <a:xfrm>
                <a:off x="1399963" y="649000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64" name="Google Shape;10864;p53"/>
              <p:cNvSpPr/>
              <p:nvPr/>
            </p:nvSpPr>
            <p:spPr>
              <a:xfrm>
                <a:off x="1669967" y="628155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65" name="Google Shape;10865;p53"/>
              <p:cNvSpPr/>
              <p:nvPr/>
            </p:nvSpPr>
            <p:spPr>
              <a:xfrm>
                <a:off x="1531572" y="649000"/>
                <a:ext cx="35655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029" extrusionOk="0">
                    <a:moveTo>
                      <a:pt x="662" y="1"/>
                    </a:moveTo>
                    <a:cubicBezTo>
                      <a:pt x="0" y="1"/>
                      <a:pt x="0" y="1029"/>
                      <a:pt x="662" y="1029"/>
                    </a:cubicBezTo>
                    <a:cubicBezTo>
                      <a:pt x="1324" y="1029"/>
                      <a:pt x="1324" y="1"/>
                      <a:pt x="66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10866" name="Google Shape;10866;p53"/>
          <p:cNvSpPr txBox="1">
            <a:spLocks noGrp="1"/>
          </p:cNvSpPr>
          <p:nvPr>
            <p:ph type="subTitle" idx="1"/>
          </p:nvPr>
        </p:nvSpPr>
        <p:spPr>
          <a:xfrm flipH="1">
            <a:off x="1630500" y="2099700"/>
            <a:ext cx="2671200" cy="127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Roboto Light"/>
              <a:buNone/>
              <a:defRPr sz="1400">
                <a:solidFill>
                  <a:schemeClr val="lt1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867" name="Google Shape;10867;p53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45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3">
  <p:cSld name="CUSTOM_9">
    <p:spTree>
      <p:nvGrpSpPr>
        <p:cNvPr id="1" name="Shape 108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869" name="Google Shape;10869;p54"/>
          <p:cNvGrpSpPr/>
          <p:nvPr/>
        </p:nvGrpSpPr>
        <p:grpSpPr>
          <a:xfrm>
            <a:off x="237195" y="237553"/>
            <a:ext cx="8669501" cy="4668503"/>
            <a:chOff x="237195" y="237553"/>
            <a:chExt cx="8669501" cy="4668503"/>
          </a:xfrm>
        </p:grpSpPr>
        <p:sp>
          <p:nvSpPr>
            <p:cNvPr id="10870" name="Google Shape;10870;p54"/>
            <p:cNvSpPr/>
            <p:nvPr/>
          </p:nvSpPr>
          <p:spPr>
            <a:xfrm rot="5400000">
              <a:off x="8738903" y="241642"/>
              <a:ext cx="171881" cy="163703"/>
            </a:xfrm>
            <a:custGeom>
              <a:avLst/>
              <a:gdLst/>
              <a:ahLst/>
              <a:cxnLst/>
              <a:rect l="l" t="t" r="r" b="b"/>
              <a:pathLst>
                <a:path w="5444" h="5185" extrusionOk="0">
                  <a:moveTo>
                    <a:pt x="518" y="4191"/>
                  </a:moveTo>
                  <a:lnTo>
                    <a:pt x="518" y="4191"/>
                  </a:lnTo>
                  <a:lnTo>
                    <a:pt x="518" y="4191"/>
                  </a:lnTo>
                  <a:close/>
                  <a:moveTo>
                    <a:pt x="1887" y="0"/>
                  </a:moveTo>
                  <a:lnTo>
                    <a:pt x="2247" y="1930"/>
                  </a:lnTo>
                  <a:lnTo>
                    <a:pt x="518" y="994"/>
                  </a:lnTo>
                  <a:lnTo>
                    <a:pt x="1944" y="2333"/>
                  </a:lnTo>
                  <a:lnTo>
                    <a:pt x="0" y="2592"/>
                  </a:lnTo>
                  <a:lnTo>
                    <a:pt x="1944" y="2837"/>
                  </a:lnTo>
                  <a:lnTo>
                    <a:pt x="518" y="4191"/>
                  </a:lnTo>
                  <a:lnTo>
                    <a:pt x="2247" y="3255"/>
                  </a:lnTo>
                  <a:lnTo>
                    <a:pt x="1887" y="5185"/>
                  </a:lnTo>
                  <a:lnTo>
                    <a:pt x="2722" y="3413"/>
                  </a:lnTo>
                  <a:lnTo>
                    <a:pt x="3572" y="5185"/>
                  </a:lnTo>
                  <a:lnTo>
                    <a:pt x="3197" y="3255"/>
                  </a:lnTo>
                  <a:lnTo>
                    <a:pt x="4925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5" y="994"/>
                  </a:lnTo>
                  <a:lnTo>
                    <a:pt x="3197" y="1930"/>
                  </a:lnTo>
                  <a:lnTo>
                    <a:pt x="3572" y="0"/>
                  </a:lnTo>
                  <a:lnTo>
                    <a:pt x="2722" y="1771"/>
                  </a:lnTo>
                  <a:lnTo>
                    <a:pt x="188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1" name="Google Shape;10871;p54"/>
            <p:cNvSpPr/>
            <p:nvPr/>
          </p:nvSpPr>
          <p:spPr>
            <a:xfrm rot="5400000">
              <a:off x="8738887" y="4726518"/>
              <a:ext cx="171912" cy="163703"/>
            </a:xfrm>
            <a:custGeom>
              <a:avLst/>
              <a:gdLst/>
              <a:ahLst/>
              <a:cxnLst/>
              <a:rect l="l" t="t" r="r" b="b"/>
              <a:pathLst>
                <a:path w="5445" h="5185" extrusionOk="0">
                  <a:moveTo>
                    <a:pt x="3558" y="0"/>
                  </a:moveTo>
                  <a:lnTo>
                    <a:pt x="3558" y="0"/>
                  </a:lnTo>
                  <a:lnTo>
                    <a:pt x="3558" y="0"/>
                  </a:lnTo>
                  <a:close/>
                  <a:moveTo>
                    <a:pt x="519" y="4191"/>
                  </a:moveTo>
                  <a:lnTo>
                    <a:pt x="519" y="4191"/>
                  </a:lnTo>
                  <a:lnTo>
                    <a:pt x="519" y="4191"/>
                  </a:lnTo>
                  <a:close/>
                  <a:moveTo>
                    <a:pt x="1873" y="0"/>
                  </a:moveTo>
                  <a:lnTo>
                    <a:pt x="2247" y="1930"/>
                  </a:lnTo>
                  <a:lnTo>
                    <a:pt x="519" y="994"/>
                  </a:lnTo>
                  <a:lnTo>
                    <a:pt x="1945" y="2333"/>
                  </a:lnTo>
                  <a:lnTo>
                    <a:pt x="0" y="2592"/>
                  </a:lnTo>
                  <a:lnTo>
                    <a:pt x="1945" y="2837"/>
                  </a:lnTo>
                  <a:lnTo>
                    <a:pt x="519" y="4191"/>
                  </a:lnTo>
                  <a:lnTo>
                    <a:pt x="2247" y="3255"/>
                  </a:lnTo>
                  <a:lnTo>
                    <a:pt x="1873" y="5185"/>
                  </a:lnTo>
                  <a:lnTo>
                    <a:pt x="2722" y="3413"/>
                  </a:lnTo>
                  <a:lnTo>
                    <a:pt x="3558" y="5185"/>
                  </a:lnTo>
                  <a:lnTo>
                    <a:pt x="3197" y="3255"/>
                  </a:lnTo>
                  <a:lnTo>
                    <a:pt x="4926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6" y="994"/>
                  </a:lnTo>
                  <a:lnTo>
                    <a:pt x="3197" y="1930"/>
                  </a:lnTo>
                  <a:lnTo>
                    <a:pt x="3558" y="0"/>
                  </a:lnTo>
                  <a:lnTo>
                    <a:pt x="2722" y="1771"/>
                  </a:lnTo>
                  <a:lnTo>
                    <a:pt x="1873" y="0"/>
                  </a:lnTo>
                  <a:close/>
                  <a:moveTo>
                    <a:pt x="1873" y="5185"/>
                  </a:moveTo>
                  <a:lnTo>
                    <a:pt x="1873" y="5185"/>
                  </a:lnTo>
                  <a:lnTo>
                    <a:pt x="1873" y="5185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2" name="Google Shape;10872;p54"/>
            <p:cNvSpPr/>
            <p:nvPr/>
          </p:nvSpPr>
          <p:spPr>
            <a:xfrm rot="5400000">
              <a:off x="232906" y="241847"/>
              <a:ext cx="171881" cy="163293"/>
            </a:xfrm>
            <a:custGeom>
              <a:avLst/>
              <a:gdLst/>
              <a:ahLst/>
              <a:cxnLst/>
              <a:rect l="l" t="t" r="r" b="b"/>
              <a:pathLst>
                <a:path w="5444" h="5172" extrusionOk="0">
                  <a:moveTo>
                    <a:pt x="3572" y="1"/>
                  </a:moveTo>
                  <a:lnTo>
                    <a:pt x="2722" y="1772"/>
                  </a:lnTo>
                  <a:lnTo>
                    <a:pt x="1887" y="1"/>
                  </a:lnTo>
                  <a:lnTo>
                    <a:pt x="1887" y="1"/>
                  </a:lnTo>
                  <a:lnTo>
                    <a:pt x="2247" y="1916"/>
                  </a:lnTo>
                  <a:lnTo>
                    <a:pt x="518" y="980"/>
                  </a:lnTo>
                  <a:lnTo>
                    <a:pt x="518" y="980"/>
                  </a:lnTo>
                  <a:lnTo>
                    <a:pt x="1944" y="2334"/>
                  </a:lnTo>
                  <a:lnTo>
                    <a:pt x="0" y="2579"/>
                  </a:lnTo>
                  <a:lnTo>
                    <a:pt x="1944" y="2838"/>
                  </a:lnTo>
                  <a:lnTo>
                    <a:pt x="518" y="4177"/>
                  </a:lnTo>
                  <a:lnTo>
                    <a:pt x="2247" y="3241"/>
                  </a:lnTo>
                  <a:lnTo>
                    <a:pt x="1887" y="5171"/>
                  </a:lnTo>
                  <a:lnTo>
                    <a:pt x="2722" y="3400"/>
                  </a:lnTo>
                  <a:lnTo>
                    <a:pt x="3572" y="5171"/>
                  </a:lnTo>
                  <a:lnTo>
                    <a:pt x="3197" y="3241"/>
                  </a:lnTo>
                  <a:lnTo>
                    <a:pt x="4925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5" y="980"/>
                  </a:lnTo>
                  <a:lnTo>
                    <a:pt x="3197" y="1916"/>
                  </a:lnTo>
                  <a:lnTo>
                    <a:pt x="3572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3" name="Google Shape;10873;p54"/>
            <p:cNvSpPr/>
            <p:nvPr/>
          </p:nvSpPr>
          <p:spPr>
            <a:xfrm rot="5400000">
              <a:off x="232890" y="4738449"/>
              <a:ext cx="171912" cy="163293"/>
            </a:xfrm>
            <a:custGeom>
              <a:avLst/>
              <a:gdLst/>
              <a:ahLst/>
              <a:cxnLst/>
              <a:rect l="l" t="t" r="r" b="b"/>
              <a:pathLst>
                <a:path w="5445" h="5172" extrusionOk="0">
                  <a:moveTo>
                    <a:pt x="1873" y="1"/>
                  </a:moveTo>
                  <a:lnTo>
                    <a:pt x="2247" y="1916"/>
                  </a:lnTo>
                  <a:lnTo>
                    <a:pt x="519" y="980"/>
                  </a:lnTo>
                  <a:lnTo>
                    <a:pt x="519" y="980"/>
                  </a:lnTo>
                  <a:lnTo>
                    <a:pt x="1945" y="2334"/>
                  </a:lnTo>
                  <a:lnTo>
                    <a:pt x="0" y="2579"/>
                  </a:lnTo>
                  <a:lnTo>
                    <a:pt x="1945" y="2838"/>
                  </a:lnTo>
                  <a:lnTo>
                    <a:pt x="519" y="4177"/>
                  </a:lnTo>
                  <a:lnTo>
                    <a:pt x="2247" y="3241"/>
                  </a:lnTo>
                  <a:lnTo>
                    <a:pt x="1873" y="5171"/>
                  </a:lnTo>
                  <a:lnTo>
                    <a:pt x="2722" y="3400"/>
                  </a:lnTo>
                  <a:lnTo>
                    <a:pt x="3558" y="5171"/>
                  </a:lnTo>
                  <a:lnTo>
                    <a:pt x="3197" y="3241"/>
                  </a:lnTo>
                  <a:lnTo>
                    <a:pt x="3197" y="3241"/>
                  </a:lnTo>
                  <a:lnTo>
                    <a:pt x="4926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6" y="980"/>
                  </a:lnTo>
                  <a:lnTo>
                    <a:pt x="4926" y="980"/>
                  </a:lnTo>
                  <a:lnTo>
                    <a:pt x="3197" y="1916"/>
                  </a:lnTo>
                  <a:lnTo>
                    <a:pt x="3558" y="1"/>
                  </a:lnTo>
                  <a:lnTo>
                    <a:pt x="2722" y="1772"/>
                  </a:lnTo>
                  <a:lnTo>
                    <a:pt x="18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0874" name="Google Shape;10874;p54"/>
            <p:cNvGrpSpPr/>
            <p:nvPr/>
          </p:nvGrpSpPr>
          <p:grpSpPr>
            <a:xfrm rot="5400000">
              <a:off x="2237697" y="-1762942"/>
              <a:ext cx="4668496" cy="8669501"/>
              <a:chOff x="2402975" y="240825"/>
              <a:chExt cx="2813025" cy="5223850"/>
            </a:xfrm>
          </p:grpSpPr>
          <p:sp>
            <p:nvSpPr>
              <p:cNvPr id="10875" name="Google Shape;10875;p54"/>
              <p:cNvSpPr/>
              <p:nvPr/>
            </p:nvSpPr>
            <p:spPr>
              <a:xfrm>
                <a:off x="2470125" y="328325"/>
                <a:ext cx="2678725" cy="5048525"/>
              </a:xfrm>
              <a:custGeom>
                <a:avLst/>
                <a:gdLst/>
                <a:ahLst/>
                <a:cxnLst/>
                <a:rect l="l" t="t" r="r" b="b"/>
                <a:pathLst>
                  <a:path w="107149" h="201941" fill="none" extrusionOk="0">
                    <a:moveTo>
                      <a:pt x="107149" y="197071"/>
                    </a:moveTo>
                    <a:lnTo>
                      <a:pt x="107149" y="4884"/>
                    </a:lnTo>
                    <a:cubicBezTo>
                      <a:pt x="104450" y="4884"/>
                      <a:pt x="102266" y="2700"/>
                      <a:pt x="102266" y="0"/>
                    </a:cubicBezTo>
                    <a:lnTo>
                      <a:pt x="5087" y="0"/>
                    </a:lnTo>
                    <a:cubicBezTo>
                      <a:pt x="5087" y="2808"/>
                      <a:pt x="2808" y="5087"/>
                      <a:pt x="0" y="5087"/>
                    </a:cubicBezTo>
                    <a:lnTo>
                      <a:pt x="0" y="196854"/>
                    </a:lnTo>
                    <a:cubicBezTo>
                      <a:pt x="2808" y="196854"/>
                      <a:pt x="5087" y="199132"/>
                      <a:pt x="5087" y="201940"/>
                    </a:cubicBezTo>
                    <a:lnTo>
                      <a:pt x="102266" y="201940"/>
                    </a:lnTo>
                    <a:cubicBezTo>
                      <a:pt x="102266" y="199255"/>
                      <a:pt x="104450" y="197071"/>
                      <a:pt x="107149" y="197071"/>
                    </a:cubicBezTo>
                    <a:close/>
                  </a:path>
                </a:pathLst>
              </a:custGeom>
              <a:noFill/>
              <a:ln w="507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76" name="Google Shape;10876;p54"/>
              <p:cNvSpPr/>
              <p:nvPr/>
            </p:nvSpPr>
            <p:spPr>
              <a:xfrm>
                <a:off x="2402975" y="240825"/>
                <a:ext cx="2813025" cy="5223850"/>
              </a:xfrm>
              <a:custGeom>
                <a:avLst/>
                <a:gdLst/>
                <a:ahLst/>
                <a:cxnLst/>
                <a:rect l="l" t="t" r="r" b="b"/>
                <a:pathLst>
                  <a:path w="112521" h="208954" fill="none" extrusionOk="0">
                    <a:moveTo>
                      <a:pt x="112521" y="197315"/>
                    </a:moveTo>
                    <a:lnTo>
                      <a:pt x="112521" y="11639"/>
                    </a:lnTo>
                    <a:cubicBezTo>
                      <a:pt x="106091" y="11639"/>
                      <a:pt x="100882" y="6430"/>
                      <a:pt x="100882" y="1"/>
                    </a:cubicBezTo>
                    <a:lnTo>
                      <a:pt x="11639" y="1"/>
                    </a:lnTo>
                    <a:cubicBezTo>
                      <a:pt x="11639" y="6430"/>
                      <a:pt x="6430" y="11639"/>
                      <a:pt x="1" y="11639"/>
                    </a:cubicBezTo>
                    <a:lnTo>
                      <a:pt x="1" y="197315"/>
                    </a:lnTo>
                    <a:cubicBezTo>
                      <a:pt x="6430" y="197315"/>
                      <a:pt x="11639" y="202524"/>
                      <a:pt x="11639" y="208954"/>
                    </a:cubicBezTo>
                    <a:lnTo>
                      <a:pt x="100882" y="208954"/>
                    </a:lnTo>
                    <a:cubicBezTo>
                      <a:pt x="100882" y="202524"/>
                      <a:pt x="106091" y="197315"/>
                      <a:pt x="112521" y="197315"/>
                    </a:cubicBezTo>
                    <a:close/>
                  </a:path>
                </a:pathLst>
              </a:custGeom>
              <a:noFill/>
              <a:ln w="542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10877" name="Google Shape;10877;p54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45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0878" name="Google Shape;10878;p54"/>
          <p:cNvSpPr txBox="1">
            <a:spLocks noGrp="1"/>
          </p:cNvSpPr>
          <p:nvPr>
            <p:ph type="subTitle" idx="1"/>
          </p:nvPr>
        </p:nvSpPr>
        <p:spPr>
          <a:xfrm>
            <a:off x="794519" y="2781000"/>
            <a:ext cx="1970400" cy="30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 b="1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9pPr>
          </a:lstStyle>
          <a:p>
            <a:endParaRPr/>
          </a:p>
        </p:txBody>
      </p:sp>
      <p:sp>
        <p:nvSpPr>
          <p:cNvPr id="10879" name="Google Shape;10879;p54"/>
          <p:cNvSpPr txBox="1">
            <a:spLocks noGrp="1"/>
          </p:cNvSpPr>
          <p:nvPr>
            <p:ph type="subTitle" idx="2"/>
          </p:nvPr>
        </p:nvSpPr>
        <p:spPr>
          <a:xfrm>
            <a:off x="789425" y="3146926"/>
            <a:ext cx="1970400" cy="675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Roboto Light"/>
              <a:buNone/>
              <a:defRPr sz="1400">
                <a:solidFill>
                  <a:schemeClr val="lt1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880" name="Google Shape;10880;p54"/>
          <p:cNvSpPr txBox="1">
            <a:spLocks noGrp="1"/>
          </p:cNvSpPr>
          <p:nvPr>
            <p:ph type="subTitle" idx="3"/>
          </p:nvPr>
        </p:nvSpPr>
        <p:spPr>
          <a:xfrm>
            <a:off x="6351900" y="2781000"/>
            <a:ext cx="1975500" cy="30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 b="1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accent3"/>
              </a:buClr>
              <a:buSzPts val="2000"/>
              <a:buFont typeface="Julius Sans One"/>
              <a:buNone/>
              <a:defRPr sz="20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9pPr>
          </a:lstStyle>
          <a:p>
            <a:endParaRPr/>
          </a:p>
        </p:txBody>
      </p:sp>
      <p:sp>
        <p:nvSpPr>
          <p:cNvPr id="10881" name="Google Shape;10881;p54"/>
          <p:cNvSpPr txBox="1">
            <a:spLocks noGrp="1"/>
          </p:cNvSpPr>
          <p:nvPr>
            <p:ph type="subTitle" idx="4"/>
          </p:nvPr>
        </p:nvSpPr>
        <p:spPr>
          <a:xfrm>
            <a:off x="6339132" y="3146926"/>
            <a:ext cx="1975500" cy="675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Roboto Light"/>
              <a:buNone/>
              <a:defRPr sz="1400">
                <a:solidFill>
                  <a:schemeClr val="lt1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4">
  <p:cSld name="CUSTOM_9_1">
    <p:spTree>
      <p:nvGrpSpPr>
        <p:cNvPr id="1" name="Shape 108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883" name="Google Shape;10883;p55"/>
          <p:cNvGrpSpPr/>
          <p:nvPr/>
        </p:nvGrpSpPr>
        <p:grpSpPr>
          <a:xfrm>
            <a:off x="237195" y="237553"/>
            <a:ext cx="8669501" cy="4668503"/>
            <a:chOff x="237195" y="237553"/>
            <a:chExt cx="8669501" cy="4668503"/>
          </a:xfrm>
        </p:grpSpPr>
        <p:sp>
          <p:nvSpPr>
            <p:cNvPr id="10884" name="Google Shape;10884;p55"/>
            <p:cNvSpPr/>
            <p:nvPr/>
          </p:nvSpPr>
          <p:spPr>
            <a:xfrm rot="5400000">
              <a:off x="8738903" y="241642"/>
              <a:ext cx="171881" cy="163703"/>
            </a:xfrm>
            <a:custGeom>
              <a:avLst/>
              <a:gdLst/>
              <a:ahLst/>
              <a:cxnLst/>
              <a:rect l="l" t="t" r="r" b="b"/>
              <a:pathLst>
                <a:path w="5444" h="5185" extrusionOk="0">
                  <a:moveTo>
                    <a:pt x="518" y="4191"/>
                  </a:moveTo>
                  <a:lnTo>
                    <a:pt x="518" y="4191"/>
                  </a:lnTo>
                  <a:lnTo>
                    <a:pt x="518" y="4191"/>
                  </a:lnTo>
                  <a:close/>
                  <a:moveTo>
                    <a:pt x="1887" y="0"/>
                  </a:moveTo>
                  <a:lnTo>
                    <a:pt x="2247" y="1930"/>
                  </a:lnTo>
                  <a:lnTo>
                    <a:pt x="518" y="994"/>
                  </a:lnTo>
                  <a:lnTo>
                    <a:pt x="1944" y="2333"/>
                  </a:lnTo>
                  <a:lnTo>
                    <a:pt x="0" y="2592"/>
                  </a:lnTo>
                  <a:lnTo>
                    <a:pt x="1944" y="2837"/>
                  </a:lnTo>
                  <a:lnTo>
                    <a:pt x="518" y="4191"/>
                  </a:lnTo>
                  <a:lnTo>
                    <a:pt x="2247" y="3255"/>
                  </a:lnTo>
                  <a:lnTo>
                    <a:pt x="1887" y="5185"/>
                  </a:lnTo>
                  <a:lnTo>
                    <a:pt x="2722" y="3413"/>
                  </a:lnTo>
                  <a:lnTo>
                    <a:pt x="3572" y="5185"/>
                  </a:lnTo>
                  <a:lnTo>
                    <a:pt x="3197" y="3255"/>
                  </a:lnTo>
                  <a:lnTo>
                    <a:pt x="4925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5" y="994"/>
                  </a:lnTo>
                  <a:lnTo>
                    <a:pt x="3197" y="1930"/>
                  </a:lnTo>
                  <a:lnTo>
                    <a:pt x="3572" y="0"/>
                  </a:lnTo>
                  <a:lnTo>
                    <a:pt x="2722" y="1771"/>
                  </a:lnTo>
                  <a:lnTo>
                    <a:pt x="188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5" name="Google Shape;10885;p55"/>
            <p:cNvSpPr/>
            <p:nvPr/>
          </p:nvSpPr>
          <p:spPr>
            <a:xfrm rot="5400000">
              <a:off x="8738887" y="4726518"/>
              <a:ext cx="171912" cy="163703"/>
            </a:xfrm>
            <a:custGeom>
              <a:avLst/>
              <a:gdLst/>
              <a:ahLst/>
              <a:cxnLst/>
              <a:rect l="l" t="t" r="r" b="b"/>
              <a:pathLst>
                <a:path w="5445" h="5185" extrusionOk="0">
                  <a:moveTo>
                    <a:pt x="3558" y="0"/>
                  </a:moveTo>
                  <a:lnTo>
                    <a:pt x="3558" y="0"/>
                  </a:lnTo>
                  <a:lnTo>
                    <a:pt x="3558" y="0"/>
                  </a:lnTo>
                  <a:close/>
                  <a:moveTo>
                    <a:pt x="519" y="4191"/>
                  </a:moveTo>
                  <a:lnTo>
                    <a:pt x="519" y="4191"/>
                  </a:lnTo>
                  <a:lnTo>
                    <a:pt x="519" y="4191"/>
                  </a:lnTo>
                  <a:close/>
                  <a:moveTo>
                    <a:pt x="1873" y="0"/>
                  </a:moveTo>
                  <a:lnTo>
                    <a:pt x="2247" y="1930"/>
                  </a:lnTo>
                  <a:lnTo>
                    <a:pt x="519" y="994"/>
                  </a:lnTo>
                  <a:lnTo>
                    <a:pt x="1945" y="2333"/>
                  </a:lnTo>
                  <a:lnTo>
                    <a:pt x="0" y="2592"/>
                  </a:lnTo>
                  <a:lnTo>
                    <a:pt x="1945" y="2837"/>
                  </a:lnTo>
                  <a:lnTo>
                    <a:pt x="519" y="4191"/>
                  </a:lnTo>
                  <a:lnTo>
                    <a:pt x="2247" y="3255"/>
                  </a:lnTo>
                  <a:lnTo>
                    <a:pt x="1873" y="5185"/>
                  </a:lnTo>
                  <a:lnTo>
                    <a:pt x="2722" y="3413"/>
                  </a:lnTo>
                  <a:lnTo>
                    <a:pt x="3558" y="5185"/>
                  </a:lnTo>
                  <a:lnTo>
                    <a:pt x="3197" y="3255"/>
                  </a:lnTo>
                  <a:lnTo>
                    <a:pt x="4926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6" y="994"/>
                  </a:lnTo>
                  <a:lnTo>
                    <a:pt x="3197" y="1930"/>
                  </a:lnTo>
                  <a:lnTo>
                    <a:pt x="3558" y="0"/>
                  </a:lnTo>
                  <a:lnTo>
                    <a:pt x="2722" y="1771"/>
                  </a:lnTo>
                  <a:lnTo>
                    <a:pt x="1873" y="0"/>
                  </a:lnTo>
                  <a:close/>
                  <a:moveTo>
                    <a:pt x="1873" y="5185"/>
                  </a:moveTo>
                  <a:lnTo>
                    <a:pt x="1873" y="5185"/>
                  </a:lnTo>
                  <a:lnTo>
                    <a:pt x="1873" y="5185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6" name="Google Shape;10886;p55"/>
            <p:cNvSpPr/>
            <p:nvPr/>
          </p:nvSpPr>
          <p:spPr>
            <a:xfrm rot="5400000">
              <a:off x="232906" y="241847"/>
              <a:ext cx="171881" cy="163293"/>
            </a:xfrm>
            <a:custGeom>
              <a:avLst/>
              <a:gdLst/>
              <a:ahLst/>
              <a:cxnLst/>
              <a:rect l="l" t="t" r="r" b="b"/>
              <a:pathLst>
                <a:path w="5444" h="5172" extrusionOk="0">
                  <a:moveTo>
                    <a:pt x="3572" y="1"/>
                  </a:moveTo>
                  <a:lnTo>
                    <a:pt x="2722" y="1772"/>
                  </a:lnTo>
                  <a:lnTo>
                    <a:pt x="1887" y="1"/>
                  </a:lnTo>
                  <a:lnTo>
                    <a:pt x="1887" y="1"/>
                  </a:lnTo>
                  <a:lnTo>
                    <a:pt x="2247" y="1916"/>
                  </a:lnTo>
                  <a:lnTo>
                    <a:pt x="518" y="980"/>
                  </a:lnTo>
                  <a:lnTo>
                    <a:pt x="518" y="980"/>
                  </a:lnTo>
                  <a:lnTo>
                    <a:pt x="1944" y="2334"/>
                  </a:lnTo>
                  <a:lnTo>
                    <a:pt x="0" y="2579"/>
                  </a:lnTo>
                  <a:lnTo>
                    <a:pt x="1944" y="2838"/>
                  </a:lnTo>
                  <a:lnTo>
                    <a:pt x="518" y="4177"/>
                  </a:lnTo>
                  <a:lnTo>
                    <a:pt x="2247" y="3241"/>
                  </a:lnTo>
                  <a:lnTo>
                    <a:pt x="1887" y="5171"/>
                  </a:lnTo>
                  <a:lnTo>
                    <a:pt x="2722" y="3400"/>
                  </a:lnTo>
                  <a:lnTo>
                    <a:pt x="3572" y="5171"/>
                  </a:lnTo>
                  <a:lnTo>
                    <a:pt x="3197" y="3241"/>
                  </a:lnTo>
                  <a:lnTo>
                    <a:pt x="4925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5" y="980"/>
                  </a:lnTo>
                  <a:lnTo>
                    <a:pt x="3197" y="1916"/>
                  </a:lnTo>
                  <a:lnTo>
                    <a:pt x="3572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7" name="Google Shape;10887;p55"/>
            <p:cNvSpPr/>
            <p:nvPr/>
          </p:nvSpPr>
          <p:spPr>
            <a:xfrm rot="5400000">
              <a:off x="232890" y="4738449"/>
              <a:ext cx="171912" cy="163293"/>
            </a:xfrm>
            <a:custGeom>
              <a:avLst/>
              <a:gdLst/>
              <a:ahLst/>
              <a:cxnLst/>
              <a:rect l="l" t="t" r="r" b="b"/>
              <a:pathLst>
                <a:path w="5445" h="5172" extrusionOk="0">
                  <a:moveTo>
                    <a:pt x="1873" y="1"/>
                  </a:moveTo>
                  <a:lnTo>
                    <a:pt x="2247" y="1916"/>
                  </a:lnTo>
                  <a:lnTo>
                    <a:pt x="519" y="980"/>
                  </a:lnTo>
                  <a:lnTo>
                    <a:pt x="519" y="980"/>
                  </a:lnTo>
                  <a:lnTo>
                    <a:pt x="1945" y="2334"/>
                  </a:lnTo>
                  <a:lnTo>
                    <a:pt x="0" y="2579"/>
                  </a:lnTo>
                  <a:lnTo>
                    <a:pt x="1945" y="2838"/>
                  </a:lnTo>
                  <a:lnTo>
                    <a:pt x="519" y="4177"/>
                  </a:lnTo>
                  <a:lnTo>
                    <a:pt x="2247" y="3241"/>
                  </a:lnTo>
                  <a:lnTo>
                    <a:pt x="1873" y="5171"/>
                  </a:lnTo>
                  <a:lnTo>
                    <a:pt x="2722" y="3400"/>
                  </a:lnTo>
                  <a:lnTo>
                    <a:pt x="3558" y="5171"/>
                  </a:lnTo>
                  <a:lnTo>
                    <a:pt x="3197" y="3241"/>
                  </a:lnTo>
                  <a:lnTo>
                    <a:pt x="3197" y="3241"/>
                  </a:lnTo>
                  <a:lnTo>
                    <a:pt x="4926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6" y="980"/>
                  </a:lnTo>
                  <a:lnTo>
                    <a:pt x="4926" y="980"/>
                  </a:lnTo>
                  <a:lnTo>
                    <a:pt x="3197" y="1916"/>
                  </a:lnTo>
                  <a:lnTo>
                    <a:pt x="3558" y="1"/>
                  </a:lnTo>
                  <a:lnTo>
                    <a:pt x="2722" y="1772"/>
                  </a:lnTo>
                  <a:lnTo>
                    <a:pt x="18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0888" name="Google Shape;10888;p55"/>
            <p:cNvGrpSpPr/>
            <p:nvPr/>
          </p:nvGrpSpPr>
          <p:grpSpPr>
            <a:xfrm rot="5400000">
              <a:off x="2237697" y="-1762942"/>
              <a:ext cx="4668496" cy="8669501"/>
              <a:chOff x="2402975" y="240825"/>
              <a:chExt cx="2813025" cy="5223850"/>
            </a:xfrm>
          </p:grpSpPr>
          <p:sp>
            <p:nvSpPr>
              <p:cNvPr id="10889" name="Google Shape;10889;p55"/>
              <p:cNvSpPr/>
              <p:nvPr/>
            </p:nvSpPr>
            <p:spPr>
              <a:xfrm>
                <a:off x="2470125" y="328325"/>
                <a:ext cx="2678725" cy="5048525"/>
              </a:xfrm>
              <a:custGeom>
                <a:avLst/>
                <a:gdLst/>
                <a:ahLst/>
                <a:cxnLst/>
                <a:rect l="l" t="t" r="r" b="b"/>
                <a:pathLst>
                  <a:path w="107149" h="201941" fill="none" extrusionOk="0">
                    <a:moveTo>
                      <a:pt x="107149" y="197071"/>
                    </a:moveTo>
                    <a:lnTo>
                      <a:pt x="107149" y="4884"/>
                    </a:lnTo>
                    <a:cubicBezTo>
                      <a:pt x="104450" y="4884"/>
                      <a:pt x="102266" y="2700"/>
                      <a:pt x="102266" y="0"/>
                    </a:cubicBezTo>
                    <a:lnTo>
                      <a:pt x="5087" y="0"/>
                    </a:lnTo>
                    <a:cubicBezTo>
                      <a:pt x="5087" y="2808"/>
                      <a:pt x="2808" y="5087"/>
                      <a:pt x="0" y="5087"/>
                    </a:cubicBezTo>
                    <a:lnTo>
                      <a:pt x="0" y="196854"/>
                    </a:lnTo>
                    <a:cubicBezTo>
                      <a:pt x="2808" y="196854"/>
                      <a:pt x="5087" y="199132"/>
                      <a:pt x="5087" y="201940"/>
                    </a:cubicBezTo>
                    <a:lnTo>
                      <a:pt x="102266" y="201940"/>
                    </a:lnTo>
                    <a:cubicBezTo>
                      <a:pt x="102266" y="199255"/>
                      <a:pt x="104450" y="197071"/>
                      <a:pt x="107149" y="197071"/>
                    </a:cubicBezTo>
                    <a:close/>
                  </a:path>
                </a:pathLst>
              </a:custGeom>
              <a:noFill/>
              <a:ln w="507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90" name="Google Shape;10890;p55"/>
              <p:cNvSpPr/>
              <p:nvPr/>
            </p:nvSpPr>
            <p:spPr>
              <a:xfrm>
                <a:off x="2402975" y="240825"/>
                <a:ext cx="2813025" cy="5223850"/>
              </a:xfrm>
              <a:custGeom>
                <a:avLst/>
                <a:gdLst/>
                <a:ahLst/>
                <a:cxnLst/>
                <a:rect l="l" t="t" r="r" b="b"/>
                <a:pathLst>
                  <a:path w="112521" h="208954" fill="none" extrusionOk="0">
                    <a:moveTo>
                      <a:pt x="112521" y="197315"/>
                    </a:moveTo>
                    <a:lnTo>
                      <a:pt x="112521" y="11639"/>
                    </a:lnTo>
                    <a:cubicBezTo>
                      <a:pt x="106091" y="11639"/>
                      <a:pt x="100882" y="6430"/>
                      <a:pt x="100882" y="1"/>
                    </a:cubicBezTo>
                    <a:lnTo>
                      <a:pt x="11639" y="1"/>
                    </a:lnTo>
                    <a:cubicBezTo>
                      <a:pt x="11639" y="6430"/>
                      <a:pt x="6430" y="11639"/>
                      <a:pt x="1" y="11639"/>
                    </a:cubicBezTo>
                    <a:lnTo>
                      <a:pt x="1" y="197315"/>
                    </a:lnTo>
                    <a:cubicBezTo>
                      <a:pt x="6430" y="197315"/>
                      <a:pt x="11639" y="202524"/>
                      <a:pt x="11639" y="208954"/>
                    </a:cubicBezTo>
                    <a:lnTo>
                      <a:pt x="100882" y="208954"/>
                    </a:lnTo>
                    <a:cubicBezTo>
                      <a:pt x="100882" y="202524"/>
                      <a:pt x="106091" y="197315"/>
                      <a:pt x="112521" y="197315"/>
                    </a:cubicBezTo>
                    <a:close/>
                  </a:path>
                </a:pathLst>
              </a:custGeom>
              <a:noFill/>
              <a:ln w="542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10891" name="Google Shape;10891;p55"/>
          <p:cNvSpPr txBox="1">
            <a:spLocks noGrp="1"/>
          </p:cNvSpPr>
          <p:nvPr>
            <p:ph type="title"/>
          </p:nvPr>
        </p:nvSpPr>
        <p:spPr>
          <a:xfrm>
            <a:off x="713225" y="551692"/>
            <a:ext cx="7717500" cy="45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0892" name="Google Shape;10892;p55"/>
          <p:cNvSpPr txBox="1">
            <a:spLocks noGrp="1"/>
          </p:cNvSpPr>
          <p:nvPr>
            <p:ph type="body" idx="1"/>
          </p:nvPr>
        </p:nvSpPr>
        <p:spPr>
          <a:xfrm>
            <a:off x="713225" y="1164370"/>
            <a:ext cx="3747000" cy="3426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Char char="●"/>
              <a:defRPr sz="1200">
                <a:solidFill>
                  <a:srgbClr val="FFFFFF"/>
                </a:solidFill>
              </a:defRPr>
            </a:lvl1pPr>
            <a:lvl2pPr marL="914400" lvl="1" indent="-3175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>
                <a:solidFill>
                  <a:srgbClr val="FFFFFF"/>
                </a:solidFill>
              </a:defRPr>
            </a:lvl2pPr>
            <a:lvl3pPr marL="1371600" lvl="2" indent="-3175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■"/>
              <a:defRPr>
                <a:solidFill>
                  <a:srgbClr val="FFFFFF"/>
                </a:solidFill>
              </a:defRPr>
            </a:lvl3pPr>
            <a:lvl4pPr marL="1828800" lvl="3" indent="-3175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  <a:defRPr>
                <a:solidFill>
                  <a:srgbClr val="FFFFFF"/>
                </a:solidFill>
              </a:defRPr>
            </a:lvl4pPr>
            <a:lvl5pPr marL="2286000" lvl="4" indent="-3175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>
                <a:solidFill>
                  <a:srgbClr val="FFFFFF"/>
                </a:solidFill>
              </a:defRPr>
            </a:lvl5pPr>
            <a:lvl6pPr marL="2743200" lvl="5" indent="-3175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■"/>
              <a:defRPr>
                <a:solidFill>
                  <a:srgbClr val="FFFFFF"/>
                </a:solidFill>
              </a:defRPr>
            </a:lvl6pPr>
            <a:lvl7pPr marL="3200400" lvl="6" indent="-3175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  <a:defRPr>
                <a:solidFill>
                  <a:srgbClr val="FFFFFF"/>
                </a:solidFill>
              </a:defRPr>
            </a:lvl7pPr>
            <a:lvl8pPr marL="3657600" lvl="7" indent="-3175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>
                <a:solidFill>
                  <a:srgbClr val="FFFFFF"/>
                </a:solidFill>
              </a:defRPr>
            </a:lvl8pPr>
            <a:lvl9pPr marL="4114800" lvl="8" indent="-317500" rtl="0">
              <a:spcBef>
                <a:spcPts val="1600"/>
              </a:spcBef>
              <a:spcAft>
                <a:spcPts val="1600"/>
              </a:spcAft>
              <a:buClr>
                <a:schemeClr val="lt1"/>
              </a:buClr>
              <a:buSzPts val="1400"/>
              <a:buChar char="■"/>
              <a:defRPr>
                <a:solidFill>
                  <a:srgbClr val="FFFFFF"/>
                </a:solidFill>
              </a:defRPr>
            </a:lvl9pPr>
          </a:lstStyle>
          <a:p>
            <a:endParaRPr/>
          </a:p>
        </p:txBody>
      </p:sp>
      <p:sp>
        <p:nvSpPr>
          <p:cNvPr id="10893" name="Google Shape;10893;p55"/>
          <p:cNvSpPr txBox="1">
            <a:spLocks noGrp="1"/>
          </p:cNvSpPr>
          <p:nvPr>
            <p:ph type="body" idx="2"/>
          </p:nvPr>
        </p:nvSpPr>
        <p:spPr>
          <a:xfrm>
            <a:off x="4683725" y="1164370"/>
            <a:ext cx="3747000" cy="3426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Char char="●"/>
              <a:defRPr sz="1200">
                <a:solidFill>
                  <a:srgbClr val="FFFFFF"/>
                </a:solidFill>
              </a:defRPr>
            </a:lvl1pPr>
            <a:lvl2pPr marL="914400" lvl="1" indent="-3175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>
                <a:solidFill>
                  <a:srgbClr val="FFFFFF"/>
                </a:solidFill>
              </a:defRPr>
            </a:lvl2pPr>
            <a:lvl3pPr marL="1371600" lvl="2" indent="-3175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■"/>
              <a:defRPr>
                <a:solidFill>
                  <a:srgbClr val="FFFFFF"/>
                </a:solidFill>
              </a:defRPr>
            </a:lvl3pPr>
            <a:lvl4pPr marL="1828800" lvl="3" indent="-3175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  <a:defRPr>
                <a:solidFill>
                  <a:srgbClr val="FFFFFF"/>
                </a:solidFill>
              </a:defRPr>
            </a:lvl4pPr>
            <a:lvl5pPr marL="2286000" lvl="4" indent="-3175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>
                <a:solidFill>
                  <a:srgbClr val="FFFFFF"/>
                </a:solidFill>
              </a:defRPr>
            </a:lvl5pPr>
            <a:lvl6pPr marL="2743200" lvl="5" indent="-3175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■"/>
              <a:defRPr>
                <a:solidFill>
                  <a:srgbClr val="FFFFFF"/>
                </a:solidFill>
              </a:defRPr>
            </a:lvl6pPr>
            <a:lvl7pPr marL="3200400" lvl="6" indent="-3175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  <a:defRPr>
                <a:solidFill>
                  <a:srgbClr val="FFFFFF"/>
                </a:solidFill>
              </a:defRPr>
            </a:lvl7pPr>
            <a:lvl8pPr marL="3657600" lvl="7" indent="-3175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>
                <a:solidFill>
                  <a:srgbClr val="FFFFFF"/>
                </a:solidFill>
              </a:defRPr>
            </a:lvl8pPr>
            <a:lvl9pPr marL="4114800" lvl="8" indent="-317500" rtl="0">
              <a:spcBef>
                <a:spcPts val="1600"/>
              </a:spcBef>
              <a:spcAft>
                <a:spcPts val="1600"/>
              </a:spcAft>
              <a:buClr>
                <a:schemeClr val="lt1"/>
              </a:buClr>
              <a:buSzPts val="1400"/>
              <a:buChar char="■"/>
              <a:defRPr>
                <a:solidFill>
                  <a:srgbClr val="FFFFFF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9">
  <p:cSld name="CUSTOM_35">
    <p:spTree>
      <p:nvGrpSpPr>
        <p:cNvPr id="1" name="Shape 108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895" name="Google Shape;10895;p56"/>
          <p:cNvGrpSpPr/>
          <p:nvPr/>
        </p:nvGrpSpPr>
        <p:grpSpPr>
          <a:xfrm>
            <a:off x="237195" y="237553"/>
            <a:ext cx="8669501" cy="4668503"/>
            <a:chOff x="237195" y="237553"/>
            <a:chExt cx="8669501" cy="4668503"/>
          </a:xfrm>
        </p:grpSpPr>
        <p:sp>
          <p:nvSpPr>
            <p:cNvPr id="10896" name="Google Shape;10896;p56"/>
            <p:cNvSpPr/>
            <p:nvPr/>
          </p:nvSpPr>
          <p:spPr>
            <a:xfrm rot="5400000">
              <a:off x="8738903" y="241642"/>
              <a:ext cx="171881" cy="163703"/>
            </a:xfrm>
            <a:custGeom>
              <a:avLst/>
              <a:gdLst/>
              <a:ahLst/>
              <a:cxnLst/>
              <a:rect l="l" t="t" r="r" b="b"/>
              <a:pathLst>
                <a:path w="5444" h="5185" extrusionOk="0">
                  <a:moveTo>
                    <a:pt x="518" y="4191"/>
                  </a:moveTo>
                  <a:lnTo>
                    <a:pt x="518" y="4191"/>
                  </a:lnTo>
                  <a:lnTo>
                    <a:pt x="518" y="4191"/>
                  </a:lnTo>
                  <a:close/>
                  <a:moveTo>
                    <a:pt x="1887" y="0"/>
                  </a:moveTo>
                  <a:lnTo>
                    <a:pt x="2247" y="1930"/>
                  </a:lnTo>
                  <a:lnTo>
                    <a:pt x="518" y="994"/>
                  </a:lnTo>
                  <a:lnTo>
                    <a:pt x="1944" y="2333"/>
                  </a:lnTo>
                  <a:lnTo>
                    <a:pt x="0" y="2592"/>
                  </a:lnTo>
                  <a:lnTo>
                    <a:pt x="1944" y="2837"/>
                  </a:lnTo>
                  <a:lnTo>
                    <a:pt x="518" y="4191"/>
                  </a:lnTo>
                  <a:lnTo>
                    <a:pt x="2247" y="3255"/>
                  </a:lnTo>
                  <a:lnTo>
                    <a:pt x="1887" y="5185"/>
                  </a:lnTo>
                  <a:lnTo>
                    <a:pt x="2722" y="3413"/>
                  </a:lnTo>
                  <a:lnTo>
                    <a:pt x="3572" y="5185"/>
                  </a:lnTo>
                  <a:lnTo>
                    <a:pt x="3197" y="3255"/>
                  </a:lnTo>
                  <a:lnTo>
                    <a:pt x="4925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5" y="994"/>
                  </a:lnTo>
                  <a:lnTo>
                    <a:pt x="3197" y="1930"/>
                  </a:lnTo>
                  <a:lnTo>
                    <a:pt x="3572" y="0"/>
                  </a:lnTo>
                  <a:lnTo>
                    <a:pt x="2722" y="1771"/>
                  </a:lnTo>
                  <a:lnTo>
                    <a:pt x="188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7" name="Google Shape;10897;p56"/>
            <p:cNvSpPr/>
            <p:nvPr/>
          </p:nvSpPr>
          <p:spPr>
            <a:xfrm rot="5400000">
              <a:off x="8738887" y="4726518"/>
              <a:ext cx="171912" cy="163703"/>
            </a:xfrm>
            <a:custGeom>
              <a:avLst/>
              <a:gdLst/>
              <a:ahLst/>
              <a:cxnLst/>
              <a:rect l="l" t="t" r="r" b="b"/>
              <a:pathLst>
                <a:path w="5445" h="5185" extrusionOk="0">
                  <a:moveTo>
                    <a:pt x="3558" y="0"/>
                  </a:moveTo>
                  <a:lnTo>
                    <a:pt x="3558" y="0"/>
                  </a:lnTo>
                  <a:lnTo>
                    <a:pt x="3558" y="0"/>
                  </a:lnTo>
                  <a:close/>
                  <a:moveTo>
                    <a:pt x="519" y="4191"/>
                  </a:moveTo>
                  <a:lnTo>
                    <a:pt x="519" y="4191"/>
                  </a:lnTo>
                  <a:lnTo>
                    <a:pt x="519" y="4191"/>
                  </a:lnTo>
                  <a:close/>
                  <a:moveTo>
                    <a:pt x="1873" y="0"/>
                  </a:moveTo>
                  <a:lnTo>
                    <a:pt x="2247" y="1930"/>
                  </a:lnTo>
                  <a:lnTo>
                    <a:pt x="519" y="994"/>
                  </a:lnTo>
                  <a:lnTo>
                    <a:pt x="1945" y="2333"/>
                  </a:lnTo>
                  <a:lnTo>
                    <a:pt x="0" y="2592"/>
                  </a:lnTo>
                  <a:lnTo>
                    <a:pt x="1945" y="2837"/>
                  </a:lnTo>
                  <a:lnTo>
                    <a:pt x="519" y="4191"/>
                  </a:lnTo>
                  <a:lnTo>
                    <a:pt x="2247" y="3255"/>
                  </a:lnTo>
                  <a:lnTo>
                    <a:pt x="1873" y="5185"/>
                  </a:lnTo>
                  <a:lnTo>
                    <a:pt x="2722" y="3413"/>
                  </a:lnTo>
                  <a:lnTo>
                    <a:pt x="3558" y="5185"/>
                  </a:lnTo>
                  <a:lnTo>
                    <a:pt x="3197" y="3255"/>
                  </a:lnTo>
                  <a:lnTo>
                    <a:pt x="4926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6" y="994"/>
                  </a:lnTo>
                  <a:lnTo>
                    <a:pt x="3197" y="1930"/>
                  </a:lnTo>
                  <a:lnTo>
                    <a:pt x="3558" y="0"/>
                  </a:lnTo>
                  <a:lnTo>
                    <a:pt x="2722" y="1771"/>
                  </a:lnTo>
                  <a:lnTo>
                    <a:pt x="1873" y="0"/>
                  </a:lnTo>
                  <a:close/>
                  <a:moveTo>
                    <a:pt x="1873" y="5185"/>
                  </a:moveTo>
                  <a:lnTo>
                    <a:pt x="1873" y="5185"/>
                  </a:lnTo>
                  <a:lnTo>
                    <a:pt x="1873" y="5185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8" name="Google Shape;10898;p56"/>
            <p:cNvSpPr/>
            <p:nvPr/>
          </p:nvSpPr>
          <p:spPr>
            <a:xfrm rot="5400000">
              <a:off x="232906" y="241847"/>
              <a:ext cx="171881" cy="163293"/>
            </a:xfrm>
            <a:custGeom>
              <a:avLst/>
              <a:gdLst/>
              <a:ahLst/>
              <a:cxnLst/>
              <a:rect l="l" t="t" r="r" b="b"/>
              <a:pathLst>
                <a:path w="5444" h="5172" extrusionOk="0">
                  <a:moveTo>
                    <a:pt x="3572" y="1"/>
                  </a:moveTo>
                  <a:lnTo>
                    <a:pt x="2722" y="1772"/>
                  </a:lnTo>
                  <a:lnTo>
                    <a:pt x="1887" y="1"/>
                  </a:lnTo>
                  <a:lnTo>
                    <a:pt x="1887" y="1"/>
                  </a:lnTo>
                  <a:lnTo>
                    <a:pt x="2247" y="1916"/>
                  </a:lnTo>
                  <a:lnTo>
                    <a:pt x="518" y="980"/>
                  </a:lnTo>
                  <a:lnTo>
                    <a:pt x="518" y="980"/>
                  </a:lnTo>
                  <a:lnTo>
                    <a:pt x="1944" y="2334"/>
                  </a:lnTo>
                  <a:lnTo>
                    <a:pt x="0" y="2579"/>
                  </a:lnTo>
                  <a:lnTo>
                    <a:pt x="1944" y="2838"/>
                  </a:lnTo>
                  <a:lnTo>
                    <a:pt x="518" y="4177"/>
                  </a:lnTo>
                  <a:lnTo>
                    <a:pt x="2247" y="3241"/>
                  </a:lnTo>
                  <a:lnTo>
                    <a:pt x="1887" y="5171"/>
                  </a:lnTo>
                  <a:lnTo>
                    <a:pt x="2722" y="3400"/>
                  </a:lnTo>
                  <a:lnTo>
                    <a:pt x="3572" y="5171"/>
                  </a:lnTo>
                  <a:lnTo>
                    <a:pt x="3197" y="3241"/>
                  </a:lnTo>
                  <a:lnTo>
                    <a:pt x="4925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5" y="980"/>
                  </a:lnTo>
                  <a:lnTo>
                    <a:pt x="3197" y="1916"/>
                  </a:lnTo>
                  <a:lnTo>
                    <a:pt x="3572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9" name="Google Shape;10899;p56"/>
            <p:cNvSpPr/>
            <p:nvPr/>
          </p:nvSpPr>
          <p:spPr>
            <a:xfrm rot="5400000">
              <a:off x="232890" y="4738449"/>
              <a:ext cx="171912" cy="163293"/>
            </a:xfrm>
            <a:custGeom>
              <a:avLst/>
              <a:gdLst/>
              <a:ahLst/>
              <a:cxnLst/>
              <a:rect l="l" t="t" r="r" b="b"/>
              <a:pathLst>
                <a:path w="5445" h="5172" extrusionOk="0">
                  <a:moveTo>
                    <a:pt x="1873" y="1"/>
                  </a:moveTo>
                  <a:lnTo>
                    <a:pt x="2247" y="1916"/>
                  </a:lnTo>
                  <a:lnTo>
                    <a:pt x="519" y="980"/>
                  </a:lnTo>
                  <a:lnTo>
                    <a:pt x="519" y="980"/>
                  </a:lnTo>
                  <a:lnTo>
                    <a:pt x="1945" y="2334"/>
                  </a:lnTo>
                  <a:lnTo>
                    <a:pt x="0" y="2579"/>
                  </a:lnTo>
                  <a:lnTo>
                    <a:pt x="1945" y="2838"/>
                  </a:lnTo>
                  <a:lnTo>
                    <a:pt x="519" y="4177"/>
                  </a:lnTo>
                  <a:lnTo>
                    <a:pt x="2247" y="3241"/>
                  </a:lnTo>
                  <a:lnTo>
                    <a:pt x="1873" y="5171"/>
                  </a:lnTo>
                  <a:lnTo>
                    <a:pt x="2722" y="3400"/>
                  </a:lnTo>
                  <a:lnTo>
                    <a:pt x="3558" y="5171"/>
                  </a:lnTo>
                  <a:lnTo>
                    <a:pt x="3197" y="3241"/>
                  </a:lnTo>
                  <a:lnTo>
                    <a:pt x="3197" y="3241"/>
                  </a:lnTo>
                  <a:lnTo>
                    <a:pt x="4926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6" y="980"/>
                  </a:lnTo>
                  <a:lnTo>
                    <a:pt x="4926" y="980"/>
                  </a:lnTo>
                  <a:lnTo>
                    <a:pt x="3197" y="1916"/>
                  </a:lnTo>
                  <a:lnTo>
                    <a:pt x="3558" y="1"/>
                  </a:lnTo>
                  <a:lnTo>
                    <a:pt x="2722" y="1772"/>
                  </a:lnTo>
                  <a:lnTo>
                    <a:pt x="18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0900" name="Google Shape;10900;p56"/>
            <p:cNvGrpSpPr/>
            <p:nvPr/>
          </p:nvGrpSpPr>
          <p:grpSpPr>
            <a:xfrm rot="5400000">
              <a:off x="2237697" y="-1762942"/>
              <a:ext cx="4668496" cy="8669501"/>
              <a:chOff x="2402975" y="240825"/>
              <a:chExt cx="2813025" cy="5223850"/>
            </a:xfrm>
          </p:grpSpPr>
          <p:sp>
            <p:nvSpPr>
              <p:cNvPr id="10901" name="Google Shape;10901;p56"/>
              <p:cNvSpPr/>
              <p:nvPr/>
            </p:nvSpPr>
            <p:spPr>
              <a:xfrm>
                <a:off x="2470125" y="328325"/>
                <a:ext cx="2678725" cy="5048525"/>
              </a:xfrm>
              <a:custGeom>
                <a:avLst/>
                <a:gdLst/>
                <a:ahLst/>
                <a:cxnLst/>
                <a:rect l="l" t="t" r="r" b="b"/>
                <a:pathLst>
                  <a:path w="107149" h="201941" fill="none" extrusionOk="0">
                    <a:moveTo>
                      <a:pt x="107149" y="197071"/>
                    </a:moveTo>
                    <a:lnTo>
                      <a:pt x="107149" y="4884"/>
                    </a:lnTo>
                    <a:cubicBezTo>
                      <a:pt x="104450" y="4884"/>
                      <a:pt x="102266" y="2700"/>
                      <a:pt x="102266" y="0"/>
                    </a:cubicBezTo>
                    <a:lnTo>
                      <a:pt x="5087" y="0"/>
                    </a:lnTo>
                    <a:cubicBezTo>
                      <a:pt x="5087" y="2808"/>
                      <a:pt x="2808" y="5087"/>
                      <a:pt x="0" y="5087"/>
                    </a:cubicBezTo>
                    <a:lnTo>
                      <a:pt x="0" y="196854"/>
                    </a:lnTo>
                    <a:cubicBezTo>
                      <a:pt x="2808" y="196854"/>
                      <a:pt x="5087" y="199132"/>
                      <a:pt x="5087" y="201940"/>
                    </a:cubicBezTo>
                    <a:lnTo>
                      <a:pt x="102266" y="201940"/>
                    </a:lnTo>
                    <a:cubicBezTo>
                      <a:pt x="102266" y="199255"/>
                      <a:pt x="104450" y="197071"/>
                      <a:pt x="107149" y="197071"/>
                    </a:cubicBezTo>
                    <a:close/>
                  </a:path>
                </a:pathLst>
              </a:custGeom>
              <a:noFill/>
              <a:ln w="507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02" name="Google Shape;10902;p56"/>
              <p:cNvSpPr/>
              <p:nvPr/>
            </p:nvSpPr>
            <p:spPr>
              <a:xfrm>
                <a:off x="2402975" y="240825"/>
                <a:ext cx="2813025" cy="5223850"/>
              </a:xfrm>
              <a:custGeom>
                <a:avLst/>
                <a:gdLst/>
                <a:ahLst/>
                <a:cxnLst/>
                <a:rect l="l" t="t" r="r" b="b"/>
                <a:pathLst>
                  <a:path w="112521" h="208954" fill="none" extrusionOk="0">
                    <a:moveTo>
                      <a:pt x="112521" y="197315"/>
                    </a:moveTo>
                    <a:lnTo>
                      <a:pt x="112521" y="11639"/>
                    </a:lnTo>
                    <a:cubicBezTo>
                      <a:pt x="106091" y="11639"/>
                      <a:pt x="100882" y="6430"/>
                      <a:pt x="100882" y="1"/>
                    </a:cubicBezTo>
                    <a:lnTo>
                      <a:pt x="11639" y="1"/>
                    </a:lnTo>
                    <a:cubicBezTo>
                      <a:pt x="11639" y="6430"/>
                      <a:pt x="6430" y="11639"/>
                      <a:pt x="1" y="11639"/>
                    </a:cubicBezTo>
                    <a:lnTo>
                      <a:pt x="1" y="197315"/>
                    </a:lnTo>
                    <a:cubicBezTo>
                      <a:pt x="6430" y="197315"/>
                      <a:pt x="11639" y="202524"/>
                      <a:pt x="11639" y="208954"/>
                    </a:cubicBezTo>
                    <a:lnTo>
                      <a:pt x="100882" y="208954"/>
                    </a:lnTo>
                    <a:cubicBezTo>
                      <a:pt x="100882" y="202524"/>
                      <a:pt x="106091" y="197315"/>
                      <a:pt x="112521" y="197315"/>
                    </a:cubicBezTo>
                    <a:close/>
                  </a:path>
                </a:pathLst>
              </a:custGeom>
              <a:noFill/>
              <a:ln w="542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10903" name="Google Shape;10903;p56"/>
          <p:cNvSpPr txBox="1">
            <a:spLocks noGrp="1"/>
          </p:cNvSpPr>
          <p:nvPr>
            <p:ph type="title"/>
          </p:nvPr>
        </p:nvSpPr>
        <p:spPr>
          <a:xfrm>
            <a:off x="713225" y="551692"/>
            <a:ext cx="7717500" cy="45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0904" name="Google Shape;10904;p56"/>
          <p:cNvSpPr txBox="1">
            <a:spLocks noGrp="1"/>
          </p:cNvSpPr>
          <p:nvPr>
            <p:ph type="body" idx="1"/>
          </p:nvPr>
        </p:nvSpPr>
        <p:spPr>
          <a:xfrm>
            <a:off x="2698475" y="1164370"/>
            <a:ext cx="3747000" cy="3426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Char char="●"/>
              <a:defRPr sz="1200">
                <a:solidFill>
                  <a:srgbClr val="FFFFFF"/>
                </a:solidFill>
              </a:defRPr>
            </a:lvl1pPr>
            <a:lvl2pPr marL="914400" lvl="1" indent="-3175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>
                <a:solidFill>
                  <a:srgbClr val="FFFFFF"/>
                </a:solidFill>
              </a:defRPr>
            </a:lvl2pPr>
            <a:lvl3pPr marL="1371600" lvl="2" indent="-3175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■"/>
              <a:defRPr>
                <a:solidFill>
                  <a:srgbClr val="FFFFFF"/>
                </a:solidFill>
              </a:defRPr>
            </a:lvl3pPr>
            <a:lvl4pPr marL="1828800" lvl="3" indent="-3175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  <a:defRPr>
                <a:solidFill>
                  <a:srgbClr val="FFFFFF"/>
                </a:solidFill>
              </a:defRPr>
            </a:lvl4pPr>
            <a:lvl5pPr marL="2286000" lvl="4" indent="-3175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>
                <a:solidFill>
                  <a:srgbClr val="FFFFFF"/>
                </a:solidFill>
              </a:defRPr>
            </a:lvl5pPr>
            <a:lvl6pPr marL="2743200" lvl="5" indent="-3175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■"/>
              <a:defRPr>
                <a:solidFill>
                  <a:srgbClr val="FFFFFF"/>
                </a:solidFill>
              </a:defRPr>
            </a:lvl6pPr>
            <a:lvl7pPr marL="3200400" lvl="6" indent="-3175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  <a:defRPr>
                <a:solidFill>
                  <a:srgbClr val="FFFFFF"/>
                </a:solidFill>
              </a:defRPr>
            </a:lvl7pPr>
            <a:lvl8pPr marL="3657600" lvl="7" indent="-3175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>
                <a:solidFill>
                  <a:srgbClr val="FFFFFF"/>
                </a:solidFill>
              </a:defRPr>
            </a:lvl8pPr>
            <a:lvl9pPr marL="4114800" lvl="8" indent="-317500" rtl="0">
              <a:spcBef>
                <a:spcPts val="1600"/>
              </a:spcBef>
              <a:spcAft>
                <a:spcPts val="1600"/>
              </a:spcAft>
              <a:buClr>
                <a:schemeClr val="lt1"/>
              </a:buClr>
              <a:buSzPts val="1400"/>
              <a:buChar char="■"/>
              <a:defRPr>
                <a:solidFill>
                  <a:srgbClr val="FFFFFF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CUSTOM_10">
    <p:spTree>
      <p:nvGrpSpPr>
        <p:cNvPr id="1" name="Shape 109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06" name="Google Shape;10906;p57"/>
          <p:cNvGrpSpPr/>
          <p:nvPr/>
        </p:nvGrpSpPr>
        <p:grpSpPr>
          <a:xfrm>
            <a:off x="237195" y="237553"/>
            <a:ext cx="8669501" cy="4668503"/>
            <a:chOff x="237195" y="237553"/>
            <a:chExt cx="8669501" cy="4668503"/>
          </a:xfrm>
        </p:grpSpPr>
        <p:sp>
          <p:nvSpPr>
            <p:cNvPr id="10907" name="Google Shape;10907;p57"/>
            <p:cNvSpPr/>
            <p:nvPr/>
          </p:nvSpPr>
          <p:spPr>
            <a:xfrm rot="5400000">
              <a:off x="8738903" y="241642"/>
              <a:ext cx="171881" cy="163703"/>
            </a:xfrm>
            <a:custGeom>
              <a:avLst/>
              <a:gdLst/>
              <a:ahLst/>
              <a:cxnLst/>
              <a:rect l="l" t="t" r="r" b="b"/>
              <a:pathLst>
                <a:path w="5444" h="5185" extrusionOk="0">
                  <a:moveTo>
                    <a:pt x="518" y="4191"/>
                  </a:moveTo>
                  <a:lnTo>
                    <a:pt x="518" y="4191"/>
                  </a:lnTo>
                  <a:lnTo>
                    <a:pt x="518" y="4191"/>
                  </a:lnTo>
                  <a:close/>
                  <a:moveTo>
                    <a:pt x="1887" y="0"/>
                  </a:moveTo>
                  <a:lnTo>
                    <a:pt x="2247" y="1930"/>
                  </a:lnTo>
                  <a:lnTo>
                    <a:pt x="518" y="994"/>
                  </a:lnTo>
                  <a:lnTo>
                    <a:pt x="1944" y="2333"/>
                  </a:lnTo>
                  <a:lnTo>
                    <a:pt x="0" y="2592"/>
                  </a:lnTo>
                  <a:lnTo>
                    <a:pt x="1944" y="2837"/>
                  </a:lnTo>
                  <a:lnTo>
                    <a:pt x="518" y="4191"/>
                  </a:lnTo>
                  <a:lnTo>
                    <a:pt x="2247" y="3255"/>
                  </a:lnTo>
                  <a:lnTo>
                    <a:pt x="1887" y="5185"/>
                  </a:lnTo>
                  <a:lnTo>
                    <a:pt x="2722" y="3413"/>
                  </a:lnTo>
                  <a:lnTo>
                    <a:pt x="3572" y="5185"/>
                  </a:lnTo>
                  <a:lnTo>
                    <a:pt x="3197" y="3255"/>
                  </a:lnTo>
                  <a:lnTo>
                    <a:pt x="4925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5" y="994"/>
                  </a:lnTo>
                  <a:lnTo>
                    <a:pt x="3197" y="1930"/>
                  </a:lnTo>
                  <a:lnTo>
                    <a:pt x="3572" y="0"/>
                  </a:lnTo>
                  <a:lnTo>
                    <a:pt x="2722" y="1771"/>
                  </a:lnTo>
                  <a:lnTo>
                    <a:pt x="188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8" name="Google Shape;10908;p57"/>
            <p:cNvSpPr/>
            <p:nvPr/>
          </p:nvSpPr>
          <p:spPr>
            <a:xfrm rot="5400000">
              <a:off x="8738887" y="4726518"/>
              <a:ext cx="171912" cy="163703"/>
            </a:xfrm>
            <a:custGeom>
              <a:avLst/>
              <a:gdLst/>
              <a:ahLst/>
              <a:cxnLst/>
              <a:rect l="l" t="t" r="r" b="b"/>
              <a:pathLst>
                <a:path w="5445" h="5185" extrusionOk="0">
                  <a:moveTo>
                    <a:pt x="3558" y="0"/>
                  </a:moveTo>
                  <a:lnTo>
                    <a:pt x="3558" y="0"/>
                  </a:lnTo>
                  <a:lnTo>
                    <a:pt x="3558" y="0"/>
                  </a:lnTo>
                  <a:close/>
                  <a:moveTo>
                    <a:pt x="519" y="4191"/>
                  </a:moveTo>
                  <a:lnTo>
                    <a:pt x="519" y="4191"/>
                  </a:lnTo>
                  <a:lnTo>
                    <a:pt x="519" y="4191"/>
                  </a:lnTo>
                  <a:close/>
                  <a:moveTo>
                    <a:pt x="1873" y="0"/>
                  </a:moveTo>
                  <a:lnTo>
                    <a:pt x="2247" y="1930"/>
                  </a:lnTo>
                  <a:lnTo>
                    <a:pt x="519" y="994"/>
                  </a:lnTo>
                  <a:lnTo>
                    <a:pt x="1945" y="2333"/>
                  </a:lnTo>
                  <a:lnTo>
                    <a:pt x="0" y="2592"/>
                  </a:lnTo>
                  <a:lnTo>
                    <a:pt x="1945" y="2837"/>
                  </a:lnTo>
                  <a:lnTo>
                    <a:pt x="519" y="4191"/>
                  </a:lnTo>
                  <a:lnTo>
                    <a:pt x="2247" y="3255"/>
                  </a:lnTo>
                  <a:lnTo>
                    <a:pt x="1873" y="5185"/>
                  </a:lnTo>
                  <a:lnTo>
                    <a:pt x="2722" y="3413"/>
                  </a:lnTo>
                  <a:lnTo>
                    <a:pt x="3558" y="5185"/>
                  </a:lnTo>
                  <a:lnTo>
                    <a:pt x="3197" y="3255"/>
                  </a:lnTo>
                  <a:lnTo>
                    <a:pt x="4926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6" y="994"/>
                  </a:lnTo>
                  <a:lnTo>
                    <a:pt x="3197" y="1930"/>
                  </a:lnTo>
                  <a:lnTo>
                    <a:pt x="3558" y="0"/>
                  </a:lnTo>
                  <a:lnTo>
                    <a:pt x="2722" y="1771"/>
                  </a:lnTo>
                  <a:lnTo>
                    <a:pt x="1873" y="0"/>
                  </a:lnTo>
                  <a:close/>
                  <a:moveTo>
                    <a:pt x="1873" y="5185"/>
                  </a:moveTo>
                  <a:lnTo>
                    <a:pt x="1873" y="5185"/>
                  </a:lnTo>
                  <a:lnTo>
                    <a:pt x="1873" y="5185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9" name="Google Shape;10909;p57"/>
            <p:cNvSpPr/>
            <p:nvPr/>
          </p:nvSpPr>
          <p:spPr>
            <a:xfrm rot="5400000">
              <a:off x="232906" y="241847"/>
              <a:ext cx="171881" cy="163293"/>
            </a:xfrm>
            <a:custGeom>
              <a:avLst/>
              <a:gdLst/>
              <a:ahLst/>
              <a:cxnLst/>
              <a:rect l="l" t="t" r="r" b="b"/>
              <a:pathLst>
                <a:path w="5444" h="5172" extrusionOk="0">
                  <a:moveTo>
                    <a:pt x="3572" y="1"/>
                  </a:moveTo>
                  <a:lnTo>
                    <a:pt x="2722" y="1772"/>
                  </a:lnTo>
                  <a:lnTo>
                    <a:pt x="1887" y="1"/>
                  </a:lnTo>
                  <a:lnTo>
                    <a:pt x="1887" y="1"/>
                  </a:lnTo>
                  <a:lnTo>
                    <a:pt x="2247" y="1916"/>
                  </a:lnTo>
                  <a:lnTo>
                    <a:pt x="518" y="980"/>
                  </a:lnTo>
                  <a:lnTo>
                    <a:pt x="518" y="980"/>
                  </a:lnTo>
                  <a:lnTo>
                    <a:pt x="1944" y="2334"/>
                  </a:lnTo>
                  <a:lnTo>
                    <a:pt x="0" y="2579"/>
                  </a:lnTo>
                  <a:lnTo>
                    <a:pt x="1944" y="2838"/>
                  </a:lnTo>
                  <a:lnTo>
                    <a:pt x="518" y="4177"/>
                  </a:lnTo>
                  <a:lnTo>
                    <a:pt x="2247" y="3241"/>
                  </a:lnTo>
                  <a:lnTo>
                    <a:pt x="1887" y="5171"/>
                  </a:lnTo>
                  <a:lnTo>
                    <a:pt x="2722" y="3400"/>
                  </a:lnTo>
                  <a:lnTo>
                    <a:pt x="3572" y="5171"/>
                  </a:lnTo>
                  <a:lnTo>
                    <a:pt x="3197" y="3241"/>
                  </a:lnTo>
                  <a:lnTo>
                    <a:pt x="4925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5" y="980"/>
                  </a:lnTo>
                  <a:lnTo>
                    <a:pt x="3197" y="1916"/>
                  </a:lnTo>
                  <a:lnTo>
                    <a:pt x="3572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0" name="Google Shape;10910;p57"/>
            <p:cNvSpPr/>
            <p:nvPr/>
          </p:nvSpPr>
          <p:spPr>
            <a:xfrm rot="5400000">
              <a:off x="232890" y="4738449"/>
              <a:ext cx="171912" cy="163293"/>
            </a:xfrm>
            <a:custGeom>
              <a:avLst/>
              <a:gdLst/>
              <a:ahLst/>
              <a:cxnLst/>
              <a:rect l="l" t="t" r="r" b="b"/>
              <a:pathLst>
                <a:path w="5445" h="5172" extrusionOk="0">
                  <a:moveTo>
                    <a:pt x="1873" y="1"/>
                  </a:moveTo>
                  <a:lnTo>
                    <a:pt x="2247" y="1916"/>
                  </a:lnTo>
                  <a:lnTo>
                    <a:pt x="519" y="980"/>
                  </a:lnTo>
                  <a:lnTo>
                    <a:pt x="519" y="980"/>
                  </a:lnTo>
                  <a:lnTo>
                    <a:pt x="1945" y="2334"/>
                  </a:lnTo>
                  <a:lnTo>
                    <a:pt x="0" y="2579"/>
                  </a:lnTo>
                  <a:lnTo>
                    <a:pt x="1945" y="2838"/>
                  </a:lnTo>
                  <a:lnTo>
                    <a:pt x="519" y="4177"/>
                  </a:lnTo>
                  <a:lnTo>
                    <a:pt x="2247" y="3241"/>
                  </a:lnTo>
                  <a:lnTo>
                    <a:pt x="1873" y="5171"/>
                  </a:lnTo>
                  <a:lnTo>
                    <a:pt x="2722" y="3400"/>
                  </a:lnTo>
                  <a:lnTo>
                    <a:pt x="3558" y="5171"/>
                  </a:lnTo>
                  <a:lnTo>
                    <a:pt x="3197" y="3241"/>
                  </a:lnTo>
                  <a:lnTo>
                    <a:pt x="3197" y="3241"/>
                  </a:lnTo>
                  <a:lnTo>
                    <a:pt x="4926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6" y="980"/>
                  </a:lnTo>
                  <a:lnTo>
                    <a:pt x="4926" y="980"/>
                  </a:lnTo>
                  <a:lnTo>
                    <a:pt x="3197" y="1916"/>
                  </a:lnTo>
                  <a:lnTo>
                    <a:pt x="3558" y="1"/>
                  </a:lnTo>
                  <a:lnTo>
                    <a:pt x="2722" y="1772"/>
                  </a:lnTo>
                  <a:lnTo>
                    <a:pt x="18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0911" name="Google Shape;10911;p57"/>
            <p:cNvGrpSpPr/>
            <p:nvPr/>
          </p:nvGrpSpPr>
          <p:grpSpPr>
            <a:xfrm rot="5400000">
              <a:off x="2237697" y="-1762942"/>
              <a:ext cx="4668496" cy="8669501"/>
              <a:chOff x="2402975" y="240825"/>
              <a:chExt cx="2813025" cy="5223850"/>
            </a:xfrm>
          </p:grpSpPr>
          <p:sp>
            <p:nvSpPr>
              <p:cNvPr id="10912" name="Google Shape;10912;p57"/>
              <p:cNvSpPr/>
              <p:nvPr/>
            </p:nvSpPr>
            <p:spPr>
              <a:xfrm>
                <a:off x="2470125" y="328325"/>
                <a:ext cx="2678725" cy="5048525"/>
              </a:xfrm>
              <a:custGeom>
                <a:avLst/>
                <a:gdLst/>
                <a:ahLst/>
                <a:cxnLst/>
                <a:rect l="l" t="t" r="r" b="b"/>
                <a:pathLst>
                  <a:path w="107149" h="201941" fill="none" extrusionOk="0">
                    <a:moveTo>
                      <a:pt x="107149" y="197071"/>
                    </a:moveTo>
                    <a:lnTo>
                      <a:pt x="107149" y="4884"/>
                    </a:lnTo>
                    <a:cubicBezTo>
                      <a:pt x="104450" y="4884"/>
                      <a:pt x="102266" y="2700"/>
                      <a:pt x="102266" y="0"/>
                    </a:cubicBezTo>
                    <a:lnTo>
                      <a:pt x="5087" y="0"/>
                    </a:lnTo>
                    <a:cubicBezTo>
                      <a:pt x="5087" y="2808"/>
                      <a:pt x="2808" y="5087"/>
                      <a:pt x="0" y="5087"/>
                    </a:cubicBezTo>
                    <a:lnTo>
                      <a:pt x="0" y="196854"/>
                    </a:lnTo>
                    <a:cubicBezTo>
                      <a:pt x="2808" y="196854"/>
                      <a:pt x="5087" y="199132"/>
                      <a:pt x="5087" y="201940"/>
                    </a:cubicBezTo>
                    <a:lnTo>
                      <a:pt x="102266" y="201940"/>
                    </a:lnTo>
                    <a:cubicBezTo>
                      <a:pt x="102266" y="199255"/>
                      <a:pt x="104450" y="197071"/>
                      <a:pt x="107149" y="197071"/>
                    </a:cubicBezTo>
                    <a:close/>
                  </a:path>
                </a:pathLst>
              </a:custGeom>
              <a:noFill/>
              <a:ln w="507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13" name="Google Shape;10913;p57"/>
              <p:cNvSpPr/>
              <p:nvPr/>
            </p:nvSpPr>
            <p:spPr>
              <a:xfrm>
                <a:off x="2402975" y="240825"/>
                <a:ext cx="2813025" cy="5223850"/>
              </a:xfrm>
              <a:custGeom>
                <a:avLst/>
                <a:gdLst/>
                <a:ahLst/>
                <a:cxnLst/>
                <a:rect l="l" t="t" r="r" b="b"/>
                <a:pathLst>
                  <a:path w="112521" h="208954" fill="none" extrusionOk="0">
                    <a:moveTo>
                      <a:pt x="112521" y="197315"/>
                    </a:moveTo>
                    <a:lnTo>
                      <a:pt x="112521" y="11639"/>
                    </a:lnTo>
                    <a:cubicBezTo>
                      <a:pt x="106091" y="11639"/>
                      <a:pt x="100882" y="6430"/>
                      <a:pt x="100882" y="1"/>
                    </a:cubicBezTo>
                    <a:lnTo>
                      <a:pt x="11639" y="1"/>
                    </a:lnTo>
                    <a:cubicBezTo>
                      <a:pt x="11639" y="6430"/>
                      <a:pt x="6430" y="11639"/>
                      <a:pt x="1" y="11639"/>
                    </a:cubicBezTo>
                    <a:lnTo>
                      <a:pt x="1" y="197315"/>
                    </a:lnTo>
                    <a:cubicBezTo>
                      <a:pt x="6430" y="197315"/>
                      <a:pt x="11639" y="202524"/>
                      <a:pt x="11639" y="208954"/>
                    </a:cubicBezTo>
                    <a:lnTo>
                      <a:pt x="100882" y="208954"/>
                    </a:lnTo>
                    <a:cubicBezTo>
                      <a:pt x="100882" y="202524"/>
                      <a:pt x="106091" y="197315"/>
                      <a:pt x="112521" y="197315"/>
                    </a:cubicBezTo>
                    <a:close/>
                  </a:path>
                </a:pathLst>
              </a:custGeom>
              <a:noFill/>
              <a:ln w="542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0914" name="Google Shape;10914;p57"/>
          <p:cNvGrpSpPr/>
          <p:nvPr/>
        </p:nvGrpSpPr>
        <p:grpSpPr>
          <a:xfrm>
            <a:off x="713227" y="1180278"/>
            <a:ext cx="7717536" cy="3580039"/>
            <a:chOff x="713227" y="1180278"/>
            <a:chExt cx="7717536" cy="3580039"/>
          </a:xfrm>
        </p:grpSpPr>
        <p:grpSp>
          <p:nvGrpSpPr>
            <p:cNvPr id="10915" name="Google Shape;10915;p57"/>
            <p:cNvGrpSpPr/>
            <p:nvPr/>
          </p:nvGrpSpPr>
          <p:grpSpPr>
            <a:xfrm rot="8876011">
              <a:off x="907553" y="3750038"/>
              <a:ext cx="629240" cy="912885"/>
              <a:chOff x="6323038" y="1299778"/>
              <a:chExt cx="646037" cy="937252"/>
            </a:xfrm>
          </p:grpSpPr>
          <p:grpSp>
            <p:nvGrpSpPr>
              <p:cNvPr id="10916" name="Google Shape;10916;p57"/>
              <p:cNvGrpSpPr/>
              <p:nvPr/>
            </p:nvGrpSpPr>
            <p:grpSpPr>
              <a:xfrm rot="-6112678" flipH="1">
                <a:off x="6245575" y="1566934"/>
                <a:ext cx="873001" cy="402940"/>
                <a:chOff x="1055189" y="738895"/>
                <a:chExt cx="811232" cy="374464"/>
              </a:xfrm>
            </p:grpSpPr>
            <p:sp>
              <p:nvSpPr>
                <p:cNvPr id="10917" name="Google Shape;10917;p57"/>
                <p:cNvSpPr/>
                <p:nvPr/>
              </p:nvSpPr>
              <p:spPr>
                <a:xfrm>
                  <a:off x="1618396" y="884214"/>
                  <a:ext cx="13680" cy="196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731" extrusionOk="0">
                      <a:moveTo>
                        <a:pt x="254" y="1"/>
                      </a:moveTo>
                      <a:cubicBezTo>
                        <a:pt x="127" y="1"/>
                        <a:pt x="1" y="89"/>
                        <a:pt x="1" y="265"/>
                      </a:cubicBezTo>
                      <a:lnTo>
                        <a:pt x="1" y="476"/>
                      </a:lnTo>
                      <a:cubicBezTo>
                        <a:pt x="1" y="610"/>
                        <a:pt x="102" y="731"/>
                        <a:pt x="233" y="731"/>
                      </a:cubicBezTo>
                      <a:cubicBezTo>
                        <a:pt x="240" y="731"/>
                        <a:pt x="247" y="730"/>
                        <a:pt x="254" y="730"/>
                      </a:cubicBezTo>
                      <a:cubicBezTo>
                        <a:pt x="261" y="730"/>
                        <a:pt x="269" y="731"/>
                        <a:pt x="276" y="731"/>
                      </a:cubicBezTo>
                      <a:cubicBezTo>
                        <a:pt x="406" y="731"/>
                        <a:pt x="508" y="610"/>
                        <a:pt x="508" y="476"/>
                      </a:cubicBezTo>
                      <a:lnTo>
                        <a:pt x="508" y="265"/>
                      </a:lnTo>
                      <a:cubicBezTo>
                        <a:pt x="508" y="89"/>
                        <a:pt x="381" y="1"/>
                        <a:pt x="254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918" name="Google Shape;10918;p57"/>
                <p:cNvSpPr/>
                <p:nvPr/>
              </p:nvSpPr>
              <p:spPr>
                <a:xfrm>
                  <a:off x="1508752" y="1073918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5" y="1028"/>
                        <a:pt x="1325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919" name="Google Shape;10919;p57"/>
                <p:cNvSpPr/>
                <p:nvPr/>
              </p:nvSpPr>
              <p:spPr>
                <a:xfrm>
                  <a:off x="1628252" y="738895"/>
                  <a:ext cx="35682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8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920" name="Google Shape;10920;p57"/>
                <p:cNvSpPr/>
                <p:nvPr/>
              </p:nvSpPr>
              <p:spPr>
                <a:xfrm>
                  <a:off x="1055189" y="764206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921" name="Google Shape;10921;p57"/>
                <p:cNvSpPr/>
                <p:nvPr/>
              </p:nvSpPr>
              <p:spPr>
                <a:xfrm>
                  <a:off x="1785003" y="743037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922" name="Google Shape;10922;p57"/>
                <p:cNvSpPr/>
                <p:nvPr/>
              </p:nvSpPr>
              <p:spPr>
                <a:xfrm>
                  <a:off x="1830766" y="1085648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1"/>
                      </a:moveTo>
                      <a:cubicBezTo>
                        <a:pt x="0" y="1"/>
                        <a:pt x="0" y="1029"/>
                        <a:pt x="662" y="1029"/>
                      </a:cubicBezTo>
                      <a:cubicBezTo>
                        <a:pt x="1324" y="1029"/>
                        <a:pt x="1324" y="1"/>
                        <a:pt x="662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10923" name="Google Shape;10923;p57"/>
              <p:cNvGrpSpPr/>
              <p:nvPr/>
            </p:nvGrpSpPr>
            <p:grpSpPr>
              <a:xfrm rot="1827528" flipH="1">
                <a:off x="6397570" y="1400567"/>
                <a:ext cx="469672" cy="421982"/>
                <a:chOff x="1426959" y="511745"/>
                <a:chExt cx="436454" cy="392156"/>
              </a:xfrm>
            </p:grpSpPr>
            <p:sp>
              <p:nvSpPr>
                <p:cNvPr id="10924" name="Google Shape;10924;p57"/>
                <p:cNvSpPr/>
                <p:nvPr/>
              </p:nvSpPr>
              <p:spPr>
                <a:xfrm>
                  <a:off x="1618396" y="884214"/>
                  <a:ext cx="13680" cy="196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731" extrusionOk="0">
                      <a:moveTo>
                        <a:pt x="254" y="1"/>
                      </a:moveTo>
                      <a:cubicBezTo>
                        <a:pt x="127" y="1"/>
                        <a:pt x="1" y="89"/>
                        <a:pt x="1" y="265"/>
                      </a:cubicBezTo>
                      <a:lnTo>
                        <a:pt x="1" y="476"/>
                      </a:lnTo>
                      <a:cubicBezTo>
                        <a:pt x="1" y="610"/>
                        <a:pt x="102" y="731"/>
                        <a:pt x="233" y="731"/>
                      </a:cubicBezTo>
                      <a:cubicBezTo>
                        <a:pt x="240" y="731"/>
                        <a:pt x="247" y="730"/>
                        <a:pt x="254" y="730"/>
                      </a:cubicBezTo>
                      <a:cubicBezTo>
                        <a:pt x="261" y="730"/>
                        <a:pt x="269" y="731"/>
                        <a:pt x="276" y="731"/>
                      </a:cubicBezTo>
                      <a:cubicBezTo>
                        <a:pt x="406" y="731"/>
                        <a:pt x="508" y="610"/>
                        <a:pt x="508" y="476"/>
                      </a:cubicBezTo>
                      <a:lnTo>
                        <a:pt x="508" y="265"/>
                      </a:lnTo>
                      <a:cubicBezTo>
                        <a:pt x="508" y="89"/>
                        <a:pt x="381" y="1"/>
                        <a:pt x="254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925" name="Google Shape;10925;p57"/>
                <p:cNvSpPr/>
                <p:nvPr/>
              </p:nvSpPr>
              <p:spPr>
                <a:xfrm>
                  <a:off x="1674606" y="569060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5" y="1028"/>
                        <a:pt x="1325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926" name="Google Shape;10926;p57"/>
                <p:cNvSpPr/>
                <p:nvPr/>
              </p:nvSpPr>
              <p:spPr>
                <a:xfrm>
                  <a:off x="1827730" y="827132"/>
                  <a:ext cx="35682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8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927" name="Google Shape;10927;p57"/>
                <p:cNvSpPr/>
                <p:nvPr/>
              </p:nvSpPr>
              <p:spPr>
                <a:xfrm>
                  <a:off x="1515561" y="715341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928" name="Google Shape;10928;p57"/>
                <p:cNvSpPr/>
                <p:nvPr/>
              </p:nvSpPr>
              <p:spPr>
                <a:xfrm>
                  <a:off x="1677649" y="790554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929" name="Google Shape;10929;p57"/>
                <p:cNvSpPr/>
                <p:nvPr/>
              </p:nvSpPr>
              <p:spPr>
                <a:xfrm>
                  <a:off x="1426959" y="511745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1"/>
                      </a:moveTo>
                      <a:cubicBezTo>
                        <a:pt x="0" y="1"/>
                        <a:pt x="0" y="1029"/>
                        <a:pt x="662" y="1029"/>
                      </a:cubicBezTo>
                      <a:cubicBezTo>
                        <a:pt x="1324" y="1029"/>
                        <a:pt x="1324" y="1"/>
                        <a:pt x="662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10930" name="Google Shape;10930;p57"/>
            <p:cNvGrpSpPr/>
            <p:nvPr/>
          </p:nvGrpSpPr>
          <p:grpSpPr>
            <a:xfrm>
              <a:off x="7753182" y="1714594"/>
              <a:ext cx="351577" cy="358653"/>
              <a:chOff x="1346595" y="2866919"/>
              <a:chExt cx="351577" cy="358653"/>
            </a:xfrm>
          </p:grpSpPr>
          <p:sp>
            <p:nvSpPr>
              <p:cNvPr id="10931" name="Google Shape;10931;p57"/>
              <p:cNvSpPr/>
              <p:nvPr/>
            </p:nvSpPr>
            <p:spPr>
              <a:xfrm rot="4024300">
                <a:off x="1421778" y="2874902"/>
                <a:ext cx="35686" cy="27687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8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32" name="Google Shape;10932;p57"/>
              <p:cNvSpPr/>
              <p:nvPr/>
            </p:nvSpPr>
            <p:spPr>
              <a:xfrm rot="4024300">
                <a:off x="1554278" y="2874902"/>
                <a:ext cx="35686" cy="27687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8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33" name="Google Shape;10933;p57"/>
              <p:cNvSpPr/>
              <p:nvPr/>
            </p:nvSpPr>
            <p:spPr>
              <a:xfrm rot="4024300">
                <a:off x="1514878" y="3056627"/>
                <a:ext cx="35686" cy="27687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8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34" name="Google Shape;10934;p57"/>
              <p:cNvSpPr/>
              <p:nvPr/>
            </p:nvSpPr>
            <p:spPr>
              <a:xfrm rot="4024300">
                <a:off x="1660628" y="2994952"/>
                <a:ext cx="35686" cy="27687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8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35" name="Google Shape;10935;p57"/>
              <p:cNvSpPr/>
              <p:nvPr/>
            </p:nvSpPr>
            <p:spPr>
              <a:xfrm rot="4024300">
                <a:off x="1348453" y="3100277"/>
                <a:ext cx="35686" cy="27687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8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36" name="Google Shape;10936;p57"/>
              <p:cNvSpPr/>
              <p:nvPr/>
            </p:nvSpPr>
            <p:spPr>
              <a:xfrm rot="4024300">
                <a:off x="1554278" y="3189902"/>
                <a:ext cx="35686" cy="27687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8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937" name="Google Shape;10937;p57"/>
            <p:cNvGrpSpPr/>
            <p:nvPr/>
          </p:nvGrpSpPr>
          <p:grpSpPr>
            <a:xfrm>
              <a:off x="835902" y="1180278"/>
              <a:ext cx="1384257" cy="1427289"/>
              <a:chOff x="1100614" y="2563083"/>
              <a:chExt cx="1743616" cy="1797593"/>
            </a:xfrm>
          </p:grpSpPr>
          <p:sp>
            <p:nvSpPr>
              <p:cNvPr id="10938" name="Google Shape;10938;p57"/>
              <p:cNvSpPr/>
              <p:nvPr/>
            </p:nvSpPr>
            <p:spPr>
              <a:xfrm>
                <a:off x="1659117" y="3593280"/>
                <a:ext cx="140855" cy="98602"/>
              </a:xfrm>
              <a:custGeom>
                <a:avLst/>
                <a:gdLst/>
                <a:ahLst/>
                <a:cxnLst/>
                <a:rect l="l" t="t" r="r" b="b"/>
                <a:pathLst>
                  <a:path w="4097" h="2868" extrusionOk="0">
                    <a:moveTo>
                      <a:pt x="4096" y="69"/>
                    </a:moveTo>
                    <a:lnTo>
                      <a:pt x="4096" y="69"/>
                    </a:lnTo>
                    <a:lnTo>
                      <a:pt x="4096" y="1"/>
                    </a:lnTo>
                    <a:lnTo>
                      <a:pt x="4096" y="1"/>
                    </a:lnTo>
                    <a:lnTo>
                      <a:pt x="4096" y="1"/>
                    </a:lnTo>
                    <a:lnTo>
                      <a:pt x="4096" y="1"/>
                    </a:lnTo>
                    <a:lnTo>
                      <a:pt x="4096" y="1"/>
                    </a:lnTo>
                    <a:lnTo>
                      <a:pt x="1" y="2799"/>
                    </a:lnTo>
                    <a:cubicBezTo>
                      <a:pt x="69" y="2799"/>
                      <a:pt x="69" y="2868"/>
                      <a:pt x="137" y="2868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39" name="Google Shape;10939;p57"/>
              <p:cNvSpPr/>
              <p:nvPr/>
            </p:nvSpPr>
            <p:spPr>
              <a:xfrm>
                <a:off x="1609851" y="3546351"/>
                <a:ext cx="119711" cy="42287"/>
              </a:xfrm>
              <a:custGeom>
                <a:avLst/>
                <a:gdLst/>
                <a:ahLst/>
                <a:cxnLst/>
                <a:rect l="l" t="t" r="r" b="b"/>
                <a:pathLst>
                  <a:path w="3482" h="1230" extrusionOk="0">
                    <a:moveTo>
                      <a:pt x="3481" y="69"/>
                    </a:moveTo>
                    <a:lnTo>
                      <a:pt x="3481" y="69"/>
                    </a:lnTo>
                    <a:lnTo>
                      <a:pt x="3481" y="1"/>
                    </a:lnTo>
                    <a:lnTo>
                      <a:pt x="3481" y="1"/>
                    </a:lnTo>
                    <a:lnTo>
                      <a:pt x="0" y="1093"/>
                    </a:lnTo>
                    <a:lnTo>
                      <a:pt x="0" y="1229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40" name="Google Shape;10940;p57"/>
              <p:cNvSpPr/>
              <p:nvPr/>
            </p:nvSpPr>
            <p:spPr>
              <a:xfrm>
                <a:off x="1745961" y="3675414"/>
                <a:ext cx="77458" cy="103312"/>
              </a:xfrm>
              <a:custGeom>
                <a:avLst/>
                <a:gdLst/>
                <a:ahLst/>
                <a:cxnLst/>
                <a:rect l="l" t="t" r="r" b="b"/>
                <a:pathLst>
                  <a:path w="2253" h="3005" extrusionOk="0">
                    <a:moveTo>
                      <a:pt x="2184" y="69"/>
                    </a:moveTo>
                    <a:lnTo>
                      <a:pt x="2253" y="69"/>
                    </a:lnTo>
                    <a:lnTo>
                      <a:pt x="2253" y="1"/>
                    </a:lnTo>
                    <a:lnTo>
                      <a:pt x="2253" y="1"/>
                    </a:lnTo>
                    <a:lnTo>
                      <a:pt x="2253" y="1"/>
                    </a:lnTo>
                    <a:cubicBezTo>
                      <a:pt x="2184" y="1"/>
                      <a:pt x="2184" y="1"/>
                      <a:pt x="2184" y="1"/>
                    </a:cubicBezTo>
                    <a:lnTo>
                      <a:pt x="2184" y="1"/>
                    </a:lnTo>
                    <a:lnTo>
                      <a:pt x="0" y="2936"/>
                    </a:lnTo>
                    <a:lnTo>
                      <a:pt x="68" y="3004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41" name="Google Shape;10941;p57"/>
              <p:cNvSpPr/>
              <p:nvPr/>
            </p:nvSpPr>
            <p:spPr>
              <a:xfrm>
                <a:off x="1846866" y="3673076"/>
                <a:ext cx="58687" cy="159626"/>
              </a:xfrm>
              <a:custGeom>
                <a:avLst/>
                <a:gdLst/>
                <a:ahLst/>
                <a:cxnLst/>
                <a:rect l="l" t="t" r="r" b="b"/>
                <a:pathLst>
                  <a:path w="1707" h="4643" extrusionOk="0">
                    <a:moveTo>
                      <a:pt x="1707" y="1"/>
                    </a:moveTo>
                    <a:lnTo>
                      <a:pt x="1707" y="1"/>
                    </a:lnTo>
                    <a:lnTo>
                      <a:pt x="1707" y="1"/>
                    </a:lnTo>
                    <a:lnTo>
                      <a:pt x="1707" y="1"/>
                    </a:lnTo>
                    <a:lnTo>
                      <a:pt x="0" y="4574"/>
                    </a:lnTo>
                    <a:lnTo>
                      <a:pt x="137" y="4642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42" name="Google Shape;10942;p57"/>
              <p:cNvSpPr/>
              <p:nvPr/>
            </p:nvSpPr>
            <p:spPr>
              <a:xfrm>
                <a:off x="1745961" y="3161501"/>
                <a:ext cx="77458" cy="103278"/>
              </a:xfrm>
              <a:custGeom>
                <a:avLst/>
                <a:gdLst/>
                <a:ahLst/>
                <a:cxnLst/>
                <a:rect l="l" t="t" r="r" b="b"/>
                <a:pathLst>
                  <a:path w="2253" h="3004" extrusionOk="0">
                    <a:moveTo>
                      <a:pt x="2253" y="3004"/>
                    </a:moveTo>
                    <a:lnTo>
                      <a:pt x="2253" y="3004"/>
                    </a:lnTo>
                    <a:lnTo>
                      <a:pt x="2253" y="3004"/>
                    </a:lnTo>
                    <a:lnTo>
                      <a:pt x="2253" y="3004"/>
                    </a:lnTo>
                    <a:lnTo>
                      <a:pt x="2253" y="3004"/>
                    </a:lnTo>
                    <a:lnTo>
                      <a:pt x="137" y="0"/>
                    </a:lnTo>
                    <a:lnTo>
                      <a:pt x="0" y="69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43" name="Google Shape;10943;p57"/>
              <p:cNvSpPr/>
              <p:nvPr/>
            </p:nvSpPr>
            <p:spPr>
              <a:xfrm>
                <a:off x="1591079" y="3464217"/>
                <a:ext cx="171316" cy="4744"/>
              </a:xfrm>
              <a:custGeom>
                <a:avLst/>
                <a:gdLst/>
                <a:ahLst/>
                <a:cxnLst/>
                <a:rect l="l" t="t" r="r" b="b"/>
                <a:pathLst>
                  <a:path w="4983" h="138" extrusionOk="0">
                    <a:moveTo>
                      <a:pt x="4983" y="137"/>
                    </a:moveTo>
                    <a:lnTo>
                      <a:pt x="4983" y="137"/>
                    </a:lnTo>
                    <a:lnTo>
                      <a:pt x="4983" y="137"/>
                    </a:lnTo>
                    <a:lnTo>
                      <a:pt x="4983" y="69"/>
                    </a:lnTo>
                    <a:lnTo>
                      <a:pt x="4983" y="69"/>
                    </a:lnTo>
                    <a:lnTo>
                      <a:pt x="0" y="1"/>
                    </a:lnTo>
                    <a:cubicBezTo>
                      <a:pt x="0" y="1"/>
                      <a:pt x="0" y="69"/>
                      <a:pt x="0" y="137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44" name="Google Shape;10944;p57"/>
              <p:cNvSpPr/>
              <p:nvPr/>
            </p:nvSpPr>
            <p:spPr>
              <a:xfrm>
                <a:off x="1973591" y="3088753"/>
                <a:ext cx="7048" cy="126759"/>
              </a:xfrm>
              <a:custGeom>
                <a:avLst/>
                <a:gdLst/>
                <a:ahLst/>
                <a:cxnLst/>
                <a:rect l="l" t="t" r="r" b="b"/>
                <a:pathLst>
                  <a:path w="205" h="3687" extrusionOk="0">
                    <a:moveTo>
                      <a:pt x="0" y="3686"/>
                    </a:moveTo>
                    <a:lnTo>
                      <a:pt x="137" y="3686"/>
                    </a:lnTo>
                    <a:lnTo>
                      <a:pt x="205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45" name="Google Shape;10945;p57"/>
              <p:cNvSpPr/>
              <p:nvPr/>
            </p:nvSpPr>
            <p:spPr>
              <a:xfrm>
                <a:off x="1666165" y="3241297"/>
                <a:ext cx="138483" cy="103278"/>
              </a:xfrm>
              <a:custGeom>
                <a:avLst/>
                <a:gdLst/>
                <a:ahLst/>
                <a:cxnLst/>
                <a:rect l="l" t="t" r="r" b="b"/>
                <a:pathLst>
                  <a:path w="4028" h="3004" extrusionOk="0">
                    <a:moveTo>
                      <a:pt x="3959" y="3004"/>
                    </a:moveTo>
                    <a:lnTo>
                      <a:pt x="3959" y="3004"/>
                    </a:lnTo>
                    <a:lnTo>
                      <a:pt x="4028" y="2935"/>
                    </a:lnTo>
                    <a:lnTo>
                      <a:pt x="4028" y="2935"/>
                    </a:lnTo>
                    <a:lnTo>
                      <a:pt x="69" y="0"/>
                    </a:lnTo>
                    <a:lnTo>
                      <a:pt x="0" y="68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46" name="Google Shape;10946;p57"/>
              <p:cNvSpPr/>
              <p:nvPr/>
            </p:nvSpPr>
            <p:spPr>
              <a:xfrm>
                <a:off x="2144872" y="3595652"/>
                <a:ext cx="138517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4029" h="3072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68"/>
                    </a:lnTo>
                    <a:lnTo>
                      <a:pt x="1" y="68"/>
                    </a:lnTo>
                    <a:lnTo>
                      <a:pt x="3892" y="3072"/>
                    </a:lnTo>
                    <a:lnTo>
                      <a:pt x="4028" y="2935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47" name="Google Shape;10947;p57"/>
              <p:cNvSpPr/>
              <p:nvPr/>
            </p:nvSpPr>
            <p:spPr>
              <a:xfrm>
                <a:off x="1966543" y="3727052"/>
                <a:ext cx="7082" cy="126759"/>
              </a:xfrm>
              <a:custGeom>
                <a:avLst/>
                <a:gdLst/>
                <a:ahLst/>
                <a:cxnLst/>
                <a:rect l="l" t="t" r="r" b="b"/>
                <a:pathLst>
                  <a:path w="206" h="3687" extrusionOk="0">
                    <a:moveTo>
                      <a:pt x="205" y="0"/>
                    </a:moveTo>
                    <a:lnTo>
                      <a:pt x="69" y="0"/>
                    </a:lnTo>
                    <a:lnTo>
                      <a:pt x="0" y="3686"/>
                    </a:lnTo>
                    <a:lnTo>
                      <a:pt x="137" y="3686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48" name="Google Shape;10948;p57"/>
              <p:cNvSpPr/>
              <p:nvPr/>
            </p:nvSpPr>
            <p:spPr>
              <a:xfrm>
                <a:off x="2217620" y="3353926"/>
                <a:ext cx="119711" cy="42287"/>
              </a:xfrm>
              <a:custGeom>
                <a:avLst/>
                <a:gdLst/>
                <a:ahLst/>
                <a:cxnLst/>
                <a:rect l="l" t="t" r="r" b="b"/>
                <a:pathLst>
                  <a:path w="3482" h="1230" extrusionOk="0">
                    <a:moveTo>
                      <a:pt x="1" y="1093"/>
                    </a:moveTo>
                    <a:lnTo>
                      <a:pt x="1" y="1093"/>
                    </a:lnTo>
                    <a:lnTo>
                      <a:pt x="1" y="1229"/>
                    </a:lnTo>
                    <a:lnTo>
                      <a:pt x="3482" y="205"/>
                    </a:lnTo>
                    <a:lnTo>
                      <a:pt x="348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49" name="Google Shape;10949;p57"/>
              <p:cNvSpPr/>
              <p:nvPr/>
            </p:nvSpPr>
            <p:spPr>
              <a:xfrm>
                <a:off x="2184787" y="3471265"/>
                <a:ext cx="171350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206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137"/>
                    </a:lnTo>
                    <a:lnTo>
                      <a:pt x="4983" y="205"/>
                    </a:lnTo>
                    <a:lnTo>
                      <a:pt x="4983" y="69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50" name="Google Shape;10950;p57"/>
              <p:cNvSpPr/>
              <p:nvPr/>
            </p:nvSpPr>
            <p:spPr>
              <a:xfrm>
                <a:off x="2121425" y="3677786"/>
                <a:ext cx="75120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2185" h="3072" extrusionOk="0">
                    <a:moveTo>
                      <a:pt x="69" y="0"/>
                    </a:moveTo>
                    <a:lnTo>
                      <a:pt x="69" y="0"/>
                    </a:lnTo>
                    <a:lnTo>
                      <a:pt x="69" y="0"/>
                    </a:lnTo>
                    <a:lnTo>
                      <a:pt x="0" y="68"/>
                    </a:lnTo>
                    <a:lnTo>
                      <a:pt x="0" y="68"/>
                    </a:lnTo>
                    <a:lnTo>
                      <a:pt x="2116" y="3072"/>
                    </a:lnTo>
                    <a:lnTo>
                      <a:pt x="2185" y="3003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51" name="Google Shape;10951;p57"/>
              <p:cNvSpPr/>
              <p:nvPr/>
            </p:nvSpPr>
            <p:spPr>
              <a:xfrm>
                <a:off x="2034581" y="3673076"/>
                <a:ext cx="54011" cy="161964"/>
              </a:xfrm>
              <a:custGeom>
                <a:avLst/>
                <a:gdLst/>
                <a:ahLst/>
                <a:cxnLst/>
                <a:rect l="l" t="t" r="r" b="b"/>
                <a:pathLst>
                  <a:path w="1571" h="4711" extrusionOk="0">
                    <a:moveTo>
                      <a:pt x="69" y="1"/>
                    </a:moveTo>
                    <a:lnTo>
                      <a:pt x="69" y="1"/>
                    </a:lnTo>
                    <a:lnTo>
                      <a:pt x="69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434" y="4710"/>
                    </a:lnTo>
                    <a:lnTo>
                      <a:pt x="1571" y="471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52" name="Google Shape;10952;p57"/>
              <p:cNvSpPr/>
              <p:nvPr/>
            </p:nvSpPr>
            <p:spPr>
              <a:xfrm>
                <a:off x="1487802" y="3105187"/>
                <a:ext cx="171350" cy="131435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3823" extrusionOk="0">
                    <a:moveTo>
                      <a:pt x="4984" y="3686"/>
                    </a:moveTo>
                    <a:lnTo>
                      <a:pt x="137" y="0"/>
                    </a:lnTo>
                    <a:lnTo>
                      <a:pt x="1" y="205"/>
                    </a:lnTo>
                    <a:lnTo>
                      <a:pt x="4915" y="3823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53" name="Google Shape;10953;p57"/>
              <p:cNvSpPr/>
              <p:nvPr/>
            </p:nvSpPr>
            <p:spPr>
              <a:xfrm>
                <a:off x="1398654" y="3274130"/>
                <a:ext cx="201845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5871" h="2117" extrusionOk="0">
                    <a:moveTo>
                      <a:pt x="5802" y="2117"/>
                    </a:moveTo>
                    <a:cubicBezTo>
                      <a:pt x="5802" y="2049"/>
                      <a:pt x="5802" y="2049"/>
                      <a:pt x="5870" y="1980"/>
                    </a:cubicBezTo>
                    <a:lnTo>
                      <a:pt x="68" y="1"/>
                    </a:lnTo>
                    <a:lnTo>
                      <a:pt x="0" y="206"/>
                    </a:lnTo>
                    <a:lnTo>
                      <a:pt x="0" y="206"/>
                    </a:lnTo>
                    <a:lnTo>
                      <a:pt x="5802" y="2117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54" name="Google Shape;10954;p57"/>
              <p:cNvSpPr/>
              <p:nvPr/>
            </p:nvSpPr>
            <p:spPr>
              <a:xfrm>
                <a:off x="2471070" y="3842053"/>
                <a:ext cx="93892" cy="75120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185" extrusionOk="0">
                    <a:moveTo>
                      <a:pt x="2594" y="2184"/>
                    </a:moveTo>
                    <a:lnTo>
                      <a:pt x="2594" y="2184"/>
                    </a:lnTo>
                    <a:lnTo>
                      <a:pt x="2731" y="1980"/>
                    </a:lnTo>
                    <a:lnTo>
                      <a:pt x="2731" y="1980"/>
                    </a:lnTo>
                    <a:lnTo>
                      <a:pt x="205" y="0"/>
                    </a:lnTo>
                    <a:cubicBezTo>
                      <a:pt x="137" y="68"/>
                      <a:pt x="69" y="205"/>
                      <a:pt x="1" y="273"/>
                    </a:cubicBezTo>
                    <a:lnTo>
                      <a:pt x="2594" y="2184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55" name="Google Shape;10955;p57"/>
              <p:cNvSpPr/>
              <p:nvPr/>
            </p:nvSpPr>
            <p:spPr>
              <a:xfrm>
                <a:off x="1370497" y="3457169"/>
                <a:ext cx="208858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6075" h="274" extrusionOk="0">
                    <a:moveTo>
                      <a:pt x="6075" y="137"/>
                    </a:moveTo>
                    <a:lnTo>
                      <a:pt x="0" y="1"/>
                    </a:lnTo>
                    <a:lnTo>
                      <a:pt x="0" y="274"/>
                    </a:lnTo>
                    <a:lnTo>
                      <a:pt x="6075" y="274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56" name="Google Shape;10956;p57"/>
              <p:cNvSpPr/>
              <p:nvPr/>
            </p:nvSpPr>
            <p:spPr>
              <a:xfrm>
                <a:off x="1236724" y="3454831"/>
                <a:ext cx="110325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274" extrusionOk="0">
                    <a:moveTo>
                      <a:pt x="0" y="274"/>
                    </a:moveTo>
                    <a:lnTo>
                      <a:pt x="0" y="274"/>
                    </a:lnTo>
                    <a:lnTo>
                      <a:pt x="3208" y="274"/>
                    </a:lnTo>
                    <a:lnTo>
                      <a:pt x="3208" y="69"/>
                    </a:lnTo>
                    <a:lnTo>
                      <a:pt x="0" y="1"/>
                    </a:lnTo>
                    <a:lnTo>
                      <a:pt x="0" y="1"/>
                    </a:lnTo>
                    <a:cubicBezTo>
                      <a:pt x="0" y="69"/>
                      <a:pt x="0" y="137"/>
                      <a:pt x="0" y="205"/>
                    </a:cubicBezTo>
                    <a:lnTo>
                      <a:pt x="0" y="205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57" name="Google Shape;10957;p57"/>
              <p:cNvSpPr/>
              <p:nvPr/>
            </p:nvSpPr>
            <p:spPr>
              <a:xfrm>
                <a:off x="2041629" y="3109863"/>
                <a:ext cx="58721" cy="161964"/>
              </a:xfrm>
              <a:custGeom>
                <a:avLst/>
                <a:gdLst/>
                <a:ahLst/>
                <a:cxnLst/>
                <a:rect l="l" t="t" r="r" b="b"/>
                <a:pathLst>
                  <a:path w="1708" h="4711" extrusionOk="0">
                    <a:moveTo>
                      <a:pt x="1" y="4642"/>
                    </a:moveTo>
                    <a:lnTo>
                      <a:pt x="69" y="4711"/>
                    </a:lnTo>
                    <a:lnTo>
                      <a:pt x="69" y="4711"/>
                    </a:lnTo>
                    <a:lnTo>
                      <a:pt x="1707" y="69"/>
                    </a:lnTo>
                    <a:lnTo>
                      <a:pt x="1571" y="1"/>
                    </a:lnTo>
                    <a:lnTo>
                      <a:pt x="1" y="4642"/>
                    </a:lnTo>
                    <a:lnTo>
                      <a:pt x="1" y="4642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58" name="Google Shape;10958;p57"/>
              <p:cNvSpPr/>
              <p:nvPr/>
            </p:nvSpPr>
            <p:spPr>
              <a:xfrm>
                <a:off x="2288030" y="3705943"/>
                <a:ext cx="171350" cy="131435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3823" extrusionOk="0">
                    <a:moveTo>
                      <a:pt x="1" y="137"/>
                    </a:moveTo>
                    <a:lnTo>
                      <a:pt x="4847" y="3823"/>
                    </a:lnTo>
                    <a:lnTo>
                      <a:pt x="4983" y="3618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59" name="Google Shape;10959;p57"/>
              <p:cNvSpPr/>
              <p:nvPr/>
            </p:nvSpPr>
            <p:spPr>
              <a:xfrm>
                <a:off x="2346717" y="3595652"/>
                <a:ext cx="201845" cy="70410"/>
              </a:xfrm>
              <a:custGeom>
                <a:avLst/>
                <a:gdLst/>
                <a:ahLst/>
                <a:cxnLst/>
                <a:rect l="l" t="t" r="r" b="b"/>
                <a:pathLst>
                  <a:path w="5871" h="2048" extrusionOk="0">
                    <a:moveTo>
                      <a:pt x="68" y="0"/>
                    </a:moveTo>
                    <a:lnTo>
                      <a:pt x="0" y="68"/>
                    </a:lnTo>
                    <a:lnTo>
                      <a:pt x="5802" y="2048"/>
                    </a:lnTo>
                    <a:cubicBezTo>
                      <a:pt x="5802" y="2048"/>
                      <a:pt x="5802" y="1911"/>
                      <a:pt x="5870" y="1843"/>
                    </a:cubicBezTo>
                    <a:lnTo>
                      <a:pt x="5870" y="1843"/>
                    </a:lnTo>
                    <a:lnTo>
                      <a:pt x="6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60" name="Google Shape;10960;p57"/>
              <p:cNvSpPr/>
              <p:nvPr/>
            </p:nvSpPr>
            <p:spPr>
              <a:xfrm>
                <a:off x="2569637" y="3199044"/>
                <a:ext cx="253484" cy="86878"/>
              </a:xfrm>
              <a:custGeom>
                <a:avLst/>
                <a:gdLst/>
                <a:ahLst/>
                <a:cxnLst/>
                <a:rect l="l" t="t" r="r" b="b"/>
                <a:pathLst>
                  <a:path w="7373" h="2527" extrusionOk="0">
                    <a:moveTo>
                      <a:pt x="69" y="2526"/>
                    </a:moveTo>
                    <a:lnTo>
                      <a:pt x="7372" y="274"/>
                    </a:lnTo>
                    <a:lnTo>
                      <a:pt x="7372" y="274"/>
                    </a:lnTo>
                    <a:lnTo>
                      <a:pt x="7304" y="1"/>
                    </a:lnTo>
                    <a:lnTo>
                      <a:pt x="7304" y="1"/>
                    </a:lnTo>
                    <a:lnTo>
                      <a:pt x="0" y="2321"/>
                    </a:lnTo>
                    <a:cubicBezTo>
                      <a:pt x="0" y="2390"/>
                      <a:pt x="69" y="2458"/>
                      <a:pt x="69" y="252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61" name="Google Shape;10961;p57"/>
              <p:cNvSpPr/>
              <p:nvPr/>
            </p:nvSpPr>
            <p:spPr>
              <a:xfrm>
                <a:off x="1858590" y="3107525"/>
                <a:ext cx="54011" cy="161964"/>
              </a:xfrm>
              <a:custGeom>
                <a:avLst/>
                <a:gdLst/>
                <a:ahLst/>
                <a:cxnLst/>
                <a:rect l="l" t="t" r="r" b="b"/>
                <a:pathLst>
                  <a:path w="1571" h="4711" extrusionOk="0">
                    <a:moveTo>
                      <a:pt x="1502" y="4710"/>
                    </a:moveTo>
                    <a:lnTo>
                      <a:pt x="1570" y="4710"/>
                    </a:lnTo>
                    <a:lnTo>
                      <a:pt x="137" y="1"/>
                    </a:lnTo>
                    <a:lnTo>
                      <a:pt x="1" y="1"/>
                    </a:lnTo>
                    <a:lnTo>
                      <a:pt x="1502" y="4642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62" name="Google Shape;10962;p57"/>
              <p:cNvSpPr/>
              <p:nvPr/>
            </p:nvSpPr>
            <p:spPr>
              <a:xfrm>
                <a:off x="2144872" y="3248311"/>
                <a:ext cx="140855" cy="100974"/>
              </a:xfrm>
              <a:custGeom>
                <a:avLst/>
                <a:gdLst/>
                <a:ahLst/>
                <a:cxnLst/>
                <a:rect l="l" t="t" r="r" b="b"/>
                <a:pathLst>
                  <a:path w="4097" h="2937" extrusionOk="0">
                    <a:moveTo>
                      <a:pt x="1" y="2868"/>
                    </a:moveTo>
                    <a:lnTo>
                      <a:pt x="1" y="2936"/>
                    </a:lnTo>
                    <a:lnTo>
                      <a:pt x="1" y="2936"/>
                    </a:lnTo>
                    <a:lnTo>
                      <a:pt x="4096" y="138"/>
                    </a:lnTo>
                    <a:lnTo>
                      <a:pt x="3960" y="1"/>
                    </a:lnTo>
                    <a:lnTo>
                      <a:pt x="1" y="2868"/>
                    </a:lnTo>
                    <a:lnTo>
                      <a:pt x="1" y="2868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63" name="Google Shape;10963;p57"/>
              <p:cNvSpPr/>
              <p:nvPr/>
            </p:nvSpPr>
            <p:spPr>
              <a:xfrm>
                <a:off x="2123763" y="3161501"/>
                <a:ext cx="77493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2254" h="3073" extrusionOk="0">
                    <a:moveTo>
                      <a:pt x="1" y="3004"/>
                    </a:moveTo>
                    <a:lnTo>
                      <a:pt x="69" y="3072"/>
                    </a:lnTo>
                    <a:lnTo>
                      <a:pt x="69" y="3072"/>
                    </a:lnTo>
                    <a:lnTo>
                      <a:pt x="2253" y="137"/>
                    </a:lnTo>
                    <a:lnTo>
                      <a:pt x="2185" y="0"/>
                    </a:lnTo>
                    <a:lnTo>
                      <a:pt x="1" y="3004"/>
                    </a:lnTo>
                    <a:lnTo>
                      <a:pt x="1" y="3004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64" name="Google Shape;10964;p57"/>
              <p:cNvSpPr/>
              <p:nvPr/>
            </p:nvSpPr>
            <p:spPr>
              <a:xfrm>
                <a:off x="1609851" y="3346878"/>
                <a:ext cx="122049" cy="44625"/>
              </a:xfrm>
              <a:custGeom>
                <a:avLst/>
                <a:gdLst/>
                <a:ahLst/>
                <a:cxnLst/>
                <a:rect l="l" t="t" r="r" b="b"/>
                <a:pathLst>
                  <a:path w="3550" h="1298" extrusionOk="0">
                    <a:moveTo>
                      <a:pt x="3550" y="1298"/>
                    </a:moveTo>
                    <a:lnTo>
                      <a:pt x="3550" y="1161"/>
                    </a:lnTo>
                    <a:lnTo>
                      <a:pt x="3550" y="1161"/>
                    </a:lnTo>
                    <a:lnTo>
                      <a:pt x="69" y="1"/>
                    </a:lnTo>
                    <a:cubicBezTo>
                      <a:pt x="69" y="69"/>
                      <a:pt x="0" y="69"/>
                      <a:pt x="0" y="137"/>
                    </a:cubicBezTo>
                    <a:lnTo>
                      <a:pt x="0" y="137"/>
                    </a:lnTo>
                    <a:lnTo>
                      <a:pt x="3481" y="1298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65" name="Google Shape;10965;p57"/>
              <p:cNvSpPr/>
              <p:nvPr/>
            </p:nvSpPr>
            <p:spPr>
              <a:xfrm>
                <a:off x="1382221" y="3023053"/>
                <a:ext cx="91554" cy="75120"/>
              </a:xfrm>
              <a:custGeom>
                <a:avLst/>
                <a:gdLst/>
                <a:ahLst/>
                <a:cxnLst/>
                <a:rect l="l" t="t" r="r" b="b"/>
                <a:pathLst>
                  <a:path w="2663" h="2185" extrusionOk="0">
                    <a:moveTo>
                      <a:pt x="137" y="69"/>
                    </a:moveTo>
                    <a:lnTo>
                      <a:pt x="0" y="273"/>
                    </a:lnTo>
                    <a:lnTo>
                      <a:pt x="0" y="273"/>
                    </a:lnTo>
                    <a:lnTo>
                      <a:pt x="2526" y="2185"/>
                    </a:lnTo>
                    <a:lnTo>
                      <a:pt x="2662" y="1980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66" name="Google Shape;10966;p57"/>
              <p:cNvSpPr/>
              <p:nvPr/>
            </p:nvSpPr>
            <p:spPr>
              <a:xfrm>
                <a:off x="2215282" y="3551061"/>
                <a:ext cx="119711" cy="44625"/>
              </a:xfrm>
              <a:custGeom>
                <a:avLst/>
                <a:gdLst/>
                <a:ahLst/>
                <a:cxnLst/>
                <a:rect l="l" t="t" r="r" b="b"/>
                <a:pathLst>
                  <a:path w="3482" h="1298" extrusionOk="0">
                    <a:moveTo>
                      <a:pt x="1" y="0"/>
                    </a:moveTo>
                    <a:lnTo>
                      <a:pt x="1" y="68"/>
                    </a:lnTo>
                    <a:lnTo>
                      <a:pt x="1" y="68"/>
                    </a:lnTo>
                    <a:lnTo>
                      <a:pt x="3482" y="1297"/>
                    </a:lnTo>
                    <a:lnTo>
                      <a:pt x="3482" y="1161"/>
                    </a:lnTo>
                    <a:lnTo>
                      <a:pt x="3482" y="1161"/>
                    </a:lnTo>
                    <a:lnTo>
                      <a:pt x="1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67" name="Google Shape;10967;p57"/>
              <p:cNvSpPr/>
              <p:nvPr/>
            </p:nvSpPr>
            <p:spPr>
              <a:xfrm>
                <a:off x="2349055" y="3285888"/>
                <a:ext cx="201845" cy="68072"/>
              </a:xfrm>
              <a:custGeom>
                <a:avLst/>
                <a:gdLst/>
                <a:ahLst/>
                <a:cxnLst/>
                <a:rect l="l" t="t" r="r" b="b"/>
                <a:pathLst>
                  <a:path w="5871" h="1980" extrusionOk="0">
                    <a:moveTo>
                      <a:pt x="5802" y="0"/>
                    </a:moveTo>
                    <a:lnTo>
                      <a:pt x="0" y="1843"/>
                    </a:lnTo>
                    <a:lnTo>
                      <a:pt x="69" y="1980"/>
                    </a:lnTo>
                    <a:lnTo>
                      <a:pt x="5870" y="205"/>
                    </a:lnTo>
                    <a:cubicBezTo>
                      <a:pt x="5870" y="137"/>
                      <a:pt x="5802" y="68"/>
                      <a:pt x="580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68" name="Google Shape;10968;p57"/>
              <p:cNvSpPr/>
              <p:nvPr/>
            </p:nvSpPr>
            <p:spPr>
              <a:xfrm>
                <a:off x="1396282" y="3586266"/>
                <a:ext cx="201845" cy="70410"/>
              </a:xfrm>
              <a:custGeom>
                <a:avLst/>
                <a:gdLst/>
                <a:ahLst/>
                <a:cxnLst/>
                <a:rect l="l" t="t" r="r" b="b"/>
                <a:pathLst>
                  <a:path w="5871" h="2048" extrusionOk="0">
                    <a:moveTo>
                      <a:pt x="5871" y="137"/>
                    </a:moveTo>
                    <a:cubicBezTo>
                      <a:pt x="5803" y="137"/>
                      <a:pt x="5803" y="68"/>
                      <a:pt x="5803" y="0"/>
                    </a:cubicBezTo>
                    <a:lnTo>
                      <a:pt x="1" y="1775"/>
                    </a:lnTo>
                    <a:cubicBezTo>
                      <a:pt x="1" y="1843"/>
                      <a:pt x="1" y="1980"/>
                      <a:pt x="69" y="2048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69" name="Google Shape;10969;p57"/>
              <p:cNvSpPr/>
              <p:nvPr/>
            </p:nvSpPr>
            <p:spPr>
              <a:xfrm>
                <a:off x="1128771" y="3184983"/>
                <a:ext cx="253484" cy="89182"/>
              </a:xfrm>
              <a:custGeom>
                <a:avLst/>
                <a:gdLst/>
                <a:ahLst/>
                <a:cxnLst/>
                <a:rect l="l" t="t" r="r" b="b"/>
                <a:pathLst>
                  <a:path w="7373" h="2594" extrusionOk="0">
                    <a:moveTo>
                      <a:pt x="7304" y="2594"/>
                    </a:moveTo>
                    <a:lnTo>
                      <a:pt x="7372" y="2389"/>
                    </a:lnTo>
                    <a:lnTo>
                      <a:pt x="137" y="0"/>
                    </a:lnTo>
                    <a:lnTo>
                      <a:pt x="137" y="0"/>
                    </a:lnTo>
                    <a:cubicBezTo>
                      <a:pt x="137" y="68"/>
                      <a:pt x="69" y="137"/>
                      <a:pt x="1" y="205"/>
                    </a:cubicBezTo>
                    <a:lnTo>
                      <a:pt x="1" y="205"/>
                    </a:lnTo>
                    <a:lnTo>
                      <a:pt x="7304" y="2594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70" name="Google Shape;10970;p57"/>
              <p:cNvSpPr/>
              <p:nvPr/>
            </p:nvSpPr>
            <p:spPr>
              <a:xfrm>
                <a:off x="2342007" y="2755508"/>
                <a:ext cx="164302" cy="215941"/>
              </a:xfrm>
              <a:custGeom>
                <a:avLst/>
                <a:gdLst/>
                <a:ahLst/>
                <a:cxnLst/>
                <a:rect l="l" t="t" r="r" b="b"/>
                <a:pathLst>
                  <a:path w="4779" h="6281" extrusionOk="0">
                    <a:moveTo>
                      <a:pt x="205" y="6281"/>
                    </a:moveTo>
                    <a:lnTo>
                      <a:pt x="4779" y="137"/>
                    </a:lnTo>
                    <a:lnTo>
                      <a:pt x="4779" y="137"/>
                    </a:lnTo>
                    <a:lnTo>
                      <a:pt x="4642" y="1"/>
                    </a:lnTo>
                    <a:lnTo>
                      <a:pt x="4642" y="1"/>
                    </a:lnTo>
                    <a:lnTo>
                      <a:pt x="4574" y="1"/>
                    </a:lnTo>
                    <a:lnTo>
                      <a:pt x="4574" y="1"/>
                    </a:lnTo>
                    <a:lnTo>
                      <a:pt x="1" y="6144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71" name="Google Shape;10971;p57"/>
              <p:cNvSpPr/>
              <p:nvPr/>
            </p:nvSpPr>
            <p:spPr>
              <a:xfrm>
                <a:off x="1454969" y="2743784"/>
                <a:ext cx="159592" cy="220616"/>
              </a:xfrm>
              <a:custGeom>
                <a:avLst/>
                <a:gdLst/>
                <a:ahLst/>
                <a:cxnLst/>
                <a:rect l="l" t="t" r="r" b="b"/>
                <a:pathLst>
                  <a:path w="4642" h="6417" extrusionOk="0">
                    <a:moveTo>
                      <a:pt x="4642" y="6280"/>
                    </a:moveTo>
                    <a:lnTo>
                      <a:pt x="205" y="1"/>
                    </a:lnTo>
                    <a:lnTo>
                      <a:pt x="205" y="1"/>
                    </a:lnTo>
                    <a:lnTo>
                      <a:pt x="0" y="205"/>
                    </a:lnTo>
                    <a:lnTo>
                      <a:pt x="0" y="205"/>
                    </a:lnTo>
                    <a:lnTo>
                      <a:pt x="4437" y="6417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72" name="Google Shape;10972;p57"/>
              <p:cNvSpPr/>
              <p:nvPr/>
            </p:nvSpPr>
            <p:spPr>
              <a:xfrm>
                <a:off x="2170692" y="2771942"/>
                <a:ext cx="44625" cy="107988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3141" extrusionOk="0">
                    <a:moveTo>
                      <a:pt x="1" y="3072"/>
                    </a:moveTo>
                    <a:lnTo>
                      <a:pt x="274" y="3141"/>
                    </a:lnTo>
                    <a:lnTo>
                      <a:pt x="1298" y="69"/>
                    </a:lnTo>
                    <a:lnTo>
                      <a:pt x="1298" y="69"/>
                    </a:lnTo>
                    <a:lnTo>
                      <a:pt x="1093" y="69"/>
                    </a:lnTo>
                    <a:lnTo>
                      <a:pt x="1093" y="1"/>
                    </a:lnTo>
                    <a:lnTo>
                      <a:pt x="1093" y="1"/>
                    </a:lnTo>
                    <a:lnTo>
                      <a:pt x="109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73" name="Google Shape;10973;p57"/>
              <p:cNvSpPr/>
              <p:nvPr/>
            </p:nvSpPr>
            <p:spPr>
              <a:xfrm>
                <a:off x="1752975" y="2764894"/>
                <a:ext cx="39950" cy="110360"/>
              </a:xfrm>
              <a:custGeom>
                <a:avLst/>
                <a:gdLst/>
                <a:ahLst/>
                <a:cxnLst/>
                <a:rect l="l" t="t" r="r" b="b"/>
                <a:pathLst>
                  <a:path w="1162" h="3210" extrusionOk="0">
                    <a:moveTo>
                      <a:pt x="1161" y="3141"/>
                    </a:moveTo>
                    <a:lnTo>
                      <a:pt x="206" y="1"/>
                    </a:lnTo>
                    <a:lnTo>
                      <a:pt x="206" y="1"/>
                    </a:lnTo>
                    <a:lnTo>
                      <a:pt x="1" y="69"/>
                    </a:lnTo>
                    <a:lnTo>
                      <a:pt x="1" y="69"/>
                    </a:lnTo>
                    <a:lnTo>
                      <a:pt x="957" y="3209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74" name="Google Shape;10974;p57"/>
              <p:cNvSpPr/>
              <p:nvPr/>
            </p:nvSpPr>
            <p:spPr>
              <a:xfrm>
                <a:off x="1370497" y="3830295"/>
                <a:ext cx="93892" cy="68107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1981" extrusionOk="0">
                    <a:moveTo>
                      <a:pt x="2594" y="1"/>
                    </a:moveTo>
                    <a:lnTo>
                      <a:pt x="0" y="1776"/>
                    </a:lnTo>
                    <a:lnTo>
                      <a:pt x="0" y="1776"/>
                    </a:lnTo>
                    <a:lnTo>
                      <a:pt x="137" y="1980"/>
                    </a:lnTo>
                    <a:lnTo>
                      <a:pt x="137" y="1980"/>
                    </a:lnTo>
                    <a:lnTo>
                      <a:pt x="2730" y="69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75" name="Google Shape;10975;p57"/>
              <p:cNvSpPr/>
              <p:nvPr/>
            </p:nvSpPr>
            <p:spPr>
              <a:xfrm>
                <a:off x="1975929" y="2579517"/>
                <a:ext cx="11758" cy="265207"/>
              </a:xfrm>
              <a:custGeom>
                <a:avLst/>
                <a:gdLst/>
                <a:ahLst/>
                <a:cxnLst/>
                <a:rect l="l" t="t" r="r" b="b"/>
                <a:pathLst>
                  <a:path w="342" h="7714" extrusionOk="0">
                    <a:moveTo>
                      <a:pt x="0" y="7714"/>
                    </a:moveTo>
                    <a:lnTo>
                      <a:pt x="205" y="7714"/>
                    </a:lnTo>
                    <a:lnTo>
                      <a:pt x="342" y="69"/>
                    </a:lnTo>
                    <a:lnTo>
                      <a:pt x="69" y="69"/>
                    </a:lnTo>
                    <a:lnTo>
                      <a:pt x="69" y="1"/>
                    </a:lnTo>
                    <a:lnTo>
                      <a:pt x="69" y="69"/>
                    </a:lnTo>
                    <a:lnTo>
                      <a:pt x="69" y="69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76" name="Google Shape;10976;p57"/>
              <p:cNvSpPr/>
              <p:nvPr/>
            </p:nvSpPr>
            <p:spPr>
              <a:xfrm>
                <a:off x="1124096" y="3654304"/>
                <a:ext cx="253449" cy="86878"/>
              </a:xfrm>
              <a:custGeom>
                <a:avLst/>
                <a:gdLst/>
                <a:ahLst/>
                <a:cxnLst/>
                <a:rect l="l" t="t" r="r" b="b"/>
                <a:pathLst>
                  <a:path w="7372" h="2527" extrusionOk="0">
                    <a:moveTo>
                      <a:pt x="7304" y="1"/>
                    </a:moveTo>
                    <a:lnTo>
                      <a:pt x="0" y="2253"/>
                    </a:lnTo>
                    <a:lnTo>
                      <a:pt x="0" y="2253"/>
                    </a:lnTo>
                    <a:cubicBezTo>
                      <a:pt x="0" y="2390"/>
                      <a:pt x="68" y="2458"/>
                      <a:pt x="68" y="2526"/>
                    </a:cubicBezTo>
                    <a:lnTo>
                      <a:pt x="68" y="2526"/>
                    </a:lnTo>
                    <a:lnTo>
                      <a:pt x="68" y="2526"/>
                    </a:lnTo>
                    <a:lnTo>
                      <a:pt x="68" y="2526"/>
                    </a:lnTo>
                    <a:lnTo>
                      <a:pt x="7372" y="205"/>
                    </a:lnTo>
                    <a:cubicBezTo>
                      <a:pt x="7372" y="137"/>
                      <a:pt x="7304" y="69"/>
                      <a:pt x="730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77" name="Google Shape;10977;p57"/>
              <p:cNvSpPr/>
              <p:nvPr/>
            </p:nvSpPr>
            <p:spPr>
              <a:xfrm>
                <a:off x="2332621" y="3978164"/>
                <a:ext cx="159592" cy="220616"/>
              </a:xfrm>
              <a:custGeom>
                <a:avLst/>
                <a:gdLst/>
                <a:ahLst/>
                <a:cxnLst/>
                <a:rect l="l" t="t" r="r" b="b"/>
                <a:pathLst>
                  <a:path w="4642" h="6417" extrusionOk="0">
                    <a:moveTo>
                      <a:pt x="0" y="137"/>
                    </a:moveTo>
                    <a:lnTo>
                      <a:pt x="4437" y="6416"/>
                    </a:lnTo>
                    <a:lnTo>
                      <a:pt x="4437" y="6416"/>
                    </a:lnTo>
                    <a:lnTo>
                      <a:pt x="4642" y="6280"/>
                    </a:lnTo>
                    <a:lnTo>
                      <a:pt x="4642" y="6280"/>
                    </a:lnTo>
                    <a:lnTo>
                      <a:pt x="20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78" name="Google Shape;10978;p57"/>
              <p:cNvSpPr/>
              <p:nvPr/>
            </p:nvSpPr>
            <p:spPr>
              <a:xfrm>
                <a:off x="2154258" y="4067311"/>
                <a:ext cx="39950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1162" h="3209" extrusionOk="0">
                    <a:moveTo>
                      <a:pt x="1" y="69"/>
                    </a:moveTo>
                    <a:lnTo>
                      <a:pt x="888" y="3209"/>
                    </a:lnTo>
                    <a:lnTo>
                      <a:pt x="888" y="3209"/>
                    </a:lnTo>
                    <a:lnTo>
                      <a:pt x="1161" y="3072"/>
                    </a:lnTo>
                    <a:lnTo>
                      <a:pt x="1161" y="3072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79" name="Google Shape;10979;p57"/>
              <p:cNvSpPr/>
              <p:nvPr/>
            </p:nvSpPr>
            <p:spPr>
              <a:xfrm>
                <a:off x="2567299" y="3666028"/>
                <a:ext cx="251112" cy="93926"/>
              </a:xfrm>
              <a:custGeom>
                <a:avLst/>
                <a:gdLst/>
                <a:ahLst/>
                <a:cxnLst/>
                <a:rect l="l" t="t" r="r" b="b"/>
                <a:pathLst>
                  <a:path w="7304" h="2732" extrusionOk="0">
                    <a:moveTo>
                      <a:pt x="68" y="1"/>
                    </a:moveTo>
                    <a:cubicBezTo>
                      <a:pt x="0" y="1"/>
                      <a:pt x="0" y="1"/>
                      <a:pt x="68" y="69"/>
                    </a:cubicBezTo>
                    <a:cubicBezTo>
                      <a:pt x="0" y="137"/>
                      <a:pt x="0" y="206"/>
                      <a:pt x="0" y="274"/>
                    </a:cubicBezTo>
                    <a:lnTo>
                      <a:pt x="7167" y="2731"/>
                    </a:lnTo>
                    <a:lnTo>
                      <a:pt x="7167" y="2731"/>
                    </a:lnTo>
                    <a:lnTo>
                      <a:pt x="7304" y="2458"/>
                    </a:lnTo>
                    <a:lnTo>
                      <a:pt x="7304" y="239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80" name="Google Shape;10980;p57"/>
              <p:cNvSpPr/>
              <p:nvPr/>
            </p:nvSpPr>
            <p:spPr>
              <a:xfrm>
                <a:off x="1729527" y="4062635"/>
                <a:ext cx="44625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3072" extrusionOk="0">
                    <a:moveTo>
                      <a:pt x="1093" y="0"/>
                    </a:moveTo>
                    <a:lnTo>
                      <a:pt x="0" y="3004"/>
                    </a:lnTo>
                    <a:lnTo>
                      <a:pt x="0" y="3004"/>
                    </a:lnTo>
                    <a:lnTo>
                      <a:pt x="273" y="3072"/>
                    </a:lnTo>
                    <a:lnTo>
                      <a:pt x="273" y="3072"/>
                    </a:lnTo>
                    <a:lnTo>
                      <a:pt x="1297" y="69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81" name="Google Shape;10981;p57"/>
              <p:cNvSpPr/>
              <p:nvPr/>
            </p:nvSpPr>
            <p:spPr>
              <a:xfrm>
                <a:off x="1438535" y="3971116"/>
                <a:ext cx="166640" cy="215906"/>
              </a:xfrm>
              <a:custGeom>
                <a:avLst/>
                <a:gdLst/>
                <a:ahLst/>
                <a:cxnLst/>
                <a:rect l="l" t="t" r="r" b="b"/>
                <a:pathLst>
                  <a:path w="4847" h="6280" extrusionOk="0">
                    <a:moveTo>
                      <a:pt x="4574" y="0"/>
                    </a:moveTo>
                    <a:lnTo>
                      <a:pt x="1" y="6143"/>
                    </a:lnTo>
                    <a:lnTo>
                      <a:pt x="1" y="6143"/>
                    </a:lnTo>
                    <a:lnTo>
                      <a:pt x="274" y="6280"/>
                    </a:lnTo>
                    <a:lnTo>
                      <a:pt x="274" y="6280"/>
                    </a:lnTo>
                    <a:lnTo>
                      <a:pt x="4847" y="137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82" name="Google Shape;10982;p57"/>
              <p:cNvSpPr/>
              <p:nvPr/>
            </p:nvSpPr>
            <p:spPr>
              <a:xfrm>
                <a:off x="1959495" y="4095468"/>
                <a:ext cx="9420" cy="265207"/>
              </a:xfrm>
              <a:custGeom>
                <a:avLst/>
                <a:gdLst/>
                <a:ahLst/>
                <a:cxnLst/>
                <a:rect l="l" t="t" r="r" b="b"/>
                <a:pathLst>
                  <a:path w="274" h="7714" extrusionOk="0">
                    <a:moveTo>
                      <a:pt x="69" y="69"/>
                    </a:moveTo>
                    <a:lnTo>
                      <a:pt x="1" y="7714"/>
                    </a:lnTo>
                    <a:lnTo>
                      <a:pt x="1" y="7714"/>
                    </a:lnTo>
                    <a:lnTo>
                      <a:pt x="274" y="7714"/>
                    </a:lnTo>
                    <a:lnTo>
                      <a:pt x="27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83" name="Google Shape;10983;p57"/>
              <p:cNvSpPr/>
              <p:nvPr/>
            </p:nvSpPr>
            <p:spPr>
              <a:xfrm>
                <a:off x="1973591" y="2865833"/>
                <a:ext cx="9420" cy="211231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144" extrusionOk="0">
                    <a:moveTo>
                      <a:pt x="0" y="6143"/>
                    </a:moveTo>
                    <a:lnTo>
                      <a:pt x="205" y="6143"/>
                    </a:lnTo>
                    <a:lnTo>
                      <a:pt x="273" y="0"/>
                    </a:lnTo>
                    <a:lnTo>
                      <a:pt x="6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84" name="Google Shape;10984;p57"/>
              <p:cNvSpPr/>
              <p:nvPr/>
            </p:nvSpPr>
            <p:spPr>
              <a:xfrm>
                <a:off x="1619236" y="2976124"/>
                <a:ext cx="126759" cy="176026"/>
              </a:xfrm>
              <a:custGeom>
                <a:avLst/>
                <a:gdLst/>
                <a:ahLst/>
                <a:cxnLst/>
                <a:rect l="l" t="t" r="r" b="b"/>
                <a:pathLst>
                  <a:path w="3687" h="5120" extrusionOk="0">
                    <a:moveTo>
                      <a:pt x="2458" y="3550"/>
                    </a:moveTo>
                    <a:lnTo>
                      <a:pt x="3550" y="5119"/>
                    </a:lnTo>
                    <a:lnTo>
                      <a:pt x="3686" y="4983"/>
                    </a:lnTo>
                    <a:lnTo>
                      <a:pt x="205" y="0"/>
                    </a:lnTo>
                    <a:lnTo>
                      <a:pt x="0" y="137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85" name="Google Shape;10985;p57"/>
              <p:cNvSpPr/>
              <p:nvPr/>
            </p:nvSpPr>
            <p:spPr>
              <a:xfrm>
                <a:off x="1609851" y="3785705"/>
                <a:ext cx="129097" cy="173688"/>
              </a:xfrm>
              <a:custGeom>
                <a:avLst/>
                <a:gdLst/>
                <a:ahLst/>
                <a:cxnLst/>
                <a:rect l="l" t="t" r="r" b="b"/>
                <a:pathLst>
                  <a:path w="3755" h="5052" extrusionOk="0">
                    <a:moveTo>
                      <a:pt x="3754" y="137"/>
                    </a:moveTo>
                    <a:lnTo>
                      <a:pt x="3686" y="1"/>
                    </a:lnTo>
                    <a:lnTo>
                      <a:pt x="0" y="4915"/>
                    </a:lnTo>
                    <a:lnTo>
                      <a:pt x="205" y="5052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86" name="Google Shape;10986;p57"/>
              <p:cNvSpPr/>
              <p:nvPr/>
            </p:nvSpPr>
            <p:spPr>
              <a:xfrm>
                <a:off x="1792890" y="2893991"/>
                <a:ext cx="65735" cy="201845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5871" extrusionOk="0">
                    <a:moveTo>
                      <a:pt x="1775" y="5870"/>
                    </a:moveTo>
                    <a:lnTo>
                      <a:pt x="1912" y="5802"/>
                    </a:lnTo>
                    <a:lnTo>
                      <a:pt x="205" y="0"/>
                    </a:lnTo>
                    <a:lnTo>
                      <a:pt x="0" y="68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87" name="Google Shape;10987;p57"/>
              <p:cNvSpPr/>
              <p:nvPr/>
            </p:nvSpPr>
            <p:spPr>
              <a:xfrm>
                <a:off x="1476078" y="3696557"/>
                <a:ext cx="176026" cy="124387"/>
              </a:xfrm>
              <a:custGeom>
                <a:avLst/>
                <a:gdLst/>
                <a:ahLst/>
                <a:cxnLst/>
                <a:rect l="l" t="t" r="r" b="b"/>
                <a:pathLst>
                  <a:path w="5120" h="3618" extrusionOk="0">
                    <a:moveTo>
                      <a:pt x="5120" y="68"/>
                    </a:moveTo>
                    <a:lnTo>
                      <a:pt x="5052" y="0"/>
                    </a:lnTo>
                    <a:lnTo>
                      <a:pt x="1" y="3481"/>
                    </a:lnTo>
                    <a:lnTo>
                      <a:pt x="137" y="3618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88" name="Google Shape;10988;p57"/>
              <p:cNvSpPr/>
              <p:nvPr/>
            </p:nvSpPr>
            <p:spPr>
              <a:xfrm>
                <a:off x="2485165" y="3041825"/>
                <a:ext cx="93892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117" extrusionOk="0">
                    <a:moveTo>
                      <a:pt x="68" y="2116"/>
                    </a:moveTo>
                    <a:lnTo>
                      <a:pt x="2730" y="205"/>
                    </a:lnTo>
                    <a:lnTo>
                      <a:pt x="2730" y="205"/>
                    </a:lnTo>
                    <a:lnTo>
                      <a:pt x="2594" y="69"/>
                    </a:lnTo>
                    <a:lnTo>
                      <a:pt x="2594" y="69"/>
                    </a:lnTo>
                    <a:lnTo>
                      <a:pt x="2594" y="0"/>
                    </a:lnTo>
                    <a:lnTo>
                      <a:pt x="2594" y="0"/>
                    </a:lnTo>
                    <a:lnTo>
                      <a:pt x="0" y="1912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89" name="Google Shape;10989;p57"/>
              <p:cNvSpPr/>
              <p:nvPr/>
            </p:nvSpPr>
            <p:spPr>
              <a:xfrm>
                <a:off x="2097943" y="2896328"/>
                <a:ext cx="75120" cy="201845"/>
              </a:xfrm>
              <a:custGeom>
                <a:avLst/>
                <a:gdLst/>
                <a:ahLst/>
                <a:cxnLst/>
                <a:rect l="l" t="t" r="r" b="b"/>
                <a:pathLst>
                  <a:path w="2185" h="5871" extrusionOk="0">
                    <a:moveTo>
                      <a:pt x="1" y="5802"/>
                    </a:moveTo>
                    <a:lnTo>
                      <a:pt x="137" y="5871"/>
                    </a:lnTo>
                    <a:lnTo>
                      <a:pt x="2185" y="137"/>
                    </a:lnTo>
                    <a:lnTo>
                      <a:pt x="198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90" name="Google Shape;10990;p57"/>
              <p:cNvSpPr/>
              <p:nvPr/>
            </p:nvSpPr>
            <p:spPr>
              <a:xfrm>
                <a:off x="2295078" y="3119248"/>
                <a:ext cx="173688" cy="126759"/>
              </a:xfrm>
              <a:custGeom>
                <a:avLst/>
                <a:gdLst/>
                <a:ahLst/>
                <a:cxnLst/>
                <a:rect l="l" t="t" r="r" b="b"/>
                <a:pathLst>
                  <a:path w="5052" h="3687" extrusionOk="0">
                    <a:moveTo>
                      <a:pt x="0" y="3618"/>
                    </a:moveTo>
                    <a:lnTo>
                      <a:pt x="69" y="3687"/>
                    </a:lnTo>
                    <a:lnTo>
                      <a:pt x="5051" y="206"/>
                    </a:lnTo>
                    <a:lnTo>
                      <a:pt x="4915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91" name="Google Shape;10991;p57"/>
              <p:cNvSpPr/>
              <p:nvPr/>
            </p:nvSpPr>
            <p:spPr>
              <a:xfrm>
                <a:off x="2205897" y="2983138"/>
                <a:ext cx="131435" cy="171350"/>
              </a:xfrm>
              <a:custGeom>
                <a:avLst/>
                <a:gdLst/>
                <a:ahLst/>
                <a:cxnLst/>
                <a:rect l="l" t="t" r="r" b="b"/>
                <a:pathLst>
                  <a:path w="3823" h="4984" extrusionOk="0">
                    <a:moveTo>
                      <a:pt x="1" y="4915"/>
                    </a:moveTo>
                    <a:lnTo>
                      <a:pt x="137" y="4984"/>
                    </a:lnTo>
                    <a:lnTo>
                      <a:pt x="3823" y="137"/>
                    </a:lnTo>
                    <a:lnTo>
                      <a:pt x="3618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92" name="Google Shape;10992;p57"/>
              <p:cNvSpPr/>
              <p:nvPr/>
            </p:nvSpPr>
            <p:spPr>
              <a:xfrm>
                <a:off x="2367826" y="3473603"/>
                <a:ext cx="211231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6144" h="274" extrusionOk="0">
                    <a:moveTo>
                      <a:pt x="0" y="1"/>
                    </a:moveTo>
                    <a:lnTo>
                      <a:pt x="0" y="137"/>
                    </a:lnTo>
                    <a:lnTo>
                      <a:pt x="6143" y="274"/>
                    </a:lnTo>
                    <a:lnTo>
                      <a:pt x="6143" y="69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93" name="Google Shape;10993;p57"/>
              <p:cNvSpPr/>
              <p:nvPr/>
            </p:nvSpPr>
            <p:spPr>
              <a:xfrm>
                <a:off x="2600132" y="3478313"/>
                <a:ext cx="110325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274" extrusionOk="0">
                    <a:moveTo>
                      <a:pt x="3209" y="205"/>
                    </a:moveTo>
                    <a:lnTo>
                      <a:pt x="3209" y="205"/>
                    </a:lnTo>
                    <a:lnTo>
                      <a:pt x="3209" y="0"/>
                    </a:lnTo>
                    <a:lnTo>
                      <a:pt x="3209" y="0"/>
                    </a:lnTo>
                    <a:lnTo>
                      <a:pt x="3209" y="0"/>
                    </a:lnTo>
                    <a:lnTo>
                      <a:pt x="3209" y="0"/>
                    </a:lnTo>
                    <a:lnTo>
                      <a:pt x="1" y="0"/>
                    </a:lnTo>
                    <a:cubicBezTo>
                      <a:pt x="1" y="68"/>
                      <a:pt x="1" y="137"/>
                      <a:pt x="1" y="205"/>
                    </a:cubicBezTo>
                    <a:lnTo>
                      <a:pt x="3209" y="273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94" name="Google Shape;10994;p57"/>
              <p:cNvSpPr/>
              <p:nvPr/>
            </p:nvSpPr>
            <p:spPr>
              <a:xfrm>
                <a:off x="2201221" y="3790415"/>
                <a:ext cx="124387" cy="176026"/>
              </a:xfrm>
              <a:custGeom>
                <a:avLst/>
                <a:gdLst/>
                <a:ahLst/>
                <a:cxnLst/>
                <a:rect l="l" t="t" r="r" b="b"/>
                <a:pathLst>
                  <a:path w="3618" h="5120" extrusionOk="0">
                    <a:moveTo>
                      <a:pt x="68" y="0"/>
                    </a:moveTo>
                    <a:lnTo>
                      <a:pt x="0" y="137"/>
                    </a:lnTo>
                    <a:lnTo>
                      <a:pt x="3481" y="5120"/>
                    </a:lnTo>
                    <a:lnTo>
                      <a:pt x="3618" y="4983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95" name="Google Shape;10995;p57"/>
              <p:cNvSpPr/>
              <p:nvPr/>
            </p:nvSpPr>
            <p:spPr>
              <a:xfrm>
                <a:off x="2086220" y="3846729"/>
                <a:ext cx="68072" cy="204183"/>
              </a:xfrm>
              <a:custGeom>
                <a:avLst/>
                <a:gdLst/>
                <a:ahLst/>
                <a:cxnLst/>
                <a:rect l="l" t="t" r="r" b="b"/>
                <a:pathLst>
                  <a:path w="1980" h="5939" extrusionOk="0">
                    <a:moveTo>
                      <a:pt x="205" y="1"/>
                    </a:moveTo>
                    <a:lnTo>
                      <a:pt x="0" y="69"/>
                    </a:lnTo>
                    <a:lnTo>
                      <a:pt x="1775" y="5939"/>
                    </a:lnTo>
                    <a:lnTo>
                      <a:pt x="1980" y="587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96" name="Google Shape;10996;p57"/>
              <p:cNvSpPr/>
              <p:nvPr/>
            </p:nvSpPr>
            <p:spPr>
              <a:xfrm>
                <a:off x="1774118" y="3844391"/>
                <a:ext cx="72782" cy="199507"/>
              </a:xfrm>
              <a:custGeom>
                <a:avLst/>
                <a:gdLst/>
                <a:ahLst/>
                <a:cxnLst/>
                <a:rect l="l" t="t" r="r" b="b"/>
                <a:pathLst>
                  <a:path w="2117" h="5803" extrusionOk="0">
                    <a:moveTo>
                      <a:pt x="2116" y="69"/>
                    </a:moveTo>
                    <a:lnTo>
                      <a:pt x="1980" y="0"/>
                    </a:lnTo>
                    <a:lnTo>
                      <a:pt x="0" y="5734"/>
                    </a:lnTo>
                    <a:lnTo>
                      <a:pt x="205" y="5802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97" name="Google Shape;10997;p57"/>
              <p:cNvSpPr/>
              <p:nvPr/>
            </p:nvSpPr>
            <p:spPr>
              <a:xfrm>
                <a:off x="1961833" y="3865501"/>
                <a:ext cx="9420" cy="211231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144" extrusionOk="0">
                    <a:moveTo>
                      <a:pt x="274" y="2117"/>
                    </a:moveTo>
                    <a:lnTo>
                      <a:pt x="274" y="1"/>
                    </a:lnTo>
                    <a:lnTo>
                      <a:pt x="137" y="1"/>
                    </a:lnTo>
                    <a:lnTo>
                      <a:pt x="1" y="6144"/>
                    </a:lnTo>
                    <a:lnTo>
                      <a:pt x="274" y="6144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98" name="Google Shape;10998;p57"/>
              <p:cNvSpPr/>
              <p:nvPr/>
            </p:nvSpPr>
            <p:spPr>
              <a:xfrm>
                <a:off x="1961833" y="2563083"/>
                <a:ext cx="39950" cy="37577"/>
              </a:xfrm>
              <a:custGeom>
                <a:avLst/>
                <a:gdLst/>
                <a:ahLst/>
                <a:cxnLst/>
                <a:rect l="l" t="t" r="r" b="b"/>
                <a:pathLst>
                  <a:path w="1162" h="1093" extrusionOk="0">
                    <a:moveTo>
                      <a:pt x="1161" y="547"/>
                    </a:moveTo>
                    <a:cubicBezTo>
                      <a:pt x="1161" y="820"/>
                      <a:pt x="888" y="1093"/>
                      <a:pt x="615" y="1093"/>
                    </a:cubicBezTo>
                    <a:cubicBezTo>
                      <a:pt x="274" y="1093"/>
                      <a:pt x="1" y="820"/>
                      <a:pt x="1" y="547"/>
                    </a:cubicBezTo>
                    <a:cubicBezTo>
                      <a:pt x="1" y="206"/>
                      <a:pt x="274" y="1"/>
                      <a:pt x="615" y="1"/>
                    </a:cubicBezTo>
                    <a:cubicBezTo>
                      <a:pt x="888" y="1"/>
                      <a:pt x="1161" y="206"/>
                      <a:pt x="1161" y="547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99" name="Google Shape;10999;p57"/>
              <p:cNvSpPr/>
              <p:nvPr/>
            </p:nvSpPr>
            <p:spPr>
              <a:xfrm>
                <a:off x="2799605" y="3182611"/>
                <a:ext cx="44625" cy="42287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1230" extrusionOk="0">
                    <a:moveTo>
                      <a:pt x="820" y="1161"/>
                    </a:moveTo>
                    <a:cubicBezTo>
                      <a:pt x="547" y="1229"/>
                      <a:pt x="205" y="1093"/>
                      <a:pt x="137" y="820"/>
                    </a:cubicBezTo>
                    <a:cubicBezTo>
                      <a:pt x="1" y="479"/>
                      <a:pt x="205" y="206"/>
                      <a:pt x="478" y="69"/>
                    </a:cubicBezTo>
                    <a:cubicBezTo>
                      <a:pt x="751" y="1"/>
                      <a:pt x="1093" y="137"/>
                      <a:pt x="1161" y="410"/>
                    </a:cubicBezTo>
                    <a:cubicBezTo>
                      <a:pt x="1298" y="752"/>
                      <a:pt x="1093" y="1025"/>
                      <a:pt x="820" y="116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00" name="Google Shape;11000;p57"/>
              <p:cNvSpPr/>
              <p:nvPr/>
            </p:nvSpPr>
            <p:spPr>
              <a:xfrm>
                <a:off x="1100614" y="3715329"/>
                <a:ext cx="44625" cy="46963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1366" extrusionOk="0">
                    <a:moveTo>
                      <a:pt x="888" y="1229"/>
                    </a:moveTo>
                    <a:cubicBezTo>
                      <a:pt x="410" y="1365"/>
                      <a:pt x="0" y="888"/>
                      <a:pt x="205" y="478"/>
                    </a:cubicBezTo>
                    <a:cubicBezTo>
                      <a:pt x="410" y="0"/>
                      <a:pt x="1093" y="68"/>
                      <a:pt x="1229" y="546"/>
                    </a:cubicBezTo>
                    <a:cubicBezTo>
                      <a:pt x="1297" y="819"/>
                      <a:pt x="1161" y="1161"/>
                      <a:pt x="888" y="1229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01" name="Google Shape;11001;p57"/>
              <p:cNvSpPr/>
              <p:nvPr/>
            </p:nvSpPr>
            <p:spPr>
              <a:xfrm>
                <a:off x="2466394" y="4175264"/>
                <a:ext cx="44625" cy="42287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1230" extrusionOk="0">
                    <a:moveTo>
                      <a:pt x="205" y="956"/>
                    </a:moveTo>
                    <a:cubicBezTo>
                      <a:pt x="0" y="683"/>
                      <a:pt x="68" y="342"/>
                      <a:pt x="341" y="205"/>
                    </a:cubicBezTo>
                    <a:cubicBezTo>
                      <a:pt x="614" y="1"/>
                      <a:pt x="956" y="69"/>
                      <a:pt x="1092" y="274"/>
                    </a:cubicBezTo>
                    <a:cubicBezTo>
                      <a:pt x="1297" y="547"/>
                      <a:pt x="1229" y="888"/>
                      <a:pt x="1024" y="1093"/>
                    </a:cubicBezTo>
                    <a:cubicBezTo>
                      <a:pt x="751" y="1229"/>
                      <a:pt x="410" y="1229"/>
                      <a:pt x="205" y="95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02" name="Google Shape;11002;p57"/>
              <p:cNvSpPr/>
              <p:nvPr/>
            </p:nvSpPr>
            <p:spPr>
              <a:xfrm>
                <a:off x="1431487" y="2717965"/>
                <a:ext cx="46963" cy="49335"/>
              </a:xfrm>
              <a:custGeom>
                <a:avLst/>
                <a:gdLst/>
                <a:ahLst/>
                <a:cxnLst/>
                <a:rect l="l" t="t" r="r" b="b"/>
                <a:pathLst>
                  <a:path w="1366" h="1435" extrusionOk="0">
                    <a:moveTo>
                      <a:pt x="274" y="1161"/>
                    </a:moveTo>
                    <a:cubicBezTo>
                      <a:pt x="1" y="547"/>
                      <a:pt x="752" y="1"/>
                      <a:pt x="1229" y="479"/>
                    </a:cubicBezTo>
                    <a:cubicBezTo>
                      <a:pt x="1366" y="752"/>
                      <a:pt x="1298" y="1093"/>
                      <a:pt x="1093" y="1298"/>
                    </a:cubicBezTo>
                    <a:cubicBezTo>
                      <a:pt x="820" y="1434"/>
                      <a:pt x="479" y="1434"/>
                      <a:pt x="274" y="116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03" name="Google Shape;11003;p57"/>
              <p:cNvSpPr/>
              <p:nvPr/>
            </p:nvSpPr>
            <p:spPr>
              <a:xfrm>
                <a:off x="1412716" y="4154155"/>
                <a:ext cx="61059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1844" extrusionOk="0">
                    <a:moveTo>
                      <a:pt x="478" y="615"/>
                    </a:moveTo>
                    <a:cubicBezTo>
                      <a:pt x="888" y="0"/>
                      <a:pt x="1775" y="683"/>
                      <a:pt x="1366" y="1297"/>
                    </a:cubicBezTo>
                    <a:cubicBezTo>
                      <a:pt x="888" y="1843"/>
                      <a:pt x="1" y="1229"/>
                      <a:pt x="478" y="61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04" name="Google Shape;11004;p57"/>
              <p:cNvSpPr/>
              <p:nvPr/>
            </p:nvSpPr>
            <p:spPr>
              <a:xfrm>
                <a:off x="2473407" y="2725013"/>
                <a:ext cx="61059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1844" extrusionOk="0">
                    <a:moveTo>
                      <a:pt x="410" y="615"/>
                    </a:moveTo>
                    <a:cubicBezTo>
                      <a:pt x="888" y="1"/>
                      <a:pt x="1776" y="683"/>
                      <a:pt x="1366" y="1297"/>
                    </a:cubicBezTo>
                    <a:cubicBezTo>
                      <a:pt x="888" y="1844"/>
                      <a:pt x="1" y="1229"/>
                      <a:pt x="410" y="61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05" name="Google Shape;11005;p57"/>
              <p:cNvSpPr/>
              <p:nvPr/>
            </p:nvSpPr>
            <p:spPr>
              <a:xfrm>
                <a:off x="1105324" y="3168549"/>
                <a:ext cx="46963" cy="46963"/>
              </a:xfrm>
              <a:custGeom>
                <a:avLst/>
                <a:gdLst/>
                <a:ahLst/>
                <a:cxnLst/>
                <a:rect l="l" t="t" r="r" b="b"/>
                <a:pathLst>
                  <a:path w="1366" h="1366" extrusionOk="0">
                    <a:moveTo>
                      <a:pt x="887" y="137"/>
                    </a:moveTo>
                    <a:cubicBezTo>
                      <a:pt x="1297" y="273"/>
                      <a:pt x="1365" y="888"/>
                      <a:pt x="887" y="1161"/>
                    </a:cubicBezTo>
                    <a:cubicBezTo>
                      <a:pt x="478" y="1365"/>
                      <a:pt x="0" y="888"/>
                      <a:pt x="137" y="478"/>
                    </a:cubicBezTo>
                    <a:cubicBezTo>
                      <a:pt x="273" y="137"/>
                      <a:pt x="546" y="0"/>
                      <a:pt x="887" y="137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06" name="Google Shape;11006;p57"/>
              <p:cNvSpPr/>
              <p:nvPr/>
            </p:nvSpPr>
            <p:spPr>
              <a:xfrm>
                <a:off x="2794929" y="3731762"/>
                <a:ext cx="46963" cy="46963"/>
              </a:xfrm>
              <a:custGeom>
                <a:avLst/>
                <a:gdLst/>
                <a:ahLst/>
                <a:cxnLst/>
                <a:rect l="l" t="t" r="r" b="b"/>
                <a:pathLst>
                  <a:path w="1366" h="1366" extrusionOk="0">
                    <a:moveTo>
                      <a:pt x="819" y="68"/>
                    </a:moveTo>
                    <a:cubicBezTo>
                      <a:pt x="1297" y="273"/>
                      <a:pt x="1365" y="887"/>
                      <a:pt x="887" y="1092"/>
                    </a:cubicBezTo>
                    <a:cubicBezTo>
                      <a:pt x="478" y="1365"/>
                      <a:pt x="0" y="887"/>
                      <a:pt x="137" y="478"/>
                    </a:cubicBezTo>
                    <a:cubicBezTo>
                      <a:pt x="205" y="137"/>
                      <a:pt x="546" y="0"/>
                      <a:pt x="819" y="68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07" name="Google Shape;11007;p57"/>
              <p:cNvSpPr/>
              <p:nvPr/>
            </p:nvSpPr>
            <p:spPr>
              <a:xfrm>
                <a:off x="2196511" y="2748494"/>
                <a:ext cx="352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1025" extrusionOk="0">
                    <a:moveTo>
                      <a:pt x="956" y="614"/>
                    </a:moveTo>
                    <a:cubicBezTo>
                      <a:pt x="888" y="888"/>
                      <a:pt x="615" y="1024"/>
                      <a:pt x="342" y="956"/>
                    </a:cubicBezTo>
                    <a:cubicBezTo>
                      <a:pt x="137" y="888"/>
                      <a:pt x="1" y="614"/>
                      <a:pt x="69" y="341"/>
                    </a:cubicBezTo>
                    <a:cubicBezTo>
                      <a:pt x="137" y="68"/>
                      <a:pt x="410" y="0"/>
                      <a:pt x="683" y="68"/>
                    </a:cubicBezTo>
                    <a:cubicBezTo>
                      <a:pt x="888" y="137"/>
                      <a:pt x="1024" y="410"/>
                      <a:pt x="956" y="61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08" name="Google Shape;11008;p57"/>
              <p:cNvSpPr/>
              <p:nvPr/>
            </p:nvSpPr>
            <p:spPr>
              <a:xfrm>
                <a:off x="1717804" y="4158831"/>
                <a:ext cx="30529" cy="37577"/>
              </a:xfrm>
              <a:custGeom>
                <a:avLst/>
                <a:gdLst/>
                <a:ahLst/>
                <a:cxnLst/>
                <a:rect l="l" t="t" r="r" b="b"/>
                <a:pathLst>
                  <a:path w="888" h="1093" extrusionOk="0">
                    <a:moveTo>
                      <a:pt x="887" y="683"/>
                    </a:moveTo>
                    <a:cubicBezTo>
                      <a:pt x="614" y="1093"/>
                      <a:pt x="0" y="888"/>
                      <a:pt x="0" y="410"/>
                    </a:cubicBezTo>
                    <a:cubicBezTo>
                      <a:pt x="273" y="1"/>
                      <a:pt x="887" y="206"/>
                      <a:pt x="887" y="683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09" name="Google Shape;11009;p57"/>
              <p:cNvSpPr/>
              <p:nvPr/>
            </p:nvSpPr>
            <p:spPr>
              <a:xfrm>
                <a:off x="2694024" y="3454831"/>
                <a:ext cx="39915" cy="42287"/>
              </a:xfrm>
              <a:custGeom>
                <a:avLst/>
                <a:gdLst/>
                <a:ahLst/>
                <a:cxnLst/>
                <a:rect l="l" t="t" r="r" b="b"/>
                <a:pathLst>
                  <a:path w="1161" h="1230" extrusionOk="0">
                    <a:moveTo>
                      <a:pt x="751" y="1229"/>
                    </a:moveTo>
                    <a:cubicBezTo>
                      <a:pt x="0" y="1229"/>
                      <a:pt x="1160" y="1"/>
                      <a:pt x="1160" y="751"/>
                    </a:cubicBezTo>
                    <a:cubicBezTo>
                      <a:pt x="1160" y="1024"/>
                      <a:pt x="956" y="1229"/>
                      <a:pt x="751" y="1229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10" name="Google Shape;11010;p57"/>
              <p:cNvSpPr/>
              <p:nvPr/>
            </p:nvSpPr>
            <p:spPr>
              <a:xfrm>
                <a:off x="1210905" y="3433722"/>
                <a:ext cx="42287" cy="42253"/>
              </a:xfrm>
              <a:custGeom>
                <a:avLst/>
                <a:gdLst/>
                <a:ahLst/>
                <a:cxnLst/>
                <a:rect l="l" t="t" r="r" b="b"/>
                <a:pathLst>
                  <a:path w="1230" h="1229" extrusionOk="0">
                    <a:moveTo>
                      <a:pt x="478" y="1229"/>
                    </a:moveTo>
                    <a:cubicBezTo>
                      <a:pt x="205" y="1229"/>
                      <a:pt x="1" y="1024"/>
                      <a:pt x="1" y="751"/>
                    </a:cubicBezTo>
                    <a:cubicBezTo>
                      <a:pt x="1" y="0"/>
                      <a:pt x="1229" y="1229"/>
                      <a:pt x="478" y="1229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11" name="Google Shape;11011;p57"/>
              <p:cNvSpPr/>
              <p:nvPr/>
            </p:nvSpPr>
            <p:spPr>
              <a:xfrm>
                <a:off x="2177739" y="4165879"/>
                <a:ext cx="32902" cy="35239"/>
              </a:xfrm>
              <a:custGeom>
                <a:avLst/>
                <a:gdLst/>
                <a:ahLst/>
                <a:cxnLst/>
                <a:rect l="l" t="t" r="r" b="b"/>
                <a:pathLst>
                  <a:path w="957" h="1025" extrusionOk="0">
                    <a:moveTo>
                      <a:pt x="1" y="683"/>
                    </a:moveTo>
                    <a:cubicBezTo>
                      <a:pt x="1" y="205"/>
                      <a:pt x="615" y="1"/>
                      <a:pt x="888" y="410"/>
                    </a:cubicBezTo>
                    <a:cubicBezTo>
                      <a:pt x="956" y="615"/>
                      <a:pt x="820" y="888"/>
                      <a:pt x="547" y="1024"/>
                    </a:cubicBezTo>
                    <a:cubicBezTo>
                      <a:pt x="342" y="1024"/>
                      <a:pt x="69" y="888"/>
                      <a:pt x="1" y="683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12" name="Google Shape;11012;p57"/>
              <p:cNvSpPr/>
              <p:nvPr/>
            </p:nvSpPr>
            <p:spPr>
              <a:xfrm>
                <a:off x="1734203" y="2741446"/>
                <a:ext cx="37612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1094" h="1025" extrusionOk="0">
                    <a:moveTo>
                      <a:pt x="69" y="683"/>
                    </a:moveTo>
                    <a:cubicBezTo>
                      <a:pt x="1" y="410"/>
                      <a:pt x="137" y="137"/>
                      <a:pt x="410" y="69"/>
                    </a:cubicBezTo>
                    <a:cubicBezTo>
                      <a:pt x="615" y="0"/>
                      <a:pt x="888" y="137"/>
                      <a:pt x="957" y="342"/>
                    </a:cubicBezTo>
                    <a:cubicBezTo>
                      <a:pt x="1093" y="615"/>
                      <a:pt x="957" y="888"/>
                      <a:pt x="683" y="956"/>
                    </a:cubicBezTo>
                    <a:cubicBezTo>
                      <a:pt x="410" y="1024"/>
                      <a:pt x="206" y="888"/>
                      <a:pt x="69" y="683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13" name="Google Shape;11013;p57"/>
              <p:cNvSpPr/>
              <p:nvPr/>
            </p:nvSpPr>
            <p:spPr>
              <a:xfrm>
                <a:off x="1344678" y="3874886"/>
                <a:ext cx="44625" cy="44625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1298" extrusionOk="0">
                    <a:moveTo>
                      <a:pt x="273" y="410"/>
                    </a:moveTo>
                    <a:cubicBezTo>
                      <a:pt x="751" y="1"/>
                      <a:pt x="1297" y="752"/>
                      <a:pt x="819" y="1161"/>
                    </a:cubicBezTo>
                    <a:cubicBezTo>
                      <a:pt x="615" y="1298"/>
                      <a:pt x="342" y="1229"/>
                      <a:pt x="137" y="1025"/>
                    </a:cubicBezTo>
                    <a:cubicBezTo>
                      <a:pt x="0" y="820"/>
                      <a:pt x="68" y="547"/>
                      <a:pt x="273" y="41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14" name="Google Shape;11014;p57"/>
              <p:cNvSpPr/>
              <p:nvPr/>
            </p:nvSpPr>
            <p:spPr>
              <a:xfrm>
                <a:off x="2564927" y="3023053"/>
                <a:ext cx="46997" cy="49301"/>
              </a:xfrm>
              <a:custGeom>
                <a:avLst/>
                <a:gdLst/>
                <a:ahLst/>
                <a:cxnLst/>
                <a:rect l="l" t="t" r="r" b="b"/>
                <a:pathLst>
                  <a:path w="1367" h="1434" extrusionOk="0">
                    <a:moveTo>
                      <a:pt x="274" y="205"/>
                    </a:moveTo>
                    <a:cubicBezTo>
                      <a:pt x="479" y="0"/>
                      <a:pt x="752" y="69"/>
                      <a:pt x="888" y="273"/>
                    </a:cubicBezTo>
                    <a:cubicBezTo>
                      <a:pt x="1366" y="819"/>
                      <a:pt x="479" y="1434"/>
                      <a:pt x="137" y="819"/>
                    </a:cubicBezTo>
                    <a:cubicBezTo>
                      <a:pt x="1" y="615"/>
                      <a:pt x="69" y="342"/>
                      <a:pt x="274" y="20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15" name="Google Shape;11015;p57"/>
              <p:cNvSpPr/>
              <p:nvPr/>
            </p:nvSpPr>
            <p:spPr>
              <a:xfrm>
                <a:off x="1361111" y="3006619"/>
                <a:ext cx="35205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1025" extrusionOk="0">
                    <a:moveTo>
                      <a:pt x="751" y="137"/>
                    </a:moveTo>
                    <a:cubicBezTo>
                      <a:pt x="956" y="274"/>
                      <a:pt x="1024" y="615"/>
                      <a:pt x="819" y="820"/>
                    </a:cubicBezTo>
                    <a:cubicBezTo>
                      <a:pt x="683" y="956"/>
                      <a:pt x="410" y="1024"/>
                      <a:pt x="273" y="888"/>
                    </a:cubicBezTo>
                    <a:cubicBezTo>
                      <a:pt x="0" y="751"/>
                      <a:pt x="0" y="410"/>
                      <a:pt x="137" y="205"/>
                    </a:cubicBezTo>
                    <a:cubicBezTo>
                      <a:pt x="273" y="69"/>
                      <a:pt x="546" y="0"/>
                      <a:pt x="751" y="137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16" name="Google Shape;11016;p57"/>
              <p:cNvSpPr/>
              <p:nvPr/>
            </p:nvSpPr>
            <p:spPr>
              <a:xfrm>
                <a:off x="2550866" y="3898368"/>
                <a:ext cx="42287" cy="37577"/>
              </a:xfrm>
              <a:custGeom>
                <a:avLst/>
                <a:gdLst/>
                <a:ahLst/>
                <a:cxnLst/>
                <a:rect l="l" t="t" r="r" b="b"/>
                <a:pathLst>
                  <a:path w="1230" h="1093" extrusionOk="0">
                    <a:moveTo>
                      <a:pt x="888" y="205"/>
                    </a:moveTo>
                    <a:cubicBezTo>
                      <a:pt x="1229" y="410"/>
                      <a:pt x="1093" y="956"/>
                      <a:pt x="683" y="1024"/>
                    </a:cubicBezTo>
                    <a:cubicBezTo>
                      <a:pt x="273" y="1092"/>
                      <a:pt x="0" y="615"/>
                      <a:pt x="205" y="273"/>
                    </a:cubicBezTo>
                    <a:cubicBezTo>
                      <a:pt x="342" y="69"/>
                      <a:pt x="683" y="0"/>
                      <a:pt x="888" y="20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1017" name="Google Shape;11017;p57"/>
            <p:cNvGrpSpPr/>
            <p:nvPr/>
          </p:nvGrpSpPr>
          <p:grpSpPr>
            <a:xfrm flipH="1">
              <a:off x="1186487" y="3348936"/>
              <a:ext cx="683075" cy="712296"/>
              <a:chOff x="1609851" y="1570464"/>
              <a:chExt cx="1473733" cy="1539433"/>
            </a:xfrm>
          </p:grpSpPr>
          <p:sp>
            <p:nvSpPr>
              <p:cNvPr id="11018" name="Google Shape;11018;p57"/>
              <p:cNvSpPr/>
              <p:nvPr/>
            </p:nvSpPr>
            <p:spPr>
              <a:xfrm>
                <a:off x="2083882" y="2441068"/>
                <a:ext cx="117373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26" extrusionOk="0">
                    <a:moveTo>
                      <a:pt x="3413" y="0"/>
                    </a:moveTo>
                    <a:lnTo>
                      <a:pt x="0" y="2389"/>
                    </a:lnTo>
                    <a:lnTo>
                      <a:pt x="68" y="2526"/>
                    </a:lnTo>
                    <a:lnTo>
                      <a:pt x="3413" y="69"/>
                    </a:lnTo>
                    <a:lnTo>
                      <a:pt x="341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19" name="Google Shape;11019;p57"/>
              <p:cNvSpPr/>
              <p:nvPr/>
            </p:nvSpPr>
            <p:spPr>
              <a:xfrm>
                <a:off x="2039291" y="2403525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2935" y="0"/>
                    </a:moveTo>
                    <a:lnTo>
                      <a:pt x="0" y="888"/>
                    </a:lnTo>
                    <a:lnTo>
                      <a:pt x="0" y="1024"/>
                    </a:lnTo>
                    <a:lnTo>
                      <a:pt x="2935" y="69"/>
                    </a:lnTo>
                    <a:lnTo>
                      <a:pt x="293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20" name="Google Shape;11020;p57"/>
              <p:cNvSpPr/>
              <p:nvPr/>
            </p:nvSpPr>
            <p:spPr>
              <a:xfrm>
                <a:off x="2151920" y="2513816"/>
                <a:ext cx="68107" cy="86844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26" extrusionOk="0">
                    <a:moveTo>
                      <a:pt x="1980" y="0"/>
                    </a:moveTo>
                    <a:lnTo>
                      <a:pt x="1" y="2458"/>
                    </a:lnTo>
                    <a:lnTo>
                      <a:pt x="137" y="2526"/>
                    </a:lnTo>
                    <a:lnTo>
                      <a:pt x="198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21" name="Google Shape;11021;p57"/>
              <p:cNvSpPr/>
              <p:nvPr/>
            </p:nvSpPr>
            <p:spPr>
              <a:xfrm>
                <a:off x="2241102" y="2509106"/>
                <a:ext cx="49301" cy="133807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892" extrusionOk="0">
                    <a:moveTo>
                      <a:pt x="1366" y="1"/>
                    </a:moveTo>
                    <a:lnTo>
                      <a:pt x="0" y="3892"/>
                    </a:lnTo>
                    <a:lnTo>
                      <a:pt x="69" y="3892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22" name="Google Shape;11022;p57"/>
              <p:cNvSpPr/>
              <p:nvPr/>
            </p:nvSpPr>
            <p:spPr>
              <a:xfrm>
                <a:off x="2158968" y="2074990"/>
                <a:ext cx="61059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2595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775" y="2594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23" name="Google Shape;11023;p57"/>
              <p:cNvSpPr/>
              <p:nvPr/>
            </p:nvSpPr>
            <p:spPr>
              <a:xfrm>
                <a:off x="2022858" y="2333115"/>
                <a:ext cx="145531" cy="4744"/>
              </a:xfrm>
              <a:custGeom>
                <a:avLst/>
                <a:gdLst/>
                <a:ahLst/>
                <a:cxnLst/>
                <a:rect l="l" t="t" r="r" b="b"/>
                <a:pathLst>
                  <a:path w="4233" h="138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4232" y="137"/>
                    </a:lnTo>
                    <a:lnTo>
                      <a:pt x="4232" y="69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24" name="Google Shape;11024;p57"/>
              <p:cNvSpPr/>
              <p:nvPr/>
            </p:nvSpPr>
            <p:spPr>
              <a:xfrm>
                <a:off x="2346717" y="2016303"/>
                <a:ext cx="4710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137" h="3073" extrusionOk="0">
                    <a:moveTo>
                      <a:pt x="0" y="1"/>
                    </a:moveTo>
                    <a:lnTo>
                      <a:pt x="0" y="3072"/>
                    </a:lnTo>
                    <a:lnTo>
                      <a:pt x="137" y="3072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25" name="Google Shape;11025;p57"/>
              <p:cNvSpPr/>
              <p:nvPr/>
            </p:nvSpPr>
            <p:spPr>
              <a:xfrm>
                <a:off x="2086220" y="2143028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69" y="1"/>
                    </a:moveTo>
                    <a:lnTo>
                      <a:pt x="0" y="137"/>
                    </a:lnTo>
                    <a:lnTo>
                      <a:pt x="3413" y="2595"/>
                    </a:lnTo>
                    <a:lnTo>
                      <a:pt x="3413" y="2526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26" name="Google Shape;11026;p57"/>
              <p:cNvSpPr/>
              <p:nvPr/>
            </p:nvSpPr>
            <p:spPr>
              <a:xfrm>
                <a:off x="2492179" y="2445744"/>
                <a:ext cx="117373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3414" h="2595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69"/>
                    </a:cubicBezTo>
                    <a:lnTo>
                      <a:pt x="3277" y="2595"/>
                    </a:lnTo>
                    <a:cubicBezTo>
                      <a:pt x="3346" y="2527"/>
                      <a:pt x="3346" y="2527"/>
                      <a:pt x="3414" y="2458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27" name="Google Shape;11027;p57"/>
              <p:cNvSpPr/>
              <p:nvPr/>
            </p:nvSpPr>
            <p:spPr>
              <a:xfrm>
                <a:off x="2342007" y="2556069"/>
                <a:ext cx="4744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138" h="3072" extrusionOk="0">
                    <a:moveTo>
                      <a:pt x="69" y="0"/>
                    </a:moveTo>
                    <a:lnTo>
                      <a:pt x="1" y="3072"/>
                    </a:lnTo>
                    <a:lnTo>
                      <a:pt x="137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28" name="Google Shape;11028;p57"/>
              <p:cNvSpPr/>
              <p:nvPr/>
            </p:nvSpPr>
            <p:spPr>
              <a:xfrm>
                <a:off x="2553203" y="2241596"/>
                <a:ext cx="103278" cy="32902"/>
              </a:xfrm>
              <a:custGeom>
                <a:avLst/>
                <a:gdLst/>
                <a:ahLst/>
                <a:cxnLst/>
                <a:rect l="l" t="t" r="r" b="b"/>
                <a:pathLst>
                  <a:path w="3004" h="957" extrusionOk="0">
                    <a:moveTo>
                      <a:pt x="2936" y="1"/>
                    </a:moveTo>
                    <a:lnTo>
                      <a:pt x="1" y="888"/>
                    </a:lnTo>
                    <a:lnTo>
                      <a:pt x="1" y="956"/>
                    </a:lnTo>
                    <a:lnTo>
                      <a:pt x="3004" y="137"/>
                    </a:lnTo>
                    <a:cubicBezTo>
                      <a:pt x="3004" y="137"/>
                      <a:pt x="3004" y="1"/>
                      <a:pt x="2936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29" name="Google Shape;11029;p57"/>
              <p:cNvSpPr/>
              <p:nvPr/>
            </p:nvSpPr>
            <p:spPr>
              <a:xfrm>
                <a:off x="2527384" y="2340163"/>
                <a:ext cx="143193" cy="4710"/>
              </a:xfrm>
              <a:custGeom>
                <a:avLst/>
                <a:gdLst/>
                <a:ahLst/>
                <a:cxnLst/>
                <a:rect l="l" t="t" r="r" b="b"/>
                <a:pathLst>
                  <a:path w="4165" h="137" extrusionOk="0">
                    <a:moveTo>
                      <a:pt x="1" y="0"/>
                    </a:moveTo>
                    <a:lnTo>
                      <a:pt x="1" y="69"/>
                    </a:lnTo>
                    <a:lnTo>
                      <a:pt x="4165" y="137"/>
                    </a:lnTo>
                    <a:lnTo>
                      <a:pt x="416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30" name="Google Shape;11030;p57"/>
              <p:cNvSpPr/>
              <p:nvPr/>
            </p:nvSpPr>
            <p:spPr>
              <a:xfrm>
                <a:off x="2471070" y="2513816"/>
                <a:ext cx="65735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2595" extrusionOk="0">
                    <a:moveTo>
                      <a:pt x="1" y="0"/>
                    </a:moveTo>
                    <a:lnTo>
                      <a:pt x="1775" y="2594"/>
                    </a:lnTo>
                    <a:lnTo>
                      <a:pt x="1912" y="252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31" name="Google Shape;11031;p57"/>
              <p:cNvSpPr/>
              <p:nvPr/>
            </p:nvSpPr>
            <p:spPr>
              <a:xfrm>
                <a:off x="2400659" y="2509106"/>
                <a:ext cx="44625" cy="138517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9" extrusionOk="0">
                    <a:moveTo>
                      <a:pt x="1" y="1"/>
                    </a:moveTo>
                    <a:lnTo>
                      <a:pt x="1161" y="4028"/>
                    </a:lnTo>
                    <a:lnTo>
                      <a:pt x="1298" y="4028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32" name="Google Shape;11032;p57"/>
              <p:cNvSpPr/>
              <p:nvPr/>
            </p:nvSpPr>
            <p:spPr>
              <a:xfrm>
                <a:off x="1936048" y="2030399"/>
                <a:ext cx="145496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232" h="3209" extrusionOk="0">
                    <a:moveTo>
                      <a:pt x="137" y="0"/>
                    </a:moveTo>
                    <a:lnTo>
                      <a:pt x="0" y="137"/>
                    </a:lnTo>
                    <a:lnTo>
                      <a:pt x="4164" y="3209"/>
                    </a:lnTo>
                    <a:lnTo>
                      <a:pt x="4232" y="3072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33" name="Google Shape;11033;p57"/>
              <p:cNvSpPr/>
              <p:nvPr/>
            </p:nvSpPr>
            <p:spPr>
              <a:xfrm>
                <a:off x="1860928" y="2171185"/>
                <a:ext cx="169012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4916" h="1776" extrusionOk="0">
                    <a:moveTo>
                      <a:pt x="69" y="1"/>
                    </a:moveTo>
                    <a:lnTo>
                      <a:pt x="1" y="206"/>
                    </a:lnTo>
                    <a:lnTo>
                      <a:pt x="4915" y="1776"/>
                    </a:lnTo>
                    <a:lnTo>
                      <a:pt x="4915" y="1707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34" name="Google Shape;11034;p57"/>
              <p:cNvSpPr/>
              <p:nvPr/>
            </p:nvSpPr>
            <p:spPr>
              <a:xfrm>
                <a:off x="2766772" y="2654603"/>
                <a:ext cx="79796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321" h="1844" extrusionOk="0">
                    <a:moveTo>
                      <a:pt x="137" y="1"/>
                    </a:moveTo>
                    <a:cubicBezTo>
                      <a:pt x="137" y="69"/>
                      <a:pt x="68" y="137"/>
                      <a:pt x="0" y="206"/>
                    </a:cubicBezTo>
                    <a:lnTo>
                      <a:pt x="2184" y="1844"/>
                    </a:lnTo>
                    <a:lnTo>
                      <a:pt x="2253" y="1776"/>
                    </a:lnTo>
                    <a:lnTo>
                      <a:pt x="2321" y="1639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35" name="Google Shape;11035;p57"/>
              <p:cNvSpPr/>
              <p:nvPr/>
            </p:nvSpPr>
            <p:spPr>
              <a:xfrm>
                <a:off x="1837481" y="2328440"/>
                <a:ext cx="176026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5120" h="274" extrusionOk="0">
                    <a:moveTo>
                      <a:pt x="0" y="0"/>
                    </a:moveTo>
                    <a:cubicBezTo>
                      <a:pt x="0" y="68"/>
                      <a:pt x="0" y="137"/>
                      <a:pt x="0" y="205"/>
                    </a:cubicBezTo>
                    <a:lnTo>
                      <a:pt x="5120" y="273"/>
                    </a:lnTo>
                    <a:lnTo>
                      <a:pt x="5120" y="137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36" name="Google Shape;11036;p57"/>
              <p:cNvSpPr/>
              <p:nvPr/>
            </p:nvSpPr>
            <p:spPr>
              <a:xfrm>
                <a:off x="1722479" y="2323729"/>
                <a:ext cx="93892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74" extrusionOk="0">
                    <a:moveTo>
                      <a:pt x="1" y="1"/>
                    </a:moveTo>
                    <a:lnTo>
                      <a:pt x="1" y="205"/>
                    </a:lnTo>
                    <a:lnTo>
                      <a:pt x="1" y="274"/>
                    </a:lnTo>
                    <a:lnTo>
                      <a:pt x="2731" y="274"/>
                    </a:lnTo>
                    <a:cubicBezTo>
                      <a:pt x="2731" y="205"/>
                      <a:pt x="2731" y="137"/>
                      <a:pt x="2731" y="69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37" name="Google Shape;11037;p57"/>
              <p:cNvSpPr/>
              <p:nvPr/>
            </p:nvSpPr>
            <p:spPr>
              <a:xfrm>
                <a:off x="2403032" y="2032737"/>
                <a:ext cx="49301" cy="136145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3960" extrusionOk="0">
                    <a:moveTo>
                      <a:pt x="1365" y="1"/>
                    </a:moveTo>
                    <a:lnTo>
                      <a:pt x="0" y="3960"/>
                    </a:lnTo>
                    <a:lnTo>
                      <a:pt x="68" y="3960"/>
                    </a:lnTo>
                    <a:lnTo>
                      <a:pt x="143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38" name="Google Shape;11038;p57"/>
              <p:cNvSpPr/>
              <p:nvPr/>
            </p:nvSpPr>
            <p:spPr>
              <a:xfrm>
                <a:off x="2611890" y="2539636"/>
                <a:ext cx="147868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4301" h="3209" extrusionOk="0">
                    <a:moveTo>
                      <a:pt x="137" y="0"/>
                    </a:moveTo>
                    <a:lnTo>
                      <a:pt x="0" y="69"/>
                    </a:lnTo>
                    <a:lnTo>
                      <a:pt x="4164" y="3208"/>
                    </a:lnTo>
                    <a:lnTo>
                      <a:pt x="4300" y="3004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39" name="Google Shape;11039;p57"/>
              <p:cNvSpPr/>
              <p:nvPr/>
            </p:nvSpPr>
            <p:spPr>
              <a:xfrm>
                <a:off x="2663494" y="2443406"/>
                <a:ext cx="171350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844" extrusionOk="0">
                    <a:moveTo>
                      <a:pt x="1" y="1"/>
                    </a:moveTo>
                    <a:cubicBezTo>
                      <a:pt x="1" y="69"/>
                      <a:pt x="1" y="69"/>
                      <a:pt x="1" y="137"/>
                    </a:cubicBezTo>
                    <a:lnTo>
                      <a:pt x="4915" y="1844"/>
                    </a:lnTo>
                    <a:lnTo>
                      <a:pt x="4984" y="1707"/>
                    </a:lnTo>
                    <a:lnTo>
                      <a:pt x="4984" y="1639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40" name="Google Shape;11040;p57"/>
              <p:cNvSpPr/>
              <p:nvPr/>
            </p:nvSpPr>
            <p:spPr>
              <a:xfrm>
                <a:off x="2851244" y="211019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80"/>
                    </a:lnTo>
                    <a:cubicBezTo>
                      <a:pt x="0" y="1980"/>
                      <a:pt x="69" y="2048"/>
                      <a:pt x="69" y="2116"/>
                    </a:cubicBezTo>
                    <a:lnTo>
                      <a:pt x="6212" y="205"/>
                    </a:lnTo>
                    <a:cubicBezTo>
                      <a:pt x="6212" y="137"/>
                      <a:pt x="6212" y="68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41" name="Google Shape;11041;p57"/>
              <p:cNvSpPr/>
              <p:nvPr/>
            </p:nvSpPr>
            <p:spPr>
              <a:xfrm>
                <a:off x="2250488" y="2030399"/>
                <a:ext cx="44625" cy="138483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4028" extrusionOk="0">
                    <a:moveTo>
                      <a:pt x="69" y="0"/>
                    </a:moveTo>
                    <a:lnTo>
                      <a:pt x="0" y="69"/>
                    </a:lnTo>
                    <a:lnTo>
                      <a:pt x="1229" y="4028"/>
                    </a:lnTo>
                    <a:lnTo>
                      <a:pt x="1297" y="4028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42" name="Google Shape;11042;p57"/>
              <p:cNvSpPr/>
              <p:nvPr/>
            </p:nvSpPr>
            <p:spPr>
              <a:xfrm>
                <a:off x="2489841" y="2150076"/>
                <a:ext cx="119711" cy="86878"/>
              </a:xfrm>
              <a:custGeom>
                <a:avLst/>
                <a:gdLst/>
                <a:ahLst/>
                <a:cxnLst/>
                <a:rect l="l" t="t" r="r" b="b"/>
                <a:pathLst>
                  <a:path w="3482" h="2527" extrusionOk="0">
                    <a:moveTo>
                      <a:pt x="3414" y="1"/>
                    </a:moveTo>
                    <a:lnTo>
                      <a:pt x="1" y="2458"/>
                    </a:lnTo>
                    <a:lnTo>
                      <a:pt x="69" y="2458"/>
                    </a:lnTo>
                    <a:lnTo>
                      <a:pt x="69" y="2526"/>
                    </a:lnTo>
                    <a:lnTo>
                      <a:pt x="3482" y="137"/>
                    </a:lnTo>
                    <a:lnTo>
                      <a:pt x="341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43" name="Google Shape;11043;p57"/>
              <p:cNvSpPr/>
              <p:nvPr/>
            </p:nvSpPr>
            <p:spPr>
              <a:xfrm>
                <a:off x="2473407" y="2077328"/>
                <a:ext cx="68107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95" extrusionOk="0">
                    <a:moveTo>
                      <a:pt x="1844" y="1"/>
                    </a:moveTo>
                    <a:lnTo>
                      <a:pt x="1" y="2526"/>
                    </a:lnTo>
                    <a:lnTo>
                      <a:pt x="69" y="2526"/>
                    </a:lnTo>
                    <a:lnTo>
                      <a:pt x="69" y="2594"/>
                    </a:lnTo>
                    <a:lnTo>
                      <a:pt x="1980" y="137"/>
                    </a:lnTo>
                    <a:lnTo>
                      <a:pt x="184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44" name="Google Shape;11044;p57"/>
              <p:cNvSpPr/>
              <p:nvPr/>
            </p:nvSpPr>
            <p:spPr>
              <a:xfrm>
                <a:off x="2041629" y="2234548"/>
                <a:ext cx="100940" cy="37577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93" extrusionOk="0">
                    <a:moveTo>
                      <a:pt x="1" y="1"/>
                    </a:moveTo>
                    <a:lnTo>
                      <a:pt x="1" y="137"/>
                    </a:lnTo>
                    <a:lnTo>
                      <a:pt x="2936" y="1093"/>
                    </a:lnTo>
                    <a:cubicBezTo>
                      <a:pt x="2936" y="1025"/>
                      <a:pt x="2936" y="1025"/>
                      <a:pt x="2936" y="1025"/>
                    </a:cubicBez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45" name="Google Shape;11045;p57"/>
              <p:cNvSpPr/>
              <p:nvPr/>
            </p:nvSpPr>
            <p:spPr>
              <a:xfrm>
                <a:off x="1846866" y="1959989"/>
                <a:ext cx="77458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2253" h="1844" extrusionOk="0">
                    <a:moveTo>
                      <a:pt x="137" y="1"/>
                    </a:moveTo>
                    <a:lnTo>
                      <a:pt x="69" y="69"/>
                    </a:lnTo>
                    <a:cubicBezTo>
                      <a:pt x="69" y="137"/>
                      <a:pt x="0" y="137"/>
                      <a:pt x="0" y="205"/>
                    </a:cubicBezTo>
                    <a:lnTo>
                      <a:pt x="2184" y="1844"/>
                    </a:lnTo>
                    <a:lnTo>
                      <a:pt x="2253" y="170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46" name="Google Shape;11046;p57"/>
              <p:cNvSpPr/>
              <p:nvPr/>
            </p:nvSpPr>
            <p:spPr>
              <a:xfrm>
                <a:off x="2553203" y="2408201"/>
                <a:ext cx="1009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25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2936" y="1025"/>
                    </a:lnTo>
                    <a:lnTo>
                      <a:pt x="2936" y="956"/>
                    </a:lnTo>
                    <a:lnTo>
                      <a:pt x="1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47" name="Google Shape;11047;p57"/>
              <p:cNvSpPr/>
              <p:nvPr/>
            </p:nvSpPr>
            <p:spPr>
              <a:xfrm>
                <a:off x="2665832" y="2182943"/>
                <a:ext cx="171350" cy="58687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7" extrusionOk="0">
                    <a:moveTo>
                      <a:pt x="4916" y="0"/>
                    </a:moveTo>
                    <a:lnTo>
                      <a:pt x="1" y="1570"/>
                    </a:lnTo>
                    <a:lnTo>
                      <a:pt x="1" y="1707"/>
                    </a:lnTo>
                    <a:lnTo>
                      <a:pt x="4984" y="137"/>
                    </a:lnTo>
                    <a:lnTo>
                      <a:pt x="491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48" name="Google Shape;11048;p57"/>
              <p:cNvSpPr/>
              <p:nvPr/>
            </p:nvSpPr>
            <p:spPr>
              <a:xfrm>
                <a:off x="1858590" y="2436358"/>
                <a:ext cx="171350" cy="58721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1708" extrusionOk="0">
                    <a:moveTo>
                      <a:pt x="4915" y="1"/>
                    </a:moveTo>
                    <a:lnTo>
                      <a:pt x="1" y="1503"/>
                    </a:lnTo>
                    <a:lnTo>
                      <a:pt x="69" y="1707"/>
                    </a:lnTo>
                    <a:lnTo>
                      <a:pt x="4983" y="137"/>
                    </a:lnTo>
                    <a:cubicBezTo>
                      <a:pt x="4983" y="69"/>
                      <a:pt x="4983" y="69"/>
                      <a:pt x="4915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49" name="Google Shape;11049;p57"/>
              <p:cNvSpPr/>
              <p:nvPr/>
            </p:nvSpPr>
            <p:spPr>
              <a:xfrm>
                <a:off x="1633298" y="2096099"/>
                <a:ext cx="213603" cy="77493"/>
              </a:xfrm>
              <a:custGeom>
                <a:avLst/>
                <a:gdLst/>
                <a:ahLst/>
                <a:cxnLst/>
                <a:rect l="l" t="t" r="r" b="b"/>
                <a:pathLst>
                  <a:path w="6213" h="2254" extrusionOk="0">
                    <a:moveTo>
                      <a:pt x="69" y="1"/>
                    </a:moveTo>
                    <a:cubicBezTo>
                      <a:pt x="69" y="69"/>
                      <a:pt x="69" y="137"/>
                      <a:pt x="1" y="205"/>
                    </a:cubicBezTo>
                    <a:lnTo>
                      <a:pt x="6144" y="2185"/>
                    </a:lnTo>
                    <a:lnTo>
                      <a:pt x="6144" y="2253"/>
                    </a:lnTo>
                    <a:lnTo>
                      <a:pt x="6212" y="2048"/>
                    </a:lnTo>
                    <a:lnTo>
                      <a:pt x="6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50" name="Google Shape;11050;p57"/>
              <p:cNvSpPr/>
              <p:nvPr/>
            </p:nvSpPr>
            <p:spPr>
              <a:xfrm>
                <a:off x="2661157" y="1732359"/>
                <a:ext cx="136145" cy="183074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25" extrusionOk="0">
                    <a:moveTo>
                      <a:pt x="3755" y="1"/>
                    </a:moveTo>
                    <a:lnTo>
                      <a:pt x="0" y="5188"/>
                    </a:lnTo>
                    <a:lnTo>
                      <a:pt x="137" y="5325"/>
                    </a:lnTo>
                    <a:lnTo>
                      <a:pt x="3959" y="137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51" name="Google Shape;11051;p57"/>
              <p:cNvSpPr/>
              <p:nvPr/>
            </p:nvSpPr>
            <p:spPr>
              <a:xfrm>
                <a:off x="1907856" y="1722973"/>
                <a:ext cx="136145" cy="18544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394" extrusionOk="0">
                    <a:moveTo>
                      <a:pt x="206" y="1"/>
                    </a:moveTo>
                    <a:lnTo>
                      <a:pt x="1" y="137"/>
                    </a:lnTo>
                    <a:lnTo>
                      <a:pt x="3755" y="5393"/>
                    </a:lnTo>
                    <a:lnTo>
                      <a:pt x="3960" y="5325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52" name="Google Shape;11052;p57"/>
              <p:cNvSpPr/>
              <p:nvPr/>
            </p:nvSpPr>
            <p:spPr>
              <a:xfrm>
                <a:off x="2515660" y="1746455"/>
                <a:ext cx="37577" cy="91554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2663" extrusionOk="0">
                    <a:moveTo>
                      <a:pt x="888" y="0"/>
                    </a:moveTo>
                    <a:lnTo>
                      <a:pt x="1" y="2594"/>
                    </a:lnTo>
                    <a:lnTo>
                      <a:pt x="137" y="2662"/>
                    </a:lnTo>
                    <a:lnTo>
                      <a:pt x="1093" y="137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53" name="Google Shape;11053;p57"/>
              <p:cNvSpPr/>
              <p:nvPr/>
            </p:nvSpPr>
            <p:spPr>
              <a:xfrm>
                <a:off x="2161306" y="1741745"/>
                <a:ext cx="32902" cy="93926"/>
              </a:xfrm>
              <a:custGeom>
                <a:avLst/>
                <a:gdLst/>
                <a:ahLst/>
                <a:cxnLst/>
                <a:rect l="l" t="t" r="r" b="b"/>
                <a:pathLst>
                  <a:path w="957" h="2732" extrusionOk="0">
                    <a:moveTo>
                      <a:pt x="137" y="1"/>
                    </a:moveTo>
                    <a:lnTo>
                      <a:pt x="1" y="69"/>
                    </a:lnTo>
                    <a:lnTo>
                      <a:pt x="752" y="2731"/>
                    </a:lnTo>
                    <a:lnTo>
                      <a:pt x="956" y="266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54" name="Google Shape;11054;p57"/>
              <p:cNvSpPr/>
              <p:nvPr/>
            </p:nvSpPr>
            <p:spPr>
              <a:xfrm>
                <a:off x="1835108" y="2640541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0"/>
                    </a:moveTo>
                    <a:lnTo>
                      <a:pt x="1" y="1570"/>
                    </a:lnTo>
                    <a:lnTo>
                      <a:pt x="137" y="1775"/>
                    </a:lnTo>
                    <a:lnTo>
                      <a:pt x="2322" y="137"/>
                    </a:lnTo>
                    <a:cubicBezTo>
                      <a:pt x="2322" y="137"/>
                      <a:pt x="2253" y="69"/>
                      <a:pt x="225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55" name="Google Shape;11055;p57"/>
              <p:cNvSpPr/>
              <p:nvPr/>
            </p:nvSpPr>
            <p:spPr>
              <a:xfrm>
                <a:off x="2349055" y="1586863"/>
                <a:ext cx="9420" cy="222989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6" extrusionOk="0">
                    <a:moveTo>
                      <a:pt x="69" y="1"/>
                    </a:moveTo>
                    <a:lnTo>
                      <a:pt x="0" y="6485"/>
                    </a:lnTo>
                    <a:lnTo>
                      <a:pt x="205" y="6485"/>
                    </a:lnTo>
                    <a:lnTo>
                      <a:pt x="27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56" name="Google Shape;11056;p57"/>
              <p:cNvSpPr/>
              <p:nvPr/>
            </p:nvSpPr>
            <p:spPr>
              <a:xfrm>
                <a:off x="1628622" y="2495045"/>
                <a:ext cx="213569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117" extrusionOk="0">
                    <a:moveTo>
                      <a:pt x="6143" y="0"/>
                    </a:moveTo>
                    <a:lnTo>
                      <a:pt x="0" y="1912"/>
                    </a:lnTo>
                    <a:cubicBezTo>
                      <a:pt x="0" y="1980"/>
                      <a:pt x="0" y="2048"/>
                      <a:pt x="69" y="2116"/>
                    </a:cubicBezTo>
                    <a:lnTo>
                      <a:pt x="6212" y="137"/>
                    </a:lnTo>
                    <a:cubicBezTo>
                      <a:pt x="6212" y="137"/>
                      <a:pt x="6212" y="69"/>
                      <a:pt x="614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57" name="Google Shape;11057;p57"/>
              <p:cNvSpPr/>
              <p:nvPr/>
            </p:nvSpPr>
            <p:spPr>
              <a:xfrm>
                <a:off x="2651771" y="2769604"/>
                <a:ext cx="133807" cy="185411"/>
              </a:xfrm>
              <a:custGeom>
                <a:avLst/>
                <a:gdLst/>
                <a:ahLst/>
                <a:cxnLst/>
                <a:rect l="l" t="t" r="r" b="b"/>
                <a:pathLst>
                  <a:path w="3892" h="5393" extrusionOk="0">
                    <a:moveTo>
                      <a:pt x="69" y="0"/>
                    </a:moveTo>
                    <a:lnTo>
                      <a:pt x="0" y="137"/>
                    </a:lnTo>
                    <a:lnTo>
                      <a:pt x="3686" y="5393"/>
                    </a:lnTo>
                    <a:lnTo>
                      <a:pt x="3891" y="5256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58" name="Google Shape;11058;p57"/>
              <p:cNvSpPr/>
              <p:nvPr/>
            </p:nvSpPr>
            <p:spPr>
              <a:xfrm>
                <a:off x="2499227" y="2847027"/>
                <a:ext cx="35240" cy="89216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5" extrusionOk="0">
                    <a:moveTo>
                      <a:pt x="1" y="1"/>
                    </a:moveTo>
                    <a:lnTo>
                      <a:pt x="820" y="2595"/>
                    </a:lnTo>
                    <a:lnTo>
                      <a:pt x="1025" y="2527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59" name="Google Shape;11059;p57"/>
              <p:cNvSpPr/>
              <p:nvPr/>
            </p:nvSpPr>
            <p:spPr>
              <a:xfrm>
                <a:off x="2848906" y="2504431"/>
                <a:ext cx="213569" cy="79830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2322" extrusionOk="0">
                    <a:moveTo>
                      <a:pt x="68" y="0"/>
                    </a:moveTo>
                    <a:cubicBezTo>
                      <a:pt x="0" y="69"/>
                      <a:pt x="0" y="137"/>
                      <a:pt x="0" y="205"/>
                    </a:cubicBezTo>
                    <a:lnTo>
                      <a:pt x="6075" y="2321"/>
                    </a:lnTo>
                    <a:lnTo>
                      <a:pt x="6211" y="2048"/>
                    </a:lnTo>
                    <a:lnTo>
                      <a:pt x="6211" y="1980"/>
                    </a:lnTo>
                    <a:lnTo>
                      <a:pt x="6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60" name="Google Shape;11060;p57"/>
              <p:cNvSpPr/>
              <p:nvPr/>
            </p:nvSpPr>
            <p:spPr>
              <a:xfrm>
                <a:off x="2142534" y="2840014"/>
                <a:ext cx="35240" cy="89182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2594" extrusionOk="0">
                    <a:moveTo>
                      <a:pt x="888" y="0"/>
                    </a:moveTo>
                    <a:lnTo>
                      <a:pt x="1" y="2526"/>
                    </a:lnTo>
                    <a:lnTo>
                      <a:pt x="205" y="2594"/>
                    </a:lnTo>
                    <a:lnTo>
                      <a:pt x="1025" y="68"/>
                    </a:lnTo>
                    <a:lnTo>
                      <a:pt x="88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61" name="Google Shape;11061;p57"/>
              <p:cNvSpPr/>
              <p:nvPr/>
            </p:nvSpPr>
            <p:spPr>
              <a:xfrm>
                <a:off x="1896133" y="2762556"/>
                <a:ext cx="136145" cy="180736"/>
              </a:xfrm>
              <a:custGeom>
                <a:avLst/>
                <a:gdLst/>
                <a:ahLst/>
                <a:cxnLst/>
                <a:rect l="l" t="t" r="r" b="b"/>
                <a:pathLst>
                  <a:path w="3960" h="5257" extrusionOk="0">
                    <a:moveTo>
                      <a:pt x="3823" y="1"/>
                    </a:moveTo>
                    <a:lnTo>
                      <a:pt x="1" y="5120"/>
                    </a:lnTo>
                    <a:lnTo>
                      <a:pt x="137" y="5257"/>
                    </a:lnTo>
                    <a:lnTo>
                      <a:pt x="3960" y="69"/>
                    </a:lnTo>
                    <a:lnTo>
                      <a:pt x="382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62" name="Google Shape;11062;p57"/>
              <p:cNvSpPr/>
              <p:nvPr/>
            </p:nvSpPr>
            <p:spPr>
              <a:xfrm>
                <a:off x="2332621" y="2868171"/>
                <a:ext cx="9420" cy="222954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485" extrusionOk="0">
                    <a:moveTo>
                      <a:pt x="137" y="0"/>
                    </a:moveTo>
                    <a:lnTo>
                      <a:pt x="0" y="6485"/>
                    </a:lnTo>
                    <a:lnTo>
                      <a:pt x="274" y="6485"/>
                    </a:lnTo>
                    <a:lnTo>
                      <a:pt x="274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63" name="Google Shape;11063;p57"/>
              <p:cNvSpPr/>
              <p:nvPr/>
            </p:nvSpPr>
            <p:spPr>
              <a:xfrm>
                <a:off x="2349055" y="1828589"/>
                <a:ext cx="7082" cy="176026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0" extrusionOk="0">
                    <a:moveTo>
                      <a:pt x="0" y="0"/>
                    </a:moveTo>
                    <a:lnTo>
                      <a:pt x="0" y="5120"/>
                    </a:lnTo>
                    <a:lnTo>
                      <a:pt x="69" y="5120"/>
                    </a:lnTo>
                    <a:lnTo>
                      <a:pt x="20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64" name="Google Shape;11064;p57"/>
              <p:cNvSpPr/>
              <p:nvPr/>
            </p:nvSpPr>
            <p:spPr>
              <a:xfrm>
                <a:off x="2048677" y="1922446"/>
                <a:ext cx="105615" cy="147868"/>
              </a:xfrm>
              <a:custGeom>
                <a:avLst/>
                <a:gdLst/>
                <a:ahLst/>
                <a:cxnLst/>
                <a:rect l="l" t="t" r="r" b="b"/>
                <a:pathLst>
                  <a:path w="3072" h="4301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048" y="2936"/>
                    </a:lnTo>
                    <a:lnTo>
                      <a:pt x="3004" y="4301"/>
                    </a:lnTo>
                    <a:lnTo>
                      <a:pt x="3072" y="4164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65" name="Google Shape;11065;p57"/>
              <p:cNvSpPr/>
              <p:nvPr/>
            </p:nvSpPr>
            <p:spPr>
              <a:xfrm>
                <a:off x="2039291" y="260533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0" y="4164"/>
                    </a:lnTo>
                    <a:lnTo>
                      <a:pt x="137" y="4232"/>
                    </a:lnTo>
                    <a:lnTo>
                      <a:pt x="3208" y="137"/>
                    </a:lnTo>
                    <a:lnTo>
                      <a:pt x="307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66" name="Google Shape;11066;p57"/>
              <p:cNvSpPr/>
              <p:nvPr/>
            </p:nvSpPr>
            <p:spPr>
              <a:xfrm>
                <a:off x="2194173" y="1849698"/>
                <a:ext cx="56349" cy="171350"/>
              </a:xfrm>
              <a:custGeom>
                <a:avLst/>
                <a:gdLst/>
                <a:ahLst/>
                <a:cxnLst/>
                <a:rect l="l" t="t" r="r" b="b"/>
                <a:pathLst>
                  <a:path w="1639" h="4984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1502" y="4983"/>
                    </a:lnTo>
                    <a:lnTo>
                      <a:pt x="1638" y="4983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67" name="Google Shape;11067;p57"/>
              <p:cNvSpPr/>
              <p:nvPr/>
            </p:nvSpPr>
            <p:spPr>
              <a:xfrm>
                <a:off x="1926628" y="2530250"/>
                <a:ext cx="147903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4302" h="3072" extrusionOk="0">
                    <a:moveTo>
                      <a:pt x="4301" y="0"/>
                    </a:moveTo>
                    <a:lnTo>
                      <a:pt x="1" y="2935"/>
                    </a:lnTo>
                    <a:lnTo>
                      <a:pt x="138" y="3072"/>
                    </a:lnTo>
                    <a:lnTo>
                      <a:pt x="4301" y="69"/>
                    </a:lnTo>
                    <a:lnTo>
                      <a:pt x="4301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68" name="Google Shape;11068;p57"/>
              <p:cNvSpPr/>
              <p:nvPr/>
            </p:nvSpPr>
            <p:spPr>
              <a:xfrm>
                <a:off x="2778496" y="1976423"/>
                <a:ext cx="79830" cy="61059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776" extrusionOk="0">
                    <a:moveTo>
                      <a:pt x="2253" y="1"/>
                    </a:moveTo>
                    <a:lnTo>
                      <a:pt x="0" y="1570"/>
                    </a:lnTo>
                    <a:lnTo>
                      <a:pt x="69" y="1775"/>
                    </a:lnTo>
                    <a:lnTo>
                      <a:pt x="2321" y="205"/>
                    </a:lnTo>
                    <a:lnTo>
                      <a:pt x="2253" y="69"/>
                    </a:lnTo>
                    <a:lnTo>
                      <a:pt x="225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69" name="Google Shape;11069;p57"/>
              <p:cNvSpPr/>
              <p:nvPr/>
            </p:nvSpPr>
            <p:spPr>
              <a:xfrm>
                <a:off x="2452298" y="1852036"/>
                <a:ext cx="63397" cy="169012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6" extrusionOk="0">
                    <a:moveTo>
                      <a:pt x="1639" y="1"/>
                    </a:moveTo>
                    <a:lnTo>
                      <a:pt x="1" y="4915"/>
                    </a:lnTo>
                    <a:lnTo>
                      <a:pt x="137" y="4915"/>
                    </a:lnTo>
                    <a:lnTo>
                      <a:pt x="1844" y="69"/>
                    </a:lnTo>
                    <a:lnTo>
                      <a:pt x="1639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70" name="Google Shape;11070;p57"/>
              <p:cNvSpPr/>
              <p:nvPr/>
            </p:nvSpPr>
            <p:spPr>
              <a:xfrm>
                <a:off x="2618904" y="2042123"/>
                <a:ext cx="150241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4370" h="3073" extrusionOk="0">
                    <a:moveTo>
                      <a:pt x="4233" y="1"/>
                    </a:moveTo>
                    <a:lnTo>
                      <a:pt x="1" y="3004"/>
                    </a:lnTo>
                    <a:lnTo>
                      <a:pt x="69" y="3072"/>
                    </a:lnTo>
                    <a:lnTo>
                      <a:pt x="4369" y="137"/>
                    </a:lnTo>
                    <a:lnTo>
                      <a:pt x="423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71" name="Google Shape;11071;p57"/>
              <p:cNvSpPr/>
              <p:nvPr/>
            </p:nvSpPr>
            <p:spPr>
              <a:xfrm>
                <a:off x="2543818" y="1927156"/>
                <a:ext cx="110325" cy="145531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4233" extrusionOk="0">
                    <a:moveTo>
                      <a:pt x="3072" y="0"/>
                    </a:moveTo>
                    <a:lnTo>
                      <a:pt x="1" y="4164"/>
                    </a:lnTo>
                    <a:lnTo>
                      <a:pt x="137" y="4232"/>
                    </a:lnTo>
                    <a:lnTo>
                      <a:pt x="3209" y="68"/>
                    </a:lnTo>
                    <a:cubicBezTo>
                      <a:pt x="3140" y="68"/>
                      <a:pt x="3072" y="0"/>
                      <a:pt x="30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72" name="Google Shape;11072;p57"/>
              <p:cNvSpPr/>
              <p:nvPr/>
            </p:nvSpPr>
            <p:spPr>
              <a:xfrm>
                <a:off x="2682266" y="2342501"/>
                <a:ext cx="176060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5121" h="206" extrusionOk="0">
                    <a:moveTo>
                      <a:pt x="1" y="1"/>
                    </a:moveTo>
                    <a:lnTo>
                      <a:pt x="1" y="69"/>
                    </a:lnTo>
                    <a:lnTo>
                      <a:pt x="5120" y="205"/>
                    </a:lnTo>
                    <a:lnTo>
                      <a:pt x="512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73" name="Google Shape;11073;p57"/>
              <p:cNvSpPr/>
              <p:nvPr/>
            </p:nvSpPr>
            <p:spPr>
              <a:xfrm>
                <a:off x="2877063" y="2344839"/>
                <a:ext cx="93892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06" extrusionOk="0">
                    <a:moveTo>
                      <a:pt x="0" y="1"/>
                    </a:moveTo>
                    <a:cubicBezTo>
                      <a:pt x="0" y="69"/>
                      <a:pt x="0" y="137"/>
                      <a:pt x="0" y="206"/>
                    </a:cubicBezTo>
                    <a:lnTo>
                      <a:pt x="2730" y="206"/>
                    </a:lnTo>
                    <a:lnTo>
                      <a:pt x="27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74" name="Google Shape;11074;p57"/>
              <p:cNvSpPr/>
              <p:nvPr/>
            </p:nvSpPr>
            <p:spPr>
              <a:xfrm>
                <a:off x="2539142" y="2610012"/>
                <a:ext cx="107953" cy="147903"/>
              </a:xfrm>
              <a:custGeom>
                <a:avLst/>
                <a:gdLst/>
                <a:ahLst/>
                <a:cxnLst/>
                <a:rect l="l" t="t" r="r" b="b"/>
                <a:pathLst>
                  <a:path w="3140" h="4302" extrusionOk="0">
                    <a:moveTo>
                      <a:pt x="137" y="1"/>
                    </a:moveTo>
                    <a:lnTo>
                      <a:pt x="0" y="69"/>
                    </a:lnTo>
                    <a:lnTo>
                      <a:pt x="2935" y="4301"/>
                    </a:lnTo>
                    <a:lnTo>
                      <a:pt x="3140" y="4165"/>
                    </a:lnTo>
                    <a:lnTo>
                      <a:pt x="137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75" name="Google Shape;11075;p57"/>
              <p:cNvSpPr/>
              <p:nvPr/>
            </p:nvSpPr>
            <p:spPr>
              <a:xfrm>
                <a:off x="2442912" y="2656975"/>
                <a:ext cx="58687" cy="171316"/>
              </a:xfrm>
              <a:custGeom>
                <a:avLst/>
                <a:gdLst/>
                <a:ahLst/>
                <a:cxnLst/>
                <a:rect l="l" t="t" r="r" b="b"/>
                <a:pathLst>
                  <a:path w="1707" h="4983" extrusionOk="0">
                    <a:moveTo>
                      <a:pt x="1" y="0"/>
                    </a:moveTo>
                    <a:lnTo>
                      <a:pt x="1502" y="4983"/>
                    </a:lnTo>
                    <a:lnTo>
                      <a:pt x="1707" y="4915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76" name="Google Shape;11076;p57"/>
              <p:cNvSpPr/>
              <p:nvPr/>
            </p:nvSpPr>
            <p:spPr>
              <a:xfrm>
                <a:off x="2177739" y="2656975"/>
                <a:ext cx="63397" cy="168978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4915" extrusionOk="0">
                    <a:moveTo>
                      <a:pt x="1707" y="0"/>
                    </a:moveTo>
                    <a:lnTo>
                      <a:pt x="1" y="4846"/>
                    </a:lnTo>
                    <a:lnTo>
                      <a:pt x="205" y="4915"/>
                    </a:lnTo>
                    <a:lnTo>
                      <a:pt x="18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77" name="Google Shape;11077;p57"/>
              <p:cNvSpPr/>
              <p:nvPr/>
            </p:nvSpPr>
            <p:spPr>
              <a:xfrm>
                <a:off x="2337297" y="2673374"/>
                <a:ext cx="7082" cy="17606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5121" extrusionOk="0">
                    <a:moveTo>
                      <a:pt x="138" y="1"/>
                    </a:moveTo>
                    <a:lnTo>
                      <a:pt x="1" y="5120"/>
                    </a:lnTo>
                    <a:lnTo>
                      <a:pt x="206" y="5120"/>
                    </a:lnTo>
                    <a:lnTo>
                      <a:pt x="206" y="1776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78" name="Google Shape;11078;p57"/>
              <p:cNvSpPr/>
              <p:nvPr/>
            </p:nvSpPr>
            <p:spPr>
              <a:xfrm>
                <a:off x="2333962" y="1570464"/>
                <a:ext cx="36237" cy="24788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721" extrusionOk="0">
                    <a:moveTo>
                      <a:pt x="576" y="0"/>
                    </a:moveTo>
                    <a:cubicBezTo>
                      <a:pt x="1" y="0"/>
                      <a:pt x="587" y="721"/>
                      <a:pt x="893" y="721"/>
                    </a:cubicBezTo>
                    <a:cubicBezTo>
                      <a:pt x="986" y="721"/>
                      <a:pt x="1054" y="654"/>
                      <a:pt x="1054" y="478"/>
                    </a:cubicBezTo>
                    <a:cubicBezTo>
                      <a:pt x="1054" y="205"/>
                      <a:pt x="849" y="0"/>
                      <a:pt x="5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79" name="Google Shape;11079;p57"/>
              <p:cNvSpPr/>
              <p:nvPr/>
            </p:nvSpPr>
            <p:spPr>
              <a:xfrm>
                <a:off x="2323236" y="3077030"/>
                <a:ext cx="32902" cy="32867"/>
              </a:xfrm>
              <a:custGeom>
                <a:avLst/>
                <a:gdLst/>
                <a:ahLst/>
                <a:cxnLst/>
                <a:rect l="l" t="t" r="r" b="b"/>
                <a:pathLst>
                  <a:path w="957" h="956" extrusionOk="0">
                    <a:moveTo>
                      <a:pt x="478" y="0"/>
                    </a:moveTo>
                    <a:cubicBezTo>
                      <a:pt x="205" y="0"/>
                      <a:pt x="0" y="205"/>
                      <a:pt x="0" y="478"/>
                    </a:cubicBezTo>
                    <a:cubicBezTo>
                      <a:pt x="0" y="751"/>
                      <a:pt x="205" y="956"/>
                      <a:pt x="478" y="956"/>
                    </a:cubicBezTo>
                    <a:cubicBezTo>
                      <a:pt x="751" y="956"/>
                      <a:pt x="956" y="751"/>
                      <a:pt x="956" y="478"/>
                    </a:cubicBezTo>
                    <a:cubicBezTo>
                      <a:pt x="956" y="205"/>
                      <a:pt x="751" y="0"/>
                      <a:pt x="478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80" name="Google Shape;11080;p57"/>
              <p:cNvSpPr/>
              <p:nvPr/>
            </p:nvSpPr>
            <p:spPr>
              <a:xfrm>
                <a:off x="3048344" y="2095515"/>
                <a:ext cx="35240" cy="34071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91" extrusionOk="0">
                    <a:moveTo>
                      <a:pt x="482" y="0"/>
                    </a:moveTo>
                    <a:cubicBezTo>
                      <a:pt x="436" y="0"/>
                      <a:pt x="389" y="6"/>
                      <a:pt x="342" y="18"/>
                    </a:cubicBezTo>
                    <a:cubicBezTo>
                      <a:pt x="137" y="154"/>
                      <a:pt x="1" y="359"/>
                      <a:pt x="69" y="632"/>
                    </a:cubicBezTo>
                    <a:cubicBezTo>
                      <a:pt x="126" y="858"/>
                      <a:pt x="323" y="991"/>
                      <a:pt x="544" y="991"/>
                    </a:cubicBezTo>
                    <a:cubicBezTo>
                      <a:pt x="590" y="991"/>
                      <a:pt x="637" y="985"/>
                      <a:pt x="683" y="973"/>
                    </a:cubicBezTo>
                    <a:cubicBezTo>
                      <a:pt x="888" y="837"/>
                      <a:pt x="1025" y="564"/>
                      <a:pt x="957" y="359"/>
                    </a:cubicBezTo>
                    <a:cubicBezTo>
                      <a:pt x="900" y="133"/>
                      <a:pt x="703" y="0"/>
                      <a:pt x="48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81" name="Google Shape;11081;p57"/>
              <p:cNvSpPr/>
              <p:nvPr/>
            </p:nvSpPr>
            <p:spPr>
              <a:xfrm>
                <a:off x="1609851" y="2550741"/>
                <a:ext cx="37577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24" extrusionOk="0">
                    <a:moveTo>
                      <a:pt x="524" y="1"/>
                    </a:moveTo>
                    <a:cubicBezTo>
                      <a:pt x="485" y="1"/>
                      <a:pt x="446" y="6"/>
                      <a:pt x="410" y="19"/>
                    </a:cubicBezTo>
                    <a:cubicBezTo>
                      <a:pt x="137" y="87"/>
                      <a:pt x="0" y="360"/>
                      <a:pt x="69" y="633"/>
                    </a:cubicBezTo>
                    <a:cubicBezTo>
                      <a:pt x="181" y="801"/>
                      <a:pt x="339" y="924"/>
                      <a:pt x="544" y="924"/>
                    </a:cubicBezTo>
                    <a:cubicBezTo>
                      <a:pt x="588" y="924"/>
                      <a:pt x="634" y="918"/>
                      <a:pt x="683" y="906"/>
                    </a:cubicBezTo>
                    <a:cubicBezTo>
                      <a:pt x="956" y="838"/>
                      <a:pt x="1092" y="565"/>
                      <a:pt x="1024" y="292"/>
                    </a:cubicBezTo>
                    <a:cubicBezTo>
                      <a:pt x="912" y="123"/>
                      <a:pt x="707" y="1"/>
                      <a:pt x="52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82" name="Google Shape;11082;p57"/>
              <p:cNvSpPr/>
              <p:nvPr/>
            </p:nvSpPr>
            <p:spPr>
              <a:xfrm>
                <a:off x="2764400" y="2936656"/>
                <a:ext cx="37577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7" extrusionOk="0">
                    <a:moveTo>
                      <a:pt x="578" y="1"/>
                    </a:moveTo>
                    <a:cubicBezTo>
                      <a:pt x="469" y="1"/>
                      <a:pt x="360" y="39"/>
                      <a:pt x="274" y="124"/>
                    </a:cubicBezTo>
                    <a:cubicBezTo>
                      <a:pt x="69" y="261"/>
                      <a:pt x="1" y="534"/>
                      <a:pt x="206" y="739"/>
                    </a:cubicBezTo>
                    <a:cubicBezTo>
                      <a:pt x="294" y="871"/>
                      <a:pt x="439" y="946"/>
                      <a:pt x="586" y="946"/>
                    </a:cubicBezTo>
                    <a:cubicBezTo>
                      <a:pt x="666" y="946"/>
                      <a:pt x="747" y="923"/>
                      <a:pt x="820" y="875"/>
                    </a:cubicBezTo>
                    <a:cubicBezTo>
                      <a:pt x="1025" y="739"/>
                      <a:pt x="1093" y="397"/>
                      <a:pt x="956" y="193"/>
                    </a:cubicBezTo>
                    <a:cubicBezTo>
                      <a:pt x="877" y="74"/>
                      <a:pt x="729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83" name="Google Shape;11083;p57"/>
              <p:cNvSpPr/>
              <p:nvPr/>
            </p:nvSpPr>
            <p:spPr>
              <a:xfrm>
                <a:off x="1891457" y="1710321"/>
                <a:ext cx="41187" cy="32214"/>
              </a:xfrm>
              <a:custGeom>
                <a:avLst/>
                <a:gdLst/>
                <a:ahLst/>
                <a:cxnLst/>
                <a:rect l="l" t="t" r="r" b="b"/>
                <a:pathLst>
                  <a:path w="1198" h="937" extrusionOk="0">
                    <a:moveTo>
                      <a:pt x="578" y="1"/>
                    </a:moveTo>
                    <a:cubicBezTo>
                      <a:pt x="471" y="1"/>
                      <a:pt x="365" y="34"/>
                      <a:pt x="273" y="96"/>
                    </a:cubicBezTo>
                    <a:cubicBezTo>
                      <a:pt x="68" y="232"/>
                      <a:pt x="0" y="505"/>
                      <a:pt x="205" y="710"/>
                    </a:cubicBezTo>
                    <a:cubicBezTo>
                      <a:pt x="305" y="870"/>
                      <a:pt x="440" y="936"/>
                      <a:pt x="572" y="936"/>
                    </a:cubicBezTo>
                    <a:cubicBezTo>
                      <a:pt x="892" y="936"/>
                      <a:pt x="1197" y="550"/>
                      <a:pt x="956" y="164"/>
                    </a:cubicBezTo>
                    <a:cubicBezTo>
                      <a:pt x="843" y="51"/>
                      <a:pt x="710" y="1"/>
                      <a:pt x="578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84" name="Google Shape;11084;p57"/>
              <p:cNvSpPr/>
              <p:nvPr/>
            </p:nvSpPr>
            <p:spPr>
              <a:xfrm>
                <a:off x="1879699" y="2928267"/>
                <a:ext cx="37577" cy="32386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942" extrusionOk="0">
                    <a:moveTo>
                      <a:pt x="492" y="0"/>
                    </a:moveTo>
                    <a:cubicBezTo>
                      <a:pt x="350" y="0"/>
                      <a:pt x="213" y="51"/>
                      <a:pt x="137" y="164"/>
                    </a:cubicBezTo>
                    <a:cubicBezTo>
                      <a:pt x="1" y="437"/>
                      <a:pt x="69" y="710"/>
                      <a:pt x="274" y="846"/>
                    </a:cubicBezTo>
                    <a:cubicBezTo>
                      <a:pt x="366" y="907"/>
                      <a:pt x="472" y="941"/>
                      <a:pt x="573" y="941"/>
                    </a:cubicBezTo>
                    <a:cubicBezTo>
                      <a:pt x="697" y="941"/>
                      <a:pt x="813" y="891"/>
                      <a:pt x="888" y="778"/>
                    </a:cubicBezTo>
                    <a:cubicBezTo>
                      <a:pt x="1093" y="505"/>
                      <a:pt x="1025" y="232"/>
                      <a:pt x="820" y="95"/>
                    </a:cubicBezTo>
                    <a:cubicBezTo>
                      <a:pt x="728" y="34"/>
                      <a:pt x="608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85" name="Google Shape;11085;p57"/>
              <p:cNvSpPr/>
              <p:nvPr/>
            </p:nvSpPr>
            <p:spPr>
              <a:xfrm>
                <a:off x="2778496" y="1718676"/>
                <a:ext cx="34689" cy="32558"/>
              </a:xfrm>
              <a:custGeom>
                <a:avLst/>
                <a:gdLst/>
                <a:ahLst/>
                <a:cxnLst/>
                <a:rect l="l" t="t" r="r" b="b"/>
                <a:pathLst>
                  <a:path w="1009" h="947" extrusionOk="0">
                    <a:moveTo>
                      <a:pt x="483" y="1"/>
                    </a:moveTo>
                    <a:cubicBezTo>
                      <a:pt x="348" y="1"/>
                      <a:pt x="217" y="61"/>
                      <a:pt x="137" y="194"/>
                    </a:cubicBezTo>
                    <a:cubicBezTo>
                      <a:pt x="0" y="399"/>
                      <a:pt x="0" y="672"/>
                      <a:pt x="205" y="877"/>
                    </a:cubicBezTo>
                    <a:cubicBezTo>
                      <a:pt x="285" y="924"/>
                      <a:pt x="372" y="946"/>
                      <a:pt x="458" y="946"/>
                    </a:cubicBezTo>
                    <a:cubicBezTo>
                      <a:pt x="740" y="946"/>
                      <a:pt x="1008" y="713"/>
                      <a:pt x="956" y="399"/>
                    </a:cubicBezTo>
                    <a:cubicBezTo>
                      <a:pt x="914" y="149"/>
                      <a:pt x="695" y="1"/>
                      <a:pt x="48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86" name="Google Shape;11086;p57"/>
              <p:cNvSpPr/>
              <p:nvPr/>
            </p:nvSpPr>
            <p:spPr>
              <a:xfrm>
                <a:off x="1614526" y="2086095"/>
                <a:ext cx="35239" cy="31767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4" extrusionOk="0">
                    <a:moveTo>
                      <a:pt x="539" y="1"/>
                    </a:moveTo>
                    <a:cubicBezTo>
                      <a:pt x="320" y="1"/>
                      <a:pt x="125" y="123"/>
                      <a:pt x="69" y="292"/>
                    </a:cubicBezTo>
                    <a:cubicBezTo>
                      <a:pt x="1" y="565"/>
                      <a:pt x="137" y="838"/>
                      <a:pt x="410" y="906"/>
                    </a:cubicBezTo>
                    <a:cubicBezTo>
                      <a:pt x="445" y="918"/>
                      <a:pt x="483" y="923"/>
                      <a:pt x="520" y="923"/>
                    </a:cubicBezTo>
                    <a:cubicBezTo>
                      <a:pt x="703" y="923"/>
                      <a:pt x="900" y="791"/>
                      <a:pt x="956" y="565"/>
                    </a:cubicBezTo>
                    <a:cubicBezTo>
                      <a:pt x="1025" y="360"/>
                      <a:pt x="888" y="87"/>
                      <a:pt x="683" y="19"/>
                    </a:cubicBezTo>
                    <a:cubicBezTo>
                      <a:pt x="635" y="7"/>
                      <a:pt x="587" y="1"/>
                      <a:pt x="53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87" name="Google Shape;11087;p57"/>
              <p:cNvSpPr/>
              <p:nvPr/>
            </p:nvSpPr>
            <p:spPr>
              <a:xfrm>
                <a:off x="3043668" y="2562499"/>
                <a:ext cx="35240" cy="31733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23" extrusionOk="0">
                    <a:moveTo>
                      <a:pt x="539" y="0"/>
                    </a:moveTo>
                    <a:cubicBezTo>
                      <a:pt x="320" y="0"/>
                      <a:pt x="125" y="122"/>
                      <a:pt x="69" y="291"/>
                    </a:cubicBezTo>
                    <a:cubicBezTo>
                      <a:pt x="0" y="564"/>
                      <a:pt x="137" y="837"/>
                      <a:pt x="342" y="905"/>
                    </a:cubicBezTo>
                    <a:cubicBezTo>
                      <a:pt x="389" y="917"/>
                      <a:pt x="435" y="923"/>
                      <a:pt x="481" y="923"/>
                    </a:cubicBezTo>
                    <a:cubicBezTo>
                      <a:pt x="702" y="923"/>
                      <a:pt x="899" y="790"/>
                      <a:pt x="956" y="564"/>
                    </a:cubicBezTo>
                    <a:cubicBezTo>
                      <a:pt x="1024" y="359"/>
                      <a:pt x="888" y="86"/>
                      <a:pt x="683" y="18"/>
                    </a:cubicBezTo>
                    <a:cubicBezTo>
                      <a:pt x="635" y="6"/>
                      <a:pt x="586" y="0"/>
                      <a:pt x="53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88" name="Google Shape;11088;p57"/>
              <p:cNvSpPr/>
              <p:nvPr/>
            </p:nvSpPr>
            <p:spPr>
              <a:xfrm>
                <a:off x="2534432" y="1729127"/>
                <a:ext cx="30529" cy="27366"/>
              </a:xfrm>
              <a:custGeom>
                <a:avLst/>
                <a:gdLst/>
                <a:ahLst/>
                <a:cxnLst/>
                <a:rect l="l" t="t" r="r" b="b"/>
                <a:pathLst>
                  <a:path w="888" h="796" extrusionOk="0">
                    <a:moveTo>
                      <a:pt x="453" y="1"/>
                    </a:moveTo>
                    <a:cubicBezTo>
                      <a:pt x="286" y="1"/>
                      <a:pt x="120" y="78"/>
                      <a:pt x="69" y="231"/>
                    </a:cubicBezTo>
                    <a:cubicBezTo>
                      <a:pt x="1" y="436"/>
                      <a:pt x="137" y="709"/>
                      <a:pt x="342" y="777"/>
                    </a:cubicBezTo>
                    <a:cubicBezTo>
                      <a:pt x="378" y="789"/>
                      <a:pt x="414" y="795"/>
                      <a:pt x="450" y="795"/>
                    </a:cubicBezTo>
                    <a:cubicBezTo>
                      <a:pt x="615" y="795"/>
                      <a:pt x="764" y="673"/>
                      <a:pt x="820" y="504"/>
                    </a:cubicBezTo>
                    <a:cubicBezTo>
                      <a:pt x="888" y="300"/>
                      <a:pt x="820" y="95"/>
                      <a:pt x="615" y="26"/>
                    </a:cubicBezTo>
                    <a:cubicBezTo>
                      <a:pt x="564" y="9"/>
                      <a:pt x="508" y="1"/>
                      <a:pt x="45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89" name="Google Shape;11089;p57"/>
              <p:cNvSpPr/>
              <p:nvPr/>
            </p:nvSpPr>
            <p:spPr>
              <a:xfrm>
                <a:off x="2132392" y="2923729"/>
                <a:ext cx="26610" cy="22931"/>
              </a:xfrm>
              <a:custGeom>
                <a:avLst/>
                <a:gdLst/>
                <a:ahLst/>
                <a:cxnLst/>
                <a:rect l="l" t="t" r="r" b="b"/>
                <a:pathLst>
                  <a:path w="774" h="667" extrusionOk="0">
                    <a:moveTo>
                      <a:pt x="316" y="0"/>
                    </a:moveTo>
                    <a:cubicBezTo>
                      <a:pt x="1" y="0"/>
                      <a:pt x="308" y="667"/>
                      <a:pt x="545" y="667"/>
                    </a:cubicBezTo>
                    <a:cubicBezTo>
                      <a:pt x="607" y="667"/>
                      <a:pt x="665" y="620"/>
                      <a:pt x="705" y="500"/>
                    </a:cubicBezTo>
                    <a:cubicBezTo>
                      <a:pt x="773" y="296"/>
                      <a:pt x="637" y="91"/>
                      <a:pt x="432" y="22"/>
                    </a:cubicBezTo>
                    <a:cubicBezTo>
                      <a:pt x="386" y="7"/>
                      <a:pt x="348" y="0"/>
                      <a:pt x="31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90" name="Google Shape;11090;p57"/>
              <p:cNvSpPr/>
              <p:nvPr/>
            </p:nvSpPr>
            <p:spPr>
              <a:xfrm>
                <a:off x="2961707" y="2340438"/>
                <a:ext cx="30358" cy="20869"/>
              </a:xfrm>
              <a:custGeom>
                <a:avLst/>
                <a:gdLst/>
                <a:ahLst/>
                <a:cxnLst/>
                <a:rect l="l" t="t" r="r" b="b"/>
                <a:pathLst>
                  <a:path w="883" h="607" extrusionOk="0">
                    <a:moveTo>
                      <a:pt x="752" y="1"/>
                    </a:moveTo>
                    <a:cubicBezTo>
                      <a:pt x="497" y="1"/>
                      <a:pt x="1" y="607"/>
                      <a:pt x="473" y="607"/>
                    </a:cubicBezTo>
                    <a:cubicBezTo>
                      <a:pt x="678" y="607"/>
                      <a:pt x="883" y="402"/>
                      <a:pt x="883" y="197"/>
                    </a:cubicBezTo>
                    <a:cubicBezTo>
                      <a:pt x="883" y="55"/>
                      <a:pt x="828" y="1"/>
                      <a:pt x="75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91" name="Google Shape;11091;p57"/>
              <p:cNvSpPr/>
              <p:nvPr/>
            </p:nvSpPr>
            <p:spPr>
              <a:xfrm>
                <a:off x="1701370" y="2316235"/>
                <a:ext cx="28192" cy="26301"/>
              </a:xfrm>
              <a:custGeom>
                <a:avLst/>
                <a:gdLst/>
                <a:ahLst/>
                <a:cxnLst/>
                <a:rect l="l" t="t" r="r" b="b"/>
                <a:pathLst>
                  <a:path w="820" h="765" extrusionOk="0">
                    <a:moveTo>
                      <a:pt x="492" y="0"/>
                    </a:moveTo>
                    <a:cubicBezTo>
                      <a:pt x="465" y="0"/>
                      <a:pt x="437" y="5"/>
                      <a:pt x="410" y="14"/>
                    </a:cubicBezTo>
                    <a:cubicBezTo>
                      <a:pt x="205" y="14"/>
                      <a:pt x="0" y="150"/>
                      <a:pt x="0" y="355"/>
                    </a:cubicBezTo>
                    <a:cubicBezTo>
                      <a:pt x="0" y="560"/>
                      <a:pt x="205" y="765"/>
                      <a:pt x="410" y="765"/>
                    </a:cubicBezTo>
                    <a:cubicBezTo>
                      <a:pt x="615" y="765"/>
                      <a:pt x="819" y="560"/>
                      <a:pt x="819" y="355"/>
                    </a:cubicBezTo>
                    <a:cubicBezTo>
                      <a:pt x="819" y="178"/>
                      <a:pt x="666" y="0"/>
                      <a:pt x="49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92" name="Google Shape;11092;p57"/>
              <p:cNvSpPr/>
              <p:nvPr/>
            </p:nvSpPr>
            <p:spPr>
              <a:xfrm>
                <a:off x="2517998" y="2928611"/>
                <a:ext cx="36030" cy="27298"/>
              </a:xfrm>
              <a:custGeom>
                <a:avLst/>
                <a:gdLst/>
                <a:ahLst/>
                <a:cxnLst/>
                <a:rect l="l" t="t" r="r" b="b"/>
                <a:pathLst>
                  <a:path w="1048" h="794" extrusionOk="0">
                    <a:moveTo>
                      <a:pt x="456" y="0"/>
                    </a:moveTo>
                    <a:cubicBezTo>
                      <a:pt x="420" y="0"/>
                      <a:pt x="382" y="6"/>
                      <a:pt x="342" y="17"/>
                    </a:cubicBezTo>
                    <a:cubicBezTo>
                      <a:pt x="137" y="85"/>
                      <a:pt x="1" y="358"/>
                      <a:pt x="69" y="563"/>
                    </a:cubicBezTo>
                    <a:cubicBezTo>
                      <a:pt x="120" y="717"/>
                      <a:pt x="248" y="793"/>
                      <a:pt x="395" y="793"/>
                    </a:cubicBezTo>
                    <a:cubicBezTo>
                      <a:pt x="444" y="793"/>
                      <a:pt x="496" y="785"/>
                      <a:pt x="547" y="768"/>
                    </a:cubicBezTo>
                    <a:cubicBezTo>
                      <a:pt x="1048" y="643"/>
                      <a:pt x="859" y="0"/>
                      <a:pt x="45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93" name="Google Shape;11093;p57"/>
              <p:cNvSpPr/>
              <p:nvPr/>
            </p:nvSpPr>
            <p:spPr>
              <a:xfrm>
                <a:off x="2145010" y="1732600"/>
                <a:ext cx="33108" cy="17121"/>
              </a:xfrm>
              <a:custGeom>
                <a:avLst/>
                <a:gdLst/>
                <a:ahLst/>
                <a:cxnLst/>
                <a:rect l="l" t="t" r="r" b="b"/>
                <a:pathLst>
                  <a:path w="963" h="498" extrusionOk="0">
                    <a:moveTo>
                      <a:pt x="214" y="1"/>
                    </a:moveTo>
                    <a:cubicBezTo>
                      <a:pt x="86" y="1"/>
                      <a:pt x="0" y="72"/>
                      <a:pt x="65" y="267"/>
                    </a:cubicBezTo>
                    <a:cubicBezTo>
                      <a:pt x="116" y="420"/>
                      <a:pt x="244" y="497"/>
                      <a:pt x="392" y="497"/>
                    </a:cubicBezTo>
                    <a:cubicBezTo>
                      <a:pt x="441" y="497"/>
                      <a:pt x="492" y="489"/>
                      <a:pt x="543" y="472"/>
                    </a:cubicBezTo>
                    <a:cubicBezTo>
                      <a:pt x="963" y="332"/>
                      <a:pt x="491" y="1"/>
                      <a:pt x="21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94" name="Google Shape;11094;p57"/>
              <p:cNvSpPr/>
              <p:nvPr/>
            </p:nvSpPr>
            <p:spPr>
              <a:xfrm>
                <a:off x="1816337" y="2689601"/>
                <a:ext cx="30564" cy="2747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799" extrusionOk="0">
                    <a:moveTo>
                      <a:pt x="407" y="1"/>
                    </a:moveTo>
                    <a:cubicBezTo>
                      <a:pt x="330" y="1"/>
                      <a:pt x="258" y="23"/>
                      <a:pt x="206" y="75"/>
                    </a:cubicBezTo>
                    <a:cubicBezTo>
                      <a:pt x="1" y="212"/>
                      <a:pt x="1" y="485"/>
                      <a:pt x="137" y="621"/>
                    </a:cubicBezTo>
                    <a:cubicBezTo>
                      <a:pt x="181" y="751"/>
                      <a:pt x="306" y="798"/>
                      <a:pt x="445" y="798"/>
                    </a:cubicBezTo>
                    <a:cubicBezTo>
                      <a:pt x="524" y="798"/>
                      <a:pt x="609" y="783"/>
                      <a:pt x="683" y="758"/>
                    </a:cubicBezTo>
                    <a:cubicBezTo>
                      <a:pt x="820" y="621"/>
                      <a:pt x="888" y="348"/>
                      <a:pt x="752" y="143"/>
                    </a:cubicBezTo>
                    <a:cubicBezTo>
                      <a:pt x="667" y="59"/>
                      <a:pt x="531" y="1"/>
                      <a:pt x="407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95" name="Google Shape;11095;p57"/>
              <p:cNvSpPr/>
              <p:nvPr/>
            </p:nvSpPr>
            <p:spPr>
              <a:xfrm>
                <a:off x="2848906" y="1962258"/>
                <a:ext cx="30529" cy="28363"/>
              </a:xfrm>
              <a:custGeom>
                <a:avLst/>
                <a:gdLst/>
                <a:ahLst/>
                <a:cxnLst/>
                <a:rect l="l" t="t" r="r" b="b"/>
                <a:pathLst>
                  <a:path w="888" h="825" extrusionOk="0">
                    <a:moveTo>
                      <a:pt x="389" y="0"/>
                    </a:moveTo>
                    <a:cubicBezTo>
                      <a:pt x="319" y="0"/>
                      <a:pt x="253" y="23"/>
                      <a:pt x="205" y="71"/>
                    </a:cubicBezTo>
                    <a:cubicBezTo>
                      <a:pt x="0" y="208"/>
                      <a:pt x="0" y="481"/>
                      <a:pt x="68" y="617"/>
                    </a:cubicBezTo>
                    <a:cubicBezTo>
                      <a:pt x="156" y="750"/>
                      <a:pt x="302" y="825"/>
                      <a:pt x="430" y="825"/>
                    </a:cubicBezTo>
                    <a:cubicBezTo>
                      <a:pt x="501" y="825"/>
                      <a:pt x="566" y="802"/>
                      <a:pt x="614" y="754"/>
                    </a:cubicBezTo>
                    <a:cubicBezTo>
                      <a:pt x="819" y="617"/>
                      <a:pt x="887" y="344"/>
                      <a:pt x="751" y="208"/>
                    </a:cubicBezTo>
                    <a:cubicBezTo>
                      <a:pt x="663" y="76"/>
                      <a:pt x="518" y="0"/>
                      <a:pt x="389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96" name="Google Shape;11096;p57"/>
              <p:cNvSpPr/>
              <p:nvPr/>
            </p:nvSpPr>
            <p:spPr>
              <a:xfrm>
                <a:off x="1826857" y="1949675"/>
                <a:ext cx="34242" cy="15333"/>
              </a:xfrm>
              <a:custGeom>
                <a:avLst/>
                <a:gdLst/>
                <a:ahLst/>
                <a:cxnLst/>
                <a:rect l="l" t="t" r="r" b="b"/>
                <a:pathLst>
                  <a:path w="996" h="446" extrusionOk="0">
                    <a:moveTo>
                      <a:pt x="449" y="1"/>
                    </a:moveTo>
                    <a:cubicBezTo>
                      <a:pt x="344" y="1"/>
                      <a:pt x="248" y="51"/>
                      <a:pt x="173" y="164"/>
                    </a:cubicBezTo>
                    <a:cubicBezTo>
                      <a:pt x="0" y="365"/>
                      <a:pt x="154" y="445"/>
                      <a:pt x="355" y="445"/>
                    </a:cubicBezTo>
                    <a:cubicBezTo>
                      <a:pt x="631" y="445"/>
                      <a:pt x="995" y="294"/>
                      <a:pt x="719" y="96"/>
                    </a:cubicBezTo>
                    <a:cubicBezTo>
                      <a:pt x="627" y="35"/>
                      <a:pt x="535" y="1"/>
                      <a:pt x="449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97" name="Google Shape;11097;p57"/>
              <p:cNvSpPr/>
              <p:nvPr/>
            </p:nvSpPr>
            <p:spPr>
              <a:xfrm>
                <a:off x="2832816" y="2703044"/>
                <a:ext cx="39193" cy="27573"/>
              </a:xfrm>
              <a:custGeom>
                <a:avLst/>
                <a:gdLst/>
                <a:ahLst/>
                <a:cxnLst/>
                <a:rect l="l" t="t" r="r" b="b"/>
                <a:pathLst>
                  <a:path w="1140" h="802" extrusionOk="0">
                    <a:moveTo>
                      <a:pt x="572" y="0"/>
                    </a:moveTo>
                    <a:cubicBezTo>
                      <a:pt x="249" y="0"/>
                      <a:pt x="1" y="487"/>
                      <a:pt x="332" y="708"/>
                    </a:cubicBezTo>
                    <a:cubicBezTo>
                      <a:pt x="424" y="774"/>
                      <a:pt x="513" y="801"/>
                      <a:pt x="595" y="801"/>
                    </a:cubicBezTo>
                    <a:cubicBezTo>
                      <a:pt x="937" y="801"/>
                      <a:pt x="1140" y="314"/>
                      <a:pt x="809" y="94"/>
                    </a:cubicBezTo>
                    <a:cubicBezTo>
                      <a:pt x="730" y="28"/>
                      <a:pt x="649" y="0"/>
                      <a:pt x="57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1098" name="Google Shape;11098;p57"/>
            <p:cNvGrpSpPr/>
            <p:nvPr/>
          </p:nvGrpSpPr>
          <p:grpSpPr>
            <a:xfrm>
              <a:off x="7082685" y="1861116"/>
              <a:ext cx="942424" cy="971779"/>
              <a:chOff x="1100614" y="2563083"/>
              <a:chExt cx="1743616" cy="1797593"/>
            </a:xfrm>
          </p:grpSpPr>
          <p:sp>
            <p:nvSpPr>
              <p:cNvPr id="11099" name="Google Shape;11099;p57"/>
              <p:cNvSpPr/>
              <p:nvPr/>
            </p:nvSpPr>
            <p:spPr>
              <a:xfrm>
                <a:off x="1659117" y="3593280"/>
                <a:ext cx="140855" cy="98602"/>
              </a:xfrm>
              <a:custGeom>
                <a:avLst/>
                <a:gdLst/>
                <a:ahLst/>
                <a:cxnLst/>
                <a:rect l="l" t="t" r="r" b="b"/>
                <a:pathLst>
                  <a:path w="4097" h="2868" extrusionOk="0">
                    <a:moveTo>
                      <a:pt x="4096" y="69"/>
                    </a:moveTo>
                    <a:lnTo>
                      <a:pt x="4096" y="69"/>
                    </a:lnTo>
                    <a:lnTo>
                      <a:pt x="4096" y="1"/>
                    </a:lnTo>
                    <a:lnTo>
                      <a:pt x="4096" y="1"/>
                    </a:lnTo>
                    <a:lnTo>
                      <a:pt x="4096" y="1"/>
                    </a:lnTo>
                    <a:lnTo>
                      <a:pt x="4096" y="1"/>
                    </a:lnTo>
                    <a:lnTo>
                      <a:pt x="4096" y="1"/>
                    </a:lnTo>
                    <a:lnTo>
                      <a:pt x="1" y="2799"/>
                    </a:lnTo>
                    <a:cubicBezTo>
                      <a:pt x="69" y="2799"/>
                      <a:pt x="69" y="2868"/>
                      <a:pt x="137" y="2868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00" name="Google Shape;11100;p57"/>
              <p:cNvSpPr/>
              <p:nvPr/>
            </p:nvSpPr>
            <p:spPr>
              <a:xfrm>
                <a:off x="1609851" y="3546351"/>
                <a:ext cx="119711" cy="42287"/>
              </a:xfrm>
              <a:custGeom>
                <a:avLst/>
                <a:gdLst/>
                <a:ahLst/>
                <a:cxnLst/>
                <a:rect l="l" t="t" r="r" b="b"/>
                <a:pathLst>
                  <a:path w="3482" h="1230" extrusionOk="0">
                    <a:moveTo>
                      <a:pt x="3481" y="69"/>
                    </a:moveTo>
                    <a:lnTo>
                      <a:pt x="3481" y="69"/>
                    </a:lnTo>
                    <a:lnTo>
                      <a:pt x="3481" y="1"/>
                    </a:lnTo>
                    <a:lnTo>
                      <a:pt x="3481" y="1"/>
                    </a:lnTo>
                    <a:lnTo>
                      <a:pt x="0" y="1093"/>
                    </a:lnTo>
                    <a:lnTo>
                      <a:pt x="0" y="1229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01" name="Google Shape;11101;p57"/>
              <p:cNvSpPr/>
              <p:nvPr/>
            </p:nvSpPr>
            <p:spPr>
              <a:xfrm>
                <a:off x="1745961" y="3675414"/>
                <a:ext cx="77458" cy="103312"/>
              </a:xfrm>
              <a:custGeom>
                <a:avLst/>
                <a:gdLst/>
                <a:ahLst/>
                <a:cxnLst/>
                <a:rect l="l" t="t" r="r" b="b"/>
                <a:pathLst>
                  <a:path w="2253" h="3005" extrusionOk="0">
                    <a:moveTo>
                      <a:pt x="2184" y="69"/>
                    </a:moveTo>
                    <a:lnTo>
                      <a:pt x="2253" y="69"/>
                    </a:lnTo>
                    <a:lnTo>
                      <a:pt x="2253" y="1"/>
                    </a:lnTo>
                    <a:lnTo>
                      <a:pt x="2253" y="1"/>
                    </a:lnTo>
                    <a:lnTo>
                      <a:pt x="2253" y="1"/>
                    </a:lnTo>
                    <a:cubicBezTo>
                      <a:pt x="2184" y="1"/>
                      <a:pt x="2184" y="1"/>
                      <a:pt x="2184" y="1"/>
                    </a:cubicBezTo>
                    <a:lnTo>
                      <a:pt x="2184" y="1"/>
                    </a:lnTo>
                    <a:lnTo>
                      <a:pt x="0" y="2936"/>
                    </a:lnTo>
                    <a:lnTo>
                      <a:pt x="68" y="3004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02" name="Google Shape;11102;p57"/>
              <p:cNvSpPr/>
              <p:nvPr/>
            </p:nvSpPr>
            <p:spPr>
              <a:xfrm>
                <a:off x="1846866" y="3673076"/>
                <a:ext cx="58687" cy="159626"/>
              </a:xfrm>
              <a:custGeom>
                <a:avLst/>
                <a:gdLst/>
                <a:ahLst/>
                <a:cxnLst/>
                <a:rect l="l" t="t" r="r" b="b"/>
                <a:pathLst>
                  <a:path w="1707" h="4643" extrusionOk="0">
                    <a:moveTo>
                      <a:pt x="1707" y="1"/>
                    </a:moveTo>
                    <a:lnTo>
                      <a:pt x="1707" y="1"/>
                    </a:lnTo>
                    <a:lnTo>
                      <a:pt x="1707" y="1"/>
                    </a:lnTo>
                    <a:lnTo>
                      <a:pt x="1707" y="1"/>
                    </a:lnTo>
                    <a:lnTo>
                      <a:pt x="0" y="4574"/>
                    </a:lnTo>
                    <a:lnTo>
                      <a:pt x="137" y="4642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03" name="Google Shape;11103;p57"/>
              <p:cNvSpPr/>
              <p:nvPr/>
            </p:nvSpPr>
            <p:spPr>
              <a:xfrm>
                <a:off x="1745961" y="3161501"/>
                <a:ext cx="77458" cy="103278"/>
              </a:xfrm>
              <a:custGeom>
                <a:avLst/>
                <a:gdLst/>
                <a:ahLst/>
                <a:cxnLst/>
                <a:rect l="l" t="t" r="r" b="b"/>
                <a:pathLst>
                  <a:path w="2253" h="3004" extrusionOk="0">
                    <a:moveTo>
                      <a:pt x="2253" y="3004"/>
                    </a:moveTo>
                    <a:lnTo>
                      <a:pt x="2253" y="3004"/>
                    </a:lnTo>
                    <a:lnTo>
                      <a:pt x="2253" y="3004"/>
                    </a:lnTo>
                    <a:lnTo>
                      <a:pt x="2253" y="3004"/>
                    </a:lnTo>
                    <a:lnTo>
                      <a:pt x="2253" y="3004"/>
                    </a:lnTo>
                    <a:lnTo>
                      <a:pt x="137" y="0"/>
                    </a:lnTo>
                    <a:lnTo>
                      <a:pt x="0" y="69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04" name="Google Shape;11104;p57"/>
              <p:cNvSpPr/>
              <p:nvPr/>
            </p:nvSpPr>
            <p:spPr>
              <a:xfrm>
                <a:off x="1591079" y="3464217"/>
                <a:ext cx="171316" cy="4744"/>
              </a:xfrm>
              <a:custGeom>
                <a:avLst/>
                <a:gdLst/>
                <a:ahLst/>
                <a:cxnLst/>
                <a:rect l="l" t="t" r="r" b="b"/>
                <a:pathLst>
                  <a:path w="4983" h="138" extrusionOk="0">
                    <a:moveTo>
                      <a:pt x="4983" y="137"/>
                    </a:moveTo>
                    <a:lnTo>
                      <a:pt x="4983" y="137"/>
                    </a:lnTo>
                    <a:lnTo>
                      <a:pt x="4983" y="137"/>
                    </a:lnTo>
                    <a:lnTo>
                      <a:pt x="4983" y="69"/>
                    </a:lnTo>
                    <a:lnTo>
                      <a:pt x="4983" y="69"/>
                    </a:lnTo>
                    <a:lnTo>
                      <a:pt x="0" y="1"/>
                    </a:lnTo>
                    <a:cubicBezTo>
                      <a:pt x="0" y="1"/>
                      <a:pt x="0" y="69"/>
                      <a:pt x="0" y="137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05" name="Google Shape;11105;p57"/>
              <p:cNvSpPr/>
              <p:nvPr/>
            </p:nvSpPr>
            <p:spPr>
              <a:xfrm>
                <a:off x="1973591" y="3088753"/>
                <a:ext cx="7048" cy="126759"/>
              </a:xfrm>
              <a:custGeom>
                <a:avLst/>
                <a:gdLst/>
                <a:ahLst/>
                <a:cxnLst/>
                <a:rect l="l" t="t" r="r" b="b"/>
                <a:pathLst>
                  <a:path w="205" h="3687" extrusionOk="0">
                    <a:moveTo>
                      <a:pt x="0" y="3686"/>
                    </a:moveTo>
                    <a:lnTo>
                      <a:pt x="137" y="3686"/>
                    </a:lnTo>
                    <a:lnTo>
                      <a:pt x="205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06" name="Google Shape;11106;p57"/>
              <p:cNvSpPr/>
              <p:nvPr/>
            </p:nvSpPr>
            <p:spPr>
              <a:xfrm>
                <a:off x="1666165" y="3241297"/>
                <a:ext cx="138483" cy="103278"/>
              </a:xfrm>
              <a:custGeom>
                <a:avLst/>
                <a:gdLst/>
                <a:ahLst/>
                <a:cxnLst/>
                <a:rect l="l" t="t" r="r" b="b"/>
                <a:pathLst>
                  <a:path w="4028" h="3004" extrusionOk="0">
                    <a:moveTo>
                      <a:pt x="3959" y="3004"/>
                    </a:moveTo>
                    <a:lnTo>
                      <a:pt x="3959" y="3004"/>
                    </a:lnTo>
                    <a:lnTo>
                      <a:pt x="4028" y="2935"/>
                    </a:lnTo>
                    <a:lnTo>
                      <a:pt x="4028" y="2935"/>
                    </a:lnTo>
                    <a:lnTo>
                      <a:pt x="69" y="0"/>
                    </a:lnTo>
                    <a:lnTo>
                      <a:pt x="0" y="68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07" name="Google Shape;11107;p57"/>
              <p:cNvSpPr/>
              <p:nvPr/>
            </p:nvSpPr>
            <p:spPr>
              <a:xfrm>
                <a:off x="2144872" y="3595652"/>
                <a:ext cx="138517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4029" h="3072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68"/>
                    </a:lnTo>
                    <a:lnTo>
                      <a:pt x="1" y="68"/>
                    </a:lnTo>
                    <a:lnTo>
                      <a:pt x="3892" y="3072"/>
                    </a:lnTo>
                    <a:lnTo>
                      <a:pt x="4028" y="2935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08" name="Google Shape;11108;p57"/>
              <p:cNvSpPr/>
              <p:nvPr/>
            </p:nvSpPr>
            <p:spPr>
              <a:xfrm>
                <a:off x="1966543" y="3727052"/>
                <a:ext cx="7082" cy="126759"/>
              </a:xfrm>
              <a:custGeom>
                <a:avLst/>
                <a:gdLst/>
                <a:ahLst/>
                <a:cxnLst/>
                <a:rect l="l" t="t" r="r" b="b"/>
                <a:pathLst>
                  <a:path w="206" h="3687" extrusionOk="0">
                    <a:moveTo>
                      <a:pt x="205" y="0"/>
                    </a:moveTo>
                    <a:lnTo>
                      <a:pt x="69" y="0"/>
                    </a:lnTo>
                    <a:lnTo>
                      <a:pt x="0" y="3686"/>
                    </a:lnTo>
                    <a:lnTo>
                      <a:pt x="137" y="3686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09" name="Google Shape;11109;p57"/>
              <p:cNvSpPr/>
              <p:nvPr/>
            </p:nvSpPr>
            <p:spPr>
              <a:xfrm>
                <a:off x="2217620" y="3353926"/>
                <a:ext cx="119711" cy="42287"/>
              </a:xfrm>
              <a:custGeom>
                <a:avLst/>
                <a:gdLst/>
                <a:ahLst/>
                <a:cxnLst/>
                <a:rect l="l" t="t" r="r" b="b"/>
                <a:pathLst>
                  <a:path w="3482" h="1230" extrusionOk="0">
                    <a:moveTo>
                      <a:pt x="1" y="1093"/>
                    </a:moveTo>
                    <a:lnTo>
                      <a:pt x="1" y="1093"/>
                    </a:lnTo>
                    <a:lnTo>
                      <a:pt x="1" y="1229"/>
                    </a:lnTo>
                    <a:lnTo>
                      <a:pt x="3482" y="205"/>
                    </a:lnTo>
                    <a:lnTo>
                      <a:pt x="348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10" name="Google Shape;11110;p57"/>
              <p:cNvSpPr/>
              <p:nvPr/>
            </p:nvSpPr>
            <p:spPr>
              <a:xfrm>
                <a:off x="2184787" y="3471265"/>
                <a:ext cx="171350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206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137"/>
                    </a:lnTo>
                    <a:lnTo>
                      <a:pt x="4983" y="205"/>
                    </a:lnTo>
                    <a:lnTo>
                      <a:pt x="4983" y="69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11" name="Google Shape;11111;p57"/>
              <p:cNvSpPr/>
              <p:nvPr/>
            </p:nvSpPr>
            <p:spPr>
              <a:xfrm>
                <a:off x="2121425" y="3677786"/>
                <a:ext cx="75120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2185" h="3072" extrusionOk="0">
                    <a:moveTo>
                      <a:pt x="69" y="0"/>
                    </a:moveTo>
                    <a:lnTo>
                      <a:pt x="69" y="0"/>
                    </a:lnTo>
                    <a:lnTo>
                      <a:pt x="69" y="0"/>
                    </a:lnTo>
                    <a:lnTo>
                      <a:pt x="0" y="68"/>
                    </a:lnTo>
                    <a:lnTo>
                      <a:pt x="0" y="68"/>
                    </a:lnTo>
                    <a:lnTo>
                      <a:pt x="2116" y="3072"/>
                    </a:lnTo>
                    <a:lnTo>
                      <a:pt x="2185" y="3003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12" name="Google Shape;11112;p57"/>
              <p:cNvSpPr/>
              <p:nvPr/>
            </p:nvSpPr>
            <p:spPr>
              <a:xfrm>
                <a:off x="2034581" y="3673076"/>
                <a:ext cx="54011" cy="161964"/>
              </a:xfrm>
              <a:custGeom>
                <a:avLst/>
                <a:gdLst/>
                <a:ahLst/>
                <a:cxnLst/>
                <a:rect l="l" t="t" r="r" b="b"/>
                <a:pathLst>
                  <a:path w="1571" h="4711" extrusionOk="0">
                    <a:moveTo>
                      <a:pt x="69" y="1"/>
                    </a:moveTo>
                    <a:lnTo>
                      <a:pt x="69" y="1"/>
                    </a:lnTo>
                    <a:lnTo>
                      <a:pt x="69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434" y="4710"/>
                    </a:lnTo>
                    <a:lnTo>
                      <a:pt x="1571" y="471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13" name="Google Shape;11113;p57"/>
              <p:cNvSpPr/>
              <p:nvPr/>
            </p:nvSpPr>
            <p:spPr>
              <a:xfrm>
                <a:off x="1487802" y="3105187"/>
                <a:ext cx="171350" cy="131435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3823" extrusionOk="0">
                    <a:moveTo>
                      <a:pt x="4984" y="3686"/>
                    </a:moveTo>
                    <a:lnTo>
                      <a:pt x="137" y="0"/>
                    </a:lnTo>
                    <a:lnTo>
                      <a:pt x="1" y="205"/>
                    </a:lnTo>
                    <a:lnTo>
                      <a:pt x="4915" y="3823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14" name="Google Shape;11114;p57"/>
              <p:cNvSpPr/>
              <p:nvPr/>
            </p:nvSpPr>
            <p:spPr>
              <a:xfrm>
                <a:off x="1398654" y="3274130"/>
                <a:ext cx="201845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5871" h="2117" extrusionOk="0">
                    <a:moveTo>
                      <a:pt x="5802" y="2117"/>
                    </a:moveTo>
                    <a:cubicBezTo>
                      <a:pt x="5802" y="2049"/>
                      <a:pt x="5802" y="2049"/>
                      <a:pt x="5870" y="1980"/>
                    </a:cubicBezTo>
                    <a:lnTo>
                      <a:pt x="68" y="1"/>
                    </a:lnTo>
                    <a:lnTo>
                      <a:pt x="0" y="206"/>
                    </a:lnTo>
                    <a:lnTo>
                      <a:pt x="0" y="206"/>
                    </a:lnTo>
                    <a:lnTo>
                      <a:pt x="5802" y="2117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15" name="Google Shape;11115;p57"/>
              <p:cNvSpPr/>
              <p:nvPr/>
            </p:nvSpPr>
            <p:spPr>
              <a:xfrm>
                <a:off x="2471070" y="3842053"/>
                <a:ext cx="93892" cy="75120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185" extrusionOk="0">
                    <a:moveTo>
                      <a:pt x="2594" y="2184"/>
                    </a:moveTo>
                    <a:lnTo>
                      <a:pt x="2594" y="2184"/>
                    </a:lnTo>
                    <a:lnTo>
                      <a:pt x="2731" y="1980"/>
                    </a:lnTo>
                    <a:lnTo>
                      <a:pt x="2731" y="1980"/>
                    </a:lnTo>
                    <a:lnTo>
                      <a:pt x="205" y="0"/>
                    </a:lnTo>
                    <a:cubicBezTo>
                      <a:pt x="137" y="68"/>
                      <a:pt x="69" y="205"/>
                      <a:pt x="1" y="273"/>
                    </a:cubicBezTo>
                    <a:lnTo>
                      <a:pt x="2594" y="2184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16" name="Google Shape;11116;p57"/>
              <p:cNvSpPr/>
              <p:nvPr/>
            </p:nvSpPr>
            <p:spPr>
              <a:xfrm>
                <a:off x="1370497" y="3457169"/>
                <a:ext cx="208858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6075" h="274" extrusionOk="0">
                    <a:moveTo>
                      <a:pt x="6075" y="137"/>
                    </a:moveTo>
                    <a:lnTo>
                      <a:pt x="0" y="1"/>
                    </a:lnTo>
                    <a:lnTo>
                      <a:pt x="0" y="274"/>
                    </a:lnTo>
                    <a:lnTo>
                      <a:pt x="6075" y="274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17" name="Google Shape;11117;p57"/>
              <p:cNvSpPr/>
              <p:nvPr/>
            </p:nvSpPr>
            <p:spPr>
              <a:xfrm>
                <a:off x="1236724" y="3454831"/>
                <a:ext cx="110325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274" extrusionOk="0">
                    <a:moveTo>
                      <a:pt x="0" y="274"/>
                    </a:moveTo>
                    <a:lnTo>
                      <a:pt x="0" y="274"/>
                    </a:lnTo>
                    <a:lnTo>
                      <a:pt x="3208" y="274"/>
                    </a:lnTo>
                    <a:lnTo>
                      <a:pt x="3208" y="69"/>
                    </a:lnTo>
                    <a:lnTo>
                      <a:pt x="0" y="1"/>
                    </a:lnTo>
                    <a:lnTo>
                      <a:pt x="0" y="1"/>
                    </a:lnTo>
                    <a:cubicBezTo>
                      <a:pt x="0" y="69"/>
                      <a:pt x="0" y="137"/>
                      <a:pt x="0" y="205"/>
                    </a:cubicBezTo>
                    <a:lnTo>
                      <a:pt x="0" y="205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18" name="Google Shape;11118;p57"/>
              <p:cNvSpPr/>
              <p:nvPr/>
            </p:nvSpPr>
            <p:spPr>
              <a:xfrm>
                <a:off x="2041629" y="3109863"/>
                <a:ext cx="58721" cy="161964"/>
              </a:xfrm>
              <a:custGeom>
                <a:avLst/>
                <a:gdLst/>
                <a:ahLst/>
                <a:cxnLst/>
                <a:rect l="l" t="t" r="r" b="b"/>
                <a:pathLst>
                  <a:path w="1708" h="4711" extrusionOk="0">
                    <a:moveTo>
                      <a:pt x="1" y="4642"/>
                    </a:moveTo>
                    <a:lnTo>
                      <a:pt x="69" y="4711"/>
                    </a:lnTo>
                    <a:lnTo>
                      <a:pt x="69" y="4711"/>
                    </a:lnTo>
                    <a:lnTo>
                      <a:pt x="1707" y="69"/>
                    </a:lnTo>
                    <a:lnTo>
                      <a:pt x="1571" y="1"/>
                    </a:lnTo>
                    <a:lnTo>
                      <a:pt x="1" y="4642"/>
                    </a:lnTo>
                    <a:lnTo>
                      <a:pt x="1" y="4642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19" name="Google Shape;11119;p57"/>
              <p:cNvSpPr/>
              <p:nvPr/>
            </p:nvSpPr>
            <p:spPr>
              <a:xfrm>
                <a:off x="2288030" y="3705943"/>
                <a:ext cx="171350" cy="131435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3823" extrusionOk="0">
                    <a:moveTo>
                      <a:pt x="1" y="137"/>
                    </a:moveTo>
                    <a:lnTo>
                      <a:pt x="4847" y="3823"/>
                    </a:lnTo>
                    <a:lnTo>
                      <a:pt x="4983" y="3618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20" name="Google Shape;11120;p57"/>
              <p:cNvSpPr/>
              <p:nvPr/>
            </p:nvSpPr>
            <p:spPr>
              <a:xfrm>
                <a:off x="2346717" y="3595652"/>
                <a:ext cx="201845" cy="70410"/>
              </a:xfrm>
              <a:custGeom>
                <a:avLst/>
                <a:gdLst/>
                <a:ahLst/>
                <a:cxnLst/>
                <a:rect l="l" t="t" r="r" b="b"/>
                <a:pathLst>
                  <a:path w="5871" h="2048" extrusionOk="0">
                    <a:moveTo>
                      <a:pt x="68" y="0"/>
                    </a:moveTo>
                    <a:lnTo>
                      <a:pt x="0" y="68"/>
                    </a:lnTo>
                    <a:lnTo>
                      <a:pt x="5802" y="2048"/>
                    </a:lnTo>
                    <a:cubicBezTo>
                      <a:pt x="5802" y="2048"/>
                      <a:pt x="5802" y="1911"/>
                      <a:pt x="5870" y="1843"/>
                    </a:cubicBezTo>
                    <a:lnTo>
                      <a:pt x="5870" y="1843"/>
                    </a:lnTo>
                    <a:lnTo>
                      <a:pt x="6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21" name="Google Shape;11121;p57"/>
              <p:cNvSpPr/>
              <p:nvPr/>
            </p:nvSpPr>
            <p:spPr>
              <a:xfrm>
                <a:off x="2569637" y="3199044"/>
                <a:ext cx="253484" cy="86878"/>
              </a:xfrm>
              <a:custGeom>
                <a:avLst/>
                <a:gdLst/>
                <a:ahLst/>
                <a:cxnLst/>
                <a:rect l="l" t="t" r="r" b="b"/>
                <a:pathLst>
                  <a:path w="7373" h="2527" extrusionOk="0">
                    <a:moveTo>
                      <a:pt x="69" y="2526"/>
                    </a:moveTo>
                    <a:lnTo>
                      <a:pt x="7372" y="274"/>
                    </a:lnTo>
                    <a:lnTo>
                      <a:pt x="7372" y="274"/>
                    </a:lnTo>
                    <a:lnTo>
                      <a:pt x="7304" y="1"/>
                    </a:lnTo>
                    <a:lnTo>
                      <a:pt x="7304" y="1"/>
                    </a:lnTo>
                    <a:lnTo>
                      <a:pt x="0" y="2321"/>
                    </a:lnTo>
                    <a:cubicBezTo>
                      <a:pt x="0" y="2390"/>
                      <a:pt x="69" y="2458"/>
                      <a:pt x="69" y="252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22" name="Google Shape;11122;p57"/>
              <p:cNvSpPr/>
              <p:nvPr/>
            </p:nvSpPr>
            <p:spPr>
              <a:xfrm>
                <a:off x="1858590" y="3107525"/>
                <a:ext cx="54011" cy="161964"/>
              </a:xfrm>
              <a:custGeom>
                <a:avLst/>
                <a:gdLst/>
                <a:ahLst/>
                <a:cxnLst/>
                <a:rect l="l" t="t" r="r" b="b"/>
                <a:pathLst>
                  <a:path w="1571" h="4711" extrusionOk="0">
                    <a:moveTo>
                      <a:pt x="1502" y="4710"/>
                    </a:moveTo>
                    <a:lnTo>
                      <a:pt x="1570" y="4710"/>
                    </a:lnTo>
                    <a:lnTo>
                      <a:pt x="137" y="1"/>
                    </a:lnTo>
                    <a:lnTo>
                      <a:pt x="1" y="1"/>
                    </a:lnTo>
                    <a:lnTo>
                      <a:pt x="1502" y="4642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23" name="Google Shape;11123;p57"/>
              <p:cNvSpPr/>
              <p:nvPr/>
            </p:nvSpPr>
            <p:spPr>
              <a:xfrm>
                <a:off x="2144872" y="3248311"/>
                <a:ext cx="140855" cy="100974"/>
              </a:xfrm>
              <a:custGeom>
                <a:avLst/>
                <a:gdLst/>
                <a:ahLst/>
                <a:cxnLst/>
                <a:rect l="l" t="t" r="r" b="b"/>
                <a:pathLst>
                  <a:path w="4097" h="2937" extrusionOk="0">
                    <a:moveTo>
                      <a:pt x="1" y="2868"/>
                    </a:moveTo>
                    <a:lnTo>
                      <a:pt x="1" y="2936"/>
                    </a:lnTo>
                    <a:lnTo>
                      <a:pt x="1" y="2936"/>
                    </a:lnTo>
                    <a:lnTo>
                      <a:pt x="4096" y="138"/>
                    </a:lnTo>
                    <a:lnTo>
                      <a:pt x="3960" y="1"/>
                    </a:lnTo>
                    <a:lnTo>
                      <a:pt x="1" y="2868"/>
                    </a:lnTo>
                    <a:lnTo>
                      <a:pt x="1" y="2868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24" name="Google Shape;11124;p57"/>
              <p:cNvSpPr/>
              <p:nvPr/>
            </p:nvSpPr>
            <p:spPr>
              <a:xfrm>
                <a:off x="2123763" y="3161501"/>
                <a:ext cx="77493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2254" h="3073" extrusionOk="0">
                    <a:moveTo>
                      <a:pt x="1" y="3004"/>
                    </a:moveTo>
                    <a:lnTo>
                      <a:pt x="69" y="3072"/>
                    </a:lnTo>
                    <a:lnTo>
                      <a:pt x="69" y="3072"/>
                    </a:lnTo>
                    <a:lnTo>
                      <a:pt x="2253" y="137"/>
                    </a:lnTo>
                    <a:lnTo>
                      <a:pt x="2185" y="0"/>
                    </a:lnTo>
                    <a:lnTo>
                      <a:pt x="1" y="3004"/>
                    </a:lnTo>
                    <a:lnTo>
                      <a:pt x="1" y="3004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25" name="Google Shape;11125;p57"/>
              <p:cNvSpPr/>
              <p:nvPr/>
            </p:nvSpPr>
            <p:spPr>
              <a:xfrm>
                <a:off x="1609851" y="3346878"/>
                <a:ext cx="122049" cy="44625"/>
              </a:xfrm>
              <a:custGeom>
                <a:avLst/>
                <a:gdLst/>
                <a:ahLst/>
                <a:cxnLst/>
                <a:rect l="l" t="t" r="r" b="b"/>
                <a:pathLst>
                  <a:path w="3550" h="1298" extrusionOk="0">
                    <a:moveTo>
                      <a:pt x="3550" y="1298"/>
                    </a:moveTo>
                    <a:lnTo>
                      <a:pt x="3550" y="1161"/>
                    </a:lnTo>
                    <a:lnTo>
                      <a:pt x="3550" y="1161"/>
                    </a:lnTo>
                    <a:lnTo>
                      <a:pt x="69" y="1"/>
                    </a:lnTo>
                    <a:cubicBezTo>
                      <a:pt x="69" y="69"/>
                      <a:pt x="0" y="69"/>
                      <a:pt x="0" y="137"/>
                    </a:cubicBezTo>
                    <a:lnTo>
                      <a:pt x="0" y="137"/>
                    </a:lnTo>
                    <a:lnTo>
                      <a:pt x="3481" y="1298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26" name="Google Shape;11126;p57"/>
              <p:cNvSpPr/>
              <p:nvPr/>
            </p:nvSpPr>
            <p:spPr>
              <a:xfrm>
                <a:off x="1382221" y="3023053"/>
                <a:ext cx="91554" cy="75120"/>
              </a:xfrm>
              <a:custGeom>
                <a:avLst/>
                <a:gdLst/>
                <a:ahLst/>
                <a:cxnLst/>
                <a:rect l="l" t="t" r="r" b="b"/>
                <a:pathLst>
                  <a:path w="2663" h="2185" extrusionOk="0">
                    <a:moveTo>
                      <a:pt x="137" y="69"/>
                    </a:moveTo>
                    <a:lnTo>
                      <a:pt x="0" y="273"/>
                    </a:lnTo>
                    <a:lnTo>
                      <a:pt x="0" y="273"/>
                    </a:lnTo>
                    <a:lnTo>
                      <a:pt x="2526" y="2185"/>
                    </a:lnTo>
                    <a:lnTo>
                      <a:pt x="2662" y="1980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27" name="Google Shape;11127;p57"/>
              <p:cNvSpPr/>
              <p:nvPr/>
            </p:nvSpPr>
            <p:spPr>
              <a:xfrm>
                <a:off x="2215282" y="3551061"/>
                <a:ext cx="119711" cy="44625"/>
              </a:xfrm>
              <a:custGeom>
                <a:avLst/>
                <a:gdLst/>
                <a:ahLst/>
                <a:cxnLst/>
                <a:rect l="l" t="t" r="r" b="b"/>
                <a:pathLst>
                  <a:path w="3482" h="1298" extrusionOk="0">
                    <a:moveTo>
                      <a:pt x="1" y="0"/>
                    </a:moveTo>
                    <a:lnTo>
                      <a:pt x="1" y="68"/>
                    </a:lnTo>
                    <a:lnTo>
                      <a:pt x="1" y="68"/>
                    </a:lnTo>
                    <a:lnTo>
                      <a:pt x="3482" y="1297"/>
                    </a:lnTo>
                    <a:lnTo>
                      <a:pt x="3482" y="1161"/>
                    </a:lnTo>
                    <a:lnTo>
                      <a:pt x="3482" y="1161"/>
                    </a:lnTo>
                    <a:lnTo>
                      <a:pt x="1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28" name="Google Shape;11128;p57"/>
              <p:cNvSpPr/>
              <p:nvPr/>
            </p:nvSpPr>
            <p:spPr>
              <a:xfrm>
                <a:off x="2349055" y="3285888"/>
                <a:ext cx="201845" cy="68072"/>
              </a:xfrm>
              <a:custGeom>
                <a:avLst/>
                <a:gdLst/>
                <a:ahLst/>
                <a:cxnLst/>
                <a:rect l="l" t="t" r="r" b="b"/>
                <a:pathLst>
                  <a:path w="5871" h="1980" extrusionOk="0">
                    <a:moveTo>
                      <a:pt x="5802" y="0"/>
                    </a:moveTo>
                    <a:lnTo>
                      <a:pt x="0" y="1843"/>
                    </a:lnTo>
                    <a:lnTo>
                      <a:pt x="69" y="1980"/>
                    </a:lnTo>
                    <a:lnTo>
                      <a:pt x="5870" y="205"/>
                    </a:lnTo>
                    <a:cubicBezTo>
                      <a:pt x="5870" y="137"/>
                      <a:pt x="5802" y="68"/>
                      <a:pt x="580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29" name="Google Shape;11129;p57"/>
              <p:cNvSpPr/>
              <p:nvPr/>
            </p:nvSpPr>
            <p:spPr>
              <a:xfrm>
                <a:off x="1396282" y="3586266"/>
                <a:ext cx="201845" cy="70410"/>
              </a:xfrm>
              <a:custGeom>
                <a:avLst/>
                <a:gdLst/>
                <a:ahLst/>
                <a:cxnLst/>
                <a:rect l="l" t="t" r="r" b="b"/>
                <a:pathLst>
                  <a:path w="5871" h="2048" extrusionOk="0">
                    <a:moveTo>
                      <a:pt x="5871" y="137"/>
                    </a:moveTo>
                    <a:cubicBezTo>
                      <a:pt x="5803" y="137"/>
                      <a:pt x="5803" y="68"/>
                      <a:pt x="5803" y="0"/>
                    </a:cubicBezTo>
                    <a:lnTo>
                      <a:pt x="1" y="1775"/>
                    </a:lnTo>
                    <a:cubicBezTo>
                      <a:pt x="1" y="1843"/>
                      <a:pt x="1" y="1980"/>
                      <a:pt x="69" y="2048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30" name="Google Shape;11130;p57"/>
              <p:cNvSpPr/>
              <p:nvPr/>
            </p:nvSpPr>
            <p:spPr>
              <a:xfrm>
                <a:off x="1128771" y="3184983"/>
                <a:ext cx="253484" cy="89182"/>
              </a:xfrm>
              <a:custGeom>
                <a:avLst/>
                <a:gdLst/>
                <a:ahLst/>
                <a:cxnLst/>
                <a:rect l="l" t="t" r="r" b="b"/>
                <a:pathLst>
                  <a:path w="7373" h="2594" extrusionOk="0">
                    <a:moveTo>
                      <a:pt x="7304" y="2594"/>
                    </a:moveTo>
                    <a:lnTo>
                      <a:pt x="7372" y="2389"/>
                    </a:lnTo>
                    <a:lnTo>
                      <a:pt x="137" y="0"/>
                    </a:lnTo>
                    <a:lnTo>
                      <a:pt x="137" y="0"/>
                    </a:lnTo>
                    <a:cubicBezTo>
                      <a:pt x="137" y="68"/>
                      <a:pt x="69" y="137"/>
                      <a:pt x="1" y="205"/>
                    </a:cubicBezTo>
                    <a:lnTo>
                      <a:pt x="1" y="205"/>
                    </a:lnTo>
                    <a:lnTo>
                      <a:pt x="7304" y="2594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31" name="Google Shape;11131;p57"/>
              <p:cNvSpPr/>
              <p:nvPr/>
            </p:nvSpPr>
            <p:spPr>
              <a:xfrm>
                <a:off x="2342007" y="2755508"/>
                <a:ext cx="164302" cy="215941"/>
              </a:xfrm>
              <a:custGeom>
                <a:avLst/>
                <a:gdLst/>
                <a:ahLst/>
                <a:cxnLst/>
                <a:rect l="l" t="t" r="r" b="b"/>
                <a:pathLst>
                  <a:path w="4779" h="6281" extrusionOk="0">
                    <a:moveTo>
                      <a:pt x="205" y="6281"/>
                    </a:moveTo>
                    <a:lnTo>
                      <a:pt x="4779" y="137"/>
                    </a:lnTo>
                    <a:lnTo>
                      <a:pt x="4779" y="137"/>
                    </a:lnTo>
                    <a:lnTo>
                      <a:pt x="4642" y="1"/>
                    </a:lnTo>
                    <a:lnTo>
                      <a:pt x="4642" y="1"/>
                    </a:lnTo>
                    <a:lnTo>
                      <a:pt x="4574" y="1"/>
                    </a:lnTo>
                    <a:lnTo>
                      <a:pt x="4574" y="1"/>
                    </a:lnTo>
                    <a:lnTo>
                      <a:pt x="1" y="6144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32" name="Google Shape;11132;p57"/>
              <p:cNvSpPr/>
              <p:nvPr/>
            </p:nvSpPr>
            <p:spPr>
              <a:xfrm>
                <a:off x="1454969" y="2743784"/>
                <a:ext cx="159592" cy="220616"/>
              </a:xfrm>
              <a:custGeom>
                <a:avLst/>
                <a:gdLst/>
                <a:ahLst/>
                <a:cxnLst/>
                <a:rect l="l" t="t" r="r" b="b"/>
                <a:pathLst>
                  <a:path w="4642" h="6417" extrusionOk="0">
                    <a:moveTo>
                      <a:pt x="4642" y="6280"/>
                    </a:moveTo>
                    <a:lnTo>
                      <a:pt x="205" y="1"/>
                    </a:lnTo>
                    <a:lnTo>
                      <a:pt x="205" y="1"/>
                    </a:lnTo>
                    <a:lnTo>
                      <a:pt x="0" y="205"/>
                    </a:lnTo>
                    <a:lnTo>
                      <a:pt x="0" y="205"/>
                    </a:lnTo>
                    <a:lnTo>
                      <a:pt x="4437" y="6417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33" name="Google Shape;11133;p57"/>
              <p:cNvSpPr/>
              <p:nvPr/>
            </p:nvSpPr>
            <p:spPr>
              <a:xfrm>
                <a:off x="2170692" y="2771942"/>
                <a:ext cx="44625" cy="107988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3141" extrusionOk="0">
                    <a:moveTo>
                      <a:pt x="1" y="3072"/>
                    </a:moveTo>
                    <a:lnTo>
                      <a:pt x="274" y="3141"/>
                    </a:lnTo>
                    <a:lnTo>
                      <a:pt x="1298" y="69"/>
                    </a:lnTo>
                    <a:lnTo>
                      <a:pt x="1298" y="69"/>
                    </a:lnTo>
                    <a:lnTo>
                      <a:pt x="1093" y="69"/>
                    </a:lnTo>
                    <a:lnTo>
                      <a:pt x="1093" y="1"/>
                    </a:lnTo>
                    <a:lnTo>
                      <a:pt x="1093" y="1"/>
                    </a:lnTo>
                    <a:lnTo>
                      <a:pt x="109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34" name="Google Shape;11134;p57"/>
              <p:cNvSpPr/>
              <p:nvPr/>
            </p:nvSpPr>
            <p:spPr>
              <a:xfrm>
                <a:off x="1752975" y="2764894"/>
                <a:ext cx="39950" cy="110360"/>
              </a:xfrm>
              <a:custGeom>
                <a:avLst/>
                <a:gdLst/>
                <a:ahLst/>
                <a:cxnLst/>
                <a:rect l="l" t="t" r="r" b="b"/>
                <a:pathLst>
                  <a:path w="1162" h="3210" extrusionOk="0">
                    <a:moveTo>
                      <a:pt x="1161" y="3141"/>
                    </a:moveTo>
                    <a:lnTo>
                      <a:pt x="206" y="1"/>
                    </a:lnTo>
                    <a:lnTo>
                      <a:pt x="206" y="1"/>
                    </a:lnTo>
                    <a:lnTo>
                      <a:pt x="1" y="69"/>
                    </a:lnTo>
                    <a:lnTo>
                      <a:pt x="1" y="69"/>
                    </a:lnTo>
                    <a:lnTo>
                      <a:pt x="957" y="3209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35" name="Google Shape;11135;p57"/>
              <p:cNvSpPr/>
              <p:nvPr/>
            </p:nvSpPr>
            <p:spPr>
              <a:xfrm>
                <a:off x="1370497" y="3830295"/>
                <a:ext cx="93892" cy="68107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1981" extrusionOk="0">
                    <a:moveTo>
                      <a:pt x="2594" y="1"/>
                    </a:moveTo>
                    <a:lnTo>
                      <a:pt x="0" y="1776"/>
                    </a:lnTo>
                    <a:lnTo>
                      <a:pt x="0" y="1776"/>
                    </a:lnTo>
                    <a:lnTo>
                      <a:pt x="137" y="1980"/>
                    </a:lnTo>
                    <a:lnTo>
                      <a:pt x="137" y="1980"/>
                    </a:lnTo>
                    <a:lnTo>
                      <a:pt x="2730" y="69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36" name="Google Shape;11136;p57"/>
              <p:cNvSpPr/>
              <p:nvPr/>
            </p:nvSpPr>
            <p:spPr>
              <a:xfrm>
                <a:off x="1975929" y="2579517"/>
                <a:ext cx="11758" cy="265207"/>
              </a:xfrm>
              <a:custGeom>
                <a:avLst/>
                <a:gdLst/>
                <a:ahLst/>
                <a:cxnLst/>
                <a:rect l="l" t="t" r="r" b="b"/>
                <a:pathLst>
                  <a:path w="342" h="7714" extrusionOk="0">
                    <a:moveTo>
                      <a:pt x="0" y="7714"/>
                    </a:moveTo>
                    <a:lnTo>
                      <a:pt x="205" y="7714"/>
                    </a:lnTo>
                    <a:lnTo>
                      <a:pt x="342" y="69"/>
                    </a:lnTo>
                    <a:lnTo>
                      <a:pt x="69" y="69"/>
                    </a:lnTo>
                    <a:lnTo>
                      <a:pt x="69" y="1"/>
                    </a:lnTo>
                    <a:lnTo>
                      <a:pt x="69" y="69"/>
                    </a:lnTo>
                    <a:lnTo>
                      <a:pt x="69" y="69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37" name="Google Shape;11137;p57"/>
              <p:cNvSpPr/>
              <p:nvPr/>
            </p:nvSpPr>
            <p:spPr>
              <a:xfrm>
                <a:off x="1124096" y="3654304"/>
                <a:ext cx="253449" cy="86878"/>
              </a:xfrm>
              <a:custGeom>
                <a:avLst/>
                <a:gdLst/>
                <a:ahLst/>
                <a:cxnLst/>
                <a:rect l="l" t="t" r="r" b="b"/>
                <a:pathLst>
                  <a:path w="7372" h="2527" extrusionOk="0">
                    <a:moveTo>
                      <a:pt x="7304" y="1"/>
                    </a:moveTo>
                    <a:lnTo>
                      <a:pt x="0" y="2253"/>
                    </a:lnTo>
                    <a:lnTo>
                      <a:pt x="0" y="2253"/>
                    </a:lnTo>
                    <a:cubicBezTo>
                      <a:pt x="0" y="2390"/>
                      <a:pt x="68" y="2458"/>
                      <a:pt x="68" y="2526"/>
                    </a:cubicBezTo>
                    <a:lnTo>
                      <a:pt x="68" y="2526"/>
                    </a:lnTo>
                    <a:lnTo>
                      <a:pt x="68" y="2526"/>
                    </a:lnTo>
                    <a:lnTo>
                      <a:pt x="68" y="2526"/>
                    </a:lnTo>
                    <a:lnTo>
                      <a:pt x="7372" y="205"/>
                    </a:lnTo>
                    <a:cubicBezTo>
                      <a:pt x="7372" y="137"/>
                      <a:pt x="7304" y="69"/>
                      <a:pt x="730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38" name="Google Shape;11138;p57"/>
              <p:cNvSpPr/>
              <p:nvPr/>
            </p:nvSpPr>
            <p:spPr>
              <a:xfrm>
                <a:off x="2332621" y="3978164"/>
                <a:ext cx="159592" cy="220616"/>
              </a:xfrm>
              <a:custGeom>
                <a:avLst/>
                <a:gdLst/>
                <a:ahLst/>
                <a:cxnLst/>
                <a:rect l="l" t="t" r="r" b="b"/>
                <a:pathLst>
                  <a:path w="4642" h="6417" extrusionOk="0">
                    <a:moveTo>
                      <a:pt x="0" y="137"/>
                    </a:moveTo>
                    <a:lnTo>
                      <a:pt x="4437" y="6416"/>
                    </a:lnTo>
                    <a:lnTo>
                      <a:pt x="4437" y="6416"/>
                    </a:lnTo>
                    <a:lnTo>
                      <a:pt x="4642" y="6280"/>
                    </a:lnTo>
                    <a:lnTo>
                      <a:pt x="4642" y="6280"/>
                    </a:lnTo>
                    <a:lnTo>
                      <a:pt x="20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39" name="Google Shape;11139;p57"/>
              <p:cNvSpPr/>
              <p:nvPr/>
            </p:nvSpPr>
            <p:spPr>
              <a:xfrm>
                <a:off x="2154258" y="4067311"/>
                <a:ext cx="39950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1162" h="3209" extrusionOk="0">
                    <a:moveTo>
                      <a:pt x="1" y="69"/>
                    </a:moveTo>
                    <a:lnTo>
                      <a:pt x="888" y="3209"/>
                    </a:lnTo>
                    <a:lnTo>
                      <a:pt x="888" y="3209"/>
                    </a:lnTo>
                    <a:lnTo>
                      <a:pt x="1161" y="3072"/>
                    </a:lnTo>
                    <a:lnTo>
                      <a:pt x="1161" y="3072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40" name="Google Shape;11140;p57"/>
              <p:cNvSpPr/>
              <p:nvPr/>
            </p:nvSpPr>
            <p:spPr>
              <a:xfrm>
                <a:off x="2567299" y="3666028"/>
                <a:ext cx="251112" cy="93926"/>
              </a:xfrm>
              <a:custGeom>
                <a:avLst/>
                <a:gdLst/>
                <a:ahLst/>
                <a:cxnLst/>
                <a:rect l="l" t="t" r="r" b="b"/>
                <a:pathLst>
                  <a:path w="7304" h="2732" extrusionOk="0">
                    <a:moveTo>
                      <a:pt x="68" y="1"/>
                    </a:moveTo>
                    <a:cubicBezTo>
                      <a:pt x="0" y="1"/>
                      <a:pt x="0" y="1"/>
                      <a:pt x="68" y="69"/>
                    </a:cubicBezTo>
                    <a:cubicBezTo>
                      <a:pt x="0" y="137"/>
                      <a:pt x="0" y="206"/>
                      <a:pt x="0" y="274"/>
                    </a:cubicBezTo>
                    <a:lnTo>
                      <a:pt x="7167" y="2731"/>
                    </a:lnTo>
                    <a:lnTo>
                      <a:pt x="7167" y="2731"/>
                    </a:lnTo>
                    <a:lnTo>
                      <a:pt x="7304" y="2458"/>
                    </a:lnTo>
                    <a:lnTo>
                      <a:pt x="7304" y="239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41" name="Google Shape;11141;p57"/>
              <p:cNvSpPr/>
              <p:nvPr/>
            </p:nvSpPr>
            <p:spPr>
              <a:xfrm>
                <a:off x="1729527" y="4062635"/>
                <a:ext cx="44625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3072" extrusionOk="0">
                    <a:moveTo>
                      <a:pt x="1093" y="0"/>
                    </a:moveTo>
                    <a:lnTo>
                      <a:pt x="0" y="3004"/>
                    </a:lnTo>
                    <a:lnTo>
                      <a:pt x="0" y="3004"/>
                    </a:lnTo>
                    <a:lnTo>
                      <a:pt x="273" y="3072"/>
                    </a:lnTo>
                    <a:lnTo>
                      <a:pt x="273" y="3072"/>
                    </a:lnTo>
                    <a:lnTo>
                      <a:pt x="1297" y="69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42" name="Google Shape;11142;p57"/>
              <p:cNvSpPr/>
              <p:nvPr/>
            </p:nvSpPr>
            <p:spPr>
              <a:xfrm>
                <a:off x="1438535" y="3971116"/>
                <a:ext cx="166640" cy="215906"/>
              </a:xfrm>
              <a:custGeom>
                <a:avLst/>
                <a:gdLst/>
                <a:ahLst/>
                <a:cxnLst/>
                <a:rect l="l" t="t" r="r" b="b"/>
                <a:pathLst>
                  <a:path w="4847" h="6280" extrusionOk="0">
                    <a:moveTo>
                      <a:pt x="4574" y="0"/>
                    </a:moveTo>
                    <a:lnTo>
                      <a:pt x="1" y="6143"/>
                    </a:lnTo>
                    <a:lnTo>
                      <a:pt x="1" y="6143"/>
                    </a:lnTo>
                    <a:lnTo>
                      <a:pt x="274" y="6280"/>
                    </a:lnTo>
                    <a:lnTo>
                      <a:pt x="274" y="6280"/>
                    </a:lnTo>
                    <a:lnTo>
                      <a:pt x="4847" y="137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43" name="Google Shape;11143;p57"/>
              <p:cNvSpPr/>
              <p:nvPr/>
            </p:nvSpPr>
            <p:spPr>
              <a:xfrm>
                <a:off x="1959495" y="4095468"/>
                <a:ext cx="9420" cy="265207"/>
              </a:xfrm>
              <a:custGeom>
                <a:avLst/>
                <a:gdLst/>
                <a:ahLst/>
                <a:cxnLst/>
                <a:rect l="l" t="t" r="r" b="b"/>
                <a:pathLst>
                  <a:path w="274" h="7714" extrusionOk="0">
                    <a:moveTo>
                      <a:pt x="69" y="69"/>
                    </a:moveTo>
                    <a:lnTo>
                      <a:pt x="1" y="7714"/>
                    </a:lnTo>
                    <a:lnTo>
                      <a:pt x="1" y="7714"/>
                    </a:lnTo>
                    <a:lnTo>
                      <a:pt x="274" y="7714"/>
                    </a:lnTo>
                    <a:lnTo>
                      <a:pt x="27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44" name="Google Shape;11144;p57"/>
              <p:cNvSpPr/>
              <p:nvPr/>
            </p:nvSpPr>
            <p:spPr>
              <a:xfrm>
                <a:off x="1973591" y="2865833"/>
                <a:ext cx="9420" cy="211231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144" extrusionOk="0">
                    <a:moveTo>
                      <a:pt x="0" y="6143"/>
                    </a:moveTo>
                    <a:lnTo>
                      <a:pt x="205" y="6143"/>
                    </a:lnTo>
                    <a:lnTo>
                      <a:pt x="273" y="0"/>
                    </a:lnTo>
                    <a:lnTo>
                      <a:pt x="6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45" name="Google Shape;11145;p57"/>
              <p:cNvSpPr/>
              <p:nvPr/>
            </p:nvSpPr>
            <p:spPr>
              <a:xfrm>
                <a:off x="1619236" y="2976124"/>
                <a:ext cx="126759" cy="176026"/>
              </a:xfrm>
              <a:custGeom>
                <a:avLst/>
                <a:gdLst/>
                <a:ahLst/>
                <a:cxnLst/>
                <a:rect l="l" t="t" r="r" b="b"/>
                <a:pathLst>
                  <a:path w="3687" h="5120" extrusionOk="0">
                    <a:moveTo>
                      <a:pt x="2458" y="3550"/>
                    </a:moveTo>
                    <a:lnTo>
                      <a:pt x="3550" y="5119"/>
                    </a:lnTo>
                    <a:lnTo>
                      <a:pt x="3686" y="4983"/>
                    </a:lnTo>
                    <a:lnTo>
                      <a:pt x="205" y="0"/>
                    </a:lnTo>
                    <a:lnTo>
                      <a:pt x="0" y="137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46" name="Google Shape;11146;p57"/>
              <p:cNvSpPr/>
              <p:nvPr/>
            </p:nvSpPr>
            <p:spPr>
              <a:xfrm>
                <a:off x="1609851" y="3785705"/>
                <a:ext cx="129097" cy="173688"/>
              </a:xfrm>
              <a:custGeom>
                <a:avLst/>
                <a:gdLst/>
                <a:ahLst/>
                <a:cxnLst/>
                <a:rect l="l" t="t" r="r" b="b"/>
                <a:pathLst>
                  <a:path w="3755" h="5052" extrusionOk="0">
                    <a:moveTo>
                      <a:pt x="3754" y="137"/>
                    </a:moveTo>
                    <a:lnTo>
                      <a:pt x="3686" y="1"/>
                    </a:lnTo>
                    <a:lnTo>
                      <a:pt x="0" y="4915"/>
                    </a:lnTo>
                    <a:lnTo>
                      <a:pt x="205" y="5052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47" name="Google Shape;11147;p57"/>
              <p:cNvSpPr/>
              <p:nvPr/>
            </p:nvSpPr>
            <p:spPr>
              <a:xfrm>
                <a:off x="1792890" y="2893991"/>
                <a:ext cx="65735" cy="201845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5871" extrusionOk="0">
                    <a:moveTo>
                      <a:pt x="1775" y="5870"/>
                    </a:moveTo>
                    <a:lnTo>
                      <a:pt x="1912" y="5802"/>
                    </a:lnTo>
                    <a:lnTo>
                      <a:pt x="205" y="0"/>
                    </a:lnTo>
                    <a:lnTo>
                      <a:pt x="0" y="68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48" name="Google Shape;11148;p57"/>
              <p:cNvSpPr/>
              <p:nvPr/>
            </p:nvSpPr>
            <p:spPr>
              <a:xfrm>
                <a:off x="1476078" y="3696557"/>
                <a:ext cx="176026" cy="124387"/>
              </a:xfrm>
              <a:custGeom>
                <a:avLst/>
                <a:gdLst/>
                <a:ahLst/>
                <a:cxnLst/>
                <a:rect l="l" t="t" r="r" b="b"/>
                <a:pathLst>
                  <a:path w="5120" h="3618" extrusionOk="0">
                    <a:moveTo>
                      <a:pt x="5120" y="68"/>
                    </a:moveTo>
                    <a:lnTo>
                      <a:pt x="5052" y="0"/>
                    </a:lnTo>
                    <a:lnTo>
                      <a:pt x="1" y="3481"/>
                    </a:lnTo>
                    <a:lnTo>
                      <a:pt x="137" y="3618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49" name="Google Shape;11149;p57"/>
              <p:cNvSpPr/>
              <p:nvPr/>
            </p:nvSpPr>
            <p:spPr>
              <a:xfrm>
                <a:off x="2485165" y="3041825"/>
                <a:ext cx="93892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117" extrusionOk="0">
                    <a:moveTo>
                      <a:pt x="68" y="2116"/>
                    </a:moveTo>
                    <a:lnTo>
                      <a:pt x="2730" y="205"/>
                    </a:lnTo>
                    <a:lnTo>
                      <a:pt x="2730" y="205"/>
                    </a:lnTo>
                    <a:lnTo>
                      <a:pt x="2594" y="69"/>
                    </a:lnTo>
                    <a:lnTo>
                      <a:pt x="2594" y="69"/>
                    </a:lnTo>
                    <a:lnTo>
                      <a:pt x="2594" y="0"/>
                    </a:lnTo>
                    <a:lnTo>
                      <a:pt x="2594" y="0"/>
                    </a:lnTo>
                    <a:lnTo>
                      <a:pt x="0" y="1912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50" name="Google Shape;11150;p57"/>
              <p:cNvSpPr/>
              <p:nvPr/>
            </p:nvSpPr>
            <p:spPr>
              <a:xfrm>
                <a:off x="2097943" y="2896328"/>
                <a:ext cx="75120" cy="201845"/>
              </a:xfrm>
              <a:custGeom>
                <a:avLst/>
                <a:gdLst/>
                <a:ahLst/>
                <a:cxnLst/>
                <a:rect l="l" t="t" r="r" b="b"/>
                <a:pathLst>
                  <a:path w="2185" h="5871" extrusionOk="0">
                    <a:moveTo>
                      <a:pt x="1" y="5802"/>
                    </a:moveTo>
                    <a:lnTo>
                      <a:pt x="137" y="5871"/>
                    </a:lnTo>
                    <a:lnTo>
                      <a:pt x="2185" y="137"/>
                    </a:lnTo>
                    <a:lnTo>
                      <a:pt x="198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51" name="Google Shape;11151;p57"/>
              <p:cNvSpPr/>
              <p:nvPr/>
            </p:nvSpPr>
            <p:spPr>
              <a:xfrm>
                <a:off x="2295078" y="3119248"/>
                <a:ext cx="173688" cy="126759"/>
              </a:xfrm>
              <a:custGeom>
                <a:avLst/>
                <a:gdLst/>
                <a:ahLst/>
                <a:cxnLst/>
                <a:rect l="l" t="t" r="r" b="b"/>
                <a:pathLst>
                  <a:path w="5052" h="3687" extrusionOk="0">
                    <a:moveTo>
                      <a:pt x="0" y="3618"/>
                    </a:moveTo>
                    <a:lnTo>
                      <a:pt x="69" y="3687"/>
                    </a:lnTo>
                    <a:lnTo>
                      <a:pt x="5051" y="206"/>
                    </a:lnTo>
                    <a:lnTo>
                      <a:pt x="4915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52" name="Google Shape;11152;p57"/>
              <p:cNvSpPr/>
              <p:nvPr/>
            </p:nvSpPr>
            <p:spPr>
              <a:xfrm>
                <a:off x="2205897" y="2983138"/>
                <a:ext cx="131435" cy="171350"/>
              </a:xfrm>
              <a:custGeom>
                <a:avLst/>
                <a:gdLst/>
                <a:ahLst/>
                <a:cxnLst/>
                <a:rect l="l" t="t" r="r" b="b"/>
                <a:pathLst>
                  <a:path w="3823" h="4984" extrusionOk="0">
                    <a:moveTo>
                      <a:pt x="1" y="4915"/>
                    </a:moveTo>
                    <a:lnTo>
                      <a:pt x="137" y="4984"/>
                    </a:lnTo>
                    <a:lnTo>
                      <a:pt x="3823" y="137"/>
                    </a:lnTo>
                    <a:lnTo>
                      <a:pt x="3618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53" name="Google Shape;11153;p57"/>
              <p:cNvSpPr/>
              <p:nvPr/>
            </p:nvSpPr>
            <p:spPr>
              <a:xfrm>
                <a:off x="2367826" y="3473603"/>
                <a:ext cx="211231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6144" h="274" extrusionOk="0">
                    <a:moveTo>
                      <a:pt x="0" y="1"/>
                    </a:moveTo>
                    <a:lnTo>
                      <a:pt x="0" y="137"/>
                    </a:lnTo>
                    <a:lnTo>
                      <a:pt x="6143" y="274"/>
                    </a:lnTo>
                    <a:lnTo>
                      <a:pt x="6143" y="69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54" name="Google Shape;11154;p57"/>
              <p:cNvSpPr/>
              <p:nvPr/>
            </p:nvSpPr>
            <p:spPr>
              <a:xfrm>
                <a:off x="2600132" y="3478313"/>
                <a:ext cx="110325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274" extrusionOk="0">
                    <a:moveTo>
                      <a:pt x="3209" y="205"/>
                    </a:moveTo>
                    <a:lnTo>
                      <a:pt x="3209" y="205"/>
                    </a:lnTo>
                    <a:lnTo>
                      <a:pt x="3209" y="0"/>
                    </a:lnTo>
                    <a:lnTo>
                      <a:pt x="3209" y="0"/>
                    </a:lnTo>
                    <a:lnTo>
                      <a:pt x="3209" y="0"/>
                    </a:lnTo>
                    <a:lnTo>
                      <a:pt x="3209" y="0"/>
                    </a:lnTo>
                    <a:lnTo>
                      <a:pt x="1" y="0"/>
                    </a:lnTo>
                    <a:cubicBezTo>
                      <a:pt x="1" y="68"/>
                      <a:pt x="1" y="137"/>
                      <a:pt x="1" y="205"/>
                    </a:cubicBezTo>
                    <a:lnTo>
                      <a:pt x="3209" y="273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55" name="Google Shape;11155;p57"/>
              <p:cNvSpPr/>
              <p:nvPr/>
            </p:nvSpPr>
            <p:spPr>
              <a:xfrm>
                <a:off x="2201221" y="3790415"/>
                <a:ext cx="124387" cy="176026"/>
              </a:xfrm>
              <a:custGeom>
                <a:avLst/>
                <a:gdLst/>
                <a:ahLst/>
                <a:cxnLst/>
                <a:rect l="l" t="t" r="r" b="b"/>
                <a:pathLst>
                  <a:path w="3618" h="5120" extrusionOk="0">
                    <a:moveTo>
                      <a:pt x="68" y="0"/>
                    </a:moveTo>
                    <a:lnTo>
                      <a:pt x="0" y="137"/>
                    </a:lnTo>
                    <a:lnTo>
                      <a:pt x="3481" y="5120"/>
                    </a:lnTo>
                    <a:lnTo>
                      <a:pt x="3618" y="4983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56" name="Google Shape;11156;p57"/>
              <p:cNvSpPr/>
              <p:nvPr/>
            </p:nvSpPr>
            <p:spPr>
              <a:xfrm>
                <a:off x="2086220" y="3846729"/>
                <a:ext cx="68072" cy="204183"/>
              </a:xfrm>
              <a:custGeom>
                <a:avLst/>
                <a:gdLst/>
                <a:ahLst/>
                <a:cxnLst/>
                <a:rect l="l" t="t" r="r" b="b"/>
                <a:pathLst>
                  <a:path w="1980" h="5939" extrusionOk="0">
                    <a:moveTo>
                      <a:pt x="205" y="1"/>
                    </a:moveTo>
                    <a:lnTo>
                      <a:pt x="0" y="69"/>
                    </a:lnTo>
                    <a:lnTo>
                      <a:pt x="1775" y="5939"/>
                    </a:lnTo>
                    <a:lnTo>
                      <a:pt x="1980" y="587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57" name="Google Shape;11157;p57"/>
              <p:cNvSpPr/>
              <p:nvPr/>
            </p:nvSpPr>
            <p:spPr>
              <a:xfrm>
                <a:off x="1774118" y="3844391"/>
                <a:ext cx="72782" cy="199507"/>
              </a:xfrm>
              <a:custGeom>
                <a:avLst/>
                <a:gdLst/>
                <a:ahLst/>
                <a:cxnLst/>
                <a:rect l="l" t="t" r="r" b="b"/>
                <a:pathLst>
                  <a:path w="2117" h="5803" extrusionOk="0">
                    <a:moveTo>
                      <a:pt x="2116" y="69"/>
                    </a:moveTo>
                    <a:lnTo>
                      <a:pt x="1980" y="0"/>
                    </a:lnTo>
                    <a:lnTo>
                      <a:pt x="0" y="5734"/>
                    </a:lnTo>
                    <a:lnTo>
                      <a:pt x="205" y="5802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58" name="Google Shape;11158;p57"/>
              <p:cNvSpPr/>
              <p:nvPr/>
            </p:nvSpPr>
            <p:spPr>
              <a:xfrm>
                <a:off x="1961833" y="3865501"/>
                <a:ext cx="9420" cy="211231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144" extrusionOk="0">
                    <a:moveTo>
                      <a:pt x="274" y="2117"/>
                    </a:moveTo>
                    <a:lnTo>
                      <a:pt x="274" y="1"/>
                    </a:lnTo>
                    <a:lnTo>
                      <a:pt x="137" y="1"/>
                    </a:lnTo>
                    <a:lnTo>
                      <a:pt x="1" y="6144"/>
                    </a:lnTo>
                    <a:lnTo>
                      <a:pt x="274" y="6144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59" name="Google Shape;11159;p57"/>
              <p:cNvSpPr/>
              <p:nvPr/>
            </p:nvSpPr>
            <p:spPr>
              <a:xfrm>
                <a:off x="1961833" y="2563083"/>
                <a:ext cx="39950" cy="37577"/>
              </a:xfrm>
              <a:custGeom>
                <a:avLst/>
                <a:gdLst/>
                <a:ahLst/>
                <a:cxnLst/>
                <a:rect l="l" t="t" r="r" b="b"/>
                <a:pathLst>
                  <a:path w="1162" h="1093" extrusionOk="0">
                    <a:moveTo>
                      <a:pt x="1161" y="547"/>
                    </a:moveTo>
                    <a:cubicBezTo>
                      <a:pt x="1161" y="820"/>
                      <a:pt x="888" y="1093"/>
                      <a:pt x="615" y="1093"/>
                    </a:cubicBezTo>
                    <a:cubicBezTo>
                      <a:pt x="274" y="1093"/>
                      <a:pt x="1" y="820"/>
                      <a:pt x="1" y="547"/>
                    </a:cubicBezTo>
                    <a:cubicBezTo>
                      <a:pt x="1" y="206"/>
                      <a:pt x="274" y="1"/>
                      <a:pt x="615" y="1"/>
                    </a:cubicBezTo>
                    <a:cubicBezTo>
                      <a:pt x="888" y="1"/>
                      <a:pt x="1161" y="206"/>
                      <a:pt x="1161" y="547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60" name="Google Shape;11160;p57"/>
              <p:cNvSpPr/>
              <p:nvPr/>
            </p:nvSpPr>
            <p:spPr>
              <a:xfrm>
                <a:off x="2799605" y="3182611"/>
                <a:ext cx="44625" cy="42287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1230" extrusionOk="0">
                    <a:moveTo>
                      <a:pt x="820" y="1161"/>
                    </a:moveTo>
                    <a:cubicBezTo>
                      <a:pt x="547" y="1229"/>
                      <a:pt x="205" y="1093"/>
                      <a:pt x="137" y="820"/>
                    </a:cubicBezTo>
                    <a:cubicBezTo>
                      <a:pt x="1" y="479"/>
                      <a:pt x="205" y="206"/>
                      <a:pt x="478" y="69"/>
                    </a:cubicBezTo>
                    <a:cubicBezTo>
                      <a:pt x="751" y="1"/>
                      <a:pt x="1093" y="137"/>
                      <a:pt x="1161" y="410"/>
                    </a:cubicBezTo>
                    <a:cubicBezTo>
                      <a:pt x="1298" y="752"/>
                      <a:pt x="1093" y="1025"/>
                      <a:pt x="820" y="116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61" name="Google Shape;11161;p57"/>
              <p:cNvSpPr/>
              <p:nvPr/>
            </p:nvSpPr>
            <p:spPr>
              <a:xfrm>
                <a:off x="1100614" y="3715329"/>
                <a:ext cx="44625" cy="46963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1366" extrusionOk="0">
                    <a:moveTo>
                      <a:pt x="888" y="1229"/>
                    </a:moveTo>
                    <a:cubicBezTo>
                      <a:pt x="410" y="1365"/>
                      <a:pt x="0" y="888"/>
                      <a:pt x="205" y="478"/>
                    </a:cubicBezTo>
                    <a:cubicBezTo>
                      <a:pt x="410" y="0"/>
                      <a:pt x="1093" y="68"/>
                      <a:pt x="1229" y="546"/>
                    </a:cubicBezTo>
                    <a:cubicBezTo>
                      <a:pt x="1297" y="819"/>
                      <a:pt x="1161" y="1161"/>
                      <a:pt x="888" y="1229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62" name="Google Shape;11162;p57"/>
              <p:cNvSpPr/>
              <p:nvPr/>
            </p:nvSpPr>
            <p:spPr>
              <a:xfrm>
                <a:off x="2466394" y="4175264"/>
                <a:ext cx="44625" cy="42287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1230" extrusionOk="0">
                    <a:moveTo>
                      <a:pt x="205" y="956"/>
                    </a:moveTo>
                    <a:cubicBezTo>
                      <a:pt x="0" y="683"/>
                      <a:pt x="68" y="342"/>
                      <a:pt x="341" y="205"/>
                    </a:cubicBezTo>
                    <a:cubicBezTo>
                      <a:pt x="614" y="1"/>
                      <a:pt x="956" y="69"/>
                      <a:pt x="1092" y="274"/>
                    </a:cubicBezTo>
                    <a:cubicBezTo>
                      <a:pt x="1297" y="547"/>
                      <a:pt x="1229" y="888"/>
                      <a:pt x="1024" y="1093"/>
                    </a:cubicBezTo>
                    <a:cubicBezTo>
                      <a:pt x="751" y="1229"/>
                      <a:pt x="410" y="1229"/>
                      <a:pt x="205" y="95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63" name="Google Shape;11163;p57"/>
              <p:cNvSpPr/>
              <p:nvPr/>
            </p:nvSpPr>
            <p:spPr>
              <a:xfrm>
                <a:off x="1431487" y="2717965"/>
                <a:ext cx="46963" cy="49335"/>
              </a:xfrm>
              <a:custGeom>
                <a:avLst/>
                <a:gdLst/>
                <a:ahLst/>
                <a:cxnLst/>
                <a:rect l="l" t="t" r="r" b="b"/>
                <a:pathLst>
                  <a:path w="1366" h="1435" extrusionOk="0">
                    <a:moveTo>
                      <a:pt x="274" y="1161"/>
                    </a:moveTo>
                    <a:cubicBezTo>
                      <a:pt x="1" y="547"/>
                      <a:pt x="752" y="1"/>
                      <a:pt x="1229" y="479"/>
                    </a:cubicBezTo>
                    <a:cubicBezTo>
                      <a:pt x="1366" y="752"/>
                      <a:pt x="1298" y="1093"/>
                      <a:pt x="1093" y="1298"/>
                    </a:cubicBezTo>
                    <a:cubicBezTo>
                      <a:pt x="820" y="1434"/>
                      <a:pt x="479" y="1434"/>
                      <a:pt x="274" y="116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64" name="Google Shape;11164;p57"/>
              <p:cNvSpPr/>
              <p:nvPr/>
            </p:nvSpPr>
            <p:spPr>
              <a:xfrm>
                <a:off x="1412716" y="4154155"/>
                <a:ext cx="61059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1844" extrusionOk="0">
                    <a:moveTo>
                      <a:pt x="478" y="615"/>
                    </a:moveTo>
                    <a:cubicBezTo>
                      <a:pt x="888" y="0"/>
                      <a:pt x="1775" y="683"/>
                      <a:pt x="1366" y="1297"/>
                    </a:cubicBezTo>
                    <a:cubicBezTo>
                      <a:pt x="888" y="1843"/>
                      <a:pt x="1" y="1229"/>
                      <a:pt x="478" y="61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65" name="Google Shape;11165;p57"/>
              <p:cNvSpPr/>
              <p:nvPr/>
            </p:nvSpPr>
            <p:spPr>
              <a:xfrm>
                <a:off x="2473407" y="2725013"/>
                <a:ext cx="61059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1844" extrusionOk="0">
                    <a:moveTo>
                      <a:pt x="410" y="615"/>
                    </a:moveTo>
                    <a:cubicBezTo>
                      <a:pt x="888" y="1"/>
                      <a:pt x="1776" y="683"/>
                      <a:pt x="1366" y="1297"/>
                    </a:cubicBezTo>
                    <a:cubicBezTo>
                      <a:pt x="888" y="1844"/>
                      <a:pt x="1" y="1229"/>
                      <a:pt x="410" y="61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66" name="Google Shape;11166;p57"/>
              <p:cNvSpPr/>
              <p:nvPr/>
            </p:nvSpPr>
            <p:spPr>
              <a:xfrm>
                <a:off x="1105324" y="3168549"/>
                <a:ext cx="46963" cy="46963"/>
              </a:xfrm>
              <a:custGeom>
                <a:avLst/>
                <a:gdLst/>
                <a:ahLst/>
                <a:cxnLst/>
                <a:rect l="l" t="t" r="r" b="b"/>
                <a:pathLst>
                  <a:path w="1366" h="1366" extrusionOk="0">
                    <a:moveTo>
                      <a:pt x="887" y="137"/>
                    </a:moveTo>
                    <a:cubicBezTo>
                      <a:pt x="1297" y="273"/>
                      <a:pt x="1365" y="888"/>
                      <a:pt x="887" y="1161"/>
                    </a:cubicBezTo>
                    <a:cubicBezTo>
                      <a:pt x="478" y="1365"/>
                      <a:pt x="0" y="888"/>
                      <a:pt x="137" y="478"/>
                    </a:cubicBezTo>
                    <a:cubicBezTo>
                      <a:pt x="273" y="137"/>
                      <a:pt x="546" y="0"/>
                      <a:pt x="887" y="137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67" name="Google Shape;11167;p57"/>
              <p:cNvSpPr/>
              <p:nvPr/>
            </p:nvSpPr>
            <p:spPr>
              <a:xfrm>
                <a:off x="2794929" y="3731762"/>
                <a:ext cx="46963" cy="46963"/>
              </a:xfrm>
              <a:custGeom>
                <a:avLst/>
                <a:gdLst/>
                <a:ahLst/>
                <a:cxnLst/>
                <a:rect l="l" t="t" r="r" b="b"/>
                <a:pathLst>
                  <a:path w="1366" h="1366" extrusionOk="0">
                    <a:moveTo>
                      <a:pt x="819" y="68"/>
                    </a:moveTo>
                    <a:cubicBezTo>
                      <a:pt x="1297" y="273"/>
                      <a:pt x="1365" y="887"/>
                      <a:pt x="887" y="1092"/>
                    </a:cubicBezTo>
                    <a:cubicBezTo>
                      <a:pt x="478" y="1365"/>
                      <a:pt x="0" y="887"/>
                      <a:pt x="137" y="478"/>
                    </a:cubicBezTo>
                    <a:cubicBezTo>
                      <a:pt x="205" y="137"/>
                      <a:pt x="546" y="0"/>
                      <a:pt x="819" y="68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68" name="Google Shape;11168;p57"/>
              <p:cNvSpPr/>
              <p:nvPr/>
            </p:nvSpPr>
            <p:spPr>
              <a:xfrm>
                <a:off x="2196511" y="2748494"/>
                <a:ext cx="352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1025" extrusionOk="0">
                    <a:moveTo>
                      <a:pt x="956" y="614"/>
                    </a:moveTo>
                    <a:cubicBezTo>
                      <a:pt x="888" y="888"/>
                      <a:pt x="615" y="1024"/>
                      <a:pt x="342" y="956"/>
                    </a:cubicBezTo>
                    <a:cubicBezTo>
                      <a:pt x="137" y="888"/>
                      <a:pt x="1" y="614"/>
                      <a:pt x="69" y="341"/>
                    </a:cubicBezTo>
                    <a:cubicBezTo>
                      <a:pt x="137" y="68"/>
                      <a:pt x="410" y="0"/>
                      <a:pt x="683" y="68"/>
                    </a:cubicBezTo>
                    <a:cubicBezTo>
                      <a:pt x="888" y="137"/>
                      <a:pt x="1024" y="410"/>
                      <a:pt x="956" y="61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69" name="Google Shape;11169;p57"/>
              <p:cNvSpPr/>
              <p:nvPr/>
            </p:nvSpPr>
            <p:spPr>
              <a:xfrm>
                <a:off x="1717804" y="4158831"/>
                <a:ext cx="30529" cy="37577"/>
              </a:xfrm>
              <a:custGeom>
                <a:avLst/>
                <a:gdLst/>
                <a:ahLst/>
                <a:cxnLst/>
                <a:rect l="l" t="t" r="r" b="b"/>
                <a:pathLst>
                  <a:path w="888" h="1093" extrusionOk="0">
                    <a:moveTo>
                      <a:pt x="887" y="683"/>
                    </a:moveTo>
                    <a:cubicBezTo>
                      <a:pt x="614" y="1093"/>
                      <a:pt x="0" y="888"/>
                      <a:pt x="0" y="410"/>
                    </a:cubicBezTo>
                    <a:cubicBezTo>
                      <a:pt x="273" y="1"/>
                      <a:pt x="887" y="206"/>
                      <a:pt x="887" y="683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70" name="Google Shape;11170;p57"/>
              <p:cNvSpPr/>
              <p:nvPr/>
            </p:nvSpPr>
            <p:spPr>
              <a:xfrm>
                <a:off x="2694024" y="3454831"/>
                <a:ext cx="39915" cy="42287"/>
              </a:xfrm>
              <a:custGeom>
                <a:avLst/>
                <a:gdLst/>
                <a:ahLst/>
                <a:cxnLst/>
                <a:rect l="l" t="t" r="r" b="b"/>
                <a:pathLst>
                  <a:path w="1161" h="1230" extrusionOk="0">
                    <a:moveTo>
                      <a:pt x="751" y="1229"/>
                    </a:moveTo>
                    <a:cubicBezTo>
                      <a:pt x="0" y="1229"/>
                      <a:pt x="1160" y="1"/>
                      <a:pt x="1160" y="751"/>
                    </a:cubicBezTo>
                    <a:cubicBezTo>
                      <a:pt x="1160" y="1024"/>
                      <a:pt x="956" y="1229"/>
                      <a:pt x="751" y="1229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71" name="Google Shape;11171;p57"/>
              <p:cNvSpPr/>
              <p:nvPr/>
            </p:nvSpPr>
            <p:spPr>
              <a:xfrm>
                <a:off x="1210905" y="3433722"/>
                <a:ext cx="42287" cy="42253"/>
              </a:xfrm>
              <a:custGeom>
                <a:avLst/>
                <a:gdLst/>
                <a:ahLst/>
                <a:cxnLst/>
                <a:rect l="l" t="t" r="r" b="b"/>
                <a:pathLst>
                  <a:path w="1230" h="1229" extrusionOk="0">
                    <a:moveTo>
                      <a:pt x="478" y="1229"/>
                    </a:moveTo>
                    <a:cubicBezTo>
                      <a:pt x="205" y="1229"/>
                      <a:pt x="1" y="1024"/>
                      <a:pt x="1" y="751"/>
                    </a:cubicBezTo>
                    <a:cubicBezTo>
                      <a:pt x="1" y="0"/>
                      <a:pt x="1229" y="1229"/>
                      <a:pt x="478" y="1229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72" name="Google Shape;11172;p57"/>
              <p:cNvSpPr/>
              <p:nvPr/>
            </p:nvSpPr>
            <p:spPr>
              <a:xfrm>
                <a:off x="2177739" y="4165879"/>
                <a:ext cx="32902" cy="35239"/>
              </a:xfrm>
              <a:custGeom>
                <a:avLst/>
                <a:gdLst/>
                <a:ahLst/>
                <a:cxnLst/>
                <a:rect l="l" t="t" r="r" b="b"/>
                <a:pathLst>
                  <a:path w="957" h="1025" extrusionOk="0">
                    <a:moveTo>
                      <a:pt x="1" y="683"/>
                    </a:moveTo>
                    <a:cubicBezTo>
                      <a:pt x="1" y="205"/>
                      <a:pt x="615" y="1"/>
                      <a:pt x="888" y="410"/>
                    </a:cubicBezTo>
                    <a:cubicBezTo>
                      <a:pt x="956" y="615"/>
                      <a:pt x="820" y="888"/>
                      <a:pt x="547" y="1024"/>
                    </a:cubicBezTo>
                    <a:cubicBezTo>
                      <a:pt x="342" y="1024"/>
                      <a:pt x="69" y="888"/>
                      <a:pt x="1" y="683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73" name="Google Shape;11173;p57"/>
              <p:cNvSpPr/>
              <p:nvPr/>
            </p:nvSpPr>
            <p:spPr>
              <a:xfrm>
                <a:off x="1734203" y="2741446"/>
                <a:ext cx="37612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1094" h="1025" extrusionOk="0">
                    <a:moveTo>
                      <a:pt x="69" y="683"/>
                    </a:moveTo>
                    <a:cubicBezTo>
                      <a:pt x="1" y="410"/>
                      <a:pt x="137" y="137"/>
                      <a:pt x="410" y="69"/>
                    </a:cubicBezTo>
                    <a:cubicBezTo>
                      <a:pt x="615" y="0"/>
                      <a:pt x="888" y="137"/>
                      <a:pt x="957" y="342"/>
                    </a:cubicBezTo>
                    <a:cubicBezTo>
                      <a:pt x="1093" y="615"/>
                      <a:pt x="957" y="888"/>
                      <a:pt x="683" y="956"/>
                    </a:cubicBezTo>
                    <a:cubicBezTo>
                      <a:pt x="410" y="1024"/>
                      <a:pt x="206" y="888"/>
                      <a:pt x="69" y="683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74" name="Google Shape;11174;p57"/>
              <p:cNvSpPr/>
              <p:nvPr/>
            </p:nvSpPr>
            <p:spPr>
              <a:xfrm>
                <a:off x="1344678" y="3874886"/>
                <a:ext cx="44625" cy="44625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1298" extrusionOk="0">
                    <a:moveTo>
                      <a:pt x="273" y="410"/>
                    </a:moveTo>
                    <a:cubicBezTo>
                      <a:pt x="751" y="1"/>
                      <a:pt x="1297" y="752"/>
                      <a:pt x="819" y="1161"/>
                    </a:cubicBezTo>
                    <a:cubicBezTo>
                      <a:pt x="615" y="1298"/>
                      <a:pt x="342" y="1229"/>
                      <a:pt x="137" y="1025"/>
                    </a:cubicBezTo>
                    <a:cubicBezTo>
                      <a:pt x="0" y="820"/>
                      <a:pt x="68" y="547"/>
                      <a:pt x="273" y="41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75" name="Google Shape;11175;p57"/>
              <p:cNvSpPr/>
              <p:nvPr/>
            </p:nvSpPr>
            <p:spPr>
              <a:xfrm>
                <a:off x="2564927" y="3023053"/>
                <a:ext cx="46997" cy="49301"/>
              </a:xfrm>
              <a:custGeom>
                <a:avLst/>
                <a:gdLst/>
                <a:ahLst/>
                <a:cxnLst/>
                <a:rect l="l" t="t" r="r" b="b"/>
                <a:pathLst>
                  <a:path w="1367" h="1434" extrusionOk="0">
                    <a:moveTo>
                      <a:pt x="274" y="205"/>
                    </a:moveTo>
                    <a:cubicBezTo>
                      <a:pt x="479" y="0"/>
                      <a:pt x="752" y="69"/>
                      <a:pt x="888" y="273"/>
                    </a:cubicBezTo>
                    <a:cubicBezTo>
                      <a:pt x="1366" y="819"/>
                      <a:pt x="479" y="1434"/>
                      <a:pt x="137" y="819"/>
                    </a:cubicBezTo>
                    <a:cubicBezTo>
                      <a:pt x="1" y="615"/>
                      <a:pt x="69" y="342"/>
                      <a:pt x="274" y="20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76" name="Google Shape;11176;p57"/>
              <p:cNvSpPr/>
              <p:nvPr/>
            </p:nvSpPr>
            <p:spPr>
              <a:xfrm>
                <a:off x="1361111" y="3006619"/>
                <a:ext cx="35205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1025" extrusionOk="0">
                    <a:moveTo>
                      <a:pt x="751" y="137"/>
                    </a:moveTo>
                    <a:cubicBezTo>
                      <a:pt x="956" y="274"/>
                      <a:pt x="1024" y="615"/>
                      <a:pt x="819" y="820"/>
                    </a:cubicBezTo>
                    <a:cubicBezTo>
                      <a:pt x="683" y="956"/>
                      <a:pt x="410" y="1024"/>
                      <a:pt x="273" y="888"/>
                    </a:cubicBezTo>
                    <a:cubicBezTo>
                      <a:pt x="0" y="751"/>
                      <a:pt x="0" y="410"/>
                      <a:pt x="137" y="205"/>
                    </a:cubicBezTo>
                    <a:cubicBezTo>
                      <a:pt x="273" y="69"/>
                      <a:pt x="546" y="0"/>
                      <a:pt x="751" y="137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77" name="Google Shape;11177;p57"/>
              <p:cNvSpPr/>
              <p:nvPr/>
            </p:nvSpPr>
            <p:spPr>
              <a:xfrm>
                <a:off x="2550866" y="3898368"/>
                <a:ext cx="42287" cy="37577"/>
              </a:xfrm>
              <a:custGeom>
                <a:avLst/>
                <a:gdLst/>
                <a:ahLst/>
                <a:cxnLst/>
                <a:rect l="l" t="t" r="r" b="b"/>
                <a:pathLst>
                  <a:path w="1230" h="1093" extrusionOk="0">
                    <a:moveTo>
                      <a:pt x="888" y="205"/>
                    </a:moveTo>
                    <a:cubicBezTo>
                      <a:pt x="1229" y="410"/>
                      <a:pt x="1093" y="956"/>
                      <a:pt x="683" y="1024"/>
                    </a:cubicBezTo>
                    <a:cubicBezTo>
                      <a:pt x="273" y="1092"/>
                      <a:pt x="0" y="615"/>
                      <a:pt x="205" y="273"/>
                    </a:cubicBezTo>
                    <a:cubicBezTo>
                      <a:pt x="342" y="69"/>
                      <a:pt x="683" y="0"/>
                      <a:pt x="888" y="20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1178" name="Google Shape;11178;p57"/>
            <p:cNvGrpSpPr/>
            <p:nvPr/>
          </p:nvGrpSpPr>
          <p:grpSpPr>
            <a:xfrm>
              <a:off x="7725296" y="2504694"/>
              <a:ext cx="705467" cy="727486"/>
              <a:chOff x="1100614" y="2563083"/>
              <a:chExt cx="1743616" cy="1797593"/>
            </a:xfrm>
          </p:grpSpPr>
          <p:sp>
            <p:nvSpPr>
              <p:cNvPr id="11179" name="Google Shape;11179;p57"/>
              <p:cNvSpPr/>
              <p:nvPr/>
            </p:nvSpPr>
            <p:spPr>
              <a:xfrm>
                <a:off x="1659117" y="3593280"/>
                <a:ext cx="140855" cy="98602"/>
              </a:xfrm>
              <a:custGeom>
                <a:avLst/>
                <a:gdLst/>
                <a:ahLst/>
                <a:cxnLst/>
                <a:rect l="l" t="t" r="r" b="b"/>
                <a:pathLst>
                  <a:path w="4097" h="2868" extrusionOk="0">
                    <a:moveTo>
                      <a:pt x="4096" y="69"/>
                    </a:moveTo>
                    <a:lnTo>
                      <a:pt x="4096" y="69"/>
                    </a:lnTo>
                    <a:lnTo>
                      <a:pt x="4096" y="1"/>
                    </a:lnTo>
                    <a:lnTo>
                      <a:pt x="4096" y="1"/>
                    </a:lnTo>
                    <a:lnTo>
                      <a:pt x="4096" y="1"/>
                    </a:lnTo>
                    <a:lnTo>
                      <a:pt x="4096" y="1"/>
                    </a:lnTo>
                    <a:lnTo>
                      <a:pt x="4096" y="1"/>
                    </a:lnTo>
                    <a:lnTo>
                      <a:pt x="1" y="2799"/>
                    </a:lnTo>
                    <a:cubicBezTo>
                      <a:pt x="69" y="2799"/>
                      <a:pt x="69" y="2868"/>
                      <a:pt x="137" y="2868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80" name="Google Shape;11180;p57"/>
              <p:cNvSpPr/>
              <p:nvPr/>
            </p:nvSpPr>
            <p:spPr>
              <a:xfrm>
                <a:off x="1609851" y="3546351"/>
                <a:ext cx="119711" cy="42287"/>
              </a:xfrm>
              <a:custGeom>
                <a:avLst/>
                <a:gdLst/>
                <a:ahLst/>
                <a:cxnLst/>
                <a:rect l="l" t="t" r="r" b="b"/>
                <a:pathLst>
                  <a:path w="3482" h="1230" extrusionOk="0">
                    <a:moveTo>
                      <a:pt x="3481" y="69"/>
                    </a:moveTo>
                    <a:lnTo>
                      <a:pt x="3481" y="69"/>
                    </a:lnTo>
                    <a:lnTo>
                      <a:pt x="3481" y="1"/>
                    </a:lnTo>
                    <a:lnTo>
                      <a:pt x="3481" y="1"/>
                    </a:lnTo>
                    <a:lnTo>
                      <a:pt x="0" y="1093"/>
                    </a:lnTo>
                    <a:lnTo>
                      <a:pt x="0" y="1229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81" name="Google Shape;11181;p57"/>
              <p:cNvSpPr/>
              <p:nvPr/>
            </p:nvSpPr>
            <p:spPr>
              <a:xfrm>
                <a:off x="1745961" y="3675414"/>
                <a:ext cx="77458" cy="103312"/>
              </a:xfrm>
              <a:custGeom>
                <a:avLst/>
                <a:gdLst/>
                <a:ahLst/>
                <a:cxnLst/>
                <a:rect l="l" t="t" r="r" b="b"/>
                <a:pathLst>
                  <a:path w="2253" h="3005" extrusionOk="0">
                    <a:moveTo>
                      <a:pt x="2184" y="69"/>
                    </a:moveTo>
                    <a:lnTo>
                      <a:pt x="2253" y="69"/>
                    </a:lnTo>
                    <a:lnTo>
                      <a:pt x="2253" y="1"/>
                    </a:lnTo>
                    <a:lnTo>
                      <a:pt x="2253" y="1"/>
                    </a:lnTo>
                    <a:lnTo>
                      <a:pt x="2253" y="1"/>
                    </a:lnTo>
                    <a:cubicBezTo>
                      <a:pt x="2184" y="1"/>
                      <a:pt x="2184" y="1"/>
                      <a:pt x="2184" y="1"/>
                    </a:cubicBezTo>
                    <a:lnTo>
                      <a:pt x="2184" y="1"/>
                    </a:lnTo>
                    <a:lnTo>
                      <a:pt x="0" y="2936"/>
                    </a:lnTo>
                    <a:lnTo>
                      <a:pt x="68" y="3004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82" name="Google Shape;11182;p57"/>
              <p:cNvSpPr/>
              <p:nvPr/>
            </p:nvSpPr>
            <p:spPr>
              <a:xfrm>
                <a:off x="1846866" y="3673076"/>
                <a:ext cx="58687" cy="159626"/>
              </a:xfrm>
              <a:custGeom>
                <a:avLst/>
                <a:gdLst/>
                <a:ahLst/>
                <a:cxnLst/>
                <a:rect l="l" t="t" r="r" b="b"/>
                <a:pathLst>
                  <a:path w="1707" h="4643" extrusionOk="0">
                    <a:moveTo>
                      <a:pt x="1707" y="1"/>
                    </a:moveTo>
                    <a:lnTo>
                      <a:pt x="1707" y="1"/>
                    </a:lnTo>
                    <a:lnTo>
                      <a:pt x="1707" y="1"/>
                    </a:lnTo>
                    <a:lnTo>
                      <a:pt x="1707" y="1"/>
                    </a:lnTo>
                    <a:lnTo>
                      <a:pt x="0" y="4574"/>
                    </a:lnTo>
                    <a:lnTo>
                      <a:pt x="137" y="4642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83" name="Google Shape;11183;p57"/>
              <p:cNvSpPr/>
              <p:nvPr/>
            </p:nvSpPr>
            <p:spPr>
              <a:xfrm>
                <a:off x="1745961" y="3161501"/>
                <a:ext cx="77458" cy="103278"/>
              </a:xfrm>
              <a:custGeom>
                <a:avLst/>
                <a:gdLst/>
                <a:ahLst/>
                <a:cxnLst/>
                <a:rect l="l" t="t" r="r" b="b"/>
                <a:pathLst>
                  <a:path w="2253" h="3004" extrusionOk="0">
                    <a:moveTo>
                      <a:pt x="2253" y="3004"/>
                    </a:moveTo>
                    <a:lnTo>
                      <a:pt x="2253" y="3004"/>
                    </a:lnTo>
                    <a:lnTo>
                      <a:pt x="2253" y="3004"/>
                    </a:lnTo>
                    <a:lnTo>
                      <a:pt x="2253" y="3004"/>
                    </a:lnTo>
                    <a:lnTo>
                      <a:pt x="2253" y="3004"/>
                    </a:lnTo>
                    <a:lnTo>
                      <a:pt x="137" y="0"/>
                    </a:lnTo>
                    <a:lnTo>
                      <a:pt x="0" y="69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84" name="Google Shape;11184;p57"/>
              <p:cNvSpPr/>
              <p:nvPr/>
            </p:nvSpPr>
            <p:spPr>
              <a:xfrm>
                <a:off x="1591079" y="3464217"/>
                <a:ext cx="171316" cy="4744"/>
              </a:xfrm>
              <a:custGeom>
                <a:avLst/>
                <a:gdLst/>
                <a:ahLst/>
                <a:cxnLst/>
                <a:rect l="l" t="t" r="r" b="b"/>
                <a:pathLst>
                  <a:path w="4983" h="138" extrusionOk="0">
                    <a:moveTo>
                      <a:pt x="4983" y="137"/>
                    </a:moveTo>
                    <a:lnTo>
                      <a:pt x="4983" y="137"/>
                    </a:lnTo>
                    <a:lnTo>
                      <a:pt x="4983" y="137"/>
                    </a:lnTo>
                    <a:lnTo>
                      <a:pt x="4983" y="69"/>
                    </a:lnTo>
                    <a:lnTo>
                      <a:pt x="4983" y="69"/>
                    </a:lnTo>
                    <a:lnTo>
                      <a:pt x="0" y="1"/>
                    </a:lnTo>
                    <a:cubicBezTo>
                      <a:pt x="0" y="1"/>
                      <a:pt x="0" y="69"/>
                      <a:pt x="0" y="137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85" name="Google Shape;11185;p57"/>
              <p:cNvSpPr/>
              <p:nvPr/>
            </p:nvSpPr>
            <p:spPr>
              <a:xfrm>
                <a:off x="1973591" y="3088753"/>
                <a:ext cx="7048" cy="126759"/>
              </a:xfrm>
              <a:custGeom>
                <a:avLst/>
                <a:gdLst/>
                <a:ahLst/>
                <a:cxnLst/>
                <a:rect l="l" t="t" r="r" b="b"/>
                <a:pathLst>
                  <a:path w="205" h="3687" extrusionOk="0">
                    <a:moveTo>
                      <a:pt x="0" y="3686"/>
                    </a:moveTo>
                    <a:lnTo>
                      <a:pt x="137" y="3686"/>
                    </a:lnTo>
                    <a:lnTo>
                      <a:pt x="205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86" name="Google Shape;11186;p57"/>
              <p:cNvSpPr/>
              <p:nvPr/>
            </p:nvSpPr>
            <p:spPr>
              <a:xfrm>
                <a:off x="1666165" y="3241297"/>
                <a:ext cx="138483" cy="103278"/>
              </a:xfrm>
              <a:custGeom>
                <a:avLst/>
                <a:gdLst/>
                <a:ahLst/>
                <a:cxnLst/>
                <a:rect l="l" t="t" r="r" b="b"/>
                <a:pathLst>
                  <a:path w="4028" h="3004" extrusionOk="0">
                    <a:moveTo>
                      <a:pt x="3959" y="3004"/>
                    </a:moveTo>
                    <a:lnTo>
                      <a:pt x="3959" y="3004"/>
                    </a:lnTo>
                    <a:lnTo>
                      <a:pt x="4028" y="2935"/>
                    </a:lnTo>
                    <a:lnTo>
                      <a:pt x="4028" y="2935"/>
                    </a:lnTo>
                    <a:lnTo>
                      <a:pt x="69" y="0"/>
                    </a:lnTo>
                    <a:lnTo>
                      <a:pt x="0" y="68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87" name="Google Shape;11187;p57"/>
              <p:cNvSpPr/>
              <p:nvPr/>
            </p:nvSpPr>
            <p:spPr>
              <a:xfrm>
                <a:off x="2144872" y="3595652"/>
                <a:ext cx="138517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4029" h="3072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68"/>
                    </a:lnTo>
                    <a:lnTo>
                      <a:pt x="1" y="68"/>
                    </a:lnTo>
                    <a:lnTo>
                      <a:pt x="3892" y="3072"/>
                    </a:lnTo>
                    <a:lnTo>
                      <a:pt x="4028" y="2935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88" name="Google Shape;11188;p57"/>
              <p:cNvSpPr/>
              <p:nvPr/>
            </p:nvSpPr>
            <p:spPr>
              <a:xfrm>
                <a:off x="1966543" y="3727052"/>
                <a:ext cx="7082" cy="126759"/>
              </a:xfrm>
              <a:custGeom>
                <a:avLst/>
                <a:gdLst/>
                <a:ahLst/>
                <a:cxnLst/>
                <a:rect l="l" t="t" r="r" b="b"/>
                <a:pathLst>
                  <a:path w="206" h="3687" extrusionOk="0">
                    <a:moveTo>
                      <a:pt x="205" y="0"/>
                    </a:moveTo>
                    <a:lnTo>
                      <a:pt x="69" y="0"/>
                    </a:lnTo>
                    <a:lnTo>
                      <a:pt x="0" y="3686"/>
                    </a:lnTo>
                    <a:lnTo>
                      <a:pt x="137" y="3686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89" name="Google Shape;11189;p57"/>
              <p:cNvSpPr/>
              <p:nvPr/>
            </p:nvSpPr>
            <p:spPr>
              <a:xfrm>
                <a:off x="2217620" y="3353926"/>
                <a:ext cx="119711" cy="42287"/>
              </a:xfrm>
              <a:custGeom>
                <a:avLst/>
                <a:gdLst/>
                <a:ahLst/>
                <a:cxnLst/>
                <a:rect l="l" t="t" r="r" b="b"/>
                <a:pathLst>
                  <a:path w="3482" h="1230" extrusionOk="0">
                    <a:moveTo>
                      <a:pt x="1" y="1093"/>
                    </a:moveTo>
                    <a:lnTo>
                      <a:pt x="1" y="1093"/>
                    </a:lnTo>
                    <a:lnTo>
                      <a:pt x="1" y="1229"/>
                    </a:lnTo>
                    <a:lnTo>
                      <a:pt x="3482" y="205"/>
                    </a:lnTo>
                    <a:lnTo>
                      <a:pt x="348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90" name="Google Shape;11190;p57"/>
              <p:cNvSpPr/>
              <p:nvPr/>
            </p:nvSpPr>
            <p:spPr>
              <a:xfrm>
                <a:off x="2184787" y="3471265"/>
                <a:ext cx="171350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206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137"/>
                    </a:lnTo>
                    <a:lnTo>
                      <a:pt x="4983" y="205"/>
                    </a:lnTo>
                    <a:lnTo>
                      <a:pt x="4983" y="69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91" name="Google Shape;11191;p57"/>
              <p:cNvSpPr/>
              <p:nvPr/>
            </p:nvSpPr>
            <p:spPr>
              <a:xfrm>
                <a:off x="2121425" y="3677786"/>
                <a:ext cx="75120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2185" h="3072" extrusionOk="0">
                    <a:moveTo>
                      <a:pt x="69" y="0"/>
                    </a:moveTo>
                    <a:lnTo>
                      <a:pt x="69" y="0"/>
                    </a:lnTo>
                    <a:lnTo>
                      <a:pt x="69" y="0"/>
                    </a:lnTo>
                    <a:lnTo>
                      <a:pt x="0" y="68"/>
                    </a:lnTo>
                    <a:lnTo>
                      <a:pt x="0" y="68"/>
                    </a:lnTo>
                    <a:lnTo>
                      <a:pt x="2116" y="3072"/>
                    </a:lnTo>
                    <a:lnTo>
                      <a:pt x="2185" y="3003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92" name="Google Shape;11192;p57"/>
              <p:cNvSpPr/>
              <p:nvPr/>
            </p:nvSpPr>
            <p:spPr>
              <a:xfrm>
                <a:off x="2034581" y="3673076"/>
                <a:ext cx="54011" cy="161964"/>
              </a:xfrm>
              <a:custGeom>
                <a:avLst/>
                <a:gdLst/>
                <a:ahLst/>
                <a:cxnLst/>
                <a:rect l="l" t="t" r="r" b="b"/>
                <a:pathLst>
                  <a:path w="1571" h="4711" extrusionOk="0">
                    <a:moveTo>
                      <a:pt x="69" y="1"/>
                    </a:moveTo>
                    <a:lnTo>
                      <a:pt x="69" y="1"/>
                    </a:lnTo>
                    <a:lnTo>
                      <a:pt x="69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434" y="4710"/>
                    </a:lnTo>
                    <a:lnTo>
                      <a:pt x="1571" y="471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93" name="Google Shape;11193;p57"/>
              <p:cNvSpPr/>
              <p:nvPr/>
            </p:nvSpPr>
            <p:spPr>
              <a:xfrm>
                <a:off x="1487802" y="3105187"/>
                <a:ext cx="171350" cy="131435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3823" extrusionOk="0">
                    <a:moveTo>
                      <a:pt x="4984" y="3686"/>
                    </a:moveTo>
                    <a:lnTo>
                      <a:pt x="137" y="0"/>
                    </a:lnTo>
                    <a:lnTo>
                      <a:pt x="1" y="205"/>
                    </a:lnTo>
                    <a:lnTo>
                      <a:pt x="4915" y="3823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94" name="Google Shape;11194;p57"/>
              <p:cNvSpPr/>
              <p:nvPr/>
            </p:nvSpPr>
            <p:spPr>
              <a:xfrm>
                <a:off x="1398654" y="3274130"/>
                <a:ext cx="201845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5871" h="2117" extrusionOk="0">
                    <a:moveTo>
                      <a:pt x="5802" y="2117"/>
                    </a:moveTo>
                    <a:cubicBezTo>
                      <a:pt x="5802" y="2049"/>
                      <a:pt x="5802" y="2049"/>
                      <a:pt x="5870" y="1980"/>
                    </a:cubicBezTo>
                    <a:lnTo>
                      <a:pt x="68" y="1"/>
                    </a:lnTo>
                    <a:lnTo>
                      <a:pt x="0" y="206"/>
                    </a:lnTo>
                    <a:lnTo>
                      <a:pt x="0" y="206"/>
                    </a:lnTo>
                    <a:lnTo>
                      <a:pt x="5802" y="2117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95" name="Google Shape;11195;p57"/>
              <p:cNvSpPr/>
              <p:nvPr/>
            </p:nvSpPr>
            <p:spPr>
              <a:xfrm>
                <a:off x="2471070" y="3842053"/>
                <a:ext cx="93892" cy="75120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185" extrusionOk="0">
                    <a:moveTo>
                      <a:pt x="2594" y="2184"/>
                    </a:moveTo>
                    <a:lnTo>
                      <a:pt x="2594" y="2184"/>
                    </a:lnTo>
                    <a:lnTo>
                      <a:pt x="2731" y="1980"/>
                    </a:lnTo>
                    <a:lnTo>
                      <a:pt x="2731" y="1980"/>
                    </a:lnTo>
                    <a:lnTo>
                      <a:pt x="205" y="0"/>
                    </a:lnTo>
                    <a:cubicBezTo>
                      <a:pt x="137" y="68"/>
                      <a:pt x="69" y="205"/>
                      <a:pt x="1" y="273"/>
                    </a:cubicBezTo>
                    <a:lnTo>
                      <a:pt x="2594" y="2184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96" name="Google Shape;11196;p57"/>
              <p:cNvSpPr/>
              <p:nvPr/>
            </p:nvSpPr>
            <p:spPr>
              <a:xfrm>
                <a:off x="1370497" y="3457169"/>
                <a:ext cx="208858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6075" h="274" extrusionOk="0">
                    <a:moveTo>
                      <a:pt x="6075" y="137"/>
                    </a:moveTo>
                    <a:lnTo>
                      <a:pt x="0" y="1"/>
                    </a:lnTo>
                    <a:lnTo>
                      <a:pt x="0" y="274"/>
                    </a:lnTo>
                    <a:lnTo>
                      <a:pt x="6075" y="274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97" name="Google Shape;11197;p57"/>
              <p:cNvSpPr/>
              <p:nvPr/>
            </p:nvSpPr>
            <p:spPr>
              <a:xfrm>
                <a:off x="1236724" y="3454831"/>
                <a:ext cx="110325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274" extrusionOk="0">
                    <a:moveTo>
                      <a:pt x="0" y="274"/>
                    </a:moveTo>
                    <a:lnTo>
                      <a:pt x="0" y="274"/>
                    </a:lnTo>
                    <a:lnTo>
                      <a:pt x="3208" y="274"/>
                    </a:lnTo>
                    <a:lnTo>
                      <a:pt x="3208" y="69"/>
                    </a:lnTo>
                    <a:lnTo>
                      <a:pt x="0" y="1"/>
                    </a:lnTo>
                    <a:lnTo>
                      <a:pt x="0" y="1"/>
                    </a:lnTo>
                    <a:cubicBezTo>
                      <a:pt x="0" y="69"/>
                      <a:pt x="0" y="137"/>
                      <a:pt x="0" y="205"/>
                    </a:cubicBezTo>
                    <a:lnTo>
                      <a:pt x="0" y="205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98" name="Google Shape;11198;p57"/>
              <p:cNvSpPr/>
              <p:nvPr/>
            </p:nvSpPr>
            <p:spPr>
              <a:xfrm>
                <a:off x="2041629" y="3109863"/>
                <a:ext cx="58721" cy="161964"/>
              </a:xfrm>
              <a:custGeom>
                <a:avLst/>
                <a:gdLst/>
                <a:ahLst/>
                <a:cxnLst/>
                <a:rect l="l" t="t" r="r" b="b"/>
                <a:pathLst>
                  <a:path w="1708" h="4711" extrusionOk="0">
                    <a:moveTo>
                      <a:pt x="1" y="4642"/>
                    </a:moveTo>
                    <a:lnTo>
                      <a:pt x="69" y="4711"/>
                    </a:lnTo>
                    <a:lnTo>
                      <a:pt x="69" y="4711"/>
                    </a:lnTo>
                    <a:lnTo>
                      <a:pt x="1707" y="69"/>
                    </a:lnTo>
                    <a:lnTo>
                      <a:pt x="1571" y="1"/>
                    </a:lnTo>
                    <a:lnTo>
                      <a:pt x="1" y="4642"/>
                    </a:lnTo>
                    <a:lnTo>
                      <a:pt x="1" y="4642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99" name="Google Shape;11199;p57"/>
              <p:cNvSpPr/>
              <p:nvPr/>
            </p:nvSpPr>
            <p:spPr>
              <a:xfrm>
                <a:off x="2288030" y="3705943"/>
                <a:ext cx="171350" cy="131435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3823" extrusionOk="0">
                    <a:moveTo>
                      <a:pt x="1" y="137"/>
                    </a:moveTo>
                    <a:lnTo>
                      <a:pt x="4847" y="3823"/>
                    </a:lnTo>
                    <a:lnTo>
                      <a:pt x="4983" y="3618"/>
                    </a:lnTo>
                    <a:lnTo>
                      <a:pt x="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00" name="Google Shape;11200;p57"/>
              <p:cNvSpPr/>
              <p:nvPr/>
            </p:nvSpPr>
            <p:spPr>
              <a:xfrm>
                <a:off x="2346717" y="3595652"/>
                <a:ext cx="201845" cy="70410"/>
              </a:xfrm>
              <a:custGeom>
                <a:avLst/>
                <a:gdLst/>
                <a:ahLst/>
                <a:cxnLst/>
                <a:rect l="l" t="t" r="r" b="b"/>
                <a:pathLst>
                  <a:path w="5871" h="2048" extrusionOk="0">
                    <a:moveTo>
                      <a:pt x="68" y="0"/>
                    </a:moveTo>
                    <a:lnTo>
                      <a:pt x="0" y="68"/>
                    </a:lnTo>
                    <a:lnTo>
                      <a:pt x="5802" y="2048"/>
                    </a:lnTo>
                    <a:cubicBezTo>
                      <a:pt x="5802" y="2048"/>
                      <a:pt x="5802" y="1911"/>
                      <a:pt x="5870" y="1843"/>
                    </a:cubicBezTo>
                    <a:lnTo>
                      <a:pt x="5870" y="1843"/>
                    </a:lnTo>
                    <a:lnTo>
                      <a:pt x="6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01" name="Google Shape;11201;p57"/>
              <p:cNvSpPr/>
              <p:nvPr/>
            </p:nvSpPr>
            <p:spPr>
              <a:xfrm>
                <a:off x="2569637" y="3199044"/>
                <a:ext cx="253484" cy="86878"/>
              </a:xfrm>
              <a:custGeom>
                <a:avLst/>
                <a:gdLst/>
                <a:ahLst/>
                <a:cxnLst/>
                <a:rect l="l" t="t" r="r" b="b"/>
                <a:pathLst>
                  <a:path w="7373" h="2527" extrusionOk="0">
                    <a:moveTo>
                      <a:pt x="69" y="2526"/>
                    </a:moveTo>
                    <a:lnTo>
                      <a:pt x="7372" y="274"/>
                    </a:lnTo>
                    <a:lnTo>
                      <a:pt x="7372" y="274"/>
                    </a:lnTo>
                    <a:lnTo>
                      <a:pt x="7304" y="1"/>
                    </a:lnTo>
                    <a:lnTo>
                      <a:pt x="7304" y="1"/>
                    </a:lnTo>
                    <a:lnTo>
                      <a:pt x="0" y="2321"/>
                    </a:lnTo>
                    <a:cubicBezTo>
                      <a:pt x="0" y="2390"/>
                      <a:pt x="69" y="2458"/>
                      <a:pt x="69" y="252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02" name="Google Shape;11202;p57"/>
              <p:cNvSpPr/>
              <p:nvPr/>
            </p:nvSpPr>
            <p:spPr>
              <a:xfrm>
                <a:off x="1858590" y="3107525"/>
                <a:ext cx="54011" cy="161964"/>
              </a:xfrm>
              <a:custGeom>
                <a:avLst/>
                <a:gdLst/>
                <a:ahLst/>
                <a:cxnLst/>
                <a:rect l="l" t="t" r="r" b="b"/>
                <a:pathLst>
                  <a:path w="1571" h="4711" extrusionOk="0">
                    <a:moveTo>
                      <a:pt x="1502" y="4710"/>
                    </a:moveTo>
                    <a:lnTo>
                      <a:pt x="1570" y="4710"/>
                    </a:lnTo>
                    <a:lnTo>
                      <a:pt x="137" y="1"/>
                    </a:lnTo>
                    <a:lnTo>
                      <a:pt x="1" y="1"/>
                    </a:lnTo>
                    <a:lnTo>
                      <a:pt x="1502" y="4642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03" name="Google Shape;11203;p57"/>
              <p:cNvSpPr/>
              <p:nvPr/>
            </p:nvSpPr>
            <p:spPr>
              <a:xfrm>
                <a:off x="2144872" y="3248311"/>
                <a:ext cx="140855" cy="100974"/>
              </a:xfrm>
              <a:custGeom>
                <a:avLst/>
                <a:gdLst/>
                <a:ahLst/>
                <a:cxnLst/>
                <a:rect l="l" t="t" r="r" b="b"/>
                <a:pathLst>
                  <a:path w="4097" h="2937" extrusionOk="0">
                    <a:moveTo>
                      <a:pt x="1" y="2868"/>
                    </a:moveTo>
                    <a:lnTo>
                      <a:pt x="1" y="2936"/>
                    </a:lnTo>
                    <a:lnTo>
                      <a:pt x="1" y="2936"/>
                    </a:lnTo>
                    <a:lnTo>
                      <a:pt x="4096" y="138"/>
                    </a:lnTo>
                    <a:lnTo>
                      <a:pt x="3960" y="1"/>
                    </a:lnTo>
                    <a:lnTo>
                      <a:pt x="1" y="2868"/>
                    </a:lnTo>
                    <a:lnTo>
                      <a:pt x="1" y="2868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04" name="Google Shape;11204;p57"/>
              <p:cNvSpPr/>
              <p:nvPr/>
            </p:nvSpPr>
            <p:spPr>
              <a:xfrm>
                <a:off x="2123763" y="3161501"/>
                <a:ext cx="77493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2254" h="3073" extrusionOk="0">
                    <a:moveTo>
                      <a:pt x="1" y="3004"/>
                    </a:moveTo>
                    <a:lnTo>
                      <a:pt x="69" y="3072"/>
                    </a:lnTo>
                    <a:lnTo>
                      <a:pt x="69" y="3072"/>
                    </a:lnTo>
                    <a:lnTo>
                      <a:pt x="2253" y="137"/>
                    </a:lnTo>
                    <a:lnTo>
                      <a:pt x="2185" y="0"/>
                    </a:lnTo>
                    <a:lnTo>
                      <a:pt x="1" y="3004"/>
                    </a:lnTo>
                    <a:lnTo>
                      <a:pt x="1" y="3004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05" name="Google Shape;11205;p57"/>
              <p:cNvSpPr/>
              <p:nvPr/>
            </p:nvSpPr>
            <p:spPr>
              <a:xfrm>
                <a:off x="1609851" y="3346878"/>
                <a:ext cx="122049" cy="44625"/>
              </a:xfrm>
              <a:custGeom>
                <a:avLst/>
                <a:gdLst/>
                <a:ahLst/>
                <a:cxnLst/>
                <a:rect l="l" t="t" r="r" b="b"/>
                <a:pathLst>
                  <a:path w="3550" h="1298" extrusionOk="0">
                    <a:moveTo>
                      <a:pt x="3550" y="1298"/>
                    </a:moveTo>
                    <a:lnTo>
                      <a:pt x="3550" y="1161"/>
                    </a:lnTo>
                    <a:lnTo>
                      <a:pt x="3550" y="1161"/>
                    </a:lnTo>
                    <a:lnTo>
                      <a:pt x="69" y="1"/>
                    </a:lnTo>
                    <a:cubicBezTo>
                      <a:pt x="69" y="69"/>
                      <a:pt x="0" y="69"/>
                      <a:pt x="0" y="137"/>
                    </a:cubicBezTo>
                    <a:lnTo>
                      <a:pt x="0" y="137"/>
                    </a:lnTo>
                    <a:lnTo>
                      <a:pt x="3481" y="1298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06" name="Google Shape;11206;p57"/>
              <p:cNvSpPr/>
              <p:nvPr/>
            </p:nvSpPr>
            <p:spPr>
              <a:xfrm>
                <a:off x="1382221" y="3023053"/>
                <a:ext cx="91554" cy="75120"/>
              </a:xfrm>
              <a:custGeom>
                <a:avLst/>
                <a:gdLst/>
                <a:ahLst/>
                <a:cxnLst/>
                <a:rect l="l" t="t" r="r" b="b"/>
                <a:pathLst>
                  <a:path w="2663" h="2185" extrusionOk="0">
                    <a:moveTo>
                      <a:pt x="137" y="69"/>
                    </a:moveTo>
                    <a:lnTo>
                      <a:pt x="0" y="273"/>
                    </a:lnTo>
                    <a:lnTo>
                      <a:pt x="0" y="273"/>
                    </a:lnTo>
                    <a:lnTo>
                      <a:pt x="2526" y="2185"/>
                    </a:lnTo>
                    <a:lnTo>
                      <a:pt x="2662" y="1980"/>
                    </a:lnTo>
                    <a:lnTo>
                      <a:pt x="137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07" name="Google Shape;11207;p57"/>
              <p:cNvSpPr/>
              <p:nvPr/>
            </p:nvSpPr>
            <p:spPr>
              <a:xfrm>
                <a:off x="2215282" y="3551061"/>
                <a:ext cx="119711" cy="44625"/>
              </a:xfrm>
              <a:custGeom>
                <a:avLst/>
                <a:gdLst/>
                <a:ahLst/>
                <a:cxnLst/>
                <a:rect l="l" t="t" r="r" b="b"/>
                <a:pathLst>
                  <a:path w="3482" h="1298" extrusionOk="0">
                    <a:moveTo>
                      <a:pt x="1" y="0"/>
                    </a:moveTo>
                    <a:lnTo>
                      <a:pt x="1" y="68"/>
                    </a:lnTo>
                    <a:lnTo>
                      <a:pt x="1" y="68"/>
                    </a:lnTo>
                    <a:lnTo>
                      <a:pt x="3482" y="1297"/>
                    </a:lnTo>
                    <a:lnTo>
                      <a:pt x="3482" y="1161"/>
                    </a:lnTo>
                    <a:lnTo>
                      <a:pt x="3482" y="1161"/>
                    </a:lnTo>
                    <a:lnTo>
                      <a:pt x="1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08" name="Google Shape;11208;p57"/>
              <p:cNvSpPr/>
              <p:nvPr/>
            </p:nvSpPr>
            <p:spPr>
              <a:xfrm>
                <a:off x="2349055" y="3285888"/>
                <a:ext cx="201845" cy="68072"/>
              </a:xfrm>
              <a:custGeom>
                <a:avLst/>
                <a:gdLst/>
                <a:ahLst/>
                <a:cxnLst/>
                <a:rect l="l" t="t" r="r" b="b"/>
                <a:pathLst>
                  <a:path w="5871" h="1980" extrusionOk="0">
                    <a:moveTo>
                      <a:pt x="5802" y="0"/>
                    </a:moveTo>
                    <a:lnTo>
                      <a:pt x="0" y="1843"/>
                    </a:lnTo>
                    <a:lnTo>
                      <a:pt x="69" y="1980"/>
                    </a:lnTo>
                    <a:lnTo>
                      <a:pt x="5870" y="205"/>
                    </a:lnTo>
                    <a:cubicBezTo>
                      <a:pt x="5870" y="137"/>
                      <a:pt x="5802" y="68"/>
                      <a:pt x="5802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09" name="Google Shape;11209;p57"/>
              <p:cNvSpPr/>
              <p:nvPr/>
            </p:nvSpPr>
            <p:spPr>
              <a:xfrm>
                <a:off x="1396282" y="3586266"/>
                <a:ext cx="201845" cy="70410"/>
              </a:xfrm>
              <a:custGeom>
                <a:avLst/>
                <a:gdLst/>
                <a:ahLst/>
                <a:cxnLst/>
                <a:rect l="l" t="t" r="r" b="b"/>
                <a:pathLst>
                  <a:path w="5871" h="2048" extrusionOk="0">
                    <a:moveTo>
                      <a:pt x="5871" y="137"/>
                    </a:moveTo>
                    <a:cubicBezTo>
                      <a:pt x="5803" y="137"/>
                      <a:pt x="5803" y="68"/>
                      <a:pt x="5803" y="0"/>
                    </a:cubicBezTo>
                    <a:lnTo>
                      <a:pt x="1" y="1775"/>
                    </a:lnTo>
                    <a:cubicBezTo>
                      <a:pt x="1" y="1843"/>
                      <a:pt x="1" y="1980"/>
                      <a:pt x="69" y="2048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10" name="Google Shape;11210;p57"/>
              <p:cNvSpPr/>
              <p:nvPr/>
            </p:nvSpPr>
            <p:spPr>
              <a:xfrm>
                <a:off x="1128771" y="3184983"/>
                <a:ext cx="253484" cy="89182"/>
              </a:xfrm>
              <a:custGeom>
                <a:avLst/>
                <a:gdLst/>
                <a:ahLst/>
                <a:cxnLst/>
                <a:rect l="l" t="t" r="r" b="b"/>
                <a:pathLst>
                  <a:path w="7373" h="2594" extrusionOk="0">
                    <a:moveTo>
                      <a:pt x="7304" y="2594"/>
                    </a:moveTo>
                    <a:lnTo>
                      <a:pt x="7372" y="2389"/>
                    </a:lnTo>
                    <a:lnTo>
                      <a:pt x="137" y="0"/>
                    </a:lnTo>
                    <a:lnTo>
                      <a:pt x="137" y="0"/>
                    </a:lnTo>
                    <a:cubicBezTo>
                      <a:pt x="137" y="68"/>
                      <a:pt x="69" y="137"/>
                      <a:pt x="1" y="205"/>
                    </a:cubicBezTo>
                    <a:lnTo>
                      <a:pt x="1" y="205"/>
                    </a:lnTo>
                    <a:lnTo>
                      <a:pt x="7304" y="2594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11" name="Google Shape;11211;p57"/>
              <p:cNvSpPr/>
              <p:nvPr/>
            </p:nvSpPr>
            <p:spPr>
              <a:xfrm>
                <a:off x="2342007" y="2755508"/>
                <a:ext cx="164302" cy="215941"/>
              </a:xfrm>
              <a:custGeom>
                <a:avLst/>
                <a:gdLst/>
                <a:ahLst/>
                <a:cxnLst/>
                <a:rect l="l" t="t" r="r" b="b"/>
                <a:pathLst>
                  <a:path w="4779" h="6281" extrusionOk="0">
                    <a:moveTo>
                      <a:pt x="205" y="6281"/>
                    </a:moveTo>
                    <a:lnTo>
                      <a:pt x="4779" y="137"/>
                    </a:lnTo>
                    <a:lnTo>
                      <a:pt x="4779" y="137"/>
                    </a:lnTo>
                    <a:lnTo>
                      <a:pt x="4642" y="1"/>
                    </a:lnTo>
                    <a:lnTo>
                      <a:pt x="4642" y="1"/>
                    </a:lnTo>
                    <a:lnTo>
                      <a:pt x="4574" y="1"/>
                    </a:lnTo>
                    <a:lnTo>
                      <a:pt x="4574" y="1"/>
                    </a:lnTo>
                    <a:lnTo>
                      <a:pt x="1" y="6144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12" name="Google Shape;11212;p57"/>
              <p:cNvSpPr/>
              <p:nvPr/>
            </p:nvSpPr>
            <p:spPr>
              <a:xfrm>
                <a:off x="1454969" y="2743784"/>
                <a:ext cx="159592" cy="220616"/>
              </a:xfrm>
              <a:custGeom>
                <a:avLst/>
                <a:gdLst/>
                <a:ahLst/>
                <a:cxnLst/>
                <a:rect l="l" t="t" r="r" b="b"/>
                <a:pathLst>
                  <a:path w="4642" h="6417" extrusionOk="0">
                    <a:moveTo>
                      <a:pt x="4642" y="6280"/>
                    </a:moveTo>
                    <a:lnTo>
                      <a:pt x="205" y="1"/>
                    </a:lnTo>
                    <a:lnTo>
                      <a:pt x="205" y="1"/>
                    </a:lnTo>
                    <a:lnTo>
                      <a:pt x="0" y="205"/>
                    </a:lnTo>
                    <a:lnTo>
                      <a:pt x="0" y="205"/>
                    </a:lnTo>
                    <a:lnTo>
                      <a:pt x="4437" y="6417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13" name="Google Shape;11213;p57"/>
              <p:cNvSpPr/>
              <p:nvPr/>
            </p:nvSpPr>
            <p:spPr>
              <a:xfrm>
                <a:off x="2170692" y="2771942"/>
                <a:ext cx="44625" cy="107988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3141" extrusionOk="0">
                    <a:moveTo>
                      <a:pt x="1" y="3072"/>
                    </a:moveTo>
                    <a:lnTo>
                      <a:pt x="274" y="3141"/>
                    </a:lnTo>
                    <a:lnTo>
                      <a:pt x="1298" y="69"/>
                    </a:lnTo>
                    <a:lnTo>
                      <a:pt x="1298" y="69"/>
                    </a:lnTo>
                    <a:lnTo>
                      <a:pt x="1093" y="69"/>
                    </a:lnTo>
                    <a:lnTo>
                      <a:pt x="1093" y="1"/>
                    </a:lnTo>
                    <a:lnTo>
                      <a:pt x="1093" y="1"/>
                    </a:lnTo>
                    <a:lnTo>
                      <a:pt x="1093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14" name="Google Shape;11214;p57"/>
              <p:cNvSpPr/>
              <p:nvPr/>
            </p:nvSpPr>
            <p:spPr>
              <a:xfrm>
                <a:off x="1752975" y="2764894"/>
                <a:ext cx="39950" cy="110360"/>
              </a:xfrm>
              <a:custGeom>
                <a:avLst/>
                <a:gdLst/>
                <a:ahLst/>
                <a:cxnLst/>
                <a:rect l="l" t="t" r="r" b="b"/>
                <a:pathLst>
                  <a:path w="1162" h="3210" extrusionOk="0">
                    <a:moveTo>
                      <a:pt x="1161" y="3141"/>
                    </a:moveTo>
                    <a:lnTo>
                      <a:pt x="206" y="1"/>
                    </a:lnTo>
                    <a:lnTo>
                      <a:pt x="206" y="1"/>
                    </a:lnTo>
                    <a:lnTo>
                      <a:pt x="1" y="69"/>
                    </a:lnTo>
                    <a:lnTo>
                      <a:pt x="1" y="69"/>
                    </a:lnTo>
                    <a:lnTo>
                      <a:pt x="957" y="3209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15" name="Google Shape;11215;p57"/>
              <p:cNvSpPr/>
              <p:nvPr/>
            </p:nvSpPr>
            <p:spPr>
              <a:xfrm>
                <a:off x="1370497" y="3830295"/>
                <a:ext cx="93892" cy="68107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1981" extrusionOk="0">
                    <a:moveTo>
                      <a:pt x="2594" y="1"/>
                    </a:moveTo>
                    <a:lnTo>
                      <a:pt x="0" y="1776"/>
                    </a:lnTo>
                    <a:lnTo>
                      <a:pt x="0" y="1776"/>
                    </a:lnTo>
                    <a:lnTo>
                      <a:pt x="137" y="1980"/>
                    </a:lnTo>
                    <a:lnTo>
                      <a:pt x="137" y="1980"/>
                    </a:lnTo>
                    <a:lnTo>
                      <a:pt x="2730" y="69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16" name="Google Shape;11216;p57"/>
              <p:cNvSpPr/>
              <p:nvPr/>
            </p:nvSpPr>
            <p:spPr>
              <a:xfrm>
                <a:off x="1975929" y="2579517"/>
                <a:ext cx="11758" cy="265207"/>
              </a:xfrm>
              <a:custGeom>
                <a:avLst/>
                <a:gdLst/>
                <a:ahLst/>
                <a:cxnLst/>
                <a:rect l="l" t="t" r="r" b="b"/>
                <a:pathLst>
                  <a:path w="342" h="7714" extrusionOk="0">
                    <a:moveTo>
                      <a:pt x="0" y="7714"/>
                    </a:moveTo>
                    <a:lnTo>
                      <a:pt x="205" y="7714"/>
                    </a:lnTo>
                    <a:lnTo>
                      <a:pt x="342" y="69"/>
                    </a:lnTo>
                    <a:lnTo>
                      <a:pt x="69" y="69"/>
                    </a:lnTo>
                    <a:lnTo>
                      <a:pt x="69" y="1"/>
                    </a:lnTo>
                    <a:lnTo>
                      <a:pt x="69" y="69"/>
                    </a:lnTo>
                    <a:lnTo>
                      <a:pt x="69" y="69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17" name="Google Shape;11217;p57"/>
              <p:cNvSpPr/>
              <p:nvPr/>
            </p:nvSpPr>
            <p:spPr>
              <a:xfrm>
                <a:off x="1124096" y="3654304"/>
                <a:ext cx="253449" cy="86878"/>
              </a:xfrm>
              <a:custGeom>
                <a:avLst/>
                <a:gdLst/>
                <a:ahLst/>
                <a:cxnLst/>
                <a:rect l="l" t="t" r="r" b="b"/>
                <a:pathLst>
                  <a:path w="7372" h="2527" extrusionOk="0">
                    <a:moveTo>
                      <a:pt x="7304" y="1"/>
                    </a:moveTo>
                    <a:lnTo>
                      <a:pt x="0" y="2253"/>
                    </a:lnTo>
                    <a:lnTo>
                      <a:pt x="0" y="2253"/>
                    </a:lnTo>
                    <a:cubicBezTo>
                      <a:pt x="0" y="2390"/>
                      <a:pt x="68" y="2458"/>
                      <a:pt x="68" y="2526"/>
                    </a:cubicBezTo>
                    <a:lnTo>
                      <a:pt x="68" y="2526"/>
                    </a:lnTo>
                    <a:lnTo>
                      <a:pt x="68" y="2526"/>
                    </a:lnTo>
                    <a:lnTo>
                      <a:pt x="68" y="2526"/>
                    </a:lnTo>
                    <a:lnTo>
                      <a:pt x="7372" y="205"/>
                    </a:lnTo>
                    <a:cubicBezTo>
                      <a:pt x="7372" y="137"/>
                      <a:pt x="7304" y="69"/>
                      <a:pt x="730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18" name="Google Shape;11218;p57"/>
              <p:cNvSpPr/>
              <p:nvPr/>
            </p:nvSpPr>
            <p:spPr>
              <a:xfrm>
                <a:off x="2332621" y="3978164"/>
                <a:ext cx="159592" cy="220616"/>
              </a:xfrm>
              <a:custGeom>
                <a:avLst/>
                <a:gdLst/>
                <a:ahLst/>
                <a:cxnLst/>
                <a:rect l="l" t="t" r="r" b="b"/>
                <a:pathLst>
                  <a:path w="4642" h="6417" extrusionOk="0">
                    <a:moveTo>
                      <a:pt x="0" y="137"/>
                    </a:moveTo>
                    <a:lnTo>
                      <a:pt x="4437" y="6416"/>
                    </a:lnTo>
                    <a:lnTo>
                      <a:pt x="4437" y="6416"/>
                    </a:lnTo>
                    <a:lnTo>
                      <a:pt x="4642" y="6280"/>
                    </a:lnTo>
                    <a:lnTo>
                      <a:pt x="4642" y="6280"/>
                    </a:lnTo>
                    <a:lnTo>
                      <a:pt x="20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19" name="Google Shape;11219;p57"/>
              <p:cNvSpPr/>
              <p:nvPr/>
            </p:nvSpPr>
            <p:spPr>
              <a:xfrm>
                <a:off x="2154258" y="4067311"/>
                <a:ext cx="39950" cy="110325"/>
              </a:xfrm>
              <a:custGeom>
                <a:avLst/>
                <a:gdLst/>
                <a:ahLst/>
                <a:cxnLst/>
                <a:rect l="l" t="t" r="r" b="b"/>
                <a:pathLst>
                  <a:path w="1162" h="3209" extrusionOk="0">
                    <a:moveTo>
                      <a:pt x="1" y="69"/>
                    </a:moveTo>
                    <a:lnTo>
                      <a:pt x="888" y="3209"/>
                    </a:lnTo>
                    <a:lnTo>
                      <a:pt x="888" y="3209"/>
                    </a:lnTo>
                    <a:lnTo>
                      <a:pt x="1161" y="3072"/>
                    </a:lnTo>
                    <a:lnTo>
                      <a:pt x="1161" y="3072"/>
                    </a:lnTo>
                    <a:lnTo>
                      <a:pt x="20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20" name="Google Shape;11220;p57"/>
              <p:cNvSpPr/>
              <p:nvPr/>
            </p:nvSpPr>
            <p:spPr>
              <a:xfrm>
                <a:off x="2567299" y="3666028"/>
                <a:ext cx="251112" cy="93926"/>
              </a:xfrm>
              <a:custGeom>
                <a:avLst/>
                <a:gdLst/>
                <a:ahLst/>
                <a:cxnLst/>
                <a:rect l="l" t="t" r="r" b="b"/>
                <a:pathLst>
                  <a:path w="7304" h="2732" extrusionOk="0">
                    <a:moveTo>
                      <a:pt x="68" y="1"/>
                    </a:moveTo>
                    <a:cubicBezTo>
                      <a:pt x="0" y="1"/>
                      <a:pt x="0" y="1"/>
                      <a:pt x="68" y="69"/>
                    </a:cubicBezTo>
                    <a:cubicBezTo>
                      <a:pt x="0" y="137"/>
                      <a:pt x="0" y="206"/>
                      <a:pt x="0" y="274"/>
                    </a:cubicBezTo>
                    <a:lnTo>
                      <a:pt x="7167" y="2731"/>
                    </a:lnTo>
                    <a:lnTo>
                      <a:pt x="7167" y="2731"/>
                    </a:lnTo>
                    <a:lnTo>
                      <a:pt x="7304" y="2458"/>
                    </a:lnTo>
                    <a:lnTo>
                      <a:pt x="7304" y="239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21" name="Google Shape;11221;p57"/>
              <p:cNvSpPr/>
              <p:nvPr/>
            </p:nvSpPr>
            <p:spPr>
              <a:xfrm>
                <a:off x="1729527" y="4062635"/>
                <a:ext cx="44625" cy="105615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3072" extrusionOk="0">
                    <a:moveTo>
                      <a:pt x="1093" y="0"/>
                    </a:moveTo>
                    <a:lnTo>
                      <a:pt x="0" y="3004"/>
                    </a:lnTo>
                    <a:lnTo>
                      <a:pt x="0" y="3004"/>
                    </a:lnTo>
                    <a:lnTo>
                      <a:pt x="273" y="3072"/>
                    </a:lnTo>
                    <a:lnTo>
                      <a:pt x="273" y="3072"/>
                    </a:lnTo>
                    <a:lnTo>
                      <a:pt x="1297" y="69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22" name="Google Shape;11222;p57"/>
              <p:cNvSpPr/>
              <p:nvPr/>
            </p:nvSpPr>
            <p:spPr>
              <a:xfrm>
                <a:off x="1438535" y="3971116"/>
                <a:ext cx="166640" cy="215906"/>
              </a:xfrm>
              <a:custGeom>
                <a:avLst/>
                <a:gdLst/>
                <a:ahLst/>
                <a:cxnLst/>
                <a:rect l="l" t="t" r="r" b="b"/>
                <a:pathLst>
                  <a:path w="4847" h="6280" extrusionOk="0">
                    <a:moveTo>
                      <a:pt x="4574" y="0"/>
                    </a:moveTo>
                    <a:lnTo>
                      <a:pt x="1" y="6143"/>
                    </a:lnTo>
                    <a:lnTo>
                      <a:pt x="1" y="6143"/>
                    </a:lnTo>
                    <a:lnTo>
                      <a:pt x="274" y="6280"/>
                    </a:lnTo>
                    <a:lnTo>
                      <a:pt x="274" y="6280"/>
                    </a:lnTo>
                    <a:lnTo>
                      <a:pt x="4847" y="137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23" name="Google Shape;11223;p57"/>
              <p:cNvSpPr/>
              <p:nvPr/>
            </p:nvSpPr>
            <p:spPr>
              <a:xfrm>
                <a:off x="1959495" y="4095468"/>
                <a:ext cx="9420" cy="265207"/>
              </a:xfrm>
              <a:custGeom>
                <a:avLst/>
                <a:gdLst/>
                <a:ahLst/>
                <a:cxnLst/>
                <a:rect l="l" t="t" r="r" b="b"/>
                <a:pathLst>
                  <a:path w="274" h="7714" extrusionOk="0">
                    <a:moveTo>
                      <a:pt x="69" y="69"/>
                    </a:moveTo>
                    <a:lnTo>
                      <a:pt x="1" y="7714"/>
                    </a:lnTo>
                    <a:lnTo>
                      <a:pt x="1" y="7714"/>
                    </a:lnTo>
                    <a:lnTo>
                      <a:pt x="274" y="7714"/>
                    </a:lnTo>
                    <a:lnTo>
                      <a:pt x="27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24" name="Google Shape;11224;p57"/>
              <p:cNvSpPr/>
              <p:nvPr/>
            </p:nvSpPr>
            <p:spPr>
              <a:xfrm>
                <a:off x="1973591" y="2865833"/>
                <a:ext cx="9420" cy="211231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144" extrusionOk="0">
                    <a:moveTo>
                      <a:pt x="0" y="6143"/>
                    </a:moveTo>
                    <a:lnTo>
                      <a:pt x="205" y="6143"/>
                    </a:lnTo>
                    <a:lnTo>
                      <a:pt x="273" y="0"/>
                    </a:lnTo>
                    <a:lnTo>
                      <a:pt x="68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25" name="Google Shape;11225;p57"/>
              <p:cNvSpPr/>
              <p:nvPr/>
            </p:nvSpPr>
            <p:spPr>
              <a:xfrm>
                <a:off x="1619236" y="2976124"/>
                <a:ext cx="126759" cy="176026"/>
              </a:xfrm>
              <a:custGeom>
                <a:avLst/>
                <a:gdLst/>
                <a:ahLst/>
                <a:cxnLst/>
                <a:rect l="l" t="t" r="r" b="b"/>
                <a:pathLst>
                  <a:path w="3687" h="5120" extrusionOk="0">
                    <a:moveTo>
                      <a:pt x="2458" y="3550"/>
                    </a:moveTo>
                    <a:lnTo>
                      <a:pt x="3550" y="5119"/>
                    </a:lnTo>
                    <a:lnTo>
                      <a:pt x="3686" y="4983"/>
                    </a:lnTo>
                    <a:lnTo>
                      <a:pt x="205" y="0"/>
                    </a:lnTo>
                    <a:lnTo>
                      <a:pt x="0" y="137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26" name="Google Shape;11226;p57"/>
              <p:cNvSpPr/>
              <p:nvPr/>
            </p:nvSpPr>
            <p:spPr>
              <a:xfrm>
                <a:off x="1609851" y="3785705"/>
                <a:ext cx="129097" cy="173688"/>
              </a:xfrm>
              <a:custGeom>
                <a:avLst/>
                <a:gdLst/>
                <a:ahLst/>
                <a:cxnLst/>
                <a:rect l="l" t="t" r="r" b="b"/>
                <a:pathLst>
                  <a:path w="3755" h="5052" extrusionOk="0">
                    <a:moveTo>
                      <a:pt x="3754" y="137"/>
                    </a:moveTo>
                    <a:lnTo>
                      <a:pt x="3686" y="1"/>
                    </a:lnTo>
                    <a:lnTo>
                      <a:pt x="0" y="4915"/>
                    </a:lnTo>
                    <a:lnTo>
                      <a:pt x="205" y="5052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27" name="Google Shape;11227;p57"/>
              <p:cNvSpPr/>
              <p:nvPr/>
            </p:nvSpPr>
            <p:spPr>
              <a:xfrm>
                <a:off x="1792890" y="2893991"/>
                <a:ext cx="65735" cy="201845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5871" extrusionOk="0">
                    <a:moveTo>
                      <a:pt x="1775" y="5870"/>
                    </a:moveTo>
                    <a:lnTo>
                      <a:pt x="1912" y="5802"/>
                    </a:lnTo>
                    <a:lnTo>
                      <a:pt x="205" y="0"/>
                    </a:lnTo>
                    <a:lnTo>
                      <a:pt x="0" y="68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28" name="Google Shape;11228;p57"/>
              <p:cNvSpPr/>
              <p:nvPr/>
            </p:nvSpPr>
            <p:spPr>
              <a:xfrm>
                <a:off x="1476078" y="3696557"/>
                <a:ext cx="176026" cy="124387"/>
              </a:xfrm>
              <a:custGeom>
                <a:avLst/>
                <a:gdLst/>
                <a:ahLst/>
                <a:cxnLst/>
                <a:rect l="l" t="t" r="r" b="b"/>
                <a:pathLst>
                  <a:path w="5120" h="3618" extrusionOk="0">
                    <a:moveTo>
                      <a:pt x="5120" y="68"/>
                    </a:moveTo>
                    <a:lnTo>
                      <a:pt x="5052" y="0"/>
                    </a:lnTo>
                    <a:lnTo>
                      <a:pt x="1" y="3481"/>
                    </a:lnTo>
                    <a:lnTo>
                      <a:pt x="137" y="3618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29" name="Google Shape;11229;p57"/>
              <p:cNvSpPr/>
              <p:nvPr/>
            </p:nvSpPr>
            <p:spPr>
              <a:xfrm>
                <a:off x="2485165" y="3041825"/>
                <a:ext cx="93892" cy="72782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2117" extrusionOk="0">
                    <a:moveTo>
                      <a:pt x="68" y="2116"/>
                    </a:moveTo>
                    <a:lnTo>
                      <a:pt x="2730" y="205"/>
                    </a:lnTo>
                    <a:lnTo>
                      <a:pt x="2730" y="205"/>
                    </a:lnTo>
                    <a:lnTo>
                      <a:pt x="2594" y="69"/>
                    </a:lnTo>
                    <a:lnTo>
                      <a:pt x="2594" y="69"/>
                    </a:lnTo>
                    <a:lnTo>
                      <a:pt x="2594" y="0"/>
                    </a:lnTo>
                    <a:lnTo>
                      <a:pt x="2594" y="0"/>
                    </a:lnTo>
                    <a:lnTo>
                      <a:pt x="0" y="1912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30" name="Google Shape;11230;p57"/>
              <p:cNvSpPr/>
              <p:nvPr/>
            </p:nvSpPr>
            <p:spPr>
              <a:xfrm>
                <a:off x="2097943" y="2896328"/>
                <a:ext cx="75120" cy="201845"/>
              </a:xfrm>
              <a:custGeom>
                <a:avLst/>
                <a:gdLst/>
                <a:ahLst/>
                <a:cxnLst/>
                <a:rect l="l" t="t" r="r" b="b"/>
                <a:pathLst>
                  <a:path w="2185" h="5871" extrusionOk="0">
                    <a:moveTo>
                      <a:pt x="1" y="5802"/>
                    </a:moveTo>
                    <a:lnTo>
                      <a:pt x="137" y="5871"/>
                    </a:lnTo>
                    <a:lnTo>
                      <a:pt x="2185" y="137"/>
                    </a:lnTo>
                    <a:lnTo>
                      <a:pt x="198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31" name="Google Shape;11231;p57"/>
              <p:cNvSpPr/>
              <p:nvPr/>
            </p:nvSpPr>
            <p:spPr>
              <a:xfrm>
                <a:off x="2295078" y="3119248"/>
                <a:ext cx="173688" cy="126759"/>
              </a:xfrm>
              <a:custGeom>
                <a:avLst/>
                <a:gdLst/>
                <a:ahLst/>
                <a:cxnLst/>
                <a:rect l="l" t="t" r="r" b="b"/>
                <a:pathLst>
                  <a:path w="5052" h="3687" extrusionOk="0">
                    <a:moveTo>
                      <a:pt x="0" y="3618"/>
                    </a:moveTo>
                    <a:lnTo>
                      <a:pt x="69" y="3687"/>
                    </a:lnTo>
                    <a:lnTo>
                      <a:pt x="5051" y="206"/>
                    </a:lnTo>
                    <a:lnTo>
                      <a:pt x="4915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32" name="Google Shape;11232;p57"/>
              <p:cNvSpPr/>
              <p:nvPr/>
            </p:nvSpPr>
            <p:spPr>
              <a:xfrm>
                <a:off x="2205897" y="2983138"/>
                <a:ext cx="131435" cy="171350"/>
              </a:xfrm>
              <a:custGeom>
                <a:avLst/>
                <a:gdLst/>
                <a:ahLst/>
                <a:cxnLst/>
                <a:rect l="l" t="t" r="r" b="b"/>
                <a:pathLst>
                  <a:path w="3823" h="4984" extrusionOk="0">
                    <a:moveTo>
                      <a:pt x="1" y="4915"/>
                    </a:moveTo>
                    <a:lnTo>
                      <a:pt x="137" y="4984"/>
                    </a:lnTo>
                    <a:lnTo>
                      <a:pt x="3823" y="137"/>
                    </a:lnTo>
                    <a:lnTo>
                      <a:pt x="3618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33" name="Google Shape;11233;p57"/>
              <p:cNvSpPr/>
              <p:nvPr/>
            </p:nvSpPr>
            <p:spPr>
              <a:xfrm>
                <a:off x="2367826" y="3473603"/>
                <a:ext cx="211231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6144" h="274" extrusionOk="0">
                    <a:moveTo>
                      <a:pt x="0" y="1"/>
                    </a:moveTo>
                    <a:lnTo>
                      <a:pt x="0" y="137"/>
                    </a:lnTo>
                    <a:lnTo>
                      <a:pt x="6143" y="274"/>
                    </a:lnTo>
                    <a:lnTo>
                      <a:pt x="6143" y="69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34" name="Google Shape;11234;p57"/>
              <p:cNvSpPr/>
              <p:nvPr/>
            </p:nvSpPr>
            <p:spPr>
              <a:xfrm>
                <a:off x="2600132" y="3478313"/>
                <a:ext cx="110325" cy="9420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274" extrusionOk="0">
                    <a:moveTo>
                      <a:pt x="3209" y="205"/>
                    </a:moveTo>
                    <a:lnTo>
                      <a:pt x="3209" y="205"/>
                    </a:lnTo>
                    <a:lnTo>
                      <a:pt x="3209" y="0"/>
                    </a:lnTo>
                    <a:lnTo>
                      <a:pt x="3209" y="0"/>
                    </a:lnTo>
                    <a:lnTo>
                      <a:pt x="3209" y="0"/>
                    </a:lnTo>
                    <a:lnTo>
                      <a:pt x="3209" y="0"/>
                    </a:lnTo>
                    <a:lnTo>
                      <a:pt x="1" y="0"/>
                    </a:lnTo>
                    <a:cubicBezTo>
                      <a:pt x="1" y="68"/>
                      <a:pt x="1" y="137"/>
                      <a:pt x="1" y="205"/>
                    </a:cubicBezTo>
                    <a:lnTo>
                      <a:pt x="3209" y="273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35" name="Google Shape;11235;p57"/>
              <p:cNvSpPr/>
              <p:nvPr/>
            </p:nvSpPr>
            <p:spPr>
              <a:xfrm>
                <a:off x="2201221" y="3790415"/>
                <a:ext cx="124387" cy="176026"/>
              </a:xfrm>
              <a:custGeom>
                <a:avLst/>
                <a:gdLst/>
                <a:ahLst/>
                <a:cxnLst/>
                <a:rect l="l" t="t" r="r" b="b"/>
                <a:pathLst>
                  <a:path w="3618" h="5120" extrusionOk="0">
                    <a:moveTo>
                      <a:pt x="68" y="0"/>
                    </a:moveTo>
                    <a:lnTo>
                      <a:pt x="0" y="137"/>
                    </a:lnTo>
                    <a:lnTo>
                      <a:pt x="3481" y="5120"/>
                    </a:lnTo>
                    <a:lnTo>
                      <a:pt x="3618" y="4983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36" name="Google Shape;11236;p57"/>
              <p:cNvSpPr/>
              <p:nvPr/>
            </p:nvSpPr>
            <p:spPr>
              <a:xfrm>
                <a:off x="2086220" y="3846729"/>
                <a:ext cx="68072" cy="204183"/>
              </a:xfrm>
              <a:custGeom>
                <a:avLst/>
                <a:gdLst/>
                <a:ahLst/>
                <a:cxnLst/>
                <a:rect l="l" t="t" r="r" b="b"/>
                <a:pathLst>
                  <a:path w="1980" h="5939" extrusionOk="0">
                    <a:moveTo>
                      <a:pt x="205" y="1"/>
                    </a:moveTo>
                    <a:lnTo>
                      <a:pt x="0" y="69"/>
                    </a:lnTo>
                    <a:lnTo>
                      <a:pt x="1775" y="5939"/>
                    </a:lnTo>
                    <a:lnTo>
                      <a:pt x="1980" y="587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37" name="Google Shape;11237;p57"/>
              <p:cNvSpPr/>
              <p:nvPr/>
            </p:nvSpPr>
            <p:spPr>
              <a:xfrm>
                <a:off x="1774118" y="3844391"/>
                <a:ext cx="72782" cy="199507"/>
              </a:xfrm>
              <a:custGeom>
                <a:avLst/>
                <a:gdLst/>
                <a:ahLst/>
                <a:cxnLst/>
                <a:rect l="l" t="t" r="r" b="b"/>
                <a:pathLst>
                  <a:path w="2117" h="5803" extrusionOk="0">
                    <a:moveTo>
                      <a:pt x="2116" y="69"/>
                    </a:moveTo>
                    <a:lnTo>
                      <a:pt x="1980" y="0"/>
                    </a:lnTo>
                    <a:lnTo>
                      <a:pt x="0" y="5734"/>
                    </a:lnTo>
                    <a:lnTo>
                      <a:pt x="205" y="5802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38" name="Google Shape;11238;p57"/>
              <p:cNvSpPr/>
              <p:nvPr/>
            </p:nvSpPr>
            <p:spPr>
              <a:xfrm>
                <a:off x="1961833" y="3865501"/>
                <a:ext cx="9420" cy="211231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144" extrusionOk="0">
                    <a:moveTo>
                      <a:pt x="274" y="2117"/>
                    </a:moveTo>
                    <a:lnTo>
                      <a:pt x="274" y="1"/>
                    </a:lnTo>
                    <a:lnTo>
                      <a:pt x="137" y="1"/>
                    </a:lnTo>
                    <a:lnTo>
                      <a:pt x="1" y="6144"/>
                    </a:lnTo>
                    <a:lnTo>
                      <a:pt x="274" y="6144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39" name="Google Shape;11239;p57"/>
              <p:cNvSpPr/>
              <p:nvPr/>
            </p:nvSpPr>
            <p:spPr>
              <a:xfrm>
                <a:off x="1961833" y="2563083"/>
                <a:ext cx="39950" cy="37577"/>
              </a:xfrm>
              <a:custGeom>
                <a:avLst/>
                <a:gdLst/>
                <a:ahLst/>
                <a:cxnLst/>
                <a:rect l="l" t="t" r="r" b="b"/>
                <a:pathLst>
                  <a:path w="1162" h="1093" extrusionOk="0">
                    <a:moveTo>
                      <a:pt x="1161" y="547"/>
                    </a:moveTo>
                    <a:cubicBezTo>
                      <a:pt x="1161" y="820"/>
                      <a:pt x="888" y="1093"/>
                      <a:pt x="615" y="1093"/>
                    </a:cubicBezTo>
                    <a:cubicBezTo>
                      <a:pt x="274" y="1093"/>
                      <a:pt x="1" y="820"/>
                      <a:pt x="1" y="547"/>
                    </a:cubicBezTo>
                    <a:cubicBezTo>
                      <a:pt x="1" y="206"/>
                      <a:pt x="274" y="1"/>
                      <a:pt x="615" y="1"/>
                    </a:cubicBezTo>
                    <a:cubicBezTo>
                      <a:pt x="888" y="1"/>
                      <a:pt x="1161" y="206"/>
                      <a:pt x="1161" y="547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40" name="Google Shape;11240;p57"/>
              <p:cNvSpPr/>
              <p:nvPr/>
            </p:nvSpPr>
            <p:spPr>
              <a:xfrm>
                <a:off x="2799605" y="3182611"/>
                <a:ext cx="44625" cy="42287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1230" extrusionOk="0">
                    <a:moveTo>
                      <a:pt x="820" y="1161"/>
                    </a:moveTo>
                    <a:cubicBezTo>
                      <a:pt x="547" y="1229"/>
                      <a:pt x="205" y="1093"/>
                      <a:pt x="137" y="820"/>
                    </a:cubicBezTo>
                    <a:cubicBezTo>
                      <a:pt x="1" y="479"/>
                      <a:pt x="205" y="206"/>
                      <a:pt x="478" y="69"/>
                    </a:cubicBezTo>
                    <a:cubicBezTo>
                      <a:pt x="751" y="1"/>
                      <a:pt x="1093" y="137"/>
                      <a:pt x="1161" y="410"/>
                    </a:cubicBezTo>
                    <a:cubicBezTo>
                      <a:pt x="1298" y="752"/>
                      <a:pt x="1093" y="1025"/>
                      <a:pt x="820" y="116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41" name="Google Shape;11241;p57"/>
              <p:cNvSpPr/>
              <p:nvPr/>
            </p:nvSpPr>
            <p:spPr>
              <a:xfrm>
                <a:off x="1100614" y="3715329"/>
                <a:ext cx="44625" cy="46963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1366" extrusionOk="0">
                    <a:moveTo>
                      <a:pt x="888" y="1229"/>
                    </a:moveTo>
                    <a:cubicBezTo>
                      <a:pt x="410" y="1365"/>
                      <a:pt x="0" y="888"/>
                      <a:pt x="205" y="478"/>
                    </a:cubicBezTo>
                    <a:cubicBezTo>
                      <a:pt x="410" y="0"/>
                      <a:pt x="1093" y="68"/>
                      <a:pt x="1229" y="546"/>
                    </a:cubicBezTo>
                    <a:cubicBezTo>
                      <a:pt x="1297" y="819"/>
                      <a:pt x="1161" y="1161"/>
                      <a:pt x="888" y="1229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42" name="Google Shape;11242;p57"/>
              <p:cNvSpPr/>
              <p:nvPr/>
            </p:nvSpPr>
            <p:spPr>
              <a:xfrm>
                <a:off x="2466394" y="4175264"/>
                <a:ext cx="44625" cy="42287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1230" extrusionOk="0">
                    <a:moveTo>
                      <a:pt x="205" y="956"/>
                    </a:moveTo>
                    <a:cubicBezTo>
                      <a:pt x="0" y="683"/>
                      <a:pt x="68" y="342"/>
                      <a:pt x="341" y="205"/>
                    </a:cubicBezTo>
                    <a:cubicBezTo>
                      <a:pt x="614" y="1"/>
                      <a:pt x="956" y="69"/>
                      <a:pt x="1092" y="274"/>
                    </a:cubicBezTo>
                    <a:cubicBezTo>
                      <a:pt x="1297" y="547"/>
                      <a:pt x="1229" y="888"/>
                      <a:pt x="1024" y="1093"/>
                    </a:cubicBezTo>
                    <a:cubicBezTo>
                      <a:pt x="751" y="1229"/>
                      <a:pt x="410" y="1229"/>
                      <a:pt x="205" y="95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43" name="Google Shape;11243;p57"/>
              <p:cNvSpPr/>
              <p:nvPr/>
            </p:nvSpPr>
            <p:spPr>
              <a:xfrm>
                <a:off x="1431487" y="2717965"/>
                <a:ext cx="46963" cy="49335"/>
              </a:xfrm>
              <a:custGeom>
                <a:avLst/>
                <a:gdLst/>
                <a:ahLst/>
                <a:cxnLst/>
                <a:rect l="l" t="t" r="r" b="b"/>
                <a:pathLst>
                  <a:path w="1366" h="1435" extrusionOk="0">
                    <a:moveTo>
                      <a:pt x="274" y="1161"/>
                    </a:moveTo>
                    <a:cubicBezTo>
                      <a:pt x="1" y="547"/>
                      <a:pt x="752" y="1"/>
                      <a:pt x="1229" y="479"/>
                    </a:cubicBezTo>
                    <a:cubicBezTo>
                      <a:pt x="1366" y="752"/>
                      <a:pt x="1298" y="1093"/>
                      <a:pt x="1093" y="1298"/>
                    </a:cubicBezTo>
                    <a:cubicBezTo>
                      <a:pt x="820" y="1434"/>
                      <a:pt x="479" y="1434"/>
                      <a:pt x="274" y="116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44" name="Google Shape;11244;p57"/>
              <p:cNvSpPr/>
              <p:nvPr/>
            </p:nvSpPr>
            <p:spPr>
              <a:xfrm>
                <a:off x="1412716" y="4154155"/>
                <a:ext cx="61059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1844" extrusionOk="0">
                    <a:moveTo>
                      <a:pt x="478" y="615"/>
                    </a:moveTo>
                    <a:cubicBezTo>
                      <a:pt x="888" y="0"/>
                      <a:pt x="1775" y="683"/>
                      <a:pt x="1366" y="1297"/>
                    </a:cubicBezTo>
                    <a:cubicBezTo>
                      <a:pt x="888" y="1843"/>
                      <a:pt x="1" y="1229"/>
                      <a:pt x="478" y="61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45" name="Google Shape;11245;p57"/>
              <p:cNvSpPr/>
              <p:nvPr/>
            </p:nvSpPr>
            <p:spPr>
              <a:xfrm>
                <a:off x="2473407" y="2725013"/>
                <a:ext cx="61059" cy="63397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1844" extrusionOk="0">
                    <a:moveTo>
                      <a:pt x="410" y="615"/>
                    </a:moveTo>
                    <a:cubicBezTo>
                      <a:pt x="888" y="1"/>
                      <a:pt x="1776" y="683"/>
                      <a:pt x="1366" y="1297"/>
                    </a:cubicBezTo>
                    <a:cubicBezTo>
                      <a:pt x="888" y="1844"/>
                      <a:pt x="1" y="1229"/>
                      <a:pt x="410" y="61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46" name="Google Shape;11246;p57"/>
              <p:cNvSpPr/>
              <p:nvPr/>
            </p:nvSpPr>
            <p:spPr>
              <a:xfrm>
                <a:off x="1105324" y="3168549"/>
                <a:ext cx="46963" cy="46963"/>
              </a:xfrm>
              <a:custGeom>
                <a:avLst/>
                <a:gdLst/>
                <a:ahLst/>
                <a:cxnLst/>
                <a:rect l="l" t="t" r="r" b="b"/>
                <a:pathLst>
                  <a:path w="1366" h="1366" extrusionOk="0">
                    <a:moveTo>
                      <a:pt x="887" y="137"/>
                    </a:moveTo>
                    <a:cubicBezTo>
                      <a:pt x="1297" y="273"/>
                      <a:pt x="1365" y="888"/>
                      <a:pt x="887" y="1161"/>
                    </a:cubicBezTo>
                    <a:cubicBezTo>
                      <a:pt x="478" y="1365"/>
                      <a:pt x="0" y="888"/>
                      <a:pt x="137" y="478"/>
                    </a:cubicBezTo>
                    <a:cubicBezTo>
                      <a:pt x="273" y="137"/>
                      <a:pt x="546" y="0"/>
                      <a:pt x="887" y="137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47" name="Google Shape;11247;p57"/>
              <p:cNvSpPr/>
              <p:nvPr/>
            </p:nvSpPr>
            <p:spPr>
              <a:xfrm>
                <a:off x="2794929" y="3731762"/>
                <a:ext cx="46963" cy="46963"/>
              </a:xfrm>
              <a:custGeom>
                <a:avLst/>
                <a:gdLst/>
                <a:ahLst/>
                <a:cxnLst/>
                <a:rect l="l" t="t" r="r" b="b"/>
                <a:pathLst>
                  <a:path w="1366" h="1366" extrusionOk="0">
                    <a:moveTo>
                      <a:pt x="819" y="68"/>
                    </a:moveTo>
                    <a:cubicBezTo>
                      <a:pt x="1297" y="273"/>
                      <a:pt x="1365" y="887"/>
                      <a:pt x="887" y="1092"/>
                    </a:cubicBezTo>
                    <a:cubicBezTo>
                      <a:pt x="478" y="1365"/>
                      <a:pt x="0" y="887"/>
                      <a:pt x="137" y="478"/>
                    </a:cubicBezTo>
                    <a:cubicBezTo>
                      <a:pt x="205" y="137"/>
                      <a:pt x="546" y="0"/>
                      <a:pt x="819" y="68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48" name="Google Shape;11248;p57"/>
              <p:cNvSpPr/>
              <p:nvPr/>
            </p:nvSpPr>
            <p:spPr>
              <a:xfrm>
                <a:off x="2196511" y="2748494"/>
                <a:ext cx="35240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1025" extrusionOk="0">
                    <a:moveTo>
                      <a:pt x="956" y="614"/>
                    </a:moveTo>
                    <a:cubicBezTo>
                      <a:pt x="888" y="888"/>
                      <a:pt x="615" y="1024"/>
                      <a:pt x="342" y="956"/>
                    </a:cubicBezTo>
                    <a:cubicBezTo>
                      <a:pt x="137" y="888"/>
                      <a:pt x="1" y="614"/>
                      <a:pt x="69" y="341"/>
                    </a:cubicBezTo>
                    <a:cubicBezTo>
                      <a:pt x="137" y="68"/>
                      <a:pt x="410" y="0"/>
                      <a:pt x="683" y="68"/>
                    </a:cubicBezTo>
                    <a:cubicBezTo>
                      <a:pt x="888" y="137"/>
                      <a:pt x="1024" y="410"/>
                      <a:pt x="956" y="614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49" name="Google Shape;11249;p57"/>
              <p:cNvSpPr/>
              <p:nvPr/>
            </p:nvSpPr>
            <p:spPr>
              <a:xfrm>
                <a:off x="1717804" y="4158831"/>
                <a:ext cx="30529" cy="37577"/>
              </a:xfrm>
              <a:custGeom>
                <a:avLst/>
                <a:gdLst/>
                <a:ahLst/>
                <a:cxnLst/>
                <a:rect l="l" t="t" r="r" b="b"/>
                <a:pathLst>
                  <a:path w="888" h="1093" extrusionOk="0">
                    <a:moveTo>
                      <a:pt x="887" y="683"/>
                    </a:moveTo>
                    <a:cubicBezTo>
                      <a:pt x="614" y="1093"/>
                      <a:pt x="0" y="888"/>
                      <a:pt x="0" y="410"/>
                    </a:cubicBezTo>
                    <a:cubicBezTo>
                      <a:pt x="273" y="1"/>
                      <a:pt x="887" y="206"/>
                      <a:pt x="887" y="683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50" name="Google Shape;11250;p57"/>
              <p:cNvSpPr/>
              <p:nvPr/>
            </p:nvSpPr>
            <p:spPr>
              <a:xfrm>
                <a:off x="2694024" y="3454831"/>
                <a:ext cx="39915" cy="42287"/>
              </a:xfrm>
              <a:custGeom>
                <a:avLst/>
                <a:gdLst/>
                <a:ahLst/>
                <a:cxnLst/>
                <a:rect l="l" t="t" r="r" b="b"/>
                <a:pathLst>
                  <a:path w="1161" h="1230" extrusionOk="0">
                    <a:moveTo>
                      <a:pt x="751" y="1229"/>
                    </a:moveTo>
                    <a:cubicBezTo>
                      <a:pt x="0" y="1229"/>
                      <a:pt x="1160" y="1"/>
                      <a:pt x="1160" y="751"/>
                    </a:cubicBezTo>
                    <a:cubicBezTo>
                      <a:pt x="1160" y="1024"/>
                      <a:pt x="956" y="1229"/>
                      <a:pt x="751" y="1229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51" name="Google Shape;11251;p57"/>
              <p:cNvSpPr/>
              <p:nvPr/>
            </p:nvSpPr>
            <p:spPr>
              <a:xfrm>
                <a:off x="1210905" y="3433722"/>
                <a:ext cx="42287" cy="42253"/>
              </a:xfrm>
              <a:custGeom>
                <a:avLst/>
                <a:gdLst/>
                <a:ahLst/>
                <a:cxnLst/>
                <a:rect l="l" t="t" r="r" b="b"/>
                <a:pathLst>
                  <a:path w="1230" h="1229" extrusionOk="0">
                    <a:moveTo>
                      <a:pt x="478" y="1229"/>
                    </a:moveTo>
                    <a:cubicBezTo>
                      <a:pt x="205" y="1229"/>
                      <a:pt x="1" y="1024"/>
                      <a:pt x="1" y="751"/>
                    </a:cubicBezTo>
                    <a:cubicBezTo>
                      <a:pt x="1" y="0"/>
                      <a:pt x="1229" y="1229"/>
                      <a:pt x="478" y="1229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52" name="Google Shape;11252;p57"/>
              <p:cNvSpPr/>
              <p:nvPr/>
            </p:nvSpPr>
            <p:spPr>
              <a:xfrm>
                <a:off x="2177739" y="4165879"/>
                <a:ext cx="32902" cy="35239"/>
              </a:xfrm>
              <a:custGeom>
                <a:avLst/>
                <a:gdLst/>
                <a:ahLst/>
                <a:cxnLst/>
                <a:rect l="l" t="t" r="r" b="b"/>
                <a:pathLst>
                  <a:path w="957" h="1025" extrusionOk="0">
                    <a:moveTo>
                      <a:pt x="1" y="683"/>
                    </a:moveTo>
                    <a:cubicBezTo>
                      <a:pt x="1" y="205"/>
                      <a:pt x="615" y="1"/>
                      <a:pt x="888" y="410"/>
                    </a:cubicBezTo>
                    <a:cubicBezTo>
                      <a:pt x="956" y="615"/>
                      <a:pt x="820" y="888"/>
                      <a:pt x="547" y="1024"/>
                    </a:cubicBezTo>
                    <a:cubicBezTo>
                      <a:pt x="342" y="1024"/>
                      <a:pt x="69" y="888"/>
                      <a:pt x="1" y="683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53" name="Google Shape;11253;p57"/>
              <p:cNvSpPr/>
              <p:nvPr/>
            </p:nvSpPr>
            <p:spPr>
              <a:xfrm>
                <a:off x="1734203" y="2741446"/>
                <a:ext cx="37612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1094" h="1025" extrusionOk="0">
                    <a:moveTo>
                      <a:pt x="69" y="683"/>
                    </a:moveTo>
                    <a:cubicBezTo>
                      <a:pt x="1" y="410"/>
                      <a:pt x="137" y="137"/>
                      <a:pt x="410" y="69"/>
                    </a:cubicBezTo>
                    <a:cubicBezTo>
                      <a:pt x="615" y="0"/>
                      <a:pt x="888" y="137"/>
                      <a:pt x="957" y="342"/>
                    </a:cubicBezTo>
                    <a:cubicBezTo>
                      <a:pt x="1093" y="615"/>
                      <a:pt x="957" y="888"/>
                      <a:pt x="683" y="956"/>
                    </a:cubicBezTo>
                    <a:cubicBezTo>
                      <a:pt x="410" y="1024"/>
                      <a:pt x="206" y="888"/>
                      <a:pt x="69" y="683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54" name="Google Shape;11254;p57"/>
              <p:cNvSpPr/>
              <p:nvPr/>
            </p:nvSpPr>
            <p:spPr>
              <a:xfrm>
                <a:off x="1344678" y="3874886"/>
                <a:ext cx="44625" cy="44625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1298" extrusionOk="0">
                    <a:moveTo>
                      <a:pt x="273" y="410"/>
                    </a:moveTo>
                    <a:cubicBezTo>
                      <a:pt x="751" y="1"/>
                      <a:pt x="1297" y="752"/>
                      <a:pt x="819" y="1161"/>
                    </a:cubicBezTo>
                    <a:cubicBezTo>
                      <a:pt x="615" y="1298"/>
                      <a:pt x="342" y="1229"/>
                      <a:pt x="137" y="1025"/>
                    </a:cubicBezTo>
                    <a:cubicBezTo>
                      <a:pt x="0" y="820"/>
                      <a:pt x="68" y="547"/>
                      <a:pt x="273" y="41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55" name="Google Shape;11255;p57"/>
              <p:cNvSpPr/>
              <p:nvPr/>
            </p:nvSpPr>
            <p:spPr>
              <a:xfrm>
                <a:off x="2564927" y="3023053"/>
                <a:ext cx="46997" cy="49301"/>
              </a:xfrm>
              <a:custGeom>
                <a:avLst/>
                <a:gdLst/>
                <a:ahLst/>
                <a:cxnLst/>
                <a:rect l="l" t="t" r="r" b="b"/>
                <a:pathLst>
                  <a:path w="1367" h="1434" extrusionOk="0">
                    <a:moveTo>
                      <a:pt x="274" y="205"/>
                    </a:moveTo>
                    <a:cubicBezTo>
                      <a:pt x="479" y="0"/>
                      <a:pt x="752" y="69"/>
                      <a:pt x="888" y="273"/>
                    </a:cubicBezTo>
                    <a:cubicBezTo>
                      <a:pt x="1366" y="819"/>
                      <a:pt x="479" y="1434"/>
                      <a:pt x="137" y="819"/>
                    </a:cubicBezTo>
                    <a:cubicBezTo>
                      <a:pt x="1" y="615"/>
                      <a:pt x="69" y="342"/>
                      <a:pt x="274" y="20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56" name="Google Shape;11256;p57"/>
              <p:cNvSpPr/>
              <p:nvPr/>
            </p:nvSpPr>
            <p:spPr>
              <a:xfrm>
                <a:off x="1361111" y="3006619"/>
                <a:ext cx="35205" cy="35240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1025" extrusionOk="0">
                    <a:moveTo>
                      <a:pt x="751" y="137"/>
                    </a:moveTo>
                    <a:cubicBezTo>
                      <a:pt x="956" y="274"/>
                      <a:pt x="1024" y="615"/>
                      <a:pt x="819" y="820"/>
                    </a:cubicBezTo>
                    <a:cubicBezTo>
                      <a:pt x="683" y="956"/>
                      <a:pt x="410" y="1024"/>
                      <a:pt x="273" y="888"/>
                    </a:cubicBezTo>
                    <a:cubicBezTo>
                      <a:pt x="0" y="751"/>
                      <a:pt x="0" y="410"/>
                      <a:pt x="137" y="205"/>
                    </a:cubicBezTo>
                    <a:cubicBezTo>
                      <a:pt x="273" y="69"/>
                      <a:pt x="546" y="0"/>
                      <a:pt x="751" y="137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57" name="Google Shape;11257;p57"/>
              <p:cNvSpPr/>
              <p:nvPr/>
            </p:nvSpPr>
            <p:spPr>
              <a:xfrm>
                <a:off x="2550866" y="3898368"/>
                <a:ext cx="42287" cy="37577"/>
              </a:xfrm>
              <a:custGeom>
                <a:avLst/>
                <a:gdLst/>
                <a:ahLst/>
                <a:cxnLst/>
                <a:rect l="l" t="t" r="r" b="b"/>
                <a:pathLst>
                  <a:path w="1230" h="1093" extrusionOk="0">
                    <a:moveTo>
                      <a:pt x="888" y="205"/>
                    </a:moveTo>
                    <a:cubicBezTo>
                      <a:pt x="1229" y="410"/>
                      <a:pt x="1093" y="956"/>
                      <a:pt x="683" y="1024"/>
                    </a:cubicBezTo>
                    <a:cubicBezTo>
                      <a:pt x="273" y="1092"/>
                      <a:pt x="0" y="615"/>
                      <a:pt x="205" y="273"/>
                    </a:cubicBezTo>
                    <a:cubicBezTo>
                      <a:pt x="342" y="69"/>
                      <a:pt x="683" y="0"/>
                      <a:pt x="888" y="20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11258" name="Google Shape;11258;p57"/>
          <p:cNvSpPr txBox="1">
            <a:spLocks noGrp="1"/>
          </p:cNvSpPr>
          <p:nvPr>
            <p:ph type="title"/>
          </p:nvPr>
        </p:nvSpPr>
        <p:spPr>
          <a:xfrm>
            <a:off x="2213403" y="539500"/>
            <a:ext cx="4717200" cy="104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8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1259" name="Google Shape;11259;p57"/>
          <p:cNvSpPr txBox="1"/>
          <p:nvPr/>
        </p:nvSpPr>
        <p:spPr>
          <a:xfrm>
            <a:off x="2807550" y="3527125"/>
            <a:ext cx="3528900" cy="690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 b="1">
                <a:solidFill>
                  <a:schemeClr val="lt1"/>
                </a:solidFill>
                <a:latin typeface="Lato"/>
                <a:ea typeface="Lato"/>
                <a:cs typeface="Lato"/>
                <a:sym typeface="Lato"/>
              </a:rPr>
              <a:t>CREDITS</a:t>
            </a:r>
            <a:r>
              <a:rPr lang="en" sz="1100">
                <a:solidFill>
                  <a:schemeClr val="lt1"/>
                </a:solidFill>
                <a:latin typeface="Lato"/>
                <a:ea typeface="Lato"/>
                <a:cs typeface="Lato"/>
                <a:sym typeface="Lato"/>
              </a:rPr>
              <a:t>: This presentation template was created by </a:t>
            </a:r>
            <a:r>
              <a:rPr lang="en" sz="1100" b="1">
                <a:solidFill>
                  <a:schemeClr val="lt1"/>
                </a:solidFill>
                <a:uFill>
                  <a:noFill/>
                </a:uFill>
                <a:latin typeface="Lato"/>
                <a:ea typeface="Lato"/>
                <a:cs typeface="Lato"/>
                <a:sym typeface="Lato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100">
                <a:solidFill>
                  <a:schemeClr val="lt1"/>
                </a:solidFill>
                <a:latin typeface="Lato"/>
                <a:ea typeface="Lato"/>
                <a:cs typeface="Lato"/>
                <a:sym typeface="Lato"/>
              </a:rPr>
              <a:t>, including icons by </a:t>
            </a:r>
            <a:r>
              <a:rPr lang="en" sz="1100" b="1">
                <a:solidFill>
                  <a:schemeClr val="lt1"/>
                </a:solidFill>
                <a:uFill>
                  <a:noFill/>
                </a:uFill>
                <a:latin typeface="Lato"/>
                <a:ea typeface="Lato"/>
                <a:cs typeface="Lato"/>
                <a:sym typeface="Lato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100" b="1">
                <a:solidFill>
                  <a:schemeClr val="lt1"/>
                </a:solidFill>
                <a:latin typeface="Lato"/>
                <a:ea typeface="Lato"/>
                <a:cs typeface="Lato"/>
                <a:sym typeface="Lato"/>
              </a:rPr>
              <a:t>,</a:t>
            </a:r>
            <a:r>
              <a:rPr lang="en" sz="1100">
                <a:solidFill>
                  <a:schemeClr val="lt1"/>
                </a:solidFill>
                <a:latin typeface="Lato"/>
                <a:ea typeface="Lato"/>
                <a:cs typeface="Lato"/>
                <a:sym typeface="Lato"/>
              </a:rPr>
              <a:t> infographics &amp; images by </a:t>
            </a:r>
            <a:r>
              <a:rPr lang="en" sz="1100" b="1">
                <a:solidFill>
                  <a:schemeClr val="lt1"/>
                </a:solidFill>
                <a:uFill>
                  <a:noFill/>
                </a:uFill>
                <a:latin typeface="Lato"/>
                <a:ea typeface="Lato"/>
                <a:cs typeface="Lato"/>
                <a:sym typeface="Lato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r>
              <a:rPr lang="en" sz="1100">
                <a:solidFill>
                  <a:schemeClr val="lt1"/>
                </a:solidFill>
                <a:latin typeface="Lato"/>
                <a:ea typeface="Lato"/>
                <a:cs typeface="Lato"/>
                <a:sym typeface="Lato"/>
              </a:rPr>
              <a:t> </a:t>
            </a:r>
            <a:endParaRPr sz="1100">
              <a:solidFill>
                <a:schemeClr val="lt1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11260" name="Google Shape;11260;p57"/>
          <p:cNvSpPr txBox="1">
            <a:spLocks noGrp="1"/>
          </p:cNvSpPr>
          <p:nvPr>
            <p:ph type="subTitle" idx="1"/>
          </p:nvPr>
        </p:nvSpPr>
        <p:spPr>
          <a:xfrm>
            <a:off x="3068751" y="1649494"/>
            <a:ext cx="3007500" cy="1224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>
                <a:solidFill>
                  <a:schemeClr val="lt1"/>
                </a:solidFill>
              </a:defRPr>
            </a:lvl1pPr>
            <a:lvl2pPr lvl="1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CUSTOM_11">
    <p:spTree>
      <p:nvGrpSpPr>
        <p:cNvPr id="1" name="Shape 112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262" name="Google Shape;11262;p58"/>
          <p:cNvGrpSpPr/>
          <p:nvPr/>
        </p:nvGrpSpPr>
        <p:grpSpPr>
          <a:xfrm>
            <a:off x="237195" y="237553"/>
            <a:ext cx="8669501" cy="4668503"/>
            <a:chOff x="237195" y="237553"/>
            <a:chExt cx="8669501" cy="4668503"/>
          </a:xfrm>
        </p:grpSpPr>
        <p:sp>
          <p:nvSpPr>
            <p:cNvPr id="11263" name="Google Shape;11263;p58"/>
            <p:cNvSpPr/>
            <p:nvPr/>
          </p:nvSpPr>
          <p:spPr>
            <a:xfrm rot="5400000">
              <a:off x="8738903" y="241642"/>
              <a:ext cx="171881" cy="163703"/>
            </a:xfrm>
            <a:custGeom>
              <a:avLst/>
              <a:gdLst/>
              <a:ahLst/>
              <a:cxnLst/>
              <a:rect l="l" t="t" r="r" b="b"/>
              <a:pathLst>
                <a:path w="5444" h="5185" extrusionOk="0">
                  <a:moveTo>
                    <a:pt x="518" y="4191"/>
                  </a:moveTo>
                  <a:lnTo>
                    <a:pt x="518" y="4191"/>
                  </a:lnTo>
                  <a:lnTo>
                    <a:pt x="518" y="4191"/>
                  </a:lnTo>
                  <a:close/>
                  <a:moveTo>
                    <a:pt x="1887" y="0"/>
                  </a:moveTo>
                  <a:lnTo>
                    <a:pt x="2247" y="1930"/>
                  </a:lnTo>
                  <a:lnTo>
                    <a:pt x="518" y="994"/>
                  </a:lnTo>
                  <a:lnTo>
                    <a:pt x="1944" y="2333"/>
                  </a:lnTo>
                  <a:lnTo>
                    <a:pt x="0" y="2592"/>
                  </a:lnTo>
                  <a:lnTo>
                    <a:pt x="1944" y="2837"/>
                  </a:lnTo>
                  <a:lnTo>
                    <a:pt x="518" y="4191"/>
                  </a:lnTo>
                  <a:lnTo>
                    <a:pt x="2247" y="3255"/>
                  </a:lnTo>
                  <a:lnTo>
                    <a:pt x="1887" y="5185"/>
                  </a:lnTo>
                  <a:lnTo>
                    <a:pt x="2722" y="3413"/>
                  </a:lnTo>
                  <a:lnTo>
                    <a:pt x="3572" y="5185"/>
                  </a:lnTo>
                  <a:lnTo>
                    <a:pt x="3197" y="3255"/>
                  </a:lnTo>
                  <a:lnTo>
                    <a:pt x="4925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5" y="994"/>
                  </a:lnTo>
                  <a:lnTo>
                    <a:pt x="3197" y="1930"/>
                  </a:lnTo>
                  <a:lnTo>
                    <a:pt x="3572" y="0"/>
                  </a:lnTo>
                  <a:lnTo>
                    <a:pt x="2722" y="1771"/>
                  </a:lnTo>
                  <a:lnTo>
                    <a:pt x="188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4" name="Google Shape;11264;p58"/>
            <p:cNvSpPr/>
            <p:nvPr/>
          </p:nvSpPr>
          <p:spPr>
            <a:xfrm rot="5400000">
              <a:off x="8738887" y="4726518"/>
              <a:ext cx="171912" cy="163703"/>
            </a:xfrm>
            <a:custGeom>
              <a:avLst/>
              <a:gdLst/>
              <a:ahLst/>
              <a:cxnLst/>
              <a:rect l="l" t="t" r="r" b="b"/>
              <a:pathLst>
                <a:path w="5445" h="5185" extrusionOk="0">
                  <a:moveTo>
                    <a:pt x="3558" y="0"/>
                  </a:moveTo>
                  <a:lnTo>
                    <a:pt x="3558" y="0"/>
                  </a:lnTo>
                  <a:lnTo>
                    <a:pt x="3558" y="0"/>
                  </a:lnTo>
                  <a:close/>
                  <a:moveTo>
                    <a:pt x="519" y="4191"/>
                  </a:moveTo>
                  <a:lnTo>
                    <a:pt x="519" y="4191"/>
                  </a:lnTo>
                  <a:lnTo>
                    <a:pt x="519" y="4191"/>
                  </a:lnTo>
                  <a:close/>
                  <a:moveTo>
                    <a:pt x="1873" y="0"/>
                  </a:moveTo>
                  <a:lnTo>
                    <a:pt x="2247" y="1930"/>
                  </a:lnTo>
                  <a:lnTo>
                    <a:pt x="519" y="994"/>
                  </a:lnTo>
                  <a:lnTo>
                    <a:pt x="1945" y="2333"/>
                  </a:lnTo>
                  <a:lnTo>
                    <a:pt x="0" y="2592"/>
                  </a:lnTo>
                  <a:lnTo>
                    <a:pt x="1945" y="2837"/>
                  </a:lnTo>
                  <a:lnTo>
                    <a:pt x="519" y="4191"/>
                  </a:lnTo>
                  <a:lnTo>
                    <a:pt x="2247" y="3255"/>
                  </a:lnTo>
                  <a:lnTo>
                    <a:pt x="1873" y="5185"/>
                  </a:lnTo>
                  <a:lnTo>
                    <a:pt x="2722" y="3413"/>
                  </a:lnTo>
                  <a:lnTo>
                    <a:pt x="3558" y="5185"/>
                  </a:lnTo>
                  <a:lnTo>
                    <a:pt x="3197" y="3255"/>
                  </a:lnTo>
                  <a:lnTo>
                    <a:pt x="4926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6" y="994"/>
                  </a:lnTo>
                  <a:lnTo>
                    <a:pt x="3197" y="1930"/>
                  </a:lnTo>
                  <a:lnTo>
                    <a:pt x="3558" y="0"/>
                  </a:lnTo>
                  <a:lnTo>
                    <a:pt x="2722" y="1771"/>
                  </a:lnTo>
                  <a:lnTo>
                    <a:pt x="1873" y="0"/>
                  </a:lnTo>
                  <a:close/>
                  <a:moveTo>
                    <a:pt x="1873" y="5185"/>
                  </a:moveTo>
                  <a:lnTo>
                    <a:pt x="1873" y="5185"/>
                  </a:lnTo>
                  <a:lnTo>
                    <a:pt x="1873" y="5185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5" name="Google Shape;11265;p58"/>
            <p:cNvSpPr/>
            <p:nvPr/>
          </p:nvSpPr>
          <p:spPr>
            <a:xfrm rot="5400000">
              <a:off x="232906" y="241847"/>
              <a:ext cx="171881" cy="163293"/>
            </a:xfrm>
            <a:custGeom>
              <a:avLst/>
              <a:gdLst/>
              <a:ahLst/>
              <a:cxnLst/>
              <a:rect l="l" t="t" r="r" b="b"/>
              <a:pathLst>
                <a:path w="5444" h="5172" extrusionOk="0">
                  <a:moveTo>
                    <a:pt x="3572" y="1"/>
                  </a:moveTo>
                  <a:lnTo>
                    <a:pt x="2722" y="1772"/>
                  </a:lnTo>
                  <a:lnTo>
                    <a:pt x="1887" y="1"/>
                  </a:lnTo>
                  <a:lnTo>
                    <a:pt x="1887" y="1"/>
                  </a:lnTo>
                  <a:lnTo>
                    <a:pt x="2247" y="1916"/>
                  </a:lnTo>
                  <a:lnTo>
                    <a:pt x="518" y="980"/>
                  </a:lnTo>
                  <a:lnTo>
                    <a:pt x="518" y="980"/>
                  </a:lnTo>
                  <a:lnTo>
                    <a:pt x="1944" y="2334"/>
                  </a:lnTo>
                  <a:lnTo>
                    <a:pt x="0" y="2579"/>
                  </a:lnTo>
                  <a:lnTo>
                    <a:pt x="1944" y="2838"/>
                  </a:lnTo>
                  <a:lnTo>
                    <a:pt x="518" y="4177"/>
                  </a:lnTo>
                  <a:lnTo>
                    <a:pt x="2247" y="3241"/>
                  </a:lnTo>
                  <a:lnTo>
                    <a:pt x="1887" y="5171"/>
                  </a:lnTo>
                  <a:lnTo>
                    <a:pt x="2722" y="3400"/>
                  </a:lnTo>
                  <a:lnTo>
                    <a:pt x="3572" y="5171"/>
                  </a:lnTo>
                  <a:lnTo>
                    <a:pt x="3197" y="3241"/>
                  </a:lnTo>
                  <a:lnTo>
                    <a:pt x="4925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5" y="980"/>
                  </a:lnTo>
                  <a:lnTo>
                    <a:pt x="3197" y="1916"/>
                  </a:lnTo>
                  <a:lnTo>
                    <a:pt x="3572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6" name="Google Shape;11266;p58"/>
            <p:cNvSpPr/>
            <p:nvPr/>
          </p:nvSpPr>
          <p:spPr>
            <a:xfrm rot="5400000">
              <a:off x="232890" y="4738449"/>
              <a:ext cx="171912" cy="163293"/>
            </a:xfrm>
            <a:custGeom>
              <a:avLst/>
              <a:gdLst/>
              <a:ahLst/>
              <a:cxnLst/>
              <a:rect l="l" t="t" r="r" b="b"/>
              <a:pathLst>
                <a:path w="5445" h="5172" extrusionOk="0">
                  <a:moveTo>
                    <a:pt x="1873" y="1"/>
                  </a:moveTo>
                  <a:lnTo>
                    <a:pt x="2247" y="1916"/>
                  </a:lnTo>
                  <a:lnTo>
                    <a:pt x="519" y="980"/>
                  </a:lnTo>
                  <a:lnTo>
                    <a:pt x="519" y="980"/>
                  </a:lnTo>
                  <a:lnTo>
                    <a:pt x="1945" y="2334"/>
                  </a:lnTo>
                  <a:lnTo>
                    <a:pt x="0" y="2579"/>
                  </a:lnTo>
                  <a:lnTo>
                    <a:pt x="1945" y="2838"/>
                  </a:lnTo>
                  <a:lnTo>
                    <a:pt x="519" y="4177"/>
                  </a:lnTo>
                  <a:lnTo>
                    <a:pt x="2247" y="3241"/>
                  </a:lnTo>
                  <a:lnTo>
                    <a:pt x="1873" y="5171"/>
                  </a:lnTo>
                  <a:lnTo>
                    <a:pt x="2722" y="3400"/>
                  </a:lnTo>
                  <a:lnTo>
                    <a:pt x="3558" y="5171"/>
                  </a:lnTo>
                  <a:lnTo>
                    <a:pt x="3197" y="3241"/>
                  </a:lnTo>
                  <a:lnTo>
                    <a:pt x="3197" y="3241"/>
                  </a:lnTo>
                  <a:lnTo>
                    <a:pt x="4926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6" y="980"/>
                  </a:lnTo>
                  <a:lnTo>
                    <a:pt x="4926" y="980"/>
                  </a:lnTo>
                  <a:lnTo>
                    <a:pt x="3197" y="1916"/>
                  </a:lnTo>
                  <a:lnTo>
                    <a:pt x="3558" y="1"/>
                  </a:lnTo>
                  <a:lnTo>
                    <a:pt x="2722" y="1772"/>
                  </a:lnTo>
                  <a:lnTo>
                    <a:pt x="18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267" name="Google Shape;11267;p58"/>
            <p:cNvGrpSpPr/>
            <p:nvPr/>
          </p:nvGrpSpPr>
          <p:grpSpPr>
            <a:xfrm rot="5400000">
              <a:off x="2237697" y="-1762942"/>
              <a:ext cx="4668496" cy="8669501"/>
              <a:chOff x="2402975" y="240825"/>
              <a:chExt cx="2813025" cy="5223850"/>
            </a:xfrm>
          </p:grpSpPr>
          <p:sp>
            <p:nvSpPr>
              <p:cNvPr id="11268" name="Google Shape;11268;p58"/>
              <p:cNvSpPr/>
              <p:nvPr/>
            </p:nvSpPr>
            <p:spPr>
              <a:xfrm>
                <a:off x="2470125" y="328325"/>
                <a:ext cx="2678725" cy="5048525"/>
              </a:xfrm>
              <a:custGeom>
                <a:avLst/>
                <a:gdLst/>
                <a:ahLst/>
                <a:cxnLst/>
                <a:rect l="l" t="t" r="r" b="b"/>
                <a:pathLst>
                  <a:path w="107149" h="201941" fill="none" extrusionOk="0">
                    <a:moveTo>
                      <a:pt x="107149" y="197071"/>
                    </a:moveTo>
                    <a:lnTo>
                      <a:pt x="107149" y="4884"/>
                    </a:lnTo>
                    <a:cubicBezTo>
                      <a:pt x="104450" y="4884"/>
                      <a:pt x="102266" y="2700"/>
                      <a:pt x="102266" y="0"/>
                    </a:cubicBezTo>
                    <a:lnTo>
                      <a:pt x="5087" y="0"/>
                    </a:lnTo>
                    <a:cubicBezTo>
                      <a:pt x="5087" y="2808"/>
                      <a:pt x="2808" y="5087"/>
                      <a:pt x="0" y="5087"/>
                    </a:cubicBezTo>
                    <a:lnTo>
                      <a:pt x="0" y="196854"/>
                    </a:lnTo>
                    <a:cubicBezTo>
                      <a:pt x="2808" y="196854"/>
                      <a:pt x="5087" y="199132"/>
                      <a:pt x="5087" y="201940"/>
                    </a:cubicBezTo>
                    <a:lnTo>
                      <a:pt x="102266" y="201940"/>
                    </a:lnTo>
                    <a:cubicBezTo>
                      <a:pt x="102266" y="199255"/>
                      <a:pt x="104450" y="197071"/>
                      <a:pt x="107149" y="197071"/>
                    </a:cubicBezTo>
                    <a:close/>
                  </a:path>
                </a:pathLst>
              </a:custGeom>
              <a:noFill/>
              <a:ln w="507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69" name="Google Shape;11269;p58"/>
              <p:cNvSpPr/>
              <p:nvPr/>
            </p:nvSpPr>
            <p:spPr>
              <a:xfrm>
                <a:off x="2402975" y="240825"/>
                <a:ext cx="2813025" cy="5223850"/>
              </a:xfrm>
              <a:custGeom>
                <a:avLst/>
                <a:gdLst/>
                <a:ahLst/>
                <a:cxnLst/>
                <a:rect l="l" t="t" r="r" b="b"/>
                <a:pathLst>
                  <a:path w="112521" h="208954" fill="none" extrusionOk="0">
                    <a:moveTo>
                      <a:pt x="112521" y="197315"/>
                    </a:moveTo>
                    <a:lnTo>
                      <a:pt x="112521" y="11639"/>
                    </a:lnTo>
                    <a:cubicBezTo>
                      <a:pt x="106091" y="11639"/>
                      <a:pt x="100882" y="6430"/>
                      <a:pt x="100882" y="1"/>
                    </a:cubicBezTo>
                    <a:lnTo>
                      <a:pt x="11639" y="1"/>
                    </a:lnTo>
                    <a:cubicBezTo>
                      <a:pt x="11639" y="6430"/>
                      <a:pt x="6430" y="11639"/>
                      <a:pt x="1" y="11639"/>
                    </a:cubicBezTo>
                    <a:lnTo>
                      <a:pt x="1" y="197315"/>
                    </a:lnTo>
                    <a:cubicBezTo>
                      <a:pt x="6430" y="197315"/>
                      <a:pt x="11639" y="202524"/>
                      <a:pt x="11639" y="208954"/>
                    </a:cubicBezTo>
                    <a:lnTo>
                      <a:pt x="100882" y="208954"/>
                    </a:lnTo>
                    <a:cubicBezTo>
                      <a:pt x="100882" y="202524"/>
                      <a:pt x="106091" y="197315"/>
                      <a:pt x="112521" y="197315"/>
                    </a:cubicBezTo>
                    <a:close/>
                  </a:path>
                </a:pathLst>
              </a:custGeom>
              <a:noFill/>
              <a:ln w="542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1270" name="Google Shape;11270;p58"/>
          <p:cNvGrpSpPr/>
          <p:nvPr/>
        </p:nvGrpSpPr>
        <p:grpSpPr>
          <a:xfrm rot="-8876011" flipH="1">
            <a:off x="7607197" y="3750038"/>
            <a:ext cx="629240" cy="912885"/>
            <a:chOff x="6323038" y="1299778"/>
            <a:chExt cx="646037" cy="937252"/>
          </a:xfrm>
        </p:grpSpPr>
        <p:grpSp>
          <p:nvGrpSpPr>
            <p:cNvPr id="11271" name="Google Shape;11271;p58"/>
            <p:cNvGrpSpPr/>
            <p:nvPr/>
          </p:nvGrpSpPr>
          <p:grpSpPr>
            <a:xfrm rot="-6112678" flipH="1">
              <a:off x="6245575" y="1566934"/>
              <a:ext cx="873001" cy="402940"/>
              <a:chOff x="1055189" y="738895"/>
              <a:chExt cx="811232" cy="374464"/>
            </a:xfrm>
          </p:grpSpPr>
          <p:sp>
            <p:nvSpPr>
              <p:cNvPr id="11272" name="Google Shape;11272;p58"/>
              <p:cNvSpPr/>
              <p:nvPr/>
            </p:nvSpPr>
            <p:spPr>
              <a:xfrm>
                <a:off x="1618396" y="884214"/>
                <a:ext cx="13680" cy="19686"/>
              </a:xfrm>
              <a:custGeom>
                <a:avLst/>
                <a:gdLst/>
                <a:ahLst/>
                <a:cxnLst/>
                <a:rect l="l" t="t" r="r" b="b"/>
                <a:pathLst>
                  <a:path w="508" h="731" extrusionOk="0">
                    <a:moveTo>
                      <a:pt x="254" y="1"/>
                    </a:moveTo>
                    <a:cubicBezTo>
                      <a:pt x="127" y="1"/>
                      <a:pt x="1" y="89"/>
                      <a:pt x="1" y="265"/>
                    </a:cubicBezTo>
                    <a:lnTo>
                      <a:pt x="1" y="476"/>
                    </a:lnTo>
                    <a:cubicBezTo>
                      <a:pt x="1" y="610"/>
                      <a:pt x="102" y="731"/>
                      <a:pt x="233" y="731"/>
                    </a:cubicBezTo>
                    <a:cubicBezTo>
                      <a:pt x="240" y="731"/>
                      <a:pt x="247" y="730"/>
                      <a:pt x="254" y="730"/>
                    </a:cubicBezTo>
                    <a:cubicBezTo>
                      <a:pt x="261" y="730"/>
                      <a:pt x="269" y="731"/>
                      <a:pt x="276" y="731"/>
                    </a:cubicBezTo>
                    <a:cubicBezTo>
                      <a:pt x="406" y="731"/>
                      <a:pt x="508" y="610"/>
                      <a:pt x="508" y="476"/>
                    </a:cubicBezTo>
                    <a:lnTo>
                      <a:pt x="508" y="265"/>
                    </a:lnTo>
                    <a:cubicBezTo>
                      <a:pt x="508" y="89"/>
                      <a:pt x="381" y="1"/>
                      <a:pt x="25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73" name="Google Shape;11273;p58"/>
              <p:cNvSpPr/>
              <p:nvPr/>
            </p:nvSpPr>
            <p:spPr>
              <a:xfrm>
                <a:off x="1508752" y="1073918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5" y="1028"/>
                      <a:pt x="1325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74" name="Google Shape;11274;p58"/>
              <p:cNvSpPr/>
              <p:nvPr/>
            </p:nvSpPr>
            <p:spPr>
              <a:xfrm>
                <a:off x="1628252" y="738895"/>
                <a:ext cx="35682" cy="27684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8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75" name="Google Shape;11275;p58"/>
              <p:cNvSpPr/>
              <p:nvPr/>
            </p:nvSpPr>
            <p:spPr>
              <a:xfrm>
                <a:off x="1055189" y="764206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76" name="Google Shape;11276;p58"/>
              <p:cNvSpPr/>
              <p:nvPr/>
            </p:nvSpPr>
            <p:spPr>
              <a:xfrm>
                <a:off x="1785003" y="743037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77" name="Google Shape;11277;p58"/>
              <p:cNvSpPr/>
              <p:nvPr/>
            </p:nvSpPr>
            <p:spPr>
              <a:xfrm>
                <a:off x="1830766" y="1085648"/>
                <a:ext cx="35655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029" extrusionOk="0">
                    <a:moveTo>
                      <a:pt x="662" y="1"/>
                    </a:moveTo>
                    <a:cubicBezTo>
                      <a:pt x="0" y="1"/>
                      <a:pt x="0" y="1029"/>
                      <a:pt x="662" y="1029"/>
                    </a:cubicBezTo>
                    <a:cubicBezTo>
                      <a:pt x="1324" y="1029"/>
                      <a:pt x="1324" y="1"/>
                      <a:pt x="66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1278" name="Google Shape;11278;p58"/>
            <p:cNvGrpSpPr/>
            <p:nvPr/>
          </p:nvGrpSpPr>
          <p:grpSpPr>
            <a:xfrm rot="1827528" flipH="1">
              <a:off x="6397570" y="1400567"/>
              <a:ext cx="469672" cy="421982"/>
              <a:chOff x="1426959" y="511745"/>
              <a:chExt cx="436454" cy="392156"/>
            </a:xfrm>
          </p:grpSpPr>
          <p:sp>
            <p:nvSpPr>
              <p:cNvPr id="11279" name="Google Shape;11279;p58"/>
              <p:cNvSpPr/>
              <p:nvPr/>
            </p:nvSpPr>
            <p:spPr>
              <a:xfrm>
                <a:off x="1618396" y="884214"/>
                <a:ext cx="13680" cy="19686"/>
              </a:xfrm>
              <a:custGeom>
                <a:avLst/>
                <a:gdLst/>
                <a:ahLst/>
                <a:cxnLst/>
                <a:rect l="l" t="t" r="r" b="b"/>
                <a:pathLst>
                  <a:path w="508" h="731" extrusionOk="0">
                    <a:moveTo>
                      <a:pt x="254" y="1"/>
                    </a:moveTo>
                    <a:cubicBezTo>
                      <a:pt x="127" y="1"/>
                      <a:pt x="1" y="89"/>
                      <a:pt x="1" y="265"/>
                    </a:cubicBezTo>
                    <a:lnTo>
                      <a:pt x="1" y="476"/>
                    </a:lnTo>
                    <a:cubicBezTo>
                      <a:pt x="1" y="610"/>
                      <a:pt x="102" y="731"/>
                      <a:pt x="233" y="731"/>
                    </a:cubicBezTo>
                    <a:cubicBezTo>
                      <a:pt x="240" y="731"/>
                      <a:pt x="247" y="730"/>
                      <a:pt x="254" y="730"/>
                    </a:cubicBezTo>
                    <a:cubicBezTo>
                      <a:pt x="261" y="730"/>
                      <a:pt x="269" y="731"/>
                      <a:pt x="276" y="731"/>
                    </a:cubicBezTo>
                    <a:cubicBezTo>
                      <a:pt x="406" y="731"/>
                      <a:pt x="508" y="610"/>
                      <a:pt x="508" y="476"/>
                    </a:cubicBezTo>
                    <a:lnTo>
                      <a:pt x="508" y="265"/>
                    </a:lnTo>
                    <a:cubicBezTo>
                      <a:pt x="508" y="89"/>
                      <a:pt x="381" y="1"/>
                      <a:pt x="25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80" name="Google Shape;11280;p58"/>
              <p:cNvSpPr/>
              <p:nvPr/>
            </p:nvSpPr>
            <p:spPr>
              <a:xfrm>
                <a:off x="1674606" y="569060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5" y="1028"/>
                      <a:pt x="1325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81" name="Google Shape;11281;p58"/>
              <p:cNvSpPr/>
              <p:nvPr/>
            </p:nvSpPr>
            <p:spPr>
              <a:xfrm>
                <a:off x="1827730" y="827132"/>
                <a:ext cx="35682" cy="27684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8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82" name="Google Shape;11282;p58"/>
              <p:cNvSpPr/>
              <p:nvPr/>
            </p:nvSpPr>
            <p:spPr>
              <a:xfrm>
                <a:off x="1515561" y="715341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83" name="Google Shape;11283;p58"/>
              <p:cNvSpPr/>
              <p:nvPr/>
            </p:nvSpPr>
            <p:spPr>
              <a:xfrm>
                <a:off x="1677649" y="790554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84" name="Google Shape;11284;p58"/>
              <p:cNvSpPr/>
              <p:nvPr/>
            </p:nvSpPr>
            <p:spPr>
              <a:xfrm>
                <a:off x="1426959" y="511745"/>
                <a:ext cx="35655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029" extrusionOk="0">
                    <a:moveTo>
                      <a:pt x="662" y="1"/>
                    </a:moveTo>
                    <a:cubicBezTo>
                      <a:pt x="0" y="1"/>
                      <a:pt x="0" y="1029"/>
                      <a:pt x="662" y="1029"/>
                    </a:cubicBezTo>
                    <a:cubicBezTo>
                      <a:pt x="1324" y="1029"/>
                      <a:pt x="1324" y="1"/>
                      <a:pt x="66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1285" name="Google Shape;11285;p58"/>
          <p:cNvGrpSpPr/>
          <p:nvPr/>
        </p:nvGrpSpPr>
        <p:grpSpPr>
          <a:xfrm flipH="1">
            <a:off x="895007" y="2408169"/>
            <a:ext cx="351577" cy="358653"/>
            <a:chOff x="1346595" y="2866919"/>
            <a:chExt cx="351577" cy="358653"/>
          </a:xfrm>
        </p:grpSpPr>
        <p:sp>
          <p:nvSpPr>
            <p:cNvPr id="11286" name="Google Shape;11286;p58"/>
            <p:cNvSpPr/>
            <p:nvPr/>
          </p:nvSpPr>
          <p:spPr>
            <a:xfrm rot="4024300">
              <a:off x="1421778" y="2874902"/>
              <a:ext cx="35686" cy="27687"/>
            </a:xfrm>
            <a:custGeom>
              <a:avLst/>
              <a:gdLst/>
              <a:ahLst/>
              <a:cxnLst/>
              <a:rect l="l" t="t" r="r" b="b"/>
              <a:pathLst>
                <a:path w="1325" h="1028" extrusionOk="0">
                  <a:moveTo>
                    <a:pt x="663" y="0"/>
                  </a:moveTo>
                  <a:cubicBezTo>
                    <a:pt x="1" y="0"/>
                    <a:pt x="1" y="1028"/>
                    <a:pt x="663" y="1028"/>
                  </a:cubicBezTo>
                  <a:cubicBezTo>
                    <a:pt x="1324" y="1028"/>
                    <a:pt x="1324" y="0"/>
                    <a:pt x="66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7" name="Google Shape;11287;p58"/>
            <p:cNvSpPr/>
            <p:nvPr/>
          </p:nvSpPr>
          <p:spPr>
            <a:xfrm rot="4024300">
              <a:off x="1554278" y="2874902"/>
              <a:ext cx="35686" cy="27687"/>
            </a:xfrm>
            <a:custGeom>
              <a:avLst/>
              <a:gdLst/>
              <a:ahLst/>
              <a:cxnLst/>
              <a:rect l="l" t="t" r="r" b="b"/>
              <a:pathLst>
                <a:path w="1325" h="1028" extrusionOk="0">
                  <a:moveTo>
                    <a:pt x="663" y="0"/>
                  </a:moveTo>
                  <a:cubicBezTo>
                    <a:pt x="1" y="0"/>
                    <a:pt x="1" y="1028"/>
                    <a:pt x="663" y="1028"/>
                  </a:cubicBezTo>
                  <a:cubicBezTo>
                    <a:pt x="1324" y="1028"/>
                    <a:pt x="1324" y="0"/>
                    <a:pt x="66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8" name="Google Shape;11288;p58"/>
            <p:cNvSpPr/>
            <p:nvPr/>
          </p:nvSpPr>
          <p:spPr>
            <a:xfrm rot="4024300">
              <a:off x="1514878" y="3056627"/>
              <a:ext cx="35686" cy="27687"/>
            </a:xfrm>
            <a:custGeom>
              <a:avLst/>
              <a:gdLst/>
              <a:ahLst/>
              <a:cxnLst/>
              <a:rect l="l" t="t" r="r" b="b"/>
              <a:pathLst>
                <a:path w="1325" h="1028" extrusionOk="0">
                  <a:moveTo>
                    <a:pt x="663" y="0"/>
                  </a:moveTo>
                  <a:cubicBezTo>
                    <a:pt x="1" y="0"/>
                    <a:pt x="1" y="1028"/>
                    <a:pt x="663" y="1028"/>
                  </a:cubicBezTo>
                  <a:cubicBezTo>
                    <a:pt x="1324" y="1028"/>
                    <a:pt x="1324" y="0"/>
                    <a:pt x="66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9" name="Google Shape;11289;p58"/>
            <p:cNvSpPr/>
            <p:nvPr/>
          </p:nvSpPr>
          <p:spPr>
            <a:xfrm rot="4024300">
              <a:off x="1660628" y="2994952"/>
              <a:ext cx="35686" cy="27687"/>
            </a:xfrm>
            <a:custGeom>
              <a:avLst/>
              <a:gdLst/>
              <a:ahLst/>
              <a:cxnLst/>
              <a:rect l="l" t="t" r="r" b="b"/>
              <a:pathLst>
                <a:path w="1325" h="1028" extrusionOk="0">
                  <a:moveTo>
                    <a:pt x="663" y="0"/>
                  </a:moveTo>
                  <a:cubicBezTo>
                    <a:pt x="1" y="0"/>
                    <a:pt x="1" y="1028"/>
                    <a:pt x="663" y="1028"/>
                  </a:cubicBezTo>
                  <a:cubicBezTo>
                    <a:pt x="1324" y="1028"/>
                    <a:pt x="1324" y="0"/>
                    <a:pt x="66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0" name="Google Shape;11290;p58"/>
            <p:cNvSpPr/>
            <p:nvPr/>
          </p:nvSpPr>
          <p:spPr>
            <a:xfrm rot="4024300">
              <a:off x="1348453" y="3100277"/>
              <a:ext cx="35686" cy="27687"/>
            </a:xfrm>
            <a:custGeom>
              <a:avLst/>
              <a:gdLst/>
              <a:ahLst/>
              <a:cxnLst/>
              <a:rect l="l" t="t" r="r" b="b"/>
              <a:pathLst>
                <a:path w="1325" h="1028" extrusionOk="0">
                  <a:moveTo>
                    <a:pt x="663" y="0"/>
                  </a:moveTo>
                  <a:cubicBezTo>
                    <a:pt x="1" y="0"/>
                    <a:pt x="1" y="1028"/>
                    <a:pt x="663" y="1028"/>
                  </a:cubicBezTo>
                  <a:cubicBezTo>
                    <a:pt x="1324" y="1028"/>
                    <a:pt x="1324" y="0"/>
                    <a:pt x="66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1" name="Google Shape;11291;p58"/>
            <p:cNvSpPr/>
            <p:nvPr/>
          </p:nvSpPr>
          <p:spPr>
            <a:xfrm rot="4024300">
              <a:off x="1554278" y="3189902"/>
              <a:ext cx="35686" cy="27687"/>
            </a:xfrm>
            <a:custGeom>
              <a:avLst/>
              <a:gdLst/>
              <a:ahLst/>
              <a:cxnLst/>
              <a:rect l="l" t="t" r="r" b="b"/>
              <a:pathLst>
                <a:path w="1325" h="1028" extrusionOk="0">
                  <a:moveTo>
                    <a:pt x="663" y="0"/>
                  </a:moveTo>
                  <a:cubicBezTo>
                    <a:pt x="1" y="0"/>
                    <a:pt x="1" y="1028"/>
                    <a:pt x="663" y="1028"/>
                  </a:cubicBezTo>
                  <a:cubicBezTo>
                    <a:pt x="1324" y="1028"/>
                    <a:pt x="1324" y="0"/>
                    <a:pt x="66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292" name="Google Shape;11292;p58"/>
          <p:cNvGrpSpPr/>
          <p:nvPr/>
        </p:nvGrpSpPr>
        <p:grpSpPr>
          <a:xfrm flipH="1">
            <a:off x="7143582" y="850653"/>
            <a:ext cx="1384257" cy="1427289"/>
            <a:chOff x="1100614" y="2563083"/>
            <a:chExt cx="1743616" cy="1797593"/>
          </a:xfrm>
        </p:grpSpPr>
        <p:sp>
          <p:nvSpPr>
            <p:cNvPr id="11293" name="Google Shape;11293;p58"/>
            <p:cNvSpPr/>
            <p:nvPr/>
          </p:nvSpPr>
          <p:spPr>
            <a:xfrm>
              <a:off x="1659117" y="3593280"/>
              <a:ext cx="140855" cy="98602"/>
            </a:xfrm>
            <a:custGeom>
              <a:avLst/>
              <a:gdLst/>
              <a:ahLst/>
              <a:cxnLst/>
              <a:rect l="l" t="t" r="r" b="b"/>
              <a:pathLst>
                <a:path w="4097" h="2868" extrusionOk="0">
                  <a:moveTo>
                    <a:pt x="4096" y="69"/>
                  </a:moveTo>
                  <a:lnTo>
                    <a:pt x="4096" y="69"/>
                  </a:lnTo>
                  <a:lnTo>
                    <a:pt x="4096" y="1"/>
                  </a:lnTo>
                  <a:lnTo>
                    <a:pt x="4096" y="1"/>
                  </a:lnTo>
                  <a:lnTo>
                    <a:pt x="4096" y="1"/>
                  </a:lnTo>
                  <a:lnTo>
                    <a:pt x="4096" y="1"/>
                  </a:lnTo>
                  <a:lnTo>
                    <a:pt x="4096" y="1"/>
                  </a:lnTo>
                  <a:lnTo>
                    <a:pt x="1" y="2799"/>
                  </a:lnTo>
                  <a:cubicBezTo>
                    <a:pt x="69" y="2799"/>
                    <a:pt x="69" y="2868"/>
                    <a:pt x="137" y="2868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4" name="Google Shape;11294;p58"/>
            <p:cNvSpPr/>
            <p:nvPr/>
          </p:nvSpPr>
          <p:spPr>
            <a:xfrm>
              <a:off x="1609851" y="3546351"/>
              <a:ext cx="119711" cy="42287"/>
            </a:xfrm>
            <a:custGeom>
              <a:avLst/>
              <a:gdLst/>
              <a:ahLst/>
              <a:cxnLst/>
              <a:rect l="l" t="t" r="r" b="b"/>
              <a:pathLst>
                <a:path w="3482" h="1230" extrusionOk="0">
                  <a:moveTo>
                    <a:pt x="3481" y="69"/>
                  </a:moveTo>
                  <a:lnTo>
                    <a:pt x="3481" y="69"/>
                  </a:lnTo>
                  <a:lnTo>
                    <a:pt x="3481" y="1"/>
                  </a:lnTo>
                  <a:lnTo>
                    <a:pt x="3481" y="1"/>
                  </a:lnTo>
                  <a:lnTo>
                    <a:pt x="0" y="1093"/>
                  </a:lnTo>
                  <a:lnTo>
                    <a:pt x="0" y="122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5" name="Google Shape;11295;p58"/>
            <p:cNvSpPr/>
            <p:nvPr/>
          </p:nvSpPr>
          <p:spPr>
            <a:xfrm>
              <a:off x="1745961" y="3675414"/>
              <a:ext cx="77458" cy="103312"/>
            </a:xfrm>
            <a:custGeom>
              <a:avLst/>
              <a:gdLst/>
              <a:ahLst/>
              <a:cxnLst/>
              <a:rect l="l" t="t" r="r" b="b"/>
              <a:pathLst>
                <a:path w="2253" h="3005" extrusionOk="0">
                  <a:moveTo>
                    <a:pt x="2184" y="69"/>
                  </a:moveTo>
                  <a:lnTo>
                    <a:pt x="2253" y="69"/>
                  </a:lnTo>
                  <a:lnTo>
                    <a:pt x="2253" y="1"/>
                  </a:lnTo>
                  <a:lnTo>
                    <a:pt x="2253" y="1"/>
                  </a:lnTo>
                  <a:lnTo>
                    <a:pt x="2253" y="1"/>
                  </a:lnTo>
                  <a:cubicBezTo>
                    <a:pt x="2184" y="1"/>
                    <a:pt x="2184" y="1"/>
                    <a:pt x="2184" y="1"/>
                  </a:cubicBezTo>
                  <a:lnTo>
                    <a:pt x="2184" y="1"/>
                  </a:lnTo>
                  <a:lnTo>
                    <a:pt x="0" y="2936"/>
                  </a:lnTo>
                  <a:lnTo>
                    <a:pt x="68" y="3004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6" name="Google Shape;11296;p58"/>
            <p:cNvSpPr/>
            <p:nvPr/>
          </p:nvSpPr>
          <p:spPr>
            <a:xfrm>
              <a:off x="1846866" y="3673076"/>
              <a:ext cx="58687" cy="159626"/>
            </a:xfrm>
            <a:custGeom>
              <a:avLst/>
              <a:gdLst/>
              <a:ahLst/>
              <a:cxnLst/>
              <a:rect l="l" t="t" r="r" b="b"/>
              <a:pathLst>
                <a:path w="1707" h="4643" extrusionOk="0">
                  <a:moveTo>
                    <a:pt x="1707" y="1"/>
                  </a:moveTo>
                  <a:lnTo>
                    <a:pt x="1707" y="1"/>
                  </a:lnTo>
                  <a:lnTo>
                    <a:pt x="1707" y="1"/>
                  </a:lnTo>
                  <a:lnTo>
                    <a:pt x="1707" y="1"/>
                  </a:lnTo>
                  <a:lnTo>
                    <a:pt x="0" y="4574"/>
                  </a:lnTo>
                  <a:lnTo>
                    <a:pt x="137" y="4642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7" name="Google Shape;11297;p58"/>
            <p:cNvSpPr/>
            <p:nvPr/>
          </p:nvSpPr>
          <p:spPr>
            <a:xfrm>
              <a:off x="1745961" y="3161501"/>
              <a:ext cx="77458" cy="103278"/>
            </a:xfrm>
            <a:custGeom>
              <a:avLst/>
              <a:gdLst/>
              <a:ahLst/>
              <a:cxnLst/>
              <a:rect l="l" t="t" r="r" b="b"/>
              <a:pathLst>
                <a:path w="2253" h="3004" extrusionOk="0">
                  <a:moveTo>
                    <a:pt x="2253" y="3004"/>
                  </a:moveTo>
                  <a:lnTo>
                    <a:pt x="2253" y="3004"/>
                  </a:lnTo>
                  <a:lnTo>
                    <a:pt x="2253" y="3004"/>
                  </a:lnTo>
                  <a:lnTo>
                    <a:pt x="2253" y="3004"/>
                  </a:lnTo>
                  <a:lnTo>
                    <a:pt x="2253" y="3004"/>
                  </a:lnTo>
                  <a:lnTo>
                    <a:pt x="137" y="0"/>
                  </a:lnTo>
                  <a:lnTo>
                    <a:pt x="0" y="6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8" name="Google Shape;11298;p58"/>
            <p:cNvSpPr/>
            <p:nvPr/>
          </p:nvSpPr>
          <p:spPr>
            <a:xfrm>
              <a:off x="1591079" y="3464217"/>
              <a:ext cx="171316" cy="4744"/>
            </a:xfrm>
            <a:custGeom>
              <a:avLst/>
              <a:gdLst/>
              <a:ahLst/>
              <a:cxnLst/>
              <a:rect l="l" t="t" r="r" b="b"/>
              <a:pathLst>
                <a:path w="4983" h="138" extrusionOk="0">
                  <a:moveTo>
                    <a:pt x="4983" y="137"/>
                  </a:moveTo>
                  <a:lnTo>
                    <a:pt x="4983" y="137"/>
                  </a:lnTo>
                  <a:lnTo>
                    <a:pt x="4983" y="137"/>
                  </a:lnTo>
                  <a:lnTo>
                    <a:pt x="4983" y="69"/>
                  </a:lnTo>
                  <a:lnTo>
                    <a:pt x="4983" y="69"/>
                  </a:lnTo>
                  <a:lnTo>
                    <a:pt x="0" y="1"/>
                  </a:lnTo>
                  <a:cubicBezTo>
                    <a:pt x="0" y="1"/>
                    <a:pt x="0" y="69"/>
                    <a:pt x="0" y="137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9" name="Google Shape;11299;p58"/>
            <p:cNvSpPr/>
            <p:nvPr/>
          </p:nvSpPr>
          <p:spPr>
            <a:xfrm>
              <a:off x="1973591" y="3088753"/>
              <a:ext cx="7048" cy="126759"/>
            </a:xfrm>
            <a:custGeom>
              <a:avLst/>
              <a:gdLst/>
              <a:ahLst/>
              <a:cxnLst/>
              <a:rect l="l" t="t" r="r" b="b"/>
              <a:pathLst>
                <a:path w="205" h="3687" extrusionOk="0">
                  <a:moveTo>
                    <a:pt x="0" y="3686"/>
                  </a:moveTo>
                  <a:lnTo>
                    <a:pt x="137" y="3686"/>
                  </a:lnTo>
                  <a:lnTo>
                    <a:pt x="205" y="0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0" name="Google Shape;11300;p58"/>
            <p:cNvSpPr/>
            <p:nvPr/>
          </p:nvSpPr>
          <p:spPr>
            <a:xfrm>
              <a:off x="1666165" y="3241297"/>
              <a:ext cx="138483" cy="103278"/>
            </a:xfrm>
            <a:custGeom>
              <a:avLst/>
              <a:gdLst/>
              <a:ahLst/>
              <a:cxnLst/>
              <a:rect l="l" t="t" r="r" b="b"/>
              <a:pathLst>
                <a:path w="4028" h="3004" extrusionOk="0">
                  <a:moveTo>
                    <a:pt x="3959" y="3004"/>
                  </a:moveTo>
                  <a:lnTo>
                    <a:pt x="3959" y="3004"/>
                  </a:lnTo>
                  <a:lnTo>
                    <a:pt x="4028" y="2935"/>
                  </a:lnTo>
                  <a:lnTo>
                    <a:pt x="4028" y="2935"/>
                  </a:lnTo>
                  <a:lnTo>
                    <a:pt x="69" y="0"/>
                  </a:lnTo>
                  <a:lnTo>
                    <a:pt x="0" y="68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1" name="Google Shape;11301;p58"/>
            <p:cNvSpPr/>
            <p:nvPr/>
          </p:nvSpPr>
          <p:spPr>
            <a:xfrm>
              <a:off x="2144872" y="3595652"/>
              <a:ext cx="138517" cy="105615"/>
            </a:xfrm>
            <a:custGeom>
              <a:avLst/>
              <a:gdLst/>
              <a:ahLst/>
              <a:cxnLst/>
              <a:rect l="l" t="t" r="r" b="b"/>
              <a:pathLst>
                <a:path w="4029" h="3072" extrusionOk="0">
                  <a:moveTo>
                    <a:pt x="1" y="0"/>
                  </a:moveTo>
                  <a:lnTo>
                    <a:pt x="1" y="0"/>
                  </a:lnTo>
                  <a:lnTo>
                    <a:pt x="1" y="68"/>
                  </a:lnTo>
                  <a:lnTo>
                    <a:pt x="1" y="68"/>
                  </a:lnTo>
                  <a:lnTo>
                    <a:pt x="3892" y="3072"/>
                  </a:lnTo>
                  <a:lnTo>
                    <a:pt x="4028" y="2935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2" name="Google Shape;11302;p58"/>
            <p:cNvSpPr/>
            <p:nvPr/>
          </p:nvSpPr>
          <p:spPr>
            <a:xfrm>
              <a:off x="1966543" y="3727052"/>
              <a:ext cx="7082" cy="126759"/>
            </a:xfrm>
            <a:custGeom>
              <a:avLst/>
              <a:gdLst/>
              <a:ahLst/>
              <a:cxnLst/>
              <a:rect l="l" t="t" r="r" b="b"/>
              <a:pathLst>
                <a:path w="206" h="3687" extrusionOk="0">
                  <a:moveTo>
                    <a:pt x="205" y="0"/>
                  </a:moveTo>
                  <a:lnTo>
                    <a:pt x="69" y="0"/>
                  </a:lnTo>
                  <a:lnTo>
                    <a:pt x="0" y="3686"/>
                  </a:lnTo>
                  <a:lnTo>
                    <a:pt x="137" y="3686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3" name="Google Shape;11303;p58"/>
            <p:cNvSpPr/>
            <p:nvPr/>
          </p:nvSpPr>
          <p:spPr>
            <a:xfrm>
              <a:off x="2217620" y="3353926"/>
              <a:ext cx="119711" cy="42287"/>
            </a:xfrm>
            <a:custGeom>
              <a:avLst/>
              <a:gdLst/>
              <a:ahLst/>
              <a:cxnLst/>
              <a:rect l="l" t="t" r="r" b="b"/>
              <a:pathLst>
                <a:path w="3482" h="1230" extrusionOk="0">
                  <a:moveTo>
                    <a:pt x="1" y="1093"/>
                  </a:moveTo>
                  <a:lnTo>
                    <a:pt x="1" y="1093"/>
                  </a:lnTo>
                  <a:lnTo>
                    <a:pt x="1" y="1229"/>
                  </a:lnTo>
                  <a:lnTo>
                    <a:pt x="3482" y="205"/>
                  </a:lnTo>
                  <a:lnTo>
                    <a:pt x="3482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4" name="Google Shape;11304;p58"/>
            <p:cNvSpPr/>
            <p:nvPr/>
          </p:nvSpPr>
          <p:spPr>
            <a:xfrm>
              <a:off x="2184787" y="3471265"/>
              <a:ext cx="171350" cy="7082"/>
            </a:xfrm>
            <a:custGeom>
              <a:avLst/>
              <a:gdLst/>
              <a:ahLst/>
              <a:cxnLst/>
              <a:rect l="l" t="t" r="r" b="b"/>
              <a:pathLst>
                <a:path w="4984" h="206" extrusionOk="0">
                  <a:moveTo>
                    <a:pt x="0" y="0"/>
                  </a:moveTo>
                  <a:lnTo>
                    <a:pt x="0" y="0"/>
                  </a:lnTo>
                  <a:lnTo>
                    <a:pt x="0" y="137"/>
                  </a:lnTo>
                  <a:lnTo>
                    <a:pt x="4983" y="205"/>
                  </a:lnTo>
                  <a:lnTo>
                    <a:pt x="4983" y="6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5" name="Google Shape;11305;p58"/>
            <p:cNvSpPr/>
            <p:nvPr/>
          </p:nvSpPr>
          <p:spPr>
            <a:xfrm>
              <a:off x="2121425" y="3677786"/>
              <a:ext cx="75120" cy="105615"/>
            </a:xfrm>
            <a:custGeom>
              <a:avLst/>
              <a:gdLst/>
              <a:ahLst/>
              <a:cxnLst/>
              <a:rect l="l" t="t" r="r" b="b"/>
              <a:pathLst>
                <a:path w="2185" h="3072" extrusionOk="0">
                  <a:moveTo>
                    <a:pt x="69" y="0"/>
                  </a:moveTo>
                  <a:lnTo>
                    <a:pt x="69" y="0"/>
                  </a:lnTo>
                  <a:lnTo>
                    <a:pt x="69" y="0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2116" y="3072"/>
                  </a:lnTo>
                  <a:lnTo>
                    <a:pt x="2185" y="3003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6" name="Google Shape;11306;p58"/>
            <p:cNvSpPr/>
            <p:nvPr/>
          </p:nvSpPr>
          <p:spPr>
            <a:xfrm>
              <a:off x="2034581" y="3673076"/>
              <a:ext cx="54011" cy="161964"/>
            </a:xfrm>
            <a:custGeom>
              <a:avLst/>
              <a:gdLst/>
              <a:ahLst/>
              <a:cxnLst/>
              <a:rect l="l" t="t" r="r" b="b"/>
              <a:pathLst>
                <a:path w="1571" h="4711" extrusionOk="0">
                  <a:moveTo>
                    <a:pt x="69" y="1"/>
                  </a:moveTo>
                  <a:lnTo>
                    <a:pt x="69" y="1"/>
                  </a:lnTo>
                  <a:lnTo>
                    <a:pt x="69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434" y="4710"/>
                  </a:lnTo>
                  <a:lnTo>
                    <a:pt x="1571" y="471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7" name="Google Shape;11307;p58"/>
            <p:cNvSpPr/>
            <p:nvPr/>
          </p:nvSpPr>
          <p:spPr>
            <a:xfrm>
              <a:off x="1487802" y="3105187"/>
              <a:ext cx="171350" cy="131435"/>
            </a:xfrm>
            <a:custGeom>
              <a:avLst/>
              <a:gdLst/>
              <a:ahLst/>
              <a:cxnLst/>
              <a:rect l="l" t="t" r="r" b="b"/>
              <a:pathLst>
                <a:path w="4984" h="3823" extrusionOk="0">
                  <a:moveTo>
                    <a:pt x="4984" y="3686"/>
                  </a:moveTo>
                  <a:lnTo>
                    <a:pt x="137" y="0"/>
                  </a:lnTo>
                  <a:lnTo>
                    <a:pt x="1" y="205"/>
                  </a:lnTo>
                  <a:lnTo>
                    <a:pt x="4915" y="3823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8" name="Google Shape;11308;p58"/>
            <p:cNvSpPr/>
            <p:nvPr/>
          </p:nvSpPr>
          <p:spPr>
            <a:xfrm>
              <a:off x="1398654" y="3274130"/>
              <a:ext cx="201845" cy="72782"/>
            </a:xfrm>
            <a:custGeom>
              <a:avLst/>
              <a:gdLst/>
              <a:ahLst/>
              <a:cxnLst/>
              <a:rect l="l" t="t" r="r" b="b"/>
              <a:pathLst>
                <a:path w="5871" h="2117" extrusionOk="0">
                  <a:moveTo>
                    <a:pt x="5802" y="2117"/>
                  </a:moveTo>
                  <a:cubicBezTo>
                    <a:pt x="5802" y="2049"/>
                    <a:pt x="5802" y="2049"/>
                    <a:pt x="5870" y="1980"/>
                  </a:cubicBezTo>
                  <a:lnTo>
                    <a:pt x="68" y="1"/>
                  </a:lnTo>
                  <a:lnTo>
                    <a:pt x="0" y="206"/>
                  </a:lnTo>
                  <a:lnTo>
                    <a:pt x="0" y="206"/>
                  </a:lnTo>
                  <a:lnTo>
                    <a:pt x="5802" y="2117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9" name="Google Shape;11309;p58"/>
            <p:cNvSpPr/>
            <p:nvPr/>
          </p:nvSpPr>
          <p:spPr>
            <a:xfrm>
              <a:off x="2471070" y="3842053"/>
              <a:ext cx="93892" cy="75120"/>
            </a:xfrm>
            <a:custGeom>
              <a:avLst/>
              <a:gdLst/>
              <a:ahLst/>
              <a:cxnLst/>
              <a:rect l="l" t="t" r="r" b="b"/>
              <a:pathLst>
                <a:path w="2731" h="2185" extrusionOk="0">
                  <a:moveTo>
                    <a:pt x="2594" y="2184"/>
                  </a:moveTo>
                  <a:lnTo>
                    <a:pt x="2594" y="2184"/>
                  </a:lnTo>
                  <a:lnTo>
                    <a:pt x="2731" y="1980"/>
                  </a:lnTo>
                  <a:lnTo>
                    <a:pt x="2731" y="1980"/>
                  </a:lnTo>
                  <a:lnTo>
                    <a:pt x="205" y="0"/>
                  </a:lnTo>
                  <a:cubicBezTo>
                    <a:pt x="137" y="68"/>
                    <a:pt x="69" y="205"/>
                    <a:pt x="1" y="273"/>
                  </a:cubicBezTo>
                  <a:lnTo>
                    <a:pt x="2594" y="2184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0" name="Google Shape;11310;p58"/>
            <p:cNvSpPr/>
            <p:nvPr/>
          </p:nvSpPr>
          <p:spPr>
            <a:xfrm>
              <a:off x="1370497" y="3457169"/>
              <a:ext cx="208858" cy="9420"/>
            </a:xfrm>
            <a:custGeom>
              <a:avLst/>
              <a:gdLst/>
              <a:ahLst/>
              <a:cxnLst/>
              <a:rect l="l" t="t" r="r" b="b"/>
              <a:pathLst>
                <a:path w="6075" h="274" extrusionOk="0">
                  <a:moveTo>
                    <a:pt x="6075" y="137"/>
                  </a:moveTo>
                  <a:lnTo>
                    <a:pt x="0" y="1"/>
                  </a:lnTo>
                  <a:lnTo>
                    <a:pt x="0" y="274"/>
                  </a:lnTo>
                  <a:lnTo>
                    <a:pt x="6075" y="274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1" name="Google Shape;11311;p58"/>
            <p:cNvSpPr/>
            <p:nvPr/>
          </p:nvSpPr>
          <p:spPr>
            <a:xfrm>
              <a:off x="1236724" y="3454831"/>
              <a:ext cx="110325" cy="9420"/>
            </a:xfrm>
            <a:custGeom>
              <a:avLst/>
              <a:gdLst/>
              <a:ahLst/>
              <a:cxnLst/>
              <a:rect l="l" t="t" r="r" b="b"/>
              <a:pathLst>
                <a:path w="3209" h="274" extrusionOk="0">
                  <a:moveTo>
                    <a:pt x="0" y="274"/>
                  </a:moveTo>
                  <a:lnTo>
                    <a:pt x="0" y="274"/>
                  </a:lnTo>
                  <a:lnTo>
                    <a:pt x="3208" y="274"/>
                  </a:lnTo>
                  <a:lnTo>
                    <a:pt x="3208" y="69"/>
                  </a:lnTo>
                  <a:lnTo>
                    <a:pt x="0" y="1"/>
                  </a:lnTo>
                  <a:lnTo>
                    <a:pt x="0" y="1"/>
                  </a:lnTo>
                  <a:cubicBezTo>
                    <a:pt x="0" y="69"/>
                    <a:pt x="0" y="137"/>
                    <a:pt x="0" y="205"/>
                  </a:cubicBezTo>
                  <a:lnTo>
                    <a:pt x="0" y="205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2" name="Google Shape;11312;p58"/>
            <p:cNvSpPr/>
            <p:nvPr/>
          </p:nvSpPr>
          <p:spPr>
            <a:xfrm>
              <a:off x="2041629" y="3109863"/>
              <a:ext cx="58721" cy="161964"/>
            </a:xfrm>
            <a:custGeom>
              <a:avLst/>
              <a:gdLst/>
              <a:ahLst/>
              <a:cxnLst/>
              <a:rect l="l" t="t" r="r" b="b"/>
              <a:pathLst>
                <a:path w="1708" h="4711" extrusionOk="0">
                  <a:moveTo>
                    <a:pt x="1" y="4642"/>
                  </a:moveTo>
                  <a:lnTo>
                    <a:pt x="69" y="4711"/>
                  </a:lnTo>
                  <a:lnTo>
                    <a:pt x="69" y="4711"/>
                  </a:lnTo>
                  <a:lnTo>
                    <a:pt x="1707" y="69"/>
                  </a:lnTo>
                  <a:lnTo>
                    <a:pt x="1571" y="1"/>
                  </a:lnTo>
                  <a:lnTo>
                    <a:pt x="1" y="4642"/>
                  </a:lnTo>
                  <a:lnTo>
                    <a:pt x="1" y="4642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3" name="Google Shape;11313;p58"/>
            <p:cNvSpPr/>
            <p:nvPr/>
          </p:nvSpPr>
          <p:spPr>
            <a:xfrm>
              <a:off x="2288030" y="3705943"/>
              <a:ext cx="171350" cy="131435"/>
            </a:xfrm>
            <a:custGeom>
              <a:avLst/>
              <a:gdLst/>
              <a:ahLst/>
              <a:cxnLst/>
              <a:rect l="l" t="t" r="r" b="b"/>
              <a:pathLst>
                <a:path w="4984" h="3823" extrusionOk="0">
                  <a:moveTo>
                    <a:pt x="1" y="137"/>
                  </a:moveTo>
                  <a:lnTo>
                    <a:pt x="4847" y="3823"/>
                  </a:lnTo>
                  <a:lnTo>
                    <a:pt x="4983" y="3618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4" name="Google Shape;11314;p58"/>
            <p:cNvSpPr/>
            <p:nvPr/>
          </p:nvSpPr>
          <p:spPr>
            <a:xfrm>
              <a:off x="2346717" y="3595652"/>
              <a:ext cx="201845" cy="70410"/>
            </a:xfrm>
            <a:custGeom>
              <a:avLst/>
              <a:gdLst/>
              <a:ahLst/>
              <a:cxnLst/>
              <a:rect l="l" t="t" r="r" b="b"/>
              <a:pathLst>
                <a:path w="5871" h="2048" extrusionOk="0">
                  <a:moveTo>
                    <a:pt x="68" y="0"/>
                  </a:moveTo>
                  <a:lnTo>
                    <a:pt x="0" y="68"/>
                  </a:lnTo>
                  <a:lnTo>
                    <a:pt x="5802" y="2048"/>
                  </a:lnTo>
                  <a:cubicBezTo>
                    <a:pt x="5802" y="2048"/>
                    <a:pt x="5802" y="1911"/>
                    <a:pt x="5870" y="1843"/>
                  </a:cubicBezTo>
                  <a:lnTo>
                    <a:pt x="5870" y="1843"/>
                  </a:lnTo>
                  <a:lnTo>
                    <a:pt x="6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5" name="Google Shape;11315;p58"/>
            <p:cNvSpPr/>
            <p:nvPr/>
          </p:nvSpPr>
          <p:spPr>
            <a:xfrm>
              <a:off x="2569637" y="3199044"/>
              <a:ext cx="253484" cy="86878"/>
            </a:xfrm>
            <a:custGeom>
              <a:avLst/>
              <a:gdLst/>
              <a:ahLst/>
              <a:cxnLst/>
              <a:rect l="l" t="t" r="r" b="b"/>
              <a:pathLst>
                <a:path w="7373" h="2527" extrusionOk="0">
                  <a:moveTo>
                    <a:pt x="69" y="2526"/>
                  </a:moveTo>
                  <a:lnTo>
                    <a:pt x="7372" y="274"/>
                  </a:lnTo>
                  <a:lnTo>
                    <a:pt x="7372" y="274"/>
                  </a:lnTo>
                  <a:lnTo>
                    <a:pt x="7304" y="1"/>
                  </a:lnTo>
                  <a:lnTo>
                    <a:pt x="7304" y="1"/>
                  </a:lnTo>
                  <a:lnTo>
                    <a:pt x="0" y="2321"/>
                  </a:lnTo>
                  <a:cubicBezTo>
                    <a:pt x="0" y="2390"/>
                    <a:pt x="69" y="2458"/>
                    <a:pt x="69" y="2526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6" name="Google Shape;11316;p58"/>
            <p:cNvSpPr/>
            <p:nvPr/>
          </p:nvSpPr>
          <p:spPr>
            <a:xfrm>
              <a:off x="1858590" y="3107525"/>
              <a:ext cx="54011" cy="161964"/>
            </a:xfrm>
            <a:custGeom>
              <a:avLst/>
              <a:gdLst/>
              <a:ahLst/>
              <a:cxnLst/>
              <a:rect l="l" t="t" r="r" b="b"/>
              <a:pathLst>
                <a:path w="1571" h="4711" extrusionOk="0">
                  <a:moveTo>
                    <a:pt x="1502" y="4710"/>
                  </a:moveTo>
                  <a:lnTo>
                    <a:pt x="1570" y="4710"/>
                  </a:lnTo>
                  <a:lnTo>
                    <a:pt x="137" y="1"/>
                  </a:lnTo>
                  <a:lnTo>
                    <a:pt x="1" y="1"/>
                  </a:lnTo>
                  <a:lnTo>
                    <a:pt x="1502" y="4642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7" name="Google Shape;11317;p58"/>
            <p:cNvSpPr/>
            <p:nvPr/>
          </p:nvSpPr>
          <p:spPr>
            <a:xfrm>
              <a:off x="2144872" y="3248311"/>
              <a:ext cx="140855" cy="100974"/>
            </a:xfrm>
            <a:custGeom>
              <a:avLst/>
              <a:gdLst/>
              <a:ahLst/>
              <a:cxnLst/>
              <a:rect l="l" t="t" r="r" b="b"/>
              <a:pathLst>
                <a:path w="4097" h="2937" extrusionOk="0">
                  <a:moveTo>
                    <a:pt x="1" y="2868"/>
                  </a:moveTo>
                  <a:lnTo>
                    <a:pt x="1" y="2936"/>
                  </a:lnTo>
                  <a:lnTo>
                    <a:pt x="1" y="2936"/>
                  </a:lnTo>
                  <a:lnTo>
                    <a:pt x="4096" y="138"/>
                  </a:lnTo>
                  <a:lnTo>
                    <a:pt x="3960" y="1"/>
                  </a:lnTo>
                  <a:lnTo>
                    <a:pt x="1" y="2868"/>
                  </a:lnTo>
                  <a:lnTo>
                    <a:pt x="1" y="2868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8" name="Google Shape;11318;p58"/>
            <p:cNvSpPr/>
            <p:nvPr/>
          </p:nvSpPr>
          <p:spPr>
            <a:xfrm>
              <a:off x="2123763" y="3161501"/>
              <a:ext cx="77493" cy="105650"/>
            </a:xfrm>
            <a:custGeom>
              <a:avLst/>
              <a:gdLst/>
              <a:ahLst/>
              <a:cxnLst/>
              <a:rect l="l" t="t" r="r" b="b"/>
              <a:pathLst>
                <a:path w="2254" h="3073" extrusionOk="0">
                  <a:moveTo>
                    <a:pt x="1" y="3004"/>
                  </a:moveTo>
                  <a:lnTo>
                    <a:pt x="69" y="3072"/>
                  </a:lnTo>
                  <a:lnTo>
                    <a:pt x="69" y="3072"/>
                  </a:lnTo>
                  <a:lnTo>
                    <a:pt x="2253" y="137"/>
                  </a:lnTo>
                  <a:lnTo>
                    <a:pt x="2185" y="0"/>
                  </a:lnTo>
                  <a:lnTo>
                    <a:pt x="1" y="3004"/>
                  </a:lnTo>
                  <a:lnTo>
                    <a:pt x="1" y="3004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9" name="Google Shape;11319;p58"/>
            <p:cNvSpPr/>
            <p:nvPr/>
          </p:nvSpPr>
          <p:spPr>
            <a:xfrm>
              <a:off x="1609851" y="3346878"/>
              <a:ext cx="122049" cy="44625"/>
            </a:xfrm>
            <a:custGeom>
              <a:avLst/>
              <a:gdLst/>
              <a:ahLst/>
              <a:cxnLst/>
              <a:rect l="l" t="t" r="r" b="b"/>
              <a:pathLst>
                <a:path w="3550" h="1298" extrusionOk="0">
                  <a:moveTo>
                    <a:pt x="3550" y="1298"/>
                  </a:moveTo>
                  <a:lnTo>
                    <a:pt x="3550" y="1161"/>
                  </a:lnTo>
                  <a:lnTo>
                    <a:pt x="3550" y="1161"/>
                  </a:lnTo>
                  <a:lnTo>
                    <a:pt x="69" y="1"/>
                  </a:lnTo>
                  <a:cubicBezTo>
                    <a:pt x="69" y="69"/>
                    <a:pt x="0" y="69"/>
                    <a:pt x="0" y="137"/>
                  </a:cubicBezTo>
                  <a:lnTo>
                    <a:pt x="0" y="137"/>
                  </a:lnTo>
                  <a:lnTo>
                    <a:pt x="3481" y="1298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0" name="Google Shape;11320;p58"/>
            <p:cNvSpPr/>
            <p:nvPr/>
          </p:nvSpPr>
          <p:spPr>
            <a:xfrm>
              <a:off x="1382221" y="3023053"/>
              <a:ext cx="91554" cy="75120"/>
            </a:xfrm>
            <a:custGeom>
              <a:avLst/>
              <a:gdLst/>
              <a:ahLst/>
              <a:cxnLst/>
              <a:rect l="l" t="t" r="r" b="b"/>
              <a:pathLst>
                <a:path w="2663" h="2185" extrusionOk="0">
                  <a:moveTo>
                    <a:pt x="137" y="69"/>
                  </a:moveTo>
                  <a:lnTo>
                    <a:pt x="0" y="273"/>
                  </a:lnTo>
                  <a:lnTo>
                    <a:pt x="0" y="273"/>
                  </a:lnTo>
                  <a:lnTo>
                    <a:pt x="2526" y="2185"/>
                  </a:lnTo>
                  <a:lnTo>
                    <a:pt x="2662" y="1980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1" name="Google Shape;11321;p58"/>
            <p:cNvSpPr/>
            <p:nvPr/>
          </p:nvSpPr>
          <p:spPr>
            <a:xfrm>
              <a:off x="2215282" y="3551061"/>
              <a:ext cx="119711" cy="44625"/>
            </a:xfrm>
            <a:custGeom>
              <a:avLst/>
              <a:gdLst/>
              <a:ahLst/>
              <a:cxnLst/>
              <a:rect l="l" t="t" r="r" b="b"/>
              <a:pathLst>
                <a:path w="3482" h="1298" extrusionOk="0">
                  <a:moveTo>
                    <a:pt x="1" y="0"/>
                  </a:moveTo>
                  <a:lnTo>
                    <a:pt x="1" y="68"/>
                  </a:lnTo>
                  <a:lnTo>
                    <a:pt x="1" y="68"/>
                  </a:lnTo>
                  <a:lnTo>
                    <a:pt x="3482" y="1297"/>
                  </a:lnTo>
                  <a:lnTo>
                    <a:pt x="3482" y="1161"/>
                  </a:lnTo>
                  <a:lnTo>
                    <a:pt x="3482" y="1161"/>
                  </a:lnTo>
                  <a:lnTo>
                    <a:pt x="1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2" name="Google Shape;11322;p58"/>
            <p:cNvSpPr/>
            <p:nvPr/>
          </p:nvSpPr>
          <p:spPr>
            <a:xfrm>
              <a:off x="2349055" y="3285888"/>
              <a:ext cx="201845" cy="68072"/>
            </a:xfrm>
            <a:custGeom>
              <a:avLst/>
              <a:gdLst/>
              <a:ahLst/>
              <a:cxnLst/>
              <a:rect l="l" t="t" r="r" b="b"/>
              <a:pathLst>
                <a:path w="5871" h="1980" extrusionOk="0">
                  <a:moveTo>
                    <a:pt x="5802" y="0"/>
                  </a:moveTo>
                  <a:lnTo>
                    <a:pt x="0" y="1843"/>
                  </a:lnTo>
                  <a:lnTo>
                    <a:pt x="69" y="1980"/>
                  </a:lnTo>
                  <a:lnTo>
                    <a:pt x="5870" y="205"/>
                  </a:lnTo>
                  <a:cubicBezTo>
                    <a:pt x="5870" y="137"/>
                    <a:pt x="5802" y="68"/>
                    <a:pt x="580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3" name="Google Shape;11323;p58"/>
            <p:cNvSpPr/>
            <p:nvPr/>
          </p:nvSpPr>
          <p:spPr>
            <a:xfrm>
              <a:off x="1396282" y="3586266"/>
              <a:ext cx="201845" cy="70410"/>
            </a:xfrm>
            <a:custGeom>
              <a:avLst/>
              <a:gdLst/>
              <a:ahLst/>
              <a:cxnLst/>
              <a:rect l="l" t="t" r="r" b="b"/>
              <a:pathLst>
                <a:path w="5871" h="2048" extrusionOk="0">
                  <a:moveTo>
                    <a:pt x="5871" y="137"/>
                  </a:moveTo>
                  <a:cubicBezTo>
                    <a:pt x="5803" y="137"/>
                    <a:pt x="5803" y="68"/>
                    <a:pt x="5803" y="0"/>
                  </a:cubicBezTo>
                  <a:lnTo>
                    <a:pt x="1" y="1775"/>
                  </a:lnTo>
                  <a:cubicBezTo>
                    <a:pt x="1" y="1843"/>
                    <a:pt x="1" y="1980"/>
                    <a:pt x="69" y="2048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4" name="Google Shape;11324;p58"/>
            <p:cNvSpPr/>
            <p:nvPr/>
          </p:nvSpPr>
          <p:spPr>
            <a:xfrm>
              <a:off x="1128771" y="3184983"/>
              <a:ext cx="253484" cy="89182"/>
            </a:xfrm>
            <a:custGeom>
              <a:avLst/>
              <a:gdLst/>
              <a:ahLst/>
              <a:cxnLst/>
              <a:rect l="l" t="t" r="r" b="b"/>
              <a:pathLst>
                <a:path w="7373" h="2594" extrusionOk="0">
                  <a:moveTo>
                    <a:pt x="7304" y="2594"/>
                  </a:moveTo>
                  <a:lnTo>
                    <a:pt x="7372" y="2389"/>
                  </a:lnTo>
                  <a:lnTo>
                    <a:pt x="137" y="0"/>
                  </a:lnTo>
                  <a:lnTo>
                    <a:pt x="137" y="0"/>
                  </a:lnTo>
                  <a:cubicBezTo>
                    <a:pt x="137" y="68"/>
                    <a:pt x="69" y="137"/>
                    <a:pt x="1" y="205"/>
                  </a:cubicBezTo>
                  <a:lnTo>
                    <a:pt x="1" y="205"/>
                  </a:lnTo>
                  <a:lnTo>
                    <a:pt x="7304" y="2594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5" name="Google Shape;11325;p58"/>
            <p:cNvSpPr/>
            <p:nvPr/>
          </p:nvSpPr>
          <p:spPr>
            <a:xfrm>
              <a:off x="2342007" y="2755508"/>
              <a:ext cx="164302" cy="215941"/>
            </a:xfrm>
            <a:custGeom>
              <a:avLst/>
              <a:gdLst/>
              <a:ahLst/>
              <a:cxnLst/>
              <a:rect l="l" t="t" r="r" b="b"/>
              <a:pathLst>
                <a:path w="4779" h="6281" extrusionOk="0">
                  <a:moveTo>
                    <a:pt x="205" y="6281"/>
                  </a:moveTo>
                  <a:lnTo>
                    <a:pt x="4779" y="137"/>
                  </a:lnTo>
                  <a:lnTo>
                    <a:pt x="4779" y="137"/>
                  </a:lnTo>
                  <a:lnTo>
                    <a:pt x="4642" y="1"/>
                  </a:lnTo>
                  <a:lnTo>
                    <a:pt x="4642" y="1"/>
                  </a:lnTo>
                  <a:lnTo>
                    <a:pt x="4574" y="1"/>
                  </a:lnTo>
                  <a:lnTo>
                    <a:pt x="4574" y="1"/>
                  </a:lnTo>
                  <a:lnTo>
                    <a:pt x="1" y="6144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6" name="Google Shape;11326;p58"/>
            <p:cNvSpPr/>
            <p:nvPr/>
          </p:nvSpPr>
          <p:spPr>
            <a:xfrm>
              <a:off x="1454969" y="2743784"/>
              <a:ext cx="159592" cy="220616"/>
            </a:xfrm>
            <a:custGeom>
              <a:avLst/>
              <a:gdLst/>
              <a:ahLst/>
              <a:cxnLst/>
              <a:rect l="l" t="t" r="r" b="b"/>
              <a:pathLst>
                <a:path w="4642" h="6417" extrusionOk="0">
                  <a:moveTo>
                    <a:pt x="4642" y="6280"/>
                  </a:moveTo>
                  <a:lnTo>
                    <a:pt x="205" y="1"/>
                  </a:lnTo>
                  <a:lnTo>
                    <a:pt x="205" y="1"/>
                  </a:lnTo>
                  <a:lnTo>
                    <a:pt x="0" y="205"/>
                  </a:lnTo>
                  <a:lnTo>
                    <a:pt x="0" y="205"/>
                  </a:lnTo>
                  <a:lnTo>
                    <a:pt x="4437" y="6417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7" name="Google Shape;11327;p58"/>
            <p:cNvSpPr/>
            <p:nvPr/>
          </p:nvSpPr>
          <p:spPr>
            <a:xfrm>
              <a:off x="2170692" y="2771942"/>
              <a:ext cx="44625" cy="107988"/>
            </a:xfrm>
            <a:custGeom>
              <a:avLst/>
              <a:gdLst/>
              <a:ahLst/>
              <a:cxnLst/>
              <a:rect l="l" t="t" r="r" b="b"/>
              <a:pathLst>
                <a:path w="1298" h="3141" extrusionOk="0">
                  <a:moveTo>
                    <a:pt x="1" y="3072"/>
                  </a:moveTo>
                  <a:lnTo>
                    <a:pt x="274" y="3141"/>
                  </a:lnTo>
                  <a:lnTo>
                    <a:pt x="1298" y="69"/>
                  </a:lnTo>
                  <a:lnTo>
                    <a:pt x="1298" y="69"/>
                  </a:lnTo>
                  <a:lnTo>
                    <a:pt x="1093" y="69"/>
                  </a:lnTo>
                  <a:lnTo>
                    <a:pt x="1093" y="1"/>
                  </a:lnTo>
                  <a:lnTo>
                    <a:pt x="1093" y="1"/>
                  </a:lnTo>
                  <a:lnTo>
                    <a:pt x="109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8" name="Google Shape;11328;p58"/>
            <p:cNvSpPr/>
            <p:nvPr/>
          </p:nvSpPr>
          <p:spPr>
            <a:xfrm>
              <a:off x="1752975" y="2764894"/>
              <a:ext cx="39950" cy="110360"/>
            </a:xfrm>
            <a:custGeom>
              <a:avLst/>
              <a:gdLst/>
              <a:ahLst/>
              <a:cxnLst/>
              <a:rect l="l" t="t" r="r" b="b"/>
              <a:pathLst>
                <a:path w="1162" h="3210" extrusionOk="0">
                  <a:moveTo>
                    <a:pt x="1161" y="3141"/>
                  </a:moveTo>
                  <a:lnTo>
                    <a:pt x="206" y="1"/>
                  </a:lnTo>
                  <a:lnTo>
                    <a:pt x="206" y="1"/>
                  </a:lnTo>
                  <a:lnTo>
                    <a:pt x="1" y="69"/>
                  </a:lnTo>
                  <a:lnTo>
                    <a:pt x="1" y="69"/>
                  </a:lnTo>
                  <a:lnTo>
                    <a:pt x="957" y="320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9" name="Google Shape;11329;p58"/>
            <p:cNvSpPr/>
            <p:nvPr/>
          </p:nvSpPr>
          <p:spPr>
            <a:xfrm>
              <a:off x="1370497" y="3830295"/>
              <a:ext cx="93892" cy="68107"/>
            </a:xfrm>
            <a:custGeom>
              <a:avLst/>
              <a:gdLst/>
              <a:ahLst/>
              <a:cxnLst/>
              <a:rect l="l" t="t" r="r" b="b"/>
              <a:pathLst>
                <a:path w="2731" h="1981" extrusionOk="0">
                  <a:moveTo>
                    <a:pt x="2594" y="1"/>
                  </a:moveTo>
                  <a:lnTo>
                    <a:pt x="0" y="1776"/>
                  </a:lnTo>
                  <a:lnTo>
                    <a:pt x="0" y="1776"/>
                  </a:lnTo>
                  <a:lnTo>
                    <a:pt x="137" y="1980"/>
                  </a:lnTo>
                  <a:lnTo>
                    <a:pt x="137" y="1980"/>
                  </a:lnTo>
                  <a:lnTo>
                    <a:pt x="2730" y="6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0" name="Google Shape;11330;p58"/>
            <p:cNvSpPr/>
            <p:nvPr/>
          </p:nvSpPr>
          <p:spPr>
            <a:xfrm>
              <a:off x="1975929" y="2579517"/>
              <a:ext cx="11758" cy="265207"/>
            </a:xfrm>
            <a:custGeom>
              <a:avLst/>
              <a:gdLst/>
              <a:ahLst/>
              <a:cxnLst/>
              <a:rect l="l" t="t" r="r" b="b"/>
              <a:pathLst>
                <a:path w="342" h="7714" extrusionOk="0">
                  <a:moveTo>
                    <a:pt x="0" y="7714"/>
                  </a:moveTo>
                  <a:lnTo>
                    <a:pt x="205" y="7714"/>
                  </a:lnTo>
                  <a:lnTo>
                    <a:pt x="342" y="69"/>
                  </a:lnTo>
                  <a:lnTo>
                    <a:pt x="69" y="69"/>
                  </a:lnTo>
                  <a:lnTo>
                    <a:pt x="69" y="1"/>
                  </a:lnTo>
                  <a:lnTo>
                    <a:pt x="69" y="69"/>
                  </a:lnTo>
                  <a:lnTo>
                    <a:pt x="69" y="6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1" name="Google Shape;11331;p58"/>
            <p:cNvSpPr/>
            <p:nvPr/>
          </p:nvSpPr>
          <p:spPr>
            <a:xfrm>
              <a:off x="1124096" y="3654304"/>
              <a:ext cx="253449" cy="86878"/>
            </a:xfrm>
            <a:custGeom>
              <a:avLst/>
              <a:gdLst/>
              <a:ahLst/>
              <a:cxnLst/>
              <a:rect l="l" t="t" r="r" b="b"/>
              <a:pathLst>
                <a:path w="7372" h="2527" extrusionOk="0">
                  <a:moveTo>
                    <a:pt x="7304" y="1"/>
                  </a:moveTo>
                  <a:lnTo>
                    <a:pt x="0" y="2253"/>
                  </a:lnTo>
                  <a:lnTo>
                    <a:pt x="0" y="2253"/>
                  </a:lnTo>
                  <a:cubicBezTo>
                    <a:pt x="0" y="2390"/>
                    <a:pt x="68" y="2458"/>
                    <a:pt x="68" y="2526"/>
                  </a:cubicBezTo>
                  <a:lnTo>
                    <a:pt x="68" y="2526"/>
                  </a:lnTo>
                  <a:lnTo>
                    <a:pt x="68" y="2526"/>
                  </a:lnTo>
                  <a:lnTo>
                    <a:pt x="68" y="2526"/>
                  </a:lnTo>
                  <a:lnTo>
                    <a:pt x="7372" y="205"/>
                  </a:lnTo>
                  <a:cubicBezTo>
                    <a:pt x="7372" y="137"/>
                    <a:pt x="7304" y="69"/>
                    <a:pt x="730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2" name="Google Shape;11332;p58"/>
            <p:cNvSpPr/>
            <p:nvPr/>
          </p:nvSpPr>
          <p:spPr>
            <a:xfrm>
              <a:off x="2332621" y="3978164"/>
              <a:ext cx="159592" cy="220616"/>
            </a:xfrm>
            <a:custGeom>
              <a:avLst/>
              <a:gdLst/>
              <a:ahLst/>
              <a:cxnLst/>
              <a:rect l="l" t="t" r="r" b="b"/>
              <a:pathLst>
                <a:path w="4642" h="6417" extrusionOk="0">
                  <a:moveTo>
                    <a:pt x="0" y="137"/>
                  </a:moveTo>
                  <a:lnTo>
                    <a:pt x="4437" y="6416"/>
                  </a:lnTo>
                  <a:lnTo>
                    <a:pt x="4437" y="6416"/>
                  </a:lnTo>
                  <a:lnTo>
                    <a:pt x="4642" y="6280"/>
                  </a:lnTo>
                  <a:lnTo>
                    <a:pt x="4642" y="6280"/>
                  </a:lnTo>
                  <a:lnTo>
                    <a:pt x="20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3" name="Google Shape;11333;p58"/>
            <p:cNvSpPr/>
            <p:nvPr/>
          </p:nvSpPr>
          <p:spPr>
            <a:xfrm>
              <a:off x="2154258" y="4067311"/>
              <a:ext cx="39950" cy="110325"/>
            </a:xfrm>
            <a:custGeom>
              <a:avLst/>
              <a:gdLst/>
              <a:ahLst/>
              <a:cxnLst/>
              <a:rect l="l" t="t" r="r" b="b"/>
              <a:pathLst>
                <a:path w="1162" h="3209" extrusionOk="0">
                  <a:moveTo>
                    <a:pt x="1" y="69"/>
                  </a:moveTo>
                  <a:lnTo>
                    <a:pt x="888" y="3209"/>
                  </a:lnTo>
                  <a:lnTo>
                    <a:pt x="888" y="3209"/>
                  </a:lnTo>
                  <a:lnTo>
                    <a:pt x="1161" y="3072"/>
                  </a:lnTo>
                  <a:lnTo>
                    <a:pt x="1161" y="3072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4" name="Google Shape;11334;p58"/>
            <p:cNvSpPr/>
            <p:nvPr/>
          </p:nvSpPr>
          <p:spPr>
            <a:xfrm>
              <a:off x="2567299" y="3666028"/>
              <a:ext cx="251112" cy="93926"/>
            </a:xfrm>
            <a:custGeom>
              <a:avLst/>
              <a:gdLst/>
              <a:ahLst/>
              <a:cxnLst/>
              <a:rect l="l" t="t" r="r" b="b"/>
              <a:pathLst>
                <a:path w="7304" h="2732" extrusionOk="0">
                  <a:moveTo>
                    <a:pt x="68" y="1"/>
                  </a:moveTo>
                  <a:cubicBezTo>
                    <a:pt x="0" y="1"/>
                    <a:pt x="0" y="1"/>
                    <a:pt x="68" y="69"/>
                  </a:cubicBezTo>
                  <a:cubicBezTo>
                    <a:pt x="0" y="137"/>
                    <a:pt x="0" y="206"/>
                    <a:pt x="0" y="274"/>
                  </a:cubicBezTo>
                  <a:lnTo>
                    <a:pt x="7167" y="2731"/>
                  </a:lnTo>
                  <a:lnTo>
                    <a:pt x="7167" y="2731"/>
                  </a:lnTo>
                  <a:lnTo>
                    <a:pt x="7304" y="2458"/>
                  </a:lnTo>
                  <a:lnTo>
                    <a:pt x="7304" y="239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5" name="Google Shape;11335;p58"/>
            <p:cNvSpPr/>
            <p:nvPr/>
          </p:nvSpPr>
          <p:spPr>
            <a:xfrm>
              <a:off x="1729527" y="4062635"/>
              <a:ext cx="44625" cy="105615"/>
            </a:xfrm>
            <a:custGeom>
              <a:avLst/>
              <a:gdLst/>
              <a:ahLst/>
              <a:cxnLst/>
              <a:rect l="l" t="t" r="r" b="b"/>
              <a:pathLst>
                <a:path w="1298" h="3072" extrusionOk="0">
                  <a:moveTo>
                    <a:pt x="1093" y="0"/>
                  </a:moveTo>
                  <a:lnTo>
                    <a:pt x="0" y="3004"/>
                  </a:lnTo>
                  <a:lnTo>
                    <a:pt x="0" y="3004"/>
                  </a:lnTo>
                  <a:lnTo>
                    <a:pt x="273" y="3072"/>
                  </a:lnTo>
                  <a:lnTo>
                    <a:pt x="273" y="3072"/>
                  </a:lnTo>
                  <a:lnTo>
                    <a:pt x="1297" y="6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6" name="Google Shape;11336;p58"/>
            <p:cNvSpPr/>
            <p:nvPr/>
          </p:nvSpPr>
          <p:spPr>
            <a:xfrm>
              <a:off x="1438535" y="3971116"/>
              <a:ext cx="166640" cy="215906"/>
            </a:xfrm>
            <a:custGeom>
              <a:avLst/>
              <a:gdLst/>
              <a:ahLst/>
              <a:cxnLst/>
              <a:rect l="l" t="t" r="r" b="b"/>
              <a:pathLst>
                <a:path w="4847" h="6280" extrusionOk="0">
                  <a:moveTo>
                    <a:pt x="4574" y="0"/>
                  </a:moveTo>
                  <a:lnTo>
                    <a:pt x="1" y="6143"/>
                  </a:lnTo>
                  <a:lnTo>
                    <a:pt x="1" y="6143"/>
                  </a:lnTo>
                  <a:lnTo>
                    <a:pt x="274" y="6280"/>
                  </a:lnTo>
                  <a:lnTo>
                    <a:pt x="274" y="6280"/>
                  </a:lnTo>
                  <a:lnTo>
                    <a:pt x="4847" y="137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7" name="Google Shape;11337;p58"/>
            <p:cNvSpPr/>
            <p:nvPr/>
          </p:nvSpPr>
          <p:spPr>
            <a:xfrm>
              <a:off x="1959495" y="4095468"/>
              <a:ext cx="9420" cy="265207"/>
            </a:xfrm>
            <a:custGeom>
              <a:avLst/>
              <a:gdLst/>
              <a:ahLst/>
              <a:cxnLst/>
              <a:rect l="l" t="t" r="r" b="b"/>
              <a:pathLst>
                <a:path w="274" h="7714" extrusionOk="0">
                  <a:moveTo>
                    <a:pt x="69" y="69"/>
                  </a:moveTo>
                  <a:lnTo>
                    <a:pt x="1" y="7714"/>
                  </a:lnTo>
                  <a:lnTo>
                    <a:pt x="1" y="7714"/>
                  </a:lnTo>
                  <a:lnTo>
                    <a:pt x="274" y="7714"/>
                  </a:lnTo>
                  <a:lnTo>
                    <a:pt x="27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8" name="Google Shape;11338;p58"/>
            <p:cNvSpPr/>
            <p:nvPr/>
          </p:nvSpPr>
          <p:spPr>
            <a:xfrm>
              <a:off x="1973591" y="2865833"/>
              <a:ext cx="9420" cy="211231"/>
            </a:xfrm>
            <a:custGeom>
              <a:avLst/>
              <a:gdLst/>
              <a:ahLst/>
              <a:cxnLst/>
              <a:rect l="l" t="t" r="r" b="b"/>
              <a:pathLst>
                <a:path w="274" h="6144" extrusionOk="0">
                  <a:moveTo>
                    <a:pt x="0" y="6143"/>
                  </a:moveTo>
                  <a:lnTo>
                    <a:pt x="205" y="6143"/>
                  </a:lnTo>
                  <a:lnTo>
                    <a:pt x="273" y="0"/>
                  </a:lnTo>
                  <a:lnTo>
                    <a:pt x="6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9" name="Google Shape;11339;p58"/>
            <p:cNvSpPr/>
            <p:nvPr/>
          </p:nvSpPr>
          <p:spPr>
            <a:xfrm>
              <a:off x="1619236" y="2976124"/>
              <a:ext cx="126759" cy="176026"/>
            </a:xfrm>
            <a:custGeom>
              <a:avLst/>
              <a:gdLst/>
              <a:ahLst/>
              <a:cxnLst/>
              <a:rect l="l" t="t" r="r" b="b"/>
              <a:pathLst>
                <a:path w="3687" h="5120" extrusionOk="0">
                  <a:moveTo>
                    <a:pt x="2458" y="3550"/>
                  </a:moveTo>
                  <a:lnTo>
                    <a:pt x="3550" y="5119"/>
                  </a:lnTo>
                  <a:lnTo>
                    <a:pt x="3686" y="4983"/>
                  </a:lnTo>
                  <a:lnTo>
                    <a:pt x="205" y="0"/>
                  </a:lnTo>
                  <a:lnTo>
                    <a:pt x="0" y="137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0" name="Google Shape;11340;p58"/>
            <p:cNvSpPr/>
            <p:nvPr/>
          </p:nvSpPr>
          <p:spPr>
            <a:xfrm>
              <a:off x="1609851" y="3785705"/>
              <a:ext cx="129097" cy="173688"/>
            </a:xfrm>
            <a:custGeom>
              <a:avLst/>
              <a:gdLst/>
              <a:ahLst/>
              <a:cxnLst/>
              <a:rect l="l" t="t" r="r" b="b"/>
              <a:pathLst>
                <a:path w="3755" h="5052" extrusionOk="0">
                  <a:moveTo>
                    <a:pt x="3754" y="137"/>
                  </a:moveTo>
                  <a:lnTo>
                    <a:pt x="3686" y="1"/>
                  </a:lnTo>
                  <a:lnTo>
                    <a:pt x="0" y="4915"/>
                  </a:lnTo>
                  <a:lnTo>
                    <a:pt x="205" y="5052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1" name="Google Shape;11341;p58"/>
            <p:cNvSpPr/>
            <p:nvPr/>
          </p:nvSpPr>
          <p:spPr>
            <a:xfrm>
              <a:off x="1792890" y="2893991"/>
              <a:ext cx="65735" cy="201845"/>
            </a:xfrm>
            <a:custGeom>
              <a:avLst/>
              <a:gdLst/>
              <a:ahLst/>
              <a:cxnLst/>
              <a:rect l="l" t="t" r="r" b="b"/>
              <a:pathLst>
                <a:path w="1912" h="5871" extrusionOk="0">
                  <a:moveTo>
                    <a:pt x="1775" y="5870"/>
                  </a:moveTo>
                  <a:lnTo>
                    <a:pt x="1912" y="5802"/>
                  </a:lnTo>
                  <a:lnTo>
                    <a:pt x="205" y="0"/>
                  </a:lnTo>
                  <a:lnTo>
                    <a:pt x="0" y="68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2" name="Google Shape;11342;p58"/>
            <p:cNvSpPr/>
            <p:nvPr/>
          </p:nvSpPr>
          <p:spPr>
            <a:xfrm>
              <a:off x="1476078" y="3696557"/>
              <a:ext cx="176026" cy="124387"/>
            </a:xfrm>
            <a:custGeom>
              <a:avLst/>
              <a:gdLst/>
              <a:ahLst/>
              <a:cxnLst/>
              <a:rect l="l" t="t" r="r" b="b"/>
              <a:pathLst>
                <a:path w="5120" h="3618" extrusionOk="0">
                  <a:moveTo>
                    <a:pt x="5120" y="68"/>
                  </a:moveTo>
                  <a:lnTo>
                    <a:pt x="5052" y="0"/>
                  </a:lnTo>
                  <a:lnTo>
                    <a:pt x="1" y="3481"/>
                  </a:lnTo>
                  <a:lnTo>
                    <a:pt x="137" y="3618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3" name="Google Shape;11343;p58"/>
            <p:cNvSpPr/>
            <p:nvPr/>
          </p:nvSpPr>
          <p:spPr>
            <a:xfrm>
              <a:off x="2485165" y="3041825"/>
              <a:ext cx="93892" cy="72782"/>
            </a:xfrm>
            <a:custGeom>
              <a:avLst/>
              <a:gdLst/>
              <a:ahLst/>
              <a:cxnLst/>
              <a:rect l="l" t="t" r="r" b="b"/>
              <a:pathLst>
                <a:path w="2731" h="2117" extrusionOk="0">
                  <a:moveTo>
                    <a:pt x="68" y="2116"/>
                  </a:moveTo>
                  <a:lnTo>
                    <a:pt x="2730" y="205"/>
                  </a:lnTo>
                  <a:lnTo>
                    <a:pt x="2730" y="205"/>
                  </a:lnTo>
                  <a:lnTo>
                    <a:pt x="2594" y="69"/>
                  </a:lnTo>
                  <a:lnTo>
                    <a:pt x="2594" y="69"/>
                  </a:lnTo>
                  <a:lnTo>
                    <a:pt x="2594" y="0"/>
                  </a:lnTo>
                  <a:lnTo>
                    <a:pt x="2594" y="0"/>
                  </a:lnTo>
                  <a:lnTo>
                    <a:pt x="0" y="1912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4" name="Google Shape;11344;p58"/>
            <p:cNvSpPr/>
            <p:nvPr/>
          </p:nvSpPr>
          <p:spPr>
            <a:xfrm>
              <a:off x="2097943" y="2896328"/>
              <a:ext cx="75120" cy="201845"/>
            </a:xfrm>
            <a:custGeom>
              <a:avLst/>
              <a:gdLst/>
              <a:ahLst/>
              <a:cxnLst/>
              <a:rect l="l" t="t" r="r" b="b"/>
              <a:pathLst>
                <a:path w="2185" h="5871" extrusionOk="0">
                  <a:moveTo>
                    <a:pt x="1" y="5802"/>
                  </a:moveTo>
                  <a:lnTo>
                    <a:pt x="137" y="5871"/>
                  </a:lnTo>
                  <a:lnTo>
                    <a:pt x="2185" y="137"/>
                  </a:lnTo>
                  <a:lnTo>
                    <a:pt x="198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5" name="Google Shape;11345;p58"/>
            <p:cNvSpPr/>
            <p:nvPr/>
          </p:nvSpPr>
          <p:spPr>
            <a:xfrm>
              <a:off x="2295078" y="3119248"/>
              <a:ext cx="173688" cy="126759"/>
            </a:xfrm>
            <a:custGeom>
              <a:avLst/>
              <a:gdLst/>
              <a:ahLst/>
              <a:cxnLst/>
              <a:rect l="l" t="t" r="r" b="b"/>
              <a:pathLst>
                <a:path w="5052" h="3687" extrusionOk="0">
                  <a:moveTo>
                    <a:pt x="0" y="3618"/>
                  </a:moveTo>
                  <a:lnTo>
                    <a:pt x="69" y="3687"/>
                  </a:lnTo>
                  <a:lnTo>
                    <a:pt x="5051" y="206"/>
                  </a:lnTo>
                  <a:lnTo>
                    <a:pt x="4915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6" name="Google Shape;11346;p58"/>
            <p:cNvSpPr/>
            <p:nvPr/>
          </p:nvSpPr>
          <p:spPr>
            <a:xfrm>
              <a:off x="2205897" y="2983138"/>
              <a:ext cx="131435" cy="171350"/>
            </a:xfrm>
            <a:custGeom>
              <a:avLst/>
              <a:gdLst/>
              <a:ahLst/>
              <a:cxnLst/>
              <a:rect l="l" t="t" r="r" b="b"/>
              <a:pathLst>
                <a:path w="3823" h="4984" extrusionOk="0">
                  <a:moveTo>
                    <a:pt x="1" y="4915"/>
                  </a:moveTo>
                  <a:lnTo>
                    <a:pt x="137" y="4984"/>
                  </a:lnTo>
                  <a:lnTo>
                    <a:pt x="3823" y="137"/>
                  </a:lnTo>
                  <a:lnTo>
                    <a:pt x="3618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7" name="Google Shape;11347;p58"/>
            <p:cNvSpPr/>
            <p:nvPr/>
          </p:nvSpPr>
          <p:spPr>
            <a:xfrm>
              <a:off x="2367826" y="3473603"/>
              <a:ext cx="211231" cy="9420"/>
            </a:xfrm>
            <a:custGeom>
              <a:avLst/>
              <a:gdLst/>
              <a:ahLst/>
              <a:cxnLst/>
              <a:rect l="l" t="t" r="r" b="b"/>
              <a:pathLst>
                <a:path w="6144" h="274" extrusionOk="0">
                  <a:moveTo>
                    <a:pt x="0" y="1"/>
                  </a:moveTo>
                  <a:lnTo>
                    <a:pt x="0" y="137"/>
                  </a:lnTo>
                  <a:lnTo>
                    <a:pt x="6143" y="274"/>
                  </a:lnTo>
                  <a:lnTo>
                    <a:pt x="6143" y="6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8" name="Google Shape;11348;p58"/>
            <p:cNvSpPr/>
            <p:nvPr/>
          </p:nvSpPr>
          <p:spPr>
            <a:xfrm>
              <a:off x="2600132" y="3478313"/>
              <a:ext cx="110325" cy="9420"/>
            </a:xfrm>
            <a:custGeom>
              <a:avLst/>
              <a:gdLst/>
              <a:ahLst/>
              <a:cxnLst/>
              <a:rect l="l" t="t" r="r" b="b"/>
              <a:pathLst>
                <a:path w="3209" h="274" extrusionOk="0">
                  <a:moveTo>
                    <a:pt x="3209" y="205"/>
                  </a:moveTo>
                  <a:lnTo>
                    <a:pt x="3209" y="205"/>
                  </a:lnTo>
                  <a:lnTo>
                    <a:pt x="3209" y="0"/>
                  </a:lnTo>
                  <a:lnTo>
                    <a:pt x="3209" y="0"/>
                  </a:lnTo>
                  <a:lnTo>
                    <a:pt x="3209" y="0"/>
                  </a:lnTo>
                  <a:lnTo>
                    <a:pt x="3209" y="0"/>
                  </a:lnTo>
                  <a:lnTo>
                    <a:pt x="1" y="0"/>
                  </a:lnTo>
                  <a:cubicBezTo>
                    <a:pt x="1" y="68"/>
                    <a:pt x="1" y="137"/>
                    <a:pt x="1" y="205"/>
                  </a:cubicBezTo>
                  <a:lnTo>
                    <a:pt x="3209" y="273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9" name="Google Shape;11349;p58"/>
            <p:cNvSpPr/>
            <p:nvPr/>
          </p:nvSpPr>
          <p:spPr>
            <a:xfrm>
              <a:off x="2201221" y="3790415"/>
              <a:ext cx="124387" cy="176026"/>
            </a:xfrm>
            <a:custGeom>
              <a:avLst/>
              <a:gdLst/>
              <a:ahLst/>
              <a:cxnLst/>
              <a:rect l="l" t="t" r="r" b="b"/>
              <a:pathLst>
                <a:path w="3618" h="5120" extrusionOk="0">
                  <a:moveTo>
                    <a:pt x="68" y="0"/>
                  </a:moveTo>
                  <a:lnTo>
                    <a:pt x="0" y="137"/>
                  </a:lnTo>
                  <a:lnTo>
                    <a:pt x="3481" y="5120"/>
                  </a:lnTo>
                  <a:lnTo>
                    <a:pt x="3618" y="4983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0" name="Google Shape;11350;p58"/>
            <p:cNvSpPr/>
            <p:nvPr/>
          </p:nvSpPr>
          <p:spPr>
            <a:xfrm>
              <a:off x="2086220" y="3846729"/>
              <a:ext cx="68072" cy="204183"/>
            </a:xfrm>
            <a:custGeom>
              <a:avLst/>
              <a:gdLst/>
              <a:ahLst/>
              <a:cxnLst/>
              <a:rect l="l" t="t" r="r" b="b"/>
              <a:pathLst>
                <a:path w="1980" h="5939" extrusionOk="0">
                  <a:moveTo>
                    <a:pt x="205" y="1"/>
                  </a:moveTo>
                  <a:lnTo>
                    <a:pt x="0" y="69"/>
                  </a:lnTo>
                  <a:lnTo>
                    <a:pt x="1775" y="5939"/>
                  </a:lnTo>
                  <a:lnTo>
                    <a:pt x="1980" y="587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1" name="Google Shape;11351;p58"/>
            <p:cNvSpPr/>
            <p:nvPr/>
          </p:nvSpPr>
          <p:spPr>
            <a:xfrm>
              <a:off x="1774118" y="3844391"/>
              <a:ext cx="72782" cy="199507"/>
            </a:xfrm>
            <a:custGeom>
              <a:avLst/>
              <a:gdLst/>
              <a:ahLst/>
              <a:cxnLst/>
              <a:rect l="l" t="t" r="r" b="b"/>
              <a:pathLst>
                <a:path w="2117" h="5803" extrusionOk="0">
                  <a:moveTo>
                    <a:pt x="2116" y="69"/>
                  </a:moveTo>
                  <a:lnTo>
                    <a:pt x="1980" y="0"/>
                  </a:lnTo>
                  <a:lnTo>
                    <a:pt x="0" y="5734"/>
                  </a:lnTo>
                  <a:lnTo>
                    <a:pt x="205" y="5802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2" name="Google Shape;11352;p58"/>
            <p:cNvSpPr/>
            <p:nvPr/>
          </p:nvSpPr>
          <p:spPr>
            <a:xfrm>
              <a:off x="1961833" y="3865501"/>
              <a:ext cx="9420" cy="211231"/>
            </a:xfrm>
            <a:custGeom>
              <a:avLst/>
              <a:gdLst/>
              <a:ahLst/>
              <a:cxnLst/>
              <a:rect l="l" t="t" r="r" b="b"/>
              <a:pathLst>
                <a:path w="274" h="6144" extrusionOk="0">
                  <a:moveTo>
                    <a:pt x="274" y="2117"/>
                  </a:moveTo>
                  <a:lnTo>
                    <a:pt x="274" y="1"/>
                  </a:lnTo>
                  <a:lnTo>
                    <a:pt x="137" y="1"/>
                  </a:lnTo>
                  <a:lnTo>
                    <a:pt x="1" y="6144"/>
                  </a:lnTo>
                  <a:lnTo>
                    <a:pt x="274" y="6144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3" name="Google Shape;11353;p58"/>
            <p:cNvSpPr/>
            <p:nvPr/>
          </p:nvSpPr>
          <p:spPr>
            <a:xfrm>
              <a:off x="1961833" y="2563083"/>
              <a:ext cx="39950" cy="37577"/>
            </a:xfrm>
            <a:custGeom>
              <a:avLst/>
              <a:gdLst/>
              <a:ahLst/>
              <a:cxnLst/>
              <a:rect l="l" t="t" r="r" b="b"/>
              <a:pathLst>
                <a:path w="1162" h="1093" extrusionOk="0">
                  <a:moveTo>
                    <a:pt x="1161" y="547"/>
                  </a:moveTo>
                  <a:cubicBezTo>
                    <a:pt x="1161" y="820"/>
                    <a:pt x="888" y="1093"/>
                    <a:pt x="615" y="1093"/>
                  </a:cubicBezTo>
                  <a:cubicBezTo>
                    <a:pt x="274" y="1093"/>
                    <a:pt x="1" y="820"/>
                    <a:pt x="1" y="547"/>
                  </a:cubicBezTo>
                  <a:cubicBezTo>
                    <a:pt x="1" y="206"/>
                    <a:pt x="274" y="1"/>
                    <a:pt x="615" y="1"/>
                  </a:cubicBezTo>
                  <a:cubicBezTo>
                    <a:pt x="888" y="1"/>
                    <a:pt x="1161" y="206"/>
                    <a:pt x="1161" y="547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4" name="Google Shape;11354;p58"/>
            <p:cNvSpPr/>
            <p:nvPr/>
          </p:nvSpPr>
          <p:spPr>
            <a:xfrm>
              <a:off x="2799605" y="3182611"/>
              <a:ext cx="44625" cy="42287"/>
            </a:xfrm>
            <a:custGeom>
              <a:avLst/>
              <a:gdLst/>
              <a:ahLst/>
              <a:cxnLst/>
              <a:rect l="l" t="t" r="r" b="b"/>
              <a:pathLst>
                <a:path w="1298" h="1230" extrusionOk="0">
                  <a:moveTo>
                    <a:pt x="820" y="1161"/>
                  </a:moveTo>
                  <a:cubicBezTo>
                    <a:pt x="547" y="1229"/>
                    <a:pt x="205" y="1093"/>
                    <a:pt x="137" y="820"/>
                  </a:cubicBezTo>
                  <a:cubicBezTo>
                    <a:pt x="1" y="479"/>
                    <a:pt x="205" y="206"/>
                    <a:pt x="478" y="69"/>
                  </a:cubicBezTo>
                  <a:cubicBezTo>
                    <a:pt x="751" y="1"/>
                    <a:pt x="1093" y="137"/>
                    <a:pt x="1161" y="410"/>
                  </a:cubicBezTo>
                  <a:cubicBezTo>
                    <a:pt x="1298" y="752"/>
                    <a:pt x="1093" y="1025"/>
                    <a:pt x="820" y="116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5" name="Google Shape;11355;p58"/>
            <p:cNvSpPr/>
            <p:nvPr/>
          </p:nvSpPr>
          <p:spPr>
            <a:xfrm>
              <a:off x="1100614" y="3715329"/>
              <a:ext cx="44625" cy="46963"/>
            </a:xfrm>
            <a:custGeom>
              <a:avLst/>
              <a:gdLst/>
              <a:ahLst/>
              <a:cxnLst/>
              <a:rect l="l" t="t" r="r" b="b"/>
              <a:pathLst>
                <a:path w="1298" h="1366" extrusionOk="0">
                  <a:moveTo>
                    <a:pt x="888" y="1229"/>
                  </a:moveTo>
                  <a:cubicBezTo>
                    <a:pt x="410" y="1365"/>
                    <a:pt x="0" y="888"/>
                    <a:pt x="205" y="478"/>
                  </a:cubicBezTo>
                  <a:cubicBezTo>
                    <a:pt x="410" y="0"/>
                    <a:pt x="1093" y="68"/>
                    <a:pt x="1229" y="546"/>
                  </a:cubicBezTo>
                  <a:cubicBezTo>
                    <a:pt x="1297" y="819"/>
                    <a:pt x="1161" y="1161"/>
                    <a:pt x="888" y="1229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6" name="Google Shape;11356;p58"/>
            <p:cNvSpPr/>
            <p:nvPr/>
          </p:nvSpPr>
          <p:spPr>
            <a:xfrm>
              <a:off x="2466394" y="4175264"/>
              <a:ext cx="44625" cy="42287"/>
            </a:xfrm>
            <a:custGeom>
              <a:avLst/>
              <a:gdLst/>
              <a:ahLst/>
              <a:cxnLst/>
              <a:rect l="l" t="t" r="r" b="b"/>
              <a:pathLst>
                <a:path w="1298" h="1230" extrusionOk="0">
                  <a:moveTo>
                    <a:pt x="205" y="956"/>
                  </a:moveTo>
                  <a:cubicBezTo>
                    <a:pt x="0" y="683"/>
                    <a:pt x="68" y="342"/>
                    <a:pt x="341" y="205"/>
                  </a:cubicBezTo>
                  <a:cubicBezTo>
                    <a:pt x="614" y="1"/>
                    <a:pt x="956" y="69"/>
                    <a:pt x="1092" y="274"/>
                  </a:cubicBezTo>
                  <a:cubicBezTo>
                    <a:pt x="1297" y="547"/>
                    <a:pt x="1229" y="888"/>
                    <a:pt x="1024" y="1093"/>
                  </a:cubicBezTo>
                  <a:cubicBezTo>
                    <a:pt x="751" y="1229"/>
                    <a:pt x="410" y="1229"/>
                    <a:pt x="205" y="956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7" name="Google Shape;11357;p58"/>
            <p:cNvSpPr/>
            <p:nvPr/>
          </p:nvSpPr>
          <p:spPr>
            <a:xfrm>
              <a:off x="1431487" y="2717965"/>
              <a:ext cx="46963" cy="49335"/>
            </a:xfrm>
            <a:custGeom>
              <a:avLst/>
              <a:gdLst/>
              <a:ahLst/>
              <a:cxnLst/>
              <a:rect l="l" t="t" r="r" b="b"/>
              <a:pathLst>
                <a:path w="1366" h="1435" extrusionOk="0">
                  <a:moveTo>
                    <a:pt x="274" y="1161"/>
                  </a:moveTo>
                  <a:cubicBezTo>
                    <a:pt x="1" y="547"/>
                    <a:pt x="752" y="1"/>
                    <a:pt x="1229" y="479"/>
                  </a:cubicBezTo>
                  <a:cubicBezTo>
                    <a:pt x="1366" y="752"/>
                    <a:pt x="1298" y="1093"/>
                    <a:pt x="1093" y="1298"/>
                  </a:cubicBezTo>
                  <a:cubicBezTo>
                    <a:pt x="820" y="1434"/>
                    <a:pt x="479" y="1434"/>
                    <a:pt x="274" y="116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8" name="Google Shape;11358;p58"/>
            <p:cNvSpPr/>
            <p:nvPr/>
          </p:nvSpPr>
          <p:spPr>
            <a:xfrm>
              <a:off x="1412716" y="4154155"/>
              <a:ext cx="61059" cy="63397"/>
            </a:xfrm>
            <a:custGeom>
              <a:avLst/>
              <a:gdLst/>
              <a:ahLst/>
              <a:cxnLst/>
              <a:rect l="l" t="t" r="r" b="b"/>
              <a:pathLst>
                <a:path w="1776" h="1844" extrusionOk="0">
                  <a:moveTo>
                    <a:pt x="478" y="615"/>
                  </a:moveTo>
                  <a:cubicBezTo>
                    <a:pt x="888" y="0"/>
                    <a:pt x="1775" y="683"/>
                    <a:pt x="1366" y="1297"/>
                  </a:cubicBezTo>
                  <a:cubicBezTo>
                    <a:pt x="888" y="1843"/>
                    <a:pt x="1" y="1229"/>
                    <a:pt x="478" y="615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9" name="Google Shape;11359;p58"/>
            <p:cNvSpPr/>
            <p:nvPr/>
          </p:nvSpPr>
          <p:spPr>
            <a:xfrm>
              <a:off x="2473407" y="2725013"/>
              <a:ext cx="61059" cy="63397"/>
            </a:xfrm>
            <a:custGeom>
              <a:avLst/>
              <a:gdLst/>
              <a:ahLst/>
              <a:cxnLst/>
              <a:rect l="l" t="t" r="r" b="b"/>
              <a:pathLst>
                <a:path w="1776" h="1844" extrusionOk="0">
                  <a:moveTo>
                    <a:pt x="410" y="615"/>
                  </a:moveTo>
                  <a:cubicBezTo>
                    <a:pt x="888" y="1"/>
                    <a:pt x="1776" y="683"/>
                    <a:pt x="1366" y="1297"/>
                  </a:cubicBezTo>
                  <a:cubicBezTo>
                    <a:pt x="888" y="1844"/>
                    <a:pt x="1" y="1229"/>
                    <a:pt x="410" y="615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0" name="Google Shape;11360;p58"/>
            <p:cNvSpPr/>
            <p:nvPr/>
          </p:nvSpPr>
          <p:spPr>
            <a:xfrm>
              <a:off x="1105324" y="3168549"/>
              <a:ext cx="46963" cy="46963"/>
            </a:xfrm>
            <a:custGeom>
              <a:avLst/>
              <a:gdLst/>
              <a:ahLst/>
              <a:cxnLst/>
              <a:rect l="l" t="t" r="r" b="b"/>
              <a:pathLst>
                <a:path w="1366" h="1366" extrusionOk="0">
                  <a:moveTo>
                    <a:pt x="887" y="137"/>
                  </a:moveTo>
                  <a:cubicBezTo>
                    <a:pt x="1297" y="273"/>
                    <a:pt x="1365" y="888"/>
                    <a:pt x="887" y="1161"/>
                  </a:cubicBezTo>
                  <a:cubicBezTo>
                    <a:pt x="478" y="1365"/>
                    <a:pt x="0" y="888"/>
                    <a:pt x="137" y="478"/>
                  </a:cubicBezTo>
                  <a:cubicBezTo>
                    <a:pt x="273" y="137"/>
                    <a:pt x="546" y="0"/>
                    <a:pt x="887" y="137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1" name="Google Shape;11361;p58"/>
            <p:cNvSpPr/>
            <p:nvPr/>
          </p:nvSpPr>
          <p:spPr>
            <a:xfrm>
              <a:off x="2794929" y="3731762"/>
              <a:ext cx="46963" cy="46963"/>
            </a:xfrm>
            <a:custGeom>
              <a:avLst/>
              <a:gdLst/>
              <a:ahLst/>
              <a:cxnLst/>
              <a:rect l="l" t="t" r="r" b="b"/>
              <a:pathLst>
                <a:path w="1366" h="1366" extrusionOk="0">
                  <a:moveTo>
                    <a:pt x="819" y="68"/>
                  </a:moveTo>
                  <a:cubicBezTo>
                    <a:pt x="1297" y="273"/>
                    <a:pt x="1365" y="887"/>
                    <a:pt x="887" y="1092"/>
                  </a:cubicBezTo>
                  <a:cubicBezTo>
                    <a:pt x="478" y="1365"/>
                    <a:pt x="0" y="887"/>
                    <a:pt x="137" y="478"/>
                  </a:cubicBezTo>
                  <a:cubicBezTo>
                    <a:pt x="205" y="137"/>
                    <a:pt x="546" y="0"/>
                    <a:pt x="819" y="68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2" name="Google Shape;11362;p58"/>
            <p:cNvSpPr/>
            <p:nvPr/>
          </p:nvSpPr>
          <p:spPr>
            <a:xfrm>
              <a:off x="2196511" y="2748494"/>
              <a:ext cx="35240" cy="35240"/>
            </a:xfrm>
            <a:custGeom>
              <a:avLst/>
              <a:gdLst/>
              <a:ahLst/>
              <a:cxnLst/>
              <a:rect l="l" t="t" r="r" b="b"/>
              <a:pathLst>
                <a:path w="1025" h="1025" extrusionOk="0">
                  <a:moveTo>
                    <a:pt x="956" y="614"/>
                  </a:moveTo>
                  <a:cubicBezTo>
                    <a:pt x="888" y="888"/>
                    <a:pt x="615" y="1024"/>
                    <a:pt x="342" y="956"/>
                  </a:cubicBezTo>
                  <a:cubicBezTo>
                    <a:pt x="137" y="888"/>
                    <a:pt x="1" y="614"/>
                    <a:pt x="69" y="341"/>
                  </a:cubicBezTo>
                  <a:cubicBezTo>
                    <a:pt x="137" y="68"/>
                    <a:pt x="410" y="0"/>
                    <a:pt x="683" y="68"/>
                  </a:cubicBezTo>
                  <a:cubicBezTo>
                    <a:pt x="888" y="137"/>
                    <a:pt x="1024" y="410"/>
                    <a:pt x="956" y="614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3" name="Google Shape;11363;p58"/>
            <p:cNvSpPr/>
            <p:nvPr/>
          </p:nvSpPr>
          <p:spPr>
            <a:xfrm>
              <a:off x="1717804" y="4158831"/>
              <a:ext cx="30529" cy="37577"/>
            </a:xfrm>
            <a:custGeom>
              <a:avLst/>
              <a:gdLst/>
              <a:ahLst/>
              <a:cxnLst/>
              <a:rect l="l" t="t" r="r" b="b"/>
              <a:pathLst>
                <a:path w="888" h="1093" extrusionOk="0">
                  <a:moveTo>
                    <a:pt x="887" y="683"/>
                  </a:moveTo>
                  <a:cubicBezTo>
                    <a:pt x="614" y="1093"/>
                    <a:pt x="0" y="888"/>
                    <a:pt x="0" y="410"/>
                  </a:cubicBezTo>
                  <a:cubicBezTo>
                    <a:pt x="273" y="1"/>
                    <a:pt x="887" y="206"/>
                    <a:pt x="887" y="68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4" name="Google Shape;11364;p58"/>
            <p:cNvSpPr/>
            <p:nvPr/>
          </p:nvSpPr>
          <p:spPr>
            <a:xfrm>
              <a:off x="2694024" y="3454831"/>
              <a:ext cx="39915" cy="42287"/>
            </a:xfrm>
            <a:custGeom>
              <a:avLst/>
              <a:gdLst/>
              <a:ahLst/>
              <a:cxnLst/>
              <a:rect l="l" t="t" r="r" b="b"/>
              <a:pathLst>
                <a:path w="1161" h="1230" extrusionOk="0">
                  <a:moveTo>
                    <a:pt x="751" y="1229"/>
                  </a:moveTo>
                  <a:cubicBezTo>
                    <a:pt x="0" y="1229"/>
                    <a:pt x="1160" y="1"/>
                    <a:pt x="1160" y="751"/>
                  </a:cubicBezTo>
                  <a:cubicBezTo>
                    <a:pt x="1160" y="1024"/>
                    <a:pt x="956" y="1229"/>
                    <a:pt x="751" y="1229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5" name="Google Shape;11365;p58"/>
            <p:cNvSpPr/>
            <p:nvPr/>
          </p:nvSpPr>
          <p:spPr>
            <a:xfrm>
              <a:off x="1210905" y="3433722"/>
              <a:ext cx="42287" cy="42253"/>
            </a:xfrm>
            <a:custGeom>
              <a:avLst/>
              <a:gdLst/>
              <a:ahLst/>
              <a:cxnLst/>
              <a:rect l="l" t="t" r="r" b="b"/>
              <a:pathLst>
                <a:path w="1230" h="1229" extrusionOk="0">
                  <a:moveTo>
                    <a:pt x="478" y="1229"/>
                  </a:moveTo>
                  <a:cubicBezTo>
                    <a:pt x="205" y="1229"/>
                    <a:pt x="1" y="1024"/>
                    <a:pt x="1" y="751"/>
                  </a:cubicBezTo>
                  <a:cubicBezTo>
                    <a:pt x="1" y="0"/>
                    <a:pt x="1229" y="1229"/>
                    <a:pt x="478" y="1229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6" name="Google Shape;11366;p58"/>
            <p:cNvSpPr/>
            <p:nvPr/>
          </p:nvSpPr>
          <p:spPr>
            <a:xfrm>
              <a:off x="2177739" y="4165879"/>
              <a:ext cx="32902" cy="35239"/>
            </a:xfrm>
            <a:custGeom>
              <a:avLst/>
              <a:gdLst/>
              <a:ahLst/>
              <a:cxnLst/>
              <a:rect l="l" t="t" r="r" b="b"/>
              <a:pathLst>
                <a:path w="957" h="1025" extrusionOk="0">
                  <a:moveTo>
                    <a:pt x="1" y="683"/>
                  </a:moveTo>
                  <a:cubicBezTo>
                    <a:pt x="1" y="205"/>
                    <a:pt x="615" y="1"/>
                    <a:pt x="888" y="410"/>
                  </a:cubicBezTo>
                  <a:cubicBezTo>
                    <a:pt x="956" y="615"/>
                    <a:pt x="820" y="888"/>
                    <a:pt x="547" y="1024"/>
                  </a:cubicBezTo>
                  <a:cubicBezTo>
                    <a:pt x="342" y="1024"/>
                    <a:pt x="69" y="888"/>
                    <a:pt x="1" y="68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7" name="Google Shape;11367;p58"/>
            <p:cNvSpPr/>
            <p:nvPr/>
          </p:nvSpPr>
          <p:spPr>
            <a:xfrm>
              <a:off x="1734203" y="2741446"/>
              <a:ext cx="37612" cy="35240"/>
            </a:xfrm>
            <a:custGeom>
              <a:avLst/>
              <a:gdLst/>
              <a:ahLst/>
              <a:cxnLst/>
              <a:rect l="l" t="t" r="r" b="b"/>
              <a:pathLst>
                <a:path w="1094" h="1025" extrusionOk="0">
                  <a:moveTo>
                    <a:pt x="69" y="683"/>
                  </a:moveTo>
                  <a:cubicBezTo>
                    <a:pt x="1" y="410"/>
                    <a:pt x="137" y="137"/>
                    <a:pt x="410" y="69"/>
                  </a:cubicBezTo>
                  <a:cubicBezTo>
                    <a:pt x="615" y="0"/>
                    <a:pt x="888" y="137"/>
                    <a:pt x="957" y="342"/>
                  </a:cubicBezTo>
                  <a:cubicBezTo>
                    <a:pt x="1093" y="615"/>
                    <a:pt x="957" y="888"/>
                    <a:pt x="683" y="956"/>
                  </a:cubicBezTo>
                  <a:cubicBezTo>
                    <a:pt x="410" y="1024"/>
                    <a:pt x="206" y="888"/>
                    <a:pt x="69" y="68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8" name="Google Shape;11368;p58"/>
            <p:cNvSpPr/>
            <p:nvPr/>
          </p:nvSpPr>
          <p:spPr>
            <a:xfrm>
              <a:off x="1344678" y="3874886"/>
              <a:ext cx="44625" cy="44625"/>
            </a:xfrm>
            <a:custGeom>
              <a:avLst/>
              <a:gdLst/>
              <a:ahLst/>
              <a:cxnLst/>
              <a:rect l="l" t="t" r="r" b="b"/>
              <a:pathLst>
                <a:path w="1298" h="1298" extrusionOk="0">
                  <a:moveTo>
                    <a:pt x="273" y="410"/>
                  </a:moveTo>
                  <a:cubicBezTo>
                    <a:pt x="751" y="1"/>
                    <a:pt x="1297" y="752"/>
                    <a:pt x="819" y="1161"/>
                  </a:cubicBezTo>
                  <a:cubicBezTo>
                    <a:pt x="615" y="1298"/>
                    <a:pt x="342" y="1229"/>
                    <a:pt x="137" y="1025"/>
                  </a:cubicBezTo>
                  <a:cubicBezTo>
                    <a:pt x="0" y="820"/>
                    <a:pt x="68" y="547"/>
                    <a:pt x="273" y="41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9" name="Google Shape;11369;p58"/>
            <p:cNvSpPr/>
            <p:nvPr/>
          </p:nvSpPr>
          <p:spPr>
            <a:xfrm>
              <a:off x="2564927" y="3023053"/>
              <a:ext cx="46997" cy="49301"/>
            </a:xfrm>
            <a:custGeom>
              <a:avLst/>
              <a:gdLst/>
              <a:ahLst/>
              <a:cxnLst/>
              <a:rect l="l" t="t" r="r" b="b"/>
              <a:pathLst>
                <a:path w="1367" h="1434" extrusionOk="0">
                  <a:moveTo>
                    <a:pt x="274" y="205"/>
                  </a:moveTo>
                  <a:cubicBezTo>
                    <a:pt x="479" y="0"/>
                    <a:pt x="752" y="69"/>
                    <a:pt x="888" y="273"/>
                  </a:cubicBezTo>
                  <a:cubicBezTo>
                    <a:pt x="1366" y="819"/>
                    <a:pt x="479" y="1434"/>
                    <a:pt x="137" y="819"/>
                  </a:cubicBezTo>
                  <a:cubicBezTo>
                    <a:pt x="1" y="615"/>
                    <a:pt x="69" y="342"/>
                    <a:pt x="274" y="205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0" name="Google Shape;11370;p58"/>
            <p:cNvSpPr/>
            <p:nvPr/>
          </p:nvSpPr>
          <p:spPr>
            <a:xfrm>
              <a:off x="1361111" y="3006619"/>
              <a:ext cx="35205" cy="35240"/>
            </a:xfrm>
            <a:custGeom>
              <a:avLst/>
              <a:gdLst/>
              <a:ahLst/>
              <a:cxnLst/>
              <a:rect l="l" t="t" r="r" b="b"/>
              <a:pathLst>
                <a:path w="1024" h="1025" extrusionOk="0">
                  <a:moveTo>
                    <a:pt x="751" y="137"/>
                  </a:moveTo>
                  <a:cubicBezTo>
                    <a:pt x="956" y="274"/>
                    <a:pt x="1024" y="615"/>
                    <a:pt x="819" y="820"/>
                  </a:cubicBezTo>
                  <a:cubicBezTo>
                    <a:pt x="683" y="956"/>
                    <a:pt x="410" y="1024"/>
                    <a:pt x="273" y="888"/>
                  </a:cubicBezTo>
                  <a:cubicBezTo>
                    <a:pt x="0" y="751"/>
                    <a:pt x="0" y="410"/>
                    <a:pt x="137" y="205"/>
                  </a:cubicBezTo>
                  <a:cubicBezTo>
                    <a:pt x="273" y="69"/>
                    <a:pt x="546" y="0"/>
                    <a:pt x="751" y="137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1" name="Google Shape;11371;p58"/>
            <p:cNvSpPr/>
            <p:nvPr/>
          </p:nvSpPr>
          <p:spPr>
            <a:xfrm>
              <a:off x="2550866" y="3898368"/>
              <a:ext cx="42287" cy="37577"/>
            </a:xfrm>
            <a:custGeom>
              <a:avLst/>
              <a:gdLst/>
              <a:ahLst/>
              <a:cxnLst/>
              <a:rect l="l" t="t" r="r" b="b"/>
              <a:pathLst>
                <a:path w="1230" h="1093" extrusionOk="0">
                  <a:moveTo>
                    <a:pt x="888" y="205"/>
                  </a:moveTo>
                  <a:cubicBezTo>
                    <a:pt x="1229" y="410"/>
                    <a:pt x="1093" y="956"/>
                    <a:pt x="683" y="1024"/>
                  </a:cubicBezTo>
                  <a:cubicBezTo>
                    <a:pt x="273" y="1092"/>
                    <a:pt x="0" y="615"/>
                    <a:pt x="205" y="273"/>
                  </a:cubicBezTo>
                  <a:cubicBezTo>
                    <a:pt x="342" y="69"/>
                    <a:pt x="683" y="0"/>
                    <a:pt x="888" y="205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372" name="Google Shape;11372;p58"/>
          <p:cNvGrpSpPr/>
          <p:nvPr/>
        </p:nvGrpSpPr>
        <p:grpSpPr>
          <a:xfrm>
            <a:off x="6986003" y="3795311"/>
            <a:ext cx="683075" cy="712296"/>
            <a:chOff x="1609851" y="1570464"/>
            <a:chExt cx="1473733" cy="1539433"/>
          </a:xfrm>
        </p:grpSpPr>
        <p:sp>
          <p:nvSpPr>
            <p:cNvPr id="11373" name="Google Shape;11373;p58"/>
            <p:cNvSpPr/>
            <p:nvPr/>
          </p:nvSpPr>
          <p:spPr>
            <a:xfrm>
              <a:off x="2083882" y="2441068"/>
              <a:ext cx="117373" cy="86844"/>
            </a:xfrm>
            <a:custGeom>
              <a:avLst/>
              <a:gdLst/>
              <a:ahLst/>
              <a:cxnLst/>
              <a:rect l="l" t="t" r="r" b="b"/>
              <a:pathLst>
                <a:path w="3414" h="2526" extrusionOk="0">
                  <a:moveTo>
                    <a:pt x="3413" y="0"/>
                  </a:moveTo>
                  <a:lnTo>
                    <a:pt x="0" y="2389"/>
                  </a:lnTo>
                  <a:lnTo>
                    <a:pt x="68" y="2526"/>
                  </a:lnTo>
                  <a:lnTo>
                    <a:pt x="3413" y="69"/>
                  </a:lnTo>
                  <a:lnTo>
                    <a:pt x="341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4" name="Google Shape;11374;p58"/>
            <p:cNvSpPr/>
            <p:nvPr/>
          </p:nvSpPr>
          <p:spPr>
            <a:xfrm>
              <a:off x="2039291" y="2403525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2935" y="0"/>
                  </a:moveTo>
                  <a:lnTo>
                    <a:pt x="0" y="888"/>
                  </a:lnTo>
                  <a:lnTo>
                    <a:pt x="0" y="1024"/>
                  </a:lnTo>
                  <a:lnTo>
                    <a:pt x="2935" y="69"/>
                  </a:lnTo>
                  <a:lnTo>
                    <a:pt x="293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5" name="Google Shape;11375;p58"/>
            <p:cNvSpPr/>
            <p:nvPr/>
          </p:nvSpPr>
          <p:spPr>
            <a:xfrm>
              <a:off x="2151920" y="2513816"/>
              <a:ext cx="68107" cy="86844"/>
            </a:xfrm>
            <a:custGeom>
              <a:avLst/>
              <a:gdLst/>
              <a:ahLst/>
              <a:cxnLst/>
              <a:rect l="l" t="t" r="r" b="b"/>
              <a:pathLst>
                <a:path w="1981" h="2526" extrusionOk="0">
                  <a:moveTo>
                    <a:pt x="1980" y="0"/>
                  </a:moveTo>
                  <a:lnTo>
                    <a:pt x="1" y="2458"/>
                  </a:lnTo>
                  <a:lnTo>
                    <a:pt x="137" y="2526"/>
                  </a:lnTo>
                  <a:lnTo>
                    <a:pt x="198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6" name="Google Shape;11376;p58"/>
            <p:cNvSpPr/>
            <p:nvPr/>
          </p:nvSpPr>
          <p:spPr>
            <a:xfrm>
              <a:off x="2241102" y="2509106"/>
              <a:ext cx="49301" cy="133807"/>
            </a:xfrm>
            <a:custGeom>
              <a:avLst/>
              <a:gdLst/>
              <a:ahLst/>
              <a:cxnLst/>
              <a:rect l="l" t="t" r="r" b="b"/>
              <a:pathLst>
                <a:path w="1434" h="3892" extrusionOk="0">
                  <a:moveTo>
                    <a:pt x="1366" y="1"/>
                  </a:moveTo>
                  <a:lnTo>
                    <a:pt x="0" y="3892"/>
                  </a:lnTo>
                  <a:lnTo>
                    <a:pt x="69" y="3892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7" name="Google Shape;11377;p58"/>
            <p:cNvSpPr/>
            <p:nvPr/>
          </p:nvSpPr>
          <p:spPr>
            <a:xfrm>
              <a:off x="2158968" y="2074990"/>
              <a:ext cx="61059" cy="89216"/>
            </a:xfrm>
            <a:custGeom>
              <a:avLst/>
              <a:gdLst/>
              <a:ahLst/>
              <a:cxnLst/>
              <a:rect l="l" t="t" r="r" b="b"/>
              <a:pathLst>
                <a:path w="1776" h="2595" extrusionOk="0">
                  <a:moveTo>
                    <a:pt x="69" y="0"/>
                  </a:moveTo>
                  <a:lnTo>
                    <a:pt x="0" y="69"/>
                  </a:lnTo>
                  <a:lnTo>
                    <a:pt x="1775" y="2594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8" name="Google Shape;11378;p58"/>
            <p:cNvSpPr/>
            <p:nvPr/>
          </p:nvSpPr>
          <p:spPr>
            <a:xfrm>
              <a:off x="2022858" y="2333115"/>
              <a:ext cx="145531" cy="4744"/>
            </a:xfrm>
            <a:custGeom>
              <a:avLst/>
              <a:gdLst/>
              <a:ahLst/>
              <a:cxnLst/>
              <a:rect l="l" t="t" r="r" b="b"/>
              <a:pathLst>
                <a:path w="4233" h="138" extrusionOk="0">
                  <a:moveTo>
                    <a:pt x="1" y="1"/>
                  </a:moveTo>
                  <a:lnTo>
                    <a:pt x="1" y="69"/>
                  </a:lnTo>
                  <a:lnTo>
                    <a:pt x="4232" y="137"/>
                  </a:lnTo>
                  <a:lnTo>
                    <a:pt x="4232" y="69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9" name="Google Shape;11379;p58"/>
            <p:cNvSpPr/>
            <p:nvPr/>
          </p:nvSpPr>
          <p:spPr>
            <a:xfrm>
              <a:off x="2346717" y="2016303"/>
              <a:ext cx="4710" cy="105650"/>
            </a:xfrm>
            <a:custGeom>
              <a:avLst/>
              <a:gdLst/>
              <a:ahLst/>
              <a:cxnLst/>
              <a:rect l="l" t="t" r="r" b="b"/>
              <a:pathLst>
                <a:path w="137" h="3073" extrusionOk="0">
                  <a:moveTo>
                    <a:pt x="0" y="1"/>
                  </a:moveTo>
                  <a:lnTo>
                    <a:pt x="0" y="3072"/>
                  </a:lnTo>
                  <a:lnTo>
                    <a:pt x="137" y="3072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0" name="Google Shape;11380;p58"/>
            <p:cNvSpPr/>
            <p:nvPr/>
          </p:nvSpPr>
          <p:spPr>
            <a:xfrm>
              <a:off x="2086220" y="2143028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69" y="1"/>
                  </a:moveTo>
                  <a:lnTo>
                    <a:pt x="0" y="137"/>
                  </a:lnTo>
                  <a:lnTo>
                    <a:pt x="3413" y="2595"/>
                  </a:lnTo>
                  <a:lnTo>
                    <a:pt x="3413" y="2526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1" name="Google Shape;11381;p58"/>
            <p:cNvSpPr/>
            <p:nvPr/>
          </p:nvSpPr>
          <p:spPr>
            <a:xfrm>
              <a:off x="2492179" y="2445744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1" y="1"/>
                  </a:moveTo>
                  <a:cubicBezTo>
                    <a:pt x="1" y="1"/>
                    <a:pt x="1" y="1"/>
                    <a:pt x="1" y="69"/>
                  </a:cubicBezTo>
                  <a:lnTo>
                    <a:pt x="3277" y="2595"/>
                  </a:lnTo>
                  <a:cubicBezTo>
                    <a:pt x="3346" y="2527"/>
                    <a:pt x="3346" y="2527"/>
                    <a:pt x="3414" y="2458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2" name="Google Shape;11382;p58"/>
            <p:cNvSpPr/>
            <p:nvPr/>
          </p:nvSpPr>
          <p:spPr>
            <a:xfrm>
              <a:off x="2342007" y="2556069"/>
              <a:ext cx="4744" cy="105615"/>
            </a:xfrm>
            <a:custGeom>
              <a:avLst/>
              <a:gdLst/>
              <a:ahLst/>
              <a:cxnLst/>
              <a:rect l="l" t="t" r="r" b="b"/>
              <a:pathLst>
                <a:path w="138" h="3072" extrusionOk="0">
                  <a:moveTo>
                    <a:pt x="69" y="0"/>
                  </a:moveTo>
                  <a:lnTo>
                    <a:pt x="1" y="3072"/>
                  </a:lnTo>
                  <a:lnTo>
                    <a:pt x="137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3" name="Google Shape;11383;p58"/>
            <p:cNvSpPr/>
            <p:nvPr/>
          </p:nvSpPr>
          <p:spPr>
            <a:xfrm>
              <a:off x="2553203" y="2241596"/>
              <a:ext cx="103278" cy="32902"/>
            </a:xfrm>
            <a:custGeom>
              <a:avLst/>
              <a:gdLst/>
              <a:ahLst/>
              <a:cxnLst/>
              <a:rect l="l" t="t" r="r" b="b"/>
              <a:pathLst>
                <a:path w="3004" h="957" extrusionOk="0">
                  <a:moveTo>
                    <a:pt x="2936" y="1"/>
                  </a:moveTo>
                  <a:lnTo>
                    <a:pt x="1" y="888"/>
                  </a:lnTo>
                  <a:lnTo>
                    <a:pt x="1" y="956"/>
                  </a:lnTo>
                  <a:lnTo>
                    <a:pt x="3004" y="137"/>
                  </a:lnTo>
                  <a:cubicBezTo>
                    <a:pt x="3004" y="137"/>
                    <a:pt x="3004" y="1"/>
                    <a:pt x="2936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4" name="Google Shape;11384;p58"/>
            <p:cNvSpPr/>
            <p:nvPr/>
          </p:nvSpPr>
          <p:spPr>
            <a:xfrm>
              <a:off x="2527384" y="2340163"/>
              <a:ext cx="143193" cy="4710"/>
            </a:xfrm>
            <a:custGeom>
              <a:avLst/>
              <a:gdLst/>
              <a:ahLst/>
              <a:cxnLst/>
              <a:rect l="l" t="t" r="r" b="b"/>
              <a:pathLst>
                <a:path w="4165" h="137" extrusionOk="0">
                  <a:moveTo>
                    <a:pt x="1" y="0"/>
                  </a:moveTo>
                  <a:lnTo>
                    <a:pt x="1" y="69"/>
                  </a:lnTo>
                  <a:lnTo>
                    <a:pt x="4165" y="137"/>
                  </a:lnTo>
                  <a:lnTo>
                    <a:pt x="416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5" name="Google Shape;11385;p58"/>
            <p:cNvSpPr/>
            <p:nvPr/>
          </p:nvSpPr>
          <p:spPr>
            <a:xfrm>
              <a:off x="2471070" y="2513816"/>
              <a:ext cx="65735" cy="89216"/>
            </a:xfrm>
            <a:custGeom>
              <a:avLst/>
              <a:gdLst/>
              <a:ahLst/>
              <a:cxnLst/>
              <a:rect l="l" t="t" r="r" b="b"/>
              <a:pathLst>
                <a:path w="1912" h="2595" extrusionOk="0">
                  <a:moveTo>
                    <a:pt x="1" y="0"/>
                  </a:moveTo>
                  <a:lnTo>
                    <a:pt x="1775" y="2594"/>
                  </a:lnTo>
                  <a:lnTo>
                    <a:pt x="1912" y="252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6" name="Google Shape;11386;p58"/>
            <p:cNvSpPr/>
            <p:nvPr/>
          </p:nvSpPr>
          <p:spPr>
            <a:xfrm>
              <a:off x="2400659" y="2509106"/>
              <a:ext cx="44625" cy="138517"/>
            </a:xfrm>
            <a:custGeom>
              <a:avLst/>
              <a:gdLst/>
              <a:ahLst/>
              <a:cxnLst/>
              <a:rect l="l" t="t" r="r" b="b"/>
              <a:pathLst>
                <a:path w="1298" h="4029" extrusionOk="0">
                  <a:moveTo>
                    <a:pt x="1" y="1"/>
                  </a:moveTo>
                  <a:lnTo>
                    <a:pt x="1161" y="4028"/>
                  </a:lnTo>
                  <a:lnTo>
                    <a:pt x="1298" y="4028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7" name="Google Shape;11387;p58"/>
            <p:cNvSpPr/>
            <p:nvPr/>
          </p:nvSpPr>
          <p:spPr>
            <a:xfrm>
              <a:off x="1936048" y="2030399"/>
              <a:ext cx="145496" cy="110325"/>
            </a:xfrm>
            <a:custGeom>
              <a:avLst/>
              <a:gdLst/>
              <a:ahLst/>
              <a:cxnLst/>
              <a:rect l="l" t="t" r="r" b="b"/>
              <a:pathLst>
                <a:path w="4232" h="3209" extrusionOk="0">
                  <a:moveTo>
                    <a:pt x="137" y="0"/>
                  </a:moveTo>
                  <a:lnTo>
                    <a:pt x="0" y="137"/>
                  </a:lnTo>
                  <a:lnTo>
                    <a:pt x="4164" y="3209"/>
                  </a:lnTo>
                  <a:lnTo>
                    <a:pt x="4232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8" name="Google Shape;11388;p58"/>
            <p:cNvSpPr/>
            <p:nvPr/>
          </p:nvSpPr>
          <p:spPr>
            <a:xfrm>
              <a:off x="1860928" y="2171185"/>
              <a:ext cx="169012" cy="61059"/>
            </a:xfrm>
            <a:custGeom>
              <a:avLst/>
              <a:gdLst/>
              <a:ahLst/>
              <a:cxnLst/>
              <a:rect l="l" t="t" r="r" b="b"/>
              <a:pathLst>
                <a:path w="4916" h="1776" extrusionOk="0">
                  <a:moveTo>
                    <a:pt x="69" y="1"/>
                  </a:moveTo>
                  <a:lnTo>
                    <a:pt x="1" y="206"/>
                  </a:lnTo>
                  <a:lnTo>
                    <a:pt x="4915" y="1776"/>
                  </a:lnTo>
                  <a:lnTo>
                    <a:pt x="4915" y="1707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9" name="Google Shape;11389;p58"/>
            <p:cNvSpPr/>
            <p:nvPr/>
          </p:nvSpPr>
          <p:spPr>
            <a:xfrm>
              <a:off x="2766772" y="2654603"/>
              <a:ext cx="79796" cy="63397"/>
            </a:xfrm>
            <a:custGeom>
              <a:avLst/>
              <a:gdLst/>
              <a:ahLst/>
              <a:cxnLst/>
              <a:rect l="l" t="t" r="r" b="b"/>
              <a:pathLst>
                <a:path w="2321" h="1844" extrusionOk="0">
                  <a:moveTo>
                    <a:pt x="137" y="1"/>
                  </a:moveTo>
                  <a:cubicBezTo>
                    <a:pt x="137" y="69"/>
                    <a:pt x="68" y="137"/>
                    <a:pt x="0" y="206"/>
                  </a:cubicBezTo>
                  <a:lnTo>
                    <a:pt x="2184" y="1844"/>
                  </a:lnTo>
                  <a:lnTo>
                    <a:pt x="2253" y="1776"/>
                  </a:lnTo>
                  <a:lnTo>
                    <a:pt x="2321" y="1639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0" name="Google Shape;11390;p58"/>
            <p:cNvSpPr/>
            <p:nvPr/>
          </p:nvSpPr>
          <p:spPr>
            <a:xfrm>
              <a:off x="1837481" y="2328440"/>
              <a:ext cx="176026" cy="9420"/>
            </a:xfrm>
            <a:custGeom>
              <a:avLst/>
              <a:gdLst/>
              <a:ahLst/>
              <a:cxnLst/>
              <a:rect l="l" t="t" r="r" b="b"/>
              <a:pathLst>
                <a:path w="5120" h="274" extrusionOk="0">
                  <a:moveTo>
                    <a:pt x="0" y="0"/>
                  </a:moveTo>
                  <a:cubicBezTo>
                    <a:pt x="0" y="68"/>
                    <a:pt x="0" y="137"/>
                    <a:pt x="0" y="205"/>
                  </a:cubicBezTo>
                  <a:lnTo>
                    <a:pt x="5120" y="273"/>
                  </a:lnTo>
                  <a:lnTo>
                    <a:pt x="5120" y="137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1" name="Google Shape;11391;p58"/>
            <p:cNvSpPr/>
            <p:nvPr/>
          </p:nvSpPr>
          <p:spPr>
            <a:xfrm>
              <a:off x="1722479" y="2323729"/>
              <a:ext cx="93892" cy="9420"/>
            </a:xfrm>
            <a:custGeom>
              <a:avLst/>
              <a:gdLst/>
              <a:ahLst/>
              <a:cxnLst/>
              <a:rect l="l" t="t" r="r" b="b"/>
              <a:pathLst>
                <a:path w="2731" h="274" extrusionOk="0">
                  <a:moveTo>
                    <a:pt x="1" y="1"/>
                  </a:moveTo>
                  <a:lnTo>
                    <a:pt x="1" y="205"/>
                  </a:lnTo>
                  <a:lnTo>
                    <a:pt x="1" y="274"/>
                  </a:lnTo>
                  <a:lnTo>
                    <a:pt x="2731" y="274"/>
                  </a:lnTo>
                  <a:cubicBezTo>
                    <a:pt x="2731" y="205"/>
                    <a:pt x="2731" y="137"/>
                    <a:pt x="2731" y="69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2" name="Google Shape;11392;p58"/>
            <p:cNvSpPr/>
            <p:nvPr/>
          </p:nvSpPr>
          <p:spPr>
            <a:xfrm>
              <a:off x="2403032" y="2032737"/>
              <a:ext cx="49301" cy="136145"/>
            </a:xfrm>
            <a:custGeom>
              <a:avLst/>
              <a:gdLst/>
              <a:ahLst/>
              <a:cxnLst/>
              <a:rect l="l" t="t" r="r" b="b"/>
              <a:pathLst>
                <a:path w="1434" h="3960" extrusionOk="0">
                  <a:moveTo>
                    <a:pt x="1365" y="1"/>
                  </a:moveTo>
                  <a:lnTo>
                    <a:pt x="0" y="3960"/>
                  </a:lnTo>
                  <a:lnTo>
                    <a:pt x="68" y="3960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3" name="Google Shape;11393;p58"/>
            <p:cNvSpPr/>
            <p:nvPr/>
          </p:nvSpPr>
          <p:spPr>
            <a:xfrm>
              <a:off x="2611890" y="2539636"/>
              <a:ext cx="147868" cy="110325"/>
            </a:xfrm>
            <a:custGeom>
              <a:avLst/>
              <a:gdLst/>
              <a:ahLst/>
              <a:cxnLst/>
              <a:rect l="l" t="t" r="r" b="b"/>
              <a:pathLst>
                <a:path w="4301" h="3209" extrusionOk="0">
                  <a:moveTo>
                    <a:pt x="137" y="0"/>
                  </a:moveTo>
                  <a:lnTo>
                    <a:pt x="0" y="69"/>
                  </a:lnTo>
                  <a:lnTo>
                    <a:pt x="4164" y="3208"/>
                  </a:lnTo>
                  <a:lnTo>
                    <a:pt x="4300" y="3004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4" name="Google Shape;11394;p58"/>
            <p:cNvSpPr/>
            <p:nvPr/>
          </p:nvSpPr>
          <p:spPr>
            <a:xfrm>
              <a:off x="2663494" y="2443406"/>
              <a:ext cx="171350" cy="63397"/>
            </a:xfrm>
            <a:custGeom>
              <a:avLst/>
              <a:gdLst/>
              <a:ahLst/>
              <a:cxnLst/>
              <a:rect l="l" t="t" r="r" b="b"/>
              <a:pathLst>
                <a:path w="4984" h="1844" extrusionOk="0">
                  <a:moveTo>
                    <a:pt x="1" y="1"/>
                  </a:moveTo>
                  <a:cubicBezTo>
                    <a:pt x="1" y="69"/>
                    <a:pt x="1" y="69"/>
                    <a:pt x="1" y="137"/>
                  </a:cubicBezTo>
                  <a:lnTo>
                    <a:pt x="4915" y="1844"/>
                  </a:lnTo>
                  <a:lnTo>
                    <a:pt x="4984" y="1707"/>
                  </a:lnTo>
                  <a:lnTo>
                    <a:pt x="4984" y="1639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5" name="Google Shape;11395;p58"/>
            <p:cNvSpPr/>
            <p:nvPr/>
          </p:nvSpPr>
          <p:spPr>
            <a:xfrm>
              <a:off x="2851244" y="211019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80"/>
                  </a:lnTo>
                  <a:cubicBezTo>
                    <a:pt x="0" y="1980"/>
                    <a:pt x="69" y="2048"/>
                    <a:pt x="69" y="2116"/>
                  </a:cubicBezTo>
                  <a:lnTo>
                    <a:pt x="6212" y="205"/>
                  </a:lnTo>
                  <a:cubicBezTo>
                    <a:pt x="6212" y="137"/>
                    <a:pt x="6212" y="68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6" name="Google Shape;11396;p58"/>
            <p:cNvSpPr/>
            <p:nvPr/>
          </p:nvSpPr>
          <p:spPr>
            <a:xfrm>
              <a:off x="2250488" y="2030399"/>
              <a:ext cx="44625" cy="138483"/>
            </a:xfrm>
            <a:custGeom>
              <a:avLst/>
              <a:gdLst/>
              <a:ahLst/>
              <a:cxnLst/>
              <a:rect l="l" t="t" r="r" b="b"/>
              <a:pathLst>
                <a:path w="1298" h="4028" extrusionOk="0">
                  <a:moveTo>
                    <a:pt x="69" y="0"/>
                  </a:moveTo>
                  <a:lnTo>
                    <a:pt x="0" y="69"/>
                  </a:lnTo>
                  <a:lnTo>
                    <a:pt x="1229" y="4028"/>
                  </a:lnTo>
                  <a:lnTo>
                    <a:pt x="1297" y="4028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7" name="Google Shape;11397;p58"/>
            <p:cNvSpPr/>
            <p:nvPr/>
          </p:nvSpPr>
          <p:spPr>
            <a:xfrm>
              <a:off x="2489841" y="2150076"/>
              <a:ext cx="119711" cy="86878"/>
            </a:xfrm>
            <a:custGeom>
              <a:avLst/>
              <a:gdLst/>
              <a:ahLst/>
              <a:cxnLst/>
              <a:rect l="l" t="t" r="r" b="b"/>
              <a:pathLst>
                <a:path w="3482" h="2527" extrusionOk="0">
                  <a:moveTo>
                    <a:pt x="3414" y="1"/>
                  </a:moveTo>
                  <a:lnTo>
                    <a:pt x="1" y="2458"/>
                  </a:lnTo>
                  <a:lnTo>
                    <a:pt x="69" y="2458"/>
                  </a:lnTo>
                  <a:lnTo>
                    <a:pt x="69" y="2526"/>
                  </a:lnTo>
                  <a:lnTo>
                    <a:pt x="3482" y="137"/>
                  </a:lnTo>
                  <a:lnTo>
                    <a:pt x="341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8" name="Google Shape;11398;p58"/>
            <p:cNvSpPr/>
            <p:nvPr/>
          </p:nvSpPr>
          <p:spPr>
            <a:xfrm>
              <a:off x="2473407" y="2077328"/>
              <a:ext cx="68107" cy="89216"/>
            </a:xfrm>
            <a:custGeom>
              <a:avLst/>
              <a:gdLst/>
              <a:ahLst/>
              <a:cxnLst/>
              <a:rect l="l" t="t" r="r" b="b"/>
              <a:pathLst>
                <a:path w="1981" h="2595" extrusionOk="0">
                  <a:moveTo>
                    <a:pt x="1844" y="1"/>
                  </a:moveTo>
                  <a:lnTo>
                    <a:pt x="1" y="2526"/>
                  </a:lnTo>
                  <a:lnTo>
                    <a:pt x="69" y="2526"/>
                  </a:lnTo>
                  <a:lnTo>
                    <a:pt x="69" y="2594"/>
                  </a:lnTo>
                  <a:lnTo>
                    <a:pt x="1980" y="137"/>
                  </a:lnTo>
                  <a:lnTo>
                    <a:pt x="184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9" name="Google Shape;11399;p58"/>
            <p:cNvSpPr/>
            <p:nvPr/>
          </p:nvSpPr>
          <p:spPr>
            <a:xfrm>
              <a:off x="2041629" y="2234548"/>
              <a:ext cx="100940" cy="37577"/>
            </a:xfrm>
            <a:custGeom>
              <a:avLst/>
              <a:gdLst/>
              <a:ahLst/>
              <a:cxnLst/>
              <a:rect l="l" t="t" r="r" b="b"/>
              <a:pathLst>
                <a:path w="2936" h="1093" extrusionOk="0">
                  <a:moveTo>
                    <a:pt x="1" y="1"/>
                  </a:moveTo>
                  <a:lnTo>
                    <a:pt x="1" y="137"/>
                  </a:lnTo>
                  <a:lnTo>
                    <a:pt x="2936" y="1093"/>
                  </a:lnTo>
                  <a:cubicBezTo>
                    <a:pt x="2936" y="1025"/>
                    <a:pt x="2936" y="1025"/>
                    <a:pt x="2936" y="1025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0" name="Google Shape;11400;p58"/>
            <p:cNvSpPr/>
            <p:nvPr/>
          </p:nvSpPr>
          <p:spPr>
            <a:xfrm>
              <a:off x="1846866" y="1959989"/>
              <a:ext cx="77458" cy="63397"/>
            </a:xfrm>
            <a:custGeom>
              <a:avLst/>
              <a:gdLst/>
              <a:ahLst/>
              <a:cxnLst/>
              <a:rect l="l" t="t" r="r" b="b"/>
              <a:pathLst>
                <a:path w="2253" h="1844" extrusionOk="0">
                  <a:moveTo>
                    <a:pt x="137" y="1"/>
                  </a:moveTo>
                  <a:lnTo>
                    <a:pt x="69" y="69"/>
                  </a:lnTo>
                  <a:cubicBezTo>
                    <a:pt x="69" y="137"/>
                    <a:pt x="0" y="137"/>
                    <a:pt x="0" y="205"/>
                  </a:cubicBezTo>
                  <a:lnTo>
                    <a:pt x="2184" y="1844"/>
                  </a:lnTo>
                  <a:lnTo>
                    <a:pt x="2253" y="170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1" name="Google Shape;11401;p58"/>
            <p:cNvSpPr/>
            <p:nvPr/>
          </p:nvSpPr>
          <p:spPr>
            <a:xfrm>
              <a:off x="2553203" y="2408201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1" y="1"/>
                  </a:moveTo>
                  <a:lnTo>
                    <a:pt x="1" y="69"/>
                  </a:lnTo>
                  <a:lnTo>
                    <a:pt x="2936" y="1025"/>
                  </a:lnTo>
                  <a:lnTo>
                    <a:pt x="2936" y="956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2" name="Google Shape;11402;p58"/>
            <p:cNvSpPr/>
            <p:nvPr/>
          </p:nvSpPr>
          <p:spPr>
            <a:xfrm>
              <a:off x="2665832" y="2182943"/>
              <a:ext cx="171350" cy="58687"/>
            </a:xfrm>
            <a:custGeom>
              <a:avLst/>
              <a:gdLst/>
              <a:ahLst/>
              <a:cxnLst/>
              <a:rect l="l" t="t" r="r" b="b"/>
              <a:pathLst>
                <a:path w="4984" h="1707" extrusionOk="0">
                  <a:moveTo>
                    <a:pt x="4916" y="0"/>
                  </a:moveTo>
                  <a:lnTo>
                    <a:pt x="1" y="1570"/>
                  </a:lnTo>
                  <a:lnTo>
                    <a:pt x="1" y="1707"/>
                  </a:lnTo>
                  <a:lnTo>
                    <a:pt x="4984" y="137"/>
                  </a:lnTo>
                  <a:lnTo>
                    <a:pt x="4916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3" name="Google Shape;11403;p58"/>
            <p:cNvSpPr/>
            <p:nvPr/>
          </p:nvSpPr>
          <p:spPr>
            <a:xfrm>
              <a:off x="1858590" y="2436358"/>
              <a:ext cx="171350" cy="58721"/>
            </a:xfrm>
            <a:custGeom>
              <a:avLst/>
              <a:gdLst/>
              <a:ahLst/>
              <a:cxnLst/>
              <a:rect l="l" t="t" r="r" b="b"/>
              <a:pathLst>
                <a:path w="4984" h="1708" extrusionOk="0">
                  <a:moveTo>
                    <a:pt x="4915" y="1"/>
                  </a:moveTo>
                  <a:lnTo>
                    <a:pt x="1" y="1503"/>
                  </a:lnTo>
                  <a:lnTo>
                    <a:pt x="69" y="1707"/>
                  </a:lnTo>
                  <a:lnTo>
                    <a:pt x="4983" y="137"/>
                  </a:lnTo>
                  <a:cubicBezTo>
                    <a:pt x="4983" y="69"/>
                    <a:pt x="4983" y="69"/>
                    <a:pt x="4915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4" name="Google Shape;11404;p58"/>
            <p:cNvSpPr/>
            <p:nvPr/>
          </p:nvSpPr>
          <p:spPr>
            <a:xfrm>
              <a:off x="1633298" y="2096099"/>
              <a:ext cx="213603" cy="77493"/>
            </a:xfrm>
            <a:custGeom>
              <a:avLst/>
              <a:gdLst/>
              <a:ahLst/>
              <a:cxnLst/>
              <a:rect l="l" t="t" r="r" b="b"/>
              <a:pathLst>
                <a:path w="6213" h="2254" extrusionOk="0">
                  <a:moveTo>
                    <a:pt x="69" y="1"/>
                  </a:moveTo>
                  <a:cubicBezTo>
                    <a:pt x="69" y="69"/>
                    <a:pt x="69" y="137"/>
                    <a:pt x="1" y="205"/>
                  </a:cubicBezTo>
                  <a:lnTo>
                    <a:pt x="6144" y="2185"/>
                  </a:lnTo>
                  <a:lnTo>
                    <a:pt x="6144" y="2253"/>
                  </a:lnTo>
                  <a:lnTo>
                    <a:pt x="6212" y="2048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5" name="Google Shape;11405;p58"/>
            <p:cNvSpPr/>
            <p:nvPr/>
          </p:nvSpPr>
          <p:spPr>
            <a:xfrm>
              <a:off x="2661157" y="1732359"/>
              <a:ext cx="136145" cy="183074"/>
            </a:xfrm>
            <a:custGeom>
              <a:avLst/>
              <a:gdLst/>
              <a:ahLst/>
              <a:cxnLst/>
              <a:rect l="l" t="t" r="r" b="b"/>
              <a:pathLst>
                <a:path w="3960" h="5325" extrusionOk="0">
                  <a:moveTo>
                    <a:pt x="3755" y="1"/>
                  </a:moveTo>
                  <a:lnTo>
                    <a:pt x="0" y="5188"/>
                  </a:lnTo>
                  <a:lnTo>
                    <a:pt x="137" y="5325"/>
                  </a:lnTo>
                  <a:lnTo>
                    <a:pt x="3959" y="137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6" name="Google Shape;11406;p58"/>
            <p:cNvSpPr/>
            <p:nvPr/>
          </p:nvSpPr>
          <p:spPr>
            <a:xfrm>
              <a:off x="1907856" y="1722973"/>
              <a:ext cx="136145" cy="185446"/>
            </a:xfrm>
            <a:custGeom>
              <a:avLst/>
              <a:gdLst/>
              <a:ahLst/>
              <a:cxnLst/>
              <a:rect l="l" t="t" r="r" b="b"/>
              <a:pathLst>
                <a:path w="3960" h="5394" extrusionOk="0">
                  <a:moveTo>
                    <a:pt x="206" y="1"/>
                  </a:moveTo>
                  <a:lnTo>
                    <a:pt x="1" y="137"/>
                  </a:lnTo>
                  <a:lnTo>
                    <a:pt x="3755" y="5393"/>
                  </a:lnTo>
                  <a:lnTo>
                    <a:pt x="3960" y="5325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7" name="Google Shape;11407;p58"/>
            <p:cNvSpPr/>
            <p:nvPr/>
          </p:nvSpPr>
          <p:spPr>
            <a:xfrm>
              <a:off x="2515660" y="1746455"/>
              <a:ext cx="37577" cy="91554"/>
            </a:xfrm>
            <a:custGeom>
              <a:avLst/>
              <a:gdLst/>
              <a:ahLst/>
              <a:cxnLst/>
              <a:rect l="l" t="t" r="r" b="b"/>
              <a:pathLst>
                <a:path w="1093" h="2663" extrusionOk="0">
                  <a:moveTo>
                    <a:pt x="888" y="0"/>
                  </a:moveTo>
                  <a:lnTo>
                    <a:pt x="1" y="2594"/>
                  </a:lnTo>
                  <a:lnTo>
                    <a:pt x="137" y="2662"/>
                  </a:lnTo>
                  <a:lnTo>
                    <a:pt x="1093" y="137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8" name="Google Shape;11408;p58"/>
            <p:cNvSpPr/>
            <p:nvPr/>
          </p:nvSpPr>
          <p:spPr>
            <a:xfrm>
              <a:off x="2161306" y="1741745"/>
              <a:ext cx="32902" cy="93926"/>
            </a:xfrm>
            <a:custGeom>
              <a:avLst/>
              <a:gdLst/>
              <a:ahLst/>
              <a:cxnLst/>
              <a:rect l="l" t="t" r="r" b="b"/>
              <a:pathLst>
                <a:path w="957" h="2732" extrusionOk="0">
                  <a:moveTo>
                    <a:pt x="137" y="1"/>
                  </a:moveTo>
                  <a:lnTo>
                    <a:pt x="1" y="69"/>
                  </a:lnTo>
                  <a:lnTo>
                    <a:pt x="752" y="2731"/>
                  </a:lnTo>
                  <a:lnTo>
                    <a:pt x="956" y="266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9" name="Google Shape;11409;p58"/>
            <p:cNvSpPr/>
            <p:nvPr/>
          </p:nvSpPr>
          <p:spPr>
            <a:xfrm>
              <a:off x="1835108" y="2640541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0"/>
                  </a:moveTo>
                  <a:lnTo>
                    <a:pt x="1" y="1570"/>
                  </a:lnTo>
                  <a:lnTo>
                    <a:pt x="137" y="1775"/>
                  </a:lnTo>
                  <a:lnTo>
                    <a:pt x="2322" y="137"/>
                  </a:lnTo>
                  <a:cubicBezTo>
                    <a:pt x="2322" y="137"/>
                    <a:pt x="2253" y="69"/>
                    <a:pt x="225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0" name="Google Shape;11410;p58"/>
            <p:cNvSpPr/>
            <p:nvPr/>
          </p:nvSpPr>
          <p:spPr>
            <a:xfrm>
              <a:off x="2349055" y="1586863"/>
              <a:ext cx="9420" cy="222989"/>
            </a:xfrm>
            <a:custGeom>
              <a:avLst/>
              <a:gdLst/>
              <a:ahLst/>
              <a:cxnLst/>
              <a:rect l="l" t="t" r="r" b="b"/>
              <a:pathLst>
                <a:path w="274" h="6486" extrusionOk="0">
                  <a:moveTo>
                    <a:pt x="69" y="1"/>
                  </a:moveTo>
                  <a:lnTo>
                    <a:pt x="0" y="6485"/>
                  </a:lnTo>
                  <a:lnTo>
                    <a:pt x="205" y="6485"/>
                  </a:lnTo>
                  <a:lnTo>
                    <a:pt x="2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1" name="Google Shape;11411;p58"/>
            <p:cNvSpPr/>
            <p:nvPr/>
          </p:nvSpPr>
          <p:spPr>
            <a:xfrm>
              <a:off x="1628622" y="249504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12"/>
                  </a:lnTo>
                  <a:cubicBezTo>
                    <a:pt x="0" y="1980"/>
                    <a:pt x="0" y="2048"/>
                    <a:pt x="69" y="2116"/>
                  </a:cubicBezTo>
                  <a:lnTo>
                    <a:pt x="6212" y="137"/>
                  </a:lnTo>
                  <a:cubicBezTo>
                    <a:pt x="6212" y="137"/>
                    <a:pt x="6212" y="69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2" name="Google Shape;11412;p58"/>
            <p:cNvSpPr/>
            <p:nvPr/>
          </p:nvSpPr>
          <p:spPr>
            <a:xfrm>
              <a:off x="2651771" y="2769604"/>
              <a:ext cx="133807" cy="185411"/>
            </a:xfrm>
            <a:custGeom>
              <a:avLst/>
              <a:gdLst/>
              <a:ahLst/>
              <a:cxnLst/>
              <a:rect l="l" t="t" r="r" b="b"/>
              <a:pathLst>
                <a:path w="3892" h="5393" extrusionOk="0">
                  <a:moveTo>
                    <a:pt x="69" y="0"/>
                  </a:moveTo>
                  <a:lnTo>
                    <a:pt x="0" y="137"/>
                  </a:lnTo>
                  <a:lnTo>
                    <a:pt x="3686" y="5393"/>
                  </a:lnTo>
                  <a:lnTo>
                    <a:pt x="3891" y="525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3" name="Google Shape;11413;p58"/>
            <p:cNvSpPr/>
            <p:nvPr/>
          </p:nvSpPr>
          <p:spPr>
            <a:xfrm>
              <a:off x="2499227" y="2847027"/>
              <a:ext cx="35240" cy="89216"/>
            </a:xfrm>
            <a:custGeom>
              <a:avLst/>
              <a:gdLst/>
              <a:ahLst/>
              <a:cxnLst/>
              <a:rect l="l" t="t" r="r" b="b"/>
              <a:pathLst>
                <a:path w="1025" h="2595" extrusionOk="0">
                  <a:moveTo>
                    <a:pt x="1" y="1"/>
                  </a:moveTo>
                  <a:lnTo>
                    <a:pt x="820" y="2595"/>
                  </a:lnTo>
                  <a:lnTo>
                    <a:pt x="1025" y="252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4" name="Google Shape;11414;p58"/>
            <p:cNvSpPr/>
            <p:nvPr/>
          </p:nvSpPr>
          <p:spPr>
            <a:xfrm>
              <a:off x="2848906" y="2504431"/>
              <a:ext cx="213569" cy="79830"/>
            </a:xfrm>
            <a:custGeom>
              <a:avLst/>
              <a:gdLst/>
              <a:ahLst/>
              <a:cxnLst/>
              <a:rect l="l" t="t" r="r" b="b"/>
              <a:pathLst>
                <a:path w="6212" h="2322" extrusionOk="0">
                  <a:moveTo>
                    <a:pt x="68" y="0"/>
                  </a:moveTo>
                  <a:cubicBezTo>
                    <a:pt x="0" y="69"/>
                    <a:pt x="0" y="137"/>
                    <a:pt x="0" y="205"/>
                  </a:cubicBezTo>
                  <a:lnTo>
                    <a:pt x="6075" y="2321"/>
                  </a:lnTo>
                  <a:lnTo>
                    <a:pt x="6211" y="2048"/>
                  </a:lnTo>
                  <a:lnTo>
                    <a:pt x="6211" y="1980"/>
                  </a:lnTo>
                  <a:lnTo>
                    <a:pt x="6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5" name="Google Shape;11415;p58"/>
            <p:cNvSpPr/>
            <p:nvPr/>
          </p:nvSpPr>
          <p:spPr>
            <a:xfrm>
              <a:off x="2142534" y="2840014"/>
              <a:ext cx="35240" cy="89182"/>
            </a:xfrm>
            <a:custGeom>
              <a:avLst/>
              <a:gdLst/>
              <a:ahLst/>
              <a:cxnLst/>
              <a:rect l="l" t="t" r="r" b="b"/>
              <a:pathLst>
                <a:path w="1025" h="2594" extrusionOk="0">
                  <a:moveTo>
                    <a:pt x="888" y="0"/>
                  </a:moveTo>
                  <a:lnTo>
                    <a:pt x="1" y="2526"/>
                  </a:lnTo>
                  <a:lnTo>
                    <a:pt x="205" y="2594"/>
                  </a:lnTo>
                  <a:lnTo>
                    <a:pt x="1025" y="68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6" name="Google Shape;11416;p58"/>
            <p:cNvSpPr/>
            <p:nvPr/>
          </p:nvSpPr>
          <p:spPr>
            <a:xfrm>
              <a:off x="1896133" y="2762556"/>
              <a:ext cx="136145" cy="180736"/>
            </a:xfrm>
            <a:custGeom>
              <a:avLst/>
              <a:gdLst/>
              <a:ahLst/>
              <a:cxnLst/>
              <a:rect l="l" t="t" r="r" b="b"/>
              <a:pathLst>
                <a:path w="3960" h="5257" extrusionOk="0">
                  <a:moveTo>
                    <a:pt x="3823" y="1"/>
                  </a:moveTo>
                  <a:lnTo>
                    <a:pt x="1" y="5120"/>
                  </a:lnTo>
                  <a:lnTo>
                    <a:pt x="137" y="5257"/>
                  </a:lnTo>
                  <a:lnTo>
                    <a:pt x="3960" y="69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7" name="Google Shape;11417;p58"/>
            <p:cNvSpPr/>
            <p:nvPr/>
          </p:nvSpPr>
          <p:spPr>
            <a:xfrm>
              <a:off x="2332621" y="2868171"/>
              <a:ext cx="9420" cy="222954"/>
            </a:xfrm>
            <a:custGeom>
              <a:avLst/>
              <a:gdLst/>
              <a:ahLst/>
              <a:cxnLst/>
              <a:rect l="l" t="t" r="r" b="b"/>
              <a:pathLst>
                <a:path w="274" h="6485" extrusionOk="0">
                  <a:moveTo>
                    <a:pt x="137" y="0"/>
                  </a:moveTo>
                  <a:lnTo>
                    <a:pt x="0" y="6485"/>
                  </a:lnTo>
                  <a:lnTo>
                    <a:pt x="274" y="6485"/>
                  </a:lnTo>
                  <a:lnTo>
                    <a:pt x="274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8" name="Google Shape;11418;p58"/>
            <p:cNvSpPr/>
            <p:nvPr/>
          </p:nvSpPr>
          <p:spPr>
            <a:xfrm>
              <a:off x="2349055" y="1828589"/>
              <a:ext cx="7082" cy="176026"/>
            </a:xfrm>
            <a:custGeom>
              <a:avLst/>
              <a:gdLst/>
              <a:ahLst/>
              <a:cxnLst/>
              <a:rect l="l" t="t" r="r" b="b"/>
              <a:pathLst>
                <a:path w="206" h="5120" extrusionOk="0">
                  <a:moveTo>
                    <a:pt x="0" y="0"/>
                  </a:moveTo>
                  <a:lnTo>
                    <a:pt x="0" y="5120"/>
                  </a:lnTo>
                  <a:lnTo>
                    <a:pt x="69" y="5120"/>
                  </a:lnTo>
                  <a:lnTo>
                    <a:pt x="20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9" name="Google Shape;11419;p58"/>
            <p:cNvSpPr/>
            <p:nvPr/>
          </p:nvSpPr>
          <p:spPr>
            <a:xfrm>
              <a:off x="2048677" y="1922446"/>
              <a:ext cx="105615" cy="147868"/>
            </a:xfrm>
            <a:custGeom>
              <a:avLst/>
              <a:gdLst/>
              <a:ahLst/>
              <a:cxnLst/>
              <a:rect l="l" t="t" r="r" b="b"/>
              <a:pathLst>
                <a:path w="3072" h="4301" extrusionOk="0">
                  <a:moveTo>
                    <a:pt x="137" y="1"/>
                  </a:moveTo>
                  <a:lnTo>
                    <a:pt x="0" y="69"/>
                  </a:lnTo>
                  <a:lnTo>
                    <a:pt x="2048" y="2936"/>
                  </a:lnTo>
                  <a:lnTo>
                    <a:pt x="3004" y="4301"/>
                  </a:lnTo>
                  <a:lnTo>
                    <a:pt x="3072" y="4164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0" name="Google Shape;11420;p58"/>
            <p:cNvSpPr/>
            <p:nvPr/>
          </p:nvSpPr>
          <p:spPr>
            <a:xfrm>
              <a:off x="2039291" y="260533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0" y="4164"/>
                  </a:lnTo>
                  <a:lnTo>
                    <a:pt x="137" y="4232"/>
                  </a:lnTo>
                  <a:lnTo>
                    <a:pt x="3208" y="137"/>
                  </a:lnTo>
                  <a:lnTo>
                    <a:pt x="3072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1" name="Google Shape;11421;p58"/>
            <p:cNvSpPr/>
            <p:nvPr/>
          </p:nvSpPr>
          <p:spPr>
            <a:xfrm>
              <a:off x="2194173" y="1849698"/>
              <a:ext cx="56349" cy="171350"/>
            </a:xfrm>
            <a:custGeom>
              <a:avLst/>
              <a:gdLst/>
              <a:ahLst/>
              <a:cxnLst/>
              <a:rect l="l" t="t" r="r" b="b"/>
              <a:pathLst>
                <a:path w="1639" h="4984" extrusionOk="0">
                  <a:moveTo>
                    <a:pt x="137" y="1"/>
                  </a:moveTo>
                  <a:lnTo>
                    <a:pt x="0" y="69"/>
                  </a:lnTo>
                  <a:lnTo>
                    <a:pt x="1502" y="4983"/>
                  </a:lnTo>
                  <a:lnTo>
                    <a:pt x="1638" y="498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2" name="Google Shape;11422;p58"/>
            <p:cNvSpPr/>
            <p:nvPr/>
          </p:nvSpPr>
          <p:spPr>
            <a:xfrm>
              <a:off x="1926628" y="2530250"/>
              <a:ext cx="147903" cy="105615"/>
            </a:xfrm>
            <a:custGeom>
              <a:avLst/>
              <a:gdLst/>
              <a:ahLst/>
              <a:cxnLst/>
              <a:rect l="l" t="t" r="r" b="b"/>
              <a:pathLst>
                <a:path w="4302" h="3072" extrusionOk="0">
                  <a:moveTo>
                    <a:pt x="4301" y="0"/>
                  </a:moveTo>
                  <a:lnTo>
                    <a:pt x="1" y="2935"/>
                  </a:lnTo>
                  <a:lnTo>
                    <a:pt x="138" y="3072"/>
                  </a:lnTo>
                  <a:lnTo>
                    <a:pt x="4301" y="69"/>
                  </a:lnTo>
                  <a:lnTo>
                    <a:pt x="4301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3" name="Google Shape;11423;p58"/>
            <p:cNvSpPr/>
            <p:nvPr/>
          </p:nvSpPr>
          <p:spPr>
            <a:xfrm>
              <a:off x="2778496" y="1976423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1"/>
                  </a:moveTo>
                  <a:lnTo>
                    <a:pt x="0" y="1570"/>
                  </a:lnTo>
                  <a:lnTo>
                    <a:pt x="69" y="1775"/>
                  </a:lnTo>
                  <a:lnTo>
                    <a:pt x="2321" y="205"/>
                  </a:lnTo>
                  <a:lnTo>
                    <a:pt x="2253" y="69"/>
                  </a:lnTo>
                  <a:lnTo>
                    <a:pt x="225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4" name="Google Shape;11424;p58"/>
            <p:cNvSpPr/>
            <p:nvPr/>
          </p:nvSpPr>
          <p:spPr>
            <a:xfrm>
              <a:off x="2452298" y="1852036"/>
              <a:ext cx="63397" cy="169012"/>
            </a:xfrm>
            <a:custGeom>
              <a:avLst/>
              <a:gdLst/>
              <a:ahLst/>
              <a:cxnLst/>
              <a:rect l="l" t="t" r="r" b="b"/>
              <a:pathLst>
                <a:path w="1844" h="4916" extrusionOk="0">
                  <a:moveTo>
                    <a:pt x="1639" y="1"/>
                  </a:moveTo>
                  <a:lnTo>
                    <a:pt x="1" y="4915"/>
                  </a:lnTo>
                  <a:lnTo>
                    <a:pt x="137" y="4915"/>
                  </a:lnTo>
                  <a:lnTo>
                    <a:pt x="1844" y="69"/>
                  </a:lnTo>
                  <a:lnTo>
                    <a:pt x="163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5" name="Google Shape;11425;p58"/>
            <p:cNvSpPr/>
            <p:nvPr/>
          </p:nvSpPr>
          <p:spPr>
            <a:xfrm>
              <a:off x="2618904" y="2042123"/>
              <a:ext cx="150241" cy="105650"/>
            </a:xfrm>
            <a:custGeom>
              <a:avLst/>
              <a:gdLst/>
              <a:ahLst/>
              <a:cxnLst/>
              <a:rect l="l" t="t" r="r" b="b"/>
              <a:pathLst>
                <a:path w="4370" h="3073" extrusionOk="0">
                  <a:moveTo>
                    <a:pt x="4233" y="1"/>
                  </a:moveTo>
                  <a:lnTo>
                    <a:pt x="1" y="3004"/>
                  </a:lnTo>
                  <a:lnTo>
                    <a:pt x="69" y="3072"/>
                  </a:lnTo>
                  <a:lnTo>
                    <a:pt x="4369" y="137"/>
                  </a:lnTo>
                  <a:lnTo>
                    <a:pt x="423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6" name="Google Shape;11426;p58"/>
            <p:cNvSpPr/>
            <p:nvPr/>
          </p:nvSpPr>
          <p:spPr>
            <a:xfrm>
              <a:off x="2543818" y="192715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1" y="4164"/>
                  </a:lnTo>
                  <a:lnTo>
                    <a:pt x="137" y="4232"/>
                  </a:lnTo>
                  <a:lnTo>
                    <a:pt x="3209" y="68"/>
                  </a:lnTo>
                  <a:cubicBezTo>
                    <a:pt x="3140" y="68"/>
                    <a:pt x="3072" y="0"/>
                    <a:pt x="30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7" name="Google Shape;11427;p58"/>
            <p:cNvSpPr/>
            <p:nvPr/>
          </p:nvSpPr>
          <p:spPr>
            <a:xfrm>
              <a:off x="2682266" y="2342501"/>
              <a:ext cx="176060" cy="7082"/>
            </a:xfrm>
            <a:custGeom>
              <a:avLst/>
              <a:gdLst/>
              <a:ahLst/>
              <a:cxnLst/>
              <a:rect l="l" t="t" r="r" b="b"/>
              <a:pathLst>
                <a:path w="5121" h="206" extrusionOk="0">
                  <a:moveTo>
                    <a:pt x="1" y="1"/>
                  </a:moveTo>
                  <a:lnTo>
                    <a:pt x="1" y="69"/>
                  </a:lnTo>
                  <a:lnTo>
                    <a:pt x="5120" y="205"/>
                  </a:lnTo>
                  <a:lnTo>
                    <a:pt x="512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8" name="Google Shape;11428;p58"/>
            <p:cNvSpPr/>
            <p:nvPr/>
          </p:nvSpPr>
          <p:spPr>
            <a:xfrm>
              <a:off x="2877063" y="2344839"/>
              <a:ext cx="93892" cy="7082"/>
            </a:xfrm>
            <a:custGeom>
              <a:avLst/>
              <a:gdLst/>
              <a:ahLst/>
              <a:cxnLst/>
              <a:rect l="l" t="t" r="r" b="b"/>
              <a:pathLst>
                <a:path w="2731" h="206" extrusionOk="0">
                  <a:moveTo>
                    <a:pt x="0" y="1"/>
                  </a:moveTo>
                  <a:cubicBezTo>
                    <a:pt x="0" y="69"/>
                    <a:pt x="0" y="137"/>
                    <a:pt x="0" y="206"/>
                  </a:cubicBezTo>
                  <a:lnTo>
                    <a:pt x="2730" y="206"/>
                  </a:lnTo>
                  <a:lnTo>
                    <a:pt x="273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9" name="Google Shape;11429;p58"/>
            <p:cNvSpPr/>
            <p:nvPr/>
          </p:nvSpPr>
          <p:spPr>
            <a:xfrm>
              <a:off x="2539142" y="2610012"/>
              <a:ext cx="107953" cy="147903"/>
            </a:xfrm>
            <a:custGeom>
              <a:avLst/>
              <a:gdLst/>
              <a:ahLst/>
              <a:cxnLst/>
              <a:rect l="l" t="t" r="r" b="b"/>
              <a:pathLst>
                <a:path w="3140" h="4302" extrusionOk="0">
                  <a:moveTo>
                    <a:pt x="137" y="1"/>
                  </a:moveTo>
                  <a:lnTo>
                    <a:pt x="0" y="69"/>
                  </a:lnTo>
                  <a:lnTo>
                    <a:pt x="2935" y="4301"/>
                  </a:lnTo>
                  <a:lnTo>
                    <a:pt x="3140" y="4165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0" name="Google Shape;11430;p58"/>
            <p:cNvSpPr/>
            <p:nvPr/>
          </p:nvSpPr>
          <p:spPr>
            <a:xfrm>
              <a:off x="2442912" y="2656975"/>
              <a:ext cx="58687" cy="171316"/>
            </a:xfrm>
            <a:custGeom>
              <a:avLst/>
              <a:gdLst/>
              <a:ahLst/>
              <a:cxnLst/>
              <a:rect l="l" t="t" r="r" b="b"/>
              <a:pathLst>
                <a:path w="1707" h="4983" extrusionOk="0">
                  <a:moveTo>
                    <a:pt x="1" y="0"/>
                  </a:moveTo>
                  <a:lnTo>
                    <a:pt x="1502" y="4983"/>
                  </a:lnTo>
                  <a:lnTo>
                    <a:pt x="1707" y="4915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1" name="Google Shape;11431;p58"/>
            <p:cNvSpPr/>
            <p:nvPr/>
          </p:nvSpPr>
          <p:spPr>
            <a:xfrm>
              <a:off x="2177739" y="2656975"/>
              <a:ext cx="63397" cy="168978"/>
            </a:xfrm>
            <a:custGeom>
              <a:avLst/>
              <a:gdLst/>
              <a:ahLst/>
              <a:cxnLst/>
              <a:rect l="l" t="t" r="r" b="b"/>
              <a:pathLst>
                <a:path w="1844" h="4915" extrusionOk="0">
                  <a:moveTo>
                    <a:pt x="1707" y="0"/>
                  </a:moveTo>
                  <a:lnTo>
                    <a:pt x="1" y="4846"/>
                  </a:lnTo>
                  <a:lnTo>
                    <a:pt x="205" y="4915"/>
                  </a:lnTo>
                  <a:lnTo>
                    <a:pt x="184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2" name="Google Shape;11432;p58"/>
            <p:cNvSpPr/>
            <p:nvPr/>
          </p:nvSpPr>
          <p:spPr>
            <a:xfrm>
              <a:off x="2337297" y="2673374"/>
              <a:ext cx="7082" cy="176060"/>
            </a:xfrm>
            <a:custGeom>
              <a:avLst/>
              <a:gdLst/>
              <a:ahLst/>
              <a:cxnLst/>
              <a:rect l="l" t="t" r="r" b="b"/>
              <a:pathLst>
                <a:path w="206" h="5121" extrusionOk="0">
                  <a:moveTo>
                    <a:pt x="138" y="1"/>
                  </a:moveTo>
                  <a:lnTo>
                    <a:pt x="1" y="5120"/>
                  </a:lnTo>
                  <a:lnTo>
                    <a:pt x="206" y="5120"/>
                  </a:lnTo>
                  <a:lnTo>
                    <a:pt x="206" y="1776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3" name="Google Shape;11433;p58"/>
            <p:cNvSpPr/>
            <p:nvPr/>
          </p:nvSpPr>
          <p:spPr>
            <a:xfrm>
              <a:off x="2333962" y="1570464"/>
              <a:ext cx="36237" cy="24788"/>
            </a:xfrm>
            <a:custGeom>
              <a:avLst/>
              <a:gdLst/>
              <a:ahLst/>
              <a:cxnLst/>
              <a:rect l="l" t="t" r="r" b="b"/>
              <a:pathLst>
                <a:path w="1054" h="721" extrusionOk="0">
                  <a:moveTo>
                    <a:pt x="576" y="0"/>
                  </a:moveTo>
                  <a:cubicBezTo>
                    <a:pt x="1" y="0"/>
                    <a:pt x="587" y="721"/>
                    <a:pt x="893" y="721"/>
                  </a:cubicBezTo>
                  <a:cubicBezTo>
                    <a:pt x="986" y="721"/>
                    <a:pt x="1054" y="654"/>
                    <a:pt x="1054" y="478"/>
                  </a:cubicBezTo>
                  <a:cubicBezTo>
                    <a:pt x="1054" y="205"/>
                    <a:pt x="849" y="0"/>
                    <a:pt x="57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4" name="Google Shape;11434;p58"/>
            <p:cNvSpPr/>
            <p:nvPr/>
          </p:nvSpPr>
          <p:spPr>
            <a:xfrm>
              <a:off x="2323236" y="3077030"/>
              <a:ext cx="32902" cy="32867"/>
            </a:xfrm>
            <a:custGeom>
              <a:avLst/>
              <a:gdLst/>
              <a:ahLst/>
              <a:cxnLst/>
              <a:rect l="l" t="t" r="r" b="b"/>
              <a:pathLst>
                <a:path w="957" h="956" extrusionOk="0">
                  <a:moveTo>
                    <a:pt x="478" y="0"/>
                  </a:moveTo>
                  <a:cubicBezTo>
                    <a:pt x="205" y="0"/>
                    <a:pt x="0" y="205"/>
                    <a:pt x="0" y="478"/>
                  </a:cubicBezTo>
                  <a:cubicBezTo>
                    <a:pt x="0" y="751"/>
                    <a:pt x="205" y="956"/>
                    <a:pt x="478" y="956"/>
                  </a:cubicBezTo>
                  <a:cubicBezTo>
                    <a:pt x="751" y="956"/>
                    <a:pt x="956" y="751"/>
                    <a:pt x="956" y="478"/>
                  </a:cubicBezTo>
                  <a:cubicBezTo>
                    <a:pt x="956" y="205"/>
                    <a:pt x="751" y="0"/>
                    <a:pt x="478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5" name="Google Shape;11435;p58"/>
            <p:cNvSpPr/>
            <p:nvPr/>
          </p:nvSpPr>
          <p:spPr>
            <a:xfrm>
              <a:off x="3048344" y="2095515"/>
              <a:ext cx="35240" cy="34071"/>
            </a:xfrm>
            <a:custGeom>
              <a:avLst/>
              <a:gdLst/>
              <a:ahLst/>
              <a:cxnLst/>
              <a:rect l="l" t="t" r="r" b="b"/>
              <a:pathLst>
                <a:path w="1025" h="991" extrusionOk="0">
                  <a:moveTo>
                    <a:pt x="482" y="0"/>
                  </a:moveTo>
                  <a:cubicBezTo>
                    <a:pt x="436" y="0"/>
                    <a:pt x="389" y="6"/>
                    <a:pt x="342" y="18"/>
                  </a:cubicBezTo>
                  <a:cubicBezTo>
                    <a:pt x="137" y="154"/>
                    <a:pt x="1" y="359"/>
                    <a:pt x="69" y="632"/>
                  </a:cubicBezTo>
                  <a:cubicBezTo>
                    <a:pt x="126" y="858"/>
                    <a:pt x="323" y="991"/>
                    <a:pt x="544" y="991"/>
                  </a:cubicBezTo>
                  <a:cubicBezTo>
                    <a:pt x="590" y="991"/>
                    <a:pt x="637" y="985"/>
                    <a:pt x="683" y="973"/>
                  </a:cubicBezTo>
                  <a:cubicBezTo>
                    <a:pt x="888" y="837"/>
                    <a:pt x="1025" y="564"/>
                    <a:pt x="957" y="359"/>
                  </a:cubicBezTo>
                  <a:cubicBezTo>
                    <a:pt x="900" y="133"/>
                    <a:pt x="703" y="0"/>
                    <a:pt x="48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6" name="Google Shape;11436;p58"/>
            <p:cNvSpPr/>
            <p:nvPr/>
          </p:nvSpPr>
          <p:spPr>
            <a:xfrm>
              <a:off x="1609851" y="2550741"/>
              <a:ext cx="37577" cy="31767"/>
            </a:xfrm>
            <a:custGeom>
              <a:avLst/>
              <a:gdLst/>
              <a:ahLst/>
              <a:cxnLst/>
              <a:rect l="l" t="t" r="r" b="b"/>
              <a:pathLst>
                <a:path w="1093" h="924" extrusionOk="0">
                  <a:moveTo>
                    <a:pt x="524" y="1"/>
                  </a:moveTo>
                  <a:cubicBezTo>
                    <a:pt x="485" y="1"/>
                    <a:pt x="446" y="6"/>
                    <a:pt x="410" y="19"/>
                  </a:cubicBezTo>
                  <a:cubicBezTo>
                    <a:pt x="137" y="87"/>
                    <a:pt x="0" y="360"/>
                    <a:pt x="69" y="633"/>
                  </a:cubicBezTo>
                  <a:cubicBezTo>
                    <a:pt x="181" y="801"/>
                    <a:pt x="339" y="924"/>
                    <a:pt x="544" y="924"/>
                  </a:cubicBezTo>
                  <a:cubicBezTo>
                    <a:pt x="588" y="924"/>
                    <a:pt x="634" y="918"/>
                    <a:pt x="683" y="906"/>
                  </a:cubicBezTo>
                  <a:cubicBezTo>
                    <a:pt x="956" y="838"/>
                    <a:pt x="1092" y="565"/>
                    <a:pt x="1024" y="292"/>
                  </a:cubicBezTo>
                  <a:cubicBezTo>
                    <a:pt x="912" y="123"/>
                    <a:pt x="707" y="1"/>
                    <a:pt x="52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7" name="Google Shape;11437;p58"/>
            <p:cNvSpPr/>
            <p:nvPr/>
          </p:nvSpPr>
          <p:spPr>
            <a:xfrm>
              <a:off x="2764400" y="2936656"/>
              <a:ext cx="37577" cy="32558"/>
            </a:xfrm>
            <a:custGeom>
              <a:avLst/>
              <a:gdLst/>
              <a:ahLst/>
              <a:cxnLst/>
              <a:rect l="l" t="t" r="r" b="b"/>
              <a:pathLst>
                <a:path w="1093" h="947" extrusionOk="0">
                  <a:moveTo>
                    <a:pt x="578" y="1"/>
                  </a:moveTo>
                  <a:cubicBezTo>
                    <a:pt x="469" y="1"/>
                    <a:pt x="360" y="39"/>
                    <a:pt x="274" y="124"/>
                  </a:cubicBezTo>
                  <a:cubicBezTo>
                    <a:pt x="69" y="261"/>
                    <a:pt x="1" y="534"/>
                    <a:pt x="206" y="739"/>
                  </a:cubicBezTo>
                  <a:cubicBezTo>
                    <a:pt x="294" y="871"/>
                    <a:pt x="439" y="946"/>
                    <a:pt x="586" y="946"/>
                  </a:cubicBezTo>
                  <a:cubicBezTo>
                    <a:pt x="666" y="946"/>
                    <a:pt x="747" y="923"/>
                    <a:pt x="820" y="875"/>
                  </a:cubicBezTo>
                  <a:cubicBezTo>
                    <a:pt x="1025" y="739"/>
                    <a:pt x="1093" y="397"/>
                    <a:pt x="956" y="193"/>
                  </a:cubicBezTo>
                  <a:cubicBezTo>
                    <a:pt x="877" y="74"/>
                    <a:pt x="729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8" name="Google Shape;11438;p58"/>
            <p:cNvSpPr/>
            <p:nvPr/>
          </p:nvSpPr>
          <p:spPr>
            <a:xfrm>
              <a:off x="1891457" y="1710321"/>
              <a:ext cx="41187" cy="32214"/>
            </a:xfrm>
            <a:custGeom>
              <a:avLst/>
              <a:gdLst/>
              <a:ahLst/>
              <a:cxnLst/>
              <a:rect l="l" t="t" r="r" b="b"/>
              <a:pathLst>
                <a:path w="1198" h="937" extrusionOk="0">
                  <a:moveTo>
                    <a:pt x="578" y="1"/>
                  </a:moveTo>
                  <a:cubicBezTo>
                    <a:pt x="471" y="1"/>
                    <a:pt x="365" y="34"/>
                    <a:pt x="273" y="96"/>
                  </a:cubicBezTo>
                  <a:cubicBezTo>
                    <a:pt x="68" y="232"/>
                    <a:pt x="0" y="505"/>
                    <a:pt x="205" y="710"/>
                  </a:cubicBezTo>
                  <a:cubicBezTo>
                    <a:pt x="305" y="870"/>
                    <a:pt x="440" y="936"/>
                    <a:pt x="572" y="936"/>
                  </a:cubicBezTo>
                  <a:cubicBezTo>
                    <a:pt x="892" y="936"/>
                    <a:pt x="1197" y="550"/>
                    <a:pt x="956" y="164"/>
                  </a:cubicBezTo>
                  <a:cubicBezTo>
                    <a:pt x="843" y="51"/>
                    <a:pt x="710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9" name="Google Shape;11439;p58"/>
            <p:cNvSpPr/>
            <p:nvPr/>
          </p:nvSpPr>
          <p:spPr>
            <a:xfrm>
              <a:off x="1879699" y="2928267"/>
              <a:ext cx="37577" cy="32386"/>
            </a:xfrm>
            <a:custGeom>
              <a:avLst/>
              <a:gdLst/>
              <a:ahLst/>
              <a:cxnLst/>
              <a:rect l="l" t="t" r="r" b="b"/>
              <a:pathLst>
                <a:path w="1093" h="942" extrusionOk="0">
                  <a:moveTo>
                    <a:pt x="492" y="0"/>
                  </a:moveTo>
                  <a:cubicBezTo>
                    <a:pt x="350" y="0"/>
                    <a:pt x="213" y="51"/>
                    <a:pt x="137" y="164"/>
                  </a:cubicBezTo>
                  <a:cubicBezTo>
                    <a:pt x="1" y="437"/>
                    <a:pt x="69" y="710"/>
                    <a:pt x="274" y="846"/>
                  </a:cubicBezTo>
                  <a:cubicBezTo>
                    <a:pt x="366" y="907"/>
                    <a:pt x="472" y="941"/>
                    <a:pt x="573" y="941"/>
                  </a:cubicBezTo>
                  <a:cubicBezTo>
                    <a:pt x="697" y="941"/>
                    <a:pt x="813" y="891"/>
                    <a:pt x="888" y="778"/>
                  </a:cubicBezTo>
                  <a:cubicBezTo>
                    <a:pt x="1093" y="505"/>
                    <a:pt x="1025" y="232"/>
                    <a:pt x="820" y="95"/>
                  </a:cubicBezTo>
                  <a:cubicBezTo>
                    <a:pt x="728" y="34"/>
                    <a:pt x="608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0" name="Google Shape;11440;p58"/>
            <p:cNvSpPr/>
            <p:nvPr/>
          </p:nvSpPr>
          <p:spPr>
            <a:xfrm>
              <a:off x="2778496" y="1718676"/>
              <a:ext cx="34689" cy="32558"/>
            </a:xfrm>
            <a:custGeom>
              <a:avLst/>
              <a:gdLst/>
              <a:ahLst/>
              <a:cxnLst/>
              <a:rect l="l" t="t" r="r" b="b"/>
              <a:pathLst>
                <a:path w="1009" h="947" extrusionOk="0">
                  <a:moveTo>
                    <a:pt x="483" y="1"/>
                  </a:moveTo>
                  <a:cubicBezTo>
                    <a:pt x="348" y="1"/>
                    <a:pt x="217" y="61"/>
                    <a:pt x="137" y="194"/>
                  </a:cubicBezTo>
                  <a:cubicBezTo>
                    <a:pt x="0" y="399"/>
                    <a:pt x="0" y="672"/>
                    <a:pt x="205" y="877"/>
                  </a:cubicBezTo>
                  <a:cubicBezTo>
                    <a:pt x="285" y="924"/>
                    <a:pt x="372" y="946"/>
                    <a:pt x="458" y="946"/>
                  </a:cubicBezTo>
                  <a:cubicBezTo>
                    <a:pt x="740" y="946"/>
                    <a:pt x="1008" y="713"/>
                    <a:pt x="956" y="399"/>
                  </a:cubicBezTo>
                  <a:cubicBezTo>
                    <a:pt x="914" y="149"/>
                    <a:pt x="695" y="1"/>
                    <a:pt x="48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1" name="Google Shape;11441;p58"/>
            <p:cNvSpPr/>
            <p:nvPr/>
          </p:nvSpPr>
          <p:spPr>
            <a:xfrm>
              <a:off x="1614526" y="2086095"/>
              <a:ext cx="35239" cy="31767"/>
            </a:xfrm>
            <a:custGeom>
              <a:avLst/>
              <a:gdLst/>
              <a:ahLst/>
              <a:cxnLst/>
              <a:rect l="l" t="t" r="r" b="b"/>
              <a:pathLst>
                <a:path w="1025" h="924" extrusionOk="0">
                  <a:moveTo>
                    <a:pt x="539" y="1"/>
                  </a:moveTo>
                  <a:cubicBezTo>
                    <a:pt x="320" y="1"/>
                    <a:pt x="125" y="123"/>
                    <a:pt x="69" y="292"/>
                  </a:cubicBezTo>
                  <a:cubicBezTo>
                    <a:pt x="1" y="565"/>
                    <a:pt x="137" y="838"/>
                    <a:pt x="410" y="906"/>
                  </a:cubicBezTo>
                  <a:cubicBezTo>
                    <a:pt x="445" y="918"/>
                    <a:pt x="483" y="923"/>
                    <a:pt x="520" y="923"/>
                  </a:cubicBezTo>
                  <a:cubicBezTo>
                    <a:pt x="703" y="923"/>
                    <a:pt x="900" y="791"/>
                    <a:pt x="956" y="565"/>
                  </a:cubicBezTo>
                  <a:cubicBezTo>
                    <a:pt x="1025" y="360"/>
                    <a:pt x="888" y="87"/>
                    <a:pt x="683" y="19"/>
                  </a:cubicBezTo>
                  <a:cubicBezTo>
                    <a:pt x="635" y="7"/>
                    <a:pt x="587" y="1"/>
                    <a:pt x="53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2" name="Google Shape;11442;p58"/>
            <p:cNvSpPr/>
            <p:nvPr/>
          </p:nvSpPr>
          <p:spPr>
            <a:xfrm>
              <a:off x="3043668" y="2562499"/>
              <a:ext cx="35240" cy="31733"/>
            </a:xfrm>
            <a:custGeom>
              <a:avLst/>
              <a:gdLst/>
              <a:ahLst/>
              <a:cxnLst/>
              <a:rect l="l" t="t" r="r" b="b"/>
              <a:pathLst>
                <a:path w="1025" h="923" extrusionOk="0">
                  <a:moveTo>
                    <a:pt x="539" y="0"/>
                  </a:moveTo>
                  <a:cubicBezTo>
                    <a:pt x="320" y="0"/>
                    <a:pt x="125" y="122"/>
                    <a:pt x="69" y="291"/>
                  </a:cubicBezTo>
                  <a:cubicBezTo>
                    <a:pt x="0" y="564"/>
                    <a:pt x="137" y="837"/>
                    <a:pt x="342" y="905"/>
                  </a:cubicBezTo>
                  <a:cubicBezTo>
                    <a:pt x="389" y="917"/>
                    <a:pt x="435" y="923"/>
                    <a:pt x="481" y="923"/>
                  </a:cubicBezTo>
                  <a:cubicBezTo>
                    <a:pt x="702" y="923"/>
                    <a:pt x="899" y="790"/>
                    <a:pt x="956" y="564"/>
                  </a:cubicBezTo>
                  <a:cubicBezTo>
                    <a:pt x="1024" y="359"/>
                    <a:pt x="888" y="86"/>
                    <a:pt x="683" y="18"/>
                  </a:cubicBezTo>
                  <a:cubicBezTo>
                    <a:pt x="635" y="6"/>
                    <a:pt x="586" y="0"/>
                    <a:pt x="53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3" name="Google Shape;11443;p58"/>
            <p:cNvSpPr/>
            <p:nvPr/>
          </p:nvSpPr>
          <p:spPr>
            <a:xfrm>
              <a:off x="2534432" y="1729127"/>
              <a:ext cx="30529" cy="27366"/>
            </a:xfrm>
            <a:custGeom>
              <a:avLst/>
              <a:gdLst/>
              <a:ahLst/>
              <a:cxnLst/>
              <a:rect l="l" t="t" r="r" b="b"/>
              <a:pathLst>
                <a:path w="888" h="796" extrusionOk="0">
                  <a:moveTo>
                    <a:pt x="453" y="1"/>
                  </a:moveTo>
                  <a:cubicBezTo>
                    <a:pt x="286" y="1"/>
                    <a:pt x="120" y="78"/>
                    <a:pt x="69" y="231"/>
                  </a:cubicBezTo>
                  <a:cubicBezTo>
                    <a:pt x="1" y="436"/>
                    <a:pt x="137" y="709"/>
                    <a:pt x="342" y="777"/>
                  </a:cubicBezTo>
                  <a:cubicBezTo>
                    <a:pt x="378" y="789"/>
                    <a:pt x="414" y="795"/>
                    <a:pt x="450" y="795"/>
                  </a:cubicBezTo>
                  <a:cubicBezTo>
                    <a:pt x="615" y="795"/>
                    <a:pt x="764" y="673"/>
                    <a:pt x="820" y="504"/>
                  </a:cubicBezTo>
                  <a:cubicBezTo>
                    <a:pt x="888" y="300"/>
                    <a:pt x="820" y="95"/>
                    <a:pt x="615" y="26"/>
                  </a:cubicBezTo>
                  <a:cubicBezTo>
                    <a:pt x="564" y="9"/>
                    <a:pt x="508" y="1"/>
                    <a:pt x="45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4" name="Google Shape;11444;p58"/>
            <p:cNvSpPr/>
            <p:nvPr/>
          </p:nvSpPr>
          <p:spPr>
            <a:xfrm>
              <a:off x="2132392" y="2923729"/>
              <a:ext cx="26610" cy="22931"/>
            </a:xfrm>
            <a:custGeom>
              <a:avLst/>
              <a:gdLst/>
              <a:ahLst/>
              <a:cxnLst/>
              <a:rect l="l" t="t" r="r" b="b"/>
              <a:pathLst>
                <a:path w="774" h="667" extrusionOk="0">
                  <a:moveTo>
                    <a:pt x="316" y="0"/>
                  </a:moveTo>
                  <a:cubicBezTo>
                    <a:pt x="1" y="0"/>
                    <a:pt x="308" y="667"/>
                    <a:pt x="545" y="667"/>
                  </a:cubicBezTo>
                  <a:cubicBezTo>
                    <a:pt x="607" y="667"/>
                    <a:pt x="665" y="620"/>
                    <a:pt x="705" y="500"/>
                  </a:cubicBezTo>
                  <a:cubicBezTo>
                    <a:pt x="773" y="296"/>
                    <a:pt x="637" y="91"/>
                    <a:pt x="432" y="22"/>
                  </a:cubicBezTo>
                  <a:cubicBezTo>
                    <a:pt x="386" y="7"/>
                    <a:pt x="348" y="0"/>
                    <a:pt x="31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5" name="Google Shape;11445;p58"/>
            <p:cNvSpPr/>
            <p:nvPr/>
          </p:nvSpPr>
          <p:spPr>
            <a:xfrm>
              <a:off x="2961707" y="2340438"/>
              <a:ext cx="30358" cy="20869"/>
            </a:xfrm>
            <a:custGeom>
              <a:avLst/>
              <a:gdLst/>
              <a:ahLst/>
              <a:cxnLst/>
              <a:rect l="l" t="t" r="r" b="b"/>
              <a:pathLst>
                <a:path w="883" h="607" extrusionOk="0">
                  <a:moveTo>
                    <a:pt x="752" y="1"/>
                  </a:moveTo>
                  <a:cubicBezTo>
                    <a:pt x="497" y="1"/>
                    <a:pt x="1" y="607"/>
                    <a:pt x="473" y="607"/>
                  </a:cubicBezTo>
                  <a:cubicBezTo>
                    <a:pt x="678" y="607"/>
                    <a:pt x="883" y="402"/>
                    <a:pt x="883" y="197"/>
                  </a:cubicBezTo>
                  <a:cubicBezTo>
                    <a:pt x="883" y="55"/>
                    <a:pt x="828" y="1"/>
                    <a:pt x="752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6" name="Google Shape;11446;p58"/>
            <p:cNvSpPr/>
            <p:nvPr/>
          </p:nvSpPr>
          <p:spPr>
            <a:xfrm>
              <a:off x="1701370" y="2316235"/>
              <a:ext cx="28192" cy="26301"/>
            </a:xfrm>
            <a:custGeom>
              <a:avLst/>
              <a:gdLst/>
              <a:ahLst/>
              <a:cxnLst/>
              <a:rect l="l" t="t" r="r" b="b"/>
              <a:pathLst>
                <a:path w="820" h="765" extrusionOk="0">
                  <a:moveTo>
                    <a:pt x="492" y="0"/>
                  </a:moveTo>
                  <a:cubicBezTo>
                    <a:pt x="465" y="0"/>
                    <a:pt x="437" y="5"/>
                    <a:pt x="410" y="14"/>
                  </a:cubicBezTo>
                  <a:cubicBezTo>
                    <a:pt x="205" y="14"/>
                    <a:pt x="0" y="150"/>
                    <a:pt x="0" y="355"/>
                  </a:cubicBezTo>
                  <a:cubicBezTo>
                    <a:pt x="0" y="560"/>
                    <a:pt x="205" y="765"/>
                    <a:pt x="410" y="765"/>
                  </a:cubicBezTo>
                  <a:cubicBezTo>
                    <a:pt x="615" y="765"/>
                    <a:pt x="819" y="560"/>
                    <a:pt x="819" y="355"/>
                  </a:cubicBezTo>
                  <a:cubicBezTo>
                    <a:pt x="819" y="178"/>
                    <a:pt x="666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7" name="Google Shape;11447;p58"/>
            <p:cNvSpPr/>
            <p:nvPr/>
          </p:nvSpPr>
          <p:spPr>
            <a:xfrm>
              <a:off x="2517998" y="2928611"/>
              <a:ext cx="36030" cy="27298"/>
            </a:xfrm>
            <a:custGeom>
              <a:avLst/>
              <a:gdLst/>
              <a:ahLst/>
              <a:cxnLst/>
              <a:rect l="l" t="t" r="r" b="b"/>
              <a:pathLst>
                <a:path w="1048" h="794" extrusionOk="0">
                  <a:moveTo>
                    <a:pt x="456" y="0"/>
                  </a:moveTo>
                  <a:cubicBezTo>
                    <a:pt x="420" y="0"/>
                    <a:pt x="382" y="6"/>
                    <a:pt x="342" y="17"/>
                  </a:cubicBezTo>
                  <a:cubicBezTo>
                    <a:pt x="137" y="85"/>
                    <a:pt x="1" y="358"/>
                    <a:pt x="69" y="563"/>
                  </a:cubicBezTo>
                  <a:cubicBezTo>
                    <a:pt x="120" y="717"/>
                    <a:pt x="248" y="793"/>
                    <a:pt x="395" y="793"/>
                  </a:cubicBezTo>
                  <a:cubicBezTo>
                    <a:pt x="444" y="793"/>
                    <a:pt x="496" y="785"/>
                    <a:pt x="547" y="768"/>
                  </a:cubicBezTo>
                  <a:cubicBezTo>
                    <a:pt x="1048" y="643"/>
                    <a:pt x="859" y="0"/>
                    <a:pt x="45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8" name="Google Shape;11448;p58"/>
            <p:cNvSpPr/>
            <p:nvPr/>
          </p:nvSpPr>
          <p:spPr>
            <a:xfrm>
              <a:off x="2145010" y="1732600"/>
              <a:ext cx="33108" cy="17121"/>
            </a:xfrm>
            <a:custGeom>
              <a:avLst/>
              <a:gdLst/>
              <a:ahLst/>
              <a:cxnLst/>
              <a:rect l="l" t="t" r="r" b="b"/>
              <a:pathLst>
                <a:path w="963" h="498" extrusionOk="0">
                  <a:moveTo>
                    <a:pt x="214" y="1"/>
                  </a:moveTo>
                  <a:cubicBezTo>
                    <a:pt x="86" y="1"/>
                    <a:pt x="0" y="72"/>
                    <a:pt x="65" y="267"/>
                  </a:cubicBezTo>
                  <a:cubicBezTo>
                    <a:pt x="116" y="420"/>
                    <a:pt x="244" y="497"/>
                    <a:pt x="392" y="497"/>
                  </a:cubicBezTo>
                  <a:cubicBezTo>
                    <a:pt x="441" y="497"/>
                    <a:pt x="492" y="489"/>
                    <a:pt x="543" y="472"/>
                  </a:cubicBezTo>
                  <a:cubicBezTo>
                    <a:pt x="963" y="332"/>
                    <a:pt x="491" y="1"/>
                    <a:pt x="21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9" name="Google Shape;11449;p58"/>
            <p:cNvSpPr/>
            <p:nvPr/>
          </p:nvSpPr>
          <p:spPr>
            <a:xfrm>
              <a:off x="1816337" y="2689601"/>
              <a:ext cx="30564" cy="27470"/>
            </a:xfrm>
            <a:custGeom>
              <a:avLst/>
              <a:gdLst/>
              <a:ahLst/>
              <a:cxnLst/>
              <a:rect l="l" t="t" r="r" b="b"/>
              <a:pathLst>
                <a:path w="889" h="799" extrusionOk="0">
                  <a:moveTo>
                    <a:pt x="407" y="1"/>
                  </a:moveTo>
                  <a:cubicBezTo>
                    <a:pt x="330" y="1"/>
                    <a:pt x="258" y="23"/>
                    <a:pt x="206" y="75"/>
                  </a:cubicBezTo>
                  <a:cubicBezTo>
                    <a:pt x="1" y="212"/>
                    <a:pt x="1" y="485"/>
                    <a:pt x="137" y="621"/>
                  </a:cubicBezTo>
                  <a:cubicBezTo>
                    <a:pt x="181" y="751"/>
                    <a:pt x="306" y="798"/>
                    <a:pt x="445" y="798"/>
                  </a:cubicBezTo>
                  <a:cubicBezTo>
                    <a:pt x="524" y="798"/>
                    <a:pt x="609" y="783"/>
                    <a:pt x="683" y="758"/>
                  </a:cubicBezTo>
                  <a:cubicBezTo>
                    <a:pt x="820" y="621"/>
                    <a:pt x="888" y="348"/>
                    <a:pt x="752" y="143"/>
                  </a:cubicBezTo>
                  <a:cubicBezTo>
                    <a:pt x="667" y="59"/>
                    <a:pt x="531" y="1"/>
                    <a:pt x="407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0" name="Google Shape;11450;p58"/>
            <p:cNvSpPr/>
            <p:nvPr/>
          </p:nvSpPr>
          <p:spPr>
            <a:xfrm>
              <a:off x="2848906" y="1962258"/>
              <a:ext cx="30529" cy="28363"/>
            </a:xfrm>
            <a:custGeom>
              <a:avLst/>
              <a:gdLst/>
              <a:ahLst/>
              <a:cxnLst/>
              <a:rect l="l" t="t" r="r" b="b"/>
              <a:pathLst>
                <a:path w="888" h="825" extrusionOk="0">
                  <a:moveTo>
                    <a:pt x="389" y="0"/>
                  </a:moveTo>
                  <a:cubicBezTo>
                    <a:pt x="319" y="0"/>
                    <a:pt x="253" y="23"/>
                    <a:pt x="205" y="71"/>
                  </a:cubicBezTo>
                  <a:cubicBezTo>
                    <a:pt x="0" y="208"/>
                    <a:pt x="0" y="481"/>
                    <a:pt x="68" y="617"/>
                  </a:cubicBezTo>
                  <a:cubicBezTo>
                    <a:pt x="156" y="750"/>
                    <a:pt x="302" y="825"/>
                    <a:pt x="430" y="825"/>
                  </a:cubicBezTo>
                  <a:cubicBezTo>
                    <a:pt x="501" y="825"/>
                    <a:pt x="566" y="802"/>
                    <a:pt x="614" y="754"/>
                  </a:cubicBezTo>
                  <a:cubicBezTo>
                    <a:pt x="819" y="617"/>
                    <a:pt x="887" y="344"/>
                    <a:pt x="751" y="208"/>
                  </a:cubicBezTo>
                  <a:cubicBezTo>
                    <a:pt x="663" y="76"/>
                    <a:pt x="518" y="0"/>
                    <a:pt x="38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1" name="Google Shape;11451;p58"/>
            <p:cNvSpPr/>
            <p:nvPr/>
          </p:nvSpPr>
          <p:spPr>
            <a:xfrm>
              <a:off x="1826857" y="1949675"/>
              <a:ext cx="34242" cy="15333"/>
            </a:xfrm>
            <a:custGeom>
              <a:avLst/>
              <a:gdLst/>
              <a:ahLst/>
              <a:cxnLst/>
              <a:rect l="l" t="t" r="r" b="b"/>
              <a:pathLst>
                <a:path w="996" h="446" extrusionOk="0">
                  <a:moveTo>
                    <a:pt x="449" y="1"/>
                  </a:moveTo>
                  <a:cubicBezTo>
                    <a:pt x="344" y="1"/>
                    <a:pt x="248" y="51"/>
                    <a:pt x="173" y="164"/>
                  </a:cubicBezTo>
                  <a:cubicBezTo>
                    <a:pt x="0" y="365"/>
                    <a:pt x="154" y="445"/>
                    <a:pt x="355" y="445"/>
                  </a:cubicBezTo>
                  <a:cubicBezTo>
                    <a:pt x="631" y="445"/>
                    <a:pt x="995" y="294"/>
                    <a:pt x="719" y="96"/>
                  </a:cubicBezTo>
                  <a:cubicBezTo>
                    <a:pt x="627" y="35"/>
                    <a:pt x="535" y="1"/>
                    <a:pt x="44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2" name="Google Shape;11452;p58"/>
            <p:cNvSpPr/>
            <p:nvPr/>
          </p:nvSpPr>
          <p:spPr>
            <a:xfrm>
              <a:off x="2832816" y="2703044"/>
              <a:ext cx="39193" cy="27573"/>
            </a:xfrm>
            <a:custGeom>
              <a:avLst/>
              <a:gdLst/>
              <a:ahLst/>
              <a:cxnLst/>
              <a:rect l="l" t="t" r="r" b="b"/>
              <a:pathLst>
                <a:path w="1140" h="802" extrusionOk="0">
                  <a:moveTo>
                    <a:pt x="572" y="0"/>
                  </a:moveTo>
                  <a:cubicBezTo>
                    <a:pt x="249" y="0"/>
                    <a:pt x="1" y="487"/>
                    <a:pt x="332" y="708"/>
                  </a:cubicBezTo>
                  <a:cubicBezTo>
                    <a:pt x="424" y="774"/>
                    <a:pt x="513" y="801"/>
                    <a:pt x="595" y="801"/>
                  </a:cubicBezTo>
                  <a:cubicBezTo>
                    <a:pt x="937" y="801"/>
                    <a:pt x="1140" y="314"/>
                    <a:pt x="809" y="94"/>
                  </a:cubicBezTo>
                  <a:cubicBezTo>
                    <a:pt x="730" y="28"/>
                    <a:pt x="649" y="0"/>
                    <a:pt x="5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53" name="Google Shape;11453;p58"/>
          <p:cNvGrpSpPr/>
          <p:nvPr/>
        </p:nvGrpSpPr>
        <p:grpSpPr>
          <a:xfrm flipH="1">
            <a:off x="1105131" y="2225066"/>
            <a:ext cx="942424" cy="971779"/>
            <a:chOff x="1100614" y="2563083"/>
            <a:chExt cx="1743616" cy="1797593"/>
          </a:xfrm>
        </p:grpSpPr>
        <p:sp>
          <p:nvSpPr>
            <p:cNvPr id="11454" name="Google Shape;11454;p58"/>
            <p:cNvSpPr/>
            <p:nvPr/>
          </p:nvSpPr>
          <p:spPr>
            <a:xfrm>
              <a:off x="1659117" y="3593280"/>
              <a:ext cx="140855" cy="98602"/>
            </a:xfrm>
            <a:custGeom>
              <a:avLst/>
              <a:gdLst/>
              <a:ahLst/>
              <a:cxnLst/>
              <a:rect l="l" t="t" r="r" b="b"/>
              <a:pathLst>
                <a:path w="4097" h="2868" extrusionOk="0">
                  <a:moveTo>
                    <a:pt x="4096" y="69"/>
                  </a:moveTo>
                  <a:lnTo>
                    <a:pt x="4096" y="69"/>
                  </a:lnTo>
                  <a:lnTo>
                    <a:pt x="4096" y="1"/>
                  </a:lnTo>
                  <a:lnTo>
                    <a:pt x="4096" y="1"/>
                  </a:lnTo>
                  <a:lnTo>
                    <a:pt x="4096" y="1"/>
                  </a:lnTo>
                  <a:lnTo>
                    <a:pt x="4096" y="1"/>
                  </a:lnTo>
                  <a:lnTo>
                    <a:pt x="4096" y="1"/>
                  </a:lnTo>
                  <a:lnTo>
                    <a:pt x="1" y="2799"/>
                  </a:lnTo>
                  <a:cubicBezTo>
                    <a:pt x="69" y="2799"/>
                    <a:pt x="69" y="2868"/>
                    <a:pt x="137" y="2868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5" name="Google Shape;11455;p58"/>
            <p:cNvSpPr/>
            <p:nvPr/>
          </p:nvSpPr>
          <p:spPr>
            <a:xfrm>
              <a:off x="1609851" y="3546351"/>
              <a:ext cx="119711" cy="42287"/>
            </a:xfrm>
            <a:custGeom>
              <a:avLst/>
              <a:gdLst/>
              <a:ahLst/>
              <a:cxnLst/>
              <a:rect l="l" t="t" r="r" b="b"/>
              <a:pathLst>
                <a:path w="3482" h="1230" extrusionOk="0">
                  <a:moveTo>
                    <a:pt x="3481" y="69"/>
                  </a:moveTo>
                  <a:lnTo>
                    <a:pt x="3481" y="69"/>
                  </a:lnTo>
                  <a:lnTo>
                    <a:pt x="3481" y="1"/>
                  </a:lnTo>
                  <a:lnTo>
                    <a:pt x="3481" y="1"/>
                  </a:lnTo>
                  <a:lnTo>
                    <a:pt x="0" y="1093"/>
                  </a:lnTo>
                  <a:lnTo>
                    <a:pt x="0" y="122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6" name="Google Shape;11456;p58"/>
            <p:cNvSpPr/>
            <p:nvPr/>
          </p:nvSpPr>
          <p:spPr>
            <a:xfrm>
              <a:off x="1745961" y="3675414"/>
              <a:ext cx="77458" cy="103312"/>
            </a:xfrm>
            <a:custGeom>
              <a:avLst/>
              <a:gdLst/>
              <a:ahLst/>
              <a:cxnLst/>
              <a:rect l="l" t="t" r="r" b="b"/>
              <a:pathLst>
                <a:path w="2253" h="3005" extrusionOk="0">
                  <a:moveTo>
                    <a:pt x="2184" y="69"/>
                  </a:moveTo>
                  <a:lnTo>
                    <a:pt x="2253" y="69"/>
                  </a:lnTo>
                  <a:lnTo>
                    <a:pt x="2253" y="1"/>
                  </a:lnTo>
                  <a:lnTo>
                    <a:pt x="2253" y="1"/>
                  </a:lnTo>
                  <a:lnTo>
                    <a:pt x="2253" y="1"/>
                  </a:lnTo>
                  <a:cubicBezTo>
                    <a:pt x="2184" y="1"/>
                    <a:pt x="2184" y="1"/>
                    <a:pt x="2184" y="1"/>
                  </a:cubicBezTo>
                  <a:lnTo>
                    <a:pt x="2184" y="1"/>
                  </a:lnTo>
                  <a:lnTo>
                    <a:pt x="0" y="2936"/>
                  </a:lnTo>
                  <a:lnTo>
                    <a:pt x="68" y="3004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7" name="Google Shape;11457;p58"/>
            <p:cNvSpPr/>
            <p:nvPr/>
          </p:nvSpPr>
          <p:spPr>
            <a:xfrm>
              <a:off x="1846866" y="3673076"/>
              <a:ext cx="58687" cy="159626"/>
            </a:xfrm>
            <a:custGeom>
              <a:avLst/>
              <a:gdLst/>
              <a:ahLst/>
              <a:cxnLst/>
              <a:rect l="l" t="t" r="r" b="b"/>
              <a:pathLst>
                <a:path w="1707" h="4643" extrusionOk="0">
                  <a:moveTo>
                    <a:pt x="1707" y="1"/>
                  </a:moveTo>
                  <a:lnTo>
                    <a:pt x="1707" y="1"/>
                  </a:lnTo>
                  <a:lnTo>
                    <a:pt x="1707" y="1"/>
                  </a:lnTo>
                  <a:lnTo>
                    <a:pt x="1707" y="1"/>
                  </a:lnTo>
                  <a:lnTo>
                    <a:pt x="0" y="4574"/>
                  </a:lnTo>
                  <a:lnTo>
                    <a:pt x="137" y="4642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8" name="Google Shape;11458;p58"/>
            <p:cNvSpPr/>
            <p:nvPr/>
          </p:nvSpPr>
          <p:spPr>
            <a:xfrm>
              <a:off x="1745961" y="3161501"/>
              <a:ext cx="77458" cy="103278"/>
            </a:xfrm>
            <a:custGeom>
              <a:avLst/>
              <a:gdLst/>
              <a:ahLst/>
              <a:cxnLst/>
              <a:rect l="l" t="t" r="r" b="b"/>
              <a:pathLst>
                <a:path w="2253" h="3004" extrusionOk="0">
                  <a:moveTo>
                    <a:pt x="2253" y="3004"/>
                  </a:moveTo>
                  <a:lnTo>
                    <a:pt x="2253" y="3004"/>
                  </a:lnTo>
                  <a:lnTo>
                    <a:pt x="2253" y="3004"/>
                  </a:lnTo>
                  <a:lnTo>
                    <a:pt x="2253" y="3004"/>
                  </a:lnTo>
                  <a:lnTo>
                    <a:pt x="2253" y="3004"/>
                  </a:lnTo>
                  <a:lnTo>
                    <a:pt x="137" y="0"/>
                  </a:lnTo>
                  <a:lnTo>
                    <a:pt x="0" y="6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9" name="Google Shape;11459;p58"/>
            <p:cNvSpPr/>
            <p:nvPr/>
          </p:nvSpPr>
          <p:spPr>
            <a:xfrm>
              <a:off x="1591079" y="3464217"/>
              <a:ext cx="171316" cy="4744"/>
            </a:xfrm>
            <a:custGeom>
              <a:avLst/>
              <a:gdLst/>
              <a:ahLst/>
              <a:cxnLst/>
              <a:rect l="l" t="t" r="r" b="b"/>
              <a:pathLst>
                <a:path w="4983" h="138" extrusionOk="0">
                  <a:moveTo>
                    <a:pt x="4983" y="137"/>
                  </a:moveTo>
                  <a:lnTo>
                    <a:pt x="4983" y="137"/>
                  </a:lnTo>
                  <a:lnTo>
                    <a:pt x="4983" y="137"/>
                  </a:lnTo>
                  <a:lnTo>
                    <a:pt x="4983" y="69"/>
                  </a:lnTo>
                  <a:lnTo>
                    <a:pt x="4983" y="69"/>
                  </a:lnTo>
                  <a:lnTo>
                    <a:pt x="0" y="1"/>
                  </a:lnTo>
                  <a:cubicBezTo>
                    <a:pt x="0" y="1"/>
                    <a:pt x="0" y="69"/>
                    <a:pt x="0" y="137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0" name="Google Shape;11460;p58"/>
            <p:cNvSpPr/>
            <p:nvPr/>
          </p:nvSpPr>
          <p:spPr>
            <a:xfrm>
              <a:off x="1973591" y="3088753"/>
              <a:ext cx="7048" cy="126759"/>
            </a:xfrm>
            <a:custGeom>
              <a:avLst/>
              <a:gdLst/>
              <a:ahLst/>
              <a:cxnLst/>
              <a:rect l="l" t="t" r="r" b="b"/>
              <a:pathLst>
                <a:path w="205" h="3687" extrusionOk="0">
                  <a:moveTo>
                    <a:pt x="0" y="3686"/>
                  </a:moveTo>
                  <a:lnTo>
                    <a:pt x="137" y="3686"/>
                  </a:lnTo>
                  <a:lnTo>
                    <a:pt x="205" y="0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1" name="Google Shape;11461;p58"/>
            <p:cNvSpPr/>
            <p:nvPr/>
          </p:nvSpPr>
          <p:spPr>
            <a:xfrm>
              <a:off x="1666165" y="3241297"/>
              <a:ext cx="138483" cy="103278"/>
            </a:xfrm>
            <a:custGeom>
              <a:avLst/>
              <a:gdLst/>
              <a:ahLst/>
              <a:cxnLst/>
              <a:rect l="l" t="t" r="r" b="b"/>
              <a:pathLst>
                <a:path w="4028" h="3004" extrusionOk="0">
                  <a:moveTo>
                    <a:pt x="3959" y="3004"/>
                  </a:moveTo>
                  <a:lnTo>
                    <a:pt x="3959" y="3004"/>
                  </a:lnTo>
                  <a:lnTo>
                    <a:pt x="4028" y="2935"/>
                  </a:lnTo>
                  <a:lnTo>
                    <a:pt x="4028" y="2935"/>
                  </a:lnTo>
                  <a:lnTo>
                    <a:pt x="69" y="0"/>
                  </a:lnTo>
                  <a:lnTo>
                    <a:pt x="0" y="68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2" name="Google Shape;11462;p58"/>
            <p:cNvSpPr/>
            <p:nvPr/>
          </p:nvSpPr>
          <p:spPr>
            <a:xfrm>
              <a:off x="2144872" y="3595652"/>
              <a:ext cx="138517" cy="105615"/>
            </a:xfrm>
            <a:custGeom>
              <a:avLst/>
              <a:gdLst/>
              <a:ahLst/>
              <a:cxnLst/>
              <a:rect l="l" t="t" r="r" b="b"/>
              <a:pathLst>
                <a:path w="4029" h="3072" extrusionOk="0">
                  <a:moveTo>
                    <a:pt x="1" y="0"/>
                  </a:moveTo>
                  <a:lnTo>
                    <a:pt x="1" y="0"/>
                  </a:lnTo>
                  <a:lnTo>
                    <a:pt x="1" y="68"/>
                  </a:lnTo>
                  <a:lnTo>
                    <a:pt x="1" y="68"/>
                  </a:lnTo>
                  <a:lnTo>
                    <a:pt x="3892" y="3072"/>
                  </a:lnTo>
                  <a:lnTo>
                    <a:pt x="4028" y="2935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3" name="Google Shape;11463;p58"/>
            <p:cNvSpPr/>
            <p:nvPr/>
          </p:nvSpPr>
          <p:spPr>
            <a:xfrm>
              <a:off x="1966543" y="3727052"/>
              <a:ext cx="7082" cy="126759"/>
            </a:xfrm>
            <a:custGeom>
              <a:avLst/>
              <a:gdLst/>
              <a:ahLst/>
              <a:cxnLst/>
              <a:rect l="l" t="t" r="r" b="b"/>
              <a:pathLst>
                <a:path w="206" h="3687" extrusionOk="0">
                  <a:moveTo>
                    <a:pt x="205" y="0"/>
                  </a:moveTo>
                  <a:lnTo>
                    <a:pt x="69" y="0"/>
                  </a:lnTo>
                  <a:lnTo>
                    <a:pt x="0" y="3686"/>
                  </a:lnTo>
                  <a:lnTo>
                    <a:pt x="137" y="3686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4" name="Google Shape;11464;p58"/>
            <p:cNvSpPr/>
            <p:nvPr/>
          </p:nvSpPr>
          <p:spPr>
            <a:xfrm>
              <a:off x="2217620" y="3353926"/>
              <a:ext cx="119711" cy="42287"/>
            </a:xfrm>
            <a:custGeom>
              <a:avLst/>
              <a:gdLst/>
              <a:ahLst/>
              <a:cxnLst/>
              <a:rect l="l" t="t" r="r" b="b"/>
              <a:pathLst>
                <a:path w="3482" h="1230" extrusionOk="0">
                  <a:moveTo>
                    <a:pt x="1" y="1093"/>
                  </a:moveTo>
                  <a:lnTo>
                    <a:pt x="1" y="1093"/>
                  </a:lnTo>
                  <a:lnTo>
                    <a:pt x="1" y="1229"/>
                  </a:lnTo>
                  <a:lnTo>
                    <a:pt x="3482" y="205"/>
                  </a:lnTo>
                  <a:lnTo>
                    <a:pt x="3482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5" name="Google Shape;11465;p58"/>
            <p:cNvSpPr/>
            <p:nvPr/>
          </p:nvSpPr>
          <p:spPr>
            <a:xfrm>
              <a:off x="2184787" y="3471265"/>
              <a:ext cx="171350" cy="7082"/>
            </a:xfrm>
            <a:custGeom>
              <a:avLst/>
              <a:gdLst/>
              <a:ahLst/>
              <a:cxnLst/>
              <a:rect l="l" t="t" r="r" b="b"/>
              <a:pathLst>
                <a:path w="4984" h="206" extrusionOk="0">
                  <a:moveTo>
                    <a:pt x="0" y="0"/>
                  </a:moveTo>
                  <a:lnTo>
                    <a:pt x="0" y="0"/>
                  </a:lnTo>
                  <a:lnTo>
                    <a:pt x="0" y="137"/>
                  </a:lnTo>
                  <a:lnTo>
                    <a:pt x="4983" y="205"/>
                  </a:lnTo>
                  <a:lnTo>
                    <a:pt x="4983" y="6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6" name="Google Shape;11466;p58"/>
            <p:cNvSpPr/>
            <p:nvPr/>
          </p:nvSpPr>
          <p:spPr>
            <a:xfrm>
              <a:off x="2121425" y="3677786"/>
              <a:ext cx="75120" cy="105615"/>
            </a:xfrm>
            <a:custGeom>
              <a:avLst/>
              <a:gdLst/>
              <a:ahLst/>
              <a:cxnLst/>
              <a:rect l="l" t="t" r="r" b="b"/>
              <a:pathLst>
                <a:path w="2185" h="3072" extrusionOk="0">
                  <a:moveTo>
                    <a:pt x="69" y="0"/>
                  </a:moveTo>
                  <a:lnTo>
                    <a:pt x="69" y="0"/>
                  </a:lnTo>
                  <a:lnTo>
                    <a:pt x="69" y="0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2116" y="3072"/>
                  </a:lnTo>
                  <a:lnTo>
                    <a:pt x="2185" y="3003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7" name="Google Shape;11467;p58"/>
            <p:cNvSpPr/>
            <p:nvPr/>
          </p:nvSpPr>
          <p:spPr>
            <a:xfrm>
              <a:off x="2034581" y="3673076"/>
              <a:ext cx="54011" cy="161964"/>
            </a:xfrm>
            <a:custGeom>
              <a:avLst/>
              <a:gdLst/>
              <a:ahLst/>
              <a:cxnLst/>
              <a:rect l="l" t="t" r="r" b="b"/>
              <a:pathLst>
                <a:path w="1571" h="4711" extrusionOk="0">
                  <a:moveTo>
                    <a:pt x="69" y="1"/>
                  </a:moveTo>
                  <a:lnTo>
                    <a:pt x="69" y="1"/>
                  </a:lnTo>
                  <a:lnTo>
                    <a:pt x="69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434" y="4710"/>
                  </a:lnTo>
                  <a:lnTo>
                    <a:pt x="1571" y="471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8" name="Google Shape;11468;p58"/>
            <p:cNvSpPr/>
            <p:nvPr/>
          </p:nvSpPr>
          <p:spPr>
            <a:xfrm>
              <a:off x="1487802" y="3105187"/>
              <a:ext cx="171350" cy="131435"/>
            </a:xfrm>
            <a:custGeom>
              <a:avLst/>
              <a:gdLst/>
              <a:ahLst/>
              <a:cxnLst/>
              <a:rect l="l" t="t" r="r" b="b"/>
              <a:pathLst>
                <a:path w="4984" h="3823" extrusionOk="0">
                  <a:moveTo>
                    <a:pt x="4984" y="3686"/>
                  </a:moveTo>
                  <a:lnTo>
                    <a:pt x="137" y="0"/>
                  </a:lnTo>
                  <a:lnTo>
                    <a:pt x="1" y="205"/>
                  </a:lnTo>
                  <a:lnTo>
                    <a:pt x="4915" y="3823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9" name="Google Shape;11469;p58"/>
            <p:cNvSpPr/>
            <p:nvPr/>
          </p:nvSpPr>
          <p:spPr>
            <a:xfrm>
              <a:off x="1398654" y="3274130"/>
              <a:ext cx="201845" cy="72782"/>
            </a:xfrm>
            <a:custGeom>
              <a:avLst/>
              <a:gdLst/>
              <a:ahLst/>
              <a:cxnLst/>
              <a:rect l="l" t="t" r="r" b="b"/>
              <a:pathLst>
                <a:path w="5871" h="2117" extrusionOk="0">
                  <a:moveTo>
                    <a:pt x="5802" y="2117"/>
                  </a:moveTo>
                  <a:cubicBezTo>
                    <a:pt x="5802" y="2049"/>
                    <a:pt x="5802" y="2049"/>
                    <a:pt x="5870" y="1980"/>
                  </a:cubicBezTo>
                  <a:lnTo>
                    <a:pt x="68" y="1"/>
                  </a:lnTo>
                  <a:lnTo>
                    <a:pt x="0" y="206"/>
                  </a:lnTo>
                  <a:lnTo>
                    <a:pt x="0" y="206"/>
                  </a:lnTo>
                  <a:lnTo>
                    <a:pt x="5802" y="2117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0" name="Google Shape;11470;p58"/>
            <p:cNvSpPr/>
            <p:nvPr/>
          </p:nvSpPr>
          <p:spPr>
            <a:xfrm>
              <a:off x="2471070" y="3842053"/>
              <a:ext cx="93892" cy="75120"/>
            </a:xfrm>
            <a:custGeom>
              <a:avLst/>
              <a:gdLst/>
              <a:ahLst/>
              <a:cxnLst/>
              <a:rect l="l" t="t" r="r" b="b"/>
              <a:pathLst>
                <a:path w="2731" h="2185" extrusionOk="0">
                  <a:moveTo>
                    <a:pt x="2594" y="2184"/>
                  </a:moveTo>
                  <a:lnTo>
                    <a:pt x="2594" y="2184"/>
                  </a:lnTo>
                  <a:lnTo>
                    <a:pt x="2731" y="1980"/>
                  </a:lnTo>
                  <a:lnTo>
                    <a:pt x="2731" y="1980"/>
                  </a:lnTo>
                  <a:lnTo>
                    <a:pt x="205" y="0"/>
                  </a:lnTo>
                  <a:cubicBezTo>
                    <a:pt x="137" y="68"/>
                    <a:pt x="69" y="205"/>
                    <a:pt x="1" y="273"/>
                  </a:cubicBezTo>
                  <a:lnTo>
                    <a:pt x="2594" y="2184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1" name="Google Shape;11471;p58"/>
            <p:cNvSpPr/>
            <p:nvPr/>
          </p:nvSpPr>
          <p:spPr>
            <a:xfrm>
              <a:off x="1370497" y="3457169"/>
              <a:ext cx="208858" cy="9420"/>
            </a:xfrm>
            <a:custGeom>
              <a:avLst/>
              <a:gdLst/>
              <a:ahLst/>
              <a:cxnLst/>
              <a:rect l="l" t="t" r="r" b="b"/>
              <a:pathLst>
                <a:path w="6075" h="274" extrusionOk="0">
                  <a:moveTo>
                    <a:pt x="6075" y="137"/>
                  </a:moveTo>
                  <a:lnTo>
                    <a:pt x="0" y="1"/>
                  </a:lnTo>
                  <a:lnTo>
                    <a:pt x="0" y="274"/>
                  </a:lnTo>
                  <a:lnTo>
                    <a:pt x="6075" y="274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2" name="Google Shape;11472;p58"/>
            <p:cNvSpPr/>
            <p:nvPr/>
          </p:nvSpPr>
          <p:spPr>
            <a:xfrm>
              <a:off x="1236724" y="3454831"/>
              <a:ext cx="110325" cy="9420"/>
            </a:xfrm>
            <a:custGeom>
              <a:avLst/>
              <a:gdLst/>
              <a:ahLst/>
              <a:cxnLst/>
              <a:rect l="l" t="t" r="r" b="b"/>
              <a:pathLst>
                <a:path w="3209" h="274" extrusionOk="0">
                  <a:moveTo>
                    <a:pt x="0" y="274"/>
                  </a:moveTo>
                  <a:lnTo>
                    <a:pt x="0" y="274"/>
                  </a:lnTo>
                  <a:lnTo>
                    <a:pt x="3208" y="274"/>
                  </a:lnTo>
                  <a:lnTo>
                    <a:pt x="3208" y="69"/>
                  </a:lnTo>
                  <a:lnTo>
                    <a:pt x="0" y="1"/>
                  </a:lnTo>
                  <a:lnTo>
                    <a:pt x="0" y="1"/>
                  </a:lnTo>
                  <a:cubicBezTo>
                    <a:pt x="0" y="69"/>
                    <a:pt x="0" y="137"/>
                    <a:pt x="0" y="205"/>
                  </a:cubicBezTo>
                  <a:lnTo>
                    <a:pt x="0" y="205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3" name="Google Shape;11473;p58"/>
            <p:cNvSpPr/>
            <p:nvPr/>
          </p:nvSpPr>
          <p:spPr>
            <a:xfrm>
              <a:off x="2041629" y="3109863"/>
              <a:ext cx="58721" cy="161964"/>
            </a:xfrm>
            <a:custGeom>
              <a:avLst/>
              <a:gdLst/>
              <a:ahLst/>
              <a:cxnLst/>
              <a:rect l="l" t="t" r="r" b="b"/>
              <a:pathLst>
                <a:path w="1708" h="4711" extrusionOk="0">
                  <a:moveTo>
                    <a:pt x="1" y="4642"/>
                  </a:moveTo>
                  <a:lnTo>
                    <a:pt x="69" y="4711"/>
                  </a:lnTo>
                  <a:lnTo>
                    <a:pt x="69" y="4711"/>
                  </a:lnTo>
                  <a:lnTo>
                    <a:pt x="1707" y="69"/>
                  </a:lnTo>
                  <a:lnTo>
                    <a:pt x="1571" y="1"/>
                  </a:lnTo>
                  <a:lnTo>
                    <a:pt x="1" y="4642"/>
                  </a:lnTo>
                  <a:lnTo>
                    <a:pt x="1" y="4642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4" name="Google Shape;11474;p58"/>
            <p:cNvSpPr/>
            <p:nvPr/>
          </p:nvSpPr>
          <p:spPr>
            <a:xfrm>
              <a:off x="2288030" y="3705943"/>
              <a:ext cx="171350" cy="131435"/>
            </a:xfrm>
            <a:custGeom>
              <a:avLst/>
              <a:gdLst/>
              <a:ahLst/>
              <a:cxnLst/>
              <a:rect l="l" t="t" r="r" b="b"/>
              <a:pathLst>
                <a:path w="4984" h="3823" extrusionOk="0">
                  <a:moveTo>
                    <a:pt x="1" y="137"/>
                  </a:moveTo>
                  <a:lnTo>
                    <a:pt x="4847" y="3823"/>
                  </a:lnTo>
                  <a:lnTo>
                    <a:pt x="4983" y="3618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5" name="Google Shape;11475;p58"/>
            <p:cNvSpPr/>
            <p:nvPr/>
          </p:nvSpPr>
          <p:spPr>
            <a:xfrm>
              <a:off x="2346717" y="3595652"/>
              <a:ext cx="201845" cy="70410"/>
            </a:xfrm>
            <a:custGeom>
              <a:avLst/>
              <a:gdLst/>
              <a:ahLst/>
              <a:cxnLst/>
              <a:rect l="l" t="t" r="r" b="b"/>
              <a:pathLst>
                <a:path w="5871" h="2048" extrusionOk="0">
                  <a:moveTo>
                    <a:pt x="68" y="0"/>
                  </a:moveTo>
                  <a:lnTo>
                    <a:pt x="0" y="68"/>
                  </a:lnTo>
                  <a:lnTo>
                    <a:pt x="5802" y="2048"/>
                  </a:lnTo>
                  <a:cubicBezTo>
                    <a:pt x="5802" y="2048"/>
                    <a:pt x="5802" y="1911"/>
                    <a:pt x="5870" y="1843"/>
                  </a:cubicBezTo>
                  <a:lnTo>
                    <a:pt x="5870" y="1843"/>
                  </a:lnTo>
                  <a:lnTo>
                    <a:pt x="6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6" name="Google Shape;11476;p58"/>
            <p:cNvSpPr/>
            <p:nvPr/>
          </p:nvSpPr>
          <p:spPr>
            <a:xfrm>
              <a:off x="2569637" y="3199044"/>
              <a:ext cx="253484" cy="86878"/>
            </a:xfrm>
            <a:custGeom>
              <a:avLst/>
              <a:gdLst/>
              <a:ahLst/>
              <a:cxnLst/>
              <a:rect l="l" t="t" r="r" b="b"/>
              <a:pathLst>
                <a:path w="7373" h="2527" extrusionOk="0">
                  <a:moveTo>
                    <a:pt x="69" y="2526"/>
                  </a:moveTo>
                  <a:lnTo>
                    <a:pt x="7372" y="274"/>
                  </a:lnTo>
                  <a:lnTo>
                    <a:pt x="7372" y="274"/>
                  </a:lnTo>
                  <a:lnTo>
                    <a:pt x="7304" y="1"/>
                  </a:lnTo>
                  <a:lnTo>
                    <a:pt x="7304" y="1"/>
                  </a:lnTo>
                  <a:lnTo>
                    <a:pt x="0" y="2321"/>
                  </a:lnTo>
                  <a:cubicBezTo>
                    <a:pt x="0" y="2390"/>
                    <a:pt x="69" y="2458"/>
                    <a:pt x="69" y="2526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7" name="Google Shape;11477;p58"/>
            <p:cNvSpPr/>
            <p:nvPr/>
          </p:nvSpPr>
          <p:spPr>
            <a:xfrm>
              <a:off x="1858590" y="3107525"/>
              <a:ext cx="54011" cy="161964"/>
            </a:xfrm>
            <a:custGeom>
              <a:avLst/>
              <a:gdLst/>
              <a:ahLst/>
              <a:cxnLst/>
              <a:rect l="l" t="t" r="r" b="b"/>
              <a:pathLst>
                <a:path w="1571" h="4711" extrusionOk="0">
                  <a:moveTo>
                    <a:pt x="1502" y="4710"/>
                  </a:moveTo>
                  <a:lnTo>
                    <a:pt x="1570" y="4710"/>
                  </a:lnTo>
                  <a:lnTo>
                    <a:pt x="137" y="1"/>
                  </a:lnTo>
                  <a:lnTo>
                    <a:pt x="1" y="1"/>
                  </a:lnTo>
                  <a:lnTo>
                    <a:pt x="1502" y="4642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8" name="Google Shape;11478;p58"/>
            <p:cNvSpPr/>
            <p:nvPr/>
          </p:nvSpPr>
          <p:spPr>
            <a:xfrm>
              <a:off x="2144872" y="3248311"/>
              <a:ext cx="140855" cy="100974"/>
            </a:xfrm>
            <a:custGeom>
              <a:avLst/>
              <a:gdLst/>
              <a:ahLst/>
              <a:cxnLst/>
              <a:rect l="l" t="t" r="r" b="b"/>
              <a:pathLst>
                <a:path w="4097" h="2937" extrusionOk="0">
                  <a:moveTo>
                    <a:pt x="1" y="2868"/>
                  </a:moveTo>
                  <a:lnTo>
                    <a:pt x="1" y="2936"/>
                  </a:lnTo>
                  <a:lnTo>
                    <a:pt x="1" y="2936"/>
                  </a:lnTo>
                  <a:lnTo>
                    <a:pt x="4096" y="138"/>
                  </a:lnTo>
                  <a:lnTo>
                    <a:pt x="3960" y="1"/>
                  </a:lnTo>
                  <a:lnTo>
                    <a:pt x="1" y="2868"/>
                  </a:lnTo>
                  <a:lnTo>
                    <a:pt x="1" y="2868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9" name="Google Shape;11479;p58"/>
            <p:cNvSpPr/>
            <p:nvPr/>
          </p:nvSpPr>
          <p:spPr>
            <a:xfrm>
              <a:off x="2123763" y="3161501"/>
              <a:ext cx="77493" cy="105650"/>
            </a:xfrm>
            <a:custGeom>
              <a:avLst/>
              <a:gdLst/>
              <a:ahLst/>
              <a:cxnLst/>
              <a:rect l="l" t="t" r="r" b="b"/>
              <a:pathLst>
                <a:path w="2254" h="3073" extrusionOk="0">
                  <a:moveTo>
                    <a:pt x="1" y="3004"/>
                  </a:moveTo>
                  <a:lnTo>
                    <a:pt x="69" y="3072"/>
                  </a:lnTo>
                  <a:lnTo>
                    <a:pt x="69" y="3072"/>
                  </a:lnTo>
                  <a:lnTo>
                    <a:pt x="2253" y="137"/>
                  </a:lnTo>
                  <a:lnTo>
                    <a:pt x="2185" y="0"/>
                  </a:lnTo>
                  <a:lnTo>
                    <a:pt x="1" y="3004"/>
                  </a:lnTo>
                  <a:lnTo>
                    <a:pt x="1" y="3004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0" name="Google Shape;11480;p58"/>
            <p:cNvSpPr/>
            <p:nvPr/>
          </p:nvSpPr>
          <p:spPr>
            <a:xfrm>
              <a:off x="1609851" y="3346878"/>
              <a:ext cx="122049" cy="44625"/>
            </a:xfrm>
            <a:custGeom>
              <a:avLst/>
              <a:gdLst/>
              <a:ahLst/>
              <a:cxnLst/>
              <a:rect l="l" t="t" r="r" b="b"/>
              <a:pathLst>
                <a:path w="3550" h="1298" extrusionOk="0">
                  <a:moveTo>
                    <a:pt x="3550" y="1298"/>
                  </a:moveTo>
                  <a:lnTo>
                    <a:pt x="3550" y="1161"/>
                  </a:lnTo>
                  <a:lnTo>
                    <a:pt x="3550" y="1161"/>
                  </a:lnTo>
                  <a:lnTo>
                    <a:pt x="69" y="1"/>
                  </a:lnTo>
                  <a:cubicBezTo>
                    <a:pt x="69" y="69"/>
                    <a:pt x="0" y="69"/>
                    <a:pt x="0" y="137"/>
                  </a:cubicBezTo>
                  <a:lnTo>
                    <a:pt x="0" y="137"/>
                  </a:lnTo>
                  <a:lnTo>
                    <a:pt x="3481" y="1298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1" name="Google Shape;11481;p58"/>
            <p:cNvSpPr/>
            <p:nvPr/>
          </p:nvSpPr>
          <p:spPr>
            <a:xfrm>
              <a:off x="1382221" y="3023053"/>
              <a:ext cx="91554" cy="75120"/>
            </a:xfrm>
            <a:custGeom>
              <a:avLst/>
              <a:gdLst/>
              <a:ahLst/>
              <a:cxnLst/>
              <a:rect l="l" t="t" r="r" b="b"/>
              <a:pathLst>
                <a:path w="2663" h="2185" extrusionOk="0">
                  <a:moveTo>
                    <a:pt x="137" y="69"/>
                  </a:moveTo>
                  <a:lnTo>
                    <a:pt x="0" y="273"/>
                  </a:lnTo>
                  <a:lnTo>
                    <a:pt x="0" y="273"/>
                  </a:lnTo>
                  <a:lnTo>
                    <a:pt x="2526" y="2185"/>
                  </a:lnTo>
                  <a:lnTo>
                    <a:pt x="2662" y="1980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2" name="Google Shape;11482;p58"/>
            <p:cNvSpPr/>
            <p:nvPr/>
          </p:nvSpPr>
          <p:spPr>
            <a:xfrm>
              <a:off x="2215282" y="3551061"/>
              <a:ext cx="119711" cy="44625"/>
            </a:xfrm>
            <a:custGeom>
              <a:avLst/>
              <a:gdLst/>
              <a:ahLst/>
              <a:cxnLst/>
              <a:rect l="l" t="t" r="r" b="b"/>
              <a:pathLst>
                <a:path w="3482" h="1298" extrusionOk="0">
                  <a:moveTo>
                    <a:pt x="1" y="0"/>
                  </a:moveTo>
                  <a:lnTo>
                    <a:pt x="1" y="68"/>
                  </a:lnTo>
                  <a:lnTo>
                    <a:pt x="1" y="68"/>
                  </a:lnTo>
                  <a:lnTo>
                    <a:pt x="3482" y="1297"/>
                  </a:lnTo>
                  <a:lnTo>
                    <a:pt x="3482" y="1161"/>
                  </a:lnTo>
                  <a:lnTo>
                    <a:pt x="3482" y="1161"/>
                  </a:lnTo>
                  <a:lnTo>
                    <a:pt x="1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3" name="Google Shape;11483;p58"/>
            <p:cNvSpPr/>
            <p:nvPr/>
          </p:nvSpPr>
          <p:spPr>
            <a:xfrm>
              <a:off x="2349055" y="3285888"/>
              <a:ext cx="201845" cy="68072"/>
            </a:xfrm>
            <a:custGeom>
              <a:avLst/>
              <a:gdLst/>
              <a:ahLst/>
              <a:cxnLst/>
              <a:rect l="l" t="t" r="r" b="b"/>
              <a:pathLst>
                <a:path w="5871" h="1980" extrusionOk="0">
                  <a:moveTo>
                    <a:pt x="5802" y="0"/>
                  </a:moveTo>
                  <a:lnTo>
                    <a:pt x="0" y="1843"/>
                  </a:lnTo>
                  <a:lnTo>
                    <a:pt x="69" y="1980"/>
                  </a:lnTo>
                  <a:lnTo>
                    <a:pt x="5870" y="205"/>
                  </a:lnTo>
                  <a:cubicBezTo>
                    <a:pt x="5870" y="137"/>
                    <a:pt x="5802" y="68"/>
                    <a:pt x="580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4" name="Google Shape;11484;p58"/>
            <p:cNvSpPr/>
            <p:nvPr/>
          </p:nvSpPr>
          <p:spPr>
            <a:xfrm>
              <a:off x="1396282" y="3586266"/>
              <a:ext cx="201845" cy="70410"/>
            </a:xfrm>
            <a:custGeom>
              <a:avLst/>
              <a:gdLst/>
              <a:ahLst/>
              <a:cxnLst/>
              <a:rect l="l" t="t" r="r" b="b"/>
              <a:pathLst>
                <a:path w="5871" h="2048" extrusionOk="0">
                  <a:moveTo>
                    <a:pt x="5871" y="137"/>
                  </a:moveTo>
                  <a:cubicBezTo>
                    <a:pt x="5803" y="137"/>
                    <a:pt x="5803" y="68"/>
                    <a:pt x="5803" y="0"/>
                  </a:cubicBezTo>
                  <a:lnTo>
                    <a:pt x="1" y="1775"/>
                  </a:lnTo>
                  <a:cubicBezTo>
                    <a:pt x="1" y="1843"/>
                    <a:pt x="1" y="1980"/>
                    <a:pt x="69" y="2048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5" name="Google Shape;11485;p58"/>
            <p:cNvSpPr/>
            <p:nvPr/>
          </p:nvSpPr>
          <p:spPr>
            <a:xfrm>
              <a:off x="1128771" y="3184983"/>
              <a:ext cx="253484" cy="89182"/>
            </a:xfrm>
            <a:custGeom>
              <a:avLst/>
              <a:gdLst/>
              <a:ahLst/>
              <a:cxnLst/>
              <a:rect l="l" t="t" r="r" b="b"/>
              <a:pathLst>
                <a:path w="7373" h="2594" extrusionOk="0">
                  <a:moveTo>
                    <a:pt x="7304" y="2594"/>
                  </a:moveTo>
                  <a:lnTo>
                    <a:pt x="7372" y="2389"/>
                  </a:lnTo>
                  <a:lnTo>
                    <a:pt x="137" y="0"/>
                  </a:lnTo>
                  <a:lnTo>
                    <a:pt x="137" y="0"/>
                  </a:lnTo>
                  <a:cubicBezTo>
                    <a:pt x="137" y="68"/>
                    <a:pt x="69" y="137"/>
                    <a:pt x="1" y="205"/>
                  </a:cubicBezTo>
                  <a:lnTo>
                    <a:pt x="1" y="205"/>
                  </a:lnTo>
                  <a:lnTo>
                    <a:pt x="7304" y="2594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6" name="Google Shape;11486;p58"/>
            <p:cNvSpPr/>
            <p:nvPr/>
          </p:nvSpPr>
          <p:spPr>
            <a:xfrm>
              <a:off x="2342007" y="2755508"/>
              <a:ext cx="164302" cy="215941"/>
            </a:xfrm>
            <a:custGeom>
              <a:avLst/>
              <a:gdLst/>
              <a:ahLst/>
              <a:cxnLst/>
              <a:rect l="l" t="t" r="r" b="b"/>
              <a:pathLst>
                <a:path w="4779" h="6281" extrusionOk="0">
                  <a:moveTo>
                    <a:pt x="205" y="6281"/>
                  </a:moveTo>
                  <a:lnTo>
                    <a:pt x="4779" y="137"/>
                  </a:lnTo>
                  <a:lnTo>
                    <a:pt x="4779" y="137"/>
                  </a:lnTo>
                  <a:lnTo>
                    <a:pt x="4642" y="1"/>
                  </a:lnTo>
                  <a:lnTo>
                    <a:pt x="4642" y="1"/>
                  </a:lnTo>
                  <a:lnTo>
                    <a:pt x="4574" y="1"/>
                  </a:lnTo>
                  <a:lnTo>
                    <a:pt x="4574" y="1"/>
                  </a:lnTo>
                  <a:lnTo>
                    <a:pt x="1" y="6144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7" name="Google Shape;11487;p58"/>
            <p:cNvSpPr/>
            <p:nvPr/>
          </p:nvSpPr>
          <p:spPr>
            <a:xfrm>
              <a:off x="1454969" y="2743784"/>
              <a:ext cx="159592" cy="220616"/>
            </a:xfrm>
            <a:custGeom>
              <a:avLst/>
              <a:gdLst/>
              <a:ahLst/>
              <a:cxnLst/>
              <a:rect l="l" t="t" r="r" b="b"/>
              <a:pathLst>
                <a:path w="4642" h="6417" extrusionOk="0">
                  <a:moveTo>
                    <a:pt x="4642" y="6280"/>
                  </a:moveTo>
                  <a:lnTo>
                    <a:pt x="205" y="1"/>
                  </a:lnTo>
                  <a:lnTo>
                    <a:pt x="205" y="1"/>
                  </a:lnTo>
                  <a:lnTo>
                    <a:pt x="0" y="205"/>
                  </a:lnTo>
                  <a:lnTo>
                    <a:pt x="0" y="205"/>
                  </a:lnTo>
                  <a:lnTo>
                    <a:pt x="4437" y="6417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8" name="Google Shape;11488;p58"/>
            <p:cNvSpPr/>
            <p:nvPr/>
          </p:nvSpPr>
          <p:spPr>
            <a:xfrm>
              <a:off x="2170692" y="2771942"/>
              <a:ext cx="44625" cy="107988"/>
            </a:xfrm>
            <a:custGeom>
              <a:avLst/>
              <a:gdLst/>
              <a:ahLst/>
              <a:cxnLst/>
              <a:rect l="l" t="t" r="r" b="b"/>
              <a:pathLst>
                <a:path w="1298" h="3141" extrusionOk="0">
                  <a:moveTo>
                    <a:pt x="1" y="3072"/>
                  </a:moveTo>
                  <a:lnTo>
                    <a:pt x="274" y="3141"/>
                  </a:lnTo>
                  <a:lnTo>
                    <a:pt x="1298" y="69"/>
                  </a:lnTo>
                  <a:lnTo>
                    <a:pt x="1298" y="69"/>
                  </a:lnTo>
                  <a:lnTo>
                    <a:pt x="1093" y="69"/>
                  </a:lnTo>
                  <a:lnTo>
                    <a:pt x="1093" y="1"/>
                  </a:lnTo>
                  <a:lnTo>
                    <a:pt x="1093" y="1"/>
                  </a:lnTo>
                  <a:lnTo>
                    <a:pt x="109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9" name="Google Shape;11489;p58"/>
            <p:cNvSpPr/>
            <p:nvPr/>
          </p:nvSpPr>
          <p:spPr>
            <a:xfrm>
              <a:off x="1752975" y="2764894"/>
              <a:ext cx="39950" cy="110360"/>
            </a:xfrm>
            <a:custGeom>
              <a:avLst/>
              <a:gdLst/>
              <a:ahLst/>
              <a:cxnLst/>
              <a:rect l="l" t="t" r="r" b="b"/>
              <a:pathLst>
                <a:path w="1162" h="3210" extrusionOk="0">
                  <a:moveTo>
                    <a:pt x="1161" y="3141"/>
                  </a:moveTo>
                  <a:lnTo>
                    <a:pt x="206" y="1"/>
                  </a:lnTo>
                  <a:lnTo>
                    <a:pt x="206" y="1"/>
                  </a:lnTo>
                  <a:lnTo>
                    <a:pt x="1" y="69"/>
                  </a:lnTo>
                  <a:lnTo>
                    <a:pt x="1" y="69"/>
                  </a:lnTo>
                  <a:lnTo>
                    <a:pt x="957" y="320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0" name="Google Shape;11490;p58"/>
            <p:cNvSpPr/>
            <p:nvPr/>
          </p:nvSpPr>
          <p:spPr>
            <a:xfrm>
              <a:off x="1370497" y="3830295"/>
              <a:ext cx="93892" cy="68107"/>
            </a:xfrm>
            <a:custGeom>
              <a:avLst/>
              <a:gdLst/>
              <a:ahLst/>
              <a:cxnLst/>
              <a:rect l="l" t="t" r="r" b="b"/>
              <a:pathLst>
                <a:path w="2731" h="1981" extrusionOk="0">
                  <a:moveTo>
                    <a:pt x="2594" y="1"/>
                  </a:moveTo>
                  <a:lnTo>
                    <a:pt x="0" y="1776"/>
                  </a:lnTo>
                  <a:lnTo>
                    <a:pt x="0" y="1776"/>
                  </a:lnTo>
                  <a:lnTo>
                    <a:pt x="137" y="1980"/>
                  </a:lnTo>
                  <a:lnTo>
                    <a:pt x="137" y="1980"/>
                  </a:lnTo>
                  <a:lnTo>
                    <a:pt x="2730" y="6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1" name="Google Shape;11491;p58"/>
            <p:cNvSpPr/>
            <p:nvPr/>
          </p:nvSpPr>
          <p:spPr>
            <a:xfrm>
              <a:off x="1975929" y="2579517"/>
              <a:ext cx="11758" cy="265207"/>
            </a:xfrm>
            <a:custGeom>
              <a:avLst/>
              <a:gdLst/>
              <a:ahLst/>
              <a:cxnLst/>
              <a:rect l="l" t="t" r="r" b="b"/>
              <a:pathLst>
                <a:path w="342" h="7714" extrusionOk="0">
                  <a:moveTo>
                    <a:pt x="0" y="7714"/>
                  </a:moveTo>
                  <a:lnTo>
                    <a:pt x="205" y="7714"/>
                  </a:lnTo>
                  <a:lnTo>
                    <a:pt x="342" y="69"/>
                  </a:lnTo>
                  <a:lnTo>
                    <a:pt x="69" y="69"/>
                  </a:lnTo>
                  <a:lnTo>
                    <a:pt x="69" y="1"/>
                  </a:lnTo>
                  <a:lnTo>
                    <a:pt x="69" y="69"/>
                  </a:lnTo>
                  <a:lnTo>
                    <a:pt x="69" y="6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2" name="Google Shape;11492;p58"/>
            <p:cNvSpPr/>
            <p:nvPr/>
          </p:nvSpPr>
          <p:spPr>
            <a:xfrm>
              <a:off x="1124096" y="3654304"/>
              <a:ext cx="253449" cy="86878"/>
            </a:xfrm>
            <a:custGeom>
              <a:avLst/>
              <a:gdLst/>
              <a:ahLst/>
              <a:cxnLst/>
              <a:rect l="l" t="t" r="r" b="b"/>
              <a:pathLst>
                <a:path w="7372" h="2527" extrusionOk="0">
                  <a:moveTo>
                    <a:pt x="7304" y="1"/>
                  </a:moveTo>
                  <a:lnTo>
                    <a:pt x="0" y="2253"/>
                  </a:lnTo>
                  <a:lnTo>
                    <a:pt x="0" y="2253"/>
                  </a:lnTo>
                  <a:cubicBezTo>
                    <a:pt x="0" y="2390"/>
                    <a:pt x="68" y="2458"/>
                    <a:pt x="68" y="2526"/>
                  </a:cubicBezTo>
                  <a:lnTo>
                    <a:pt x="68" y="2526"/>
                  </a:lnTo>
                  <a:lnTo>
                    <a:pt x="68" y="2526"/>
                  </a:lnTo>
                  <a:lnTo>
                    <a:pt x="68" y="2526"/>
                  </a:lnTo>
                  <a:lnTo>
                    <a:pt x="7372" y="205"/>
                  </a:lnTo>
                  <a:cubicBezTo>
                    <a:pt x="7372" y="137"/>
                    <a:pt x="7304" y="69"/>
                    <a:pt x="730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3" name="Google Shape;11493;p58"/>
            <p:cNvSpPr/>
            <p:nvPr/>
          </p:nvSpPr>
          <p:spPr>
            <a:xfrm>
              <a:off x="2332621" y="3978164"/>
              <a:ext cx="159592" cy="220616"/>
            </a:xfrm>
            <a:custGeom>
              <a:avLst/>
              <a:gdLst/>
              <a:ahLst/>
              <a:cxnLst/>
              <a:rect l="l" t="t" r="r" b="b"/>
              <a:pathLst>
                <a:path w="4642" h="6417" extrusionOk="0">
                  <a:moveTo>
                    <a:pt x="0" y="137"/>
                  </a:moveTo>
                  <a:lnTo>
                    <a:pt x="4437" y="6416"/>
                  </a:lnTo>
                  <a:lnTo>
                    <a:pt x="4437" y="6416"/>
                  </a:lnTo>
                  <a:lnTo>
                    <a:pt x="4642" y="6280"/>
                  </a:lnTo>
                  <a:lnTo>
                    <a:pt x="4642" y="6280"/>
                  </a:lnTo>
                  <a:lnTo>
                    <a:pt x="20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4" name="Google Shape;11494;p58"/>
            <p:cNvSpPr/>
            <p:nvPr/>
          </p:nvSpPr>
          <p:spPr>
            <a:xfrm>
              <a:off x="2154258" y="4067311"/>
              <a:ext cx="39950" cy="110325"/>
            </a:xfrm>
            <a:custGeom>
              <a:avLst/>
              <a:gdLst/>
              <a:ahLst/>
              <a:cxnLst/>
              <a:rect l="l" t="t" r="r" b="b"/>
              <a:pathLst>
                <a:path w="1162" h="3209" extrusionOk="0">
                  <a:moveTo>
                    <a:pt x="1" y="69"/>
                  </a:moveTo>
                  <a:lnTo>
                    <a:pt x="888" y="3209"/>
                  </a:lnTo>
                  <a:lnTo>
                    <a:pt x="888" y="3209"/>
                  </a:lnTo>
                  <a:lnTo>
                    <a:pt x="1161" y="3072"/>
                  </a:lnTo>
                  <a:lnTo>
                    <a:pt x="1161" y="3072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5" name="Google Shape;11495;p58"/>
            <p:cNvSpPr/>
            <p:nvPr/>
          </p:nvSpPr>
          <p:spPr>
            <a:xfrm>
              <a:off x="2567299" y="3666028"/>
              <a:ext cx="251112" cy="93926"/>
            </a:xfrm>
            <a:custGeom>
              <a:avLst/>
              <a:gdLst/>
              <a:ahLst/>
              <a:cxnLst/>
              <a:rect l="l" t="t" r="r" b="b"/>
              <a:pathLst>
                <a:path w="7304" h="2732" extrusionOk="0">
                  <a:moveTo>
                    <a:pt x="68" y="1"/>
                  </a:moveTo>
                  <a:cubicBezTo>
                    <a:pt x="0" y="1"/>
                    <a:pt x="0" y="1"/>
                    <a:pt x="68" y="69"/>
                  </a:cubicBezTo>
                  <a:cubicBezTo>
                    <a:pt x="0" y="137"/>
                    <a:pt x="0" y="206"/>
                    <a:pt x="0" y="274"/>
                  </a:cubicBezTo>
                  <a:lnTo>
                    <a:pt x="7167" y="2731"/>
                  </a:lnTo>
                  <a:lnTo>
                    <a:pt x="7167" y="2731"/>
                  </a:lnTo>
                  <a:lnTo>
                    <a:pt x="7304" y="2458"/>
                  </a:lnTo>
                  <a:lnTo>
                    <a:pt x="7304" y="239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6" name="Google Shape;11496;p58"/>
            <p:cNvSpPr/>
            <p:nvPr/>
          </p:nvSpPr>
          <p:spPr>
            <a:xfrm>
              <a:off x="1729527" y="4062635"/>
              <a:ext cx="44625" cy="105615"/>
            </a:xfrm>
            <a:custGeom>
              <a:avLst/>
              <a:gdLst/>
              <a:ahLst/>
              <a:cxnLst/>
              <a:rect l="l" t="t" r="r" b="b"/>
              <a:pathLst>
                <a:path w="1298" h="3072" extrusionOk="0">
                  <a:moveTo>
                    <a:pt x="1093" y="0"/>
                  </a:moveTo>
                  <a:lnTo>
                    <a:pt x="0" y="3004"/>
                  </a:lnTo>
                  <a:lnTo>
                    <a:pt x="0" y="3004"/>
                  </a:lnTo>
                  <a:lnTo>
                    <a:pt x="273" y="3072"/>
                  </a:lnTo>
                  <a:lnTo>
                    <a:pt x="273" y="3072"/>
                  </a:lnTo>
                  <a:lnTo>
                    <a:pt x="1297" y="6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7" name="Google Shape;11497;p58"/>
            <p:cNvSpPr/>
            <p:nvPr/>
          </p:nvSpPr>
          <p:spPr>
            <a:xfrm>
              <a:off x="1438535" y="3971116"/>
              <a:ext cx="166640" cy="215906"/>
            </a:xfrm>
            <a:custGeom>
              <a:avLst/>
              <a:gdLst/>
              <a:ahLst/>
              <a:cxnLst/>
              <a:rect l="l" t="t" r="r" b="b"/>
              <a:pathLst>
                <a:path w="4847" h="6280" extrusionOk="0">
                  <a:moveTo>
                    <a:pt x="4574" y="0"/>
                  </a:moveTo>
                  <a:lnTo>
                    <a:pt x="1" y="6143"/>
                  </a:lnTo>
                  <a:lnTo>
                    <a:pt x="1" y="6143"/>
                  </a:lnTo>
                  <a:lnTo>
                    <a:pt x="274" y="6280"/>
                  </a:lnTo>
                  <a:lnTo>
                    <a:pt x="274" y="6280"/>
                  </a:lnTo>
                  <a:lnTo>
                    <a:pt x="4847" y="137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8" name="Google Shape;11498;p58"/>
            <p:cNvSpPr/>
            <p:nvPr/>
          </p:nvSpPr>
          <p:spPr>
            <a:xfrm>
              <a:off x="1959495" y="4095468"/>
              <a:ext cx="9420" cy="265207"/>
            </a:xfrm>
            <a:custGeom>
              <a:avLst/>
              <a:gdLst/>
              <a:ahLst/>
              <a:cxnLst/>
              <a:rect l="l" t="t" r="r" b="b"/>
              <a:pathLst>
                <a:path w="274" h="7714" extrusionOk="0">
                  <a:moveTo>
                    <a:pt x="69" y="69"/>
                  </a:moveTo>
                  <a:lnTo>
                    <a:pt x="1" y="7714"/>
                  </a:lnTo>
                  <a:lnTo>
                    <a:pt x="1" y="7714"/>
                  </a:lnTo>
                  <a:lnTo>
                    <a:pt x="274" y="7714"/>
                  </a:lnTo>
                  <a:lnTo>
                    <a:pt x="27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9" name="Google Shape;11499;p58"/>
            <p:cNvSpPr/>
            <p:nvPr/>
          </p:nvSpPr>
          <p:spPr>
            <a:xfrm>
              <a:off x="1973591" y="2865833"/>
              <a:ext cx="9420" cy="211231"/>
            </a:xfrm>
            <a:custGeom>
              <a:avLst/>
              <a:gdLst/>
              <a:ahLst/>
              <a:cxnLst/>
              <a:rect l="l" t="t" r="r" b="b"/>
              <a:pathLst>
                <a:path w="274" h="6144" extrusionOk="0">
                  <a:moveTo>
                    <a:pt x="0" y="6143"/>
                  </a:moveTo>
                  <a:lnTo>
                    <a:pt x="205" y="6143"/>
                  </a:lnTo>
                  <a:lnTo>
                    <a:pt x="273" y="0"/>
                  </a:lnTo>
                  <a:lnTo>
                    <a:pt x="6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0" name="Google Shape;11500;p58"/>
            <p:cNvSpPr/>
            <p:nvPr/>
          </p:nvSpPr>
          <p:spPr>
            <a:xfrm>
              <a:off x="1619236" y="2976124"/>
              <a:ext cx="126759" cy="176026"/>
            </a:xfrm>
            <a:custGeom>
              <a:avLst/>
              <a:gdLst/>
              <a:ahLst/>
              <a:cxnLst/>
              <a:rect l="l" t="t" r="r" b="b"/>
              <a:pathLst>
                <a:path w="3687" h="5120" extrusionOk="0">
                  <a:moveTo>
                    <a:pt x="2458" y="3550"/>
                  </a:moveTo>
                  <a:lnTo>
                    <a:pt x="3550" y="5119"/>
                  </a:lnTo>
                  <a:lnTo>
                    <a:pt x="3686" y="4983"/>
                  </a:lnTo>
                  <a:lnTo>
                    <a:pt x="205" y="0"/>
                  </a:lnTo>
                  <a:lnTo>
                    <a:pt x="0" y="137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1" name="Google Shape;11501;p58"/>
            <p:cNvSpPr/>
            <p:nvPr/>
          </p:nvSpPr>
          <p:spPr>
            <a:xfrm>
              <a:off x="1609851" y="3785705"/>
              <a:ext cx="129097" cy="173688"/>
            </a:xfrm>
            <a:custGeom>
              <a:avLst/>
              <a:gdLst/>
              <a:ahLst/>
              <a:cxnLst/>
              <a:rect l="l" t="t" r="r" b="b"/>
              <a:pathLst>
                <a:path w="3755" h="5052" extrusionOk="0">
                  <a:moveTo>
                    <a:pt x="3754" y="137"/>
                  </a:moveTo>
                  <a:lnTo>
                    <a:pt x="3686" y="1"/>
                  </a:lnTo>
                  <a:lnTo>
                    <a:pt x="0" y="4915"/>
                  </a:lnTo>
                  <a:lnTo>
                    <a:pt x="205" y="5052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2" name="Google Shape;11502;p58"/>
            <p:cNvSpPr/>
            <p:nvPr/>
          </p:nvSpPr>
          <p:spPr>
            <a:xfrm>
              <a:off x="1792890" y="2893991"/>
              <a:ext cx="65735" cy="201845"/>
            </a:xfrm>
            <a:custGeom>
              <a:avLst/>
              <a:gdLst/>
              <a:ahLst/>
              <a:cxnLst/>
              <a:rect l="l" t="t" r="r" b="b"/>
              <a:pathLst>
                <a:path w="1912" h="5871" extrusionOk="0">
                  <a:moveTo>
                    <a:pt x="1775" y="5870"/>
                  </a:moveTo>
                  <a:lnTo>
                    <a:pt x="1912" y="5802"/>
                  </a:lnTo>
                  <a:lnTo>
                    <a:pt x="205" y="0"/>
                  </a:lnTo>
                  <a:lnTo>
                    <a:pt x="0" y="68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3" name="Google Shape;11503;p58"/>
            <p:cNvSpPr/>
            <p:nvPr/>
          </p:nvSpPr>
          <p:spPr>
            <a:xfrm>
              <a:off x="1476078" y="3696557"/>
              <a:ext cx="176026" cy="124387"/>
            </a:xfrm>
            <a:custGeom>
              <a:avLst/>
              <a:gdLst/>
              <a:ahLst/>
              <a:cxnLst/>
              <a:rect l="l" t="t" r="r" b="b"/>
              <a:pathLst>
                <a:path w="5120" h="3618" extrusionOk="0">
                  <a:moveTo>
                    <a:pt x="5120" y="68"/>
                  </a:moveTo>
                  <a:lnTo>
                    <a:pt x="5052" y="0"/>
                  </a:lnTo>
                  <a:lnTo>
                    <a:pt x="1" y="3481"/>
                  </a:lnTo>
                  <a:lnTo>
                    <a:pt x="137" y="3618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4" name="Google Shape;11504;p58"/>
            <p:cNvSpPr/>
            <p:nvPr/>
          </p:nvSpPr>
          <p:spPr>
            <a:xfrm>
              <a:off x="2485165" y="3041825"/>
              <a:ext cx="93892" cy="72782"/>
            </a:xfrm>
            <a:custGeom>
              <a:avLst/>
              <a:gdLst/>
              <a:ahLst/>
              <a:cxnLst/>
              <a:rect l="l" t="t" r="r" b="b"/>
              <a:pathLst>
                <a:path w="2731" h="2117" extrusionOk="0">
                  <a:moveTo>
                    <a:pt x="68" y="2116"/>
                  </a:moveTo>
                  <a:lnTo>
                    <a:pt x="2730" y="205"/>
                  </a:lnTo>
                  <a:lnTo>
                    <a:pt x="2730" y="205"/>
                  </a:lnTo>
                  <a:lnTo>
                    <a:pt x="2594" y="69"/>
                  </a:lnTo>
                  <a:lnTo>
                    <a:pt x="2594" y="69"/>
                  </a:lnTo>
                  <a:lnTo>
                    <a:pt x="2594" y="0"/>
                  </a:lnTo>
                  <a:lnTo>
                    <a:pt x="2594" y="0"/>
                  </a:lnTo>
                  <a:lnTo>
                    <a:pt x="0" y="1912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5" name="Google Shape;11505;p58"/>
            <p:cNvSpPr/>
            <p:nvPr/>
          </p:nvSpPr>
          <p:spPr>
            <a:xfrm>
              <a:off x="2097943" y="2896328"/>
              <a:ext cx="75120" cy="201845"/>
            </a:xfrm>
            <a:custGeom>
              <a:avLst/>
              <a:gdLst/>
              <a:ahLst/>
              <a:cxnLst/>
              <a:rect l="l" t="t" r="r" b="b"/>
              <a:pathLst>
                <a:path w="2185" h="5871" extrusionOk="0">
                  <a:moveTo>
                    <a:pt x="1" y="5802"/>
                  </a:moveTo>
                  <a:lnTo>
                    <a:pt x="137" y="5871"/>
                  </a:lnTo>
                  <a:lnTo>
                    <a:pt x="2185" y="137"/>
                  </a:lnTo>
                  <a:lnTo>
                    <a:pt x="198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6" name="Google Shape;11506;p58"/>
            <p:cNvSpPr/>
            <p:nvPr/>
          </p:nvSpPr>
          <p:spPr>
            <a:xfrm>
              <a:off x="2295078" y="3119248"/>
              <a:ext cx="173688" cy="126759"/>
            </a:xfrm>
            <a:custGeom>
              <a:avLst/>
              <a:gdLst/>
              <a:ahLst/>
              <a:cxnLst/>
              <a:rect l="l" t="t" r="r" b="b"/>
              <a:pathLst>
                <a:path w="5052" h="3687" extrusionOk="0">
                  <a:moveTo>
                    <a:pt x="0" y="3618"/>
                  </a:moveTo>
                  <a:lnTo>
                    <a:pt x="69" y="3687"/>
                  </a:lnTo>
                  <a:lnTo>
                    <a:pt x="5051" y="206"/>
                  </a:lnTo>
                  <a:lnTo>
                    <a:pt x="4915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7" name="Google Shape;11507;p58"/>
            <p:cNvSpPr/>
            <p:nvPr/>
          </p:nvSpPr>
          <p:spPr>
            <a:xfrm>
              <a:off x="2205897" y="2983138"/>
              <a:ext cx="131435" cy="171350"/>
            </a:xfrm>
            <a:custGeom>
              <a:avLst/>
              <a:gdLst/>
              <a:ahLst/>
              <a:cxnLst/>
              <a:rect l="l" t="t" r="r" b="b"/>
              <a:pathLst>
                <a:path w="3823" h="4984" extrusionOk="0">
                  <a:moveTo>
                    <a:pt x="1" y="4915"/>
                  </a:moveTo>
                  <a:lnTo>
                    <a:pt x="137" y="4984"/>
                  </a:lnTo>
                  <a:lnTo>
                    <a:pt x="3823" y="137"/>
                  </a:lnTo>
                  <a:lnTo>
                    <a:pt x="3618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8" name="Google Shape;11508;p58"/>
            <p:cNvSpPr/>
            <p:nvPr/>
          </p:nvSpPr>
          <p:spPr>
            <a:xfrm>
              <a:off x="2367826" y="3473603"/>
              <a:ext cx="211231" cy="9420"/>
            </a:xfrm>
            <a:custGeom>
              <a:avLst/>
              <a:gdLst/>
              <a:ahLst/>
              <a:cxnLst/>
              <a:rect l="l" t="t" r="r" b="b"/>
              <a:pathLst>
                <a:path w="6144" h="274" extrusionOk="0">
                  <a:moveTo>
                    <a:pt x="0" y="1"/>
                  </a:moveTo>
                  <a:lnTo>
                    <a:pt x="0" y="137"/>
                  </a:lnTo>
                  <a:lnTo>
                    <a:pt x="6143" y="274"/>
                  </a:lnTo>
                  <a:lnTo>
                    <a:pt x="6143" y="6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9" name="Google Shape;11509;p58"/>
            <p:cNvSpPr/>
            <p:nvPr/>
          </p:nvSpPr>
          <p:spPr>
            <a:xfrm>
              <a:off x="2600132" y="3478313"/>
              <a:ext cx="110325" cy="9420"/>
            </a:xfrm>
            <a:custGeom>
              <a:avLst/>
              <a:gdLst/>
              <a:ahLst/>
              <a:cxnLst/>
              <a:rect l="l" t="t" r="r" b="b"/>
              <a:pathLst>
                <a:path w="3209" h="274" extrusionOk="0">
                  <a:moveTo>
                    <a:pt x="3209" y="205"/>
                  </a:moveTo>
                  <a:lnTo>
                    <a:pt x="3209" y="205"/>
                  </a:lnTo>
                  <a:lnTo>
                    <a:pt x="3209" y="0"/>
                  </a:lnTo>
                  <a:lnTo>
                    <a:pt x="3209" y="0"/>
                  </a:lnTo>
                  <a:lnTo>
                    <a:pt x="3209" y="0"/>
                  </a:lnTo>
                  <a:lnTo>
                    <a:pt x="3209" y="0"/>
                  </a:lnTo>
                  <a:lnTo>
                    <a:pt x="1" y="0"/>
                  </a:lnTo>
                  <a:cubicBezTo>
                    <a:pt x="1" y="68"/>
                    <a:pt x="1" y="137"/>
                    <a:pt x="1" y="205"/>
                  </a:cubicBezTo>
                  <a:lnTo>
                    <a:pt x="3209" y="273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0" name="Google Shape;11510;p58"/>
            <p:cNvSpPr/>
            <p:nvPr/>
          </p:nvSpPr>
          <p:spPr>
            <a:xfrm>
              <a:off x="2201221" y="3790415"/>
              <a:ext cx="124387" cy="176026"/>
            </a:xfrm>
            <a:custGeom>
              <a:avLst/>
              <a:gdLst/>
              <a:ahLst/>
              <a:cxnLst/>
              <a:rect l="l" t="t" r="r" b="b"/>
              <a:pathLst>
                <a:path w="3618" h="5120" extrusionOk="0">
                  <a:moveTo>
                    <a:pt x="68" y="0"/>
                  </a:moveTo>
                  <a:lnTo>
                    <a:pt x="0" y="137"/>
                  </a:lnTo>
                  <a:lnTo>
                    <a:pt x="3481" y="5120"/>
                  </a:lnTo>
                  <a:lnTo>
                    <a:pt x="3618" y="4983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1" name="Google Shape;11511;p58"/>
            <p:cNvSpPr/>
            <p:nvPr/>
          </p:nvSpPr>
          <p:spPr>
            <a:xfrm>
              <a:off x="2086220" y="3846729"/>
              <a:ext cx="68072" cy="204183"/>
            </a:xfrm>
            <a:custGeom>
              <a:avLst/>
              <a:gdLst/>
              <a:ahLst/>
              <a:cxnLst/>
              <a:rect l="l" t="t" r="r" b="b"/>
              <a:pathLst>
                <a:path w="1980" h="5939" extrusionOk="0">
                  <a:moveTo>
                    <a:pt x="205" y="1"/>
                  </a:moveTo>
                  <a:lnTo>
                    <a:pt x="0" y="69"/>
                  </a:lnTo>
                  <a:lnTo>
                    <a:pt x="1775" y="5939"/>
                  </a:lnTo>
                  <a:lnTo>
                    <a:pt x="1980" y="587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2" name="Google Shape;11512;p58"/>
            <p:cNvSpPr/>
            <p:nvPr/>
          </p:nvSpPr>
          <p:spPr>
            <a:xfrm>
              <a:off x="1774118" y="3844391"/>
              <a:ext cx="72782" cy="199507"/>
            </a:xfrm>
            <a:custGeom>
              <a:avLst/>
              <a:gdLst/>
              <a:ahLst/>
              <a:cxnLst/>
              <a:rect l="l" t="t" r="r" b="b"/>
              <a:pathLst>
                <a:path w="2117" h="5803" extrusionOk="0">
                  <a:moveTo>
                    <a:pt x="2116" y="69"/>
                  </a:moveTo>
                  <a:lnTo>
                    <a:pt x="1980" y="0"/>
                  </a:lnTo>
                  <a:lnTo>
                    <a:pt x="0" y="5734"/>
                  </a:lnTo>
                  <a:lnTo>
                    <a:pt x="205" y="5802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3" name="Google Shape;11513;p58"/>
            <p:cNvSpPr/>
            <p:nvPr/>
          </p:nvSpPr>
          <p:spPr>
            <a:xfrm>
              <a:off x="1961833" y="3865501"/>
              <a:ext cx="9420" cy="211231"/>
            </a:xfrm>
            <a:custGeom>
              <a:avLst/>
              <a:gdLst/>
              <a:ahLst/>
              <a:cxnLst/>
              <a:rect l="l" t="t" r="r" b="b"/>
              <a:pathLst>
                <a:path w="274" h="6144" extrusionOk="0">
                  <a:moveTo>
                    <a:pt x="274" y="2117"/>
                  </a:moveTo>
                  <a:lnTo>
                    <a:pt x="274" y="1"/>
                  </a:lnTo>
                  <a:lnTo>
                    <a:pt x="137" y="1"/>
                  </a:lnTo>
                  <a:lnTo>
                    <a:pt x="1" y="6144"/>
                  </a:lnTo>
                  <a:lnTo>
                    <a:pt x="274" y="6144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4" name="Google Shape;11514;p58"/>
            <p:cNvSpPr/>
            <p:nvPr/>
          </p:nvSpPr>
          <p:spPr>
            <a:xfrm>
              <a:off x="1961833" y="2563083"/>
              <a:ext cx="39950" cy="37577"/>
            </a:xfrm>
            <a:custGeom>
              <a:avLst/>
              <a:gdLst/>
              <a:ahLst/>
              <a:cxnLst/>
              <a:rect l="l" t="t" r="r" b="b"/>
              <a:pathLst>
                <a:path w="1162" h="1093" extrusionOk="0">
                  <a:moveTo>
                    <a:pt x="1161" y="547"/>
                  </a:moveTo>
                  <a:cubicBezTo>
                    <a:pt x="1161" y="820"/>
                    <a:pt x="888" y="1093"/>
                    <a:pt x="615" y="1093"/>
                  </a:cubicBezTo>
                  <a:cubicBezTo>
                    <a:pt x="274" y="1093"/>
                    <a:pt x="1" y="820"/>
                    <a:pt x="1" y="547"/>
                  </a:cubicBezTo>
                  <a:cubicBezTo>
                    <a:pt x="1" y="206"/>
                    <a:pt x="274" y="1"/>
                    <a:pt x="615" y="1"/>
                  </a:cubicBezTo>
                  <a:cubicBezTo>
                    <a:pt x="888" y="1"/>
                    <a:pt x="1161" y="206"/>
                    <a:pt x="1161" y="547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5" name="Google Shape;11515;p58"/>
            <p:cNvSpPr/>
            <p:nvPr/>
          </p:nvSpPr>
          <p:spPr>
            <a:xfrm>
              <a:off x="2799605" y="3182611"/>
              <a:ext cx="44625" cy="42287"/>
            </a:xfrm>
            <a:custGeom>
              <a:avLst/>
              <a:gdLst/>
              <a:ahLst/>
              <a:cxnLst/>
              <a:rect l="l" t="t" r="r" b="b"/>
              <a:pathLst>
                <a:path w="1298" h="1230" extrusionOk="0">
                  <a:moveTo>
                    <a:pt x="820" y="1161"/>
                  </a:moveTo>
                  <a:cubicBezTo>
                    <a:pt x="547" y="1229"/>
                    <a:pt x="205" y="1093"/>
                    <a:pt x="137" y="820"/>
                  </a:cubicBezTo>
                  <a:cubicBezTo>
                    <a:pt x="1" y="479"/>
                    <a:pt x="205" y="206"/>
                    <a:pt x="478" y="69"/>
                  </a:cubicBezTo>
                  <a:cubicBezTo>
                    <a:pt x="751" y="1"/>
                    <a:pt x="1093" y="137"/>
                    <a:pt x="1161" y="410"/>
                  </a:cubicBezTo>
                  <a:cubicBezTo>
                    <a:pt x="1298" y="752"/>
                    <a:pt x="1093" y="1025"/>
                    <a:pt x="820" y="116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6" name="Google Shape;11516;p58"/>
            <p:cNvSpPr/>
            <p:nvPr/>
          </p:nvSpPr>
          <p:spPr>
            <a:xfrm>
              <a:off x="1100614" y="3715329"/>
              <a:ext cx="44625" cy="46963"/>
            </a:xfrm>
            <a:custGeom>
              <a:avLst/>
              <a:gdLst/>
              <a:ahLst/>
              <a:cxnLst/>
              <a:rect l="l" t="t" r="r" b="b"/>
              <a:pathLst>
                <a:path w="1298" h="1366" extrusionOk="0">
                  <a:moveTo>
                    <a:pt x="888" y="1229"/>
                  </a:moveTo>
                  <a:cubicBezTo>
                    <a:pt x="410" y="1365"/>
                    <a:pt x="0" y="888"/>
                    <a:pt x="205" y="478"/>
                  </a:cubicBezTo>
                  <a:cubicBezTo>
                    <a:pt x="410" y="0"/>
                    <a:pt x="1093" y="68"/>
                    <a:pt x="1229" y="546"/>
                  </a:cubicBezTo>
                  <a:cubicBezTo>
                    <a:pt x="1297" y="819"/>
                    <a:pt x="1161" y="1161"/>
                    <a:pt x="888" y="1229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7" name="Google Shape;11517;p58"/>
            <p:cNvSpPr/>
            <p:nvPr/>
          </p:nvSpPr>
          <p:spPr>
            <a:xfrm>
              <a:off x="2466394" y="4175264"/>
              <a:ext cx="44625" cy="42287"/>
            </a:xfrm>
            <a:custGeom>
              <a:avLst/>
              <a:gdLst/>
              <a:ahLst/>
              <a:cxnLst/>
              <a:rect l="l" t="t" r="r" b="b"/>
              <a:pathLst>
                <a:path w="1298" h="1230" extrusionOk="0">
                  <a:moveTo>
                    <a:pt x="205" y="956"/>
                  </a:moveTo>
                  <a:cubicBezTo>
                    <a:pt x="0" y="683"/>
                    <a:pt x="68" y="342"/>
                    <a:pt x="341" y="205"/>
                  </a:cubicBezTo>
                  <a:cubicBezTo>
                    <a:pt x="614" y="1"/>
                    <a:pt x="956" y="69"/>
                    <a:pt x="1092" y="274"/>
                  </a:cubicBezTo>
                  <a:cubicBezTo>
                    <a:pt x="1297" y="547"/>
                    <a:pt x="1229" y="888"/>
                    <a:pt x="1024" y="1093"/>
                  </a:cubicBezTo>
                  <a:cubicBezTo>
                    <a:pt x="751" y="1229"/>
                    <a:pt x="410" y="1229"/>
                    <a:pt x="205" y="956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8" name="Google Shape;11518;p58"/>
            <p:cNvSpPr/>
            <p:nvPr/>
          </p:nvSpPr>
          <p:spPr>
            <a:xfrm>
              <a:off x="1431487" y="2717965"/>
              <a:ext cx="46963" cy="49335"/>
            </a:xfrm>
            <a:custGeom>
              <a:avLst/>
              <a:gdLst/>
              <a:ahLst/>
              <a:cxnLst/>
              <a:rect l="l" t="t" r="r" b="b"/>
              <a:pathLst>
                <a:path w="1366" h="1435" extrusionOk="0">
                  <a:moveTo>
                    <a:pt x="274" y="1161"/>
                  </a:moveTo>
                  <a:cubicBezTo>
                    <a:pt x="1" y="547"/>
                    <a:pt x="752" y="1"/>
                    <a:pt x="1229" y="479"/>
                  </a:cubicBezTo>
                  <a:cubicBezTo>
                    <a:pt x="1366" y="752"/>
                    <a:pt x="1298" y="1093"/>
                    <a:pt x="1093" y="1298"/>
                  </a:cubicBezTo>
                  <a:cubicBezTo>
                    <a:pt x="820" y="1434"/>
                    <a:pt x="479" y="1434"/>
                    <a:pt x="274" y="116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9" name="Google Shape;11519;p58"/>
            <p:cNvSpPr/>
            <p:nvPr/>
          </p:nvSpPr>
          <p:spPr>
            <a:xfrm>
              <a:off x="1412716" y="4154155"/>
              <a:ext cx="61059" cy="63397"/>
            </a:xfrm>
            <a:custGeom>
              <a:avLst/>
              <a:gdLst/>
              <a:ahLst/>
              <a:cxnLst/>
              <a:rect l="l" t="t" r="r" b="b"/>
              <a:pathLst>
                <a:path w="1776" h="1844" extrusionOk="0">
                  <a:moveTo>
                    <a:pt x="478" y="615"/>
                  </a:moveTo>
                  <a:cubicBezTo>
                    <a:pt x="888" y="0"/>
                    <a:pt x="1775" y="683"/>
                    <a:pt x="1366" y="1297"/>
                  </a:cubicBezTo>
                  <a:cubicBezTo>
                    <a:pt x="888" y="1843"/>
                    <a:pt x="1" y="1229"/>
                    <a:pt x="478" y="615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0" name="Google Shape;11520;p58"/>
            <p:cNvSpPr/>
            <p:nvPr/>
          </p:nvSpPr>
          <p:spPr>
            <a:xfrm>
              <a:off x="2473407" y="2725013"/>
              <a:ext cx="61059" cy="63397"/>
            </a:xfrm>
            <a:custGeom>
              <a:avLst/>
              <a:gdLst/>
              <a:ahLst/>
              <a:cxnLst/>
              <a:rect l="l" t="t" r="r" b="b"/>
              <a:pathLst>
                <a:path w="1776" h="1844" extrusionOk="0">
                  <a:moveTo>
                    <a:pt x="410" y="615"/>
                  </a:moveTo>
                  <a:cubicBezTo>
                    <a:pt x="888" y="1"/>
                    <a:pt x="1776" y="683"/>
                    <a:pt x="1366" y="1297"/>
                  </a:cubicBezTo>
                  <a:cubicBezTo>
                    <a:pt x="888" y="1844"/>
                    <a:pt x="1" y="1229"/>
                    <a:pt x="410" y="615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1" name="Google Shape;11521;p58"/>
            <p:cNvSpPr/>
            <p:nvPr/>
          </p:nvSpPr>
          <p:spPr>
            <a:xfrm>
              <a:off x="1105324" y="3168549"/>
              <a:ext cx="46963" cy="46963"/>
            </a:xfrm>
            <a:custGeom>
              <a:avLst/>
              <a:gdLst/>
              <a:ahLst/>
              <a:cxnLst/>
              <a:rect l="l" t="t" r="r" b="b"/>
              <a:pathLst>
                <a:path w="1366" h="1366" extrusionOk="0">
                  <a:moveTo>
                    <a:pt x="887" y="137"/>
                  </a:moveTo>
                  <a:cubicBezTo>
                    <a:pt x="1297" y="273"/>
                    <a:pt x="1365" y="888"/>
                    <a:pt x="887" y="1161"/>
                  </a:cubicBezTo>
                  <a:cubicBezTo>
                    <a:pt x="478" y="1365"/>
                    <a:pt x="0" y="888"/>
                    <a:pt x="137" y="478"/>
                  </a:cubicBezTo>
                  <a:cubicBezTo>
                    <a:pt x="273" y="137"/>
                    <a:pt x="546" y="0"/>
                    <a:pt x="887" y="137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2" name="Google Shape;11522;p58"/>
            <p:cNvSpPr/>
            <p:nvPr/>
          </p:nvSpPr>
          <p:spPr>
            <a:xfrm>
              <a:off x="2794929" y="3731762"/>
              <a:ext cx="46963" cy="46963"/>
            </a:xfrm>
            <a:custGeom>
              <a:avLst/>
              <a:gdLst/>
              <a:ahLst/>
              <a:cxnLst/>
              <a:rect l="l" t="t" r="r" b="b"/>
              <a:pathLst>
                <a:path w="1366" h="1366" extrusionOk="0">
                  <a:moveTo>
                    <a:pt x="819" y="68"/>
                  </a:moveTo>
                  <a:cubicBezTo>
                    <a:pt x="1297" y="273"/>
                    <a:pt x="1365" y="887"/>
                    <a:pt x="887" y="1092"/>
                  </a:cubicBezTo>
                  <a:cubicBezTo>
                    <a:pt x="478" y="1365"/>
                    <a:pt x="0" y="887"/>
                    <a:pt x="137" y="478"/>
                  </a:cubicBezTo>
                  <a:cubicBezTo>
                    <a:pt x="205" y="137"/>
                    <a:pt x="546" y="0"/>
                    <a:pt x="819" y="68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3" name="Google Shape;11523;p58"/>
            <p:cNvSpPr/>
            <p:nvPr/>
          </p:nvSpPr>
          <p:spPr>
            <a:xfrm>
              <a:off x="2196511" y="2748494"/>
              <a:ext cx="35240" cy="35240"/>
            </a:xfrm>
            <a:custGeom>
              <a:avLst/>
              <a:gdLst/>
              <a:ahLst/>
              <a:cxnLst/>
              <a:rect l="l" t="t" r="r" b="b"/>
              <a:pathLst>
                <a:path w="1025" h="1025" extrusionOk="0">
                  <a:moveTo>
                    <a:pt x="956" y="614"/>
                  </a:moveTo>
                  <a:cubicBezTo>
                    <a:pt x="888" y="888"/>
                    <a:pt x="615" y="1024"/>
                    <a:pt x="342" y="956"/>
                  </a:cubicBezTo>
                  <a:cubicBezTo>
                    <a:pt x="137" y="888"/>
                    <a:pt x="1" y="614"/>
                    <a:pt x="69" y="341"/>
                  </a:cubicBezTo>
                  <a:cubicBezTo>
                    <a:pt x="137" y="68"/>
                    <a:pt x="410" y="0"/>
                    <a:pt x="683" y="68"/>
                  </a:cubicBezTo>
                  <a:cubicBezTo>
                    <a:pt x="888" y="137"/>
                    <a:pt x="1024" y="410"/>
                    <a:pt x="956" y="614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4" name="Google Shape;11524;p58"/>
            <p:cNvSpPr/>
            <p:nvPr/>
          </p:nvSpPr>
          <p:spPr>
            <a:xfrm>
              <a:off x="1717804" y="4158831"/>
              <a:ext cx="30529" cy="37577"/>
            </a:xfrm>
            <a:custGeom>
              <a:avLst/>
              <a:gdLst/>
              <a:ahLst/>
              <a:cxnLst/>
              <a:rect l="l" t="t" r="r" b="b"/>
              <a:pathLst>
                <a:path w="888" h="1093" extrusionOk="0">
                  <a:moveTo>
                    <a:pt x="887" y="683"/>
                  </a:moveTo>
                  <a:cubicBezTo>
                    <a:pt x="614" y="1093"/>
                    <a:pt x="0" y="888"/>
                    <a:pt x="0" y="410"/>
                  </a:cubicBezTo>
                  <a:cubicBezTo>
                    <a:pt x="273" y="1"/>
                    <a:pt x="887" y="206"/>
                    <a:pt x="887" y="68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5" name="Google Shape;11525;p58"/>
            <p:cNvSpPr/>
            <p:nvPr/>
          </p:nvSpPr>
          <p:spPr>
            <a:xfrm>
              <a:off x="2694024" y="3454831"/>
              <a:ext cx="39915" cy="42287"/>
            </a:xfrm>
            <a:custGeom>
              <a:avLst/>
              <a:gdLst/>
              <a:ahLst/>
              <a:cxnLst/>
              <a:rect l="l" t="t" r="r" b="b"/>
              <a:pathLst>
                <a:path w="1161" h="1230" extrusionOk="0">
                  <a:moveTo>
                    <a:pt x="751" y="1229"/>
                  </a:moveTo>
                  <a:cubicBezTo>
                    <a:pt x="0" y="1229"/>
                    <a:pt x="1160" y="1"/>
                    <a:pt x="1160" y="751"/>
                  </a:cubicBezTo>
                  <a:cubicBezTo>
                    <a:pt x="1160" y="1024"/>
                    <a:pt x="956" y="1229"/>
                    <a:pt x="751" y="1229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6" name="Google Shape;11526;p58"/>
            <p:cNvSpPr/>
            <p:nvPr/>
          </p:nvSpPr>
          <p:spPr>
            <a:xfrm>
              <a:off x="1210905" y="3433722"/>
              <a:ext cx="42287" cy="42253"/>
            </a:xfrm>
            <a:custGeom>
              <a:avLst/>
              <a:gdLst/>
              <a:ahLst/>
              <a:cxnLst/>
              <a:rect l="l" t="t" r="r" b="b"/>
              <a:pathLst>
                <a:path w="1230" h="1229" extrusionOk="0">
                  <a:moveTo>
                    <a:pt x="478" y="1229"/>
                  </a:moveTo>
                  <a:cubicBezTo>
                    <a:pt x="205" y="1229"/>
                    <a:pt x="1" y="1024"/>
                    <a:pt x="1" y="751"/>
                  </a:cubicBezTo>
                  <a:cubicBezTo>
                    <a:pt x="1" y="0"/>
                    <a:pt x="1229" y="1229"/>
                    <a:pt x="478" y="1229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7" name="Google Shape;11527;p58"/>
            <p:cNvSpPr/>
            <p:nvPr/>
          </p:nvSpPr>
          <p:spPr>
            <a:xfrm>
              <a:off x="2177739" y="4165879"/>
              <a:ext cx="32902" cy="35239"/>
            </a:xfrm>
            <a:custGeom>
              <a:avLst/>
              <a:gdLst/>
              <a:ahLst/>
              <a:cxnLst/>
              <a:rect l="l" t="t" r="r" b="b"/>
              <a:pathLst>
                <a:path w="957" h="1025" extrusionOk="0">
                  <a:moveTo>
                    <a:pt x="1" y="683"/>
                  </a:moveTo>
                  <a:cubicBezTo>
                    <a:pt x="1" y="205"/>
                    <a:pt x="615" y="1"/>
                    <a:pt x="888" y="410"/>
                  </a:cubicBezTo>
                  <a:cubicBezTo>
                    <a:pt x="956" y="615"/>
                    <a:pt x="820" y="888"/>
                    <a:pt x="547" y="1024"/>
                  </a:cubicBezTo>
                  <a:cubicBezTo>
                    <a:pt x="342" y="1024"/>
                    <a:pt x="69" y="888"/>
                    <a:pt x="1" y="68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8" name="Google Shape;11528;p58"/>
            <p:cNvSpPr/>
            <p:nvPr/>
          </p:nvSpPr>
          <p:spPr>
            <a:xfrm>
              <a:off x="1734203" y="2741446"/>
              <a:ext cx="37612" cy="35240"/>
            </a:xfrm>
            <a:custGeom>
              <a:avLst/>
              <a:gdLst/>
              <a:ahLst/>
              <a:cxnLst/>
              <a:rect l="l" t="t" r="r" b="b"/>
              <a:pathLst>
                <a:path w="1094" h="1025" extrusionOk="0">
                  <a:moveTo>
                    <a:pt x="69" y="683"/>
                  </a:moveTo>
                  <a:cubicBezTo>
                    <a:pt x="1" y="410"/>
                    <a:pt x="137" y="137"/>
                    <a:pt x="410" y="69"/>
                  </a:cubicBezTo>
                  <a:cubicBezTo>
                    <a:pt x="615" y="0"/>
                    <a:pt x="888" y="137"/>
                    <a:pt x="957" y="342"/>
                  </a:cubicBezTo>
                  <a:cubicBezTo>
                    <a:pt x="1093" y="615"/>
                    <a:pt x="957" y="888"/>
                    <a:pt x="683" y="956"/>
                  </a:cubicBezTo>
                  <a:cubicBezTo>
                    <a:pt x="410" y="1024"/>
                    <a:pt x="206" y="888"/>
                    <a:pt x="69" y="68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9" name="Google Shape;11529;p58"/>
            <p:cNvSpPr/>
            <p:nvPr/>
          </p:nvSpPr>
          <p:spPr>
            <a:xfrm>
              <a:off x="1344678" y="3874886"/>
              <a:ext cx="44625" cy="44625"/>
            </a:xfrm>
            <a:custGeom>
              <a:avLst/>
              <a:gdLst/>
              <a:ahLst/>
              <a:cxnLst/>
              <a:rect l="l" t="t" r="r" b="b"/>
              <a:pathLst>
                <a:path w="1298" h="1298" extrusionOk="0">
                  <a:moveTo>
                    <a:pt x="273" y="410"/>
                  </a:moveTo>
                  <a:cubicBezTo>
                    <a:pt x="751" y="1"/>
                    <a:pt x="1297" y="752"/>
                    <a:pt x="819" y="1161"/>
                  </a:cubicBezTo>
                  <a:cubicBezTo>
                    <a:pt x="615" y="1298"/>
                    <a:pt x="342" y="1229"/>
                    <a:pt x="137" y="1025"/>
                  </a:cubicBezTo>
                  <a:cubicBezTo>
                    <a:pt x="0" y="820"/>
                    <a:pt x="68" y="547"/>
                    <a:pt x="273" y="41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0" name="Google Shape;11530;p58"/>
            <p:cNvSpPr/>
            <p:nvPr/>
          </p:nvSpPr>
          <p:spPr>
            <a:xfrm>
              <a:off x="2564927" y="3023053"/>
              <a:ext cx="46997" cy="49301"/>
            </a:xfrm>
            <a:custGeom>
              <a:avLst/>
              <a:gdLst/>
              <a:ahLst/>
              <a:cxnLst/>
              <a:rect l="l" t="t" r="r" b="b"/>
              <a:pathLst>
                <a:path w="1367" h="1434" extrusionOk="0">
                  <a:moveTo>
                    <a:pt x="274" y="205"/>
                  </a:moveTo>
                  <a:cubicBezTo>
                    <a:pt x="479" y="0"/>
                    <a:pt x="752" y="69"/>
                    <a:pt x="888" y="273"/>
                  </a:cubicBezTo>
                  <a:cubicBezTo>
                    <a:pt x="1366" y="819"/>
                    <a:pt x="479" y="1434"/>
                    <a:pt x="137" y="819"/>
                  </a:cubicBezTo>
                  <a:cubicBezTo>
                    <a:pt x="1" y="615"/>
                    <a:pt x="69" y="342"/>
                    <a:pt x="274" y="205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1" name="Google Shape;11531;p58"/>
            <p:cNvSpPr/>
            <p:nvPr/>
          </p:nvSpPr>
          <p:spPr>
            <a:xfrm>
              <a:off x="1361111" y="3006619"/>
              <a:ext cx="35205" cy="35240"/>
            </a:xfrm>
            <a:custGeom>
              <a:avLst/>
              <a:gdLst/>
              <a:ahLst/>
              <a:cxnLst/>
              <a:rect l="l" t="t" r="r" b="b"/>
              <a:pathLst>
                <a:path w="1024" h="1025" extrusionOk="0">
                  <a:moveTo>
                    <a:pt x="751" y="137"/>
                  </a:moveTo>
                  <a:cubicBezTo>
                    <a:pt x="956" y="274"/>
                    <a:pt x="1024" y="615"/>
                    <a:pt x="819" y="820"/>
                  </a:cubicBezTo>
                  <a:cubicBezTo>
                    <a:pt x="683" y="956"/>
                    <a:pt x="410" y="1024"/>
                    <a:pt x="273" y="888"/>
                  </a:cubicBezTo>
                  <a:cubicBezTo>
                    <a:pt x="0" y="751"/>
                    <a:pt x="0" y="410"/>
                    <a:pt x="137" y="205"/>
                  </a:cubicBezTo>
                  <a:cubicBezTo>
                    <a:pt x="273" y="69"/>
                    <a:pt x="546" y="0"/>
                    <a:pt x="751" y="137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2" name="Google Shape;11532;p58"/>
            <p:cNvSpPr/>
            <p:nvPr/>
          </p:nvSpPr>
          <p:spPr>
            <a:xfrm>
              <a:off x="2550866" y="3898368"/>
              <a:ext cx="42287" cy="37577"/>
            </a:xfrm>
            <a:custGeom>
              <a:avLst/>
              <a:gdLst/>
              <a:ahLst/>
              <a:cxnLst/>
              <a:rect l="l" t="t" r="r" b="b"/>
              <a:pathLst>
                <a:path w="1230" h="1093" extrusionOk="0">
                  <a:moveTo>
                    <a:pt x="888" y="205"/>
                  </a:moveTo>
                  <a:cubicBezTo>
                    <a:pt x="1229" y="410"/>
                    <a:pt x="1093" y="956"/>
                    <a:pt x="683" y="1024"/>
                  </a:cubicBezTo>
                  <a:cubicBezTo>
                    <a:pt x="273" y="1092"/>
                    <a:pt x="0" y="615"/>
                    <a:pt x="205" y="273"/>
                  </a:cubicBezTo>
                  <a:cubicBezTo>
                    <a:pt x="342" y="69"/>
                    <a:pt x="683" y="0"/>
                    <a:pt x="888" y="205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533" name="Google Shape;11533;p58"/>
          <p:cNvGrpSpPr/>
          <p:nvPr/>
        </p:nvGrpSpPr>
        <p:grpSpPr>
          <a:xfrm flipH="1">
            <a:off x="754427" y="1714944"/>
            <a:ext cx="705467" cy="727486"/>
            <a:chOff x="1100614" y="2563083"/>
            <a:chExt cx="1743616" cy="1797593"/>
          </a:xfrm>
        </p:grpSpPr>
        <p:sp>
          <p:nvSpPr>
            <p:cNvPr id="11534" name="Google Shape;11534;p58"/>
            <p:cNvSpPr/>
            <p:nvPr/>
          </p:nvSpPr>
          <p:spPr>
            <a:xfrm>
              <a:off x="1659117" y="3593280"/>
              <a:ext cx="140855" cy="98602"/>
            </a:xfrm>
            <a:custGeom>
              <a:avLst/>
              <a:gdLst/>
              <a:ahLst/>
              <a:cxnLst/>
              <a:rect l="l" t="t" r="r" b="b"/>
              <a:pathLst>
                <a:path w="4097" h="2868" extrusionOk="0">
                  <a:moveTo>
                    <a:pt x="4096" y="69"/>
                  </a:moveTo>
                  <a:lnTo>
                    <a:pt x="4096" y="69"/>
                  </a:lnTo>
                  <a:lnTo>
                    <a:pt x="4096" y="1"/>
                  </a:lnTo>
                  <a:lnTo>
                    <a:pt x="4096" y="1"/>
                  </a:lnTo>
                  <a:lnTo>
                    <a:pt x="4096" y="1"/>
                  </a:lnTo>
                  <a:lnTo>
                    <a:pt x="4096" y="1"/>
                  </a:lnTo>
                  <a:lnTo>
                    <a:pt x="4096" y="1"/>
                  </a:lnTo>
                  <a:lnTo>
                    <a:pt x="1" y="2799"/>
                  </a:lnTo>
                  <a:cubicBezTo>
                    <a:pt x="69" y="2799"/>
                    <a:pt x="69" y="2868"/>
                    <a:pt x="137" y="2868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5" name="Google Shape;11535;p58"/>
            <p:cNvSpPr/>
            <p:nvPr/>
          </p:nvSpPr>
          <p:spPr>
            <a:xfrm>
              <a:off x="1609851" y="3546351"/>
              <a:ext cx="119711" cy="42287"/>
            </a:xfrm>
            <a:custGeom>
              <a:avLst/>
              <a:gdLst/>
              <a:ahLst/>
              <a:cxnLst/>
              <a:rect l="l" t="t" r="r" b="b"/>
              <a:pathLst>
                <a:path w="3482" h="1230" extrusionOk="0">
                  <a:moveTo>
                    <a:pt x="3481" y="69"/>
                  </a:moveTo>
                  <a:lnTo>
                    <a:pt x="3481" y="69"/>
                  </a:lnTo>
                  <a:lnTo>
                    <a:pt x="3481" y="1"/>
                  </a:lnTo>
                  <a:lnTo>
                    <a:pt x="3481" y="1"/>
                  </a:lnTo>
                  <a:lnTo>
                    <a:pt x="0" y="1093"/>
                  </a:lnTo>
                  <a:lnTo>
                    <a:pt x="0" y="122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6" name="Google Shape;11536;p58"/>
            <p:cNvSpPr/>
            <p:nvPr/>
          </p:nvSpPr>
          <p:spPr>
            <a:xfrm>
              <a:off x="1745961" y="3675414"/>
              <a:ext cx="77458" cy="103312"/>
            </a:xfrm>
            <a:custGeom>
              <a:avLst/>
              <a:gdLst/>
              <a:ahLst/>
              <a:cxnLst/>
              <a:rect l="l" t="t" r="r" b="b"/>
              <a:pathLst>
                <a:path w="2253" h="3005" extrusionOk="0">
                  <a:moveTo>
                    <a:pt x="2184" y="69"/>
                  </a:moveTo>
                  <a:lnTo>
                    <a:pt x="2253" y="69"/>
                  </a:lnTo>
                  <a:lnTo>
                    <a:pt x="2253" y="1"/>
                  </a:lnTo>
                  <a:lnTo>
                    <a:pt x="2253" y="1"/>
                  </a:lnTo>
                  <a:lnTo>
                    <a:pt x="2253" y="1"/>
                  </a:lnTo>
                  <a:cubicBezTo>
                    <a:pt x="2184" y="1"/>
                    <a:pt x="2184" y="1"/>
                    <a:pt x="2184" y="1"/>
                  </a:cubicBezTo>
                  <a:lnTo>
                    <a:pt x="2184" y="1"/>
                  </a:lnTo>
                  <a:lnTo>
                    <a:pt x="0" y="2936"/>
                  </a:lnTo>
                  <a:lnTo>
                    <a:pt x="68" y="3004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7" name="Google Shape;11537;p58"/>
            <p:cNvSpPr/>
            <p:nvPr/>
          </p:nvSpPr>
          <p:spPr>
            <a:xfrm>
              <a:off x="1846866" y="3673076"/>
              <a:ext cx="58687" cy="159626"/>
            </a:xfrm>
            <a:custGeom>
              <a:avLst/>
              <a:gdLst/>
              <a:ahLst/>
              <a:cxnLst/>
              <a:rect l="l" t="t" r="r" b="b"/>
              <a:pathLst>
                <a:path w="1707" h="4643" extrusionOk="0">
                  <a:moveTo>
                    <a:pt x="1707" y="1"/>
                  </a:moveTo>
                  <a:lnTo>
                    <a:pt x="1707" y="1"/>
                  </a:lnTo>
                  <a:lnTo>
                    <a:pt x="1707" y="1"/>
                  </a:lnTo>
                  <a:lnTo>
                    <a:pt x="1707" y="1"/>
                  </a:lnTo>
                  <a:lnTo>
                    <a:pt x="0" y="4574"/>
                  </a:lnTo>
                  <a:lnTo>
                    <a:pt x="137" y="4642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8" name="Google Shape;11538;p58"/>
            <p:cNvSpPr/>
            <p:nvPr/>
          </p:nvSpPr>
          <p:spPr>
            <a:xfrm>
              <a:off x="1745961" y="3161501"/>
              <a:ext cx="77458" cy="103278"/>
            </a:xfrm>
            <a:custGeom>
              <a:avLst/>
              <a:gdLst/>
              <a:ahLst/>
              <a:cxnLst/>
              <a:rect l="l" t="t" r="r" b="b"/>
              <a:pathLst>
                <a:path w="2253" h="3004" extrusionOk="0">
                  <a:moveTo>
                    <a:pt x="2253" y="3004"/>
                  </a:moveTo>
                  <a:lnTo>
                    <a:pt x="2253" y="3004"/>
                  </a:lnTo>
                  <a:lnTo>
                    <a:pt x="2253" y="3004"/>
                  </a:lnTo>
                  <a:lnTo>
                    <a:pt x="2253" y="3004"/>
                  </a:lnTo>
                  <a:lnTo>
                    <a:pt x="2253" y="3004"/>
                  </a:lnTo>
                  <a:lnTo>
                    <a:pt x="137" y="0"/>
                  </a:lnTo>
                  <a:lnTo>
                    <a:pt x="0" y="6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9" name="Google Shape;11539;p58"/>
            <p:cNvSpPr/>
            <p:nvPr/>
          </p:nvSpPr>
          <p:spPr>
            <a:xfrm>
              <a:off x="1591079" y="3464217"/>
              <a:ext cx="171316" cy="4744"/>
            </a:xfrm>
            <a:custGeom>
              <a:avLst/>
              <a:gdLst/>
              <a:ahLst/>
              <a:cxnLst/>
              <a:rect l="l" t="t" r="r" b="b"/>
              <a:pathLst>
                <a:path w="4983" h="138" extrusionOk="0">
                  <a:moveTo>
                    <a:pt x="4983" y="137"/>
                  </a:moveTo>
                  <a:lnTo>
                    <a:pt x="4983" y="137"/>
                  </a:lnTo>
                  <a:lnTo>
                    <a:pt x="4983" y="137"/>
                  </a:lnTo>
                  <a:lnTo>
                    <a:pt x="4983" y="69"/>
                  </a:lnTo>
                  <a:lnTo>
                    <a:pt x="4983" y="69"/>
                  </a:lnTo>
                  <a:lnTo>
                    <a:pt x="0" y="1"/>
                  </a:lnTo>
                  <a:cubicBezTo>
                    <a:pt x="0" y="1"/>
                    <a:pt x="0" y="69"/>
                    <a:pt x="0" y="137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0" name="Google Shape;11540;p58"/>
            <p:cNvSpPr/>
            <p:nvPr/>
          </p:nvSpPr>
          <p:spPr>
            <a:xfrm>
              <a:off x="1973591" y="3088753"/>
              <a:ext cx="7048" cy="126759"/>
            </a:xfrm>
            <a:custGeom>
              <a:avLst/>
              <a:gdLst/>
              <a:ahLst/>
              <a:cxnLst/>
              <a:rect l="l" t="t" r="r" b="b"/>
              <a:pathLst>
                <a:path w="205" h="3687" extrusionOk="0">
                  <a:moveTo>
                    <a:pt x="0" y="3686"/>
                  </a:moveTo>
                  <a:lnTo>
                    <a:pt x="137" y="3686"/>
                  </a:lnTo>
                  <a:lnTo>
                    <a:pt x="205" y="0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1" name="Google Shape;11541;p58"/>
            <p:cNvSpPr/>
            <p:nvPr/>
          </p:nvSpPr>
          <p:spPr>
            <a:xfrm>
              <a:off x="1666165" y="3241297"/>
              <a:ext cx="138483" cy="103278"/>
            </a:xfrm>
            <a:custGeom>
              <a:avLst/>
              <a:gdLst/>
              <a:ahLst/>
              <a:cxnLst/>
              <a:rect l="l" t="t" r="r" b="b"/>
              <a:pathLst>
                <a:path w="4028" h="3004" extrusionOk="0">
                  <a:moveTo>
                    <a:pt x="3959" y="3004"/>
                  </a:moveTo>
                  <a:lnTo>
                    <a:pt x="3959" y="3004"/>
                  </a:lnTo>
                  <a:lnTo>
                    <a:pt x="4028" y="2935"/>
                  </a:lnTo>
                  <a:lnTo>
                    <a:pt x="4028" y="2935"/>
                  </a:lnTo>
                  <a:lnTo>
                    <a:pt x="69" y="0"/>
                  </a:lnTo>
                  <a:lnTo>
                    <a:pt x="0" y="68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2" name="Google Shape;11542;p58"/>
            <p:cNvSpPr/>
            <p:nvPr/>
          </p:nvSpPr>
          <p:spPr>
            <a:xfrm>
              <a:off x="2144872" y="3595652"/>
              <a:ext cx="138517" cy="105615"/>
            </a:xfrm>
            <a:custGeom>
              <a:avLst/>
              <a:gdLst/>
              <a:ahLst/>
              <a:cxnLst/>
              <a:rect l="l" t="t" r="r" b="b"/>
              <a:pathLst>
                <a:path w="4029" h="3072" extrusionOk="0">
                  <a:moveTo>
                    <a:pt x="1" y="0"/>
                  </a:moveTo>
                  <a:lnTo>
                    <a:pt x="1" y="0"/>
                  </a:lnTo>
                  <a:lnTo>
                    <a:pt x="1" y="68"/>
                  </a:lnTo>
                  <a:lnTo>
                    <a:pt x="1" y="68"/>
                  </a:lnTo>
                  <a:lnTo>
                    <a:pt x="3892" y="3072"/>
                  </a:lnTo>
                  <a:lnTo>
                    <a:pt x="4028" y="2935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3" name="Google Shape;11543;p58"/>
            <p:cNvSpPr/>
            <p:nvPr/>
          </p:nvSpPr>
          <p:spPr>
            <a:xfrm>
              <a:off x="1966543" y="3727052"/>
              <a:ext cx="7082" cy="126759"/>
            </a:xfrm>
            <a:custGeom>
              <a:avLst/>
              <a:gdLst/>
              <a:ahLst/>
              <a:cxnLst/>
              <a:rect l="l" t="t" r="r" b="b"/>
              <a:pathLst>
                <a:path w="206" h="3687" extrusionOk="0">
                  <a:moveTo>
                    <a:pt x="205" y="0"/>
                  </a:moveTo>
                  <a:lnTo>
                    <a:pt x="69" y="0"/>
                  </a:lnTo>
                  <a:lnTo>
                    <a:pt x="0" y="3686"/>
                  </a:lnTo>
                  <a:lnTo>
                    <a:pt x="137" y="3686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4" name="Google Shape;11544;p58"/>
            <p:cNvSpPr/>
            <p:nvPr/>
          </p:nvSpPr>
          <p:spPr>
            <a:xfrm>
              <a:off x="2217620" y="3353926"/>
              <a:ext cx="119711" cy="42287"/>
            </a:xfrm>
            <a:custGeom>
              <a:avLst/>
              <a:gdLst/>
              <a:ahLst/>
              <a:cxnLst/>
              <a:rect l="l" t="t" r="r" b="b"/>
              <a:pathLst>
                <a:path w="3482" h="1230" extrusionOk="0">
                  <a:moveTo>
                    <a:pt x="1" y="1093"/>
                  </a:moveTo>
                  <a:lnTo>
                    <a:pt x="1" y="1093"/>
                  </a:lnTo>
                  <a:lnTo>
                    <a:pt x="1" y="1229"/>
                  </a:lnTo>
                  <a:lnTo>
                    <a:pt x="3482" y="205"/>
                  </a:lnTo>
                  <a:lnTo>
                    <a:pt x="3482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5" name="Google Shape;11545;p58"/>
            <p:cNvSpPr/>
            <p:nvPr/>
          </p:nvSpPr>
          <p:spPr>
            <a:xfrm>
              <a:off x="2184787" y="3471265"/>
              <a:ext cx="171350" cy="7082"/>
            </a:xfrm>
            <a:custGeom>
              <a:avLst/>
              <a:gdLst/>
              <a:ahLst/>
              <a:cxnLst/>
              <a:rect l="l" t="t" r="r" b="b"/>
              <a:pathLst>
                <a:path w="4984" h="206" extrusionOk="0">
                  <a:moveTo>
                    <a:pt x="0" y="0"/>
                  </a:moveTo>
                  <a:lnTo>
                    <a:pt x="0" y="0"/>
                  </a:lnTo>
                  <a:lnTo>
                    <a:pt x="0" y="137"/>
                  </a:lnTo>
                  <a:lnTo>
                    <a:pt x="4983" y="205"/>
                  </a:lnTo>
                  <a:lnTo>
                    <a:pt x="4983" y="6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6" name="Google Shape;11546;p58"/>
            <p:cNvSpPr/>
            <p:nvPr/>
          </p:nvSpPr>
          <p:spPr>
            <a:xfrm>
              <a:off x="2121425" y="3677786"/>
              <a:ext cx="75120" cy="105615"/>
            </a:xfrm>
            <a:custGeom>
              <a:avLst/>
              <a:gdLst/>
              <a:ahLst/>
              <a:cxnLst/>
              <a:rect l="l" t="t" r="r" b="b"/>
              <a:pathLst>
                <a:path w="2185" h="3072" extrusionOk="0">
                  <a:moveTo>
                    <a:pt x="69" y="0"/>
                  </a:moveTo>
                  <a:lnTo>
                    <a:pt x="69" y="0"/>
                  </a:lnTo>
                  <a:lnTo>
                    <a:pt x="69" y="0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2116" y="3072"/>
                  </a:lnTo>
                  <a:lnTo>
                    <a:pt x="2185" y="3003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7" name="Google Shape;11547;p58"/>
            <p:cNvSpPr/>
            <p:nvPr/>
          </p:nvSpPr>
          <p:spPr>
            <a:xfrm>
              <a:off x="2034581" y="3673076"/>
              <a:ext cx="54011" cy="161964"/>
            </a:xfrm>
            <a:custGeom>
              <a:avLst/>
              <a:gdLst/>
              <a:ahLst/>
              <a:cxnLst/>
              <a:rect l="l" t="t" r="r" b="b"/>
              <a:pathLst>
                <a:path w="1571" h="4711" extrusionOk="0">
                  <a:moveTo>
                    <a:pt x="69" y="1"/>
                  </a:moveTo>
                  <a:lnTo>
                    <a:pt x="69" y="1"/>
                  </a:lnTo>
                  <a:lnTo>
                    <a:pt x="69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434" y="4710"/>
                  </a:lnTo>
                  <a:lnTo>
                    <a:pt x="1571" y="471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8" name="Google Shape;11548;p58"/>
            <p:cNvSpPr/>
            <p:nvPr/>
          </p:nvSpPr>
          <p:spPr>
            <a:xfrm>
              <a:off x="1487802" y="3105187"/>
              <a:ext cx="171350" cy="131435"/>
            </a:xfrm>
            <a:custGeom>
              <a:avLst/>
              <a:gdLst/>
              <a:ahLst/>
              <a:cxnLst/>
              <a:rect l="l" t="t" r="r" b="b"/>
              <a:pathLst>
                <a:path w="4984" h="3823" extrusionOk="0">
                  <a:moveTo>
                    <a:pt x="4984" y="3686"/>
                  </a:moveTo>
                  <a:lnTo>
                    <a:pt x="137" y="0"/>
                  </a:lnTo>
                  <a:lnTo>
                    <a:pt x="1" y="205"/>
                  </a:lnTo>
                  <a:lnTo>
                    <a:pt x="4915" y="3823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9" name="Google Shape;11549;p58"/>
            <p:cNvSpPr/>
            <p:nvPr/>
          </p:nvSpPr>
          <p:spPr>
            <a:xfrm>
              <a:off x="1398654" y="3274130"/>
              <a:ext cx="201845" cy="72782"/>
            </a:xfrm>
            <a:custGeom>
              <a:avLst/>
              <a:gdLst/>
              <a:ahLst/>
              <a:cxnLst/>
              <a:rect l="l" t="t" r="r" b="b"/>
              <a:pathLst>
                <a:path w="5871" h="2117" extrusionOk="0">
                  <a:moveTo>
                    <a:pt x="5802" y="2117"/>
                  </a:moveTo>
                  <a:cubicBezTo>
                    <a:pt x="5802" y="2049"/>
                    <a:pt x="5802" y="2049"/>
                    <a:pt x="5870" y="1980"/>
                  </a:cubicBezTo>
                  <a:lnTo>
                    <a:pt x="68" y="1"/>
                  </a:lnTo>
                  <a:lnTo>
                    <a:pt x="0" y="206"/>
                  </a:lnTo>
                  <a:lnTo>
                    <a:pt x="0" y="206"/>
                  </a:lnTo>
                  <a:lnTo>
                    <a:pt x="5802" y="2117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0" name="Google Shape;11550;p58"/>
            <p:cNvSpPr/>
            <p:nvPr/>
          </p:nvSpPr>
          <p:spPr>
            <a:xfrm>
              <a:off x="2471070" y="3842053"/>
              <a:ext cx="93892" cy="75120"/>
            </a:xfrm>
            <a:custGeom>
              <a:avLst/>
              <a:gdLst/>
              <a:ahLst/>
              <a:cxnLst/>
              <a:rect l="l" t="t" r="r" b="b"/>
              <a:pathLst>
                <a:path w="2731" h="2185" extrusionOk="0">
                  <a:moveTo>
                    <a:pt x="2594" y="2184"/>
                  </a:moveTo>
                  <a:lnTo>
                    <a:pt x="2594" y="2184"/>
                  </a:lnTo>
                  <a:lnTo>
                    <a:pt x="2731" y="1980"/>
                  </a:lnTo>
                  <a:lnTo>
                    <a:pt x="2731" y="1980"/>
                  </a:lnTo>
                  <a:lnTo>
                    <a:pt x="205" y="0"/>
                  </a:lnTo>
                  <a:cubicBezTo>
                    <a:pt x="137" y="68"/>
                    <a:pt x="69" y="205"/>
                    <a:pt x="1" y="273"/>
                  </a:cubicBezTo>
                  <a:lnTo>
                    <a:pt x="2594" y="2184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1" name="Google Shape;11551;p58"/>
            <p:cNvSpPr/>
            <p:nvPr/>
          </p:nvSpPr>
          <p:spPr>
            <a:xfrm>
              <a:off x="1370497" y="3457169"/>
              <a:ext cx="208858" cy="9420"/>
            </a:xfrm>
            <a:custGeom>
              <a:avLst/>
              <a:gdLst/>
              <a:ahLst/>
              <a:cxnLst/>
              <a:rect l="l" t="t" r="r" b="b"/>
              <a:pathLst>
                <a:path w="6075" h="274" extrusionOk="0">
                  <a:moveTo>
                    <a:pt x="6075" y="137"/>
                  </a:moveTo>
                  <a:lnTo>
                    <a:pt x="0" y="1"/>
                  </a:lnTo>
                  <a:lnTo>
                    <a:pt x="0" y="274"/>
                  </a:lnTo>
                  <a:lnTo>
                    <a:pt x="6075" y="274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2" name="Google Shape;11552;p58"/>
            <p:cNvSpPr/>
            <p:nvPr/>
          </p:nvSpPr>
          <p:spPr>
            <a:xfrm>
              <a:off x="1236724" y="3454831"/>
              <a:ext cx="110325" cy="9420"/>
            </a:xfrm>
            <a:custGeom>
              <a:avLst/>
              <a:gdLst/>
              <a:ahLst/>
              <a:cxnLst/>
              <a:rect l="l" t="t" r="r" b="b"/>
              <a:pathLst>
                <a:path w="3209" h="274" extrusionOk="0">
                  <a:moveTo>
                    <a:pt x="0" y="274"/>
                  </a:moveTo>
                  <a:lnTo>
                    <a:pt x="0" y="274"/>
                  </a:lnTo>
                  <a:lnTo>
                    <a:pt x="3208" y="274"/>
                  </a:lnTo>
                  <a:lnTo>
                    <a:pt x="3208" y="69"/>
                  </a:lnTo>
                  <a:lnTo>
                    <a:pt x="0" y="1"/>
                  </a:lnTo>
                  <a:lnTo>
                    <a:pt x="0" y="1"/>
                  </a:lnTo>
                  <a:cubicBezTo>
                    <a:pt x="0" y="69"/>
                    <a:pt x="0" y="137"/>
                    <a:pt x="0" y="205"/>
                  </a:cubicBezTo>
                  <a:lnTo>
                    <a:pt x="0" y="205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3" name="Google Shape;11553;p58"/>
            <p:cNvSpPr/>
            <p:nvPr/>
          </p:nvSpPr>
          <p:spPr>
            <a:xfrm>
              <a:off x="2041629" y="3109863"/>
              <a:ext cx="58721" cy="161964"/>
            </a:xfrm>
            <a:custGeom>
              <a:avLst/>
              <a:gdLst/>
              <a:ahLst/>
              <a:cxnLst/>
              <a:rect l="l" t="t" r="r" b="b"/>
              <a:pathLst>
                <a:path w="1708" h="4711" extrusionOk="0">
                  <a:moveTo>
                    <a:pt x="1" y="4642"/>
                  </a:moveTo>
                  <a:lnTo>
                    <a:pt x="69" y="4711"/>
                  </a:lnTo>
                  <a:lnTo>
                    <a:pt x="69" y="4711"/>
                  </a:lnTo>
                  <a:lnTo>
                    <a:pt x="1707" y="69"/>
                  </a:lnTo>
                  <a:lnTo>
                    <a:pt x="1571" y="1"/>
                  </a:lnTo>
                  <a:lnTo>
                    <a:pt x="1" y="4642"/>
                  </a:lnTo>
                  <a:lnTo>
                    <a:pt x="1" y="4642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4" name="Google Shape;11554;p58"/>
            <p:cNvSpPr/>
            <p:nvPr/>
          </p:nvSpPr>
          <p:spPr>
            <a:xfrm>
              <a:off x="2288030" y="3705943"/>
              <a:ext cx="171350" cy="131435"/>
            </a:xfrm>
            <a:custGeom>
              <a:avLst/>
              <a:gdLst/>
              <a:ahLst/>
              <a:cxnLst/>
              <a:rect l="l" t="t" r="r" b="b"/>
              <a:pathLst>
                <a:path w="4984" h="3823" extrusionOk="0">
                  <a:moveTo>
                    <a:pt x="1" y="137"/>
                  </a:moveTo>
                  <a:lnTo>
                    <a:pt x="4847" y="3823"/>
                  </a:lnTo>
                  <a:lnTo>
                    <a:pt x="4983" y="3618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5" name="Google Shape;11555;p58"/>
            <p:cNvSpPr/>
            <p:nvPr/>
          </p:nvSpPr>
          <p:spPr>
            <a:xfrm>
              <a:off x="2346717" y="3595652"/>
              <a:ext cx="201845" cy="70410"/>
            </a:xfrm>
            <a:custGeom>
              <a:avLst/>
              <a:gdLst/>
              <a:ahLst/>
              <a:cxnLst/>
              <a:rect l="l" t="t" r="r" b="b"/>
              <a:pathLst>
                <a:path w="5871" h="2048" extrusionOk="0">
                  <a:moveTo>
                    <a:pt x="68" y="0"/>
                  </a:moveTo>
                  <a:lnTo>
                    <a:pt x="0" y="68"/>
                  </a:lnTo>
                  <a:lnTo>
                    <a:pt x="5802" y="2048"/>
                  </a:lnTo>
                  <a:cubicBezTo>
                    <a:pt x="5802" y="2048"/>
                    <a:pt x="5802" y="1911"/>
                    <a:pt x="5870" y="1843"/>
                  </a:cubicBezTo>
                  <a:lnTo>
                    <a:pt x="5870" y="1843"/>
                  </a:lnTo>
                  <a:lnTo>
                    <a:pt x="6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6" name="Google Shape;11556;p58"/>
            <p:cNvSpPr/>
            <p:nvPr/>
          </p:nvSpPr>
          <p:spPr>
            <a:xfrm>
              <a:off x="2569637" y="3199044"/>
              <a:ext cx="253484" cy="86878"/>
            </a:xfrm>
            <a:custGeom>
              <a:avLst/>
              <a:gdLst/>
              <a:ahLst/>
              <a:cxnLst/>
              <a:rect l="l" t="t" r="r" b="b"/>
              <a:pathLst>
                <a:path w="7373" h="2527" extrusionOk="0">
                  <a:moveTo>
                    <a:pt x="69" y="2526"/>
                  </a:moveTo>
                  <a:lnTo>
                    <a:pt x="7372" y="274"/>
                  </a:lnTo>
                  <a:lnTo>
                    <a:pt x="7372" y="274"/>
                  </a:lnTo>
                  <a:lnTo>
                    <a:pt x="7304" y="1"/>
                  </a:lnTo>
                  <a:lnTo>
                    <a:pt x="7304" y="1"/>
                  </a:lnTo>
                  <a:lnTo>
                    <a:pt x="0" y="2321"/>
                  </a:lnTo>
                  <a:cubicBezTo>
                    <a:pt x="0" y="2390"/>
                    <a:pt x="69" y="2458"/>
                    <a:pt x="69" y="2526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7" name="Google Shape;11557;p58"/>
            <p:cNvSpPr/>
            <p:nvPr/>
          </p:nvSpPr>
          <p:spPr>
            <a:xfrm>
              <a:off x="1858590" y="3107525"/>
              <a:ext cx="54011" cy="161964"/>
            </a:xfrm>
            <a:custGeom>
              <a:avLst/>
              <a:gdLst/>
              <a:ahLst/>
              <a:cxnLst/>
              <a:rect l="l" t="t" r="r" b="b"/>
              <a:pathLst>
                <a:path w="1571" h="4711" extrusionOk="0">
                  <a:moveTo>
                    <a:pt x="1502" y="4710"/>
                  </a:moveTo>
                  <a:lnTo>
                    <a:pt x="1570" y="4710"/>
                  </a:lnTo>
                  <a:lnTo>
                    <a:pt x="137" y="1"/>
                  </a:lnTo>
                  <a:lnTo>
                    <a:pt x="1" y="1"/>
                  </a:lnTo>
                  <a:lnTo>
                    <a:pt x="1502" y="4642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8" name="Google Shape;11558;p58"/>
            <p:cNvSpPr/>
            <p:nvPr/>
          </p:nvSpPr>
          <p:spPr>
            <a:xfrm>
              <a:off x="2144872" y="3248311"/>
              <a:ext cx="140855" cy="100974"/>
            </a:xfrm>
            <a:custGeom>
              <a:avLst/>
              <a:gdLst/>
              <a:ahLst/>
              <a:cxnLst/>
              <a:rect l="l" t="t" r="r" b="b"/>
              <a:pathLst>
                <a:path w="4097" h="2937" extrusionOk="0">
                  <a:moveTo>
                    <a:pt x="1" y="2868"/>
                  </a:moveTo>
                  <a:lnTo>
                    <a:pt x="1" y="2936"/>
                  </a:lnTo>
                  <a:lnTo>
                    <a:pt x="1" y="2936"/>
                  </a:lnTo>
                  <a:lnTo>
                    <a:pt x="4096" y="138"/>
                  </a:lnTo>
                  <a:lnTo>
                    <a:pt x="3960" y="1"/>
                  </a:lnTo>
                  <a:lnTo>
                    <a:pt x="1" y="2868"/>
                  </a:lnTo>
                  <a:lnTo>
                    <a:pt x="1" y="2868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9" name="Google Shape;11559;p58"/>
            <p:cNvSpPr/>
            <p:nvPr/>
          </p:nvSpPr>
          <p:spPr>
            <a:xfrm>
              <a:off x="2123763" y="3161501"/>
              <a:ext cx="77493" cy="105650"/>
            </a:xfrm>
            <a:custGeom>
              <a:avLst/>
              <a:gdLst/>
              <a:ahLst/>
              <a:cxnLst/>
              <a:rect l="l" t="t" r="r" b="b"/>
              <a:pathLst>
                <a:path w="2254" h="3073" extrusionOk="0">
                  <a:moveTo>
                    <a:pt x="1" y="3004"/>
                  </a:moveTo>
                  <a:lnTo>
                    <a:pt x="69" y="3072"/>
                  </a:lnTo>
                  <a:lnTo>
                    <a:pt x="69" y="3072"/>
                  </a:lnTo>
                  <a:lnTo>
                    <a:pt x="2253" y="137"/>
                  </a:lnTo>
                  <a:lnTo>
                    <a:pt x="2185" y="0"/>
                  </a:lnTo>
                  <a:lnTo>
                    <a:pt x="1" y="3004"/>
                  </a:lnTo>
                  <a:lnTo>
                    <a:pt x="1" y="3004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0" name="Google Shape;11560;p58"/>
            <p:cNvSpPr/>
            <p:nvPr/>
          </p:nvSpPr>
          <p:spPr>
            <a:xfrm>
              <a:off x="1609851" y="3346878"/>
              <a:ext cx="122049" cy="44625"/>
            </a:xfrm>
            <a:custGeom>
              <a:avLst/>
              <a:gdLst/>
              <a:ahLst/>
              <a:cxnLst/>
              <a:rect l="l" t="t" r="r" b="b"/>
              <a:pathLst>
                <a:path w="3550" h="1298" extrusionOk="0">
                  <a:moveTo>
                    <a:pt x="3550" y="1298"/>
                  </a:moveTo>
                  <a:lnTo>
                    <a:pt x="3550" y="1161"/>
                  </a:lnTo>
                  <a:lnTo>
                    <a:pt x="3550" y="1161"/>
                  </a:lnTo>
                  <a:lnTo>
                    <a:pt x="69" y="1"/>
                  </a:lnTo>
                  <a:cubicBezTo>
                    <a:pt x="69" y="69"/>
                    <a:pt x="0" y="69"/>
                    <a:pt x="0" y="137"/>
                  </a:cubicBezTo>
                  <a:lnTo>
                    <a:pt x="0" y="137"/>
                  </a:lnTo>
                  <a:lnTo>
                    <a:pt x="3481" y="1298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1" name="Google Shape;11561;p58"/>
            <p:cNvSpPr/>
            <p:nvPr/>
          </p:nvSpPr>
          <p:spPr>
            <a:xfrm>
              <a:off x="1382221" y="3023053"/>
              <a:ext cx="91554" cy="75120"/>
            </a:xfrm>
            <a:custGeom>
              <a:avLst/>
              <a:gdLst/>
              <a:ahLst/>
              <a:cxnLst/>
              <a:rect l="l" t="t" r="r" b="b"/>
              <a:pathLst>
                <a:path w="2663" h="2185" extrusionOk="0">
                  <a:moveTo>
                    <a:pt x="137" y="69"/>
                  </a:moveTo>
                  <a:lnTo>
                    <a:pt x="0" y="273"/>
                  </a:lnTo>
                  <a:lnTo>
                    <a:pt x="0" y="273"/>
                  </a:lnTo>
                  <a:lnTo>
                    <a:pt x="2526" y="2185"/>
                  </a:lnTo>
                  <a:lnTo>
                    <a:pt x="2662" y="1980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2" name="Google Shape;11562;p58"/>
            <p:cNvSpPr/>
            <p:nvPr/>
          </p:nvSpPr>
          <p:spPr>
            <a:xfrm>
              <a:off x="2215282" y="3551061"/>
              <a:ext cx="119711" cy="44625"/>
            </a:xfrm>
            <a:custGeom>
              <a:avLst/>
              <a:gdLst/>
              <a:ahLst/>
              <a:cxnLst/>
              <a:rect l="l" t="t" r="r" b="b"/>
              <a:pathLst>
                <a:path w="3482" h="1298" extrusionOk="0">
                  <a:moveTo>
                    <a:pt x="1" y="0"/>
                  </a:moveTo>
                  <a:lnTo>
                    <a:pt x="1" y="68"/>
                  </a:lnTo>
                  <a:lnTo>
                    <a:pt x="1" y="68"/>
                  </a:lnTo>
                  <a:lnTo>
                    <a:pt x="3482" y="1297"/>
                  </a:lnTo>
                  <a:lnTo>
                    <a:pt x="3482" y="1161"/>
                  </a:lnTo>
                  <a:lnTo>
                    <a:pt x="3482" y="1161"/>
                  </a:lnTo>
                  <a:lnTo>
                    <a:pt x="1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3" name="Google Shape;11563;p58"/>
            <p:cNvSpPr/>
            <p:nvPr/>
          </p:nvSpPr>
          <p:spPr>
            <a:xfrm>
              <a:off x="2349055" y="3285888"/>
              <a:ext cx="201845" cy="68072"/>
            </a:xfrm>
            <a:custGeom>
              <a:avLst/>
              <a:gdLst/>
              <a:ahLst/>
              <a:cxnLst/>
              <a:rect l="l" t="t" r="r" b="b"/>
              <a:pathLst>
                <a:path w="5871" h="1980" extrusionOk="0">
                  <a:moveTo>
                    <a:pt x="5802" y="0"/>
                  </a:moveTo>
                  <a:lnTo>
                    <a:pt x="0" y="1843"/>
                  </a:lnTo>
                  <a:lnTo>
                    <a:pt x="69" y="1980"/>
                  </a:lnTo>
                  <a:lnTo>
                    <a:pt x="5870" y="205"/>
                  </a:lnTo>
                  <a:cubicBezTo>
                    <a:pt x="5870" y="137"/>
                    <a:pt x="5802" y="68"/>
                    <a:pt x="580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4" name="Google Shape;11564;p58"/>
            <p:cNvSpPr/>
            <p:nvPr/>
          </p:nvSpPr>
          <p:spPr>
            <a:xfrm>
              <a:off x="1396282" y="3586266"/>
              <a:ext cx="201845" cy="70410"/>
            </a:xfrm>
            <a:custGeom>
              <a:avLst/>
              <a:gdLst/>
              <a:ahLst/>
              <a:cxnLst/>
              <a:rect l="l" t="t" r="r" b="b"/>
              <a:pathLst>
                <a:path w="5871" h="2048" extrusionOk="0">
                  <a:moveTo>
                    <a:pt x="5871" y="137"/>
                  </a:moveTo>
                  <a:cubicBezTo>
                    <a:pt x="5803" y="137"/>
                    <a:pt x="5803" y="68"/>
                    <a:pt x="5803" y="0"/>
                  </a:cubicBezTo>
                  <a:lnTo>
                    <a:pt x="1" y="1775"/>
                  </a:lnTo>
                  <a:cubicBezTo>
                    <a:pt x="1" y="1843"/>
                    <a:pt x="1" y="1980"/>
                    <a:pt x="69" y="2048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5" name="Google Shape;11565;p58"/>
            <p:cNvSpPr/>
            <p:nvPr/>
          </p:nvSpPr>
          <p:spPr>
            <a:xfrm>
              <a:off x="1128771" y="3184983"/>
              <a:ext cx="253484" cy="89182"/>
            </a:xfrm>
            <a:custGeom>
              <a:avLst/>
              <a:gdLst/>
              <a:ahLst/>
              <a:cxnLst/>
              <a:rect l="l" t="t" r="r" b="b"/>
              <a:pathLst>
                <a:path w="7373" h="2594" extrusionOk="0">
                  <a:moveTo>
                    <a:pt x="7304" y="2594"/>
                  </a:moveTo>
                  <a:lnTo>
                    <a:pt x="7372" y="2389"/>
                  </a:lnTo>
                  <a:lnTo>
                    <a:pt x="137" y="0"/>
                  </a:lnTo>
                  <a:lnTo>
                    <a:pt x="137" y="0"/>
                  </a:lnTo>
                  <a:cubicBezTo>
                    <a:pt x="137" y="68"/>
                    <a:pt x="69" y="137"/>
                    <a:pt x="1" y="205"/>
                  </a:cubicBezTo>
                  <a:lnTo>
                    <a:pt x="1" y="205"/>
                  </a:lnTo>
                  <a:lnTo>
                    <a:pt x="7304" y="2594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6" name="Google Shape;11566;p58"/>
            <p:cNvSpPr/>
            <p:nvPr/>
          </p:nvSpPr>
          <p:spPr>
            <a:xfrm>
              <a:off x="2342007" y="2755508"/>
              <a:ext cx="164302" cy="215941"/>
            </a:xfrm>
            <a:custGeom>
              <a:avLst/>
              <a:gdLst/>
              <a:ahLst/>
              <a:cxnLst/>
              <a:rect l="l" t="t" r="r" b="b"/>
              <a:pathLst>
                <a:path w="4779" h="6281" extrusionOk="0">
                  <a:moveTo>
                    <a:pt x="205" y="6281"/>
                  </a:moveTo>
                  <a:lnTo>
                    <a:pt x="4779" y="137"/>
                  </a:lnTo>
                  <a:lnTo>
                    <a:pt x="4779" y="137"/>
                  </a:lnTo>
                  <a:lnTo>
                    <a:pt x="4642" y="1"/>
                  </a:lnTo>
                  <a:lnTo>
                    <a:pt x="4642" y="1"/>
                  </a:lnTo>
                  <a:lnTo>
                    <a:pt x="4574" y="1"/>
                  </a:lnTo>
                  <a:lnTo>
                    <a:pt x="4574" y="1"/>
                  </a:lnTo>
                  <a:lnTo>
                    <a:pt x="1" y="6144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7" name="Google Shape;11567;p58"/>
            <p:cNvSpPr/>
            <p:nvPr/>
          </p:nvSpPr>
          <p:spPr>
            <a:xfrm>
              <a:off x="1454969" y="2743784"/>
              <a:ext cx="159592" cy="220616"/>
            </a:xfrm>
            <a:custGeom>
              <a:avLst/>
              <a:gdLst/>
              <a:ahLst/>
              <a:cxnLst/>
              <a:rect l="l" t="t" r="r" b="b"/>
              <a:pathLst>
                <a:path w="4642" h="6417" extrusionOk="0">
                  <a:moveTo>
                    <a:pt x="4642" y="6280"/>
                  </a:moveTo>
                  <a:lnTo>
                    <a:pt x="205" y="1"/>
                  </a:lnTo>
                  <a:lnTo>
                    <a:pt x="205" y="1"/>
                  </a:lnTo>
                  <a:lnTo>
                    <a:pt x="0" y="205"/>
                  </a:lnTo>
                  <a:lnTo>
                    <a:pt x="0" y="205"/>
                  </a:lnTo>
                  <a:lnTo>
                    <a:pt x="4437" y="6417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8" name="Google Shape;11568;p58"/>
            <p:cNvSpPr/>
            <p:nvPr/>
          </p:nvSpPr>
          <p:spPr>
            <a:xfrm>
              <a:off x="2170692" y="2771942"/>
              <a:ext cx="44625" cy="107988"/>
            </a:xfrm>
            <a:custGeom>
              <a:avLst/>
              <a:gdLst/>
              <a:ahLst/>
              <a:cxnLst/>
              <a:rect l="l" t="t" r="r" b="b"/>
              <a:pathLst>
                <a:path w="1298" h="3141" extrusionOk="0">
                  <a:moveTo>
                    <a:pt x="1" y="3072"/>
                  </a:moveTo>
                  <a:lnTo>
                    <a:pt x="274" y="3141"/>
                  </a:lnTo>
                  <a:lnTo>
                    <a:pt x="1298" y="69"/>
                  </a:lnTo>
                  <a:lnTo>
                    <a:pt x="1298" y="69"/>
                  </a:lnTo>
                  <a:lnTo>
                    <a:pt x="1093" y="69"/>
                  </a:lnTo>
                  <a:lnTo>
                    <a:pt x="1093" y="1"/>
                  </a:lnTo>
                  <a:lnTo>
                    <a:pt x="1093" y="1"/>
                  </a:lnTo>
                  <a:lnTo>
                    <a:pt x="109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9" name="Google Shape;11569;p58"/>
            <p:cNvSpPr/>
            <p:nvPr/>
          </p:nvSpPr>
          <p:spPr>
            <a:xfrm>
              <a:off x="1752975" y="2764894"/>
              <a:ext cx="39950" cy="110360"/>
            </a:xfrm>
            <a:custGeom>
              <a:avLst/>
              <a:gdLst/>
              <a:ahLst/>
              <a:cxnLst/>
              <a:rect l="l" t="t" r="r" b="b"/>
              <a:pathLst>
                <a:path w="1162" h="3210" extrusionOk="0">
                  <a:moveTo>
                    <a:pt x="1161" y="3141"/>
                  </a:moveTo>
                  <a:lnTo>
                    <a:pt x="206" y="1"/>
                  </a:lnTo>
                  <a:lnTo>
                    <a:pt x="206" y="1"/>
                  </a:lnTo>
                  <a:lnTo>
                    <a:pt x="1" y="69"/>
                  </a:lnTo>
                  <a:lnTo>
                    <a:pt x="1" y="69"/>
                  </a:lnTo>
                  <a:lnTo>
                    <a:pt x="957" y="320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0" name="Google Shape;11570;p58"/>
            <p:cNvSpPr/>
            <p:nvPr/>
          </p:nvSpPr>
          <p:spPr>
            <a:xfrm>
              <a:off x="1370497" y="3830295"/>
              <a:ext cx="93892" cy="68107"/>
            </a:xfrm>
            <a:custGeom>
              <a:avLst/>
              <a:gdLst/>
              <a:ahLst/>
              <a:cxnLst/>
              <a:rect l="l" t="t" r="r" b="b"/>
              <a:pathLst>
                <a:path w="2731" h="1981" extrusionOk="0">
                  <a:moveTo>
                    <a:pt x="2594" y="1"/>
                  </a:moveTo>
                  <a:lnTo>
                    <a:pt x="0" y="1776"/>
                  </a:lnTo>
                  <a:lnTo>
                    <a:pt x="0" y="1776"/>
                  </a:lnTo>
                  <a:lnTo>
                    <a:pt x="137" y="1980"/>
                  </a:lnTo>
                  <a:lnTo>
                    <a:pt x="137" y="1980"/>
                  </a:lnTo>
                  <a:lnTo>
                    <a:pt x="2730" y="6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1" name="Google Shape;11571;p58"/>
            <p:cNvSpPr/>
            <p:nvPr/>
          </p:nvSpPr>
          <p:spPr>
            <a:xfrm>
              <a:off x="1975929" y="2579517"/>
              <a:ext cx="11758" cy="265207"/>
            </a:xfrm>
            <a:custGeom>
              <a:avLst/>
              <a:gdLst/>
              <a:ahLst/>
              <a:cxnLst/>
              <a:rect l="l" t="t" r="r" b="b"/>
              <a:pathLst>
                <a:path w="342" h="7714" extrusionOk="0">
                  <a:moveTo>
                    <a:pt x="0" y="7714"/>
                  </a:moveTo>
                  <a:lnTo>
                    <a:pt x="205" y="7714"/>
                  </a:lnTo>
                  <a:lnTo>
                    <a:pt x="342" y="69"/>
                  </a:lnTo>
                  <a:lnTo>
                    <a:pt x="69" y="69"/>
                  </a:lnTo>
                  <a:lnTo>
                    <a:pt x="69" y="1"/>
                  </a:lnTo>
                  <a:lnTo>
                    <a:pt x="69" y="69"/>
                  </a:lnTo>
                  <a:lnTo>
                    <a:pt x="69" y="6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2" name="Google Shape;11572;p58"/>
            <p:cNvSpPr/>
            <p:nvPr/>
          </p:nvSpPr>
          <p:spPr>
            <a:xfrm>
              <a:off x="1124096" y="3654304"/>
              <a:ext cx="253449" cy="86878"/>
            </a:xfrm>
            <a:custGeom>
              <a:avLst/>
              <a:gdLst/>
              <a:ahLst/>
              <a:cxnLst/>
              <a:rect l="l" t="t" r="r" b="b"/>
              <a:pathLst>
                <a:path w="7372" h="2527" extrusionOk="0">
                  <a:moveTo>
                    <a:pt x="7304" y="1"/>
                  </a:moveTo>
                  <a:lnTo>
                    <a:pt x="0" y="2253"/>
                  </a:lnTo>
                  <a:lnTo>
                    <a:pt x="0" y="2253"/>
                  </a:lnTo>
                  <a:cubicBezTo>
                    <a:pt x="0" y="2390"/>
                    <a:pt x="68" y="2458"/>
                    <a:pt x="68" y="2526"/>
                  </a:cubicBezTo>
                  <a:lnTo>
                    <a:pt x="68" y="2526"/>
                  </a:lnTo>
                  <a:lnTo>
                    <a:pt x="68" y="2526"/>
                  </a:lnTo>
                  <a:lnTo>
                    <a:pt x="68" y="2526"/>
                  </a:lnTo>
                  <a:lnTo>
                    <a:pt x="7372" y="205"/>
                  </a:lnTo>
                  <a:cubicBezTo>
                    <a:pt x="7372" y="137"/>
                    <a:pt x="7304" y="69"/>
                    <a:pt x="730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3" name="Google Shape;11573;p58"/>
            <p:cNvSpPr/>
            <p:nvPr/>
          </p:nvSpPr>
          <p:spPr>
            <a:xfrm>
              <a:off x="2332621" y="3978164"/>
              <a:ext cx="159592" cy="220616"/>
            </a:xfrm>
            <a:custGeom>
              <a:avLst/>
              <a:gdLst/>
              <a:ahLst/>
              <a:cxnLst/>
              <a:rect l="l" t="t" r="r" b="b"/>
              <a:pathLst>
                <a:path w="4642" h="6417" extrusionOk="0">
                  <a:moveTo>
                    <a:pt x="0" y="137"/>
                  </a:moveTo>
                  <a:lnTo>
                    <a:pt x="4437" y="6416"/>
                  </a:lnTo>
                  <a:lnTo>
                    <a:pt x="4437" y="6416"/>
                  </a:lnTo>
                  <a:lnTo>
                    <a:pt x="4642" y="6280"/>
                  </a:lnTo>
                  <a:lnTo>
                    <a:pt x="4642" y="6280"/>
                  </a:lnTo>
                  <a:lnTo>
                    <a:pt x="20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4" name="Google Shape;11574;p58"/>
            <p:cNvSpPr/>
            <p:nvPr/>
          </p:nvSpPr>
          <p:spPr>
            <a:xfrm>
              <a:off x="2154258" y="4067311"/>
              <a:ext cx="39950" cy="110325"/>
            </a:xfrm>
            <a:custGeom>
              <a:avLst/>
              <a:gdLst/>
              <a:ahLst/>
              <a:cxnLst/>
              <a:rect l="l" t="t" r="r" b="b"/>
              <a:pathLst>
                <a:path w="1162" h="3209" extrusionOk="0">
                  <a:moveTo>
                    <a:pt x="1" y="69"/>
                  </a:moveTo>
                  <a:lnTo>
                    <a:pt x="888" y="3209"/>
                  </a:lnTo>
                  <a:lnTo>
                    <a:pt x="888" y="3209"/>
                  </a:lnTo>
                  <a:lnTo>
                    <a:pt x="1161" y="3072"/>
                  </a:lnTo>
                  <a:lnTo>
                    <a:pt x="1161" y="3072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5" name="Google Shape;11575;p58"/>
            <p:cNvSpPr/>
            <p:nvPr/>
          </p:nvSpPr>
          <p:spPr>
            <a:xfrm>
              <a:off x="2567299" y="3666028"/>
              <a:ext cx="251112" cy="93926"/>
            </a:xfrm>
            <a:custGeom>
              <a:avLst/>
              <a:gdLst/>
              <a:ahLst/>
              <a:cxnLst/>
              <a:rect l="l" t="t" r="r" b="b"/>
              <a:pathLst>
                <a:path w="7304" h="2732" extrusionOk="0">
                  <a:moveTo>
                    <a:pt x="68" y="1"/>
                  </a:moveTo>
                  <a:cubicBezTo>
                    <a:pt x="0" y="1"/>
                    <a:pt x="0" y="1"/>
                    <a:pt x="68" y="69"/>
                  </a:cubicBezTo>
                  <a:cubicBezTo>
                    <a:pt x="0" y="137"/>
                    <a:pt x="0" y="206"/>
                    <a:pt x="0" y="274"/>
                  </a:cubicBezTo>
                  <a:lnTo>
                    <a:pt x="7167" y="2731"/>
                  </a:lnTo>
                  <a:lnTo>
                    <a:pt x="7167" y="2731"/>
                  </a:lnTo>
                  <a:lnTo>
                    <a:pt x="7304" y="2458"/>
                  </a:lnTo>
                  <a:lnTo>
                    <a:pt x="7304" y="239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6" name="Google Shape;11576;p58"/>
            <p:cNvSpPr/>
            <p:nvPr/>
          </p:nvSpPr>
          <p:spPr>
            <a:xfrm>
              <a:off x="1729527" y="4062635"/>
              <a:ext cx="44625" cy="105615"/>
            </a:xfrm>
            <a:custGeom>
              <a:avLst/>
              <a:gdLst/>
              <a:ahLst/>
              <a:cxnLst/>
              <a:rect l="l" t="t" r="r" b="b"/>
              <a:pathLst>
                <a:path w="1298" h="3072" extrusionOk="0">
                  <a:moveTo>
                    <a:pt x="1093" y="0"/>
                  </a:moveTo>
                  <a:lnTo>
                    <a:pt x="0" y="3004"/>
                  </a:lnTo>
                  <a:lnTo>
                    <a:pt x="0" y="3004"/>
                  </a:lnTo>
                  <a:lnTo>
                    <a:pt x="273" y="3072"/>
                  </a:lnTo>
                  <a:lnTo>
                    <a:pt x="273" y="3072"/>
                  </a:lnTo>
                  <a:lnTo>
                    <a:pt x="1297" y="6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7" name="Google Shape;11577;p58"/>
            <p:cNvSpPr/>
            <p:nvPr/>
          </p:nvSpPr>
          <p:spPr>
            <a:xfrm>
              <a:off x="1438535" y="3971116"/>
              <a:ext cx="166640" cy="215906"/>
            </a:xfrm>
            <a:custGeom>
              <a:avLst/>
              <a:gdLst/>
              <a:ahLst/>
              <a:cxnLst/>
              <a:rect l="l" t="t" r="r" b="b"/>
              <a:pathLst>
                <a:path w="4847" h="6280" extrusionOk="0">
                  <a:moveTo>
                    <a:pt x="4574" y="0"/>
                  </a:moveTo>
                  <a:lnTo>
                    <a:pt x="1" y="6143"/>
                  </a:lnTo>
                  <a:lnTo>
                    <a:pt x="1" y="6143"/>
                  </a:lnTo>
                  <a:lnTo>
                    <a:pt x="274" y="6280"/>
                  </a:lnTo>
                  <a:lnTo>
                    <a:pt x="274" y="6280"/>
                  </a:lnTo>
                  <a:lnTo>
                    <a:pt x="4847" y="137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8" name="Google Shape;11578;p58"/>
            <p:cNvSpPr/>
            <p:nvPr/>
          </p:nvSpPr>
          <p:spPr>
            <a:xfrm>
              <a:off x="1959495" y="4095468"/>
              <a:ext cx="9420" cy="265207"/>
            </a:xfrm>
            <a:custGeom>
              <a:avLst/>
              <a:gdLst/>
              <a:ahLst/>
              <a:cxnLst/>
              <a:rect l="l" t="t" r="r" b="b"/>
              <a:pathLst>
                <a:path w="274" h="7714" extrusionOk="0">
                  <a:moveTo>
                    <a:pt x="69" y="69"/>
                  </a:moveTo>
                  <a:lnTo>
                    <a:pt x="1" y="7714"/>
                  </a:lnTo>
                  <a:lnTo>
                    <a:pt x="1" y="7714"/>
                  </a:lnTo>
                  <a:lnTo>
                    <a:pt x="274" y="7714"/>
                  </a:lnTo>
                  <a:lnTo>
                    <a:pt x="27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9" name="Google Shape;11579;p58"/>
            <p:cNvSpPr/>
            <p:nvPr/>
          </p:nvSpPr>
          <p:spPr>
            <a:xfrm>
              <a:off x="1973591" y="2865833"/>
              <a:ext cx="9420" cy="211231"/>
            </a:xfrm>
            <a:custGeom>
              <a:avLst/>
              <a:gdLst/>
              <a:ahLst/>
              <a:cxnLst/>
              <a:rect l="l" t="t" r="r" b="b"/>
              <a:pathLst>
                <a:path w="274" h="6144" extrusionOk="0">
                  <a:moveTo>
                    <a:pt x="0" y="6143"/>
                  </a:moveTo>
                  <a:lnTo>
                    <a:pt x="205" y="6143"/>
                  </a:lnTo>
                  <a:lnTo>
                    <a:pt x="273" y="0"/>
                  </a:lnTo>
                  <a:lnTo>
                    <a:pt x="6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0" name="Google Shape;11580;p58"/>
            <p:cNvSpPr/>
            <p:nvPr/>
          </p:nvSpPr>
          <p:spPr>
            <a:xfrm>
              <a:off x="1619236" y="2976124"/>
              <a:ext cx="126759" cy="176026"/>
            </a:xfrm>
            <a:custGeom>
              <a:avLst/>
              <a:gdLst/>
              <a:ahLst/>
              <a:cxnLst/>
              <a:rect l="l" t="t" r="r" b="b"/>
              <a:pathLst>
                <a:path w="3687" h="5120" extrusionOk="0">
                  <a:moveTo>
                    <a:pt x="2458" y="3550"/>
                  </a:moveTo>
                  <a:lnTo>
                    <a:pt x="3550" y="5119"/>
                  </a:lnTo>
                  <a:lnTo>
                    <a:pt x="3686" y="4983"/>
                  </a:lnTo>
                  <a:lnTo>
                    <a:pt x="205" y="0"/>
                  </a:lnTo>
                  <a:lnTo>
                    <a:pt x="0" y="137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1" name="Google Shape;11581;p58"/>
            <p:cNvSpPr/>
            <p:nvPr/>
          </p:nvSpPr>
          <p:spPr>
            <a:xfrm>
              <a:off x="1609851" y="3785705"/>
              <a:ext cx="129097" cy="173688"/>
            </a:xfrm>
            <a:custGeom>
              <a:avLst/>
              <a:gdLst/>
              <a:ahLst/>
              <a:cxnLst/>
              <a:rect l="l" t="t" r="r" b="b"/>
              <a:pathLst>
                <a:path w="3755" h="5052" extrusionOk="0">
                  <a:moveTo>
                    <a:pt x="3754" y="137"/>
                  </a:moveTo>
                  <a:lnTo>
                    <a:pt x="3686" y="1"/>
                  </a:lnTo>
                  <a:lnTo>
                    <a:pt x="0" y="4915"/>
                  </a:lnTo>
                  <a:lnTo>
                    <a:pt x="205" y="5052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2" name="Google Shape;11582;p58"/>
            <p:cNvSpPr/>
            <p:nvPr/>
          </p:nvSpPr>
          <p:spPr>
            <a:xfrm>
              <a:off x="1792890" y="2893991"/>
              <a:ext cx="65735" cy="201845"/>
            </a:xfrm>
            <a:custGeom>
              <a:avLst/>
              <a:gdLst/>
              <a:ahLst/>
              <a:cxnLst/>
              <a:rect l="l" t="t" r="r" b="b"/>
              <a:pathLst>
                <a:path w="1912" h="5871" extrusionOk="0">
                  <a:moveTo>
                    <a:pt x="1775" y="5870"/>
                  </a:moveTo>
                  <a:lnTo>
                    <a:pt x="1912" y="5802"/>
                  </a:lnTo>
                  <a:lnTo>
                    <a:pt x="205" y="0"/>
                  </a:lnTo>
                  <a:lnTo>
                    <a:pt x="0" y="68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3" name="Google Shape;11583;p58"/>
            <p:cNvSpPr/>
            <p:nvPr/>
          </p:nvSpPr>
          <p:spPr>
            <a:xfrm>
              <a:off x="1476078" y="3696557"/>
              <a:ext cx="176026" cy="124387"/>
            </a:xfrm>
            <a:custGeom>
              <a:avLst/>
              <a:gdLst/>
              <a:ahLst/>
              <a:cxnLst/>
              <a:rect l="l" t="t" r="r" b="b"/>
              <a:pathLst>
                <a:path w="5120" h="3618" extrusionOk="0">
                  <a:moveTo>
                    <a:pt x="5120" y="68"/>
                  </a:moveTo>
                  <a:lnTo>
                    <a:pt x="5052" y="0"/>
                  </a:lnTo>
                  <a:lnTo>
                    <a:pt x="1" y="3481"/>
                  </a:lnTo>
                  <a:lnTo>
                    <a:pt x="137" y="3618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4" name="Google Shape;11584;p58"/>
            <p:cNvSpPr/>
            <p:nvPr/>
          </p:nvSpPr>
          <p:spPr>
            <a:xfrm>
              <a:off x="2485165" y="3041825"/>
              <a:ext cx="93892" cy="72782"/>
            </a:xfrm>
            <a:custGeom>
              <a:avLst/>
              <a:gdLst/>
              <a:ahLst/>
              <a:cxnLst/>
              <a:rect l="l" t="t" r="r" b="b"/>
              <a:pathLst>
                <a:path w="2731" h="2117" extrusionOk="0">
                  <a:moveTo>
                    <a:pt x="68" y="2116"/>
                  </a:moveTo>
                  <a:lnTo>
                    <a:pt x="2730" y="205"/>
                  </a:lnTo>
                  <a:lnTo>
                    <a:pt x="2730" y="205"/>
                  </a:lnTo>
                  <a:lnTo>
                    <a:pt x="2594" y="69"/>
                  </a:lnTo>
                  <a:lnTo>
                    <a:pt x="2594" y="69"/>
                  </a:lnTo>
                  <a:lnTo>
                    <a:pt x="2594" y="0"/>
                  </a:lnTo>
                  <a:lnTo>
                    <a:pt x="2594" y="0"/>
                  </a:lnTo>
                  <a:lnTo>
                    <a:pt x="0" y="1912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5" name="Google Shape;11585;p58"/>
            <p:cNvSpPr/>
            <p:nvPr/>
          </p:nvSpPr>
          <p:spPr>
            <a:xfrm>
              <a:off x="2097943" y="2896328"/>
              <a:ext cx="75120" cy="201845"/>
            </a:xfrm>
            <a:custGeom>
              <a:avLst/>
              <a:gdLst/>
              <a:ahLst/>
              <a:cxnLst/>
              <a:rect l="l" t="t" r="r" b="b"/>
              <a:pathLst>
                <a:path w="2185" h="5871" extrusionOk="0">
                  <a:moveTo>
                    <a:pt x="1" y="5802"/>
                  </a:moveTo>
                  <a:lnTo>
                    <a:pt x="137" y="5871"/>
                  </a:lnTo>
                  <a:lnTo>
                    <a:pt x="2185" y="137"/>
                  </a:lnTo>
                  <a:lnTo>
                    <a:pt x="198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6" name="Google Shape;11586;p58"/>
            <p:cNvSpPr/>
            <p:nvPr/>
          </p:nvSpPr>
          <p:spPr>
            <a:xfrm>
              <a:off x="2295078" y="3119248"/>
              <a:ext cx="173688" cy="126759"/>
            </a:xfrm>
            <a:custGeom>
              <a:avLst/>
              <a:gdLst/>
              <a:ahLst/>
              <a:cxnLst/>
              <a:rect l="l" t="t" r="r" b="b"/>
              <a:pathLst>
                <a:path w="5052" h="3687" extrusionOk="0">
                  <a:moveTo>
                    <a:pt x="0" y="3618"/>
                  </a:moveTo>
                  <a:lnTo>
                    <a:pt x="69" y="3687"/>
                  </a:lnTo>
                  <a:lnTo>
                    <a:pt x="5051" y="206"/>
                  </a:lnTo>
                  <a:lnTo>
                    <a:pt x="4915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7" name="Google Shape;11587;p58"/>
            <p:cNvSpPr/>
            <p:nvPr/>
          </p:nvSpPr>
          <p:spPr>
            <a:xfrm>
              <a:off x="2205897" y="2983138"/>
              <a:ext cx="131435" cy="171350"/>
            </a:xfrm>
            <a:custGeom>
              <a:avLst/>
              <a:gdLst/>
              <a:ahLst/>
              <a:cxnLst/>
              <a:rect l="l" t="t" r="r" b="b"/>
              <a:pathLst>
                <a:path w="3823" h="4984" extrusionOk="0">
                  <a:moveTo>
                    <a:pt x="1" y="4915"/>
                  </a:moveTo>
                  <a:lnTo>
                    <a:pt x="137" y="4984"/>
                  </a:lnTo>
                  <a:lnTo>
                    <a:pt x="3823" y="137"/>
                  </a:lnTo>
                  <a:lnTo>
                    <a:pt x="3618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8" name="Google Shape;11588;p58"/>
            <p:cNvSpPr/>
            <p:nvPr/>
          </p:nvSpPr>
          <p:spPr>
            <a:xfrm>
              <a:off x="2367826" y="3473603"/>
              <a:ext cx="211231" cy="9420"/>
            </a:xfrm>
            <a:custGeom>
              <a:avLst/>
              <a:gdLst/>
              <a:ahLst/>
              <a:cxnLst/>
              <a:rect l="l" t="t" r="r" b="b"/>
              <a:pathLst>
                <a:path w="6144" h="274" extrusionOk="0">
                  <a:moveTo>
                    <a:pt x="0" y="1"/>
                  </a:moveTo>
                  <a:lnTo>
                    <a:pt x="0" y="137"/>
                  </a:lnTo>
                  <a:lnTo>
                    <a:pt x="6143" y="274"/>
                  </a:lnTo>
                  <a:lnTo>
                    <a:pt x="6143" y="6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9" name="Google Shape;11589;p58"/>
            <p:cNvSpPr/>
            <p:nvPr/>
          </p:nvSpPr>
          <p:spPr>
            <a:xfrm>
              <a:off x="2600132" y="3478313"/>
              <a:ext cx="110325" cy="9420"/>
            </a:xfrm>
            <a:custGeom>
              <a:avLst/>
              <a:gdLst/>
              <a:ahLst/>
              <a:cxnLst/>
              <a:rect l="l" t="t" r="r" b="b"/>
              <a:pathLst>
                <a:path w="3209" h="274" extrusionOk="0">
                  <a:moveTo>
                    <a:pt x="3209" y="205"/>
                  </a:moveTo>
                  <a:lnTo>
                    <a:pt x="3209" y="205"/>
                  </a:lnTo>
                  <a:lnTo>
                    <a:pt x="3209" y="0"/>
                  </a:lnTo>
                  <a:lnTo>
                    <a:pt x="3209" y="0"/>
                  </a:lnTo>
                  <a:lnTo>
                    <a:pt x="3209" y="0"/>
                  </a:lnTo>
                  <a:lnTo>
                    <a:pt x="3209" y="0"/>
                  </a:lnTo>
                  <a:lnTo>
                    <a:pt x="1" y="0"/>
                  </a:lnTo>
                  <a:cubicBezTo>
                    <a:pt x="1" y="68"/>
                    <a:pt x="1" y="137"/>
                    <a:pt x="1" y="205"/>
                  </a:cubicBezTo>
                  <a:lnTo>
                    <a:pt x="3209" y="273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0" name="Google Shape;11590;p58"/>
            <p:cNvSpPr/>
            <p:nvPr/>
          </p:nvSpPr>
          <p:spPr>
            <a:xfrm>
              <a:off x="2201221" y="3790415"/>
              <a:ext cx="124387" cy="176026"/>
            </a:xfrm>
            <a:custGeom>
              <a:avLst/>
              <a:gdLst/>
              <a:ahLst/>
              <a:cxnLst/>
              <a:rect l="l" t="t" r="r" b="b"/>
              <a:pathLst>
                <a:path w="3618" h="5120" extrusionOk="0">
                  <a:moveTo>
                    <a:pt x="68" y="0"/>
                  </a:moveTo>
                  <a:lnTo>
                    <a:pt x="0" y="137"/>
                  </a:lnTo>
                  <a:lnTo>
                    <a:pt x="3481" y="5120"/>
                  </a:lnTo>
                  <a:lnTo>
                    <a:pt x="3618" y="4983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1" name="Google Shape;11591;p58"/>
            <p:cNvSpPr/>
            <p:nvPr/>
          </p:nvSpPr>
          <p:spPr>
            <a:xfrm>
              <a:off x="2086220" y="3846729"/>
              <a:ext cx="68072" cy="204183"/>
            </a:xfrm>
            <a:custGeom>
              <a:avLst/>
              <a:gdLst/>
              <a:ahLst/>
              <a:cxnLst/>
              <a:rect l="l" t="t" r="r" b="b"/>
              <a:pathLst>
                <a:path w="1980" h="5939" extrusionOk="0">
                  <a:moveTo>
                    <a:pt x="205" y="1"/>
                  </a:moveTo>
                  <a:lnTo>
                    <a:pt x="0" y="69"/>
                  </a:lnTo>
                  <a:lnTo>
                    <a:pt x="1775" y="5939"/>
                  </a:lnTo>
                  <a:lnTo>
                    <a:pt x="1980" y="587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2" name="Google Shape;11592;p58"/>
            <p:cNvSpPr/>
            <p:nvPr/>
          </p:nvSpPr>
          <p:spPr>
            <a:xfrm>
              <a:off x="1774118" y="3844391"/>
              <a:ext cx="72782" cy="199507"/>
            </a:xfrm>
            <a:custGeom>
              <a:avLst/>
              <a:gdLst/>
              <a:ahLst/>
              <a:cxnLst/>
              <a:rect l="l" t="t" r="r" b="b"/>
              <a:pathLst>
                <a:path w="2117" h="5803" extrusionOk="0">
                  <a:moveTo>
                    <a:pt x="2116" y="69"/>
                  </a:moveTo>
                  <a:lnTo>
                    <a:pt x="1980" y="0"/>
                  </a:lnTo>
                  <a:lnTo>
                    <a:pt x="0" y="5734"/>
                  </a:lnTo>
                  <a:lnTo>
                    <a:pt x="205" y="5802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3" name="Google Shape;11593;p58"/>
            <p:cNvSpPr/>
            <p:nvPr/>
          </p:nvSpPr>
          <p:spPr>
            <a:xfrm>
              <a:off x="1961833" y="3865501"/>
              <a:ext cx="9420" cy="211231"/>
            </a:xfrm>
            <a:custGeom>
              <a:avLst/>
              <a:gdLst/>
              <a:ahLst/>
              <a:cxnLst/>
              <a:rect l="l" t="t" r="r" b="b"/>
              <a:pathLst>
                <a:path w="274" h="6144" extrusionOk="0">
                  <a:moveTo>
                    <a:pt x="274" y="2117"/>
                  </a:moveTo>
                  <a:lnTo>
                    <a:pt x="274" y="1"/>
                  </a:lnTo>
                  <a:lnTo>
                    <a:pt x="137" y="1"/>
                  </a:lnTo>
                  <a:lnTo>
                    <a:pt x="1" y="6144"/>
                  </a:lnTo>
                  <a:lnTo>
                    <a:pt x="274" y="6144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4" name="Google Shape;11594;p58"/>
            <p:cNvSpPr/>
            <p:nvPr/>
          </p:nvSpPr>
          <p:spPr>
            <a:xfrm>
              <a:off x="1961833" y="2563083"/>
              <a:ext cx="39950" cy="37577"/>
            </a:xfrm>
            <a:custGeom>
              <a:avLst/>
              <a:gdLst/>
              <a:ahLst/>
              <a:cxnLst/>
              <a:rect l="l" t="t" r="r" b="b"/>
              <a:pathLst>
                <a:path w="1162" h="1093" extrusionOk="0">
                  <a:moveTo>
                    <a:pt x="1161" y="547"/>
                  </a:moveTo>
                  <a:cubicBezTo>
                    <a:pt x="1161" y="820"/>
                    <a:pt x="888" y="1093"/>
                    <a:pt x="615" y="1093"/>
                  </a:cubicBezTo>
                  <a:cubicBezTo>
                    <a:pt x="274" y="1093"/>
                    <a:pt x="1" y="820"/>
                    <a:pt x="1" y="547"/>
                  </a:cubicBezTo>
                  <a:cubicBezTo>
                    <a:pt x="1" y="206"/>
                    <a:pt x="274" y="1"/>
                    <a:pt x="615" y="1"/>
                  </a:cubicBezTo>
                  <a:cubicBezTo>
                    <a:pt x="888" y="1"/>
                    <a:pt x="1161" y="206"/>
                    <a:pt x="1161" y="547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5" name="Google Shape;11595;p58"/>
            <p:cNvSpPr/>
            <p:nvPr/>
          </p:nvSpPr>
          <p:spPr>
            <a:xfrm>
              <a:off x="2799605" y="3182611"/>
              <a:ext cx="44625" cy="42287"/>
            </a:xfrm>
            <a:custGeom>
              <a:avLst/>
              <a:gdLst/>
              <a:ahLst/>
              <a:cxnLst/>
              <a:rect l="l" t="t" r="r" b="b"/>
              <a:pathLst>
                <a:path w="1298" h="1230" extrusionOk="0">
                  <a:moveTo>
                    <a:pt x="820" y="1161"/>
                  </a:moveTo>
                  <a:cubicBezTo>
                    <a:pt x="547" y="1229"/>
                    <a:pt x="205" y="1093"/>
                    <a:pt x="137" y="820"/>
                  </a:cubicBezTo>
                  <a:cubicBezTo>
                    <a:pt x="1" y="479"/>
                    <a:pt x="205" y="206"/>
                    <a:pt x="478" y="69"/>
                  </a:cubicBezTo>
                  <a:cubicBezTo>
                    <a:pt x="751" y="1"/>
                    <a:pt x="1093" y="137"/>
                    <a:pt x="1161" y="410"/>
                  </a:cubicBezTo>
                  <a:cubicBezTo>
                    <a:pt x="1298" y="752"/>
                    <a:pt x="1093" y="1025"/>
                    <a:pt x="820" y="116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6" name="Google Shape;11596;p58"/>
            <p:cNvSpPr/>
            <p:nvPr/>
          </p:nvSpPr>
          <p:spPr>
            <a:xfrm>
              <a:off x="1100614" y="3715329"/>
              <a:ext cx="44625" cy="46963"/>
            </a:xfrm>
            <a:custGeom>
              <a:avLst/>
              <a:gdLst/>
              <a:ahLst/>
              <a:cxnLst/>
              <a:rect l="l" t="t" r="r" b="b"/>
              <a:pathLst>
                <a:path w="1298" h="1366" extrusionOk="0">
                  <a:moveTo>
                    <a:pt x="888" y="1229"/>
                  </a:moveTo>
                  <a:cubicBezTo>
                    <a:pt x="410" y="1365"/>
                    <a:pt x="0" y="888"/>
                    <a:pt x="205" y="478"/>
                  </a:cubicBezTo>
                  <a:cubicBezTo>
                    <a:pt x="410" y="0"/>
                    <a:pt x="1093" y="68"/>
                    <a:pt x="1229" y="546"/>
                  </a:cubicBezTo>
                  <a:cubicBezTo>
                    <a:pt x="1297" y="819"/>
                    <a:pt x="1161" y="1161"/>
                    <a:pt x="888" y="1229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7" name="Google Shape;11597;p58"/>
            <p:cNvSpPr/>
            <p:nvPr/>
          </p:nvSpPr>
          <p:spPr>
            <a:xfrm>
              <a:off x="2466394" y="4175264"/>
              <a:ext cx="44625" cy="42287"/>
            </a:xfrm>
            <a:custGeom>
              <a:avLst/>
              <a:gdLst/>
              <a:ahLst/>
              <a:cxnLst/>
              <a:rect l="l" t="t" r="r" b="b"/>
              <a:pathLst>
                <a:path w="1298" h="1230" extrusionOk="0">
                  <a:moveTo>
                    <a:pt x="205" y="956"/>
                  </a:moveTo>
                  <a:cubicBezTo>
                    <a:pt x="0" y="683"/>
                    <a:pt x="68" y="342"/>
                    <a:pt x="341" y="205"/>
                  </a:cubicBezTo>
                  <a:cubicBezTo>
                    <a:pt x="614" y="1"/>
                    <a:pt x="956" y="69"/>
                    <a:pt x="1092" y="274"/>
                  </a:cubicBezTo>
                  <a:cubicBezTo>
                    <a:pt x="1297" y="547"/>
                    <a:pt x="1229" y="888"/>
                    <a:pt x="1024" y="1093"/>
                  </a:cubicBezTo>
                  <a:cubicBezTo>
                    <a:pt x="751" y="1229"/>
                    <a:pt x="410" y="1229"/>
                    <a:pt x="205" y="956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8" name="Google Shape;11598;p58"/>
            <p:cNvSpPr/>
            <p:nvPr/>
          </p:nvSpPr>
          <p:spPr>
            <a:xfrm>
              <a:off x="1431487" y="2717965"/>
              <a:ext cx="46963" cy="49335"/>
            </a:xfrm>
            <a:custGeom>
              <a:avLst/>
              <a:gdLst/>
              <a:ahLst/>
              <a:cxnLst/>
              <a:rect l="l" t="t" r="r" b="b"/>
              <a:pathLst>
                <a:path w="1366" h="1435" extrusionOk="0">
                  <a:moveTo>
                    <a:pt x="274" y="1161"/>
                  </a:moveTo>
                  <a:cubicBezTo>
                    <a:pt x="1" y="547"/>
                    <a:pt x="752" y="1"/>
                    <a:pt x="1229" y="479"/>
                  </a:cubicBezTo>
                  <a:cubicBezTo>
                    <a:pt x="1366" y="752"/>
                    <a:pt x="1298" y="1093"/>
                    <a:pt x="1093" y="1298"/>
                  </a:cubicBezTo>
                  <a:cubicBezTo>
                    <a:pt x="820" y="1434"/>
                    <a:pt x="479" y="1434"/>
                    <a:pt x="274" y="116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9" name="Google Shape;11599;p58"/>
            <p:cNvSpPr/>
            <p:nvPr/>
          </p:nvSpPr>
          <p:spPr>
            <a:xfrm>
              <a:off x="1412716" y="4154155"/>
              <a:ext cx="61059" cy="63397"/>
            </a:xfrm>
            <a:custGeom>
              <a:avLst/>
              <a:gdLst/>
              <a:ahLst/>
              <a:cxnLst/>
              <a:rect l="l" t="t" r="r" b="b"/>
              <a:pathLst>
                <a:path w="1776" h="1844" extrusionOk="0">
                  <a:moveTo>
                    <a:pt x="478" y="615"/>
                  </a:moveTo>
                  <a:cubicBezTo>
                    <a:pt x="888" y="0"/>
                    <a:pt x="1775" y="683"/>
                    <a:pt x="1366" y="1297"/>
                  </a:cubicBezTo>
                  <a:cubicBezTo>
                    <a:pt x="888" y="1843"/>
                    <a:pt x="1" y="1229"/>
                    <a:pt x="478" y="615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0" name="Google Shape;11600;p58"/>
            <p:cNvSpPr/>
            <p:nvPr/>
          </p:nvSpPr>
          <p:spPr>
            <a:xfrm>
              <a:off x="2473407" y="2725013"/>
              <a:ext cx="61059" cy="63397"/>
            </a:xfrm>
            <a:custGeom>
              <a:avLst/>
              <a:gdLst/>
              <a:ahLst/>
              <a:cxnLst/>
              <a:rect l="l" t="t" r="r" b="b"/>
              <a:pathLst>
                <a:path w="1776" h="1844" extrusionOk="0">
                  <a:moveTo>
                    <a:pt x="410" y="615"/>
                  </a:moveTo>
                  <a:cubicBezTo>
                    <a:pt x="888" y="1"/>
                    <a:pt x="1776" y="683"/>
                    <a:pt x="1366" y="1297"/>
                  </a:cubicBezTo>
                  <a:cubicBezTo>
                    <a:pt x="888" y="1844"/>
                    <a:pt x="1" y="1229"/>
                    <a:pt x="410" y="615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1" name="Google Shape;11601;p58"/>
            <p:cNvSpPr/>
            <p:nvPr/>
          </p:nvSpPr>
          <p:spPr>
            <a:xfrm>
              <a:off x="1105324" y="3168549"/>
              <a:ext cx="46963" cy="46963"/>
            </a:xfrm>
            <a:custGeom>
              <a:avLst/>
              <a:gdLst/>
              <a:ahLst/>
              <a:cxnLst/>
              <a:rect l="l" t="t" r="r" b="b"/>
              <a:pathLst>
                <a:path w="1366" h="1366" extrusionOk="0">
                  <a:moveTo>
                    <a:pt x="887" y="137"/>
                  </a:moveTo>
                  <a:cubicBezTo>
                    <a:pt x="1297" y="273"/>
                    <a:pt x="1365" y="888"/>
                    <a:pt x="887" y="1161"/>
                  </a:cubicBezTo>
                  <a:cubicBezTo>
                    <a:pt x="478" y="1365"/>
                    <a:pt x="0" y="888"/>
                    <a:pt x="137" y="478"/>
                  </a:cubicBezTo>
                  <a:cubicBezTo>
                    <a:pt x="273" y="137"/>
                    <a:pt x="546" y="0"/>
                    <a:pt x="887" y="137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2" name="Google Shape;11602;p58"/>
            <p:cNvSpPr/>
            <p:nvPr/>
          </p:nvSpPr>
          <p:spPr>
            <a:xfrm>
              <a:off x="2794929" y="3731762"/>
              <a:ext cx="46963" cy="46963"/>
            </a:xfrm>
            <a:custGeom>
              <a:avLst/>
              <a:gdLst/>
              <a:ahLst/>
              <a:cxnLst/>
              <a:rect l="l" t="t" r="r" b="b"/>
              <a:pathLst>
                <a:path w="1366" h="1366" extrusionOk="0">
                  <a:moveTo>
                    <a:pt x="819" y="68"/>
                  </a:moveTo>
                  <a:cubicBezTo>
                    <a:pt x="1297" y="273"/>
                    <a:pt x="1365" y="887"/>
                    <a:pt x="887" y="1092"/>
                  </a:cubicBezTo>
                  <a:cubicBezTo>
                    <a:pt x="478" y="1365"/>
                    <a:pt x="0" y="887"/>
                    <a:pt x="137" y="478"/>
                  </a:cubicBezTo>
                  <a:cubicBezTo>
                    <a:pt x="205" y="137"/>
                    <a:pt x="546" y="0"/>
                    <a:pt x="819" y="68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3" name="Google Shape;11603;p58"/>
            <p:cNvSpPr/>
            <p:nvPr/>
          </p:nvSpPr>
          <p:spPr>
            <a:xfrm>
              <a:off x="2196511" y="2748494"/>
              <a:ext cx="35240" cy="35240"/>
            </a:xfrm>
            <a:custGeom>
              <a:avLst/>
              <a:gdLst/>
              <a:ahLst/>
              <a:cxnLst/>
              <a:rect l="l" t="t" r="r" b="b"/>
              <a:pathLst>
                <a:path w="1025" h="1025" extrusionOk="0">
                  <a:moveTo>
                    <a:pt x="956" y="614"/>
                  </a:moveTo>
                  <a:cubicBezTo>
                    <a:pt x="888" y="888"/>
                    <a:pt x="615" y="1024"/>
                    <a:pt x="342" y="956"/>
                  </a:cubicBezTo>
                  <a:cubicBezTo>
                    <a:pt x="137" y="888"/>
                    <a:pt x="1" y="614"/>
                    <a:pt x="69" y="341"/>
                  </a:cubicBezTo>
                  <a:cubicBezTo>
                    <a:pt x="137" y="68"/>
                    <a:pt x="410" y="0"/>
                    <a:pt x="683" y="68"/>
                  </a:cubicBezTo>
                  <a:cubicBezTo>
                    <a:pt x="888" y="137"/>
                    <a:pt x="1024" y="410"/>
                    <a:pt x="956" y="614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4" name="Google Shape;11604;p58"/>
            <p:cNvSpPr/>
            <p:nvPr/>
          </p:nvSpPr>
          <p:spPr>
            <a:xfrm>
              <a:off x="1717804" y="4158831"/>
              <a:ext cx="30529" cy="37577"/>
            </a:xfrm>
            <a:custGeom>
              <a:avLst/>
              <a:gdLst/>
              <a:ahLst/>
              <a:cxnLst/>
              <a:rect l="l" t="t" r="r" b="b"/>
              <a:pathLst>
                <a:path w="888" h="1093" extrusionOk="0">
                  <a:moveTo>
                    <a:pt x="887" y="683"/>
                  </a:moveTo>
                  <a:cubicBezTo>
                    <a:pt x="614" y="1093"/>
                    <a:pt x="0" y="888"/>
                    <a:pt x="0" y="410"/>
                  </a:cubicBezTo>
                  <a:cubicBezTo>
                    <a:pt x="273" y="1"/>
                    <a:pt x="887" y="206"/>
                    <a:pt x="887" y="68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5" name="Google Shape;11605;p58"/>
            <p:cNvSpPr/>
            <p:nvPr/>
          </p:nvSpPr>
          <p:spPr>
            <a:xfrm>
              <a:off x="2694024" y="3454831"/>
              <a:ext cx="39915" cy="42287"/>
            </a:xfrm>
            <a:custGeom>
              <a:avLst/>
              <a:gdLst/>
              <a:ahLst/>
              <a:cxnLst/>
              <a:rect l="l" t="t" r="r" b="b"/>
              <a:pathLst>
                <a:path w="1161" h="1230" extrusionOk="0">
                  <a:moveTo>
                    <a:pt x="751" y="1229"/>
                  </a:moveTo>
                  <a:cubicBezTo>
                    <a:pt x="0" y="1229"/>
                    <a:pt x="1160" y="1"/>
                    <a:pt x="1160" y="751"/>
                  </a:cubicBezTo>
                  <a:cubicBezTo>
                    <a:pt x="1160" y="1024"/>
                    <a:pt x="956" y="1229"/>
                    <a:pt x="751" y="1229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6" name="Google Shape;11606;p58"/>
            <p:cNvSpPr/>
            <p:nvPr/>
          </p:nvSpPr>
          <p:spPr>
            <a:xfrm>
              <a:off x="1210905" y="3433722"/>
              <a:ext cx="42287" cy="42253"/>
            </a:xfrm>
            <a:custGeom>
              <a:avLst/>
              <a:gdLst/>
              <a:ahLst/>
              <a:cxnLst/>
              <a:rect l="l" t="t" r="r" b="b"/>
              <a:pathLst>
                <a:path w="1230" h="1229" extrusionOk="0">
                  <a:moveTo>
                    <a:pt x="478" y="1229"/>
                  </a:moveTo>
                  <a:cubicBezTo>
                    <a:pt x="205" y="1229"/>
                    <a:pt x="1" y="1024"/>
                    <a:pt x="1" y="751"/>
                  </a:cubicBezTo>
                  <a:cubicBezTo>
                    <a:pt x="1" y="0"/>
                    <a:pt x="1229" y="1229"/>
                    <a:pt x="478" y="1229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7" name="Google Shape;11607;p58"/>
            <p:cNvSpPr/>
            <p:nvPr/>
          </p:nvSpPr>
          <p:spPr>
            <a:xfrm>
              <a:off x="2177739" y="4165879"/>
              <a:ext cx="32902" cy="35239"/>
            </a:xfrm>
            <a:custGeom>
              <a:avLst/>
              <a:gdLst/>
              <a:ahLst/>
              <a:cxnLst/>
              <a:rect l="l" t="t" r="r" b="b"/>
              <a:pathLst>
                <a:path w="957" h="1025" extrusionOk="0">
                  <a:moveTo>
                    <a:pt x="1" y="683"/>
                  </a:moveTo>
                  <a:cubicBezTo>
                    <a:pt x="1" y="205"/>
                    <a:pt x="615" y="1"/>
                    <a:pt x="888" y="410"/>
                  </a:cubicBezTo>
                  <a:cubicBezTo>
                    <a:pt x="956" y="615"/>
                    <a:pt x="820" y="888"/>
                    <a:pt x="547" y="1024"/>
                  </a:cubicBezTo>
                  <a:cubicBezTo>
                    <a:pt x="342" y="1024"/>
                    <a:pt x="69" y="888"/>
                    <a:pt x="1" y="68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8" name="Google Shape;11608;p58"/>
            <p:cNvSpPr/>
            <p:nvPr/>
          </p:nvSpPr>
          <p:spPr>
            <a:xfrm>
              <a:off x="1734203" y="2741446"/>
              <a:ext cx="37612" cy="35240"/>
            </a:xfrm>
            <a:custGeom>
              <a:avLst/>
              <a:gdLst/>
              <a:ahLst/>
              <a:cxnLst/>
              <a:rect l="l" t="t" r="r" b="b"/>
              <a:pathLst>
                <a:path w="1094" h="1025" extrusionOk="0">
                  <a:moveTo>
                    <a:pt x="69" y="683"/>
                  </a:moveTo>
                  <a:cubicBezTo>
                    <a:pt x="1" y="410"/>
                    <a:pt x="137" y="137"/>
                    <a:pt x="410" y="69"/>
                  </a:cubicBezTo>
                  <a:cubicBezTo>
                    <a:pt x="615" y="0"/>
                    <a:pt x="888" y="137"/>
                    <a:pt x="957" y="342"/>
                  </a:cubicBezTo>
                  <a:cubicBezTo>
                    <a:pt x="1093" y="615"/>
                    <a:pt x="957" y="888"/>
                    <a:pt x="683" y="956"/>
                  </a:cubicBezTo>
                  <a:cubicBezTo>
                    <a:pt x="410" y="1024"/>
                    <a:pt x="206" y="888"/>
                    <a:pt x="69" y="68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9" name="Google Shape;11609;p58"/>
            <p:cNvSpPr/>
            <p:nvPr/>
          </p:nvSpPr>
          <p:spPr>
            <a:xfrm>
              <a:off x="1344678" y="3874886"/>
              <a:ext cx="44625" cy="44625"/>
            </a:xfrm>
            <a:custGeom>
              <a:avLst/>
              <a:gdLst/>
              <a:ahLst/>
              <a:cxnLst/>
              <a:rect l="l" t="t" r="r" b="b"/>
              <a:pathLst>
                <a:path w="1298" h="1298" extrusionOk="0">
                  <a:moveTo>
                    <a:pt x="273" y="410"/>
                  </a:moveTo>
                  <a:cubicBezTo>
                    <a:pt x="751" y="1"/>
                    <a:pt x="1297" y="752"/>
                    <a:pt x="819" y="1161"/>
                  </a:cubicBezTo>
                  <a:cubicBezTo>
                    <a:pt x="615" y="1298"/>
                    <a:pt x="342" y="1229"/>
                    <a:pt x="137" y="1025"/>
                  </a:cubicBezTo>
                  <a:cubicBezTo>
                    <a:pt x="0" y="820"/>
                    <a:pt x="68" y="547"/>
                    <a:pt x="273" y="41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0" name="Google Shape;11610;p58"/>
            <p:cNvSpPr/>
            <p:nvPr/>
          </p:nvSpPr>
          <p:spPr>
            <a:xfrm>
              <a:off x="2564927" y="3023053"/>
              <a:ext cx="46997" cy="49301"/>
            </a:xfrm>
            <a:custGeom>
              <a:avLst/>
              <a:gdLst/>
              <a:ahLst/>
              <a:cxnLst/>
              <a:rect l="l" t="t" r="r" b="b"/>
              <a:pathLst>
                <a:path w="1367" h="1434" extrusionOk="0">
                  <a:moveTo>
                    <a:pt x="274" y="205"/>
                  </a:moveTo>
                  <a:cubicBezTo>
                    <a:pt x="479" y="0"/>
                    <a:pt x="752" y="69"/>
                    <a:pt x="888" y="273"/>
                  </a:cubicBezTo>
                  <a:cubicBezTo>
                    <a:pt x="1366" y="819"/>
                    <a:pt x="479" y="1434"/>
                    <a:pt x="137" y="819"/>
                  </a:cubicBezTo>
                  <a:cubicBezTo>
                    <a:pt x="1" y="615"/>
                    <a:pt x="69" y="342"/>
                    <a:pt x="274" y="205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1" name="Google Shape;11611;p58"/>
            <p:cNvSpPr/>
            <p:nvPr/>
          </p:nvSpPr>
          <p:spPr>
            <a:xfrm>
              <a:off x="1361111" y="3006619"/>
              <a:ext cx="35205" cy="35240"/>
            </a:xfrm>
            <a:custGeom>
              <a:avLst/>
              <a:gdLst/>
              <a:ahLst/>
              <a:cxnLst/>
              <a:rect l="l" t="t" r="r" b="b"/>
              <a:pathLst>
                <a:path w="1024" h="1025" extrusionOk="0">
                  <a:moveTo>
                    <a:pt x="751" y="137"/>
                  </a:moveTo>
                  <a:cubicBezTo>
                    <a:pt x="956" y="274"/>
                    <a:pt x="1024" y="615"/>
                    <a:pt x="819" y="820"/>
                  </a:cubicBezTo>
                  <a:cubicBezTo>
                    <a:pt x="683" y="956"/>
                    <a:pt x="410" y="1024"/>
                    <a:pt x="273" y="888"/>
                  </a:cubicBezTo>
                  <a:cubicBezTo>
                    <a:pt x="0" y="751"/>
                    <a:pt x="0" y="410"/>
                    <a:pt x="137" y="205"/>
                  </a:cubicBezTo>
                  <a:cubicBezTo>
                    <a:pt x="273" y="69"/>
                    <a:pt x="546" y="0"/>
                    <a:pt x="751" y="137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2" name="Google Shape;11612;p58"/>
            <p:cNvSpPr/>
            <p:nvPr/>
          </p:nvSpPr>
          <p:spPr>
            <a:xfrm>
              <a:off x="2550866" y="3898368"/>
              <a:ext cx="42287" cy="37577"/>
            </a:xfrm>
            <a:custGeom>
              <a:avLst/>
              <a:gdLst/>
              <a:ahLst/>
              <a:cxnLst/>
              <a:rect l="l" t="t" r="r" b="b"/>
              <a:pathLst>
                <a:path w="1230" h="1093" extrusionOk="0">
                  <a:moveTo>
                    <a:pt x="888" y="205"/>
                  </a:moveTo>
                  <a:cubicBezTo>
                    <a:pt x="1229" y="410"/>
                    <a:pt x="1093" y="956"/>
                    <a:pt x="683" y="1024"/>
                  </a:cubicBezTo>
                  <a:cubicBezTo>
                    <a:pt x="273" y="1092"/>
                    <a:pt x="0" y="615"/>
                    <a:pt x="205" y="273"/>
                  </a:cubicBezTo>
                  <a:cubicBezTo>
                    <a:pt x="342" y="69"/>
                    <a:pt x="683" y="0"/>
                    <a:pt x="888" y="205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CUSTOM_11_1">
    <p:spTree>
      <p:nvGrpSpPr>
        <p:cNvPr id="1" name="Shape 116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614" name="Google Shape;11614;p59"/>
          <p:cNvGrpSpPr/>
          <p:nvPr/>
        </p:nvGrpSpPr>
        <p:grpSpPr>
          <a:xfrm>
            <a:off x="237195" y="237553"/>
            <a:ext cx="8669501" cy="4668503"/>
            <a:chOff x="237195" y="237553"/>
            <a:chExt cx="8669501" cy="4668503"/>
          </a:xfrm>
        </p:grpSpPr>
        <p:sp>
          <p:nvSpPr>
            <p:cNvPr id="11615" name="Google Shape;11615;p59"/>
            <p:cNvSpPr/>
            <p:nvPr/>
          </p:nvSpPr>
          <p:spPr>
            <a:xfrm rot="5400000">
              <a:off x="8738903" y="241642"/>
              <a:ext cx="171881" cy="163703"/>
            </a:xfrm>
            <a:custGeom>
              <a:avLst/>
              <a:gdLst/>
              <a:ahLst/>
              <a:cxnLst/>
              <a:rect l="l" t="t" r="r" b="b"/>
              <a:pathLst>
                <a:path w="5444" h="5185" extrusionOk="0">
                  <a:moveTo>
                    <a:pt x="518" y="4191"/>
                  </a:moveTo>
                  <a:lnTo>
                    <a:pt x="518" y="4191"/>
                  </a:lnTo>
                  <a:lnTo>
                    <a:pt x="518" y="4191"/>
                  </a:lnTo>
                  <a:close/>
                  <a:moveTo>
                    <a:pt x="1887" y="0"/>
                  </a:moveTo>
                  <a:lnTo>
                    <a:pt x="2247" y="1930"/>
                  </a:lnTo>
                  <a:lnTo>
                    <a:pt x="518" y="994"/>
                  </a:lnTo>
                  <a:lnTo>
                    <a:pt x="1944" y="2333"/>
                  </a:lnTo>
                  <a:lnTo>
                    <a:pt x="0" y="2592"/>
                  </a:lnTo>
                  <a:lnTo>
                    <a:pt x="1944" y="2837"/>
                  </a:lnTo>
                  <a:lnTo>
                    <a:pt x="518" y="4191"/>
                  </a:lnTo>
                  <a:lnTo>
                    <a:pt x="2247" y="3255"/>
                  </a:lnTo>
                  <a:lnTo>
                    <a:pt x="1887" y="5185"/>
                  </a:lnTo>
                  <a:lnTo>
                    <a:pt x="2722" y="3413"/>
                  </a:lnTo>
                  <a:lnTo>
                    <a:pt x="3572" y="5185"/>
                  </a:lnTo>
                  <a:lnTo>
                    <a:pt x="3197" y="3255"/>
                  </a:lnTo>
                  <a:lnTo>
                    <a:pt x="4925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5" y="994"/>
                  </a:lnTo>
                  <a:lnTo>
                    <a:pt x="3197" y="1930"/>
                  </a:lnTo>
                  <a:lnTo>
                    <a:pt x="3572" y="0"/>
                  </a:lnTo>
                  <a:lnTo>
                    <a:pt x="2722" y="1771"/>
                  </a:lnTo>
                  <a:lnTo>
                    <a:pt x="188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6" name="Google Shape;11616;p59"/>
            <p:cNvSpPr/>
            <p:nvPr/>
          </p:nvSpPr>
          <p:spPr>
            <a:xfrm rot="5400000">
              <a:off x="8738887" y="4726518"/>
              <a:ext cx="171912" cy="163703"/>
            </a:xfrm>
            <a:custGeom>
              <a:avLst/>
              <a:gdLst/>
              <a:ahLst/>
              <a:cxnLst/>
              <a:rect l="l" t="t" r="r" b="b"/>
              <a:pathLst>
                <a:path w="5445" h="5185" extrusionOk="0">
                  <a:moveTo>
                    <a:pt x="3558" y="0"/>
                  </a:moveTo>
                  <a:lnTo>
                    <a:pt x="3558" y="0"/>
                  </a:lnTo>
                  <a:lnTo>
                    <a:pt x="3558" y="0"/>
                  </a:lnTo>
                  <a:close/>
                  <a:moveTo>
                    <a:pt x="519" y="4191"/>
                  </a:moveTo>
                  <a:lnTo>
                    <a:pt x="519" y="4191"/>
                  </a:lnTo>
                  <a:lnTo>
                    <a:pt x="519" y="4191"/>
                  </a:lnTo>
                  <a:close/>
                  <a:moveTo>
                    <a:pt x="1873" y="0"/>
                  </a:moveTo>
                  <a:lnTo>
                    <a:pt x="2247" y="1930"/>
                  </a:lnTo>
                  <a:lnTo>
                    <a:pt x="519" y="994"/>
                  </a:lnTo>
                  <a:lnTo>
                    <a:pt x="1945" y="2333"/>
                  </a:lnTo>
                  <a:lnTo>
                    <a:pt x="0" y="2592"/>
                  </a:lnTo>
                  <a:lnTo>
                    <a:pt x="1945" y="2837"/>
                  </a:lnTo>
                  <a:lnTo>
                    <a:pt x="519" y="4191"/>
                  </a:lnTo>
                  <a:lnTo>
                    <a:pt x="2247" y="3255"/>
                  </a:lnTo>
                  <a:lnTo>
                    <a:pt x="1873" y="5185"/>
                  </a:lnTo>
                  <a:lnTo>
                    <a:pt x="2722" y="3413"/>
                  </a:lnTo>
                  <a:lnTo>
                    <a:pt x="3558" y="5185"/>
                  </a:lnTo>
                  <a:lnTo>
                    <a:pt x="3197" y="3255"/>
                  </a:lnTo>
                  <a:lnTo>
                    <a:pt x="4926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6" y="994"/>
                  </a:lnTo>
                  <a:lnTo>
                    <a:pt x="3197" y="1930"/>
                  </a:lnTo>
                  <a:lnTo>
                    <a:pt x="3558" y="0"/>
                  </a:lnTo>
                  <a:lnTo>
                    <a:pt x="2722" y="1771"/>
                  </a:lnTo>
                  <a:lnTo>
                    <a:pt x="1873" y="0"/>
                  </a:lnTo>
                  <a:close/>
                  <a:moveTo>
                    <a:pt x="1873" y="5185"/>
                  </a:moveTo>
                  <a:lnTo>
                    <a:pt x="1873" y="5185"/>
                  </a:lnTo>
                  <a:lnTo>
                    <a:pt x="1873" y="5185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7" name="Google Shape;11617;p59"/>
            <p:cNvSpPr/>
            <p:nvPr/>
          </p:nvSpPr>
          <p:spPr>
            <a:xfrm rot="5400000">
              <a:off x="232906" y="241847"/>
              <a:ext cx="171881" cy="163293"/>
            </a:xfrm>
            <a:custGeom>
              <a:avLst/>
              <a:gdLst/>
              <a:ahLst/>
              <a:cxnLst/>
              <a:rect l="l" t="t" r="r" b="b"/>
              <a:pathLst>
                <a:path w="5444" h="5172" extrusionOk="0">
                  <a:moveTo>
                    <a:pt x="3572" y="1"/>
                  </a:moveTo>
                  <a:lnTo>
                    <a:pt x="2722" y="1772"/>
                  </a:lnTo>
                  <a:lnTo>
                    <a:pt x="1887" y="1"/>
                  </a:lnTo>
                  <a:lnTo>
                    <a:pt x="1887" y="1"/>
                  </a:lnTo>
                  <a:lnTo>
                    <a:pt x="2247" y="1916"/>
                  </a:lnTo>
                  <a:lnTo>
                    <a:pt x="518" y="980"/>
                  </a:lnTo>
                  <a:lnTo>
                    <a:pt x="518" y="980"/>
                  </a:lnTo>
                  <a:lnTo>
                    <a:pt x="1944" y="2334"/>
                  </a:lnTo>
                  <a:lnTo>
                    <a:pt x="0" y="2579"/>
                  </a:lnTo>
                  <a:lnTo>
                    <a:pt x="1944" y="2838"/>
                  </a:lnTo>
                  <a:lnTo>
                    <a:pt x="518" y="4177"/>
                  </a:lnTo>
                  <a:lnTo>
                    <a:pt x="2247" y="3241"/>
                  </a:lnTo>
                  <a:lnTo>
                    <a:pt x="1887" y="5171"/>
                  </a:lnTo>
                  <a:lnTo>
                    <a:pt x="2722" y="3400"/>
                  </a:lnTo>
                  <a:lnTo>
                    <a:pt x="3572" y="5171"/>
                  </a:lnTo>
                  <a:lnTo>
                    <a:pt x="3197" y="3241"/>
                  </a:lnTo>
                  <a:lnTo>
                    <a:pt x="4925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5" y="980"/>
                  </a:lnTo>
                  <a:lnTo>
                    <a:pt x="3197" y="1916"/>
                  </a:lnTo>
                  <a:lnTo>
                    <a:pt x="3572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8" name="Google Shape;11618;p59"/>
            <p:cNvSpPr/>
            <p:nvPr/>
          </p:nvSpPr>
          <p:spPr>
            <a:xfrm rot="5400000">
              <a:off x="232890" y="4738449"/>
              <a:ext cx="171912" cy="163293"/>
            </a:xfrm>
            <a:custGeom>
              <a:avLst/>
              <a:gdLst/>
              <a:ahLst/>
              <a:cxnLst/>
              <a:rect l="l" t="t" r="r" b="b"/>
              <a:pathLst>
                <a:path w="5445" h="5172" extrusionOk="0">
                  <a:moveTo>
                    <a:pt x="1873" y="1"/>
                  </a:moveTo>
                  <a:lnTo>
                    <a:pt x="2247" y="1916"/>
                  </a:lnTo>
                  <a:lnTo>
                    <a:pt x="519" y="980"/>
                  </a:lnTo>
                  <a:lnTo>
                    <a:pt x="519" y="980"/>
                  </a:lnTo>
                  <a:lnTo>
                    <a:pt x="1945" y="2334"/>
                  </a:lnTo>
                  <a:lnTo>
                    <a:pt x="0" y="2579"/>
                  </a:lnTo>
                  <a:lnTo>
                    <a:pt x="1945" y="2838"/>
                  </a:lnTo>
                  <a:lnTo>
                    <a:pt x="519" y="4177"/>
                  </a:lnTo>
                  <a:lnTo>
                    <a:pt x="2247" y="3241"/>
                  </a:lnTo>
                  <a:lnTo>
                    <a:pt x="1873" y="5171"/>
                  </a:lnTo>
                  <a:lnTo>
                    <a:pt x="2722" y="3400"/>
                  </a:lnTo>
                  <a:lnTo>
                    <a:pt x="3558" y="5171"/>
                  </a:lnTo>
                  <a:lnTo>
                    <a:pt x="3197" y="3241"/>
                  </a:lnTo>
                  <a:lnTo>
                    <a:pt x="3197" y="3241"/>
                  </a:lnTo>
                  <a:lnTo>
                    <a:pt x="4926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6" y="980"/>
                  </a:lnTo>
                  <a:lnTo>
                    <a:pt x="4926" y="980"/>
                  </a:lnTo>
                  <a:lnTo>
                    <a:pt x="3197" y="1916"/>
                  </a:lnTo>
                  <a:lnTo>
                    <a:pt x="3558" y="1"/>
                  </a:lnTo>
                  <a:lnTo>
                    <a:pt x="2722" y="1772"/>
                  </a:lnTo>
                  <a:lnTo>
                    <a:pt x="18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619" name="Google Shape;11619;p59"/>
            <p:cNvGrpSpPr/>
            <p:nvPr/>
          </p:nvGrpSpPr>
          <p:grpSpPr>
            <a:xfrm rot="5400000">
              <a:off x="2237697" y="-1762942"/>
              <a:ext cx="4668496" cy="8669501"/>
              <a:chOff x="2402975" y="240825"/>
              <a:chExt cx="2813025" cy="5223850"/>
            </a:xfrm>
          </p:grpSpPr>
          <p:sp>
            <p:nvSpPr>
              <p:cNvPr id="11620" name="Google Shape;11620;p59"/>
              <p:cNvSpPr/>
              <p:nvPr/>
            </p:nvSpPr>
            <p:spPr>
              <a:xfrm>
                <a:off x="2470125" y="328325"/>
                <a:ext cx="2678725" cy="5048525"/>
              </a:xfrm>
              <a:custGeom>
                <a:avLst/>
                <a:gdLst/>
                <a:ahLst/>
                <a:cxnLst/>
                <a:rect l="l" t="t" r="r" b="b"/>
                <a:pathLst>
                  <a:path w="107149" h="201941" fill="none" extrusionOk="0">
                    <a:moveTo>
                      <a:pt x="107149" y="197071"/>
                    </a:moveTo>
                    <a:lnTo>
                      <a:pt x="107149" y="4884"/>
                    </a:lnTo>
                    <a:cubicBezTo>
                      <a:pt x="104450" y="4884"/>
                      <a:pt x="102266" y="2700"/>
                      <a:pt x="102266" y="0"/>
                    </a:cubicBezTo>
                    <a:lnTo>
                      <a:pt x="5087" y="0"/>
                    </a:lnTo>
                    <a:cubicBezTo>
                      <a:pt x="5087" y="2808"/>
                      <a:pt x="2808" y="5087"/>
                      <a:pt x="0" y="5087"/>
                    </a:cubicBezTo>
                    <a:lnTo>
                      <a:pt x="0" y="196854"/>
                    </a:lnTo>
                    <a:cubicBezTo>
                      <a:pt x="2808" y="196854"/>
                      <a:pt x="5087" y="199132"/>
                      <a:pt x="5087" y="201940"/>
                    </a:cubicBezTo>
                    <a:lnTo>
                      <a:pt x="102266" y="201940"/>
                    </a:lnTo>
                    <a:cubicBezTo>
                      <a:pt x="102266" y="199255"/>
                      <a:pt x="104450" y="197071"/>
                      <a:pt x="107149" y="197071"/>
                    </a:cubicBezTo>
                    <a:close/>
                  </a:path>
                </a:pathLst>
              </a:custGeom>
              <a:noFill/>
              <a:ln w="507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21" name="Google Shape;11621;p59"/>
              <p:cNvSpPr/>
              <p:nvPr/>
            </p:nvSpPr>
            <p:spPr>
              <a:xfrm>
                <a:off x="2402975" y="240825"/>
                <a:ext cx="2813025" cy="5223850"/>
              </a:xfrm>
              <a:custGeom>
                <a:avLst/>
                <a:gdLst/>
                <a:ahLst/>
                <a:cxnLst/>
                <a:rect l="l" t="t" r="r" b="b"/>
                <a:pathLst>
                  <a:path w="112521" h="208954" fill="none" extrusionOk="0">
                    <a:moveTo>
                      <a:pt x="112521" y="197315"/>
                    </a:moveTo>
                    <a:lnTo>
                      <a:pt x="112521" y="11639"/>
                    </a:lnTo>
                    <a:cubicBezTo>
                      <a:pt x="106091" y="11639"/>
                      <a:pt x="100882" y="6430"/>
                      <a:pt x="100882" y="1"/>
                    </a:cubicBezTo>
                    <a:lnTo>
                      <a:pt x="11639" y="1"/>
                    </a:lnTo>
                    <a:cubicBezTo>
                      <a:pt x="11639" y="6430"/>
                      <a:pt x="6430" y="11639"/>
                      <a:pt x="1" y="11639"/>
                    </a:cubicBezTo>
                    <a:lnTo>
                      <a:pt x="1" y="197315"/>
                    </a:lnTo>
                    <a:cubicBezTo>
                      <a:pt x="6430" y="197315"/>
                      <a:pt x="11639" y="202524"/>
                      <a:pt x="11639" y="208954"/>
                    </a:cubicBezTo>
                    <a:lnTo>
                      <a:pt x="100882" y="208954"/>
                    </a:lnTo>
                    <a:cubicBezTo>
                      <a:pt x="100882" y="202524"/>
                      <a:pt x="106091" y="197315"/>
                      <a:pt x="112521" y="197315"/>
                    </a:cubicBezTo>
                    <a:close/>
                  </a:path>
                </a:pathLst>
              </a:custGeom>
              <a:noFill/>
              <a:ln w="542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1622" name="Google Shape;11622;p59"/>
          <p:cNvGrpSpPr/>
          <p:nvPr/>
        </p:nvGrpSpPr>
        <p:grpSpPr>
          <a:xfrm rot="9098584" flipH="1">
            <a:off x="691956" y="1834399"/>
            <a:ext cx="629221" cy="912856"/>
            <a:chOff x="6323038" y="1299778"/>
            <a:chExt cx="646037" cy="937252"/>
          </a:xfrm>
        </p:grpSpPr>
        <p:grpSp>
          <p:nvGrpSpPr>
            <p:cNvPr id="11623" name="Google Shape;11623;p59"/>
            <p:cNvGrpSpPr/>
            <p:nvPr/>
          </p:nvGrpSpPr>
          <p:grpSpPr>
            <a:xfrm rot="-6112678" flipH="1">
              <a:off x="6245575" y="1566934"/>
              <a:ext cx="873001" cy="402940"/>
              <a:chOff x="1055189" y="738895"/>
              <a:chExt cx="811232" cy="374464"/>
            </a:xfrm>
          </p:grpSpPr>
          <p:sp>
            <p:nvSpPr>
              <p:cNvPr id="11624" name="Google Shape;11624;p59"/>
              <p:cNvSpPr/>
              <p:nvPr/>
            </p:nvSpPr>
            <p:spPr>
              <a:xfrm>
                <a:off x="1618396" y="884214"/>
                <a:ext cx="13680" cy="19686"/>
              </a:xfrm>
              <a:custGeom>
                <a:avLst/>
                <a:gdLst/>
                <a:ahLst/>
                <a:cxnLst/>
                <a:rect l="l" t="t" r="r" b="b"/>
                <a:pathLst>
                  <a:path w="508" h="731" extrusionOk="0">
                    <a:moveTo>
                      <a:pt x="254" y="1"/>
                    </a:moveTo>
                    <a:cubicBezTo>
                      <a:pt x="127" y="1"/>
                      <a:pt x="1" y="89"/>
                      <a:pt x="1" y="265"/>
                    </a:cubicBezTo>
                    <a:lnTo>
                      <a:pt x="1" y="476"/>
                    </a:lnTo>
                    <a:cubicBezTo>
                      <a:pt x="1" y="610"/>
                      <a:pt x="102" y="731"/>
                      <a:pt x="233" y="731"/>
                    </a:cubicBezTo>
                    <a:cubicBezTo>
                      <a:pt x="240" y="731"/>
                      <a:pt x="247" y="730"/>
                      <a:pt x="254" y="730"/>
                    </a:cubicBezTo>
                    <a:cubicBezTo>
                      <a:pt x="261" y="730"/>
                      <a:pt x="269" y="731"/>
                      <a:pt x="276" y="731"/>
                    </a:cubicBezTo>
                    <a:cubicBezTo>
                      <a:pt x="406" y="731"/>
                      <a:pt x="508" y="610"/>
                      <a:pt x="508" y="476"/>
                    </a:cubicBezTo>
                    <a:lnTo>
                      <a:pt x="508" y="265"/>
                    </a:lnTo>
                    <a:cubicBezTo>
                      <a:pt x="508" y="89"/>
                      <a:pt x="381" y="1"/>
                      <a:pt x="25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25" name="Google Shape;11625;p59"/>
              <p:cNvSpPr/>
              <p:nvPr/>
            </p:nvSpPr>
            <p:spPr>
              <a:xfrm>
                <a:off x="1508752" y="1073918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5" y="1028"/>
                      <a:pt x="1325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26" name="Google Shape;11626;p59"/>
              <p:cNvSpPr/>
              <p:nvPr/>
            </p:nvSpPr>
            <p:spPr>
              <a:xfrm>
                <a:off x="1628252" y="738895"/>
                <a:ext cx="35682" cy="27684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8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27" name="Google Shape;11627;p59"/>
              <p:cNvSpPr/>
              <p:nvPr/>
            </p:nvSpPr>
            <p:spPr>
              <a:xfrm>
                <a:off x="1055189" y="764206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28" name="Google Shape;11628;p59"/>
              <p:cNvSpPr/>
              <p:nvPr/>
            </p:nvSpPr>
            <p:spPr>
              <a:xfrm>
                <a:off x="1785003" y="743037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29" name="Google Shape;11629;p59"/>
              <p:cNvSpPr/>
              <p:nvPr/>
            </p:nvSpPr>
            <p:spPr>
              <a:xfrm>
                <a:off x="1830766" y="1085648"/>
                <a:ext cx="35655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029" extrusionOk="0">
                    <a:moveTo>
                      <a:pt x="662" y="1"/>
                    </a:moveTo>
                    <a:cubicBezTo>
                      <a:pt x="0" y="1"/>
                      <a:pt x="0" y="1029"/>
                      <a:pt x="662" y="1029"/>
                    </a:cubicBezTo>
                    <a:cubicBezTo>
                      <a:pt x="1324" y="1029"/>
                      <a:pt x="1324" y="1"/>
                      <a:pt x="66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1630" name="Google Shape;11630;p59"/>
            <p:cNvGrpSpPr/>
            <p:nvPr/>
          </p:nvGrpSpPr>
          <p:grpSpPr>
            <a:xfrm rot="1827528" flipH="1">
              <a:off x="6397570" y="1400567"/>
              <a:ext cx="469672" cy="421982"/>
              <a:chOff x="1426959" y="511745"/>
              <a:chExt cx="436454" cy="392156"/>
            </a:xfrm>
          </p:grpSpPr>
          <p:sp>
            <p:nvSpPr>
              <p:cNvPr id="11631" name="Google Shape;11631;p59"/>
              <p:cNvSpPr/>
              <p:nvPr/>
            </p:nvSpPr>
            <p:spPr>
              <a:xfrm>
                <a:off x="1618396" y="884214"/>
                <a:ext cx="13680" cy="19686"/>
              </a:xfrm>
              <a:custGeom>
                <a:avLst/>
                <a:gdLst/>
                <a:ahLst/>
                <a:cxnLst/>
                <a:rect l="l" t="t" r="r" b="b"/>
                <a:pathLst>
                  <a:path w="508" h="731" extrusionOk="0">
                    <a:moveTo>
                      <a:pt x="254" y="1"/>
                    </a:moveTo>
                    <a:cubicBezTo>
                      <a:pt x="127" y="1"/>
                      <a:pt x="1" y="89"/>
                      <a:pt x="1" y="265"/>
                    </a:cubicBezTo>
                    <a:lnTo>
                      <a:pt x="1" y="476"/>
                    </a:lnTo>
                    <a:cubicBezTo>
                      <a:pt x="1" y="610"/>
                      <a:pt x="102" y="731"/>
                      <a:pt x="233" y="731"/>
                    </a:cubicBezTo>
                    <a:cubicBezTo>
                      <a:pt x="240" y="731"/>
                      <a:pt x="247" y="730"/>
                      <a:pt x="254" y="730"/>
                    </a:cubicBezTo>
                    <a:cubicBezTo>
                      <a:pt x="261" y="730"/>
                      <a:pt x="269" y="731"/>
                      <a:pt x="276" y="731"/>
                    </a:cubicBezTo>
                    <a:cubicBezTo>
                      <a:pt x="406" y="731"/>
                      <a:pt x="508" y="610"/>
                      <a:pt x="508" y="476"/>
                    </a:cubicBezTo>
                    <a:lnTo>
                      <a:pt x="508" y="265"/>
                    </a:lnTo>
                    <a:cubicBezTo>
                      <a:pt x="508" y="89"/>
                      <a:pt x="381" y="1"/>
                      <a:pt x="25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32" name="Google Shape;11632;p59"/>
              <p:cNvSpPr/>
              <p:nvPr/>
            </p:nvSpPr>
            <p:spPr>
              <a:xfrm>
                <a:off x="1674606" y="569060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5" y="1028"/>
                      <a:pt x="1325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33" name="Google Shape;11633;p59"/>
              <p:cNvSpPr/>
              <p:nvPr/>
            </p:nvSpPr>
            <p:spPr>
              <a:xfrm>
                <a:off x="1827730" y="827132"/>
                <a:ext cx="35682" cy="27684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8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34" name="Google Shape;11634;p59"/>
              <p:cNvSpPr/>
              <p:nvPr/>
            </p:nvSpPr>
            <p:spPr>
              <a:xfrm>
                <a:off x="1515561" y="715341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35" name="Google Shape;11635;p59"/>
              <p:cNvSpPr/>
              <p:nvPr/>
            </p:nvSpPr>
            <p:spPr>
              <a:xfrm>
                <a:off x="1677649" y="790554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36" name="Google Shape;11636;p59"/>
              <p:cNvSpPr/>
              <p:nvPr/>
            </p:nvSpPr>
            <p:spPr>
              <a:xfrm>
                <a:off x="1426959" y="511745"/>
                <a:ext cx="35655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029" extrusionOk="0">
                    <a:moveTo>
                      <a:pt x="662" y="1"/>
                    </a:moveTo>
                    <a:cubicBezTo>
                      <a:pt x="0" y="1"/>
                      <a:pt x="0" y="1029"/>
                      <a:pt x="662" y="1029"/>
                    </a:cubicBezTo>
                    <a:cubicBezTo>
                      <a:pt x="1324" y="1029"/>
                      <a:pt x="1324" y="1"/>
                      <a:pt x="66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1637" name="Google Shape;11637;p59"/>
          <p:cNvGrpSpPr/>
          <p:nvPr/>
        </p:nvGrpSpPr>
        <p:grpSpPr>
          <a:xfrm flipH="1">
            <a:off x="7431871" y="3509174"/>
            <a:ext cx="910516" cy="938883"/>
            <a:chOff x="1100614" y="2563083"/>
            <a:chExt cx="1743616" cy="1797593"/>
          </a:xfrm>
        </p:grpSpPr>
        <p:sp>
          <p:nvSpPr>
            <p:cNvPr id="11638" name="Google Shape;11638;p59"/>
            <p:cNvSpPr/>
            <p:nvPr/>
          </p:nvSpPr>
          <p:spPr>
            <a:xfrm>
              <a:off x="1659117" y="3593280"/>
              <a:ext cx="140855" cy="98602"/>
            </a:xfrm>
            <a:custGeom>
              <a:avLst/>
              <a:gdLst/>
              <a:ahLst/>
              <a:cxnLst/>
              <a:rect l="l" t="t" r="r" b="b"/>
              <a:pathLst>
                <a:path w="4097" h="2868" extrusionOk="0">
                  <a:moveTo>
                    <a:pt x="4096" y="69"/>
                  </a:moveTo>
                  <a:lnTo>
                    <a:pt x="4096" y="69"/>
                  </a:lnTo>
                  <a:lnTo>
                    <a:pt x="4096" y="1"/>
                  </a:lnTo>
                  <a:lnTo>
                    <a:pt x="4096" y="1"/>
                  </a:lnTo>
                  <a:lnTo>
                    <a:pt x="4096" y="1"/>
                  </a:lnTo>
                  <a:lnTo>
                    <a:pt x="4096" y="1"/>
                  </a:lnTo>
                  <a:lnTo>
                    <a:pt x="4096" y="1"/>
                  </a:lnTo>
                  <a:lnTo>
                    <a:pt x="1" y="2799"/>
                  </a:lnTo>
                  <a:cubicBezTo>
                    <a:pt x="69" y="2799"/>
                    <a:pt x="69" y="2868"/>
                    <a:pt x="137" y="2868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9" name="Google Shape;11639;p59"/>
            <p:cNvSpPr/>
            <p:nvPr/>
          </p:nvSpPr>
          <p:spPr>
            <a:xfrm>
              <a:off x="1609851" y="3546351"/>
              <a:ext cx="119711" cy="42287"/>
            </a:xfrm>
            <a:custGeom>
              <a:avLst/>
              <a:gdLst/>
              <a:ahLst/>
              <a:cxnLst/>
              <a:rect l="l" t="t" r="r" b="b"/>
              <a:pathLst>
                <a:path w="3482" h="1230" extrusionOk="0">
                  <a:moveTo>
                    <a:pt x="3481" y="69"/>
                  </a:moveTo>
                  <a:lnTo>
                    <a:pt x="3481" y="69"/>
                  </a:lnTo>
                  <a:lnTo>
                    <a:pt x="3481" y="1"/>
                  </a:lnTo>
                  <a:lnTo>
                    <a:pt x="3481" y="1"/>
                  </a:lnTo>
                  <a:lnTo>
                    <a:pt x="0" y="1093"/>
                  </a:lnTo>
                  <a:lnTo>
                    <a:pt x="0" y="122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0" name="Google Shape;11640;p59"/>
            <p:cNvSpPr/>
            <p:nvPr/>
          </p:nvSpPr>
          <p:spPr>
            <a:xfrm>
              <a:off x="1745961" y="3675414"/>
              <a:ext cx="77458" cy="103312"/>
            </a:xfrm>
            <a:custGeom>
              <a:avLst/>
              <a:gdLst/>
              <a:ahLst/>
              <a:cxnLst/>
              <a:rect l="l" t="t" r="r" b="b"/>
              <a:pathLst>
                <a:path w="2253" h="3005" extrusionOk="0">
                  <a:moveTo>
                    <a:pt x="2184" y="69"/>
                  </a:moveTo>
                  <a:lnTo>
                    <a:pt x="2253" y="69"/>
                  </a:lnTo>
                  <a:lnTo>
                    <a:pt x="2253" y="1"/>
                  </a:lnTo>
                  <a:lnTo>
                    <a:pt x="2253" y="1"/>
                  </a:lnTo>
                  <a:lnTo>
                    <a:pt x="2253" y="1"/>
                  </a:lnTo>
                  <a:cubicBezTo>
                    <a:pt x="2184" y="1"/>
                    <a:pt x="2184" y="1"/>
                    <a:pt x="2184" y="1"/>
                  </a:cubicBezTo>
                  <a:lnTo>
                    <a:pt x="2184" y="1"/>
                  </a:lnTo>
                  <a:lnTo>
                    <a:pt x="0" y="2936"/>
                  </a:lnTo>
                  <a:lnTo>
                    <a:pt x="68" y="3004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1" name="Google Shape;11641;p59"/>
            <p:cNvSpPr/>
            <p:nvPr/>
          </p:nvSpPr>
          <p:spPr>
            <a:xfrm>
              <a:off x="1846866" y="3673076"/>
              <a:ext cx="58687" cy="159626"/>
            </a:xfrm>
            <a:custGeom>
              <a:avLst/>
              <a:gdLst/>
              <a:ahLst/>
              <a:cxnLst/>
              <a:rect l="l" t="t" r="r" b="b"/>
              <a:pathLst>
                <a:path w="1707" h="4643" extrusionOk="0">
                  <a:moveTo>
                    <a:pt x="1707" y="1"/>
                  </a:moveTo>
                  <a:lnTo>
                    <a:pt x="1707" y="1"/>
                  </a:lnTo>
                  <a:lnTo>
                    <a:pt x="1707" y="1"/>
                  </a:lnTo>
                  <a:lnTo>
                    <a:pt x="1707" y="1"/>
                  </a:lnTo>
                  <a:lnTo>
                    <a:pt x="0" y="4574"/>
                  </a:lnTo>
                  <a:lnTo>
                    <a:pt x="137" y="4642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2" name="Google Shape;11642;p59"/>
            <p:cNvSpPr/>
            <p:nvPr/>
          </p:nvSpPr>
          <p:spPr>
            <a:xfrm>
              <a:off x="1745961" y="3161501"/>
              <a:ext cx="77458" cy="103278"/>
            </a:xfrm>
            <a:custGeom>
              <a:avLst/>
              <a:gdLst/>
              <a:ahLst/>
              <a:cxnLst/>
              <a:rect l="l" t="t" r="r" b="b"/>
              <a:pathLst>
                <a:path w="2253" h="3004" extrusionOk="0">
                  <a:moveTo>
                    <a:pt x="2253" y="3004"/>
                  </a:moveTo>
                  <a:lnTo>
                    <a:pt x="2253" y="3004"/>
                  </a:lnTo>
                  <a:lnTo>
                    <a:pt x="2253" y="3004"/>
                  </a:lnTo>
                  <a:lnTo>
                    <a:pt x="2253" y="3004"/>
                  </a:lnTo>
                  <a:lnTo>
                    <a:pt x="2253" y="3004"/>
                  </a:lnTo>
                  <a:lnTo>
                    <a:pt x="137" y="0"/>
                  </a:lnTo>
                  <a:lnTo>
                    <a:pt x="0" y="6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3" name="Google Shape;11643;p59"/>
            <p:cNvSpPr/>
            <p:nvPr/>
          </p:nvSpPr>
          <p:spPr>
            <a:xfrm>
              <a:off x="1591079" y="3464217"/>
              <a:ext cx="171316" cy="4744"/>
            </a:xfrm>
            <a:custGeom>
              <a:avLst/>
              <a:gdLst/>
              <a:ahLst/>
              <a:cxnLst/>
              <a:rect l="l" t="t" r="r" b="b"/>
              <a:pathLst>
                <a:path w="4983" h="138" extrusionOk="0">
                  <a:moveTo>
                    <a:pt x="4983" y="137"/>
                  </a:moveTo>
                  <a:lnTo>
                    <a:pt x="4983" y="137"/>
                  </a:lnTo>
                  <a:lnTo>
                    <a:pt x="4983" y="137"/>
                  </a:lnTo>
                  <a:lnTo>
                    <a:pt x="4983" y="69"/>
                  </a:lnTo>
                  <a:lnTo>
                    <a:pt x="4983" y="69"/>
                  </a:lnTo>
                  <a:lnTo>
                    <a:pt x="0" y="1"/>
                  </a:lnTo>
                  <a:cubicBezTo>
                    <a:pt x="0" y="1"/>
                    <a:pt x="0" y="69"/>
                    <a:pt x="0" y="137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4" name="Google Shape;11644;p59"/>
            <p:cNvSpPr/>
            <p:nvPr/>
          </p:nvSpPr>
          <p:spPr>
            <a:xfrm>
              <a:off x="1973591" y="3088753"/>
              <a:ext cx="7048" cy="126759"/>
            </a:xfrm>
            <a:custGeom>
              <a:avLst/>
              <a:gdLst/>
              <a:ahLst/>
              <a:cxnLst/>
              <a:rect l="l" t="t" r="r" b="b"/>
              <a:pathLst>
                <a:path w="205" h="3687" extrusionOk="0">
                  <a:moveTo>
                    <a:pt x="0" y="3686"/>
                  </a:moveTo>
                  <a:lnTo>
                    <a:pt x="137" y="3686"/>
                  </a:lnTo>
                  <a:lnTo>
                    <a:pt x="205" y="0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5" name="Google Shape;11645;p59"/>
            <p:cNvSpPr/>
            <p:nvPr/>
          </p:nvSpPr>
          <p:spPr>
            <a:xfrm>
              <a:off x="1666165" y="3241297"/>
              <a:ext cx="138483" cy="103278"/>
            </a:xfrm>
            <a:custGeom>
              <a:avLst/>
              <a:gdLst/>
              <a:ahLst/>
              <a:cxnLst/>
              <a:rect l="l" t="t" r="r" b="b"/>
              <a:pathLst>
                <a:path w="4028" h="3004" extrusionOk="0">
                  <a:moveTo>
                    <a:pt x="3959" y="3004"/>
                  </a:moveTo>
                  <a:lnTo>
                    <a:pt x="3959" y="3004"/>
                  </a:lnTo>
                  <a:lnTo>
                    <a:pt x="4028" y="2935"/>
                  </a:lnTo>
                  <a:lnTo>
                    <a:pt x="4028" y="2935"/>
                  </a:lnTo>
                  <a:lnTo>
                    <a:pt x="69" y="0"/>
                  </a:lnTo>
                  <a:lnTo>
                    <a:pt x="0" y="68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6" name="Google Shape;11646;p59"/>
            <p:cNvSpPr/>
            <p:nvPr/>
          </p:nvSpPr>
          <p:spPr>
            <a:xfrm>
              <a:off x="2144872" y="3595652"/>
              <a:ext cx="138517" cy="105615"/>
            </a:xfrm>
            <a:custGeom>
              <a:avLst/>
              <a:gdLst/>
              <a:ahLst/>
              <a:cxnLst/>
              <a:rect l="l" t="t" r="r" b="b"/>
              <a:pathLst>
                <a:path w="4029" h="3072" extrusionOk="0">
                  <a:moveTo>
                    <a:pt x="1" y="0"/>
                  </a:moveTo>
                  <a:lnTo>
                    <a:pt x="1" y="0"/>
                  </a:lnTo>
                  <a:lnTo>
                    <a:pt x="1" y="68"/>
                  </a:lnTo>
                  <a:lnTo>
                    <a:pt x="1" y="68"/>
                  </a:lnTo>
                  <a:lnTo>
                    <a:pt x="3892" y="3072"/>
                  </a:lnTo>
                  <a:lnTo>
                    <a:pt x="4028" y="2935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7" name="Google Shape;11647;p59"/>
            <p:cNvSpPr/>
            <p:nvPr/>
          </p:nvSpPr>
          <p:spPr>
            <a:xfrm>
              <a:off x="1966543" y="3727052"/>
              <a:ext cx="7082" cy="126759"/>
            </a:xfrm>
            <a:custGeom>
              <a:avLst/>
              <a:gdLst/>
              <a:ahLst/>
              <a:cxnLst/>
              <a:rect l="l" t="t" r="r" b="b"/>
              <a:pathLst>
                <a:path w="206" h="3687" extrusionOk="0">
                  <a:moveTo>
                    <a:pt x="205" y="0"/>
                  </a:moveTo>
                  <a:lnTo>
                    <a:pt x="69" y="0"/>
                  </a:lnTo>
                  <a:lnTo>
                    <a:pt x="0" y="3686"/>
                  </a:lnTo>
                  <a:lnTo>
                    <a:pt x="137" y="3686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8" name="Google Shape;11648;p59"/>
            <p:cNvSpPr/>
            <p:nvPr/>
          </p:nvSpPr>
          <p:spPr>
            <a:xfrm>
              <a:off x="2217620" y="3353926"/>
              <a:ext cx="119711" cy="42287"/>
            </a:xfrm>
            <a:custGeom>
              <a:avLst/>
              <a:gdLst/>
              <a:ahLst/>
              <a:cxnLst/>
              <a:rect l="l" t="t" r="r" b="b"/>
              <a:pathLst>
                <a:path w="3482" h="1230" extrusionOk="0">
                  <a:moveTo>
                    <a:pt x="1" y="1093"/>
                  </a:moveTo>
                  <a:lnTo>
                    <a:pt x="1" y="1093"/>
                  </a:lnTo>
                  <a:lnTo>
                    <a:pt x="1" y="1229"/>
                  </a:lnTo>
                  <a:lnTo>
                    <a:pt x="3482" y="205"/>
                  </a:lnTo>
                  <a:lnTo>
                    <a:pt x="3482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9" name="Google Shape;11649;p59"/>
            <p:cNvSpPr/>
            <p:nvPr/>
          </p:nvSpPr>
          <p:spPr>
            <a:xfrm>
              <a:off x="2184787" y="3471265"/>
              <a:ext cx="171350" cy="7082"/>
            </a:xfrm>
            <a:custGeom>
              <a:avLst/>
              <a:gdLst/>
              <a:ahLst/>
              <a:cxnLst/>
              <a:rect l="l" t="t" r="r" b="b"/>
              <a:pathLst>
                <a:path w="4984" h="206" extrusionOk="0">
                  <a:moveTo>
                    <a:pt x="0" y="0"/>
                  </a:moveTo>
                  <a:lnTo>
                    <a:pt x="0" y="0"/>
                  </a:lnTo>
                  <a:lnTo>
                    <a:pt x="0" y="137"/>
                  </a:lnTo>
                  <a:lnTo>
                    <a:pt x="4983" y="205"/>
                  </a:lnTo>
                  <a:lnTo>
                    <a:pt x="4983" y="6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0" name="Google Shape;11650;p59"/>
            <p:cNvSpPr/>
            <p:nvPr/>
          </p:nvSpPr>
          <p:spPr>
            <a:xfrm>
              <a:off x="2121425" y="3677786"/>
              <a:ext cx="75120" cy="105615"/>
            </a:xfrm>
            <a:custGeom>
              <a:avLst/>
              <a:gdLst/>
              <a:ahLst/>
              <a:cxnLst/>
              <a:rect l="l" t="t" r="r" b="b"/>
              <a:pathLst>
                <a:path w="2185" h="3072" extrusionOk="0">
                  <a:moveTo>
                    <a:pt x="69" y="0"/>
                  </a:moveTo>
                  <a:lnTo>
                    <a:pt x="69" y="0"/>
                  </a:lnTo>
                  <a:lnTo>
                    <a:pt x="69" y="0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2116" y="3072"/>
                  </a:lnTo>
                  <a:lnTo>
                    <a:pt x="2185" y="3003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1" name="Google Shape;11651;p59"/>
            <p:cNvSpPr/>
            <p:nvPr/>
          </p:nvSpPr>
          <p:spPr>
            <a:xfrm>
              <a:off x="2034581" y="3673076"/>
              <a:ext cx="54011" cy="161964"/>
            </a:xfrm>
            <a:custGeom>
              <a:avLst/>
              <a:gdLst/>
              <a:ahLst/>
              <a:cxnLst/>
              <a:rect l="l" t="t" r="r" b="b"/>
              <a:pathLst>
                <a:path w="1571" h="4711" extrusionOk="0">
                  <a:moveTo>
                    <a:pt x="69" y="1"/>
                  </a:moveTo>
                  <a:lnTo>
                    <a:pt x="69" y="1"/>
                  </a:lnTo>
                  <a:lnTo>
                    <a:pt x="69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434" y="4710"/>
                  </a:lnTo>
                  <a:lnTo>
                    <a:pt x="1571" y="471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2" name="Google Shape;11652;p59"/>
            <p:cNvSpPr/>
            <p:nvPr/>
          </p:nvSpPr>
          <p:spPr>
            <a:xfrm>
              <a:off x="1487802" y="3105187"/>
              <a:ext cx="171350" cy="131435"/>
            </a:xfrm>
            <a:custGeom>
              <a:avLst/>
              <a:gdLst/>
              <a:ahLst/>
              <a:cxnLst/>
              <a:rect l="l" t="t" r="r" b="b"/>
              <a:pathLst>
                <a:path w="4984" h="3823" extrusionOk="0">
                  <a:moveTo>
                    <a:pt x="4984" y="3686"/>
                  </a:moveTo>
                  <a:lnTo>
                    <a:pt x="137" y="0"/>
                  </a:lnTo>
                  <a:lnTo>
                    <a:pt x="1" y="205"/>
                  </a:lnTo>
                  <a:lnTo>
                    <a:pt x="4915" y="3823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3" name="Google Shape;11653;p59"/>
            <p:cNvSpPr/>
            <p:nvPr/>
          </p:nvSpPr>
          <p:spPr>
            <a:xfrm>
              <a:off x="1398654" y="3274130"/>
              <a:ext cx="201845" cy="72782"/>
            </a:xfrm>
            <a:custGeom>
              <a:avLst/>
              <a:gdLst/>
              <a:ahLst/>
              <a:cxnLst/>
              <a:rect l="l" t="t" r="r" b="b"/>
              <a:pathLst>
                <a:path w="5871" h="2117" extrusionOk="0">
                  <a:moveTo>
                    <a:pt x="5802" y="2117"/>
                  </a:moveTo>
                  <a:cubicBezTo>
                    <a:pt x="5802" y="2049"/>
                    <a:pt x="5802" y="2049"/>
                    <a:pt x="5870" y="1980"/>
                  </a:cubicBezTo>
                  <a:lnTo>
                    <a:pt x="68" y="1"/>
                  </a:lnTo>
                  <a:lnTo>
                    <a:pt x="0" y="206"/>
                  </a:lnTo>
                  <a:lnTo>
                    <a:pt x="0" y="206"/>
                  </a:lnTo>
                  <a:lnTo>
                    <a:pt x="5802" y="2117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4" name="Google Shape;11654;p59"/>
            <p:cNvSpPr/>
            <p:nvPr/>
          </p:nvSpPr>
          <p:spPr>
            <a:xfrm>
              <a:off x="2471070" y="3842053"/>
              <a:ext cx="93892" cy="75120"/>
            </a:xfrm>
            <a:custGeom>
              <a:avLst/>
              <a:gdLst/>
              <a:ahLst/>
              <a:cxnLst/>
              <a:rect l="l" t="t" r="r" b="b"/>
              <a:pathLst>
                <a:path w="2731" h="2185" extrusionOk="0">
                  <a:moveTo>
                    <a:pt x="2594" y="2184"/>
                  </a:moveTo>
                  <a:lnTo>
                    <a:pt x="2594" y="2184"/>
                  </a:lnTo>
                  <a:lnTo>
                    <a:pt x="2731" y="1980"/>
                  </a:lnTo>
                  <a:lnTo>
                    <a:pt x="2731" y="1980"/>
                  </a:lnTo>
                  <a:lnTo>
                    <a:pt x="205" y="0"/>
                  </a:lnTo>
                  <a:cubicBezTo>
                    <a:pt x="137" y="68"/>
                    <a:pt x="69" y="205"/>
                    <a:pt x="1" y="273"/>
                  </a:cubicBezTo>
                  <a:lnTo>
                    <a:pt x="2594" y="2184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5" name="Google Shape;11655;p59"/>
            <p:cNvSpPr/>
            <p:nvPr/>
          </p:nvSpPr>
          <p:spPr>
            <a:xfrm>
              <a:off x="1370497" y="3457169"/>
              <a:ext cx="208858" cy="9420"/>
            </a:xfrm>
            <a:custGeom>
              <a:avLst/>
              <a:gdLst/>
              <a:ahLst/>
              <a:cxnLst/>
              <a:rect l="l" t="t" r="r" b="b"/>
              <a:pathLst>
                <a:path w="6075" h="274" extrusionOk="0">
                  <a:moveTo>
                    <a:pt x="6075" y="137"/>
                  </a:moveTo>
                  <a:lnTo>
                    <a:pt x="0" y="1"/>
                  </a:lnTo>
                  <a:lnTo>
                    <a:pt x="0" y="274"/>
                  </a:lnTo>
                  <a:lnTo>
                    <a:pt x="6075" y="274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6" name="Google Shape;11656;p59"/>
            <p:cNvSpPr/>
            <p:nvPr/>
          </p:nvSpPr>
          <p:spPr>
            <a:xfrm>
              <a:off x="1236724" y="3454831"/>
              <a:ext cx="110325" cy="9420"/>
            </a:xfrm>
            <a:custGeom>
              <a:avLst/>
              <a:gdLst/>
              <a:ahLst/>
              <a:cxnLst/>
              <a:rect l="l" t="t" r="r" b="b"/>
              <a:pathLst>
                <a:path w="3209" h="274" extrusionOk="0">
                  <a:moveTo>
                    <a:pt x="0" y="274"/>
                  </a:moveTo>
                  <a:lnTo>
                    <a:pt x="0" y="274"/>
                  </a:lnTo>
                  <a:lnTo>
                    <a:pt x="3208" y="274"/>
                  </a:lnTo>
                  <a:lnTo>
                    <a:pt x="3208" y="69"/>
                  </a:lnTo>
                  <a:lnTo>
                    <a:pt x="0" y="1"/>
                  </a:lnTo>
                  <a:lnTo>
                    <a:pt x="0" y="1"/>
                  </a:lnTo>
                  <a:cubicBezTo>
                    <a:pt x="0" y="69"/>
                    <a:pt x="0" y="137"/>
                    <a:pt x="0" y="205"/>
                  </a:cubicBezTo>
                  <a:lnTo>
                    <a:pt x="0" y="205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7" name="Google Shape;11657;p59"/>
            <p:cNvSpPr/>
            <p:nvPr/>
          </p:nvSpPr>
          <p:spPr>
            <a:xfrm>
              <a:off x="2041629" y="3109863"/>
              <a:ext cx="58721" cy="161964"/>
            </a:xfrm>
            <a:custGeom>
              <a:avLst/>
              <a:gdLst/>
              <a:ahLst/>
              <a:cxnLst/>
              <a:rect l="l" t="t" r="r" b="b"/>
              <a:pathLst>
                <a:path w="1708" h="4711" extrusionOk="0">
                  <a:moveTo>
                    <a:pt x="1" y="4642"/>
                  </a:moveTo>
                  <a:lnTo>
                    <a:pt x="69" y="4711"/>
                  </a:lnTo>
                  <a:lnTo>
                    <a:pt x="69" y="4711"/>
                  </a:lnTo>
                  <a:lnTo>
                    <a:pt x="1707" y="69"/>
                  </a:lnTo>
                  <a:lnTo>
                    <a:pt x="1571" y="1"/>
                  </a:lnTo>
                  <a:lnTo>
                    <a:pt x="1" y="4642"/>
                  </a:lnTo>
                  <a:lnTo>
                    <a:pt x="1" y="4642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8" name="Google Shape;11658;p59"/>
            <p:cNvSpPr/>
            <p:nvPr/>
          </p:nvSpPr>
          <p:spPr>
            <a:xfrm>
              <a:off x="2288030" y="3705943"/>
              <a:ext cx="171350" cy="131435"/>
            </a:xfrm>
            <a:custGeom>
              <a:avLst/>
              <a:gdLst/>
              <a:ahLst/>
              <a:cxnLst/>
              <a:rect l="l" t="t" r="r" b="b"/>
              <a:pathLst>
                <a:path w="4984" h="3823" extrusionOk="0">
                  <a:moveTo>
                    <a:pt x="1" y="137"/>
                  </a:moveTo>
                  <a:lnTo>
                    <a:pt x="4847" y="3823"/>
                  </a:lnTo>
                  <a:lnTo>
                    <a:pt x="4983" y="3618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9" name="Google Shape;11659;p59"/>
            <p:cNvSpPr/>
            <p:nvPr/>
          </p:nvSpPr>
          <p:spPr>
            <a:xfrm>
              <a:off x="2346717" y="3595652"/>
              <a:ext cx="201845" cy="70410"/>
            </a:xfrm>
            <a:custGeom>
              <a:avLst/>
              <a:gdLst/>
              <a:ahLst/>
              <a:cxnLst/>
              <a:rect l="l" t="t" r="r" b="b"/>
              <a:pathLst>
                <a:path w="5871" h="2048" extrusionOk="0">
                  <a:moveTo>
                    <a:pt x="68" y="0"/>
                  </a:moveTo>
                  <a:lnTo>
                    <a:pt x="0" y="68"/>
                  </a:lnTo>
                  <a:lnTo>
                    <a:pt x="5802" y="2048"/>
                  </a:lnTo>
                  <a:cubicBezTo>
                    <a:pt x="5802" y="2048"/>
                    <a:pt x="5802" y="1911"/>
                    <a:pt x="5870" y="1843"/>
                  </a:cubicBezTo>
                  <a:lnTo>
                    <a:pt x="5870" y="1843"/>
                  </a:lnTo>
                  <a:lnTo>
                    <a:pt x="6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0" name="Google Shape;11660;p59"/>
            <p:cNvSpPr/>
            <p:nvPr/>
          </p:nvSpPr>
          <p:spPr>
            <a:xfrm>
              <a:off x="2569637" y="3199044"/>
              <a:ext cx="253484" cy="86878"/>
            </a:xfrm>
            <a:custGeom>
              <a:avLst/>
              <a:gdLst/>
              <a:ahLst/>
              <a:cxnLst/>
              <a:rect l="l" t="t" r="r" b="b"/>
              <a:pathLst>
                <a:path w="7373" h="2527" extrusionOk="0">
                  <a:moveTo>
                    <a:pt x="69" y="2526"/>
                  </a:moveTo>
                  <a:lnTo>
                    <a:pt x="7372" y="274"/>
                  </a:lnTo>
                  <a:lnTo>
                    <a:pt x="7372" y="274"/>
                  </a:lnTo>
                  <a:lnTo>
                    <a:pt x="7304" y="1"/>
                  </a:lnTo>
                  <a:lnTo>
                    <a:pt x="7304" y="1"/>
                  </a:lnTo>
                  <a:lnTo>
                    <a:pt x="0" y="2321"/>
                  </a:lnTo>
                  <a:cubicBezTo>
                    <a:pt x="0" y="2390"/>
                    <a:pt x="69" y="2458"/>
                    <a:pt x="69" y="2526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1" name="Google Shape;11661;p59"/>
            <p:cNvSpPr/>
            <p:nvPr/>
          </p:nvSpPr>
          <p:spPr>
            <a:xfrm>
              <a:off x="1858590" y="3107525"/>
              <a:ext cx="54011" cy="161964"/>
            </a:xfrm>
            <a:custGeom>
              <a:avLst/>
              <a:gdLst/>
              <a:ahLst/>
              <a:cxnLst/>
              <a:rect l="l" t="t" r="r" b="b"/>
              <a:pathLst>
                <a:path w="1571" h="4711" extrusionOk="0">
                  <a:moveTo>
                    <a:pt x="1502" y="4710"/>
                  </a:moveTo>
                  <a:lnTo>
                    <a:pt x="1570" y="4710"/>
                  </a:lnTo>
                  <a:lnTo>
                    <a:pt x="137" y="1"/>
                  </a:lnTo>
                  <a:lnTo>
                    <a:pt x="1" y="1"/>
                  </a:lnTo>
                  <a:lnTo>
                    <a:pt x="1502" y="4642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2" name="Google Shape;11662;p59"/>
            <p:cNvSpPr/>
            <p:nvPr/>
          </p:nvSpPr>
          <p:spPr>
            <a:xfrm>
              <a:off x="2144872" y="3248311"/>
              <a:ext cx="140855" cy="100974"/>
            </a:xfrm>
            <a:custGeom>
              <a:avLst/>
              <a:gdLst/>
              <a:ahLst/>
              <a:cxnLst/>
              <a:rect l="l" t="t" r="r" b="b"/>
              <a:pathLst>
                <a:path w="4097" h="2937" extrusionOk="0">
                  <a:moveTo>
                    <a:pt x="1" y="2868"/>
                  </a:moveTo>
                  <a:lnTo>
                    <a:pt x="1" y="2936"/>
                  </a:lnTo>
                  <a:lnTo>
                    <a:pt x="1" y="2936"/>
                  </a:lnTo>
                  <a:lnTo>
                    <a:pt x="4096" y="138"/>
                  </a:lnTo>
                  <a:lnTo>
                    <a:pt x="3960" y="1"/>
                  </a:lnTo>
                  <a:lnTo>
                    <a:pt x="1" y="2868"/>
                  </a:lnTo>
                  <a:lnTo>
                    <a:pt x="1" y="2868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3" name="Google Shape;11663;p59"/>
            <p:cNvSpPr/>
            <p:nvPr/>
          </p:nvSpPr>
          <p:spPr>
            <a:xfrm>
              <a:off x="2123763" y="3161501"/>
              <a:ext cx="77493" cy="105650"/>
            </a:xfrm>
            <a:custGeom>
              <a:avLst/>
              <a:gdLst/>
              <a:ahLst/>
              <a:cxnLst/>
              <a:rect l="l" t="t" r="r" b="b"/>
              <a:pathLst>
                <a:path w="2254" h="3073" extrusionOk="0">
                  <a:moveTo>
                    <a:pt x="1" y="3004"/>
                  </a:moveTo>
                  <a:lnTo>
                    <a:pt x="69" y="3072"/>
                  </a:lnTo>
                  <a:lnTo>
                    <a:pt x="69" y="3072"/>
                  </a:lnTo>
                  <a:lnTo>
                    <a:pt x="2253" y="137"/>
                  </a:lnTo>
                  <a:lnTo>
                    <a:pt x="2185" y="0"/>
                  </a:lnTo>
                  <a:lnTo>
                    <a:pt x="1" y="3004"/>
                  </a:lnTo>
                  <a:lnTo>
                    <a:pt x="1" y="3004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4" name="Google Shape;11664;p59"/>
            <p:cNvSpPr/>
            <p:nvPr/>
          </p:nvSpPr>
          <p:spPr>
            <a:xfrm>
              <a:off x="1609851" y="3346878"/>
              <a:ext cx="122049" cy="44625"/>
            </a:xfrm>
            <a:custGeom>
              <a:avLst/>
              <a:gdLst/>
              <a:ahLst/>
              <a:cxnLst/>
              <a:rect l="l" t="t" r="r" b="b"/>
              <a:pathLst>
                <a:path w="3550" h="1298" extrusionOk="0">
                  <a:moveTo>
                    <a:pt x="3550" y="1298"/>
                  </a:moveTo>
                  <a:lnTo>
                    <a:pt x="3550" y="1161"/>
                  </a:lnTo>
                  <a:lnTo>
                    <a:pt x="3550" y="1161"/>
                  </a:lnTo>
                  <a:lnTo>
                    <a:pt x="69" y="1"/>
                  </a:lnTo>
                  <a:cubicBezTo>
                    <a:pt x="69" y="69"/>
                    <a:pt x="0" y="69"/>
                    <a:pt x="0" y="137"/>
                  </a:cubicBezTo>
                  <a:lnTo>
                    <a:pt x="0" y="137"/>
                  </a:lnTo>
                  <a:lnTo>
                    <a:pt x="3481" y="1298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5" name="Google Shape;11665;p59"/>
            <p:cNvSpPr/>
            <p:nvPr/>
          </p:nvSpPr>
          <p:spPr>
            <a:xfrm>
              <a:off x="1382221" y="3023053"/>
              <a:ext cx="91554" cy="75120"/>
            </a:xfrm>
            <a:custGeom>
              <a:avLst/>
              <a:gdLst/>
              <a:ahLst/>
              <a:cxnLst/>
              <a:rect l="l" t="t" r="r" b="b"/>
              <a:pathLst>
                <a:path w="2663" h="2185" extrusionOk="0">
                  <a:moveTo>
                    <a:pt x="137" y="69"/>
                  </a:moveTo>
                  <a:lnTo>
                    <a:pt x="0" y="273"/>
                  </a:lnTo>
                  <a:lnTo>
                    <a:pt x="0" y="273"/>
                  </a:lnTo>
                  <a:lnTo>
                    <a:pt x="2526" y="2185"/>
                  </a:lnTo>
                  <a:lnTo>
                    <a:pt x="2662" y="1980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6" name="Google Shape;11666;p59"/>
            <p:cNvSpPr/>
            <p:nvPr/>
          </p:nvSpPr>
          <p:spPr>
            <a:xfrm>
              <a:off x="2215282" y="3551061"/>
              <a:ext cx="119711" cy="44625"/>
            </a:xfrm>
            <a:custGeom>
              <a:avLst/>
              <a:gdLst/>
              <a:ahLst/>
              <a:cxnLst/>
              <a:rect l="l" t="t" r="r" b="b"/>
              <a:pathLst>
                <a:path w="3482" h="1298" extrusionOk="0">
                  <a:moveTo>
                    <a:pt x="1" y="0"/>
                  </a:moveTo>
                  <a:lnTo>
                    <a:pt x="1" y="68"/>
                  </a:lnTo>
                  <a:lnTo>
                    <a:pt x="1" y="68"/>
                  </a:lnTo>
                  <a:lnTo>
                    <a:pt x="3482" y="1297"/>
                  </a:lnTo>
                  <a:lnTo>
                    <a:pt x="3482" y="1161"/>
                  </a:lnTo>
                  <a:lnTo>
                    <a:pt x="3482" y="1161"/>
                  </a:lnTo>
                  <a:lnTo>
                    <a:pt x="1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7" name="Google Shape;11667;p59"/>
            <p:cNvSpPr/>
            <p:nvPr/>
          </p:nvSpPr>
          <p:spPr>
            <a:xfrm>
              <a:off x="2349055" y="3285888"/>
              <a:ext cx="201845" cy="68072"/>
            </a:xfrm>
            <a:custGeom>
              <a:avLst/>
              <a:gdLst/>
              <a:ahLst/>
              <a:cxnLst/>
              <a:rect l="l" t="t" r="r" b="b"/>
              <a:pathLst>
                <a:path w="5871" h="1980" extrusionOk="0">
                  <a:moveTo>
                    <a:pt x="5802" y="0"/>
                  </a:moveTo>
                  <a:lnTo>
                    <a:pt x="0" y="1843"/>
                  </a:lnTo>
                  <a:lnTo>
                    <a:pt x="69" y="1980"/>
                  </a:lnTo>
                  <a:lnTo>
                    <a:pt x="5870" y="205"/>
                  </a:lnTo>
                  <a:cubicBezTo>
                    <a:pt x="5870" y="137"/>
                    <a:pt x="5802" y="68"/>
                    <a:pt x="580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8" name="Google Shape;11668;p59"/>
            <p:cNvSpPr/>
            <p:nvPr/>
          </p:nvSpPr>
          <p:spPr>
            <a:xfrm>
              <a:off x="1396282" y="3586266"/>
              <a:ext cx="201845" cy="70410"/>
            </a:xfrm>
            <a:custGeom>
              <a:avLst/>
              <a:gdLst/>
              <a:ahLst/>
              <a:cxnLst/>
              <a:rect l="l" t="t" r="r" b="b"/>
              <a:pathLst>
                <a:path w="5871" h="2048" extrusionOk="0">
                  <a:moveTo>
                    <a:pt x="5871" y="137"/>
                  </a:moveTo>
                  <a:cubicBezTo>
                    <a:pt x="5803" y="137"/>
                    <a:pt x="5803" y="68"/>
                    <a:pt x="5803" y="0"/>
                  </a:cubicBezTo>
                  <a:lnTo>
                    <a:pt x="1" y="1775"/>
                  </a:lnTo>
                  <a:cubicBezTo>
                    <a:pt x="1" y="1843"/>
                    <a:pt x="1" y="1980"/>
                    <a:pt x="69" y="2048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9" name="Google Shape;11669;p59"/>
            <p:cNvSpPr/>
            <p:nvPr/>
          </p:nvSpPr>
          <p:spPr>
            <a:xfrm>
              <a:off x="1128771" y="3184983"/>
              <a:ext cx="253484" cy="89182"/>
            </a:xfrm>
            <a:custGeom>
              <a:avLst/>
              <a:gdLst/>
              <a:ahLst/>
              <a:cxnLst/>
              <a:rect l="l" t="t" r="r" b="b"/>
              <a:pathLst>
                <a:path w="7373" h="2594" extrusionOk="0">
                  <a:moveTo>
                    <a:pt x="7304" y="2594"/>
                  </a:moveTo>
                  <a:lnTo>
                    <a:pt x="7372" y="2389"/>
                  </a:lnTo>
                  <a:lnTo>
                    <a:pt x="137" y="0"/>
                  </a:lnTo>
                  <a:lnTo>
                    <a:pt x="137" y="0"/>
                  </a:lnTo>
                  <a:cubicBezTo>
                    <a:pt x="137" y="68"/>
                    <a:pt x="69" y="137"/>
                    <a:pt x="1" y="205"/>
                  </a:cubicBezTo>
                  <a:lnTo>
                    <a:pt x="1" y="205"/>
                  </a:lnTo>
                  <a:lnTo>
                    <a:pt x="7304" y="2594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0" name="Google Shape;11670;p59"/>
            <p:cNvSpPr/>
            <p:nvPr/>
          </p:nvSpPr>
          <p:spPr>
            <a:xfrm>
              <a:off x="2342007" y="2755508"/>
              <a:ext cx="164302" cy="215941"/>
            </a:xfrm>
            <a:custGeom>
              <a:avLst/>
              <a:gdLst/>
              <a:ahLst/>
              <a:cxnLst/>
              <a:rect l="l" t="t" r="r" b="b"/>
              <a:pathLst>
                <a:path w="4779" h="6281" extrusionOk="0">
                  <a:moveTo>
                    <a:pt x="205" y="6281"/>
                  </a:moveTo>
                  <a:lnTo>
                    <a:pt x="4779" y="137"/>
                  </a:lnTo>
                  <a:lnTo>
                    <a:pt x="4779" y="137"/>
                  </a:lnTo>
                  <a:lnTo>
                    <a:pt x="4642" y="1"/>
                  </a:lnTo>
                  <a:lnTo>
                    <a:pt x="4642" y="1"/>
                  </a:lnTo>
                  <a:lnTo>
                    <a:pt x="4574" y="1"/>
                  </a:lnTo>
                  <a:lnTo>
                    <a:pt x="4574" y="1"/>
                  </a:lnTo>
                  <a:lnTo>
                    <a:pt x="1" y="6144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1" name="Google Shape;11671;p59"/>
            <p:cNvSpPr/>
            <p:nvPr/>
          </p:nvSpPr>
          <p:spPr>
            <a:xfrm>
              <a:off x="1454969" y="2743784"/>
              <a:ext cx="159592" cy="220616"/>
            </a:xfrm>
            <a:custGeom>
              <a:avLst/>
              <a:gdLst/>
              <a:ahLst/>
              <a:cxnLst/>
              <a:rect l="l" t="t" r="r" b="b"/>
              <a:pathLst>
                <a:path w="4642" h="6417" extrusionOk="0">
                  <a:moveTo>
                    <a:pt x="4642" y="6280"/>
                  </a:moveTo>
                  <a:lnTo>
                    <a:pt x="205" y="1"/>
                  </a:lnTo>
                  <a:lnTo>
                    <a:pt x="205" y="1"/>
                  </a:lnTo>
                  <a:lnTo>
                    <a:pt x="0" y="205"/>
                  </a:lnTo>
                  <a:lnTo>
                    <a:pt x="0" y="205"/>
                  </a:lnTo>
                  <a:lnTo>
                    <a:pt x="4437" y="6417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2" name="Google Shape;11672;p59"/>
            <p:cNvSpPr/>
            <p:nvPr/>
          </p:nvSpPr>
          <p:spPr>
            <a:xfrm>
              <a:off x="2170692" y="2771942"/>
              <a:ext cx="44625" cy="107988"/>
            </a:xfrm>
            <a:custGeom>
              <a:avLst/>
              <a:gdLst/>
              <a:ahLst/>
              <a:cxnLst/>
              <a:rect l="l" t="t" r="r" b="b"/>
              <a:pathLst>
                <a:path w="1298" h="3141" extrusionOk="0">
                  <a:moveTo>
                    <a:pt x="1" y="3072"/>
                  </a:moveTo>
                  <a:lnTo>
                    <a:pt x="274" y="3141"/>
                  </a:lnTo>
                  <a:lnTo>
                    <a:pt x="1298" y="69"/>
                  </a:lnTo>
                  <a:lnTo>
                    <a:pt x="1298" y="69"/>
                  </a:lnTo>
                  <a:lnTo>
                    <a:pt x="1093" y="69"/>
                  </a:lnTo>
                  <a:lnTo>
                    <a:pt x="1093" y="1"/>
                  </a:lnTo>
                  <a:lnTo>
                    <a:pt x="1093" y="1"/>
                  </a:lnTo>
                  <a:lnTo>
                    <a:pt x="109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3" name="Google Shape;11673;p59"/>
            <p:cNvSpPr/>
            <p:nvPr/>
          </p:nvSpPr>
          <p:spPr>
            <a:xfrm>
              <a:off x="1752975" y="2764894"/>
              <a:ext cx="39950" cy="110360"/>
            </a:xfrm>
            <a:custGeom>
              <a:avLst/>
              <a:gdLst/>
              <a:ahLst/>
              <a:cxnLst/>
              <a:rect l="l" t="t" r="r" b="b"/>
              <a:pathLst>
                <a:path w="1162" h="3210" extrusionOk="0">
                  <a:moveTo>
                    <a:pt x="1161" y="3141"/>
                  </a:moveTo>
                  <a:lnTo>
                    <a:pt x="206" y="1"/>
                  </a:lnTo>
                  <a:lnTo>
                    <a:pt x="206" y="1"/>
                  </a:lnTo>
                  <a:lnTo>
                    <a:pt x="1" y="69"/>
                  </a:lnTo>
                  <a:lnTo>
                    <a:pt x="1" y="69"/>
                  </a:lnTo>
                  <a:lnTo>
                    <a:pt x="957" y="320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4" name="Google Shape;11674;p59"/>
            <p:cNvSpPr/>
            <p:nvPr/>
          </p:nvSpPr>
          <p:spPr>
            <a:xfrm>
              <a:off x="1370497" y="3830295"/>
              <a:ext cx="93892" cy="68107"/>
            </a:xfrm>
            <a:custGeom>
              <a:avLst/>
              <a:gdLst/>
              <a:ahLst/>
              <a:cxnLst/>
              <a:rect l="l" t="t" r="r" b="b"/>
              <a:pathLst>
                <a:path w="2731" h="1981" extrusionOk="0">
                  <a:moveTo>
                    <a:pt x="2594" y="1"/>
                  </a:moveTo>
                  <a:lnTo>
                    <a:pt x="0" y="1776"/>
                  </a:lnTo>
                  <a:lnTo>
                    <a:pt x="0" y="1776"/>
                  </a:lnTo>
                  <a:lnTo>
                    <a:pt x="137" y="1980"/>
                  </a:lnTo>
                  <a:lnTo>
                    <a:pt x="137" y="1980"/>
                  </a:lnTo>
                  <a:lnTo>
                    <a:pt x="2730" y="6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5" name="Google Shape;11675;p59"/>
            <p:cNvSpPr/>
            <p:nvPr/>
          </p:nvSpPr>
          <p:spPr>
            <a:xfrm>
              <a:off x="1975929" y="2579517"/>
              <a:ext cx="11758" cy="265207"/>
            </a:xfrm>
            <a:custGeom>
              <a:avLst/>
              <a:gdLst/>
              <a:ahLst/>
              <a:cxnLst/>
              <a:rect l="l" t="t" r="r" b="b"/>
              <a:pathLst>
                <a:path w="342" h="7714" extrusionOk="0">
                  <a:moveTo>
                    <a:pt x="0" y="7714"/>
                  </a:moveTo>
                  <a:lnTo>
                    <a:pt x="205" y="7714"/>
                  </a:lnTo>
                  <a:lnTo>
                    <a:pt x="342" y="69"/>
                  </a:lnTo>
                  <a:lnTo>
                    <a:pt x="69" y="69"/>
                  </a:lnTo>
                  <a:lnTo>
                    <a:pt x="69" y="1"/>
                  </a:lnTo>
                  <a:lnTo>
                    <a:pt x="69" y="69"/>
                  </a:lnTo>
                  <a:lnTo>
                    <a:pt x="69" y="6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6" name="Google Shape;11676;p59"/>
            <p:cNvSpPr/>
            <p:nvPr/>
          </p:nvSpPr>
          <p:spPr>
            <a:xfrm>
              <a:off x="1124096" y="3654304"/>
              <a:ext cx="253449" cy="86878"/>
            </a:xfrm>
            <a:custGeom>
              <a:avLst/>
              <a:gdLst/>
              <a:ahLst/>
              <a:cxnLst/>
              <a:rect l="l" t="t" r="r" b="b"/>
              <a:pathLst>
                <a:path w="7372" h="2527" extrusionOk="0">
                  <a:moveTo>
                    <a:pt x="7304" y="1"/>
                  </a:moveTo>
                  <a:lnTo>
                    <a:pt x="0" y="2253"/>
                  </a:lnTo>
                  <a:lnTo>
                    <a:pt x="0" y="2253"/>
                  </a:lnTo>
                  <a:cubicBezTo>
                    <a:pt x="0" y="2390"/>
                    <a:pt x="68" y="2458"/>
                    <a:pt x="68" y="2526"/>
                  </a:cubicBezTo>
                  <a:lnTo>
                    <a:pt x="68" y="2526"/>
                  </a:lnTo>
                  <a:lnTo>
                    <a:pt x="68" y="2526"/>
                  </a:lnTo>
                  <a:lnTo>
                    <a:pt x="68" y="2526"/>
                  </a:lnTo>
                  <a:lnTo>
                    <a:pt x="7372" y="205"/>
                  </a:lnTo>
                  <a:cubicBezTo>
                    <a:pt x="7372" y="137"/>
                    <a:pt x="7304" y="69"/>
                    <a:pt x="730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7" name="Google Shape;11677;p59"/>
            <p:cNvSpPr/>
            <p:nvPr/>
          </p:nvSpPr>
          <p:spPr>
            <a:xfrm>
              <a:off x="2332621" y="3978164"/>
              <a:ext cx="159592" cy="220616"/>
            </a:xfrm>
            <a:custGeom>
              <a:avLst/>
              <a:gdLst/>
              <a:ahLst/>
              <a:cxnLst/>
              <a:rect l="l" t="t" r="r" b="b"/>
              <a:pathLst>
                <a:path w="4642" h="6417" extrusionOk="0">
                  <a:moveTo>
                    <a:pt x="0" y="137"/>
                  </a:moveTo>
                  <a:lnTo>
                    <a:pt x="4437" y="6416"/>
                  </a:lnTo>
                  <a:lnTo>
                    <a:pt x="4437" y="6416"/>
                  </a:lnTo>
                  <a:lnTo>
                    <a:pt x="4642" y="6280"/>
                  </a:lnTo>
                  <a:lnTo>
                    <a:pt x="4642" y="6280"/>
                  </a:lnTo>
                  <a:lnTo>
                    <a:pt x="20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8" name="Google Shape;11678;p59"/>
            <p:cNvSpPr/>
            <p:nvPr/>
          </p:nvSpPr>
          <p:spPr>
            <a:xfrm>
              <a:off x="2154258" y="4067311"/>
              <a:ext cx="39950" cy="110325"/>
            </a:xfrm>
            <a:custGeom>
              <a:avLst/>
              <a:gdLst/>
              <a:ahLst/>
              <a:cxnLst/>
              <a:rect l="l" t="t" r="r" b="b"/>
              <a:pathLst>
                <a:path w="1162" h="3209" extrusionOk="0">
                  <a:moveTo>
                    <a:pt x="1" y="69"/>
                  </a:moveTo>
                  <a:lnTo>
                    <a:pt x="888" y="3209"/>
                  </a:lnTo>
                  <a:lnTo>
                    <a:pt x="888" y="3209"/>
                  </a:lnTo>
                  <a:lnTo>
                    <a:pt x="1161" y="3072"/>
                  </a:lnTo>
                  <a:lnTo>
                    <a:pt x="1161" y="3072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9" name="Google Shape;11679;p59"/>
            <p:cNvSpPr/>
            <p:nvPr/>
          </p:nvSpPr>
          <p:spPr>
            <a:xfrm>
              <a:off x="2567299" y="3666028"/>
              <a:ext cx="251112" cy="93926"/>
            </a:xfrm>
            <a:custGeom>
              <a:avLst/>
              <a:gdLst/>
              <a:ahLst/>
              <a:cxnLst/>
              <a:rect l="l" t="t" r="r" b="b"/>
              <a:pathLst>
                <a:path w="7304" h="2732" extrusionOk="0">
                  <a:moveTo>
                    <a:pt x="68" y="1"/>
                  </a:moveTo>
                  <a:cubicBezTo>
                    <a:pt x="0" y="1"/>
                    <a:pt x="0" y="1"/>
                    <a:pt x="68" y="69"/>
                  </a:cubicBezTo>
                  <a:cubicBezTo>
                    <a:pt x="0" y="137"/>
                    <a:pt x="0" y="206"/>
                    <a:pt x="0" y="274"/>
                  </a:cubicBezTo>
                  <a:lnTo>
                    <a:pt x="7167" y="2731"/>
                  </a:lnTo>
                  <a:lnTo>
                    <a:pt x="7167" y="2731"/>
                  </a:lnTo>
                  <a:lnTo>
                    <a:pt x="7304" y="2458"/>
                  </a:lnTo>
                  <a:lnTo>
                    <a:pt x="7304" y="239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0" name="Google Shape;11680;p59"/>
            <p:cNvSpPr/>
            <p:nvPr/>
          </p:nvSpPr>
          <p:spPr>
            <a:xfrm>
              <a:off x="1729527" y="4062635"/>
              <a:ext cx="44625" cy="105615"/>
            </a:xfrm>
            <a:custGeom>
              <a:avLst/>
              <a:gdLst/>
              <a:ahLst/>
              <a:cxnLst/>
              <a:rect l="l" t="t" r="r" b="b"/>
              <a:pathLst>
                <a:path w="1298" h="3072" extrusionOk="0">
                  <a:moveTo>
                    <a:pt x="1093" y="0"/>
                  </a:moveTo>
                  <a:lnTo>
                    <a:pt x="0" y="3004"/>
                  </a:lnTo>
                  <a:lnTo>
                    <a:pt x="0" y="3004"/>
                  </a:lnTo>
                  <a:lnTo>
                    <a:pt x="273" y="3072"/>
                  </a:lnTo>
                  <a:lnTo>
                    <a:pt x="273" y="3072"/>
                  </a:lnTo>
                  <a:lnTo>
                    <a:pt x="1297" y="6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1" name="Google Shape;11681;p59"/>
            <p:cNvSpPr/>
            <p:nvPr/>
          </p:nvSpPr>
          <p:spPr>
            <a:xfrm>
              <a:off x="1438535" y="3971116"/>
              <a:ext cx="166640" cy="215906"/>
            </a:xfrm>
            <a:custGeom>
              <a:avLst/>
              <a:gdLst/>
              <a:ahLst/>
              <a:cxnLst/>
              <a:rect l="l" t="t" r="r" b="b"/>
              <a:pathLst>
                <a:path w="4847" h="6280" extrusionOk="0">
                  <a:moveTo>
                    <a:pt x="4574" y="0"/>
                  </a:moveTo>
                  <a:lnTo>
                    <a:pt x="1" y="6143"/>
                  </a:lnTo>
                  <a:lnTo>
                    <a:pt x="1" y="6143"/>
                  </a:lnTo>
                  <a:lnTo>
                    <a:pt x="274" y="6280"/>
                  </a:lnTo>
                  <a:lnTo>
                    <a:pt x="274" y="6280"/>
                  </a:lnTo>
                  <a:lnTo>
                    <a:pt x="4847" y="137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2" name="Google Shape;11682;p59"/>
            <p:cNvSpPr/>
            <p:nvPr/>
          </p:nvSpPr>
          <p:spPr>
            <a:xfrm>
              <a:off x="1959495" y="4095468"/>
              <a:ext cx="9420" cy="265207"/>
            </a:xfrm>
            <a:custGeom>
              <a:avLst/>
              <a:gdLst/>
              <a:ahLst/>
              <a:cxnLst/>
              <a:rect l="l" t="t" r="r" b="b"/>
              <a:pathLst>
                <a:path w="274" h="7714" extrusionOk="0">
                  <a:moveTo>
                    <a:pt x="69" y="69"/>
                  </a:moveTo>
                  <a:lnTo>
                    <a:pt x="1" y="7714"/>
                  </a:lnTo>
                  <a:lnTo>
                    <a:pt x="1" y="7714"/>
                  </a:lnTo>
                  <a:lnTo>
                    <a:pt x="274" y="7714"/>
                  </a:lnTo>
                  <a:lnTo>
                    <a:pt x="27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3" name="Google Shape;11683;p59"/>
            <p:cNvSpPr/>
            <p:nvPr/>
          </p:nvSpPr>
          <p:spPr>
            <a:xfrm>
              <a:off x="1973591" y="2865833"/>
              <a:ext cx="9420" cy="211231"/>
            </a:xfrm>
            <a:custGeom>
              <a:avLst/>
              <a:gdLst/>
              <a:ahLst/>
              <a:cxnLst/>
              <a:rect l="l" t="t" r="r" b="b"/>
              <a:pathLst>
                <a:path w="274" h="6144" extrusionOk="0">
                  <a:moveTo>
                    <a:pt x="0" y="6143"/>
                  </a:moveTo>
                  <a:lnTo>
                    <a:pt x="205" y="6143"/>
                  </a:lnTo>
                  <a:lnTo>
                    <a:pt x="273" y="0"/>
                  </a:lnTo>
                  <a:lnTo>
                    <a:pt x="6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4" name="Google Shape;11684;p59"/>
            <p:cNvSpPr/>
            <p:nvPr/>
          </p:nvSpPr>
          <p:spPr>
            <a:xfrm>
              <a:off x="1619236" y="2976124"/>
              <a:ext cx="126759" cy="176026"/>
            </a:xfrm>
            <a:custGeom>
              <a:avLst/>
              <a:gdLst/>
              <a:ahLst/>
              <a:cxnLst/>
              <a:rect l="l" t="t" r="r" b="b"/>
              <a:pathLst>
                <a:path w="3687" h="5120" extrusionOk="0">
                  <a:moveTo>
                    <a:pt x="2458" y="3550"/>
                  </a:moveTo>
                  <a:lnTo>
                    <a:pt x="3550" y="5119"/>
                  </a:lnTo>
                  <a:lnTo>
                    <a:pt x="3686" y="4983"/>
                  </a:lnTo>
                  <a:lnTo>
                    <a:pt x="205" y="0"/>
                  </a:lnTo>
                  <a:lnTo>
                    <a:pt x="0" y="137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5" name="Google Shape;11685;p59"/>
            <p:cNvSpPr/>
            <p:nvPr/>
          </p:nvSpPr>
          <p:spPr>
            <a:xfrm>
              <a:off x="1609851" y="3785705"/>
              <a:ext cx="129097" cy="173688"/>
            </a:xfrm>
            <a:custGeom>
              <a:avLst/>
              <a:gdLst/>
              <a:ahLst/>
              <a:cxnLst/>
              <a:rect l="l" t="t" r="r" b="b"/>
              <a:pathLst>
                <a:path w="3755" h="5052" extrusionOk="0">
                  <a:moveTo>
                    <a:pt x="3754" y="137"/>
                  </a:moveTo>
                  <a:lnTo>
                    <a:pt x="3686" y="1"/>
                  </a:lnTo>
                  <a:lnTo>
                    <a:pt x="0" y="4915"/>
                  </a:lnTo>
                  <a:lnTo>
                    <a:pt x="205" y="5052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6" name="Google Shape;11686;p59"/>
            <p:cNvSpPr/>
            <p:nvPr/>
          </p:nvSpPr>
          <p:spPr>
            <a:xfrm>
              <a:off x="1792890" y="2893991"/>
              <a:ext cx="65735" cy="201845"/>
            </a:xfrm>
            <a:custGeom>
              <a:avLst/>
              <a:gdLst/>
              <a:ahLst/>
              <a:cxnLst/>
              <a:rect l="l" t="t" r="r" b="b"/>
              <a:pathLst>
                <a:path w="1912" h="5871" extrusionOk="0">
                  <a:moveTo>
                    <a:pt x="1775" y="5870"/>
                  </a:moveTo>
                  <a:lnTo>
                    <a:pt x="1912" y="5802"/>
                  </a:lnTo>
                  <a:lnTo>
                    <a:pt x="205" y="0"/>
                  </a:lnTo>
                  <a:lnTo>
                    <a:pt x="0" y="68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7" name="Google Shape;11687;p59"/>
            <p:cNvSpPr/>
            <p:nvPr/>
          </p:nvSpPr>
          <p:spPr>
            <a:xfrm>
              <a:off x="1476078" y="3696557"/>
              <a:ext cx="176026" cy="124387"/>
            </a:xfrm>
            <a:custGeom>
              <a:avLst/>
              <a:gdLst/>
              <a:ahLst/>
              <a:cxnLst/>
              <a:rect l="l" t="t" r="r" b="b"/>
              <a:pathLst>
                <a:path w="5120" h="3618" extrusionOk="0">
                  <a:moveTo>
                    <a:pt x="5120" y="68"/>
                  </a:moveTo>
                  <a:lnTo>
                    <a:pt x="5052" y="0"/>
                  </a:lnTo>
                  <a:lnTo>
                    <a:pt x="1" y="3481"/>
                  </a:lnTo>
                  <a:lnTo>
                    <a:pt x="137" y="3618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8" name="Google Shape;11688;p59"/>
            <p:cNvSpPr/>
            <p:nvPr/>
          </p:nvSpPr>
          <p:spPr>
            <a:xfrm>
              <a:off x="2485165" y="3041825"/>
              <a:ext cx="93892" cy="72782"/>
            </a:xfrm>
            <a:custGeom>
              <a:avLst/>
              <a:gdLst/>
              <a:ahLst/>
              <a:cxnLst/>
              <a:rect l="l" t="t" r="r" b="b"/>
              <a:pathLst>
                <a:path w="2731" h="2117" extrusionOk="0">
                  <a:moveTo>
                    <a:pt x="68" y="2116"/>
                  </a:moveTo>
                  <a:lnTo>
                    <a:pt x="2730" y="205"/>
                  </a:lnTo>
                  <a:lnTo>
                    <a:pt x="2730" y="205"/>
                  </a:lnTo>
                  <a:lnTo>
                    <a:pt x="2594" y="69"/>
                  </a:lnTo>
                  <a:lnTo>
                    <a:pt x="2594" y="69"/>
                  </a:lnTo>
                  <a:lnTo>
                    <a:pt x="2594" y="0"/>
                  </a:lnTo>
                  <a:lnTo>
                    <a:pt x="2594" y="0"/>
                  </a:lnTo>
                  <a:lnTo>
                    <a:pt x="0" y="1912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9" name="Google Shape;11689;p59"/>
            <p:cNvSpPr/>
            <p:nvPr/>
          </p:nvSpPr>
          <p:spPr>
            <a:xfrm>
              <a:off x="2097943" y="2896328"/>
              <a:ext cx="75120" cy="201845"/>
            </a:xfrm>
            <a:custGeom>
              <a:avLst/>
              <a:gdLst/>
              <a:ahLst/>
              <a:cxnLst/>
              <a:rect l="l" t="t" r="r" b="b"/>
              <a:pathLst>
                <a:path w="2185" h="5871" extrusionOk="0">
                  <a:moveTo>
                    <a:pt x="1" y="5802"/>
                  </a:moveTo>
                  <a:lnTo>
                    <a:pt x="137" y="5871"/>
                  </a:lnTo>
                  <a:lnTo>
                    <a:pt x="2185" y="137"/>
                  </a:lnTo>
                  <a:lnTo>
                    <a:pt x="198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0" name="Google Shape;11690;p59"/>
            <p:cNvSpPr/>
            <p:nvPr/>
          </p:nvSpPr>
          <p:spPr>
            <a:xfrm>
              <a:off x="2295078" y="3119248"/>
              <a:ext cx="173688" cy="126759"/>
            </a:xfrm>
            <a:custGeom>
              <a:avLst/>
              <a:gdLst/>
              <a:ahLst/>
              <a:cxnLst/>
              <a:rect l="l" t="t" r="r" b="b"/>
              <a:pathLst>
                <a:path w="5052" h="3687" extrusionOk="0">
                  <a:moveTo>
                    <a:pt x="0" y="3618"/>
                  </a:moveTo>
                  <a:lnTo>
                    <a:pt x="69" y="3687"/>
                  </a:lnTo>
                  <a:lnTo>
                    <a:pt x="5051" y="206"/>
                  </a:lnTo>
                  <a:lnTo>
                    <a:pt x="4915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1" name="Google Shape;11691;p59"/>
            <p:cNvSpPr/>
            <p:nvPr/>
          </p:nvSpPr>
          <p:spPr>
            <a:xfrm>
              <a:off x="2205897" y="2983138"/>
              <a:ext cx="131435" cy="171350"/>
            </a:xfrm>
            <a:custGeom>
              <a:avLst/>
              <a:gdLst/>
              <a:ahLst/>
              <a:cxnLst/>
              <a:rect l="l" t="t" r="r" b="b"/>
              <a:pathLst>
                <a:path w="3823" h="4984" extrusionOk="0">
                  <a:moveTo>
                    <a:pt x="1" y="4915"/>
                  </a:moveTo>
                  <a:lnTo>
                    <a:pt x="137" y="4984"/>
                  </a:lnTo>
                  <a:lnTo>
                    <a:pt x="3823" y="137"/>
                  </a:lnTo>
                  <a:lnTo>
                    <a:pt x="3618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2" name="Google Shape;11692;p59"/>
            <p:cNvSpPr/>
            <p:nvPr/>
          </p:nvSpPr>
          <p:spPr>
            <a:xfrm>
              <a:off x="2367826" y="3473603"/>
              <a:ext cx="211231" cy="9420"/>
            </a:xfrm>
            <a:custGeom>
              <a:avLst/>
              <a:gdLst/>
              <a:ahLst/>
              <a:cxnLst/>
              <a:rect l="l" t="t" r="r" b="b"/>
              <a:pathLst>
                <a:path w="6144" h="274" extrusionOk="0">
                  <a:moveTo>
                    <a:pt x="0" y="1"/>
                  </a:moveTo>
                  <a:lnTo>
                    <a:pt x="0" y="137"/>
                  </a:lnTo>
                  <a:lnTo>
                    <a:pt x="6143" y="274"/>
                  </a:lnTo>
                  <a:lnTo>
                    <a:pt x="6143" y="6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3" name="Google Shape;11693;p59"/>
            <p:cNvSpPr/>
            <p:nvPr/>
          </p:nvSpPr>
          <p:spPr>
            <a:xfrm>
              <a:off x="2600132" y="3478313"/>
              <a:ext cx="110325" cy="9420"/>
            </a:xfrm>
            <a:custGeom>
              <a:avLst/>
              <a:gdLst/>
              <a:ahLst/>
              <a:cxnLst/>
              <a:rect l="l" t="t" r="r" b="b"/>
              <a:pathLst>
                <a:path w="3209" h="274" extrusionOk="0">
                  <a:moveTo>
                    <a:pt x="3209" y="205"/>
                  </a:moveTo>
                  <a:lnTo>
                    <a:pt x="3209" y="205"/>
                  </a:lnTo>
                  <a:lnTo>
                    <a:pt x="3209" y="0"/>
                  </a:lnTo>
                  <a:lnTo>
                    <a:pt x="3209" y="0"/>
                  </a:lnTo>
                  <a:lnTo>
                    <a:pt x="3209" y="0"/>
                  </a:lnTo>
                  <a:lnTo>
                    <a:pt x="3209" y="0"/>
                  </a:lnTo>
                  <a:lnTo>
                    <a:pt x="1" y="0"/>
                  </a:lnTo>
                  <a:cubicBezTo>
                    <a:pt x="1" y="68"/>
                    <a:pt x="1" y="137"/>
                    <a:pt x="1" y="205"/>
                  </a:cubicBezTo>
                  <a:lnTo>
                    <a:pt x="3209" y="273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4" name="Google Shape;11694;p59"/>
            <p:cNvSpPr/>
            <p:nvPr/>
          </p:nvSpPr>
          <p:spPr>
            <a:xfrm>
              <a:off x="2201221" y="3790415"/>
              <a:ext cx="124387" cy="176026"/>
            </a:xfrm>
            <a:custGeom>
              <a:avLst/>
              <a:gdLst/>
              <a:ahLst/>
              <a:cxnLst/>
              <a:rect l="l" t="t" r="r" b="b"/>
              <a:pathLst>
                <a:path w="3618" h="5120" extrusionOk="0">
                  <a:moveTo>
                    <a:pt x="68" y="0"/>
                  </a:moveTo>
                  <a:lnTo>
                    <a:pt x="0" y="137"/>
                  </a:lnTo>
                  <a:lnTo>
                    <a:pt x="3481" y="5120"/>
                  </a:lnTo>
                  <a:lnTo>
                    <a:pt x="3618" y="4983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5" name="Google Shape;11695;p59"/>
            <p:cNvSpPr/>
            <p:nvPr/>
          </p:nvSpPr>
          <p:spPr>
            <a:xfrm>
              <a:off x="2086220" y="3846729"/>
              <a:ext cx="68072" cy="204183"/>
            </a:xfrm>
            <a:custGeom>
              <a:avLst/>
              <a:gdLst/>
              <a:ahLst/>
              <a:cxnLst/>
              <a:rect l="l" t="t" r="r" b="b"/>
              <a:pathLst>
                <a:path w="1980" h="5939" extrusionOk="0">
                  <a:moveTo>
                    <a:pt x="205" y="1"/>
                  </a:moveTo>
                  <a:lnTo>
                    <a:pt x="0" y="69"/>
                  </a:lnTo>
                  <a:lnTo>
                    <a:pt x="1775" y="5939"/>
                  </a:lnTo>
                  <a:lnTo>
                    <a:pt x="1980" y="587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6" name="Google Shape;11696;p59"/>
            <p:cNvSpPr/>
            <p:nvPr/>
          </p:nvSpPr>
          <p:spPr>
            <a:xfrm>
              <a:off x="1774118" y="3844391"/>
              <a:ext cx="72782" cy="199507"/>
            </a:xfrm>
            <a:custGeom>
              <a:avLst/>
              <a:gdLst/>
              <a:ahLst/>
              <a:cxnLst/>
              <a:rect l="l" t="t" r="r" b="b"/>
              <a:pathLst>
                <a:path w="2117" h="5803" extrusionOk="0">
                  <a:moveTo>
                    <a:pt x="2116" y="69"/>
                  </a:moveTo>
                  <a:lnTo>
                    <a:pt x="1980" y="0"/>
                  </a:lnTo>
                  <a:lnTo>
                    <a:pt x="0" y="5734"/>
                  </a:lnTo>
                  <a:lnTo>
                    <a:pt x="205" y="5802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7" name="Google Shape;11697;p59"/>
            <p:cNvSpPr/>
            <p:nvPr/>
          </p:nvSpPr>
          <p:spPr>
            <a:xfrm>
              <a:off x="1961833" y="3865501"/>
              <a:ext cx="9420" cy="211231"/>
            </a:xfrm>
            <a:custGeom>
              <a:avLst/>
              <a:gdLst/>
              <a:ahLst/>
              <a:cxnLst/>
              <a:rect l="l" t="t" r="r" b="b"/>
              <a:pathLst>
                <a:path w="274" h="6144" extrusionOk="0">
                  <a:moveTo>
                    <a:pt x="274" y="2117"/>
                  </a:moveTo>
                  <a:lnTo>
                    <a:pt x="274" y="1"/>
                  </a:lnTo>
                  <a:lnTo>
                    <a:pt x="137" y="1"/>
                  </a:lnTo>
                  <a:lnTo>
                    <a:pt x="1" y="6144"/>
                  </a:lnTo>
                  <a:lnTo>
                    <a:pt x="274" y="6144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8" name="Google Shape;11698;p59"/>
            <p:cNvSpPr/>
            <p:nvPr/>
          </p:nvSpPr>
          <p:spPr>
            <a:xfrm>
              <a:off x="1961833" y="2563083"/>
              <a:ext cx="39950" cy="37577"/>
            </a:xfrm>
            <a:custGeom>
              <a:avLst/>
              <a:gdLst/>
              <a:ahLst/>
              <a:cxnLst/>
              <a:rect l="l" t="t" r="r" b="b"/>
              <a:pathLst>
                <a:path w="1162" h="1093" extrusionOk="0">
                  <a:moveTo>
                    <a:pt x="1161" y="547"/>
                  </a:moveTo>
                  <a:cubicBezTo>
                    <a:pt x="1161" y="820"/>
                    <a:pt x="888" y="1093"/>
                    <a:pt x="615" y="1093"/>
                  </a:cubicBezTo>
                  <a:cubicBezTo>
                    <a:pt x="274" y="1093"/>
                    <a:pt x="1" y="820"/>
                    <a:pt x="1" y="547"/>
                  </a:cubicBezTo>
                  <a:cubicBezTo>
                    <a:pt x="1" y="206"/>
                    <a:pt x="274" y="1"/>
                    <a:pt x="615" y="1"/>
                  </a:cubicBezTo>
                  <a:cubicBezTo>
                    <a:pt x="888" y="1"/>
                    <a:pt x="1161" y="206"/>
                    <a:pt x="1161" y="547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9" name="Google Shape;11699;p59"/>
            <p:cNvSpPr/>
            <p:nvPr/>
          </p:nvSpPr>
          <p:spPr>
            <a:xfrm>
              <a:off x="2799605" y="3182611"/>
              <a:ext cx="44625" cy="42287"/>
            </a:xfrm>
            <a:custGeom>
              <a:avLst/>
              <a:gdLst/>
              <a:ahLst/>
              <a:cxnLst/>
              <a:rect l="l" t="t" r="r" b="b"/>
              <a:pathLst>
                <a:path w="1298" h="1230" extrusionOk="0">
                  <a:moveTo>
                    <a:pt x="820" y="1161"/>
                  </a:moveTo>
                  <a:cubicBezTo>
                    <a:pt x="547" y="1229"/>
                    <a:pt x="205" y="1093"/>
                    <a:pt x="137" y="820"/>
                  </a:cubicBezTo>
                  <a:cubicBezTo>
                    <a:pt x="1" y="479"/>
                    <a:pt x="205" y="206"/>
                    <a:pt x="478" y="69"/>
                  </a:cubicBezTo>
                  <a:cubicBezTo>
                    <a:pt x="751" y="1"/>
                    <a:pt x="1093" y="137"/>
                    <a:pt x="1161" y="410"/>
                  </a:cubicBezTo>
                  <a:cubicBezTo>
                    <a:pt x="1298" y="752"/>
                    <a:pt x="1093" y="1025"/>
                    <a:pt x="820" y="116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0" name="Google Shape;11700;p59"/>
            <p:cNvSpPr/>
            <p:nvPr/>
          </p:nvSpPr>
          <p:spPr>
            <a:xfrm>
              <a:off x="1100614" y="3715329"/>
              <a:ext cx="44625" cy="46963"/>
            </a:xfrm>
            <a:custGeom>
              <a:avLst/>
              <a:gdLst/>
              <a:ahLst/>
              <a:cxnLst/>
              <a:rect l="l" t="t" r="r" b="b"/>
              <a:pathLst>
                <a:path w="1298" h="1366" extrusionOk="0">
                  <a:moveTo>
                    <a:pt x="888" y="1229"/>
                  </a:moveTo>
                  <a:cubicBezTo>
                    <a:pt x="410" y="1365"/>
                    <a:pt x="0" y="888"/>
                    <a:pt x="205" y="478"/>
                  </a:cubicBezTo>
                  <a:cubicBezTo>
                    <a:pt x="410" y="0"/>
                    <a:pt x="1093" y="68"/>
                    <a:pt x="1229" y="546"/>
                  </a:cubicBezTo>
                  <a:cubicBezTo>
                    <a:pt x="1297" y="819"/>
                    <a:pt x="1161" y="1161"/>
                    <a:pt x="888" y="1229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1" name="Google Shape;11701;p59"/>
            <p:cNvSpPr/>
            <p:nvPr/>
          </p:nvSpPr>
          <p:spPr>
            <a:xfrm>
              <a:off x="2466394" y="4175264"/>
              <a:ext cx="44625" cy="42287"/>
            </a:xfrm>
            <a:custGeom>
              <a:avLst/>
              <a:gdLst/>
              <a:ahLst/>
              <a:cxnLst/>
              <a:rect l="l" t="t" r="r" b="b"/>
              <a:pathLst>
                <a:path w="1298" h="1230" extrusionOk="0">
                  <a:moveTo>
                    <a:pt x="205" y="956"/>
                  </a:moveTo>
                  <a:cubicBezTo>
                    <a:pt x="0" y="683"/>
                    <a:pt x="68" y="342"/>
                    <a:pt x="341" y="205"/>
                  </a:cubicBezTo>
                  <a:cubicBezTo>
                    <a:pt x="614" y="1"/>
                    <a:pt x="956" y="69"/>
                    <a:pt x="1092" y="274"/>
                  </a:cubicBezTo>
                  <a:cubicBezTo>
                    <a:pt x="1297" y="547"/>
                    <a:pt x="1229" y="888"/>
                    <a:pt x="1024" y="1093"/>
                  </a:cubicBezTo>
                  <a:cubicBezTo>
                    <a:pt x="751" y="1229"/>
                    <a:pt x="410" y="1229"/>
                    <a:pt x="205" y="956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2" name="Google Shape;11702;p59"/>
            <p:cNvSpPr/>
            <p:nvPr/>
          </p:nvSpPr>
          <p:spPr>
            <a:xfrm>
              <a:off x="1431487" y="2717965"/>
              <a:ext cx="46963" cy="49335"/>
            </a:xfrm>
            <a:custGeom>
              <a:avLst/>
              <a:gdLst/>
              <a:ahLst/>
              <a:cxnLst/>
              <a:rect l="l" t="t" r="r" b="b"/>
              <a:pathLst>
                <a:path w="1366" h="1435" extrusionOk="0">
                  <a:moveTo>
                    <a:pt x="274" y="1161"/>
                  </a:moveTo>
                  <a:cubicBezTo>
                    <a:pt x="1" y="547"/>
                    <a:pt x="752" y="1"/>
                    <a:pt x="1229" y="479"/>
                  </a:cubicBezTo>
                  <a:cubicBezTo>
                    <a:pt x="1366" y="752"/>
                    <a:pt x="1298" y="1093"/>
                    <a:pt x="1093" y="1298"/>
                  </a:cubicBezTo>
                  <a:cubicBezTo>
                    <a:pt x="820" y="1434"/>
                    <a:pt x="479" y="1434"/>
                    <a:pt x="274" y="116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3" name="Google Shape;11703;p59"/>
            <p:cNvSpPr/>
            <p:nvPr/>
          </p:nvSpPr>
          <p:spPr>
            <a:xfrm>
              <a:off x="1412716" y="4154155"/>
              <a:ext cx="61059" cy="63397"/>
            </a:xfrm>
            <a:custGeom>
              <a:avLst/>
              <a:gdLst/>
              <a:ahLst/>
              <a:cxnLst/>
              <a:rect l="l" t="t" r="r" b="b"/>
              <a:pathLst>
                <a:path w="1776" h="1844" extrusionOk="0">
                  <a:moveTo>
                    <a:pt x="478" y="615"/>
                  </a:moveTo>
                  <a:cubicBezTo>
                    <a:pt x="888" y="0"/>
                    <a:pt x="1775" y="683"/>
                    <a:pt x="1366" y="1297"/>
                  </a:cubicBezTo>
                  <a:cubicBezTo>
                    <a:pt x="888" y="1843"/>
                    <a:pt x="1" y="1229"/>
                    <a:pt x="478" y="615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4" name="Google Shape;11704;p59"/>
            <p:cNvSpPr/>
            <p:nvPr/>
          </p:nvSpPr>
          <p:spPr>
            <a:xfrm>
              <a:off x="2473407" y="2725013"/>
              <a:ext cx="61059" cy="63397"/>
            </a:xfrm>
            <a:custGeom>
              <a:avLst/>
              <a:gdLst/>
              <a:ahLst/>
              <a:cxnLst/>
              <a:rect l="l" t="t" r="r" b="b"/>
              <a:pathLst>
                <a:path w="1776" h="1844" extrusionOk="0">
                  <a:moveTo>
                    <a:pt x="410" y="615"/>
                  </a:moveTo>
                  <a:cubicBezTo>
                    <a:pt x="888" y="1"/>
                    <a:pt x="1776" y="683"/>
                    <a:pt x="1366" y="1297"/>
                  </a:cubicBezTo>
                  <a:cubicBezTo>
                    <a:pt x="888" y="1844"/>
                    <a:pt x="1" y="1229"/>
                    <a:pt x="410" y="615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5" name="Google Shape;11705;p59"/>
            <p:cNvSpPr/>
            <p:nvPr/>
          </p:nvSpPr>
          <p:spPr>
            <a:xfrm>
              <a:off x="1105324" y="3168549"/>
              <a:ext cx="46963" cy="46963"/>
            </a:xfrm>
            <a:custGeom>
              <a:avLst/>
              <a:gdLst/>
              <a:ahLst/>
              <a:cxnLst/>
              <a:rect l="l" t="t" r="r" b="b"/>
              <a:pathLst>
                <a:path w="1366" h="1366" extrusionOk="0">
                  <a:moveTo>
                    <a:pt x="887" y="137"/>
                  </a:moveTo>
                  <a:cubicBezTo>
                    <a:pt x="1297" y="273"/>
                    <a:pt x="1365" y="888"/>
                    <a:pt x="887" y="1161"/>
                  </a:cubicBezTo>
                  <a:cubicBezTo>
                    <a:pt x="478" y="1365"/>
                    <a:pt x="0" y="888"/>
                    <a:pt x="137" y="478"/>
                  </a:cubicBezTo>
                  <a:cubicBezTo>
                    <a:pt x="273" y="137"/>
                    <a:pt x="546" y="0"/>
                    <a:pt x="887" y="137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6" name="Google Shape;11706;p59"/>
            <p:cNvSpPr/>
            <p:nvPr/>
          </p:nvSpPr>
          <p:spPr>
            <a:xfrm>
              <a:off x="2794929" y="3731762"/>
              <a:ext cx="46963" cy="46963"/>
            </a:xfrm>
            <a:custGeom>
              <a:avLst/>
              <a:gdLst/>
              <a:ahLst/>
              <a:cxnLst/>
              <a:rect l="l" t="t" r="r" b="b"/>
              <a:pathLst>
                <a:path w="1366" h="1366" extrusionOk="0">
                  <a:moveTo>
                    <a:pt x="819" y="68"/>
                  </a:moveTo>
                  <a:cubicBezTo>
                    <a:pt x="1297" y="273"/>
                    <a:pt x="1365" y="887"/>
                    <a:pt x="887" y="1092"/>
                  </a:cubicBezTo>
                  <a:cubicBezTo>
                    <a:pt x="478" y="1365"/>
                    <a:pt x="0" y="887"/>
                    <a:pt x="137" y="478"/>
                  </a:cubicBezTo>
                  <a:cubicBezTo>
                    <a:pt x="205" y="137"/>
                    <a:pt x="546" y="0"/>
                    <a:pt x="819" y="68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7" name="Google Shape;11707;p59"/>
            <p:cNvSpPr/>
            <p:nvPr/>
          </p:nvSpPr>
          <p:spPr>
            <a:xfrm>
              <a:off x="2196511" y="2748494"/>
              <a:ext cx="35240" cy="35240"/>
            </a:xfrm>
            <a:custGeom>
              <a:avLst/>
              <a:gdLst/>
              <a:ahLst/>
              <a:cxnLst/>
              <a:rect l="l" t="t" r="r" b="b"/>
              <a:pathLst>
                <a:path w="1025" h="1025" extrusionOk="0">
                  <a:moveTo>
                    <a:pt x="956" y="614"/>
                  </a:moveTo>
                  <a:cubicBezTo>
                    <a:pt x="888" y="888"/>
                    <a:pt x="615" y="1024"/>
                    <a:pt x="342" y="956"/>
                  </a:cubicBezTo>
                  <a:cubicBezTo>
                    <a:pt x="137" y="888"/>
                    <a:pt x="1" y="614"/>
                    <a:pt x="69" y="341"/>
                  </a:cubicBezTo>
                  <a:cubicBezTo>
                    <a:pt x="137" y="68"/>
                    <a:pt x="410" y="0"/>
                    <a:pt x="683" y="68"/>
                  </a:cubicBezTo>
                  <a:cubicBezTo>
                    <a:pt x="888" y="137"/>
                    <a:pt x="1024" y="410"/>
                    <a:pt x="956" y="614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8" name="Google Shape;11708;p59"/>
            <p:cNvSpPr/>
            <p:nvPr/>
          </p:nvSpPr>
          <p:spPr>
            <a:xfrm>
              <a:off x="1717804" y="4158831"/>
              <a:ext cx="30529" cy="37577"/>
            </a:xfrm>
            <a:custGeom>
              <a:avLst/>
              <a:gdLst/>
              <a:ahLst/>
              <a:cxnLst/>
              <a:rect l="l" t="t" r="r" b="b"/>
              <a:pathLst>
                <a:path w="888" h="1093" extrusionOk="0">
                  <a:moveTo>
                    <a:pt x="887" y="683"/>
                  </a:moveTo>
                  <a:cubicBezTo>
                    <a:pt x="614" y="1093"/>
                    <a:pt x="0" y="888"/>
                    <a:pt x="0" y="410"/>
                  </a:cubicBezTo>
                  <a:cubicBezTo>
                    <a:pt x="273" y="1"/>
                    <a:pt x="887" y="206"/>
                    <a:pt x="887" y="68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9" name="Google Shape;11709;p59"/>
            <p:cNvSpPr/>
            <p:nvPr/>
          </p:nvSpPr>
          <p:spPr>
            <a:xfrm>
              <a:off x="2694024" y="3454831"/>
              <a:ext cx="39915" cy="42287"/>
            </a:xfrm>
            <a:custGeom>
              <a:avLst/>
              <a:gdLst/>
              <a:ahLst/>
              <a:cxnLst/>
              <a:rect l="l" t="t" r="r" b="b"/>
              <a:pathLst>
                <a:path w="1161" h="1230" extrusionOk="0">
                  <a:moveTo>
                    <a:pt x="751" y="1229"/>
                  </a:moveTo>
                  <a:cubicBezTo>
                    <a:pt x="0" y="1229"/>
                    <a:pt x="1160" y="1"/>
                    <a:pt x="1160" y="751"/>
                  </a:cubicBezTo>
                  <a:cubicBezTo>
                    <a:pt x="1160" y="1024"/>
                    <a:pt x="956" y="1229"/>
                    <a:pt x="751" y="1229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0" name="Google Shape;11710;p59"/>
            <p:cNvSpPr/>
            <p:nvPr/>
          </p:nvSpPr>
          <p:spPr>
            <a:xfrm>
              <a:off x="1210905" y="3433722"/>
              <a:ext cx="42287" cy="42253"/>
            </a:xfrm>
            <a:custGeom>
              <a:avLst/>
              <a:gdLst/>
              <a:ahLst/>
              <a:cxnLst/>
              <a:rect l="l" t="t" r="r" b="b"/>
              <a:pathLst>
                <a:path w="1230" h="1229" extrusionOk="0">
                  <a:moveTo>
                    <a:pt x="478" y="1229"/>
                  </a:moveTo>
                  <a:cubicBezTo>
                    <a:pt x="205" y="1229"/>
                    <a:pt x="1" y="1024"/>
                    <a:pt x="1" y="751"/>
                  </a:cubicBezTo>
                  <a:cubicBezTo>
                    <a:pt x="1" y="0"/>
                    <a:pt x="1229" y="1229"/>
                    <a:pt x="478" y="1229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1" name="Google Shape;11711;p59"/>
            <p:cNvSpPr/>
            <p:nvPr/>
          </p:nvSpPr>
          <p:spPr>
            <a:xfrm>
              <a:off x="2177739" y="4165879"/>
              <a:ext cx="32902" cy="35239"/>
            </a:xfrm>
            <a:custGeom>
              <a:avLst/>
              <a:gdLst/>
              <a:ahLst/>
              <a:cxnLst/>
              <a:rect l="l" t="t" r="r" b="b"/>
              <a:pathLst>
                <a:path w="957" h="1025" extrusionOk="0">
                  <a:moveTo>
                    <a:pt x="1" y="683"/>
                  </a:moveTo>
                  <a:cubicBezTo>
                    <a:pt x="1" y="205"/>
                    <a:pt x="615" y="1"/>
                    <a:pt x="888" y="410"/>
                  </a:cubicBezTo>
                  <a:cubicBezTo>
                    <a:pt x="956" y="615"/>
                    <a:pt x="820" y="888"/>
                    <a:pt x="547" y="1024"/>
                  </a:cubicBezTo>
                  <a:cubicBezTo>
                    <a:pt x="342" y="1024"/>
                    <a:pt x="69" y="888"/>
                    <a:pt x="1" y="68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2" name="Google Shape;11712;p59"/>
            <p:cNvSpPr/>
            <p:nvPr/>
          </p:nvSpPr>
          <p:spPr>
            <a:xfrm>
              <a:off x="1734203" y="2741446"/>
              <a:ext cx="37612" cy="35240"/>
            </a:xfrm>
            <a:custGeom>
              <a:avLst/>
              <a:gdLst/>
              <a:ahLst/>
              <a:cxnLst/>
              <a:rect l="l" t="t" r="r" b="b"/>
              <a:pathLst>
                <a:path w="1094" h="1025" extrusionOk="0">
                  <a:moveTo>
                    <a:pt x="69" y="683"/>
                  </a:moveTo>
                  <a:cubicBezTo>
                    <a:pt x="1" y="410"/>
                    <a:pt x="137" y="137"/>
                    <a:pt x="410" y="69"/>
                  </a:cubicBezTo>
                  <a:cubicBezTo>
                    <a:pt x="615" y="0"/>
                    <a:pt x="888" y="137"/>
                    <a:pt x="957" y="342"/>
                  </a:cubicBezTo>
                  <a:cubicBezTo>
                    <a:pt x="1093" y="615"/>
                    <a:pt x="957" y="888"/>
                    <a:pt x="683" y="956"/>
                  </a:cubicBezTo>
                  <a:cubicBezTo>
                    <a:pt x="410" y="1024"/>
                    <a:pt x="206" y="888"/>
                    <a:pt x="69" y="68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3" name="Google Shape;11713;p59"/>
            <p:cNvSpPr/>
            <p:nvPr/>
          </p:nvSpPr>
          <p:spPr>
            <a:xfrm>
              <a:off x="1344678" y="3874886"/>
              <a:ext cx="44625" cy="44625"/>
            </a:xfrm>
            <a:custGeom>
              <a:avLst/>
              <a:gdLst/>
              <a:ahLst/>
              <a:cxnLst/>
              <a:rect l="l" t="t" r="r" b="b"/>
              <a:pathLst>
                <a:path w="1298" h="1298" extrusionOk="0">
                  <a:moveTo>
                    <a:pt x="273" y="410"/>
                  </a:moveTo>
                  <a:cubicBezTo>
                    <a:pt x="751" y="1"/>
                    <a:pt x="1297" y="752"/>
                    <a:pt x="819" y="1161"/>
                  </a:cubicBezTo>
                  <a:cubicBezTo>
                    <a:pt x="615" y="1298"/>
                    <a:pt x="342" y="1229"/>
                    <a:pt x="137" y="1025"/>
                  </a:cubicBezTo>
                  <a:cubicBezTo>
                    <a:pt x="0" y="820"/>
                    <a:pt x="68" y="547"/>
                    <a:pt x="273" y="41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4" name="Google Shape;11714;p59"/>
            <p:cNvSpPr/>
            <p:nvPr/>
          </p:nvSpPr>
          <p:spPr>
            <a:xfrm>
              <a:off x="2564927" y="3023053"/>
              <a:ext cx="46997" cy="49301"/>
            </a:xfrm>
            <a:custGeom>
              <a:avLst/>
              <a:gdLst/>
              <a:ahLst/>
              <a:cxnLst/>
              <a:rect l="l" t="t" r="r" b="b"/>
              <a:pathLst>
                <a:path w="1367" h="1434" extrusionOk="0">
                  <a:moveTo>
                    <a:pt x="274" y="205"/>
                  </a:moveTo>
                  <a:cubicBezTo>
                    <a:pt x="479" y="0"/>
                    <a:pt x="752" y="69"/>
                    <a:pt x="888" y="273"/>
                  </a:cubicBezTo>
                  <a:cubicBezTo>
                    <a:pt x="1366" y="819"/>
                    <a:pt x="479" y="1434"/>
                    <a:pt x="137" y="819"/>
                  </a:cubicBezTo>
                  <a:cubicBezTo>
                    <a:pt x="1" y="615"/>
                    <a:pt x="69" y="342"/>
                    <a:pt x="274" y="205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5" name="Google Shape;11715;p59"/>
            <p:cNvSpPr/>
            <p:nvPr/>
          </p:nvSpPr>
          <p:spPr>
            <a:xfrm>
              <a:off x="1361111" y="3006619"/>
              <a:ext cx="35205" cy="35240"/>
            </a:xfrm>
            <a:custGeom>
              <a:avLst/>
              <a:gdLst/>
              <a:ahLst/>
              <a:cxnLst/>
              <a:rect l="l" t="t" r="r" b="b"/>
              <a:pathLst>
                <a:path w="1024" h="1025" extrusionOk="0">
                  <a:moveTo>
                    <a:pt x="751" y="137"/>
                  </a:moveTo>
                  <a:cubicBezTo>
                    <a:pt x="956" y="274"/>
                    <a:pt x="1024" y="615"/>
                    <a:pt x="819" y="820"/>
                  </a:cubicBezTo>
                  <a:cubicBezTo>
                    <a:pt x="683" y="956"/>
                    <a:pt x="410" y="1024"/>
                    <a:pt x="273" y="888"/>
                  </a:cubicBezTo>
                  <a:cubicBezTo>
                    <a:pt x="0" y="751"/>
                    <a:pt x="0" y="410"/>
                    <a:pt x="137" y="205"/>
                  </a:cubicBezTo>
                  <a:cubicBezTo>
                    <a:pt x="273" y="69"/>
                    <a:pt x="546" y="0"/>
                    <a:pt x="751" y="137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6" name="Google Shape;11716;p59"/>
            <p:cNvSpPr/>
            <p:nvPr/>
          </p:nvSpPr>
          <p:spPr>
            <a:xfrm>
              <a:off x="2550866" y="3898368"/>
              <a:ext cx="42287" cy="37577"/>
            </a:xfrm>
            <a:custGeom>
              <a:avLst/>
              <a:gdLst/>
              <a:ahLst/>
              <a:cxnLst/>
              <a:rect l="l" t="t" r="r" b="b"/>
              <a:pathLst>
                <a:path w="1230" h="1093" extrusionOk="0">
                  <a:moveTo>
                    <a:pt x="888" y="205"/>
                  </a:moveTo>
                  <a:cubicBezTo>
                    <a:pt x="1229" y="410"/>
                    <a:pt x="1093" y="956"/>
                    <a:pt x="683" y="1024"/>
                  </a:cubicBezTo>
                  <a:cubicBezTo>
                    <a:pt x="273" y="1092"/>
                    <a:pt x="0" y="615"/>
                    <a:pt x="205" y="273"/>
                  </a:cubicBezTo>
                  <a:cubicBezTo>
                    <a:pt x="342" y="69"/>
                    <a:pt x="683" y="0"/>
                    <a:pt x="888" y="205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717" name="Google Shape;11717;p59"/>
          <p:cNvGrpSpPr/>
          <p:nvPr/>
        </p:nvGrpSpPr>
        <p:grpSpPr>
          <a:xfrm>
            <a:off x="512928" y="732561"/>
            <a:ext cx="683075" cy="712296"/>
            <a:chOff x="1609851" y="1570464"/>
            <a:chExt cx="1473733" cy="1539433"/>
          </a:xfrm>
        </p:grpSpPr>
        <p:sp>
          <p:nvSpPr>
            <p:cNvPr id="11718" name="Google Shape;11718;p59"/>
            <p:cNvSpPr/>
            <p:nvPr/>
          </p:nvSpPr>
          <p:spPr>
            <a:xfrm>
              <a:off x="2083882" y="2441068"/>
              <a:ext cx="117373" cy="86844"/>
            </a:xfrm>
            <a:custGeom>
              <a:avLst/>
              <a:gdLst/>
              <a:ahLst/>
              <a:cxnLst/>
              <a:rect l="l" t="t" r="r" b="b"/>
              <a:pathLst>
                <a:path w="3414" h="2526" extrusionOk="0">
                  <a:moveTo>
                    <a:pt x="3413" y="0"/>
                  </a:moveTo>
                  <a:lnTo>
                    <a:pt x="0" y="2389"/>
                  </a:lnTo>
                  <a:lnTo>
                    <a:pt x="68" y="2526"/>
                  </a:lnTo>
                  <a:lnTo>
                    <a:pt x="3413" y="69"/>
                  </a:lnTo>
                  <a:lnTo>
                    <a:pt x="341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9" name="Google Shape;11719;p59"/>
            <p:cNvSpPr/>
            <p:nvPr/>
          </p:nvSpPr>
          <p:spPr>
            <a:xfrm>
              <a:off x="2039291" y="2403525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2935" y="0"/>
                  </a:moveTo>
                  <a:lnTo>
                    <a:pt x="0" y="888"/>
                  </a:lnTo>
                  <a:lnTo>
                    <a:pt x="0" y="1024"/>
                  </a:lnTo>
                  <a:lnTo>
                    <a:pt x="2935" y="69"/>
                  </a:lnTo>
                  <a:lnTo>
                    <a:pt x="293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0" name="Google Shape;11720;p59"/>
            <p:cNvSpPr/>
            <p:nvPr/>
          </p:nvSpPr>
          <p:spPr>
            <a:xfrm>
              <a:off x="2151920" y="2513816"/>
              <a:ext cx="68107" cy="86844"/>
            </a:xfrm>
            <a:custGeom>
              <a:avLst/>
              <a:gdLst/>
              <a:ahLst/>
              <a:cxnLst/>
              <a:rect l="l" t="t" r="r" b="b"/>
              <a:pathLst>
                <a:path w="1981" h="2526" extrusionOk="0">
                  <a:moveTo>
                    <a:pt x="1980" y="0"/>
                  </a:moveTo>
                  <a:lnTo>
                    <a:pt x="1" y="2458"/>
                  </a:lnTo>
                  <a:lnTo>
                    <a:pt x="137" y="2526"/>
                  </a:lnTo>
                  <a:lnTo>
                    <a:pt x="198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1" name="Google Shape;11721;p59"/>
            <p:cNvSpPr/>
            <p:nvPr/>
          </p:nvSpPr>
          <p:spPr>
            <a:xfrm>
              <a:off x="2241102" y="2509106"/>
              <a:ext cx="49301" cy="133807"/>
            </a:xfrm>
            <a:custGeom>
              <a:avLst/>
              <a:gdLst/>
              <a:ahLst/>
              <a:cxnLst/>
              <a:rect l="l" t="t" r="r" b="b"/>
              <a:pathLst>
                <a:path w="1434" h="3892" extrusionOk="0">
                  <a:moveTo>
                    <a:pt x="1366" y="1"/>
                  </a:moveTo>
                  <a:lnTo>
                    <a:pt x="0" y="3892"/>
                  </a:lnTo>
                  <a:lnTo>
                    <a:pt x="69" y="3892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2" name="Google Shape;11722;p59"/>
            <p:cNvSpPr/>
            <p:nvPr/>
          </p:nvSpPr>
          <p:spPr>
            <a:xfrm>
              <a:off x="2158968" y="2074990"/>
              <a:ext cx="61059" cy="89216"/>
            </a:xfrm>
            <a:custGeom>
              <a:avLst/>
              <a:gdLst/>
              <a:ahLst/>
              <a:cxnLst/>
              <a:rect l="l" t="t" r="r" b="b"/>
              <a:pathLst>
                <a:path w="1776" h="2595" extrusionOk="0">
                  <a:moveTo>
                    <a:pt x="69" y="0"/>
                  </a:moveTo>
                  <a:lnTo>
                    <a:pt x="0" y="69"/>
                  </a:lnTo>
                  <a:lnTo>
                    <a:pt x="1775" y="2594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3" name="Google Shape;11723;p59"/>
            <p:cNvSpPr/>
            <p:nvPr/>
          </p:nvSpPr>
          <p:spPr>
            <a:xfrm>
              <a:off x="2022858" y="2333115"/>
              <a:ext cx="145531" cy="4744"/>
            </a:xfrm>
            <a:custGeom>
              <a:avLst/>
              <a:gdLst/>
              <a:ahLst/>
              <a:cxnLst/>
              <a:rect l="l" t="t" r="r" b="b"/>
              <a:pathLst>
                <a:path w="4233" h="138" extrusionOk="0">
                  <a:moveTo>
                    <a:pt x="1" y="1"/>
                  </a:moveTo>
                  <a:lnTo>
                    <a:pt x="1" y="69"/>
                  </a:lnTo>
                  <a:lnTo>
                    <a:pt x="4232" y="137"/>
                  </a:lnTo>
                  <a:lnTo>
                    <a:pt x="4232" y="69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4" name="Google Shape;11724;p59"/>
            <p:cNvSpPr/>
            <p:nvPr/>
          </p:nvSpPr>
          <p:spPr>
            <a:xfrm>
              <a:off x="2346717" y="2016303"/>
              <a:ext cx="4710" cy="105650"/>
            </a:xfrm>
            <a:custGeom>
              <a:avLst/>
              <a:gdLst/>
              <a:ahLst/>
              <a:cxnLst/>
              <a:rect l="l" t="t" r="r" b="b"/>
              <a:pathLst>
                <a:path w="137" h="3073" extrusionOk="0">
                  <a:moveTo>
                    <a:pt x="0" y="1"/>
                  </a:moveTo>
                  <a:lnTo>
                    <a:pt x="0" y="3072"/>
                  </a:lnTo>
                  <a:lnTo>
                    <a:pt x="137" y="3072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5" name="Google Shape;11725;p59"/>
            <p:cNvSpPr/>
            <p:nvPr/>
          </p:nvSpPr>
          <p:spPr>
            <a:xfrm>
              <a:off x="2086220" y="2143028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69" y="1"/>
                  </a:moveTo>
                  <a:lnTo>
                    <a:pt x="0" y="137"/>
                  </a:lnTo>
                  <a:lnTo>
                    <a:pt x="3413" y="2595"/>
                  </a:lnTo>
                  <a:lnTo>
                    <a:pt x="3413" y="2526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6" name="Google Shape;11726;p59"/>
            <p:cNvSpPr/>
            <p:nvPr/>
          </p:nvSpPr>
          <p:spPr>
            <a:xfrm>
              <a:off x="2492179" y="2445744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1" y="1"/>
                  </a:moveTo>
                  <a:cubicBezTo>
                    <a:pt x="1" y="1"/>
                    <a:pt x="1" y="1"/>
                    <a:pt x="1" y="69"/>
                  </a:cubicBezTo>
                  <a:lnTo>
                    <a:pt x="3277" y="2595"/>
                  </a:lnTo>
                  <a:cubicBezTo>
                    <a:pt x="3346" y="2527"/>
                    <a:pt x="3346" y="2527"/>
                    <a:pt x="3414" y="2458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7" name="Google Shape;11727;p59"/>
            <p:cNvSpPr/>
            <p:nvPr/>
          </p:nvSpPr>
          <p:spPr>
            <a:xfrm>
              <a:off x="2342007" y="2556069"/>
              <a:ext cx="4744" cy="105615"/>
            </a:xfrm>
            <a:custGeom>
              <a:avLst/>
              <a:gdLst/>
              <a:ahLst/>
              <a:cxnLst/>
              <a:rect l="l" t="t" r="r" b="b"/>
              <a:pathLst>
                <a:path w="138" h="3072" extrusionOk="0">
                  <a:moveTo>
                    <a:pt x="69" y="0"/>
                  </a:moveTo>
                  <a:lnTo>
                    <a:pt x="1" y="3072"/>
                  </a:lnTo>
                  <a:lnTo>
                    <a:pt x="137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8" name="Google Shape;11728;p59"/>
            <p:cNvSpPr/>
            <p:nvPr/>
          </p:nvSpPr>
          <p:spPr>
            <a:xfrm>
              <a:off x="2553203" y="2241596"/>
              <a:ext cx="103278" cy="32902"/>
            </a:xfrm>
            <a:custGeom>
              <a:avLst/>
              <a:gdLst/>
              <a:ahLst/>
              <a:cxnLst/>
              <a:rect l="l" t="t" r="r" b="b"/>
              <a:pathLst>
                <a:path w="3004" h="957" extrusionOk="0">
                  <a:moveTo>
                    <a:pt x="2936" y="1"/>
                  </a:moveTo>
                  <a:lnTo>
                    <a:pt x="1" y="888"/>
                  </a:lnTo>
                  <a:lnTo>
                    <a:pt x="1" y="956"/>
                  </a:lnTo>
                  <a:lnTo>
                    <a:pt x="3004" y="137"/>
                  </a:lnTo>
                  <a:cubicBezTo>
                    <a:pt x="3004" y="137"/>
                    <a:pt x="3004" y="1"/>
                    <a:pt x="2936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9" name="Google Shape;11729;p59"/>
            <p:cNvSpPr/>
            <p:nvPr/>
          </p:nvSpPr>
          <p:spPr>
            <a:xfrm>
              <a:off x="2527384" y="2340163"/>
              <a:ext cx="143193" cy="4710"/>
            </a:xfrm>
            <a:custGeom>
              <a:avLst/>
              <a:gdLst/>
              <a:ahLst/>
              <a:cxnLst/>
              <a:rect l="l" t="t" r="r" b="b"/>
              <a:pathLst>
                <a:path w="4165" h="137" extrusionOk="0">
                  <a:moveTo>
                    <a:pt x="1" y="0"/>
                  </a:moveTo>
                  <a:lnTo>
                    <a:pt x="1" y="69"/>
                  </a:lnTo>
                  <a:lnTo>
                    <a:pt x="4165" y="137"/>
                  </a:lnTo>
                  <a:lnTo>
                    <a:pt x="416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0" name="Google Shape;11730;p59"/>
            <p:cNvSpPr/>
            <p:nvPr/>
          </p:nvSpPr>
          <p:spPr>
            <a:xfrm>
              <a:off x="2471070" y="2513816"/>
              <a:ext cx="65735" cy="89216"/>
            </a:xfrm>
            <a:custGeom>
              <a:avLst/>
              <a:gdLst/>
              <a:ahLst/>
              <a:cxnLst/>
              <a:rect l="l" t="t" r="r" b="b"/>
              <a:pathLst>
                <a:path w="1912" h="2595" extrusionOk="0">
                  <a:moveTo>
                    <a:pt x="1" y="0"/>
                  </a:moveTo>
                  <a:lnTo>
                    <a:pt x="1775" y="2594"/>
                  </a:lnTo>
                  <a:lnTo>
                    <a:pt x="1912" y="252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1" name="Google Shape;11731;p59"/>
            <p:cNvSpPr/>
            <p:nvPr/>
          </p:nvSpPr>
          <p:spPr>
            <a:xfrm>
              <a:off x="2400659" y="2509106"/>
              <a:ext cx="44625" cy="138517"/>
            </a:xfrm>
            <a:custGeom>
              <a:avLst/>
              <a:gdLst/>
              <a:ahLst/>
              <a:cxnLst/>
              <a:rect l="l" t="t" r="r" b="b"/>
              <a:pathLst>
                <a:path w="1298" h="4029" extrusionOk="0">
                  <a:moveTo>
                    <a:pt x="1" y="1"/>
                  </a:moveTo>
                  <a:lnTo>
                    <a:pt x="1161" y="4028"/>
                  </a:lnTo>
                  <a:lnTo>
                    <a:pt x="1298" y="4028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2" name="Google Shape;11732;p59"/>
            <p:cNvSpPr/>
            <p:nvPr/>
          </p:nvSpPr>
          <p:spPr>
            <a:xfrm>
              <a:off x="1936048" y="2030399"/>
              <a:ext cx="145496" cy="110325"/>
            </a:xfrm>
            <a:custGeom>
              <a:avLst/>
              <a:gdLst/>
              <a:ahLst/>
              <a:cxnLst/>
              <a:rect l="l" t="t" r="r" b="b"/>
              <a:pathLst>
                <a:path w="4232" h="3209" extrusionOk="0">
                  <a:moveTo>
                    <a:pt x="137" y="0"/>
                  </a:moveTo>
                  <a:lnTo>
                    <a:pt x="0" y="137"/>
                  </a:lnTo>
                  <a:lnTo>
                    <a:pt x="4164" y="3209"/>
                  </a:lnTo>
                  <a:lnTo>
                    <a:pt x="4232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3" name="Google Shape;11733;p59"/>
            <p:cNvSpPr/>
            <p:nvPr/>
          </p:nvSpPr>
          <p:spPr>
            <a:xfrm>
              <a:off x="1860928" y="2171185"/>
              <a:ext cx="169012" cy="61059"/>
            </a:xfrm>
            <a:custGeom>
              <a:avLst/>
              <a:gdLst/>
              <a:ahLst/>
              <a:cxnLst/>
              <a:rect l="l" t="t" r="r" b="b"/>
              <a:pathLst>
                <a:path w="4916" h="1776" extrusionOk="0">
                  <a:moveTo>
                    <a:pt x="69" y="1"/>
                  </a:moveTo>
                  <a:lnTo>
                    <a:pt x="1" y="206"/>
                  </a:lnTo>
                  <a:lnTo>
                    <a:pt x="4915" y="1776"/>
                  </a:lnTo>
                  <a:lnTo>
                    <a:pt x="4915" y="1707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4" name="Google Shape;11734;p59"/>
            <p:cNvSpPr/>
            <p:nvPr/>
          </p:nvSpPr>
          <p:spPr>
            <a:xfrm>
              <a:off x="2766772" y="2654603"/>
              <a:ext cx="79796" cy="63397"/>
            </a:xfrm>
            <a:custGeom>
              <a:avLst/>
              <a:gdLst/>
              <a:ahLst/>
              <a:cxnLst/>
              <a:rect l="l" t="t" r="r" b="b"/>
              <a:pathLst>
                <a:path w="2321" h="1844" extrusionOk="0">
                  <a:moveTo>
                    <a:pt x="137" y="1"/>
                  </a:moveTo>
                  <a:cubicBezTo>
                    <a:pt x="137" y="69"/>
                    <a:pt x="68" y="137"/>
                    <a:pt x="0" y="206"/>
                  </a:cubicBezTo>
                  <a:lnTo>
                    <a:pt x="2184" y="1844"/>
                  </a:lnTo>
                  <a:lnTo>
                    <a:pt x="2253" y="1776"/>
                  </a:lnTo>
                  <a:lnTo>
                    <a:pt x="2321" y="1639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5" name="Google Shape;11735;p59"/>
            <p:cNvSpPr/>
            <p:nvPr/>
          </p:nvSpPr>
          <p:spPr>
            <a:xfrm>
              <a:off x="1837481" y="2328440"/>
              <a:ext cx="176026" cy="9420"/>
            </a:xfrm>
            <a:custGeom>
              <a:avLst/>
              <a:gdLst/>
              <a:ahLst/>
              <a:cxnLst/>
              <a:rect l="l" t="t" r="r" b="b"/>
              <a:pathLst>
                <a:path w="5120" h="274" extrusionOk="0">
                  <a:moveTo>
                    <a:pt x="0" y="0"/>
                  </a:moveTo>
                  <a:cubicBezTo>
                    <a:pt x="0" y="68"/>
                    <a:pt x="0" y="137"/>
                    <a:pt x="0" y="205"/>
                  </a:cubicBezTo>
                  <a:lnTo>
                    <a:pt x="5120" y="273"/>
                  </a:lnTo>
                  <a:lnTo>
                    <a:pt x="5120" y="137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6" name="Google Shape;11736;p59"/>
            <p:cNvSpPr/>
            <p:nvPr/>
          </p:nvSpPr>
          <p:spPr>
            <a:xfrm>
              <a:off x="1722479" y="2323729"/>
              <a:ext cx="93892" cy="9420"/>
            </a:xfrm>
            <a:custGeom>
              <a:avLst/>
              <a:gdLst/>
              <a:ahLst/>
              <a:cxnLst/>
              <a:rect l="l" t="t" r="r" b="b"/>
              <a:pathLst>
                <a:path w="2731" h="274" extrusionOk="0">
                  <a:moveTo>
                    <a:pt x="1" y="1"/>
                  </a:moveTo>
                  <a:lnTo>
                    <a:pt x="1" y="205"/>
                  </a:lnTo>
                  <a:lnTo>
                    <a:pt x="1" y="274"/>
                  </a:lnTo>
                  <a:lnTo>
                    <a:pt x="2731" y="274"/>
                  </a:lnTo>
                  <a:cubicBezTo>
                    <a:pt x="2731" y="205"/>
                    <a:pt x="2731" y="137"/>
                    <a:pt x="2731" y="69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7" name="Google Shape;11737;p59"/>
            <p:cNvSpPr/>
            <p:nvPr/>
          </p:nvSpPr>
          <p:spPr>
            <a:xfrm>
              <a:off x="2403032" y="2032737"/>
              <a:ext cx="49301" cy="136145"/>
            </a:xfrm>
            <a:custGeom>
              <a:avLst/>
              <a:gdLst/>
              <a:ahLst/>
              <a:cxnLst/>
              <a:rect l="l" t="t" r="r" b="b"/>
              <a:pathLst>
                <a:path w="1434" h="3960" extrusionOk="0">
                  <a:moveTo>
                    <a:pt x="1365" y="1"/>
                  </a:moveTo>
                  <a:lnTo>
                    <a:pt x="0" y="3960"/>
                  </a:lnTo>
                  <a:lnTo>
                    <a:pt x="68" y="3960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8" name="Google Shape;11738;p59"/>
            <p:cNvSpPr/>
            <p:nvPr/>
          </p:nvSpPr>
          <p:spPr>
            <a:xfrm>
              <a:off x="2611890" y="2539636"/>
              <a:ext cx="147868" cy="110325"/>
            </a:xfrm>
            <a:custGeom>
              <a:avLst/>
              <a:gdLst/>
              <a:ahLst/>
              <a:cxnLst/>
              <a:rect l="l" t="t" r="r" b="b"/>
              <a:pathLst>
                <a:path w="4301" h="3209" extrusionOk="0">
                  <a:moveTo>
                    <a:pt x="137" y="0"/>
                  </a:moveTo>
                  <a:lnTo>
                    <a:pt x="0" y="69"/>
                  </a:lnTo>
                  <a:lnTo>
                    <a:pt x="4164" y="3208"/>
                  </a:lnTo>
                  <a:lnTo>
                    <a:pt x="4300" y="3004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9" name="Google Shape;11739;p59"/>
            <p:cNvSpPr/>
            <p:nvPr/>
          </p:nvSpPr>
          <p:spPr>
            <a:xfrm>
              <a:off x="2663494" y="2443406"/>
              <a:ext cx="171350" cy="63397"/>
            </a:xfrm>
            <a:custGeom>
              <a:avLst/>
              <a:gdLst/>
              <a:ahLst/>
              <a:cxnLst/>
              <a:rect l="l" t="t" r="r" b="b"/>
              <a:pathLst>
                <a:path w="4984" h="1844" extrusionOk="0">
                  <a:moveTo>
                    <a:pt x="1" y="1"/>
                  </a:moveTo>
                  <a:cubicBezTo>
                    <a:pt x="1" y="69"/>
                    <a:pt x="1" y="69"/>
                    <a:pt x="1" y="137"/>
                  </a:cubicBezTo>
                  <a:lnTo>
                    <a:pt x="4915" y="1844"/>
                  </a:lnTo>
                  <a:lnTo>
                    <a:pt x="4984" y="1707"/>
                  </a:lnTo>
                  <a:lnTo>
                    <a:pt x="4984" y="1639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0" name="Google Shape;11740;p59"/>
            <p:cNvSpPr/>
            <p:nvPr/>
          </p:nvSpPr>
          <p:spPr>
            <a:xfrm>
              <a:off x="2851244" y="211019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80"/>
                  </a:lnTo>
                  <a:cubicBezTo>
                    <a:pt x="0" y="1980"/>
                    <a:pt x="69" y="2048"/>
                    <a:pt x="69" y="2116"/>
                  </a:cubicBezTo>
                  <a:lnTo>
                    <a:pt x="6212" y="205"/>
                  </a:lnTo>
                  <a:cubicBezTo>
                    <a:pt x="6212" y="137"/>
                    <a:pt x="6212" y="68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1" name="Google Shape;11741;p59"/>
            <p:cNvSpPr/>
            <p:nvPr/>
          </p:nvSpPr>
          <p:spPr>
            <a:xfrm>
              <a:off x="2250488" y="2030399"/>
              <a:ext cx="44625" cy="138483"/>
            </a:xfrm>
            <a:custGeom>
              <a:avLst/>
              <a:gdLst/>
              <a:ahLst/>
              <a:cxnLst/>
              <a:rect l="l" t="t" r="r" b="b"/>
              <a:pathLst>
                <a:path w="1298" h="4028" extrusionOk="0">
                  <a:moveTo>
                    <a:pt x="69" y="0"/>
                  </a:moveTo>
                  <a:lnTo>
                    <a:pt x="0" y="69"/>
                  </a:lnTo>
                  <a:lnTo>
                    <a:pt x="1229" y="4028"/>
                  </a:lnTo>
                  <a:lnTo>
                    <a:pt x="1297" y="4028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2" name="Google Shape;11742;p59"/>
            <p:cNvSpPr/>
            <p:nvPr/>
          </p:nvSpPr>
          <p:spPr>
            <a:xfrm>
              <a:off x="2489841" y="2150076"/>
              <a:ext cx="119711" cy="86878"/>
            </a:xfrm>
            <a:custGeom>
              <a:avLst/>
              <a:gdLst/>
              <a:ahLst/>
              <a:cxnLst/>
              <a:rect l="l" t="t" r="r" b="b"/>
              <a:pathLst>
                <a:path w="3482" h="2527" extrusionOk="0">
                  <a:moveTo>
                    <a:pt x="3414" y="1"/>
                  </a:moveTo>
                  <a:lnTo>
                    <a:pt x="1" y="2458"/>
                  </a:lnTo>
                  <a:lnTo>
                    <a:pt x="69" y="2458"/>
                  </a:lnTo>
                  <a:lnTo>
                    <a:pt x="69" y="2526"/>
                  </a:lnTo>
                  <a:lnTo>
                    <a:pt x="3482" y="137"/>
                  </a:lnTo>
                  <a:lnTo>
                    <a:pt x="341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3" name="Google Shape;11743;p59"/>
            <p:cNvSpPr/>
            <p:nvPr/>
          </p:nvSpPr>
          <p:spPr>
            <a:xfrm>
              <a:off x="2473407" y="2077328"/>
              <a:ext cx="68107" cy="89216"/>
            </a:xfrm>
            <a:custGeom>
              <a:avLst/>
              <a:gdLst/>
              <a:ahLst/>
              <a:cxnLst/>
              <a:rect l="l" t="t" r="r" b="b"/>
              <a:pathLst>
                <a:path w="1981" h="2595" extrusionOk="0">
                  <a:moveTo>
                    <a:pt x="1844" y="1"/>
                  </a:moveTo>
                  <a:lnTo>
                    <a:pt x="1" y="2526"/>
                  </a:lnTo>
                  <a:lnTo>
                    <a:pt x="69" y="2526"/>
                  </a:lnTo>
                  <a:lnTo>
                    <a:pt x="69" y="2594"/>
                  </a:lnTo>
                  <a:lnTo>
                    <a:pt x="1980" y="137"/>
                  </a:lnTo>
                  <a:lnTo>
                    <a:pt x="184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4" name="Google Shape;11744;p59"/>
            <p:cNvSpPr/>
            <p:nvPr/>
          </p:nvSpPr>
          <p:spPr>
            <a:xfrm>
              <a:off x="2041629" y="2234548"/>
              <a:ext cx="100940" cy="37577"/>
            </a:xfrm>
            <a:custGeom>
              <a:avLst/>
              <a:gdLst/>
              <a:ahLst/>
              <a:cxnLst/>
              <a:rect l="l" t="t" r="r" b="b"/>
              <a:pathLst>
                <a:path w="2936" h="1093" extrusionOk="0">
                  <a:moveTo>
                    <a:pt x="1" y="1"/>
                  </a:moveTo>
                  <a:lnTo>
                    <a:pt x="1" y="137"/>
                  </a:lnTo>
                  <a:lnTo>
                    <a:pt x="2936" y="1093"/>
                  </a:lnTo>
                  <a:cubicBezTo>
                    <a:pt x="2936" y="1025"/>
                    <a:pt x="2936" y="1025"/>
                    <a:pt x="2936" y="1025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5" name="Google Shape;11745;p59"/>
            <p:cNvSpPr/>
            <p:nvPr/>
          </p:nvSpPr>
          <p:spPr>
            <a:xfrm>
              <a:off x="1846866" y="1959989"/>
              <a:ext cx="77458" cy="63397"/>
            </a:xfrm>
            <a:custGeom>
              <a:avLst/>
              <a:gdLst/>
              <a:ahLst/>
              <a:cxnLst/>
              <a:rect l="l" t="t" r="r" b="b"/>
              <a:pathLst>
                <a:path w="2253" h="1844" extrusionOk="0">
                  <a:moveTo>
                    <a:pt x="137" y="1"/>
                  </a:moveTo>
                  <a:lnTo>
                    <a:pt x="69" y="69"/>
                  </a:lnTo>
                  <a:cubicBezTo>
                    <a:pt x="69" y="137"/>
                    <a:pt x="0" y="137"/>
                    <a:pt x="0" y="205"/>
                  </a:cubicBezTo>
                  <a:lnTo>
                    <a:pt x="2184" y="1844"/>
                  </a:lnTo>
                  <a:lnTo>
                    <a:pt x="2253" y="170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6" name="Google Shape;11746;p59"/>
            <p:cNvSpPr/>
            <p:nvPr/>
          </p:nvSpPr>
          <p:spPr>
            <a:xfrm>
              <a:off x="2553203" y="2408201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1" y="1"/>
                  </a:moveTo>
                  <a:lnTo>
                    <a:pt x="1" y="69"/>
                  </a:lnTo>
                  <a:lnTo>
                    <a:pt x="2936" y="1025"/>
                  </a:lnTo>
                  <a:lnTo>
                    <a:pt x="2936" y="956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7" name="Google Shape;11747;p59"/>
            <p:cNvSpPr/>
            <p:nvPr/>
          </p:nvSpPr>
          <p:spPr>
            <a:xfrm>
              <a:off x="2665832" y="2182943"/>
              <a:ext cx="171350" cy="58687"/>
            </a:xfrm>
            <a:custGeom>
              <a:avLst/>
              <a:gdLst/>
              <a:ahLst/>
              <a:cxnLst/>
              <a:rect l="l" t="t" r="r" b="b"/>
              <a:pathLst>
                <a:path w="4984" h="1707" extrusionOk="0">
                  <a:moveTo>
                    <a:pt x="4916" y="0"/>
                  </a:moveTo>
                  <a:lnTo>
                    <a:pt x="1" y="1570"/>
                  </a:lnTo>
                  <a:lnTo>
                    <a:pt x="1" y="1707"/>
                  </a:lnTo>
                  <a:lnTo>
                    <a:pt x="4984" y="137"/>
                  </a:lnTo>
                  <a:lnTo>
                    <a:pt x="4916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8" name="Google Shape;11748;p59"/>
            <p:cNvSpPr/>
            <p:nvPr/>
          </p:nvSpPr>
          <p:spPr>
            <a:xfrm>
              <a:off x="1858590" y="2436358"/>
              <a:ext cx="171350" cy="58721"/>
            </a:xfrm>
            <a:custGeom>
              <a:avLst/>
              <a:gdLst/>
              <a:ahLst/>
              <a:cxnLst/>
              <a:rect l="l" t="t" r="r" b="b"/>
              <a:pathLst>
                <a:path w="4984" h="1708" extrusionOk="0">
                  <a:moveTo>
                    <a:pt x="4915" y="1"/>
                  </a:moveTo>
                  <a:lnTo>
                    <a:pt x="1" y="1503"/>
                  </a:lnTo>
                  <a:lnTo>
                    <a:pt x="69" y="1707"/>
                  </a:lnTo>
                  <a:lnTo>
                    <a:pt x="4983" y="137"/>
                  </a:lnTo>
                  <a:cubicBezTo>
                    <a:pt x="4983" y="69"/>
                    <a:pt x="4983" y="69"/>
                    <a:pt x="4915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9" name="Google Shape;11749;p59"/>
            <p:cNvSpPr/>
            <p:nvPr/>
          </p:nvSpPr>
          <p:spPr>
            <a:xfrm>
              <a:off x="1633298" y="2096099"/>
              <a:ext cx="213603" cy="77493"/>
            </a:xfrm>
            <a:custGeom>
              <a:avLst/>
              <a:gdLst/>
              <a:ahLst/>
              <a:cxnLst/>
              <a:rect l="l" t="t" r="r" b="b"/>
              <a:pathLst>
                <a:path w="6213" h="2254" extrusionOk="0">
                  <a:moveTo>
                    <a:pt x="69" y="1"/>
                  </a:moveTo>
                  <a:cubicBezTo>
                    <a:pt x="69" y="69"/>
                    <a:pt x="69" y="137"/>
                    <a:pt x="1" y="205"/>
                  </a:cubicBezTo>
                  <a:lnTo>
                    <a:pt x="6144" y="2185"/>
                  </a:lnTo>
                  <a:lnTo>
                    <a:pt x="6144" y="2253"/>
                  </a:lnTo>
                  <a:lnTo>
                    <a:pt x="6212" y="2048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0" name="Google Shape;11750;p59"/>
            <p:cNvSpPr/>
            <p:nvPr/>
          </p:nvSpPr>
          <p:spPr>
            <a:xfrm>
              <a:off x="2661157" y="1732359"/>
              <a:ext cx="136145" cy="183074"/>
            </a:xfrm>
            <a:custGeom>
              <a:avLst/>
              <a:gdLst/>
              <a:ahLst/>
              <a:cxnLst/>
              <a:rect l="l" t="t" r="r" b="b"/>
              <a:pathLst>
                <a:path w="3960" h="5325" extrusionOk="0">
                  <a:moveTo>
                    <a:pt x="3755" y="1"/>
                  </a:moveTo>
                  <a:lnTo>
                    <a:pt x="0" y="5188"/>
                  </a:lnTo>
                  <a:lnTo>
                    <a:pt x="137" y="5325"/>
                  </a:lnTo>
                  <a:lnTo>
                    <a:pt x="3959" y="137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1" name="Google Shape;11751;p59"/>
            <p:cNvSpPr/>
            <p:nvPr/>
          </p:nvSpPr>
          <p:spPr>
            <a:xfrm>
              <a:off x="1907856" y="1722973"/>
              <a:ext cx="136145" cy="185446"/>
            </a:xfrm>
            <a:custGeom>
              <a:avLst/>
              <a:gdLst/>
              <a:ahLst/>
              <a:cxnLst/>
              <a:rect l="l" t="t" r="r" b="b"/>
              <a:pathLst>
                <a:path w="3960" h="5394" extrusionOk="0">
                  <a:moveTo>
                    <a:pt x="206" y="1"/>
                  </a:moveTo>
                  <a:lnTo>
                    <a:pt x="1" y="137"/>
                  </a:lnTo>
                  <a:lnTo>
                    <a:pt x="3755" y="5393"/>
                  </a:lnTo>
                  <a:lnTo>
                    <a:pt x="3960" y="5325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2" name="Google Shape;11752;p59"/>
            <p:cNvSpPr/>
            <p:nvPr/>
          </p:nvSpPr>
          <p:spPr>
            <a:xfrm>
              <a:off x="2515660" y="1746455"/>
              <a:ext cx="37577" cy="91554"/>
            </a:xfrm>
            <a:custGeom>
              <a:avLst/>
              <a:gdLst/>
              <a:ahLst/>
              <a:cxnLst/>
              <a:rect l="l" t="t" r="r" b="b"/>
              <a:pathLst>
                <a:path w="1093" h="2663" extrusionOk="0">
                  <a:moveTo>
                    <a:pt x="888" y="0"/>
                  </a:moveTo>
                  <a:lnTo>
                    <a:pt x="1" y="2594"/>
                  </a:lnTo>
                  <a:lnTo>
                    <a:pt x="137" y="2662"/>
                  </a:lnTo>
                  <a:lnTo>
                    <a:pt x="1093" y="137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3" name="Google Shape;11753;p59"/>
            <p:cNvSpPr/>
            <p:nvPr/>
          </p:nvSpPr>
          <p:spPr>
            <a:xfrm>
              <a:off x="2161306" y="1741745"/>
              <a:ext cx="32902" cy="93926"/>
            </a:xfrm>
            <a:custGeom>
              <a:avLst/>
              <a:gdLst/>
              <a:ahLst/>
              <a:cxnLst/>
              <a:rect l="l" t="t" r="r" b="b"/>
              <a:pathLst>
                <a:path w="957" h="2732" extrusionOk="0">
                  <a:moveTo>
                    <a:pt x="137" y="1"/>
                  </a:moveTo>
                  <a:lnTo>
                    <a:pt x="1" y="69"/>
                  </a:lnTo>
                  <a:lnTo>
                    <a:pt x="752" y="2731"/>
                  </a:lnTo>
                  <a:lnTo>
                    <a:pt x="956" y="266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4" name="Google Shape;11754;p59"/>
            <p:cNvSpPr/>
            <p:nvPr/>
          </p:nvSpPr>
          <p:spPr>
            <a:xfrm>
              <a:off x="1835108" y="2640541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0"/>
                  </a:moveTo>
                  <a:lnTo>
                    <a:pt x="1" y="1570"/>
                  </a:lnTo>
                  <a:lnTo>
                    <a:pt x="137" y="1775"/>
                  </a:lnTo>
                  <a:lnTo>
                    <a:pt x="2322" y="137"/>
                  </a:lnTo>
                  <a:cubicBezTo>
                    <a:pt x="2322" y="137"/>
                    <a:pt x="2253" y="69"/>
                    <a:pt x="225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5" name="Google Shape;11755;p59"/>
            <p:cNvSpPr/>
            <p:nvPr/>
          </p:nvSpPr>
          <p:spPr>
            <a:xfrm>
              <a:off x="2349055" y="1586863"/>
              <a:ext cx="9420" cy="222989"/>
            </a:xfrm>
            <a:custGeom>
              <a:avLst/>
              <a:gdLst/>
              <a:ahLst/>
              <a:cxnLst/>
              <a:rect l="l" t="t" r="r" b="b"/>
              <a:pathLst>
                <a:path w="274" h="6486" extrusionOk="0">
                  <a:moveTo>
                    <a:pt x="69" y="1"/>
                  </a:moveTo>
                  <a:lnTo>
                    <a:pt x="0" y="6485"/>
                  </a:lnTo>
                  <a:lnTo>
                    <a:pt x="205" y="6485"/>
                  </a:lnTo>
                  <a:lnTo>
                    <a:pt x="2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6" name="Google Shape;11756;p59"/>
            <p:cNvSpPr/>
            <p:nvPr/>
          </p:nvSpPr>
          <p:spPr>
            <a:xfrm>
              <a:off x="1628622" y="249504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12"/>
                  </a:lnTo>
                  <a:cubicBezTo>
                    <a:pt x="0" y="1980"/>
                    <a:pt x="0" y="2048"/>
                    <a:pt x="69" y="2116"/>
                  </a:cubicBezTo>
                  <a:lnTo>
                    <a:pt x="6212" y="137"/>
                  </a:lnTo>
                  <a:cubicBezTo>
                    <a:pt x="6212" y="137"/>
                    <a:pt x="6212" y="69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7" name="Google Shape;11757;p59"/>
            <p:cNvSpPr/>
            <p:nvPr/>
          </p:nvSpPr>
          <p:spPr>
            <a:xfrm>
              <a:off x="2651771" y="2769604"/>
              <a:ext cx="133807" cy="185411"/>
            </a:xfrm>
            <a:custGeom>
              <a:avLst/>
              <a:gdLst/>
              <a:ahLst/>
              <a:cxnLst/>
              <a:rect l="l" t="t" r="r" b="b"/>
              <a:pathLst>
                <a:path w="3892" h="5393" extrusionOk="0">
                  <a:moveTo>
                    <a:pt x="69" y="0"/>
                  </a:moveTo>
                  <a:lnTo>
                    <a:pt x="0" y="137"/>
                  </a:lnTo>
                  <a:lnTo>
                    <a:pt x="3686" y="5393"/>
                  </a:lnTo>
                  <a:lnTo>
                    <a:pt x="3891" y="525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8" name="Google Shape;11758;p59"/>
            <p:cNvSpPr/>
            <p:nvPr/>
          </p:nvSpPr>
          <p:spPr>
            <a:xfrm>
              <a:off x="2499227" y="2847027"/>
              <a:ext cx="35240" cy="89216"/>
            </a:xfrm>
            <a:custGeom>
              <a:avLst/>
              <a:gdLst/>
              <a:ahLst/>
              <a:cxnLst/>
              <a:rect l="l" t="t" r="r" b="b"/>
              <a:pathLst>
                <a:path w="1025" h="2595" extrusionOk="0">
                  <a:moveTo>
                    <a:pt x="1" y="1"/>
                  </a:moveTo>
                  <a:lnTo>
                    <a:pt x="820" y="2595"/>
                  </a:lnTo>
                  <a:lnTo>
                    <a:pt x="1025" y="252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9" name="Google Shape;11759;p59"/>
            <p:cNvSpPr/>
            <p:nvPr/>
          </p:nvSpPr>
          <p:spPr>
            <a:xfrm>
              <a:off x="2848906" y="2504431"/>
              <a:ext cx="213569" cy="79830"/>
            </a:xfrm>
            <a:custGeom>
              <a:avLst/>
              <a:gdLst/>
              <a:ahLst/>
              <a:cxnLst/>
              <a:rect l="l" t="t" r="r" b="b"/>
              <a:pathLst>
                <a:path w="6212" h="2322" extrusionOk="0">
                  <a:moveTo>
                    <a:pt x="68" y="0"/>
                  </a:moveTo>
                  <a:cubicBezTo>
                    <a:pt x="0" y="69"/>
                    <a:pt x="0" y="137"/>
                    <a:pt x="0" y="205"/>
                  </a:cubicBezTo>
                  <a:lnTo>
                    <a:pt x="6075" y="2321"/>
                  </a:lnTo>
                  <a:lnTo>
                    <a:pt x="6211" y="2048"/>
                  </a:lnTo>
                  <a:lnTo>
                    <a:pt x="6211" y="1980"/>
                  </a:lnTo>
                  <a:lnTo>
                    <a:pt x="6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0" name="Google Shape;11760;p59"/>
            <p:cNvSpPr/>
            <p:nvPr/>
          </p:nvSpPr>
          <p:spPr>
            <a:xfrm>
              <a:off x="2142534" y="2840014"/>
              <a:ext cx="35240" cy="89182"/>
            </a:xfrm>
            <a:custGeom>
              <a:avLst/>
              <a:gdLst/>
              <a:ahLst/>
              <a:cxnLst/>
              <a:rect l="l" t="t" r="r" b="b"/>
              <a:pathLst>
                <a:path w="1025" h="2594" extrusionOk="0">
                  <a:moveTo>
                    <a:pt x="888" y="0"/>
                  </a:moveTo>
                  <a:lnTo>
                    <a:pt x="1" y="2526"/>
                  </a:lnTo>
                  <a:lnTo>
                    <a:pt x="205" y="2594"/>
                  </a:lnTo>
                  <a:lnTo>
                    <a:pt x="1025" y="68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1" name="Google Shape;11761;p59"/>
            <p:cNvSpPr/>
            <p:nvPr/>
          </p:nvSpPr>
          <p:spPr>
            <a:xfrm>
              <a:off x="1896133" y="2762556"/>
              <a:ext cx="136145" cy="180736"/>
            </a:xfrm>
            <a:custGeom>
              <a:avLst/>
              <a:gdLst/>
              <a:ahLst/>
              <a:cxnLst/>
              <a:rect l="l" t="t" r="r" b="b"/>
              <a:pathLst>
                <a:path w="3960" h="5257" extrusionOk="0">
                  <a:moveTo>
                    <a:pt x="3823" y="1"/>
                  </a:moveTo>
                  <a:lnTo>
                    <a:pt x="1" y="5120"/>
                  </a:lnTo>
                  <a:lnTo>
                    <a:pt x="137" y="5257"/>
                  </a:lnTo>
                  <a:lnTo>
                    <a:pt x="3960" y="69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2" name="Google Shape;11762;p59"/>
            <p:cNvSpPr/>
            <p:nvPr/>
          </p:nvSpPr>
          <p:spPr>
            <a:xfrm>
              <a:off x="2332621" y="2868171"/>
              <a:ext cx="9420" cy="222954"/>
            </a:xfrm>
            <a:custGeom>
              <a:avLst/>
              <a:gdLst/>
              <a:ahLst/>
              <a:cxnLst/>
              <a:rect l="l" t="t" r="r" b="b"/>
              <a:pathLst>
                <a:path w="274" h="6485" extrusionOk="0">
                  <a:moveTo>
                    <a:pt x="137" y="0"/>
                  </a:moveTo>
                  <a:lnTo>
                    <a:pt x="0" y="6485"/>
                  </a:lnTo>
                  <a:lnTo>
                    <a:pt x="274" y="6485"/>
                  </a:lnTo>
                  <a:lnTo>
                    <a:pt x="274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3" name="Google Shape;11763;p59"/>
            <p:cNvSpPr/>
            <p:nvPr/>
          </p:nvSpPr>
          <p:spPr>
            <a:xfrm>
              <a:off x="2349055" y="1828589"/>
              <a:ext cx="7082" cy="176026"/>
            </a:xfrm>
            <a:custGeom>
              <a:avLst/>
              <a:gdLst/>
              <a:ahLst/>
              <a:cxnLst/>
              <a:rect l="l" t="t" r="r" b="b"/>
              <a:pathLst>
                <a:path w="206" h="5120" extrusionOk="0">
                  <a:moveTo>
                    <a:pt x="0" y="0"/>
                  </a:moveTo>
                  <a:lnTo>
                    <a:pt x="0" y="5120"/>
                  </a:lnTo>
                  <a:lnTo>
                    <a:pt x="69" y="5120"/>
                  </a:lnTo>
                  <a:lnTo>
                    <a:pt x="20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4" name="Google Shape;11764;p59"/>
            <p:cNvSpPr/>
            <p:nvPr/>
          </p:nvSpPr>
          <p:spPr>
            <a:xfrm>
              <a:off x="2048677" y="1922446"/>
              <a:ext cx="105615" cy="147868"/>
            </a:xfrm>
            <a:custGeom>
              <a:avLst/>
              <a:gdLst/>
              <a:ahLst/>
              <a:cxnLst/>
              <a:rect l="l" t="t" r="r" b="b"/>
              <a:pathLst>
                <a:path w="3072" h="4301" extrusionOk="0">
                  <a:moveTo>
                    <a:pt x="137" y="1"/>
                  </a:moveTo>
                  <a:lnTo>
                    <a:pt x="0" y="69"/>
                  </a:lnTo>
                  <a:lnTo>
                    <a:pt x="2048" y="2936"/>
                  </a:lnTo>
                  <a:lnTo>
                    <a:pt x="3004" y="4301"/>
                  </a:lnTo>
                  <a:lnTo>
                    <a:pt x="3072" y="4164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5" name="Google Shape;11765;p59"/>
            <p:cNvSpPr/>
            <p:nvPr/>
          </p:nvSpPr>
          <p:spPr>
            <a:xfrm>
              <a:off x="2039291" y="260533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0" y="4164"/>
                  </a:lnTo>
                  <a:lnTo>
                    <a:pt x="137" y="4232"/>
                  </a:lnTo>
                  <a:lnTo>
                    <a:pt x="3208" y="137"/>
                  </a:lnTo>
                  <a:lnTo>
                    <a:pt x="3072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6" name="Google Shape;11766;p59"/>
            <p:cNvSpPr/>
            <p:nvPr/>
          </p:nvSpPr>
          <p:spPr>
            <a:xfrm>
              <a:off x="2194173" y="1849698"/>
              <a:ext cx="56349" cy="171350"/>
            </a:xfrm>
            <a:custGeom>
              <a:avLst/>
              <a:gdLst/>
              <a:ahLst/>
              <a:cxnLst/>
              <a:rect l="l" t="t" r="r" b="b"/>
              <a:pathLst>
                <a:path w="1639" h="4984" extrusionOk="0">
                  <a:moveTo>
                    <a:pt x="137" y="1"/>
                  </a:moveTo>
                  <a:lnTo>
                    <a:pt x="0" y="69"/>
                  </a:lnTo>
                  <a:lnTo>
                    <a:pt x="1502" y="4983"/>
                  </a:lnTo>
                  <a:lnTo>
                    <a:pt x="1638" y="498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7" name="Google Shape;11767;p59"/>
            <p:cNvSpPr/>
            <p:nvPr/>
          </p:nvSpPr>
          <p:spPr>
            <a:xfrm>
              <a:off x="1926628" y="2530250"/>
              <a:ext cx="147903" cy="105615"/>
            </a:xfrm>
            <a:custGeom>
              <a:avLst/>
              <a:gdLst/>
              <a:ahLst/>
              <a:cxnLst/>
              <a:rect l="l" t="t" r="r" b="b"/>
              <a:pathLst>
                <a:path w="4302" h="3072" extrusionOk="0">
                  <a:moveTo>
                    <a:pt x="4301" y="0"/>
                  </a:moveTo>
                  <a:lnTo>
                    <a:pt x="1" y="2935"/>
                  </a:lnTo>
                  <a:lnTo>
                    <a:pt x="138" y="3072"/>
                  </a:lnTo>
                  <a:lnTo>
                    <a:pt x="4301" y="69"/>
                  </a:lnTo>
                  <a:lnTo>
                    <a:pt x="4301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8" name="Google Shape;11768;p59"/>
            <p:cNvSpPr/>
            <p:nvPr/>
          </p:nvSpPr>
          <p:spPr>
            <a:xfrm>
              <a:off x="2778496" y="1976423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1"/>
                  </a:moveTo>
                  <a:lnTo>
                    <a:pt x="0" y="1570"/>
                  </a:lnTo>
                  <a:lnTo>
                    <a:pt x="69" y="1775"/>
                  </a:lnTo>
                  <a:lnTo>
                    <a:pt x="2321" y="205"/>
                  </a:lnTo>
                  <a:lnTo>
                    <a:pt x="2253" y="69"/>
                  </a:lnTo>
                  <a:lnTo>
                    <a:pt x="225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9" name="Google Shape;11769;p59"/>
            <p:cNvSpPr/>
            <p:nvPr/>
          </p:nvSpPr>
          <p:spPr>
            <a:xfrm>
              <a:off x="2452298" y="1852036"/>
              <a:ext cx="63397" cy="169012"/>
            </a:xfrm>
            <a:custGeom>
              <a:avLst/>
              <a:gdLst/>
              <a:ahLst/>
              <a:cxnLst/>
              <a:rect l="l" t="t" r="r" b="b"/>
              <a:pathLst>
                <a:path w="1844" h="4916" extrusionOk="0">
                  <a:moveTo>
                    <a:pt x="1639" y="1"/>
                  </a:moveTo>
                  <a:lnTo>
                    <a:pt x="1" y="4915"/>
                  </a:lnTo>
                  <a:lnTo>
                    <a:pt x="137" y="4915"/>
                  </a:lnTo>
                  <a:lnTo>
                    <a:pt x="1844" y="69"/>
                  </a:lnTo>
                  <a:lnTo>
                    <a:pt x="163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0" name="Google Shape;11770;p59"/>
            <p:cNvSpPr/>
            <p:nvPr/>
          </p:nvSpPr>
          <p:spPr>
            <a:xfrm>
              <a:off x="2618904" y="2042123"/>
              <a:ext cx="150241" cy="105650"/>
            </a:xfrm>
            <a:custGeom>
              <a:avLst/>
              <a:gdLst/>
              <a:ahLst/>
              <a:cxnLst/>
              <a:rect l="l" t="t" r="r" b="b"/>
              <a:pathLst>
                <a:path w="4370" h="3073" extrusionOk="0">
                  <a:moveTo>
                    <a:pt x="4233" y="1"/>
                  </a:moveTo>
                  <a:lnTo>
                    <a:pt x="1" y="3004"/>
                  </a:lnTo>
                  <a:lnTo>
                    <a:pt x="69" y="3072"/>
                  </a:lnTo>
                  <a:lnTo>
                    <a:pt x="4369" y="137"/>
                  </a:lnTo>
                  <a:lnTo>
                    <a:pt x="423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1" name="Google Shape;11771;p59"/>
            <p:cNvSpPr/>
            <p:nvPr/>
          </p:nvSpPr>
          <p:spPr>
            <a:xfrm>
              <a:off x="2543818" y="192715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1" y="4164"/>
                  </a:lnTo>
                  <a:lnTo>
                    <a:pt x="137" y="4232"/>
                  </a:lnTo>
                  <a:lnTo>
                    <a:pt x="3209" y="68"/>
                  </a:lnTo>
                  <a:cubicBezTo>
                    <a:pt x="3140" y="68"/>
                    <a:pt x="3072" y="0"/>
                    <a:pt x="30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2" name="Google Shape;11772;p59"/>
            <p:cNvSpPr/>
            <p:nvPr/>
          </p:nvSpPr>
          <p:spPr>
            <a:xfrm>
              <a:off x="2682266" y="2342501"/>
              <a:ext cx="176060" cy="7082"/>
            </a:xfrm>
            <a:custGeom>
              <a:avLst/>
              <a:gdLst/>
              <a:ahLst/>
              <a:cxnLst/>
              <a:rect l="l" t="t" r="r" b="b"/>
              <a:pathLst>
                <a:path w="5121" h="206" extrusionOk="0">
                  <a:moveTo>
                    <a:pt x="1" y="1"/>
                  </a:moveTo>
                  <a:lnTo>
                    <a:pt x="1" y="69"/>
                  </a:lnTo>
                  <a:lnTo>
                    <a:pt x="5120" y="205"/>
                  </a:lnTo>
                  <a:lnTo>
                    <a:pt x="512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3" name="Google Shape;11773;p59"/>
            <p:cNvSpPr/>
            <p:nvPr/>
          </p:nvSpPr>
          <p:spPr>
            <a:xfrm>
              <a:off x="2877063" y="2344839"/>
              <a:ext cx="93892" cy="7082"/>
            </a:xfrm>
            <a:custGeom>
              <a:avLst/>
              <a:gdLst/>
              <a:ahLst/>
              <a:cxnLst/>
              <a:rect l="l" t="t" r="r" b="b"/>
              <a:pathLst>
                <a:path w="2731" h="206" extrusionOk="0">
                  <a:moveTo>
                    <a:pt x="0" y="1"/>
                  </a:moveTo>
                  <a:cubicBezTo>
                    <a:pt x="0" y="69"/>
                    <a:pt x="0" y="137"/>
                    <a:pt x="0" y="206"/>
                  </a:cubicBezTo>
                  <a:lnTo>
                    <a:pt x="2730" y="206"/>
                  </a:lnTo>
                  <a:lnTo>
                    <a:pt x="273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4" name="Google Shape;11774;p59"/>
            <p:cNvSpPr/>
            <p:nvPr/>
          </p:nvSpPr>
          <p:spPr>
            <a:xfrm>
              <a:off x="2539142" y="2610012"/>
              <a:ext cx="107953" cy="147903"/>
            </a:xfrm>
            <a:custGeom>
              <a:avLst/>
              <a:gdLst/>
              <a:ahLst/>
              <a:cxnLst/>
              <a:rect l="l" t="t" r="r" b="b"/>
              <a:pathLst>
                <a:path w="3140" h="4302" extrusionOk="0">
                  <a:moveTo>
                    <a:pt x="137" y="1"/>
                  </a:moveTo>
                  <a:lnTo>
                    <a:pt x="0" y="69"/>
                  </a:lnTo>
                  <a:lnTo>
                    <a:pt x="2935" y="4301"/>
                  </a:lnTo>
                  <a:lnTo>
                    <a:pt x="3140" y="4165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5" name="Google Shape;11775;p59"/>
            <p:cNvSpPr/>
            <p:nvPr/>
          </p:nvSpPr>
          <p:spPr>
            <a:xfrm>
              <a:off x="2442912" y="2656975"/>
              <a:ext cx="58687" cy="171316"/>
            </a:xfrm>
            <a:custGeom>
              <a:avLst/>
              <a:gdLst/>
              <a:ahLst/>
              <a:cxnLst/>
              <a:rect l="l" t="t" r="r" b="b"/>
              <a:pathLst>
                <a:path w="1707" h="4983" extrusionOk="0">
                  <a:moveTo>
                    <a:pt x="1" y="0"/>
                  </a:moveTo>
                  <a:lnTo>
                    <a:pt x="1502" y="4983"/>
                  </a:lnTo>
                  <a:lnTo>
                    <a:pt x="1707" y="4915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6" name="Google Shape;11776;p59"/>
            <p:cNvSpPr/>
            <p:nvPr/>
          </p:nvSpPr>
          <p:spPr>
            <a:xfrm>
              <a:off x="2177739" y="2656975"/>
              <a:ext cx="63397" cy="168978"/>
            </a:xfrm>
            <a:custGeom>
              <a:avLst/>
              <a:gdLst/>
              <a:ahLst/>
              <a:cxnLst/>
              <a:rect l="l" t="t" r="r" b="b"/>
              <a:pathLst>
                <a:path w="1844" h="4915" extrusionOk="0">
                  <a:moveTo>
                    <a:pt x="1707" y="0"/>
                  </a:moveTo>
                  <a:lnTo>
                    <a:pt x="1" y="4846"/>
                  </a:lnTo>
                  <a:lnTo>
                    <a:pt x="205" y="4915"/>
                  </a:lnTo>
                  <a:lnTo>
                    <a:pt x="184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7" name="Google Shape;11777;p59"/>
            <p:cNvSpPr/>
            <p:nvPr/>
          </p:nvSpPr>
          <p:spPr>
            <a:xfrm>
              <a:off x="2337297" y="2673374"/>
              <a:ext cx="7082" cy="176060"/>
            </a:xfrm>
            <a:custGeom>
              <a:avLst/>
              <a:gdLst/>
              <a:ahLst/>
              <a:cxnLst/>
              <a:rect l="l" t="t" r="r" b="b"/>
              <a:pathLst>
                <a:path w="206" h="5121" extrusionOk="0">
                  <a:moveTo>
                    <a:pt x="138" y="1"/>
                  </a:moveTo>
                  <a:lnTo>
                    <a:pt x="1" y="5120"/>
                  </a:lnTo>
                  <a:lnTo>
                    <a:pt x="206" y="5120"/>
                  </a:lnTo>
                  <a:lnTo>
                    <a:pt x="206" y="1776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8" name="Google Shape;11778;p59"/>
            <p:cNvSpPr/>
            <p:nvPr/>
          </p:nvSpPr>
          <p:spPr>
            <a:xfrm>
              <a:off x="2333962" y="1570464"/>
              <a:ext cx="36237" cy="24788"/>
            </a:xfrm>
            <a:custGeom>
              <a:avLst/>
              <a:gdLst/>
              <a:ahLst/>
              <a:cxnLst/>
              <a:rect l="l" t="t" r="r" b="b"/>
              <a:pathLst>
                <a:path w="1054" h="721" extrusionOk="0">
                  <a:moveTo>
                    <a:pt x="576" y="0"/>
                  </a:moveTo>
                  <a:cubicBezTo>
                    <a:pt x="1" y="0"/>
                    <a:pt x="587" y="721"/>
                    <a:pt x="893" y="721"/>
                  </a:cubicBezTo>
                  <a:cubicBezTo>
                    <a:pt x="986" y="721"/>
                    <a:pt x="1054" y="654"/>
                    <a:pt x="1054" y="478"/>
                  </a:cubicBezTo>
                  <a:cubicBezTo>
                    <a:pt x="1054" y="205"/>
                    <a:pt x="849" y="0"/>
                    <a:pt x="57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9" name="Google Shape;11779;p59"/>
            <p:cNvSpPr/>
            <p:nvPr/>
          </p:nvSpPr>
          <p:spPr>
            <a:xfrm>
              <a:off x="2323236" y="3077030"/>
              <a:ext cx="32902" cy="32867"/>
            </a:xfrm>
            <a:custGeom>
              <a:avLst/>
              <a:gdLst/>
              <a:ahLst/>
              <a:cxnLst/>
              <a:rect l="l" t="t" r="r" b="b"/>
              <a:pathLst>
                <a:path w="957" h="956" extrusionOk="0">
                  <a:moveTo>
                    <a:pt x="478" y="0"/>
                  </a:moveTo>
                  <a:cubicBezTo>
                    <a:pt x="205" y="0"/>
                    <a:pt x="0" y="205"/>
                    <a:pt x="0" y="478"/>
                  </a:cubicBezTo>
                  <a:cubicBezTo>
                    <a:pt x="0" y="751"/>
                    <a:pt x="205" y="956"/>
                    <a:pt x="478" y="956"/>
                  </a:cubicBezTo>
                  <a:cubicBezTo>
                    <a:pt x="751" y="956"/>
                    <a:pt x="956" y="751"/>
                    <a:pt x="956" y="478"/>
                  </a:cubicBezTo>
                  <a:cubicBezTo>
                    <a:pt x="956" y="205"/>
                    <a:pt x="751" y="0"/>
                    <a:pt x="478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0" name="Google Shape;11780;p59"/>
            <p:cNvSpPr/>
            <p:nvPr/>
          </p:nvSpPr>
          <p:spPr>
            <a:xfrm>
              <a:off x="3048344" y="2095515"/>
              <a:ext cx="35240" cy="34071"/>
            </a:xfrm>
            <a:custGeom>
              <a:avLst/>
              <a:gdLst/>
              <a:ahLst/>
              <a:cxnLst/>
              <a:rect l="l" t="t" r="r" b="b"/>
              <a:pathLst>
                <a:path w="1025" h="991" extrusionOk="0">
                  <a:moveTo>
                    <a:pt x="482" y="0"/>
                  </a:moveTo>
                  <a:cubicBezTo>
                    <a:pt x="436" y="0"/>
                    <a:pt x="389" y="6"/>
                    <a:pt x="342" y="18"/>
                  </a:cubicBezTo>
                  <a:cubicBezTo>
                    <a:pt x="137" y="154"/>
                    <a:pt x="1" y="359"/>
                    <a:pt x="69" y="632"/>
                  </a:cubicBezTo>
                  <a:cubicBezTo>
                    <a:pt x="126" y="858"/>
                    <a:pt x="323" y="991"/>
                    <a:pt x="544" y="991"/>
                  </a:cubicBezTo>
                  <a:cubicBezTo>
                    <a:pt x="590" y="991"/>
                    <a:pt x="637" y="985"/>
                    <a:pt x="683" y="973"/>
                  </a:cubicBezTo>
                  <a:cubicBezTo>
                    <a:pt x="888" y="837"/>
                    <a:pt x="1025" y="564"/>
                    <a:pt x="957" y="359"/>
                  </a:cubicBezTo>
                  <a:cubicBezTo>
                    <a:pt x="900" y="133"/>
                    <a:pt x="703" y="0"/>
                    <a:pt x="48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1" name="Google Shape;11781;p59"/>
            <p:cNvSpPr/>
            <p:nvPr/>
          </p:nvSpPr>
          <p:spPr>
            <a:xfrm>
              <a:off x="1609851" y="2550741"/>
              <a:ext cx="37577" cy="31767"/>
            </a:xfrm>
            <a:custGeom>
              <a:avLst/>
              <a:gdLst/>
              <a:ahLst/>
              <a:cxnLst/>
              <a:rect l="l" t="t" r="r" b="b"/>
              <a:pathLst>
                <a:path w="1093" h="924" extrusionOk="0">
                  <a:moveTo>
                    <a:pt x="524" y="1"/>
                  </a:moveTo>
                  <a:cubicBezTo>
                    <a:pt x="485" y="1"/>
                    <a:pt x="446" y="6"/>
                    <a:pt x="410" y="19"/>
                  </a:cubicBezTo>
                  <a:cubicBezTo>
                    <a:pt x="137" y="87"/>
                    <a:pt x="0" y="360"/>
                    <a:pt x="69" y="633"/>
                  </a:cubicBezTo>
                  <a:cubicBezTo>
                    <a:pt x="181" y="801"/>
                    <a:pt x="339" y="924"/>
                    <a:pt x="544" y="924"/>
                  </a:cubicBezTo>
                  <a:cubicBezTo>
                    <a:pt x="588" y="924"/>
                    <a:pt x="634" y="918"/>
                    <a:pt x="683" y="906"/>
                  </a:cubicBezTo>
                  <a:cubicBezTo>
                    <a:pt x="956" y="838"/>
                    <a:pt x="1092" y="565"/>
                    <a:pt x="1024" y="292"/>
                  </a:cubicBezTo>
                  <a:cubicBezTo>
                    <a:pt x="912" y="123"/>
                    <a:pt x="707" y="1"/>
                    <a:pt x="52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2" name="Google Shape;11782;p59"/>
            <p:cNvSpPr/>
            <p:nvPr/>
          </p:nvSpPr>
          <p:spPr>
            <a:xfrm>
              <a:off x="2764400" y="2936656"/>
              <a:ext cx="37577" cy="32558"/>
            </a:xfrm>
            <a:custGeom>
              <a:avLst/>
              <a:gdLst/>
              <a:ahLst/>
              <a:cxnLst/>
              <a:rect l="l" t="t" r="r" b="b"/>
              <a:pathLst>
                <a:path w="1093" h="947" extrusionOk="0">
                  <a:moveTo>
                    <a:pt x="578" y="1"/>
                  </a:moveTo>
                  <a:cubicBezTo>
                    <a:pt x="469" y="1"/>
                    <a:pt x="360" y="39"/>
                    <a:pt x="274" y="124"/>
                  </a:cubicBezTo>
                  <a:cubicBezTo>
                    <a:pt x="69" y="261"/>
                    <a:pt x="1" y="534"/>
                    <a:pt x="206" y="739"/>
                  </a:cubicBezTo>
                  <a:cubicBezTo>
                    <a:pt x="294" y="871"/>
                    <a:pt x="439" y="946"/>
                    <a:pt x="586" y="946"/>
                  </a:cubicBezTo>
                  <a:cubicBezTo>
                    <a:pt x="666" y="946"/>
                    <a:pt x="747" y="923"/>
                    <a:pt x="820" y="875"/>
                  </a:cubicBezTo>
                  <a:cubicBezTo>
                    <a:pt x="1025" y="739"/>
                    <a:pt x="1093" y="397"/>
                    <a:pt x="956" y="193"/>
                  </a:cubicBezTo>
                  <a:cubicBezTo>
                    <a:pt x="877" y="74"/>
                    <a:pt x="729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3" name="Google Shape;11783;p59"/>
            <p:cNvSpPr/>
            <p:nvPr/>
          </p:nvSpPr>
          <p:spPr>
            <a:xfrm>
              <a:off x="1891457" y="1710321"/>
              <a:ext cx="41187" cy="32214"/>
            </a:xfrm>
            <a:custGeom>
              <a:avLst/>
              <a:gdLst/>
              <a:ahLst/>
              <a:cxnLst/>
              <a:rect l="l" t="t" r="r" b="b"/>
              <a:pathLst>
                <a:path w="1198" h="937" extrusionOk="0">
                  <a:moveTo>
                    <a:pt x="578" y="1"/>
                  </a:moveTo>
                  <a:cubicBezTo>
                    <a:pt x="471" y="1"/>
                    <a:pt x="365" y="34"/>
                    <a:pt x="273" y="96"/>
                  </a:cubicBezTo>
                  <a:cubicBezTo>
                    <a:pt x="68" y="232"/>
                    <a:pt x="0" y="505"/>
                    <a:pt x="205" y="710"/>
                  </a:cubicBezTo>
                  <a:cubicBezTo>
                    <a:pt x="305" y="870"/>
                    <a:pt x="440" y="936"/>
                    <a:pt x="572" y="936"/>
                  </a:cubicBezTo>
                  <a:cubicBezTo>
                    <a:pt x="892" y="936"/>
                    <a:pt x="1197" y="550"/>
                    <a:pt x="956" y="164"/>
                  </a:cubicBezTo>
                  <a:cubicBezTo>
                    <a:pt x="843" y="51"/>
                    <a:pt x="710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4" name="Google Shape;11784;p59"/>
            <p:cNvSpPr/>
            <p:nvPr/>
          </p:nvSpPr>
          <p:spPr>
            <a:xfrm>
              <a:off x="1879699" y="2928267"/>
              <a:ext cx="37577" cy="32386"/>
            </a:xfrm>
            <a:custGeom>
              <a:avLst/>
              <a:gdLst/>
              <a:ahLst/>
              <a:cxnLst/>
              <a:rect l="l" t="t" r="r" b="b"/>
              <a:pathLst>
                <a:path w="1093" h="942" extrusionOk="0">
                  <a:moveTo>
                    <a:pt x="492" y="0"/>
                  </a:moveTo>
                  <a:cubicBezTo>
                    <a:pt x="350" y="0"/>
                    <a:pt x="213" y="51"/>
                    <a:pt x="137" y="164"/>
                  </a:cubicBezTo>
                  <a:cubicBezTo>
                    <a:pt x="1" y="437"/>
                    <a:pt x="69" y="710"/>
                    <a:pt x="274" y="846"/>
                  </a:cubicBezTo>
                  <a:cubicBezTo>
                    <a:pt x="366" y="907"/>
                    <a:pt x="472" y="941"/>
                    <a:pt x="573" y="941"/>
                  </a:cubicBezTo>
                  <a:cubicBezTo>
                    <a:pt x="697" y="941"/>
                    <a:pt x="813" y="891"/>
                    <a:pt x="888" y="778"/>
                  </a:cubicBezTo>
                  <a:cubicBezTo>
                    <a:pt x="1093" y="505"/>
                    <a:pt x="1025" y="232"/>
                    <a:pt x="820" y="95"/>
                  </a:cubicBezTo>
                  <a:cubicBezTo>
                    <a:pt x="728" y="34"/>
                    <a:pt x="608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5" name="Google Shape;11785;p59"/>
            <p:cNvSpPr/>
            <p:nvPr/>
          </p:nvSpPr>
          <p:spPr>
            <a:xfrm>
              <a:off x="2778496" y="1718676"/>
              <a:ext cx="34689" cy="32558"/>
            </a:xfrm>
            <a:custGeom>
              <a:avLst/>
              <a:gdLst/>
              <a:ahLst/>
              <a:cxnLst/>
              <a:rect l="l" t="t" r="r" b="b"/>
              <a:pathLst>
                <a:path w="1009" h="947" extrusionOk="0">
                  <a:moveTo>
                    <a:pt x="483" y="1"/>
                  </a:moveTo>
                  <a:cubicBezTo>
                    <a:pt x="348" y="1"/>
                    <a:pt x="217" y="61"/>
                    <a:pt x="137" y="194"/>
                  </a:cubicBezTo>
                  <a:cubicBezTo>
                    <a:pt x="0" y="399"/>
                    <a:pt x="0" y="672"/>
                    <a:pt x="205" y="877"/>
                  </a:cubicBezTo>
                  <a:cubicBezTo>
                    <a:pt x="285" y="924"/>
                    <a:pt x="372" y="946"/>
                    <a:pt x="458" y="946"/>
                  </a:cubicBezTo>
                  <a:cubicBezTo>
                    <a:pt x="740" y="946"/>
                    <a:pt x="1008" y="713"/>
                    <a:pt x="956" y="399"/>
                  </a:cubicBezTo>
                  <a:cubicBezTo>
                    <a:pt x="914" y="149"/>
                    <a:pt x="695" y="1"/>
                    <a:pt x="48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6" name="Google Shape;11786;p59"/>
            <p:cNvSpPr/>
            <p:nvPr/>
          </p:nvSpPr>
          <p:spPr>
            <a:xfrm>
              <a:off x="1614526" y="2086095"/>
              <a:ext cx="35239" cy="31767"/>
            </a:xfrm>
            <a:custGeom>
              <a:avLst/>
              <a:gdLst/>
              <a:ahLst/>
              <a:cxnLst/>
              <a:rect l="l" t="t" r="r" b="b"/>
              <a:pathLst>
                <a:path w="1025" h="924" extrusionOk="0">
                  <a:moveTo>
                    <a:pt x="539" y="1"/>
                  </a:moveTo>
                  <a:cubicBezTo>
                    <a:pt x="320" y="1"/>
                    <a:pt x="125" y="123"/>
                    <a:pt x="69" y="292"/>
                  </a:cubicBezTo>
                  <a:cubicBezTo>
                    <a:pt x="1" y="565"/>
                    <a:pt x="137" y="838"/>
                    <a:pt x="410" y="906"/>
                  </a:cubicBezTo>
                  <a:cubicBezTo>
                    <a:pt x="445" y="918"/>
                    <a:pt x="483" y="923"/>
                    <a:pt x="520" y="923"/>
                  </a:cubicBezTo>
                  <a:cubicBezTo>
                    <a:pt x="703" y="923"/>
                    <a:pt x="900" y="791"/>
                    <a:pt x="956" y="565"/>
                  </a:cubicBezTo>
                  <a:cubicBezTo>
                    <a:pt x="1025" y="360"/>
                    <a:pt x="888" y="87"/>
                    <a:pt x="683" y="19"/>
                  </a:cubicBezTo>
                  <a:cubicBezTo>
                    <a:pt x="635" y="7"/>
                    <a:pt x="587" y="1"/>
                    <a:pt x="53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7" name="Google Shape;11787;p59"/>
            <p:cNvSpPr/>
            <p:nvPr/>
          </p:nvSpPr>
          <p:spPr>
            <a:xfrm>
              <a:off x="3043668" y="2562499"/>
              <a:ext cx="35240" cy="31733"/>
            </a:xfrm>
            <a:custGeom>
              <a:avLst/>
              <a:gdLst/>
              <a:ahLst/>
              <a:cxnLst/>
              <a:rect l="l" t="t" r="r" b="b"/>
              <a:pathLst>
                <a:path w="1025" h="923" extrusionOk="0">
                  <a:moveTo>
                    <a:pt x="539" y="0"/>
                  </a:moveTo>
                  <a:cubicBezTo>
                    <a:pt x="320" y="0"/>
                    <a:pt x="125" y="122"/>
                    <a:pt x="69" y="291"/>
                  </a:cubicBezTo>
                  <a:cubicBezTo>
                    <a:pt x="0" y="564"/>
                    <a:pt x="137" y="837"/>
                    <a:pt x="342" y="905"/>
                  </a:cubicBezTo>
                  <a:cubicBezTo>
                    <a:pt x="389" y="917"/>
                    <a:pt x="435" y="923"/>
                    <a:pt x="481" y="923"/>
                  </a:cubicBezTo>
                  <a:cubicBezTo>
                    <a:pt x="702" y="923"/>
                    <a:pt x="899" y="790"/>
                    <a:pt x="956" y="564"/>
                  </a:cubicBezTo>
                  <a:cubicBezTo>
                    <a:pt x="1024" y="359"/>
                    <a:pt x="888" y="86"/>
                    <a:pt x="683" y="18"/>
                  </a:cubicBezTo>
                  <a:cubicBezTo>
                    <a:pt x="635" y="6"/>
                    <a:pt x="586" y="0"/>
                    <a:pt x="53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8" name="Google Shape;11788;p59"/>
            <p:cNvSpPr/>
            <p:nvPr/>
          </p:nvSpPr>
          <p:spPr>
            <a:xfrm>
              <a:off x="2534432" y="1729127"/>
              <a:ext cx="30529" cy="27366"/>
            </a:xfrm>
            <a:custGeom>
              <a:avLst/>
              <a:gdLst/>
              <a:ahLst/>
              <a:cxnLst/>
              <a:rect l="l" t="t" r="r" b="b"/>
              <a:pathLst>
                <a:path w="888" h="796" extrusionOk="0">
                  <a:moveTo>
                    <a:pt x="453" y="1"/>
                  </a:moveTo>
                  <a:cubicBezTo>
                    <a:pt x="286" y="1"/>
                    <a:pt x="120" y="78"/>
                    <a:pt x="69" y="231"/>
                  </a:cubicBezTo>
                  <a:cubicBezTo>
                    <a:pt x="1" y="436"/>
                    <a:pt x="137" y="709"/>
                    <a:pt x="342" y="777"/>
                  </a:cubicBezTo>
                  <a:cubicBezTo>
                    <a:pt x="378" y="789"/>
                    <a:pt x="414" y="795"/>
                    <a:pt x="450" y="795"/>
                  </a:cubicBezTo>
                  <a:cubicBezTo>
                    <a:pt x="615" y="795"/>
                    <a:pt x="764" y="673"/>
                    <a:pt x="820" y="504"/>
                  </a:cubicBezTo>
                  <a:cubicBezTo>
                    <a:pt x="888" y="300"/>
                    <a:pt x="820" y="95"/>
                    <a:pt x="615" y="26"/>
                  </a:cubicBezTo>
                  <a:cubicBezTo>
                    <a:pt x="564" y="9"/>
                    <a:pt x="508" y="1"/>
                    <a:pt x="45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9" name="Google Shape;11789;p59"/>
            <p:cNvSpPr/>
            <p:nvPr/>
          </p:nvSpPr>
          <p:spPr>
            <a:xfrm>
              <a:off x="2132392" y="2923729"/>
              <a:ext cx="26610" cy="22931"/>
            </a:xfrm>
            <a:custGeom>
              <a:avLst/>
              <a:gdLst/>
              <a:ahLst/>
              <a:cxnLst/>
              <a:rect l="l" t="t" r="r" b="b"/>
              <a:pathLst>
                <a:path w="774" h="667" extrusionOk="0">
                  <a:moveTo>
                    <a:pt x="316" y="0"/>
                  </a:moveTo>
                  <a:cubicBezTo>
                    <a:pt x="1" y="0"/>
                    <a:pt x="308" y="667"/>
                    <a:pt x="545" y="667"/>
                  </a:cubicBezTo>
                  <a:cubicBezTo>
                    <a:pt x="607" y="667"/>
                    <a:pt x="665" y="620"/>
                    <a:pt x="705" y="500"/>
                  </a:cubicBezTo>
                  <a:cubicBezTo>
                    <a:pt x="773" y="296"/>
                    <a:pt x="637" y="91"/>
                    <a:pt x="432" y="22"/>
                  </a:cubicBezTo>
                  <a:cubicBezTo>
                    <a:pt x="386" y="7"/>
                    <a:pt x="348" y="0"/>
                    <a:pt x="31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0" name="Google Shape;11790;p59"/>
            <p:cNvSpPr/>
            <p:nvPr/>
          </p:nvSpPr>
          <p:spPr>
            <a:xfrm>
              <a:off x="2961707" y="2340438"/>
              <a:ext cx="30358" cy="20869"/>
            </a:xfrm>
            <a:custGeom>
              <a:avLst/>
              <a:gdLst/>
              <a:ahLst/>
              <a:cxnLst/>
              <a:rect l="l" t="t" r="r" b="b"/>
              <a:pathLst>
                <a:path w="883" h="607" extrusionOk="0">
                  <a:moveTo>
                    <a:pt x="752" y="1"/>
                  </a:moveTo>
                  <a:cubicBezTo>
                    <a:pt x="497" y="1"/>
                    <a:pt x="1" y="607"/>
                    <a:pt x="473" y="607"/>
                  </a:cubicBezTo>
                  <a:cubicBezTo>
                    <a:pt x="678" y="607"/>
                    <a:pt x="883" y="402"/>
                    <a:pt x="883" y="197"/>
                  </a:cubicBezTo>
                  <a:cubicBezTo>
                    <a:pt x="883" y="55"/>
                    <a:pt x="828" y="1"/>
                    <a:pt x="752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1" name="Google Shape;11791;p59"/>
            <p:cNvSpPr/>
            <p:nvPr/>
          </p:nvSpPr>
          <p:spPr>
            <a:xfrm>
              <a:off x="1701370" y="2316235"/>
              <a:ext cx="28192" cy="26301"/>
            </a:xfrm>
            <a:custGeom>
              <a:avLst/>
              <a:gdLst/>
              <a:ahLst/>
              <a:cxnLst/>
              <a:rect l="l" t="t" r="r" b="b"/>
              <a:pathLst>
                <a:path w="820" h="765" extrusionOk="0">
                  <a:moveTo>
                    <a:pt x="492" y="0"/>
                  </a:moveTo>
                  <a:cubicBezTo>
                    <a:pt x="465" y="0"/>
                    <a:pt x="437" y="5"/>
                    <a:pt x="410" y="14"/>
                  </a:cubicBezTo>
                  <a:cubicBezTo>
                    <a:pt x="205" y="14"/>
                    <a:pt x="0" y="150"/>
                    <a:pt x="0" y="355"/>
                  </a:cubicBezTo>
                  <a:cubicBezTo>
                    <a:pt x="0" y="560"/>
                    <a:pt x="205" y="765"/>
                    <a:pt x="410" y="765"/>
                  </a:cubicBezTo>
                  <a:cubicBezTo>
                    <a:pt x="615" y="765"/>
                    <a:pt x="819" y="560"/>
                    <a:pt x="819" y="355"/>
                  </a:cubicBezTo>
                  <a:cubicBezTo>
                    <a:pt x="819" y="178"/>
                    <a:pt x="666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2" name="Google Shape;11792;p59"/>
            <p:cNvSpPr/>
            <p:nvPr/>
          </p:nvSpPr>
          <p:spPr>
            <a:xfrm>
              <a:off x="2517998" y="2928611"/>
              <a:ext cx="36030" cy="27298"/>
            </a:xfrm>
            <a:custGeom>
              <a:avLst/>
              <a:gdLst/>
              <a:ahLst/>
              <a:cxnLst/>
              <a:rect l="l" t="t" r="r" b="b"/>
              <a:pathLst>
                <a:path w="1048" h="794" extrusionOk="0">
                  <a:moveTo>
                    <a:pt x="456" y="0"/>
                  </a:moveTo>
                  <a:cubicBezTo>
                    <a:pt x="420" y="0"/>
                    <a:pt x="382" y="6"/>
                    <a:pt x="342" y="17"/>
                  </a:cubicBezTo>
                  <a:cubicBezTo>
                    <a:pt x="137" y="85"/>
                    <a:pt x="1" y="358"/>
                    <a:pt x="69" y="563"/>
                  </a:cubicBezTo>
                  <a:cubicBezTo>
                    <a:pt x="120" y="717"/>
                    <a:pt x="248" y="793"/>
                    <a:pt x="395" y="793"/>
                  </a:cubicBezTo>
                  <a:cubicBezTo>
                    <a:pt x="444" y="793"/>
                    <a:pt x="496" y="785"/>
                    <a:pt x="547" y="768"/>
                  </a:cubicBezTo>
                  <a:cubicBezTo>
                    <a:pt x="1048" y="643"/>
                    <a:pt x="859" y="0"/>
                    <a:pt x="45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3" name="Google Shape;11793;p59"/>
            <p:cNvSpPr/>
            <p:nvPr/>
          </p:nvSpPr>
          <p:spPr>
            <a:xfrm>
              <a:off x="2145010" y="1732600"/>
              <a:ext cx="33108" cy="17121"/>
            </a:xfrm>
            <a:custGeom>
              <a:avLst/>
              <a:gdLst/>
              <a:ahLst/>
              <a:cxnLst/>
              <a:rect l="l" t="t" r="r" b="b"/>
              <a:pathLst>
                <a:path w="963" h="498" extrusionOk="0">
                  <a:moveTo>
                    <a:pt x="214" y="1"/>
                  </a:moveTo>
                  <a:cubicBezTo>
                    <a:pt x="86" y="1"/>
                    <a:pt x="0" y="72"/>
                    <a:pt x="65" y="267"/>
                  </a:cubicBezTo>
                  <a:cubicBezTo>
                    <a:pt x="116" y="420"/>
                    <a:pt x="244" y="497"/>
                    <a:pt x="392" y="497"/>
                  </a:cubicBezTo>
                  <a:cubicBezTo>
                    <a:pt x="441" y="497"/>
                    <a:pt x="492" y="489"/>
                    <a:pt x="543" y="472"/>
                  </a:cubicBezTo>
                  <a:cubicBezTo>
                    <a:pt x="963" y="332"/>
                    <a:pt x="491" y="1"/>
                    <a:pt x="21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4" name="Google Shape;11794;p59"/>
            <p:cNvSpPr/>
            <p:nvPr/>
          </p:nvSpPr>
          <p:spPr>
            <a:xfrm>
              <a:off x="1816337" y="2689601"/>
              <a:ext cx="30564" cy="27470"/>
            </a:xfrm>
            <a:custGeom>
              <a:avLst/>
              <a:gdLst/>
              <a:ahLst/>
              <a:cxnLst/>
              <a:rect l="l" t="t" r="r" b="b"/>
              <a:pathLst>
                <a:path w="889" h="799" extrusionOk="0">
                  <a:moveTo>
                    <a:pt x="407" y="1"/>
                  </a:moveTo>
                  <a:cubicBezTo>
                    <a:pt x="330" y="1"/>
                    <a:pt x="258" y="23"/>
                    <a:pt x="206" y="75"/>
                  </a:cubicBezTo>
                  <a:cubicBezTo>
                    <a:pt x="1" y="212"/>
                    <a:pt x="1" y="485"/>
                    <a:pt x="137" y="621"/>
                  </a:cubicBezTo>
                  <a:cubicBezTo>
                    <a:pt x="181" y="751"/>
                    <a:pt x="306" y="798"/>
                    <a:pt x="445" y="798"/>
                  </a:cubicBezTo>
                  <a:cubicBezTo>
                    <a:pt x="524" y="798"/>
                    <a:pt x="609" y="783"/>
                    <a:pt x="683" y="758"/>
                  </a:cubicBezTo>
                  <a:cubicBezTo>
                    <a:pt x="820" y="621"/>
                    <a:pt x="888" y="348"/>
                    <a:pt x="752" y="143"/>
                  </a:cubicBezTo>
                  <a:cubicBezTo>
                    <a:pt x="667" y="59"/>
                    <a:pt x="531" y="1"/>
                    <a:pt x="407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5" name="Google Shape;11795;p59"/>
            <p:cNvSpPr/>
            <p:nvPr/>
          </p:nvSpPr>
          <p:spPr>
            <a:xfrm>
              <a:off x="2848906" y="1962258"/>
              <a:ext cx="30529" cy="28363"/>
            </a:xfrm>
            <a:custGeom>
              <a:avLst/>
              <a:gdLst/>
              <a:ahLst/>
              <a:cxnLst/>
              <a:rect l="l" t="t" r="r" b="b"/>
              <a:pathLst>
                <a:path w="888" h="825" extrusionOk="0">
                  <a:moveTo>
                    <a:pt x="389" y="0"/>
                  </a:moveTo>
                  <a:cubicBezTo>
                    <a:pt x="319" y="0"/>
                    <a:pt x="253" y="23"/>
                    <a:pt x="205" y="71"/>
                  </a:cubicBezTo>
                  <a:cubicBezTo>
                    <a:pt x="0" y="208"/>
                    <a:pt x="0" y="481"/>
                    <a:pt x="68" y="617"/>
                  </a:cubicBezTo>
                  <a:cubicBezTo>
                    <a:pt x="156" y="750"/>
                    <a:pt x="302" y="825"/>
                    <a:pt x="430" y="825"/>
                  </a:cubicBezTo>
                  <a:cubicBezTo>
                    <a:pt x="501" y="825"/>
                    <a:pt x="566" y="802"/>
                    <a:pt x="614" y="754"/>
                  </a:cubicBezTo>
                  <a:cubicBezTo>
                    <a:pt x="819" y="617"/>
                    <a:pt x="887" y="344"/>
                    <a:pt x="751" y="208"/>
                  </a:cubicBezTo>
                  <a:cubicBezTo>
                    <a:pt x="663" y="76"/>
                    <a:pt x="518" y="0"/>
                    <a:pt x="38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6" name="Google Shape;11796;p59"/>
            <p:cNvSpPr/>
            <p:nvPr/>
          </p:nvSpPr>
          <p:spPr>
            <a:xfrm>
              <a:off x="1826857" y="1949675"/>
              <a:ext cx="34242" cy="15333"/>
            </a:xfrm>
            <a:custGeom>
              <a:avLst/>
              <a:gdLst/>
              <a:ahLst/>
              <a:cxnLst/>
              <a:rect l="l" t="t" r="r" b="b"/>
              <a:pathLst>
                <a:path w="996" h="446" extrusionOk="0">
                  <a:moveTo>
                    <a:pt x="449" y="1"/>
                  </a:moveTo>
                  <a:cubicBezTo>
                    <a:pt x="344" y="1"/>
                    <a:pt x="248" y="51"/>
                    <a:pt x="173" y="164"/>
                  </a:cubicBezTo>
                  <a:cubicBezTo>
                    <a:pt x="0" y="365"/>
                    <a:pt x="154" y="445"/>
                    <a:pt x="355" y="445"/>
                  </a:cubicBezTo>
                  <a:cubicBezTo>
                    <a:pt x="631" y="445"/>
                    <a:pt x="995" y="294"/>
                    <a:pt x="719" y="96"/>
                  </a:cubicBezTo>
                  <a:cubicBezTo>
                    <a:pt x="627" y="35"/>
                    <a:pt x="535" y="1"/>
                    <a:pt x="44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7" name="Google Shape;11797;p59"/>
            <p:cNvSpPr/>
            <p:nvPr/>
          </p:nvSpPr>
          <p:spPr>
            <a:xfrm>
              <a:off x="2832816" y="2703044"/>
              <a:ext cx="39193" cy="27573"/>
            </a:xfrm>
            <a:custGeom>
              <a:avLst/>
              <a:gdLst/>
              <a:ahLst/>
              <a:cxnLst/>
              <a:rect l="l" t="t" r="r" b="b"/>
              <a:pathLst>
                <a:path w="1140" h="802" extrusionOk="0">
                  <a:moveTo>
                    <a:pt x="572" y="0"/>
                  </a:moveTo>
                  <a:cubicBezTo>
                    <a:pt x="249" y="0"/>
                    <a:pt x="1" y="487"/>
                    <a:pt x="332" y="708"/>
                  </a:cubicBezTo>
                  <a:cubicBezTo>
                    <a:pt x="424" y="774"/>
                    <a:pt x="513" y="801"/>
                    <a:pt x="595" y="801"/>
                  </a:cubicBezTo>
                  <a:cubicBezTo>
                    <a:pt x="937" y="801"/>
                    <a:pt x="1140" y="314"/>
                    <a:pt x="809" y="94"/>
                  </a:cubicBezTo>
                  <a:cubicBezTo>
                    <a:pt x="730" y="28"/>
                    <a:pt x="649" y="0"/>
                    <a:pt x="5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798" name="Google Shape;11798;p59"/>
          <p:cNvGrpSpPr/>
          <p:nvPr/>
        </p:nvGrpSpPr>
        <p:grpSpPr>
          <a:xfrm rot="-8876011" flipH="1">
            <a:off x="761972" y="1025113"/>
            <a:ext cx="629240" cy="912885"/>
            <a:chOff x="6323038" y="1299778"/>
            <a:chExt cx="646037" cy="937252"/>
          </a:xfrm>
        </p:grpSpPr>
        <p:grpSp>
          <p:nvGrpSpPr>
            <p:cNvPr id="11799" name="Google Shape;11799;p59"/>
            <p:cNvGrpSpPr/>
            <p:nvPr/>
          </p:nvGrpSpPr>
          <p:grpSpPr>
            <a:xfrm rot="-6112678" flipH="1">
              <a:off x="6245575" y="1566934"/>
              <a:ext cx="873001" cy="402940"/>
              <a:chOff x="1055189" y="738895"/>
              <a:chExt cx="811232" cy="374464"/>
            </a:xfrm>
          </p:grpSpPr>
          <p:sp>
            <p:nvSpPr>
              <p:cNvPr id="11800" name="Google Shape;11800;p59"/>
              <p:cNvSpPr/>
              <p:nvPr/>
            </p:nvSpPr>
            <p:spPr>
              <a:xfrm>
                <a:off x="1618396" y="884214"/>
                <a:ext cx="13680" cy="19686"/>
              </a:xfrm>
              <a:custGeom>
                <a:avLst/>
                <a:gdLst/>
                <a:ahLst/>
                <a:cxnLst/>
                <a:rect l="l" t="t" r="r" b="b"/>
                <a:pathLst>
                  <a:path w="508" h="731" extrusionOk="0">
                    <a:moveTo>
                      <a:pt x="254" y="1"/>
                    </a:moveTo>
                    <a:cubicBezTo>
                      <a:pt x="127" y="1"/>
                      <a:pt x="1" y="89"/>
                      <a:pt x="1" y="265"/>
                    </a:cubicBezTo>
                    <a:lnTo>
                      <a:pt x="1" y="476"/>
                    </a:lnTo>
                    <a:cubicBezTo>
                      <a:pt x="1" y="610"/>
                      <a:pt x="102" y="731"/>
                      <a:pt x="233" y="731"/>
                    </a:cubicBezTo>
                    <a:cubicBezTo>
                      <a:pt x="240" y="731"/>
                      <a:pt x="247" y="730"/>
                      <a:pt x="254" y="730"/>
                    </a:cubicBezTo>
                    <a:cubicBezTo>
                      <a:pt x="261" y="730"/>
                      <a:pt x="269" y="731"/>
                      <a:pt x="276" y="731"/>
                    </a:cubicBezTo>
                    <a:cubicBezTo>
                      <a:pt x="406" y="731"/>
                      <a:pt x="508" y="610"/>
                      <a:pt x="508" y="476"/>
                    </a:cubicBezTo>
                    <a:lnTo>
                      <a:pt x="508" y="265"/>
                    </a:lnTo>
                    <a:cubicBezTo>
                      <a:pt x="508" y="89"/>
                      <a:pt x="381" y="1"/>
                      <a:pt x="25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01" name="Google Shape;11801;p59"/>
              <p:cNvSpPr/>
              <p:nvPr/>
            </p:nvSpPr>
            <p:spPr>
              <a:xfrm>
                <a:off x="1508752" y="1073918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5" y="1028"/>
                      <a:pt x="1325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02" name="Google Shape;11802;p59"/>
              <p:cNvSpPr/>
              <p:nvPr/>
            </p:nvSpPr>
            <p:spPr>
              <a:xfrm>
                <a:off x="1628252" y="738895"/>
                <a:ext cx="35682" cy="27684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8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03" name="Google Shape;11803;p59"/>
              <p:cNvSpPr/>
              <p:nvPr/>
            </p:nvSpPr>
            <p:spPr>
              <a:xfrm>
                <a:off x="1055189" y="764206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04" name="Google Shape;11804;p59"/>
              <p:cNvSpPr/>
              <p:nvPr/>
            </p:nvSpPr>
            <p:spPr>
              <a:xfrm>
                <a:off x="1785003" y="743037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05" name="Google Shape;11805;p59"/>
              <p:cNvSpPr/>
              <p:nvPr/>
            </p:nvSpPr>
            <p:spPr>
              <a:xfrm>
                <a:off x="1830766" y="1085648"/>
                <a:ext cx="35655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029" extrusionOk="0">
                    <a:moveTo>
                      <a:pt x="662" y="1"/>
                    </a:moveTo>
                    <a:cubicBezTo>
                      <a:pt x="0" y="1"/>
                      <a:pt x="0" y="1029"/>
                      <a:pt x="662" y="1029"/>
                    </a:cubicBezTo>
                    <a:cubicBezTo>
                      <a:pt x="1324" y="1029"/>
                      <a:pt x="1324" y="1"/>
                      <a:pt x="66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1806" name="Google Shape;11806;p59"/>
            <p:cNvGrpSpPr/>
            <p:nvPr/>
          </p:nvGrpSpPr>
          <p:grpSpPr>
            <a:xfrm rot="1827528" flipH="1">
              <a:off x="6397570" y="1400567"/>
              <a:ext cx="469672" cy="421982"/>
              <a:chOff x="1426959" y="511745"/>
              <a:chExt cx="436454" cy="392156"/>
            </a:xfrm>
          </p:grpSpPr>
          <p:sp>
            <p:nvSpPr>
              <p:cNvPr id="11807" name="Google Shape;11807;p59"/>
              <p:cNvSpPr/>
              <p:nvPr/>
            </p:nvSpPr>
            <p:spPr>
              <a:xfrm>
                <a:off x="1618396" y="884214"/>
                <a:ext cx="13680" cy="19686"/>
              </a:xfrm>
              <a:custGeom>
                <a:avLst/>
                <a:gdLst/>
                <a:ahLst/>
                <a:cxnLst/>
                <a:rect l="l" t="t" r="r" b="b"/>
                <a:pathLst>
                  <a:path w="508" h="731" extrusionOk="0">
                    <a:moveTo>
                      <a:pt x="254" y="1"/>
                    </a:moveTo>
                    <a:cubicBezTo>
                      <a:pt x="127" y="1"/>
                      <a:pt x="1" y="89"/>
                      <a:pt x="1" y="265"/>
                    </a:cubicBezTo>
                    <a:lnTo>
                      <a:pt x="1" y="476"/>
                    </a:lnTo>
                    <a:cubicBezTo>
                      <a:pt x="1" y="610"/>
                      <a:pt x="102" y="731"/>
                      <a:pt x="233" y="731"/>
                    </a:cubicBezTo>
                    <a:cubicBezTo>
                      <a:pt x="240" y="731"/>
                      <a:pt x="247" y="730"/>
                      <a:pt x="254" y="730"/>
                    </a:cubicBezTo>
                    <a:cubicBezTo>
                      <a:pt x="261" y="730"/>
                      <a:pt x="269" y="731"/>
                      <a:pt x="276" y="731"/>
                    </a:cubicBezTo>
                    <a:cubicBezTo>
                      <a:pt x="406" y="731"/>
                      <a:pt x="508" y="610"/>
                      <a:pt x="508" y="476"/>
                    </a:cubicBezTo>
                    <a:lnTo>
                      <a:pt x="508" y="265"/>
                    </a:lnTo>
                    <a:cubicBezTo>
                      <a:pt x="508" y="89"/>
                      <a:pt x="381" y="1"/>
                      <a:pt x="254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08" name="Google Shape;11808;p59"/>
              <p:cNvSpPr/>
              <p:nvPr/>
            </p:nvSpPr>
            <p:spPr>
              <a:xfrm>
                <a:off x="1674606" y="569060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5" y="1028"/>
                      <a:pt x="1325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09" name="Google Shape;11809;p59"/>
              <p:cNvSpPr/>
              <p:nvPr/>
            </p:nvSpPr>
            <p:spPr>
              <a:xfrm>
                <a:off x="1827730" y="827132"/>
                <a:ext cx="35682" cy="27684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8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10" name="Google Shape;11810;p59"/>
              <p:cNvSpPr/>
              <p:nvPr/>
            </p:nvSpPr>
            <p:spPr>
              <a:xfrm>
                <a:off x="1515561" y="715341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1"/>
                    </a:moveTo>
                    <a:cubicBezTo>
                      <a:pt x="1" y="1"/>
                      <a:pt x="1" y="1029"/>
                      <a:pt x="663" y="1029"/>
                    </a:cubicBezTo>
                    <a:cubicBezTo>
                      <a:pt x="1324" y="1029"/>
                      <a:pt x="1324" y="1"/>
                      <a:pt x="663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11" name="Google Shape;11811;p59"/>
              <p:cNvSpPr/>
              <p:nvPr/>
            </p:nvSpPr>
            <p:spPr>
              <a:xfrm>
                <a:off x="1677649" y="790554"/>
                <a:ext cx="35682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029" extrusionOk="0">
                    <a:moveTo>
                      <a:pt x="663" y="0"/>
                    </a:moveTo>
                    <a:cubicBezTo>
                      <a:pt x="1" y="0"/>
                      <a:pt x="1" y="1028"/>
                      <a:pt x="663" y="1028"/>
                    </a:cubicBezTo>
                    <a:cubicBezTo>
                      <a:pt x="1324" y="1028"/>
                      <a:pt x="1324" y="0"/>
                      <a:pt x="663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12" name="Google Shape;11812;p59"/>
              <p:cNvSpPr/>
              <p:nvPr/>
            </p:nvSpPr>
            <p:spPr>
              <a:xfrm>
                <a:off x="1426959" y="511745"/>
                <a:ext cx="35655" cy="27711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029" extrusionOk="0">
                    <a:moveTo>
                      <a:pt x="662" y="1"/>
                    </a:moveTo>
                    <a:cubicBezTo>
                      <a:pt x="0" y="1"/>
                      <a:pt x="0" y="1029"/>
                      <a:pt x="662" y="1029"/>
                    </a:cubicBezTo>
                    <a:cubicBezTo>
                      <a:pt x="1324" y="1029"/>
                      <a:pt x="1324" y="1"/>
                      <a:pt x="662" y="1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1813" name="Google Shape;11813;p59"/>
          <p:cNvGrpSpPr/>
          <p:nvPr/>
        </p:nvGrpSpPr>
        <p:grpSpPr>
          <a:xfrm rot="-2700000">
            <a:off x="7980940" y="3371101"/>
            <a:ext cx="243472" cy="227394"/>
            <a:chOff x="8049700" y="765200"/>
            <a:chExt cx="243474" cy="227396"/>
          </a:xfrm>
        </p:grpSpPr>
        <p:sp>
          <p:nvSpPr>
            <p:cNvPr id="11814" name="Google Shape;11814;p59"/>
            <p:cNvSpPr/>
            <p:nvPr/>
          </p:nvSpPr>
          <p:spPr>
            <a:xfrm>
              <a:off x="8049700" y="765200"/>
              <a:ext cx="38237" cy="29406"/>
            </a:xfrm>
            <a:custGeom>
              <a:avLst/>
              <a:gdLst/>
              <a:ahLst/>
              <a:cxnLst/>
              <a:rect l="l" t="t" r="r" b="b"/>
              <a:pathLst>
                <a:path w="1338" h="1029" extrusionOk="0">
                  <a:moveTo>
                    <a:pt x="676" y="0"/>
                  </a:moveTo>
                  <a:cubicBezTo>
                    <a:pt x="14" y="0"/>
                    <a:pt x="0" y="1028"/>
                    <a:pt x="676" y="1028"/>
                  </a:cubicBezTo>
                  <a:cubicBezTo>
                    <a:pt x="1324" y="1028"/>
                    <a:pt x="1338" y="0"/>
                    <a:pt x="67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5" name="Google Shape;11815;p59"/>
            <p:cNvSpPr/>
            <p:nvPr/>
          </p:nvSpPr>
          <p:spPr>
            <a:xfrm>
              <a:off x="8188925" y="963190"/>
              <a:ext cx="38237" cy="29406"/>
            </a:xfrm>
            <a:custGeom>
              <a:avLst/>
              <a:gdLst/>
              <a:ahLst/>
              <a:cxnLst/>
              <a:rect l="l" t="t" r="r" b="b"/>
              <a:pathLst>
                <a:path w="1338" h="1029" extrusionOk="0">
                  <a:moveTo>
                    <a:pt x="676" y="0"/>
                  </a:moveTo>
                  <a:cubicBezTo>
                    <a:pt x="0" y="0"/>
                    <a:pt x="14" y="1028"/>
                    <a:pt x="676" y="1028"/>
                  </a:cubicBezTo>
                  <a:cubicBezTo>
                    <a:pt x="1338" y="1028"/>
                    <a:pt x="1338" y="0"/>
                    <a:pt x="67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6" name="Google Shape;11816;p59"/>
            <p:cNvSpPr/>
            <p:nvPr/>
          </p:nvSpPr>
          <p:spPr>
            <a:xfrm>
              <a:off x="8255309" y="772430"/>
              <a:ext cx="37865" cy="29406"/>
            </a:xfrm>
            <a:custGeom>
              <a:avLst/>
              <a:gdLst/>
              <a:ahLst/>
              <a:cxnLst/>
              <a:rect l="l" t="t" r="r" b="b"/>
              <a:pathLst>
                <a:path w="1325" h="1029" extrusionOk="0">
                  <a:moveTo>
                    <a:pt x="663" y="1"/>
                  </a:moveTo>
                  <a:cubicBezTo>
                    <a:pt x="1" y="1"/>
                    <a:pt x="1" y="1029"/>
                    <a:pt x="663" y="1029"/>
                  </a:cubicBezTo>
                  <a:cubicBezTo>
                    <a:pt x="1324" y="1029"/>
                    <a:pt x="1324" y="1"/>
                    <a:pt x="66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7" name="Google Shape;11817;p59"/>
            <p:cNvSpPr/>
            <p:nvPr/>
          </p:nvSpPr>
          <p:spPr>
            <a:xfrm>
              <a:off x="8152290" y="831187"/>
              <a:ext cx="37865" cy="29406"/>
            </a:xfrm>
            <a:custGeom>
              <a:avLst/>
              <a:gdLst/>
              <a:ahLst/>
              <a:cxnLst/>
              <a:rect l="l" t="t" r="r" b="b"/>
              <a:pathLst>
                <a:path w="1325" h="1029" extrusionOk="0">
                  <a:moveTo>
                    <a:pt x="663" y="1"/>
                  </a:moveTo>
                  <a:cubicBezTo>
                    <a:pt x="1" y="1"/>
                    <a:pt x="1" y="1029"/>
                    <a:pt x="663" y="1029"/>
                  </a:cubicBezTo>
                  <a:cubicBezTo>
                    <a:pt x="1324" y="1029"/>
                    <a:pt x="1324" y="1"/>
                    <a:pt x="66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3">
  <p:cSld name="CUSTOM_11_1_1">
    <p:spTree>
      <p:nvGrpSpPr>
        <p:cNvPr id="1" name="Shape 118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819" name="Google Shape;11819;p60"/>
          <p:cNvGrpSpPr/>
          <p:nvPr/>
        </p:nvGrpSpPr>
        <p:grpSpPr>
          <a:xfrm>
            <a:off x="237195" y="237553"/>
            <a:ext cx="8669501" cy="4668503"/>
            <a:chOff x="237195" y="237553"/>
            <a:chExt cx="8669501" cy="4668503"/>
          </a:xfrm>
        </p:grpSpPr>
        <p:sp>
          <p:nvSpPr>
            <p:cNvPr id="11820" name="Google Shape;11820;p60"/>
            <p:cNvSpPr/>
            <p:nvPr/>
          </p:nvSpPr>
          <p:spPr>
            <a:xfrm rot="5400000">
              <a:off x="8738903" y="241642"/>
              <a:ext cx="171881" cy="163703"/>
            </a:xfrm>
            <a:custGeom>
              <a:avLst/>
              <a:gdLst/>
              <a:ahLst/>
              <a:cxnLst/>
              <a:rect l="l" t="t" r="r" b="b"/>
              <a:pathLst>
                <a:path w="5444" h="5185" extrusionOk="0">
                  <a:moveTo>
                    <a:pt x="518" y="4191"/>
                  </a:moveTo>
                  <a:lnTo>
                    <a:pt x="518" y="4191"/>
                  </a:lnTo>
                  <a:lnTo>
                    <a:pt x="518" y="4191"/>
                  </a:lnTo>
                  <a:close/>
                  <a:moveTo>
                    <a:pt x="1887" y="0"/>
                  </a:moveTo>
                  <a:lnTo>
                    <a:pt x="2247" y="1930"/>
                  </a:lnTo>
                  <a:lnTo>
                    <a:pt x="518" y="994"/>
                  </a:lnTo>
                  <a:lnTo>
                    <a:pt x="1944" y="2333"/>
                  </a:lnTo>
                  <a:lnTo>
                    <a:pt x="0" y="2592"/>
                  </a:lnTo>
                  <a:lnTo>
                    <a:pt x="1944" y="2837"/>
                  </a:lnTo>
                  <a:lnTo>
                    <a:pt x="518" y="4191"/>
                  </a:lnTo>
                  <a:lnTo>
                    <a:pt x="2247" y="3255"/>
                  </a:lnTo>
                  <a:lnTo>
                    <a:pt x="1887" y="5185"/>
                  </a:lnTo>
                  <a:lnTo>
                    <a:pt x="2722" y="3413"/>
                  </a:lnTo>
                  <a:lnTo>
                    <a:pt x="3572" y="5185"/>
                  </a:lnTo>
                  <a:lnTo>
                    <a:pt x="3197" y="3255"/>
                  </a:lnTo>
                  <a:lnTo>
                    <a:pt x="4925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5" y="994"/>
                  </a:lnTo>
                  <a:lnTo>
                    <a:pt x="3197" y="1930"/>
                  </a:lnTo>
                  <a:lnTo>
                    <a:pt x="3572" y="0"/>
                  </a:lnTo>
                  <a:lnTo>
                    <a:pt x="2722" y="1771"/>
                  </a:lnTo>
                  <a:lnTo>
                    <a:pt x="188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1" name="Google Shape;11821;p60"/>
            <p:cNvSpPr/>
            <p:nvPr/>
          </p:nvSpPr>
          <p:spPr>
            <a:xfrm rot="5400000">
              <a:off x="8738887" y="4726518"/>
              <a:ext cx="171912" cy="163703"/>
            </a:xfrm>
            <a:custGeom>
              <a:avLst/>
              <a:gdLst/>
              <a:ahLst/>
              <a:cxnLst/>
              <a:rect l="l" t="t" r="r" b="b"/>
              <a:pathLst>
                <a:path w="5445" h="5185" extrusionOk="0">
                  <a:moveTo>
                    <a:pt x="3558" y="0"/>
                  </a:moveTo>
                  <a:lnTo>
                    <a:pt x="3558" y="0"/>
                  </a:lnTo>
                  <a:lnTo>
                    <a:pt x="3558" y="0"/>
                  </a:lnTo>
                  <a:close/>
                  <a:moveTo>
                    <a:pt x="519" y="4191"/>
                  </a:moveTo>
                  <a:lnTo>
                    <a:pt x="519" y="4191"/>
                  </a:lnTo>
                  <a:lnTo>
                    <a:pt x="519" y="4191"/>
                  </a:lnTo>
                  <a:close/>
                  <a:moveTo>
                    <a:pt x="1873" y="0"/>
                  </a:moveTo>
                  <a:lnTo>
                    <a:pt x="2247" y="1930"/>
                  </a:lnTo>
                  <a:lnTo>
                    <a:pt x="519" y="994"/>
                  </a:lnTo>
                  <a:lnTo>
                    <a:pt x="1945" y="2333"/>
                  </a:lnTo>
                  <a:lnTo>
                    <a:pt x="0" y="2592"/>
                  </a:lnTo>
                  <a:lnTo>
                    <a:pt x="1945" y="2837"/>
                  </a:lnTo>
                  <a:lnTo>
                    <a:pt x="519" y="4191"/>
                  </a:lnTo>
                  <a:lnTo>
                    <a:pt x="2247" y="3255"/>
                  </a:lnTo>
                  <a:lnTo>
                    <a:pt x="1873" y="5185"/>
                  </a:lnTo>
                  <a:lnTo>
                    <a:pt x="2722" y="3413"/>
                  </a:lnTo>
                  <a:lnTo>
                    <a:pt x="3558" y="5185"/>
                  </a:lnTo>
                  <a:lnTo>
                    <a:pt x="3197" y="3255"/>
                  </a:lnTo>
                  <a:lnTo>
                    <a:pt x="4926" y="4191"/>
                  </a:lnTo>
                  <a:lnTo>
                    <a:pt x="3500" y="2837"/>
                  </a:lnTo>
                  <a:lnTo>
                    <a:pt x="5444" y="2592"/>
                  </a:lnTo>
                  <a:lnTo>
                    <a:pt x="3500" y="2333"/>
                  </a:lnTo>
                  <a:lnTo>
                    <a:pt x="4926" y="994"/>
                  </a:lnTo>
                  <a:lnTo>
                    <a:pt x="3197" y="1930"/>
                  </a:lnTo>
                  <a:lnTo>
                    <a:pt x="3558" y="0"/>
                  </a:lnTo>
                  <a:lnTo>
                    <a:pt x="2722" y="1771"/>
                  </a:lnTo>
                  <a:lnTo>
                    <a:pt x="1873" y="0"/>
                  </a:lnTo>
                  <a:close/>
                  <a:moveTo>
                    <a:pt x="1873" y="5185"/>
                  </a:moveTo>
                  <a:lnTo>
                    <a:pt x="1873" y="5185"/>
                  </a:lnTo>
                  <a:lnTo>
                    <a:pt x="1873" y="5185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2" name="Google Shape;11822;p60"/>
            <p:cNvSpPr/>
            <p:nvPr/>
          </p:nvSpPr>
          <p:spPr>
            <a:xfrm rot="5400000">
              <a:off x="232906" y="241847"/>
              <a:ext cx="171881" cy="163293"/>
            </a:xfrm>
            <a:custGeom>
              <a:avLst/>
              <a:gdLst/>
              <a:ahLst/>
              <a:cxnLst/>
              <a:rect l="l" t="t" r="r" b="b"/>
              <a:pathLst>
                <a:path w="5444" h="5172" extrusionOk="0">
                  <a:moveTo>
                    <a:pt x="3572" y="1"/>
                  </a:moveTo>
                  <a:lnTo>
                    <a:pt x="2722" y="1772"/>
                  </a:lnTo>
                  <a:lnTo>
                    <a:pt x="1887" y="1"/>
                  </a:lnTo>
                  <a:lnTo>
                    <a:pt x="1887" y="1"/>
                  </a:lnTo>
                  <a:lnTo>
                    <a:pt x="2247" y="1916"/>
                  </a:lnTo>
                  <a:lnTo>
                    <a:pt x="518" y="980"/>
                  </a:lnTo>
                  <a:lnTo>
                    <a:pt x="518" y="980"/>
                  </a:lnTo>
                  <a:lnTo>
                    <a:pt x="1944" y="2334"/>
                  </a:lnTo>
                  <a:lnTo>
                    <a:pt x="0" y="2579"/>
                  </a:lnTo>
                  <a:lnTo>
                    <a:pt x="1944" y="2838"/>
                  </a:lnTo>
                  <a:lnTo>
                    <a:pt x="518" y="4177"/>
                  </a:lnTo>
                  <a:lnTo>
                    <a:pt x="2247" y="3241"/>
                  </a:lnTo>
                  <a:lnTo>
                    <a:pt x="1887" y="5171"/>
                  </a:lnTo>
                  <a:lnTo>
                    <a:pt x="2722" y="3400"/>
                  </a:lnTo>
                  <a:lnTo>
                    <a:pt x="3572" y="5171"/>
                  </a:lnTo>
                  <a:lnTo>
                    <a:pt x="3197" y="3241"/>
                  </a:lnTo>
                  <a:lnTo>
                    <a:pt x="4925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5" y="980"/>
                  </a:lnTo>
                  <a:lnTo>
                    <a:pt x="3197" y="1916"/>
                  </a:lnTo>
                  <a:lnTo>
                    <a:pt x="3572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3" name="Google Shape;11823;p60"/>
            <p:cNvSpPr/>
            <p:nvPr/>
          </p:nvSpPr>
          <p:spPr>
            <a:xfrm rot="5400000">
              <a:off x="232890" y="4738449"/>
              <a:ext cx="171912" cy="163293"/>
            </a:xfrm>
            <a:custGeom>
              <a:avLst/>
              <a:gdLst/>
              <a:ahLst/>
              <a:cxnLst/>
              <a:rect l="l" t="t" r="r" b="b"/>
              <a:pathLst>
                <a:path w="5445" h="5172" extrusionOk="0">
                  <a:moveTo>
                    <a:pt x="1873" y="1"/>
                  </a:moveTo>
                  <a:lnTo>
                    <a:pt x="2247" y="1916"/>
                  </a:lnTo>
                  <a:lnTo>
                    <a:pt x="519" y="980"/>
                  </a:lnTo>
                  <a:lnTo>
                    <a:pt x="519" y="980"/>
                  </a:lnTo>
                  <a:lnTo>
                    <a:pt x="1945" y="2334"/>
                  </a:lnTo>
                  <a:lnTo>
                    <a:pt x="0" y="2579"/>
                  </a:lnTo>
                  <a:lnTo>
                    <a:pt x="1945" y="2838"/>
                  </a:lnTo>
                  <a:lnTo>
                    <a:pt x="519" y="4177"/>
                  </a:lnTo>
                  <a:lnTo>
                    <a:pt x="2247" y="3241"/>
                  </a:lnTo>
                  <a:lnTo>
                    <a:pt x="1873" y="5171"/>
                  </a:lnTo>
                  <a:lnTo>
                    <a:pt x="2722" y="3400"/>
                  </a:lnTo>
                  <a:lnTo>
                    <a:pt x="3558" y="5171"/>
                  </a:lnTo>
                  <a:lnTo>
                    <a:pt x="3197" y="3241"/>
                  </a:lnTo>
                  <a:lnTo>
                    <a:pt x="3197" y="3241"/>
                  </a:lnTo>
                  <a:lnTo>
                    <a:pt x="4926" y="4177"/>
                  </a:lnTo>
                  <a:lnTo>
                    <a:pt x="3500" y="2838"/>
                  </a:lnTo>
                  <a:lnTo>
                    <a:pt x="5444" y="2579"/>
                  </a:lnTo>
                  <a:lnTo>
                    <a:pt x="3500" y="2334"/>
                  </a:lnTo>
                  <a:lnTo>
                    <a:pt x="4926" y="980"/>
                  </a:lnTo>
                  <a:lnTo>
                    <a:pt x="4926" y="980"/>
                  </a:lnTo>
                  <a:lnTo>
                    <a:pt x="3197" y="1916"/>
                  </a:lnTo>
                  <a:lnTo>
                    <a:pt x="3558" y="1"/>
                  </a:lnTo>
                  <a:lnTo>
                    <a:pt x="2722" y="1772"/>
                  </a:lnTo>
                  <a:lnTo>
                    <a:pt x="18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824" name="Google Shape;11824;p60"/>
            <p:cNvGrpSpPr/>
            <p:nvPr/>
          </p:nvGrpSpPr>
          <p:grpSpPr>
            <a:xfrm rot="5400000">
              <a:off x="2237697" y="-1762942"/>
              <a:ext cx="4668496" cy="8669501"/>
              <a:chOff x="2402975" y="240825"/>
              <a:chExt cx="2813025" cy="5223850"/>
            </a:xfrm>
          </p:grpSpPr>
          <p:sp>
            <p:nvSpPr>
              <p:cNvPr id="11825" name="Google Shape;11825;p60"/>
              <p:cNvSpPr/>
              <p:nvPr/>
            </p:nvSpPr>
            <p:spPr>
              <a:xfrm>
                <a:off x="2470125" y="328325"/>
                <a:ext cx="2678725" cy="5048525"/>
              </a:xfrm>
              <a:custGeom>
                <a:avLst/>
                <a:gdLst/>
                <a:ahLst/>
                <a:cxnLst/>
                <a:rect l="l" t="t" r="r" b="b"/>
                <a:pathLst>
                  <a:path w="107149" h="201941" fill="none" extrusionOk="0">
                    <a:moveTo>
                      <a:pt x="107149" y="197071"/>
                    </a:moveTo>
                    <a:lnTo>
                      <a:pt x="107149" y="4884"/>
                    </a:lnTo>
                    <a:cubicBezTo>
                      <a:pt x="104450" y="4884"/>
                      <a:pt x="102266" y="2700"/>
                      <a:pt x="102266" y="0"/>
                    </a:cubicBezTo>
                    <a:lnTo>
                      <a:pt x="5087" y="0"/>
                    </a:lnTo>
                    <a:cubicBezTo>
                      <a:pt x="5087" y="2808"/>
                      <a:pt x="2808" y="5087"/>
                      <a:pt x="0" y="5087"/>
                    </a:cubicBezTo>
                    <a:lnTo>
                      <a:pt x="0" y="196854"/>
                    </a:lnTo>
                    <a:cubicBezTo>
                      <a:pt x="2808" y="196854"/>
                      <a:pt x="5087" y="199132"/>
                      <a:pt x="5087" y="201940"/>
                    </a:cubicBezTo>
                    <a:lnTo>
                      <a:pt x="102266" y="201940"/>
                    </a:lnTo>
                    <a:cubicBezTo>
                      <a:pt x="102266" y="199255"/>
                      <a:pt x="104450" y="197071"/>
                      <a:pt x="107149" y="197071"/>
                    </a:cubicBezTo>
                    <a:close/>
                  </a:path>
                </a:pathLst>
              </a:custGeom>
              <a:noFill/>
              <a:ln w="507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26" name="Google Shape;11826;p60"/>
              <p:cNvSpPr/>
              <p:nvPr/>
            </p:nvSpPr>
            <p:spPr>
              <a:xfrm>
                <a:off x="2402975" y="240825"/>
                <a:ext cx="2813025" cy="5223850"/>
              </a:xfrm>
              <a:custGeom>
                <a:avLst/>
                <a:gdLst/>
                <a:ahLst/>
                <a:cxnLst/>
                <a:rect l="l" t="t" r="r" b="b"/>
                <a:pathLst>
                  <a:path w="112521" h="208954" fill="none" extrusionOk="0">
                    <a:moveTo>
                      <a:pt x="112521" y="197315"/>
                    </a:moveTo>
                    <a:lnTo>
                      <a:pt x="112521" y="11639"/>
                    </a:lnTo>
                    <a:cubicBezTo>
                      <a:pt x="106091" y="11639"/>
                      <a:pt x="100882" y="6430"/>
                      <a:pt x="100882" y="1"/>
                    </a:cubicBezTo>
                    <a:lnTo>
                      <a:pt x="11639" y="1"/>
                    </a:lnTo>
                    <a:cubicBezTo>
                      <a:pt x="11639" y="6430"/>
                      <a:pt x="6430" y="11639"/>
                      <a:pt x="1" y="11639"/>
                    </a:cubicBezTo>
                    <a:lnTo>
                      <a:pt x="1" y="197315"/>
                    </a:lnTo>
                    <a:cubicBezTo>
                      <a:pt x="6430" y="197315"/>
                      <a:pt x="11639" y="202524"/>
                      <a:pt x="11639" y="208954"/>
                    </a:cubicBezTo>
                    <a:lnTo>
                      <a:pt x="100882" y="208954"/>
                    </a:lnTo>
                    <a:cubicBezTo>
                      <a:pt x="100882" y="202524"/>
                      <a:pt x="106091" y="197315"/>
                      <a:pt x="112521" y="197315"/>
                    </a:cubicBezTo>
                    <a:close/>
                  </a:path>
                </a:pathLst>
              </a:custGeom>
              <a:noFill/>
              <a:ln w="5425" cap="flat" cmpd="sng">
                <a:solidFill>
                  <a:schemeClr val="accent3"/>
                </a:solidFill>
                <a:prstDash val="solid"/>
                <a:miter lim="1356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1827" name="Google Shape;11827;p60"/>
          <p:cNvGrpSpPr/>
          <p:nvPr/>
        </p:nvGrpSpPr>
        <p:grpSpPr>
          <a:xfrm flipH="1">
            <a:off x="7270606" y="1737774"/>
            <a:ext cx="588819" cy="607407"/>
            <a:chOff x="1100614" y="2563083"/>
            <a:chExt cx="1743616" cy="1797593"/>
          </a:xfrm>
        </p:grpSpPr>
        <p:sp>
          <p:nvSpPr>
            <p:cNvPr id="11828" name="Google Shape;11828;p60"/>
            <p:cNvSpPr/>
            <p:nvPr/>
          </p:nvSpPr>
          <p:spPr>
            <a:xfrm>
              <a:off x="1659117" y="3593280"/>
              <a:ext cx="140855" cy="98602"/>
            </a:xfrm>
            <a:custGeom>
              <a:avLst/>
              <a:gdLst/>
              <a:ahLst/>
              <a:cxnLst/>
              <a:rect l="l" t="t" r="r" b="b"/>
              <a:pathLst>
                <a:path w="4097" h="2868" extrusionOk="0">
                  <a:moveTo>
                    <a:pt x="4096" y="69"/>
                  </a:moveTo>
                  <a:lnTo>
                    <a:pt x="4096" y="69"/>
                  </a:lnTo>
                  <a:lnTo>
                    <a:pt x="4096" y="1"/>
                  </a:lnTo>
                  <a:lnTo>
                    <a:pt x="4096" y="1"/>
                  </a:lnTo>
                  <a:lnTo>
                    <a:pt x="4096" y="1"/>
                  </a:lnTo>
                  <a:lnTo>
                    <a:pt x="4096" y="1"/>
                  </a:lnTo>
                  <a:lnTo>
                    <a:pt x="4096" y="1"/>
                  </a:lnTo>
                  <a:lnTo>
                    <a:pt x="1" y="2799"/>
                  </a:lnTo>
                  <a:cubicBezTo>
                    <a:pt x="69" y="2799"/>
                    <a:pt x="69" y="2868"/>
                    <a:pt x="137" y="2868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9" name="Google Shape;11829;p60"/>
            <p:cNvSpPr/>
            <p:nvPr/>
          </p:nvSpPr>
          <p:spPr>
            <a:xfrm>
              <a:off x="1609851" y="3546351"/>
              <a:ext cx="119711" cy="42287"/>
            </a:xfrm>
            <a:custGeom>
              <a:avLst/>
              <a:gdLst/>
              <a:ahLst/>
              <a:cxnLst/>
              <a:rect l="l" t="t" r="r" b="b"/>
              <a:pathLst>
                <a:path w="3482" h="1230" extrusionOk="0">
                  <a:moveTo>
                    <a:pt x="3481" y="69"/>
                  </a:moveTo>
                  <a:lnTo>
                    <a:pt x="3481" y="69"/>
                  </a:lnTo>
                  <a:lnTo>
                    <a:pt x="3481" y="1"/>
                  </a:lnTo>
                  <a:lnTo>
                    <a:pt x="3481" y="1"/>
                  </a:lnTo>
                  <a:lnTo>
                    <a:pt x="0" y="1093"/>
                  </a:lnTo>
                  <a:lnTo>
                    <a:pt x="0" y="122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0" name="Google Shape;11830;p60"/>
            <p:cNvSpPr/>
            <p:nvPr/>
          </p:nvSpPr>
          <p:spPr>
            <a:xfrm>
              <a:off x="1745961" y="3675414"/>
              <a:ext cx="77458" cy="103312"/>
            </a:xfrm>
            <a:custGeom>
              <a:avLst/>
              <a:gdLst/>
              <a:ahLst/>
              <a:cxnLst/>
              <a:rect l="l" t="t" r="r" b="b"/>
              <a:pathLst>
                <a:path w="2253" h="3005" extrusionOk="0">
                  <a:moveTo>
                    <a:pt x="2184" y="69"/>
                  </a:moveTo>
                  <a:lnTo>
                    <a:pt x="2253" y="69"/>
                  </a:lnTo>
                  <a:lnTo>
                    <a:pt x="2253" y="1"/>
                  </a:lnTo>
                  <a:lnTo>
                    <a:pt x="2253" y="1"/>
                  </a:lnTo>
                  <a:lnTo>
                    <a:pt x="2253" y="1"/>
                  </a:lnTo>
                  <a:cubicBezTo>
                    <a:pt x="2184" y="1"/>
                    <a:pt x="2184" y="1"/>
                    <a:pt x="2184" y="1"/>
                  </a:cubicBezTo>
                  <a:lnTo>
                    <a:pt x="2184" y="1"/>
                  </a:lnTo>
                  <a:lnTo>
                    <a:pt x="0" y="2936"/>
                  </a:lnTo>
                  <a:lnTo>
                    <a:pt x="68" y="3004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1" name="Google Shape;11831;p60"/>
            <p:cNvSpPr/>
            <p:nvPr/>
          </p:nvSpPr>
          <p:spPr>
            <a:xfrm>
              <a:off x="1846866" y="3673076"/>
              <a:ext cx="58687" cy="159626"/>
            </a:xfrm>
            <a:custGeom>
              <a:avLst/>
              <a:gdLst/>
              <a:ahLst/>
              <a:cxnLst/>
              <a:rect l="l" t="t" r="r" b="b"/>
              <a:pathLst>
                <a:path w="1707" h="4643" extrusionOk="0">
                  <a:moveTo>
                    <a:pt x="1707" y="1"/>
                  </a:moveTo>
                  <a:lnTo>
                    <a:pt x="1707" y="1"/>
                  </a:lnTo>
                  <a:lnTo>
                    <a:pt x="1707" y="1"/>
                  </a:lnTo>
                  <a:lnTo>
                    <a:pt x="1707" y="1"/>
                  </a:lnTo>
                  <a:lnTo>
                    <a:pt x="0" y="4574"/>
                  </a:lnTo>
                  <a:lnTo>
                    <a:pt x="137" y="4642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2" name="Google Shape;11832;p60"/>
            <p:cNvSpPr/>
            <p:nvPr/>
          </p:nvSpPr>
          <p:spPr>
            <a:xfrm>
              <a:off x="1745961" y="3161501"/>
              <a:ext cx="77458" cy="103278"/>
            </a:xfrm>
            <a:custGeom>
              <a:avLst/>
              <a:gdLst/>
              <a:ahLst/>
              <a:cxnLst/>
              <a:rect l="l" t="t" r="r" b="b"/>
              <a:pathLst>
                <a:path w="2253" h="3004" extrusionOk="0">
                  <a:moveTo>
                    <a:pt x="2253" y="3004"/>
                  </a:moveTo>
                  <a:lnTo>
                    <a:pt x="2253" y="3004"/>
                  </a:lnTo>
                  <a:lnTo>
                    <a:pt x="2253" y="3004"/>
                  </a:lnTo>
                  <a:lnTo>
                    <a:pt x="2253" y="3004"/>
                  </a:lnTo>
                  <a:lnTo>
                    <a:pt x="2253" y="3004"/>
                  </a:lnTo>
                  <a:lnTo>
                    <a:pt x="137" y="0"/>
                  </a:lnTo>
                  <a:lnTo>
                    <a:pt x="0" y="6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3" name="Google Shape;11833;p60"/>
            <p:cNvSpPr/>
            <p:nvPr/>
          </p:nvSpPr>
          <p:spPr>
            <a:xfrm>
              <a:off x="1591079" y="3464217"/>
              <a:ext cx="171316" cy="4744"/>
            </a:xfrm>
            <a:custGeom>
              <a:avLst/>
              <a:gdLst/>
              <a:ahLst/>
              <a:cxnLst/>
              <a:rect l="l" t="t" r="r" b="b"/>
              <a:pathLst>
                <a:path w="4983" h="138" extrusionOk="0">
                  <a:moveTo>
                    <a:pt x="4983" y="137"/>
                  </a:moveTo>
                  <a:lnTo>
                    <a:pt x="4983" y="137"/>
                  </a:lnTo>
                  <a:lnTo>
                    <a:pt x="4983" y="137"/>
                  </a:lnTo>
                  <a:lnTo>
                    <a:pt x="4983" y="69"/>
                  </a:lnTo>
                  <a:lnTo>
                    <a:pt x="4983" y="69"/>
                  </a:lnTo>
                  <a:lnTo>
                    <a:pt x="0" y="1"/>
                  </a:lnTo>
                  <a:cubicBezTo>
                    <a:pt x="0" y="1"/>
                    <a:pt x="0" y="69"/>
                    <a:pt x="0" y="137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4" name="Google Shape;11834;p60"/>
            <p:cNvSpPr/>
            <p:nvPr/>
          </p:nvSpPr>
          <p:spPr>
            <a:xfrm>
              <a:off x="1973591" y="3088753"/>
              <a:ext cx="7048" cy="126759"/>
            </a:xfrm>
            <a:custGeom>
              <a:avLst/>
              <a:gdLst/>
              <a:ahLst/>
              <a:cxnLst/>
              <a:rect l="l" t="t" r="r" b="b"/>
              <a:pathLst>
                <a:path w="205" h="3687" extrusionOk="0">
                  <a:moveTo>
                    <a:pt x="0" y="3686"/>
                  </a:moveTo>
                  <a:lnTo>
                    <a:pt x="137" y="3686"/>
                  </a:lnTo>
                  <a:lnTo>
                    <a:pt x="205" y="0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5" name="Google Shape;11835;p60"/>
            <p:cNvSpPr/>
            <p:nvPr/>
          </p:nvSpPr>
          <p:spPr>
            <a:xfrm>
              <a:off x="1666165" y="3241297"/>
              <a:ext cx="138483" cy="103278"/>
            </a:xfrm>
            <a:custGeom>
              <a:avLst/>
              <a:gdLst/>
              <a:ahLst/>
              <a:cxnLst/>
              <a:rect l="l" t="t" r="r" b="b"/>
              <a:pathLst>
                <a:path w="4028" h="3004" extrusionOk="0">
                  <a:moveTo>
                    <a:pt x="3959" y="3004"/>
                  </a:moveTo>
                  <a:lnTo>
                    <a:pt x="3959" y="3004"/>
                  </a:lnTo>
                  <a:lnTo>
                    <a:pt x="4028" y="2935"/>
                  </a:lnTo>
                  <a:lnTo>
                    <a:pt x="4028" y="2935"/>
                  </a:lnTo>
                  <a:lnTo>
                    <a:pt x="69" y="0"/>
                  </a:lnTo>
                  <a:lnTo>
                    <a:pt x="0" y="68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6" name="Google Shape;11836;p60"/>
            <p:cNvSpPr/>
            <p:nvPr/>
          </p:nvSpPr>
          <p:spPr>
            <a:xfrm>
              <a:off x="2144872" y="3595652"/>
              <a:ext cx="138517" cy="105615"/>
            </a:xfrm>
            <a:custGeom>
              <a:avLst/>
              <a:gdLst/>
              <a:ahLst/>
              <a:cxnLst/>
              <a:rect l="l" t="t" r="r" b="b"/>
              <a:pathLst>
                <a:path w="4029" h="3072" extrusionOk="0">
                  <a:moveTo>
                    <a:pt x="1" y="0"/>
                  </a:moveTo>
                  <a:lnTo>
                    <a:pt x="1" y="0"/>
                  </a:lnTo>
                  <a:lnTo>
                    <a:pt x="1" y="68"/>
                  </a:lnTo>
                  <a:lnTo>
                    <a:pt x="1" y="68"/>
                  </a:lnTo>
                  <a:lnTo>
                    <a:pt x="3892" y="3072"/>
                  </a:lnTo>
                  <a:lnTo>
                    <a:pt x="4028" y="2935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7" name="Google Shape;11837;p60"/>
            <p:cNvSpPr/>
            <p:nvPr/>
          </p:nvSpPr>
          <p:spPr>
            <a:xfrm>
              <a:off x="1966543" y="3727052"/>
              <a:ext cx="7082" cy="126759"/>
            </a:xfrm>
            <a:custGeom>
              <a:avLst/>
              <a:gdLst/>
              <a:ahLst/>
              <a:cxnLst/>
              <a:rect l="l" t="t" r="r" b="b"/>
              <a:pathLst>
                <a:path w="206" h="3687" extrusionOk="0">
                  <a:moveTo>
                    <a:pt x="205" y="0"/>
                  </a:moveTo>
                  <a:lnTo>
                    <a:pt x="69" y="0"/>
                  </a:lnTo>
                  <a:lnTo>
                    <a:pt x="0" y="3686"/>
                  </a:lnTo>
                  <a:lnTo>
                    <a:pt x="137" y="3686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8" name="Google Shape;11838;p60"/>
            <p:cNvSpPr/>
            <p:nvPr/>
          </p:nvSpPr>
          <p:spPr>
            <a:xfrm>
              <a:off x="2217620" y="3353926"/>
              <a:ext cx="119711" cy="42287"/>
            </a:xfrm>
            <a:custGeom>
              <a:avLst/>
              <a:gdLst/>
              <a:ahLst/>
              <a:cxnLst/>
              <a:rect l="l" t="t" r="r" b="b"/>
              <a:pathLst>
                <a:path w="3482" h="1230" extrusionOk="0">
                  <a:moveTo>
                    <a:pt x="1" y="1093"/>
                  </a:moveTo>
                  <a:lnTo>
                    <a:pt x="1" y="1093"/>
                  </a:lnTo>
                  <a:lnTo>
                    <a:pt x="1" y="1229"/>
                  </a:lnTo>
                  <a:lnTo>
                    <a:pt x="3482" y="205"/>
                  </a:lnTo>
                  <a:lnTo>
                    <a:pt x="3482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9" name="Google Shape;11839;p60"/>
            <p:cNvSpPr/>
            <p:nvPr/>
          </p:nvSpPr>
          <p:spPr>
            <a:xfrm>
              <a:off x="2184787" y="3471265"/>
              <a:ext cx="171350" cy="7082"/>
            </a:xfrm>
            <a:custGeom>
              <a:avLst/>
              <a:gdLst/>
              <a:ahLst/>
              <a:cxnLst/>
              <a:rect l="l" t="t" r="r" b="b"/>
              <a:pathLst>
                <a:path w="4984" h="206" extrusionOk="0">
                  <a:moveTo>
                    <a:pt x="0" y="0"/>
                  </a:moveTo>
                  <a:lnTo>
                    <a:pt x="0" y="0"/>
                  </a:lnTo>
                  <a:lnTo>
                    <a:pt x="0" y="137"/>
                  </a:lnTo>
                  <a:lnTo>
                    <a:pt x="4983" y="205"/>
                  </a:lnTo>
                  <a:lnTo>
                    <a:pt x="4983" y="6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0" name="Google Shape;11840;p60"/>
            <p:cNvSpPr/>
            <p:nvPr/>
          </p:nvSpPr>
          <p:spPr>
            <a:xfrm>
              <a:off x="2121425" y="3677786"/>
              <a:ext cx="75120" cy="105615"/>
            </a:xfrm>
            <a:custGeom>
              <a:avLst/>
              <a:gdLst/>
              <a:ahLst/>
              <a:cxnLst/>
              <a:rect l="l" t="t" r="r" b="b"/>
              <a:pathLst>
                <a:path w="2185" h="3072" extrusionOk="0">
                  <a:moveTo>
                    <a:pt x="69" y="0"/>
                  </a:moveTo>
                  <a:lnTo>
                    <a:pt x="69" y="0"/>
                  </a:lnTo>
                  <a:lnTo>
                    <a:pt x="69" y="0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2116" y="3072"/>
                  </a:lnTo>
                  <a:lnTo>
                    <a:pt x="2185" y="3003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1" name="Google Shape;11841;p60"/>
            <p:cNvSpPr/>
            <p:nvPr/>
          </p:nvSpPr>
          <p:spPr>
            <a:xfrm>
              <a:off x="2034581" y="3673076"/>
              <a:ext cx="54011" cy="161964"/>
            </a:xfrm>
            <a:custGeom>
              <a:avLst/>
              <a:gdLst/>
              <a:ahLst/>
              <a:cxnLst/>
              <a:rect l="l" t="t" r="r" b="b"/>
              <a:pathLst>
                <a:path w="1571" h="4711" extrusionOk="0">
                  <a:moveTo>
                    <a:pt x="69" y="1"/>
                  </a:moveTo>
                  <a:lnTo>
                    <a:pt x="69" y="1"/>
                  </a:lnTo>
                  <a:lnTo>
                    <a:pt x="69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434" y="4710"/>
                  </a:lnTo>
                  <a:lnTo>
                    <a:pt x="1571" y="471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2" name="Google Shape;11842;p60"/>
            <p:cNvSpPr/>
            <p:nvPr/>
          </p:nvSpPr>
          <p:spPr>
            <a:xfrm>
              <a:off x="1487802" y="3105187"/>
              <a:ext cx="171350" cy="131435"/>
            </a:xfrm>
            <a:custGeom>
              <a:avLst/>
              <a:gdLst/>
              <a:ahLst/>
              <a:cxnLst/>
              <a:rect l="l" t="t" r="r" b="b"/>
              <a:pathLst>
                <a:path w="4984" h="3823" extrusionOk="0">
                  <a:moveTo>
                    <a:pt x="4984" y="3686"/>
                  </a:moveTo>
                  <a:lnTo>
                    <a:pt x="137" y="0"/>
                  </a:lnTo>
                  <a:lnTo>
                    <a:pt x="1" y="205"/>
                  </a:lnTo>
                  <a:lnTo>
                    <a:pt x="4915" y="3823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3" name="Google Shape;11843;p60"/>
            <p:cNvSpPr/>
            <p:nvPr/>
          </p:nvSpPr>
          <p:spPr>
            <a:xfrm>
              <a:off x="1398654" y="3274130"/>
              <a:ext cx="201845" cy="72782"/>
            </a:xfrm>
            <a:custGeom>
              <a:avLst/>
              <a:gdLst/>
              <a:ahLst/>
              <a:cxnLst/>
              <a:rect l="l" t="t" r="r" b="b"/>
              <a:pathLst>
                <a:path w="5871" h="2117" extrusionOk="0">
                  <a:moveTo>
                    <a:pt x="5802" y="2117"/>
                  </a:moveTo>
                  <a:cubicBezTo>
                    <a:pt x="5802" y="2049"/>
                    <a:pt x="5802" y="2049"/>
                    <a:pt x="5870" y="1980"/>
                  </a:cubicBezTo>
                  <a:lnTo>
                    <a:pt x="68" y="1"/>
                  </a:lnTo>
                  <a:lnTo>
                    <a:pt x="0" y="206"/>
                  </a:lnTo>
                  <a:lnTo>
                    <a:pt x="0" y="206"/>
                  </a:lnTo>
                  <a:lnTo>
                    <a:pt x="5802" y="2117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4" name="Google Shape;11844;p60"/>
            <p:cNvSpPr/>
            <p:nvPr/>
          </p:nvSpPr>
          <p:spPr>
            <a:xfrm>
              <a:off x="2471070" y="3842053"/>
              <a:ext cx="93892" cy="75120"/>
            </a:xfrm>
            <a:custGeom>
              <a:avLst/>
              <a:gdLst/>
              <a:ahLst/>
              <a:cxnLst/>
              <a:rect l="l" t="t" r="r" b="b"/>
              <a:pathLst>
                <a:path w="2731" h="2185" extrusionOk="0">
                  <a:moveTo>
                    <a:pt x="2594" y="2184"/>
                  </a:moveTo>
                  <a:lnTo>
                    <a:pt x="2594" y="2184"/>
                  </a:lnTo>
                  <a:lnTo>
                    <a:pt x="2731" y="1980"/>
                  </a:lnTo>
                  <a:lnTo>
                    <a:pt x="2731" y="1980"/>
                  </a:lnTo>
                  <a:lnTo>
                    <a:pt x="205" y="0"/>
                  </a:lnTo>
                  <a:cubicBezTo>
                    <a:pt x="137" y="68"/>
                    <a:pt x="69" y="205"/>
                    <a:pt x="1" y="273"/>
                  </a:cubicBezTo>
                  <a:lnTo>
                    <a:pt x="2594" y="2184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5" name="Google Shape;11845;p60"/>
            <p:cNvSpPr/>
            <p:nvPr/>
          </p:nvSpPr>
          <p:spPr>
            <a:xfrm>
              <a:off x="1370497" y="3457169"/>
              <a:ext cx="208858" cy="9420"/>
            </a:xfrm>
            <a:custGeom>
              <a:avLst/>
              <a:gdLst/>
              <a:ahLst/>
              <a:cxnLst/>
              <a:rect l="l" t="t" r="r" b="b"/>
              <a:pathLst>
                <a:path w="6075" h="274" extrusionOk="0">
                  <a:moveTo>
                    <a:pt x="6075" y="137"/>
                  </a:moveTo>
                  <a:lnTo>
                    <a:pt x="0" y="1"/>
                  </a:lnTo>
                  <a:lnTo>
                    <a:pt x="0" y="274"/>
                  </a:lnTo>
                  <a:lnTo>
                    <a:pt x="6075" y="274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6" name="Google Shape;11846;p60"/>
            <p:cNvSpPr/>
            <p:nvPr/>
          </p:nvSpPr>
          <p:spPr>
            <a:xfrm>
              <a:off x="1236724" y="3454831"/>
              <a:ext cx="110325" cy="9420"/>
            </a:xfrm>
            <a:custGeom>
              <a:avLst/>
              <a:gdLst/>
              <a:ahLst/>
              <a:cxnLst/>
              <a:rect l="l" t="t" r="r" b="b"/>
              <a:pathLst>
                <a:path w="3209" h="274" extrusionOk="0">
                  <a:moveTo>
                    <a:pt x="0" y="274"/>
                  </a:moveTo>
                  <a:lnTo>
                    <a:pt x="0" y="274"/>
                  </a:lnTo>
                  <a:lnTo>
                    <a:pt x="3208" y="274"/>
                  </a:lnTo>
                  <a:lnTo>
                    <a:pt x="3208" y="69"/>
                  </a:lnTo>
                  <a:lnTo>
                    <a:pt x="0" y="1"/>
                  </a:lnTo>
                  <a:lnTo>
                    <a:pt x="0" y="1"/>
                  </a:lnTo>
                  <a:cubicBezTo>
                    <a:pt x="0" y="69"/>
                    <a:pt x="0" y="137"/>
                    <a:pt x="0" y="205"/>
                  </a:cubicBezTo>
                  <a:lnTo>
                    <a:pt x="0" y="205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7" name="Google Shape;11847;p60"/>
            <p:cNvSpPr/>
            <p:nvPr/>
          </p:nvSpPr>
          <p:spPr>
            <a:xfrm>
              <a:off x="2041629" y="3109863"/>
              <a:ext cx="58721" cy="161964"/>
            </a:xfrm>
            <a:custGeom>
              <a:avLst/>
              <a:gdLst/>
              <a:ahLst/>
              <a:cxnLst/>
              <a:rect l="l" t="t" r="r" b="b"/>
              <a:pathLst>
                <a:path w="1708" h="4711" extrusionOk="0">
                  <a:moveTo>
                    <a:pt x="1" y="4642"/>
                  </a:moveTo>
                  <a:lnTo>
                    <a:pt x="69" y="4711"/>
                  </a:lnTo>
                  <a:lnTo>
                    <a:pt x="69" y="4711"/>
                  </a:lnTo>
                  <a:lnTo>
                    <a:pt x="1707" y="69"/>
                  </a:lnTo>
                  <a:lnTo>
                    <a:pt x="1571" y="1"/>
                  </a:lnTo>
                  <a:lnTo>
                    <a:pt x="1" y="4642"/>
                  </a:lnTo>
                  <a:lnTo>
                    <a:pt x="1" y="4642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8" name="Google Shape;11848;p60"/>
            <p:cNvSpPr/>
            <p:nvPr/>
          </p:nvSpPr>
          <p:spPr>
            <a:xfrm>
              <a:off x="2288030" y="3705943"/>
              <a:ext cx="171350" cy="131435"/>
            </a:xfrm>
            <a:custGeom>
              <a:avLst/>
              <a:gdLst/>
              <a:ahLst/>
              <a:cxnLst/>
              <a:rect l="l" t="t" r="r" b="b"/>
              <a:pathLst>
                <a:path w="4984" h="3823" extrusionOk="0">
                  <a:moveTo>
                    <a:pt x="1" y="137"/>
                  </a:moveTo>
                  <a:lnTo>
                    <a:pt x="4847" y="3823"/>
                  </a:lnTo>
                  <a:lnTo>
                    <a:pt x="4983" y="3618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9" name="Google Shape;11849;p60"/>
            <p:cNvSpPr/>
            <p:nvPr/>
          </p:nvSpPr>
          <p:spPr>
            <a:xfrm>
              <a:off x="2346717" y="3595652"/>
              <a:ext cx="201845" cy="70410"/>
            </a:xfrm>
            <a:custGeom>
              <a:avLst/>
              <a:gdLst/>
              <a:ahLst/>
              <a:cxnLst/>
              <a:rect l="l" t="t" r="r" b="b"/>
              <a:pathLst>
                <a:path w="5871" h="2048" extrusionOk="0">
                  <a:moveTo>
                    <a:pt x="68" y="0"/>
                  </a:moveTo>
                  <a:lnTo>
                    <a:pt x="0" y="68"/>
                  </a:lnTo>
                  <a:lnTo>
                    <a:pt x="5802" y="2048"/>
                  </a:lnTo>
                  <a:cubicBezTo>
                    <a:pt x="5802" y="2048"/>
                    <a:pt x="5802" y="1911"/>
                    <a:pt x="5870" y="1843"/>
                  </a:cubicBezTo>
                  <a:lnTo>
                    <a:pt x="5870" y="1843"/>
                  </a:lnTo>
                  <a:lnTo>
                    <a:pt x="6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0" name="Google Shape;11850;p60"/>
            <p:cNvSpPr/>
            <p:nvPr/>
          </p:nvSpPr>
          <p:spPr>
            <a:xfrm>
              <a:off x="2569637" y="3199044"/>
              <a:ext cx="253484" cy="86878"/>
            </a:xfrm>
            <a:custGeom>
              <a:avLst/>
              <a:gdLst/>
              <a:ahLst/>
              <a:cxnLst/>
              <a:rect l="l" t="t" r="r" b="b"/>
              <a:pathLst>
                <a:path w="7373" h="2527" extrusionOk="0">
                  <a:moveTo>
                    <a:pt x="69" y="2526"/>
                  </a:moveTo>
                  <a:lnTo>
                    <a:pt x="7372" y="274"/>
                  </a:lnTo>
                  <a:lnTo>
                    <a:pt x="7372" y="274"/>
                  </a:lnTo>
                  <a:lnTo>
                    <a:pt x="7304" y="1"/>
                  </a:lnTo>
                  <a:lnTo>
                    <a:pt x="7304" y="1"/>
                  </a:lnTo>
                  <a:lnTo>
                    <a:pt x="0" y="2321"/>
                  </a:lnTo>
                  <a:cubicBezTo>
                    <a:pt x="0" y="2390"/>
                    <a:pt x="69" y="2458"/>
                    <a:pt x="69" y="2526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1" name="Google Shape;11851;p60"/>
            <p:cNvSpPr/>
            <p:nvPr/>
          </p:nvSpPr>
          <p:spPr>
            <a:xfrm>
              <a:off x="1858590" y="3107525"/>
              <a:ext cx="54011" cy="161964"/>
            </a:xfrm>
            <a:custGeom>
              <a:avLst/>
              <a:gdLst/>
              <a:ahLst/>
              <a:cxnLst/>
              <a:rect l="l" t="t" r="r" b="b"/>
              <a:pathLst>
                <a:path w="1571" h="4711" extrusionOk="0">
                  <a:moveTo>
                    <a:pt x="1502" y="4710"/>
                  </a:moveTo>
                  <a:lnTo>
                    <a:pt x="1570" y="4710"/>
                  </a:lnTo>
                  <a:lnTo>
                    <a:pt x="137" y="1"/>
                  </a:lnTo>
                  <a:lnTo>
                    <a:pt x="1" y="1"/>
                  </a:lnTo>
                  <a:lnTo>
                    <a:pt x="1502" y="4642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2" name="Google Shape;11852;p60"/>
            <p:cNvSpPr/>
            <p:nvPr/>
          </p:nvSpPr>
          <p:spPr>
            <a:xfrm>
              <a:off x="2144872" y="3248311"/>
              <a:ext cx="140855" cy="100974"/>
            </a:xfrm>
            <a:custGeom>
              <a:avLst/>
              <a:gdLst/>
              <a:ahLst/>
              <a:cxnLst/>
              <a:rect l="l" t="t" r="r" b="b"/>
              <a:pathLst>
                <a:path w="4097" h="2937" extrusionOk="0">
                  <a:moveTo>
                    <a:pt x="1" y="2868"/>
                  </a:moveTo>
                  <a:lnTo>
                    <a:pt x="1" y="2936"/>
                  </a:lnTo>
                  <a:lnTo>
                    <a:pt x="1" y="2936"/>
                  </a:lnTo>
                  <a:lnTo>
                    <a:pt x="4096" y="138"/>
                  </a:lnTo>
                  <a:lnTo>
                    <a:pt x="3960" y="1"/>
                  </a:lnTo>
                  <a:lnTo>
                    <a:pt x="1" y="2868"/>
                  </a:lnTo>
                  <a:lnTo>
                    <a:pt x="1" y="2868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3" name="Google Shape;11853;p60"/>
            <p:cNvSpPr/>
            <p:nvPr/>
          </p:nvSpPr>
          <p:spPr>
            <a:xfrm>
              <a:off x="2123763" y="3161501"/>
              <a:ext cx="77493" cy="105650"/>
            </a:xfrm>
            <a:custGeom>
              <a:avLst/>
              <a:gdLst/>
              <a:ahLst/>
              <a:cxnLst/>
              <a:rect l="l" t="t" r="r" b="b"/>
              <a:pathLst>
                <a:path w="2254" h="3073" extrusionOk="0">
                  <a:moveTo>
                    <a:pt x="1" y="3004"/>
                  </a:moveTo>
                  <a:lnTo>
                    <a:pt x="69" y="3072"/>
                  </a:lnTo>
                  <a:lnTo>
                    <a:pt x="69" y="3072"/>
                  </a:lnTo>
                  <a:lnTo>
                    <a:pt x="2253" y="137"/>
                  </a:lnTo>
                  <a:lnTo>
                    <a:pt x="2185" y="0"/>
                  </a:lnTo>
                  <a:lnTo>
                    <a:pt x="1" y="3004"/>
                  </a:lnTo>
                  <a:lnTo>
                    <a:pt x="1" y="3004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4" name="Google Shape;11854;p60"/>
            <p:cNvSpPr/>
            <p:nvPr/>
          </p:nvSpPr>
          <p:spPr>
            <a:xfrm>
              <a:off x="1609851" y="3346878"/>
              <a:ext cx="122049" cy="44625"/>
            </a:xfrm>
            <a:custGeom>
              <a:avLst/>
              <a:gdLst/>
              <a:ahLst/>
              <a:cxnLst/>
              <a:rect l="l" t="t" r="r" b="b"/>
              <a:pathLst>
                <a:path w="3550" h="1298" extrusionOk="0">
                  <a:moveTo>
                    <a:pt x="3550" y="1298"/>
                  </a:moveTo>
                  <a:lnTo>
                    <a:pt x="3550" y="1161"/>
                  </a:lnTo>
                  <a:lnTo>
                    <a:pt x="3550" y="1161"/>
                  </a:lnTo>
                  <a:lnTo>
                    <a:pt x="69" y="1"/>
                  </a:lnTo>
                  <a:cubicBezTo>
                    <a:pt x="69" y="69"/>
                    <a:pt x="0" y="69"/>
                    <a:pt x="0" y="137"/>
                  </a:cubicBezTo>
                  <a:lnTo>
                    <a:pt x="0" y="137"/>
                  </a:lnTo>
                  <a:lnTo>
                    <a:pt x="3481" y="1298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5" name="Google Shape;11855;p60"/>
            <p:cNvSpPr/>
            <p:nvPr/>
          </p:nvSpPr>
          <p:spPr>
            <a:xfrm>
              <a:off x="1382221" y="3023053"/>
              <a:ext cx="91554" cy="75120"/>
            </a:xfrm>
            <a:custGeom>
              <a:avLst/>
              <a:gdLst/>
              <a:ahLst/>
              <a:cxnLst/>
              <a:rect l="l" t="t" r="r" b="b"/>
              <a:pathLst>
                <a:path w="2663" h="2185" extrusionOk="0">
                  <a:moveTo>
                    <a:pt x="137" y="69"/>
                  </a:moveTo>
                  <a:lnTo>
                    <a:pt x="0" y="273"/>
                  </a:lnTo>
                  <a:lnTo>
                    <a:pt x="0" y="273"/>
                  </a:lnTo>
                  <a:lnTo>
                    <a:pt x="2526" y="2185"/>
                  </a:lnTo>
                  <a:lnTo>
                    <a:pt x="2662" y="1980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6" name="Google Shape;11856;p60"/>
            <p:cNvSpPr/>
            <p:nvPr/>
          </p:nvSpPr>
          <p:spPr>
            <a:xfrm>
              <a:off x="2215282" y="3551061"/>
              <a:ext cx="119711" cy="44625"/>
            </a:xfrm>
            <a:custGeom>
              <a:avLst/>
              <a:gdLst/>
              <a:ahLst/>
              <a:cxnLst/>
              <a:rect l="l" t="t" r="r" b="b"/>
              <a:pathLst>
                <a:path w="3482" h="1298" extrusionOk="0">
                  <a:moveTo>
                    <a:pt x="1" y="0"/>
                  </a:moveTo>
                  <a:lnTo>
                    <a:pt x="1" y="68"/>
                  </a:lnTo>
                  <a:lnTo>
                    <a:pt x="1" y="68"/>
                  </a:lnTo>
                  <a:lnTo>
                    <a:pt x="3482" y="1297"/>
                  </a:lnTo>
                  <a:lnTo>
                    <a:pt x="3482" y="1161"/>
                  </a:lnTo>
                  <a:lnTo>
                    <a:pt x="3482" y="1161"/>
                  </a:lnTo>
                  <a:lnTo>
                    <a:pt x="1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7" name="Google Shape;11857;p60"/>
            <p:cNvSpPr/>
            <p:nvPr/>
          </p:nvSpPr>
          <p:spPr>
            <a:xfrm>
              <a:off x="2349055" y="3285888"/>
              <a:ext cx="201845" cy="68072"/>
            </a:xfrm>
            <a:custGeom>
              <a:avLst/>
              <a:gdLst/>
              <a:ahLst/>
              <a:cxnLst/>
              <a:rect l="l" t="t" r="r" b="b"/>
              <a:pathLst>
                <a:path w="5871" h="1980" extrusionOk="0">
                  <a:moveTo>
                    <a:pt x="5802" y="0"/>
                  </a:moveTo>
                  <a:lnTo>
                    <a:pt x="0" y="1843"/>
                  </a:lnTo>
                  <a:lnTo>
                    <a:pt x="69" y="1980"/>
                  </a:lnTo>
                  <a:lnTo>
                    <a:pt x="5870" y="205"/>
                  </a:lnTo>
                  <a:cubicBezTo>
                    <a:pt x="5870" y="137"/>
                    <a:pt x="5802" y="68"/>
                    <a:pt x="580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8" name="Google Shape;11858;p60"/>
            <p:cNvSpPr/>
            <p:nvPr/>
          </p:nvSpPr>
          <p:spPr>
            <a:xfrm>
              <a:off x="1396282" y="3586266"/>
              <a:ext cx="201845" cy="70410"/>
            </a:xfrm>
            <a:custGeom>
              <a:avLst/>
              <a:gdLst/>
              <a:ahLst/>
              <a:cxnLst/>
              <a:rect l="l" t="t" r="r" b="b"/>
              <a:pathLst>
                <a:path w="5871" h="2048" extrusionOk="0">
                  <a:moveTo>
                    <a:pt x="5871" y="137"/>
                  </a:moveTo>
                  <a:cubicBezTo>
                    <a:pt x="5803" y="137"/>
                    <a:pt x="5803" y="68"/>
                    <a:pt x="5803" y="0"/>
                  </a:cubicBezTo>
                  <a:lnTo>
                    <a:pt x="1" y="1775"/>
                  </a:lnTo>
                  <a:cubicBezTo>
                    <a:pt x="1" y="1843"/>
                    <a:pt x="1" y="1980"/>
                    <a:pt x="69" y="2048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9" name="Google Shape;11859;p60"/>
            <p:cNvSpPr/>
            <p:nvPr/>
          </p:nvSpPr>
          <p:spPr>
            <a:xfrm>
              <a:off x="1128771" y="3184983"/>
              <a:ext cx="253484" cy="89182"/>
            </a:xfrm>
            <a:custGeom>
              <a:avLst/>
              <a:gdLst/>
              <a:ahLst/>
              <a:cxnLst/>
              <a:rect l="l" t="t" r="r" b="b"/>
              <a:pathLst>
                <a:path w="7373" h="2594" extrusionOk="0">
                  <a:moveTo>
                    <a:pt x="7304" y="2594"/>
                  </a:moveTo>
                  <a:lnTo>
                    <a:pt x="7372" y="2389"/>
                  </a:lnTo>
                  <a:lnTo>
                    <a:pt x="137" y="0"/>
                  </a:lnTo>
                  <a:lnTo>
                    <a:pt x="137" y="0"/>
                  </a:lnTo>
                  <a:cubicBezTo>
                    <a:pt x="137" y="68"/>
                    <a:pt x="69" y="137"/>
                    <a:pt x="1" y="205"/>
                  </a:cubicBezTo>
                  <a:lnTo>
                    <a:pt x="1" y="205"/>
                  </a:lnTo>
                  <a:lnTo>
                    <a:pt x="7304" y="2594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0" name="Google Shape;11860;p60"/>
            <p:cNvSpPr/>
            <p:nvPr/>
          </p:nvSpPr>
          <p:spPr>
            <a:xfrm>
              <a:off x="2342007" y="2755508"/>
              <a:ext cx="164302" cy="215941"/>
            </a:xfrm>
            <a:custGeom>
              <a:avLst/>
              <a:gdLst/>
              <a:ahLst/>
              <a:cxnLst/>
              <a:rect l="l" t="t" r="r" b="b"/>
              <a:pathLst>
                <a:path w="4779" h="6281" extrusionOk="0">
                  <a:moveTo>
                    <a:pt x="205" y="6281"/>
                  </a:moveTo>
                  <a:lnTo>
                    <a:pt x="4779" y="137"/>
                  </a:lnTo>
                  <a:lnTo>
                    <a:pt x="4779" y="137"/>
                  </a:lnTo>
                  <a:lnTo>
                    <a:pt x="4642" y="1"/>
                  </a:lnTo>
                  <a:lnTo>
                    <a:pt x="4642" y="1"/>
                  </a:lnTo>
                  <a:lnTo>
                    <a:pt x="4574" y="1"/>
                  </a:lnTo>
                  <a:lnTo>
                    <a:pt x="4574" y="1"/>
                  </a:lnTo>
                  <a:lnTo>
                    <a:pt x="1" y="6144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1" name="Google Shape;11861;p60"/>
            <p:cNvSpPr/>
            <p:nvPr/>
          </p:nvSpPr>
          <p:spPr>
            <a:xfrm>
              <a:off x="1454969" y="2743784"/>
              <a:ext cx="159592" cy="220616"/>
            </a:xfrm>
            <a:custGeom>
              <a:avLst/>
              <a:gdLst/>
              <a:ahLst/>
              <a:cxnLst/>
              <a:rect l="l" t="t" r="r" b="b"/>
              <a:pathLst>
                <a:path w="4642" h="6417" extrusionOk="0">
                  <a:moveTo>
                    <a:pt x="4642" y="6280"/>
                  </a:moveTo>
                  <a:lnTo>
                    <a:pt x="205" y="1"/>
                  </a:lnTo>
                  <a:lnTo>
                    <a:pt x="205" y="1"/>
                  </a:lnTo>
                  <a:lnTo>
                    <a:pt x="0" y="205"/>
                  </a:lnTo>
                  <a:lnTo>
                    <a:pt x="0" y="205"/>
                  </a:lnTo>
                  <a:lnTo>
                    <a:pt x="4437" y="6417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2" name="Google Shape;11862;p60"/>
            <p:cNvSpPr/>
            <p:nvPr/>
          </p:nvSpPr>
          <p:spPr>
            <a:xfrm>
              <a:off x="2170692" y="2771942"/>
              <a:ext cx="44625" cy="107988"/>
            </a:xfrm>
            <a:custGeom>
              <a:avLst/>
              <a:gdLst/>
              <a:ahLst/>
              <a:cxnLst/>
              <a:rect l="l" t="t" r="r" b="b"/>
              <a:pathLst>
                <a:path w="1298" h="3141" extrusionOk="0">
                  <a:moveTo>
                    <a:pt x="1" y="3072"/>
                  </a:moveTo>
                  <a:lnTo>
                    <a:pt x="274" y="3141"/>
                  </a:lnTo>
                  <a:lnTo>
                    <a:pt x="1298" y="69"/>
                  </a:lnTo>
                  <a:lnTo>
                    <a:pt x="1298" y="69"/>
                  </a:lnTo>
                  <a:lnTo>
                    <a:pt x="1093" y="69"/>
                  </a:lnTo>
                  <a:lnTo>
                    <a:pt x="1093" y="1"/>
                  </a:lnTo>
                  <a:lnTo>
                    <a:pt x="1093" y="1"/>
                  </a:lnTo>
                  <a:lnTo>
                    <a:pt x="109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3" name="Google Shape;11863;p60"/>
            <p:cNvSpPr/>
            <p:nvPr/>
          </p:nvSpPr>
          <p:spPr>
            <a:xfrm>
              <a:off x="1752975" y="2764894"/>
              <a:ext cx="39950" cy="110360"/>
            </a:xfrm>
            <a:custGeom>
              <a:avLst/>
              <a:gdLst/>
              <a:ahLst/>
              <a:cxnLst/>
              <a:rect l="l" t="t" r="r" b="b"/>
              <a:pathLst>
                <a:path w="1162" h="3210" extrusionOk="0">
                  <a:moveTo>
                    <a:pt x="1161" y="3141"/>
                  </a:moveTo>
                  <a:lnTo>
                    <a:pt x="206" y="1"/>
                  </a:lnTo>
                  <a:lnTo>
                    <a:pt x="206" y="1"/>
                  </a:lnTo>
                  <a:lnTo>
                    <a:pt x="1" y="69"/>
                  </a:lnTo>
                  <a:lnTo>
                    <a:pt x="1" y="69"/>
                  </a:lnTo>
                  <a:lnTo>
                    <a:pt x="957" y="320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4" name="Google Shape;11864;p60"/>
            <p:cNvSpPr/>
            <p:nvPr/>
          </p:nvSpPr>
          <p:spPr>
            <a:xfrm>
              <a:off x="1370497" y="3830295"/>
              <a:ext cx="93892" cy="68107"/>
            </a:xfrm>
            <a:custGeom>
              <a:avLst/>
              <a:gdLst/>
              <a:ahLst/>
              <a:cxnLst/>
              <a:rect l="l" t="t" r="r" b="b"/>
              <a:pathLst>
                <a:path w="2731" h="1981" extrusionOk="0">
                  <a:moveTo>
                    <a:pt x="2594" y="1"/>
                  </a:moveTo>
                  <a:lnTo>
                    <a:pt x="0" y="1776"/>
                  </a:lnTo>
                  <a:lnTo>
                    <a:pt x="0" y="1776"/>
                  </a:lnTo>
                  <a:lnTo>
                    <a:pt x="137" y="1980"/>
                  </a:lnTo>
                  <a:lnTo>
                    <a:pt x="137" y="1980"/>
                  </a:lnTo>
                  <a:lnTo>
                    <a:pt x="2730" y="6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5" name="Google Shape;11865;p60"/>
            <p:cNvSpPr/>
            <p:nvPr/>
          </p:nvSpPr>
          <p:spPr>
            <a:xfrm>
              <a:off x="1975929" y="2579517"/>
              <a:ext cx="11758" cy="265207"/>
            </a:xfrm>
            <a:custGeom>
              <a:avLst/>
              <a:gdLst/>
              <a:ahLst/>
              <a:cxnLst/>
              <a:rect l="l" t="t" r="r" b="b"/>
              <a:pathLst>
                <a:path w="342" h="7714" extrusionOk="0">
                  <a:moveTo>
                    <a:pt x="0" y="7714"/>
                  </a:moveTo>
                  <a:lnTo>
                    <a:pt x="205" y="7714"/>
                  </a:lnTo>
                  <a:lnTo>
                    <a:pt x="342" y="69"/>
                  </a:lnTo>
                  <a:lnTo>
                    <a:pt x="69" y="69"/>
                  </a:lnTo>
                  <a:lnTo>
                    <a:pt x="69" y="1"/>
                  </a:lnTo>
                  <a:lnTo>
                    <a:pt x="69" y="69"/>
                  </a:lnTo>
                  <a:lnTo>
                    <a:pt x="69" y="6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6" name="Google Shape;11866;p60"/>
            <p:cNvSpPr/>
            <p:nvPr/>
          </p:nvSpPr>
          <p:spPr>
            <a:xfrm>
              <a:off x="1124096" y="3654304"/>
              <a:ext cx="253449" cy="86878"/>
            </a:xfrm>
            <a:custGeom>
              <a:avLst/>
              <a:gdLst/>
              <a:ahLst/>
              <a:cxnLst/>
              <a:rect l="l" t="t" r="r" b="b"/>
              <a:pathLst>
                <a:path w="7372" h="2527" extrusionOk="0">
                  <a:moveTo>
                    <a:pt x="7304" y="1"/>
                  </a:moveTo>
                  <a:lnTo>
                    <a:pt x="0" y="2253"/>
                  </a:lnTo>
                  <a:lnTo>
                    <a:pt x="0" y="2253"/>
                  </a:lnTo>
                  <a:cubicBezTo>
                    <a:pt x="0" y="2390"/>
                    <a:pt x="68" y="2458"/>
                    <a:pt x="68" y="2526"/>
                  </a:cubicBezTo>
                  <a:lnTo>
                    <a:pt x="68" y="2526"/>
                  </a:lnTo>
                  <a:lnTo>
                    <a:pt x="68" y="2526"/>
                  </a:lnTo>
                  <a:lnTo>
                    <a:pt x="68" y="2526"/>
                  </a:lnTo>
                  <a:lnTo>
                    <a:pt x="7372" y="205"/>
                  </a:lnTo>
                  <a:cubicBezTo>
                    <a:pt x="7372" y="137"/>
                    <a:pt x="7304" y="69"/>
                    <a:pt x="730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7" name="Google Shape;11867;p60"/>
            <p:cNvSpPr/>
            <p:nvPr/>
          </p:nvSpPr>
          <p:spPr>
            <a:xfrm>
              <a:off x="2332621" y="3978164"/>
              <a:ext cx="159592" cy="220616"/>
            </a:xfrm>
            <a:custGeom>
              <a:avLst/>
              <a:gdLst/>
              <a:ahLst/>
              <a:cxnLst/>
              <a:rect l="l" t="t" r="r" b="b"/>
              <a:pathLst>
                <a:path w="4642" h="6417" extrusionOk="0">
                  <a:moveTo>
                    <a:pt x="0" y="137"/>
                  </a:moveTo>
                  <a:lnTo>
                    <a:pt x="4437" y="6416"/>
                  </a:lnTo>
                  <a:lnTo>
                    <a:pt x="4437" y="6416"/>
                  </a:lnTo>
                  <a:lnTo>
                    <a:pt x="4642" y="6280"/>
                  </a:lnTo>
                  <a:lnTo>
                    <a:pt x="4642" y="6280"/>
                  </a:lnTo>
                  <a:lnTo>
                    <a:pt x="20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8" name="Google Shape;11868;p60"/>
            <p:cNvSpPr/>
            <p:nvPr/>
          </p:nvSpPr>
          <p:spPr>
            <a:xfrm>
              <a:off x="2154258" y="4067311"/>
              <a:ext cx="39950" cy="110325"/>
            </a:xfrm>
            <a:custGeom>
              <a:avLst/>
              <a:gdLst/>
              <a:ahLst/>
              <a:cxnLst/>
              <a:rect l="l" t="t" r="r" b="b"/>
              <a:pathLst>
                <a:path w="1162" h="3209" extrusionOk="0">
                  <a:moveTo>
                    <a:pt x="1" y="69"/>
                  </a:moveTo>
                  <a:lnTo>
                    <a:pt x="888" y="3209"/>
                  </a:lnTo>
                  <a:lnTo>
                    <a:pt x="888" y="3209"/>
                  </a:lnTo>
                  <a:lnTo>
                    <a:pt x="1161" y="3072"/>
                  </a:lnTo>
                  <a:lnTo>
                    <a:pt x="1161" y="3072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9" name="Google Shape;11869;p60"/>
            <p:cNvSpPr/>
            <p:nvPr/>
          </p:nvSpPr>
          <p:spPr>
            <a:xfrm>
              <a:off x="2567299" y="3666028"/>
              <a:ext cx="251112" cy="93926"/>
            </a:xfrm>
            <a:custGeom>
              <a:avLst/>
              <a:gdLst/>
              <a:ahLst/>
              <a:cxnLst/>
              <a:rect l="l" t="t" r="r" b="b"/>
              <a:pathLst>
                <a:path w="7304" h="2732" extrusionOk="0">
                  <a:moveTo>
                    <a:pt x="68" y="1"/>
                  </a:moveTo>
                  <a:cubicBezTo>
                    <a:pt x="0" y="1"/>
                    <a:pt x="0" y="1"/>
                    <a:pt x="68" y="69"/>
                  </a:cubicBezTo>
                  <a:cubicBezTo>
                    <a:pt x="0" y="137"/>
                    <a:pt x="0" y="206"/>
                    <a:pt x="0" y="274"/>
                  </a:cubicBezTo>
                  <a:lnTo>
                    <a:pt x="7167" y="2731"/>
                  </a:lnTo>
                  <a:lnTo>
                    <a:pt x="7167" y="2731"/>
                  </a:lnTo>
                  <a:lnTo>
                    <a:pt x="7304" y="2458"/>
                  </a:lnTo>
                  <a:lnTo>
                    <a:pt x="7304" y="239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0" name="Google Shape;11870;p60"/>
            <p:cNvSpPr/>
            <p:nvPr/>
          </p:nvSpPr>
          <p:spPr>
            <a:xfrm>
              <a:off x="1729527" y="4062635"/>
              <a:ext cx="44625" cy="105615"/>
            </a:xfrm>
            <a:custGeom>
              <a:avLst/>
              <a:gdLst/>
              <a:ahLst/>
              <a:cxnLst/>
              <a:rect l="l" t="t" r="r" b="b"/>
              <a:pathLst>
                <a:path w="1298" h="3072" extrusionOk="0">
                  <a:moveTo>
                    <a:pt x="1093" y="0"/>
                  </a:moveTo>
                  <a:lnTo>
                    <a:pt x="0" y="3004"/>
                  </a:lnTo>
                  <a:lnTo>
                    <a:pt x="0" y="3004"/>
                  </a:lnTo>
                  <a:lnTo>
                    <a:pt x="273" y="3072"/>
                  </a:lnTo>
                  <a:lnTo>
                    <a:pt x="273" y="3072"/>
                  </a:lnTo>
                  <a:lnTo>
                    <a:pt x="1297" y="6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1" name="Google Shape;11871;p60"/>
            <p:cNvSpPr/>
            <p:nvPr/>
          </p:nvSpPr>
          <p:spPr>
            <a:xfrm>
              <a:off x="1438535" y="3971116"/>
              <a:ext cx="166640" cy="215906"/>
            </a:xfrm>
            <a:custGeom>
              <a:avLst/>
              <a:gdLst/>
              <a:ahLst/>
              <a:cxnLst/>
              <a:rect l="l" t="t" r="r" b="b"/>
              <a:pathLst>
                <a:path w="4847" h="6280" extrusionOk="0">
                  <a:moveTo>
                    <a:pt x="4574" y="0"/>
                  </a:moveTo>
                  <a:lnTo>
                    <a:pt x="1" y="6143"/>
                  </a:lnTo>
                  <a:lnTo>
                    <a:pt x="1" y="6143"/>
                  </a:lnTo>
                  <a:lnTo>
                    <a:pt x="274" y="6280"/>
                  </a:lnTo>
                  <a:lnTo>
                    <a:pt x="274" y="6280"/>
                  </a:lnTo>
                  <a:lnTo>
                    <a:pt x="4847" y="137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2" name="Google Shape;11872;p60"/>
            <p:cNvSpPr/>
            <p:nvPr/>
          </p:nvSpPr>
          <p:spPr>
            <a:xfrm>
              <a:off x="1959495" y="4095468"/>
              <a:ext cx="9420" cy="265207"/>
            </a:xfrm>
            <a:custGeom>
              <a:avLst/>
              <a:gdLst/>
              <a:ahLst/>
              <a:cxnLst/>
              <a:rect l="l" t="t" r="r" b="b"/>
              <a:pathLst>
                <a:path w="274" h="7714" extrusionOk="0">
                  <a:moveTo>
                    <a:pt x="69" y="69"/>
                  </a:moveTo>
                  <a:lnTo>
                    <a:pt x="1" y="7714"/>
                  </a:lnTo>
                  <a:lnTo>
                    <a:pt x="1" y="7714"/>
                  </a:lnTo>
                  <a:lnTo>
                    <a:pt x="274" y="7714"/>
                  </a:lnTo>
                  <a:lnTo>
                    <a:pt x="27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3" name="Google Shape;11873;p60"/>
            <p:cNvSpPr/>
            <p:nvPr/>
          </p:nvSpPr>
          <p:spPr>
            <a:xfrm>
              <a:off x="1973591" y="2865833"/>
              <a:ext cx="9420" cy="211231"/>
            </a:xfrm>
            <a:custGeom>
              <a:avLst/>
              <a:gdLst/>
              <a:ahLst/>
              <a:cxnLst/>
              <a:rect l="l" t="t" r="r" b="b"/>
              <a:pathLst>
                <a:path w="274" h="6144" extrusionOk="0">
                  <a:moveTo>
                    <a:pt x="0" y="6143"/>
                  </a:moveTo>
                  <a:lnTo>
                    <a:pt x="205" y="6143"/>
                  </a:lnTo>
                  <a:lnTo>
                    <a:pt x="273" y="0"/>
                  </a:lnTo>
                  <a:lnTo>
                    <a:pt x="6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4" name="Google Shape;11874;p60"/>
            <p:cNvSpPr/>
            <p:nvPr/>
          </p:nvSpPr>
          <p:spPr>
            <a:xfrm>
              <a:off x="1619236" y="2976124"/>
              <a:ext cx="126759" cy="176026"/>
            </a:xfrm>
            <a:custGeom>
              <a:avLst/>
              <a:gdLst/>
              <a:ahLst/>
              <a:cxnLst/>
              <a:rect l="l" t="t" r="r" b="b"/>
              <a:pathLst>
                <a:path w="3687" h="5120" extrusionOk="0">
                  <a:moveTo>
                    <a:pt x="2458" y="3550"/>
                  </a:moveTo>
                  <a:lnTo>
                    <a:pt x="3550" y="5119"/>
                  </a:lnTo>
                  <a:lnTo>
                    <a:pt x="3686" y="4983"/>
                  </a:lnTo>
                  <a:lnTo>
                    <a:pt x="205" y="0"/>
                  </a:lnTo>
                  <a:lnTo>
                    <a:pt x="0" y="137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5" name="Google Shape;11875;p60"/>
            <p:cNvSpPr/>
            <p:nvPr/>
          </p:nvSpPr>
          <p:spPr>
            <a:xfrm>
              <a:off x="1609851" y="3785705"/>
              <a:ext cx="129097" cy="173688"/>
            </a:xfrm>
            <a:custGeom>
              <a:avLst/>
              <a:gdLst/>
              <a:ahLst/>
              <a:cxnLst/>
              <a:rect l="l" t="t" r="r" b="b"/>
              <a:pathLst>
                <a:path w="3755" h="5052" extrusionOk="0">
                  <a:moveTo>
                    <a:pt x="3754" y="137"/>
                  </a:moveTo>
                  <a:lnTo>
                    <a:pt x="3686" y="1"/>
                  </a:lnTo>
                  <a:lnTo>
                    <a:pt x="0" y="4915"/>
                  </a:lnTo>
                  <a:lnTo>
                    <a:pt x="205" y="5052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6" name="Google Shape;11876;p60"/>
            <p:cNvSpPr/>
            <p:nvPr/>
          </p:nvSpPr>
          <p:spPr>
            <a:xfrm>
              <a:off x="1792890" y="2893991"/>
              <a:ext cx="65735" cy="201845"/>
            </a:xfrm>
            <a:custGeom>
              <a:avLst/>
              <a:gdLst/>
              <a:ahLst/>
              <a:cxnLst/>
              <a:rect l="l" t="t" r="r" b="b"/>
              <a:pathLst>
                <a:path w="1912" h="5871" extrusionOk="0">
                  <a:moveTo>
                    <a:pt x="1775" y="5870"/>
                  </a:moveTo>
                  <a:lnTo>
                    <a:pt x="1912" y="5802"/>
                  </a:lnTo>
                  <a:lnTo>
                    <a:pt x="205" y="0"/>
                  </a:lnTo>
                  <a:lnTo>
                    <a:pt x="0" y="68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7" name="Google Shape;11877;p60"/>
            <p:cNvSpPr/>
            <p:nvPr/>
          </p:nvSpPr>
          <p:spPr>
            <a:xfrm>
              <a:off x="1476078" y="3696557"/>
              <a:ext cx="176026" cy="124387"/>
            </a:xfrm>
            <a:custGeom>
              <a:avLst/>
              <a:gdLst/>
              <a:ahLst/>
              <a:cxnLst/>
              <a:rect l="l" t="t" r="r" b="b"/>
              <a:pathLst>
                <a:path w="5120" h="3618" extrusionOk="0">
                  <a:moveTo>
                    <a:pt x="5120" y="68"/>
                  </a:moveTo>
                  <a:lnTo>
                    <a:pt x="5052" y="0"/>
                  </a:lnTo>
                  <a:lnTo>
                    <a:pt x="1" y="3481"/>
                  </a:lnTo>
                  <a:lnTo>
                    <a:pt x="137" y="3618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8" name="Google Shape;11878;p60"/>
            <p:cNvSpPr/>
            <p:nvPr/>
          </p:nvSpPr>
          <p:spPr>
            <a:xfrm>
              <a:off x="2485165" y="3041825"/>
              <a:ext cx="93892" cy="72782"/>
            </a:xfrm>
            <a:custGeom>
              <a:avLst/>
              <a:gdLst/>
              <a:ahLst/>
              <a:cxnLst/>
              <a:rect l="l" t="t" r="r" b="b"/>
              <a:pathLst>
                <a:path w="2731" h="2117" extrusionOk="0">
                  <a:moveTo>
                    <a:pt x="68" y="2116"/>
                  </a:moveTo>
                  <a:lnTo>
                    <a:pt x="2730" y="205"/>
                  </a:lnTo>
                  <a:lnTo>
                    <a:pt x="2730" y="205"/>
                  </a:lnTo>
                  <a:lnTo>
                    <a:pt x="2594" y="69"/>
                  </a:lnTo>
                  <a:lnTo>
                    <a:pt x="2594" y="69"/>
                  </a:lnTo>
                  <a:lnTo>
                    <a:pt x="2594" y="0"/>
                  </a:lnTo>
                  <a:lnTo>
                    <a:pt x="2594" y="0"/>
                  </a:lnTo>
                  <a:lnTo>
                    <a:pt x="0" y="1912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9" name="Google Shape;11879;p60"/>
            <p:cNvSpPr/>
            <p:nvPr/>
          </p:nvSpPr>
          <p:spPr>
            <a:xfrm>
              <a:off x="2097943" y="2896328"/>
              <a:ext cx="75120" cy="201845"/>
            </a:xfrm>
            <a:custGeom>
              <a:avLst/>
              <a:gdLst/>
              <a:ahLst/>
              <a:cxnLst/>
              <a:rect l="l" t="t" r="r" b="b"/>
              <a:pathLst>
                <a:path w="2185" h="5871" extrusionOk="0">
                  <a:moveTo>
                    <a:pt x="1" y="5802"/>
                  </a:moveTo>
                  <a:lnTo>
                    <a:pt x="137" y="5871"/>
                  </a:lnTo>
                  <a:lnTo>
                    <a:pt x="2185" y="137"/>
                  </a:lnTo>
                  <a:lnTo>
                    <a:pt x="198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0" name="Google Shape;11880;p60"/>
            <p:cNvSpPr/>
            <p:nvPr/>
          </p:nvSpPr>
          <p:spPr>
            <a:xfrm>
              <a:off x="2295078" y="3119248"/>
              <a:ext cx="173688" cy="126759"/>
            </a:xfrm>
            <a:custGeom>
              <a:avLst/>
              <a:gdLst/>
              <a:ahLst/>
              <a:cxnLst/>
              <a:rect l="l" t="t" r="r" b="b"/>
              <a:pathLst>
                <a:path w="5052" h="3687" extrusionOk="0">
                  <a:moveTo>
                    <a:pt x="0" y="3618"/>
                  </a:moveTo>
                  <a:lnTo>
                    <a:pt x="69" y="3687"/>
                  </a:lnTo>
                  <a:lnTo>
                    <a:pt x="5051" y="206"/>
                  </a:lnTo>
                  <a:lnTo>
                    <a:pt x="4915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1" name="Google Shape;11881;p60"/>
            <p:cNvSpPr/>
            <p:nvPr/>
          </p:nvSpPr>
          <p:spPr>
            <a:xfrm>
              <a:off x="2205897" y="2983138"/>
              <a:ext cx="131435" cy="171350"/>
            </a:xfrm>
            <a:custGeom>
              <a:avLst/>
              <a:gdLst/>
              <a:ahLst/>
              <a:cxnLst/>
              <a:rect l="l" t="t" r="r" b="b"/>
              <a:pathLst>
                <a:path w="3823" h="4984" extrusionOk="0">
                  <a:moveTo>
                    <a:pt x="1" y="4915"/>
                  </a:moveTo>
                  <a:lnTo>
                    <a:pt x="137" y="4984"/>
                  </a:lnTo>
                  <a:lnTo>
                    <a:pt x="3823" y="137"/>
                  </a:lnTo>
                  <a:lnTo>
                    <a:pt x="3618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2" name="Google Shape;11882;p60"/>
            <p:cNvSpPr/>
            <p:nvPr/>
          </p:nvSpPr>
          <p:spPr>
            <a:xfrm>
              <a:off x="2367826" y="3473603"/>
              <a:ext cx="211231" cy="9420"/>
            </a:xfrm>
            <a:custGeom>
              <a:avLst/>
              <a:gdLst/>
              <a:ahLst/>
              <a:cxnLst/>
              <a:rect l="l" t="t" r="r" b="b"/>
              <a:pathLst>
                <a:path w="6144" h="274" extrusionOk="0">
                  <a:moveTo>
                    <a:pt x="0" y="1"/>
                  </a:moveTo>
                  <a:lnTo>
                    <a:pt x="0" y="137"/>
                  </a:lnTo>
                  <a:lnTo>
                    <a:pt x="6143" y="274"/>
                  </a:lnTo>
                  <a:lnTo>
                    <a:pt x="6143" y="6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3" name="Google Shape;11883;p60"/>
            <p:cNvSpPr/>
            <p:nvPr/>
          </p:nvSpPr>
          <p:spPr>
            <a:xfrm>
              <a:off x="2600132" y="3478313"/>
              <a:ext cx="110325" cy="9420"/>
            </a:xfrm>
            <a:custGeom>
              <a:avLst/>
              <a:gdLst/>
              <a:ahLst/>
              <a:cxnLst/>
              <a:rect l="l" t="t" r="r" b="b"/>
              <a:pathLst>
                <a:path w="3209" h="274" extrusionOk="0">
                  <a:moveTo>
                    <a:pt x="3209" y="205"/>
                  </a:moveTo>
                  <a:lnTo>
                    <a:pt x="3209" y="205"/>
                  </a:lnTo>
                  <a:lnTo>
                    <a:pt x="3209" y="0"/>
                  </a:lnTo>
                  <a:lnTo>
                    <a:pt x="3209" y="0"/>
                  </a:lnTo>
                  <a:lnTo>
                    <a:pt x="3209" y="0"/>
                  </a:lnTo>
                  <a:lnTo>
                    <a:pt x="3209" y="0"/>
                  </a:lnTo>
                  <a:lnTo>
                    <a:pt x="1" y="0"/>
                  </a:lnTo>
                  <a:cubicBezTo>
                    <a:pt x="1" y="68"/>
                    <a:pt x="1" y="137"/>
                    <a:pt x="1" y="205"/>
                  </a:cubicBezTo>
                  <a:lnTo>
                    <a:pt x="3209" y="273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4" name="Google Shape;11884;p60"/>
            <p:cNvSpPr/>
            <p:nvPr/>
          </p:nvSpPr>
          <p:spPr>
            <a:xfrm>
              <a:off x="2201221" y="3790415"/>
              <a:ext cx="124387" cy="176026"/>
            </a:xfrm>
            <a:custGeom>
              <a:avLst/>
              <a:gdLst/>
              <a:ahLst/>
              <a:cxnLst/>
              <a:rect l="l" t="t" r="r" b="b"/>
              <a:pathLst>
                <a:path w="3618" h="5120" extrusionOk="0">
                  <a:moveTo>
                    <a:pt x="68" y="0"/>
                  </a:moveTo>
                  <a:lnTo>
                    <a:pt x="0" y="137"/>
                  </a:lnTo>
                  <a:lnTo>
                    <a:pt x="3481" y="5120"/>
                  </a:lnTo>
                  <a:lnTo>
                    <a:pt x="3618" y="4983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5" name="Google Shape;11885;p60"/>
            <p:cNvSpPr/>
            <p:nvPr/>
          </p:nvSpPr>
          <p:spPr>
            <a:xfrm>
              <a:off x="2086220" y="3846729"/>
              <a:ext cx="68072" cy="204183"/>
            </a:xfrm>
            <a:custGeom>
              <a:avLst/>
              <a:gdLst/>
              <a:ahLst/>
              <a:cxnLst/>
              <a:rect l="l" t="t" r="r" b="b"/>
              <a:pathLst>
                <a:path w="1980" h="5939" extrusionOk="0">
                  <a:moveTo>
                    <a:pt x="205" y="1"/>
                  </a:moveTo>
                  <a:lnTo>
                    <a:pt x="0" y="69"/>
                  </a:lnTo>
                  <a:lnTo>
                    <a:pt x="1775" y="5939"/>
                  </a:lnTo>
                  <a:lnTo>
                    <a:pt x="1980" y="587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6" name="Google Shape;11886;p60"/>
            <p:cNvSpPr/>
            <p:nvPr/>
          </p:nvSpPr>
          <p:spPr>
            <a:xfrm>
              <a:off x="1774118" y="3844391"/>
              <a:ext cx="72782" cy="199507"/>
            </a:xfrm>
            <a:custGeom>
              <a:avLst/>
              <a:gdLst/>
              <a:ahLst/>
              <a:cxnLst/>
              <a:rect l="l" t="t" r="r" b="b"/>
              <a:pathLst>
                <a:path w="2117" h="5803" extrusionOk="0">
                  <a:moveTo>
                    <a:pt x="2116" y="69"/>
                  </a:moveTo>
                  <a:lnTo>
                    <a:pt x="1980" y="0"/>
                  </a:lnTo>
                  <a:lnTo>
                    <a:pt x="0" y="5734"/>
                  </a:lnTo>
                  <a:lnTo>
                    <a:pt x="205" y="5802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7" name="Google Shape;11887;p60"/>
            <p:cNvSpPr/>
            <p:nvPr/>
          </p:nvSpPr>
          <p:spPr>
            <a:xfrm>
              <a:off x="1961833" y="3865501"/>
              <a:ext cx="9420" cy="211231"/>
            </a:xfrm>
            <a:custGeom>
              <a:avLst/>
              <a:gdLst/>
              <a:ahLst/>
              <a:cxnLst/>
              <a:rect l="l" t="t" r="r" b="b"/>
              <a:pathLst>
                <a:path w="274" h="6144" extrusionOk="0">
                  <a:moveTo>
                    <a:pt x="274" y="2117"/>
                  </a:moveTo>
                  <a:lnTo>
                    <a:pt x="274" y="1"/>
                  </a:lnTo>
                  <a:lnTo>
                    <a:pt x="137" y="1"/>
                  </a:lnTo>
                  <a:lnTo>
                    <a:pt x="1" y="6144"/>
                  </a:lnTo>
                  <a:lnTo>
                    <a:pt x="274" y="6144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8" name="Google Shape;11888;p60"/>
            <p:cNvSpPr/>
            <p:nvPr/>
          </p:nvSpPr>
          <p:spPr>
            <a:xfrm>
              <a:off x="1961833" y="2563083"/>
              <a:ext cx="39950" cy="37577"/>
            </a:xfrm>
            <a:custGeom>
              <a:avLst/>
              <a:gdLst/>
              <a:ahLst/>
              <a:cxnLst/>
              <a:rect l="l" t="t" r="r" b="b"/>
              <a:pathLst>
                <a:path w="1162" h="1093" extrusionOk="0">
                  <a:moveTo>
                    <a:pt x="1161" y="547"/>
                  </a:moveTo>
                  <a:cubicBezTo>
                    <a:pt x="1161" y="820"/>
                    <a:pt x="888" y="1093"/>
                    <a:pt x="615" y="1093"/>
                  </a:cubicBezTo>
                  <a:cubicBezTo>
                    <a:pt x="274" y="1093"/>
                    <a:pt x="1" y="820"/>
                    <a:pt x="1" y="547"/>
                  </a:cubicBezTo>
                  <a:cubicBezTo>
                    <a:pt x="1" y="206"/>
                    <a:pt x="274" y="1"/>
                    <a:pt x="615" y="1"/>
                  </a:cubicBezTo>
                  <a:cubicBezTo>
                    <a:pt x="888" y="1"/>
                    <a:pt x="1161" y="206"/>
                    <a:pt x="1161" y="547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9" name="Google Shape;11889;p60"/>
            <p:cNvSpPr/>
            <p:nvPr/>
          </p:nvSpPr>
          <p:spPr>
            <a:xfrm>
              <a:off x="2799605" y="3182611"/>
              <a:ext cx="44625" cy="42287"/>
            </a:xfrm>
            <a:custGeom>
              <a:avLst/>
              <a:gdLst/>
              <a:ahLst/>
              <a:cxnLst/>
              <a:rect l="l" t="t" r="r" b="b"/>
              <a:pathLst>
                <a:path w="1298" h="1230" extrusionOk="0">
                  <a:moveTo>
                    <a:pt x="820" y="1161"/>
                  </a:moveTo>
                  <a:cubicBezTo>
                    <a:pt x="547" y="1229"/>
                    <a:pt x="205" y="1093"/>
                    <a:pt x="137" y="820"/>
                  </a:cubicBezTo>
                  <a:cubicBezTo>
                    <a:pt x="1" y="479"/>
                    <a:pt x="205" y="206"/>
                    <a:pt x="478" y="69"/>
                  </a:cubicBezTo>
                  <a:cubicBezTo>
                    <a:pt x="751" y="1"/>
                    <a:pt x="1093" y="137"/>
                    <a:pt x="1161" y="410"/>
                  </a:cubicBezTo>
                  <a:cubicBezTo>
                    <a:pt x="1298" y="752"/>
                    <a:pt x="1093" y="1025"/>
                    <a:pt x="820" y="116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0" name="Google Shape;11890;p60"/>
            <p:cNvSpPr/>
            <p:nvPr/>
          </p:nvSpPr>
          <p:spPr>
            <a:xfrm>
              <a:off x="1100614" y="3715329"/>
              <a:ext cx="44625" cy="46963"/>
            </a:xfrm>
            <a:custGeom>
              <a:avLst/>
              <a:gdLst/>
              <a:ahLst/>
              <a:cxnLst/>
              <a:rect l="l" t="t" r="r" b="b"/>
              <a:pathLst>
                <a:path w="1298" h="1366" extrusionOk="0">
                  <a:moveTo>
                    <a:pt x="888" y="1229"/>
                  </a:moveTo>
                  <a:cubicBezTo>
                    <a:pt x="410" y="1365"/>
                    <a:pt x="0" y="888"/>
                    <a:pt x="205" y="478"/>
                  </a:cubicBezTo>
                  <a:cubicBezTo>
                    <a:pt x="410" y="0"/>
                    <a:pt x="1093" y="68"/>
                    <a:pt x="1229" y="546"/>
                  </a:cubicBezTo>
                  <a:cubicBezTo>
                    <a:pt x="1297" y="819"/>
                    <a:pt x="1161" y="1161"/>
                    <a:pt x="888" y="1229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1" name="Google Shape;11891;p60"/>
            <p:cNvSpPr/>
            <p:nvPr/>
          </p:nvSpPr>
          <p:spPr>
            <a:xfrm>
              <a:off x="2466394" y="4175264"/>
              <a:ext cx="44625" cy="42287"/>
            </a:xfrm>
            <a:custGeom>
              <a:avLst/>
              <a:gdLst/>
              <a:ahLst/>
              <a:cxnLst/>
              <a:rect l="l" t="t" r="r" b="b"/>
              <a:pathLst>
                <a:path w="1298" h="1230" extrusionOk="0">
                  <a:moveTo>
                    <a:pt x="205" y="956"/>
                  </a:moveTo>
                  <a:cubicBezTo>
                    <a:pt x="0" y="683"/>
                    <a:pt x="68" y="342"/>
                    <a:pt x="341" y="205"/>
                  </a:cubicBezTo>
                  <a:cubicBezTo>
                    <a:pt x="614" y="1"/>
                    <a:pt x="956" y="69"/>
                    <a:pt x="1092" y="274"/>
                  </a:cubicBezTo>
                  <a:cubicBezTo>
                    <a:pt x="1297" y="547"/>
                    <a:pt x="1229" y="888"/>
                    <a:pt x="1024" y="1093"/>
                  </a:cubicBezTo>
                  <a:cubicBezTo>
                    <a:pt x="751" y="1229"/>
                    <a:pt x="410" y="1229"/>
                    <a:pt x="205" y="956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2" name="Google Shape;11892;p60"/>
            <p:cNvSpPr/>
            <p:nvPr/>
          </p:nvSpPr>
          <p:spPr>
            <a:xfrm>
              <a:off x="1431487" y="2717965"/>
              <a:ext cx="46963" cy="49335"/>
            </a:xfrm>
            <a:custGeom>
              <a:avLst/>
              <a:gdLst/>
              <a:ahLst/>
              <a:cxnLst/>
              <a:rect l="l" t="t" r="r" b="b"/>
              <a:pathLst>
                <a:path w="1366" h="1435" extrusionOk="0">
                  <a:moveTo>
                    <a:pt x="274" y="1161"/>
                  </a:moveTo>
                  <a:cubicBezTo>
                    <a:pt x="1" y="547"/>
                    <a:pt x="752" y="1"/>
                    <a:pt x="1229" y="479"/>
                  </a:cubicBezTo>
                  <a:cubicBezTo>
                    <a:pt x="1366" y="752"/>
                    <a:pt x="1298" y="1093"/>
                    <a:pt x="1093" y="1298"/>
                  </a:cubicBezTo>
                  <a:cubicBezTo>
                    <a:pt x="820" y="1434"/>
                    <a:pt x="479" y="1434"/>
                    <a:pt x="274" y="116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3" name="Google Shape;11893;p60"/>
            <p:cNvSpPr/>
            <p:nvPr/>
          </p:nvSpPr>
          <p:spPr>
            <a:xfrm>
              <a:off x="1412716" y="4154155"/>
              <a:ext cx="61059" cy="63397"/>
            </a:xfrm>
            <a:custGeom>
              <a:avLst/>
              <a:gdLst/>
              <a:ahLst/>
              <a:cxnLst/>
              <a:rect l="l" t="t" r="r" b="b"/>
              <a:pathLst>
                <a:path w="1776" h="1844" extrusionOk="0">
                  <a:moveTo>
                    <a:pt x="478" y="615"/>
                  </a:moveTo>
                  <a:cubicBezTo>
                    <a:pt x="888" y="0"/>
                    <a:pt x="1775" y="683"/>
                    <a:pt x="1366" y="1297"/>
                  </a:cubicBezTo>
                  <a:cubicBezTo>
                    <a:pt x="888" y="1843"/>
                    <a:pt x="1" y="1229"/>
                    <a:pt x="478" y="615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4" name="Google Shape;11894;p60"/>
            <p:cNvSpPr/>
            <p:nvPr/>
          </p:nvSpPr>
          <p:spPr>
            <a:xfrm>
              <a:off x="2473407" y="2725013"/>
              <a:ext cx="61059" cy="63397"/>
            </a:xfrm>
            <a:custGeom>
              <a:avLst/>
              <a:gdLst/>
              <a:ahLst/>
              <a:cxnLst/>
              <a:rect l="l" t="t" r="r" b="b"/>
              <a:pathLst>
                <a:path w="1776" h="1844" extrusionOk="0">
                  <a:moveTo>
                    <a:pt x="410" y="615"/>
                  </a:moveTo>
                  <a:cubicBezTo>
                    <a:pt x="888" y="1"/>
                    <a:pt x="1776" y="683"/>
                    <a:pt x="1366" y="1297"/>
                  </a:cubicBezTo>
                  <a:cubicBezTo>
                    <a:pt x="888" y="1844"/>
                    <a:pt x="1" y="1229"/>
                    <a:pt x="410" y="615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5" name="Google Shape;11895;p60"/>
            <p:cNvSpPr/>
            <p:nvPr/>
          </p:nvSpPr>
          <p:spPr>
            <a:xfrm>
              <a:off x="1105324" y="3168549"/>
              <a:ext cx="46963" cy="46963"/>
            </a:xfrm>
            <a:custGeom>
              <a:avLst/>
              <a:gdLst/>
              <a:ahLst/>
              <a:cxnLst/>
              <a:rect l="l" t="t" r="r" b="b"/>
              <a:pathLst>
                <a:path w="1366" h="1366" extrusionOk="0">
                  <a:moveTo>
                    <a:pt x="887" y="137"/>
                  </a:moveTo>
                  <a:cubicBezTo>
                    <a:pt x="1297" y="273"/>
                    <a:pt x="1365" y="888"/>
                    <a:pt x="887" y="1161"/>
                  </a:cubicBezTo>
                  <a:cubicBezTo>
                    <a:pt x="478" y="1365"/>
                    <a:pt x="0" y="888"/>
                    <a:pt x="137" y="478"/>
                  </a:cubicBezTo>
                  <a:cubicBezTo>
                    <a:pt x="273" y="137"/>
                    <a:pt x="546" y="0"/>
                    <a:pt x="887" y="137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6" name="Google Shape;11896;p60"/>
            <p:cNvSpPr/>
            <p:nvPr/>
          </p:nvSpPr>
          <p:spPr>
            <a:xfrm>
              <a:off x="2794929" y="3731762"/>
              <a:ext cx="46963" cy="46963"/>
            </a:xfrm>
            <a:custGeom>
              <a:avLst/>
              <a:gdLst/>
              <a:ahLst/>
              <a:cxnLst/>
              <a:rect l="l" t="t" r="r" b="b"/>
              <a:pathLst>
                <a:path w="1366" h="1366" extrusionOk="0">
                  <a:moveTo>
                    <a:pt x="819" y="68"/>
                  </a:moveTo>
                  <a:cubicBezTo>
                    <a:pt x="1297" y="273"/>
                    <a:pt x="1365" y="887"/>
                    <a:pt x="887" y="1092"/>
                  </a:cubicBezTo>
                  <a:cubicBezTo>
                    <a:pt x="478" y="1365"/>
                    <a:pt x="0" y="887"/>
                    <a:pt x="137" y="478"/>
                  </a:cubicBezTo>
                  <a:cubicBezTo>
                    <a:pt x="205" y="137"/>
                    <a:pt x="546" y="0"/>
                    <a:pt x="819" y="68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7" name="Google Shape;11897;p60"/>
            <p:cNvSpPr/>
            <p:nvPr/>
          </p:nvSpPr>
          <p:spPr>
            <a:xfrm>
              <a:off x="2196511" y="2748494"/>
              <a:ext cx="35240" cy="35240"/>
            </a:xfrm>
            <a:custGeom>
              <a:avLst/>
              <a:gdLst/>
              <a:ahLst/>
              <a:cxnLst/>
              <a:rect l="l" t="t" r="r" b="b"/>
              <a:pathLst>
                <a:path w="1025" h="1025" extrusionOk="0">
                  <a:moveTo>
                    <a:pt x="956" y="614"/>
                  </a:moveTo>
                  <a:cubicBezTo>
                    <a:pt x="888" y="888"/>
                    <a:pt x="615" y="1024"/>
                    <a:pt x="342" y="956"/>
                  </a:cubicBezTo>
                  <a:cubicBezTo>
                    <a:pt x="137" y="888"/>
                    <a:pt x="1" y="614"/>
                    <a:pt x="69" y="341"/>
                  </a:cubicBezTo>
                  <a:cubicBezTo>
                    <a:pt x="137" y="68"/>
                    <a:pt x="410" y="0"/>
                    <a:pt x="683" y="68"/>
                  </a:cubicBezTo>
                  <a:cubicBezTo>
                    <a:pt x="888" y="137"/>
                    <a:pt x="1024" y="410"/>
                    <a:pt x="956" y="614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8" name="Google Shape;11898;p60"/>
            <p:cNvSpPr/>
            <p:nvPr/>
          </p:nvSpPr>
          <p:spPr>
            <a:xfrm>
              <a:off x="1717804" y="4158831"/>
              <a:ext cx="30529" cy="37577"/>
            </a:xfrm>
            <a:custGeom>
              <a:avLst/>
              <a:gdLst/>
              <a:ahLst/>
              <a:cxnLst/>
              <a:rect l="l" t="t" r="r" b="b"/>
              <a:pathLst>
                <a:path w="888" h="1093" extrusionOk="0">
                  <a:moveTo>
                    <a:pt x="887" y="683"/>
                  </a:moveTo>
                  <a:cubicBezTo>
                    <a:pt x="614" y="1093"/>
                    <a:pt x="0" y="888"/>
                    <a:pt x="0" y="410"/>
                  </a:cubicBezTo>
                  <a:cubicBezTo>
                    <a:pt x="273" y="1"/>
                    <a:pt x="887" y="206"/>
                    <a:pt x="887" y="68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9" name="Google Shape;11899;p60"/>
            <p:cNvSpPr/>
            <p:nvPr/>
          </p:nvSpPr>
          <p:spPr>
            <a:xfrm>
              <a:off x="2694024" y="3454831"/>
              <a:ext cx="39915" cy="42287"/>
            </a:xfrm>
            <a:custGeom>
              <a:avLst/>
              <a:gdLst/>
              <a:ahLst/>
              <a:cxnLst/>
              <a:rect l="l" t="t" r="r" b="b"/>
              <a:pathLst>
                <a:path w="1161" h="1230" extrusionOk="0">
                  <a:moveTo>
                    <a:pt x="751" y="1229"/>
                  </a:moveTo>
                  <a:cubicBezTo>
                    <a:pt x="0" y="1229"/>
                    <a:pt x="1160" y="1"/>
                    <a:pt x="1160" y="751"/>
                  </a:cubicBezTo>
                  <a:cubicBezTo>
                    <a:pt x="1160" y="1024"/>
                    <a:pt x="956" y="1229"/>
                    <a:pt x="751" y="1229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0" name="Google Shape;11900;p60"/>
            <p:cNvSpPr/>
            <p:nvPr/>
          </p:nvSpPr>
          <p:spPr>
            <a:xfrm>
              <a:off x="1210905" y="3433722"/>
              <a:ext cx="42287" cy="42253"/>
            </a:xfrm>
            <a:custGeom>
              <a:avLst/>
              <a:gdLst/>
              <a:ahLst/>
              <a:cxnLst/>
              <a:rect l="l" t="t" r="r" b="b"/>
              <a:pathLst>
                <a:path w="1230" h="1229" extrusionOk="0">
                  <a:moveTo>
                    <a:pt x="478" y="1229"/>
                  </a:moveTo>
                  <a:cubicBezTo>
                    <a:pt x="205" y="1229"/>
                    <a:pt x="1" y="1024"/>
                    <a:pt x="1" y="751"/>
                  </a:cubicBezTo>
                  <a:cubicBezTo>
                    <a:pt x="1" y="0"/>
                    <a:pt x="1229" y="1229"/>
                    <a:pt x="478" y="1229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1" name="Google Shape;11901;p60"/>
            <p:cNvSpPr/>
            <p:nvPr/>
          </p:nvSpPr>
          <p:spPr>
            <a:xfrm>
              <a:off x="2177739" y="4165879"/>
              <a:ext cx="32902" cy="35239"/>
            </a:xfrm>
            <a:custGeom>
              <a:avLst/>
              <a:gdLst/>
              <a:ahLst/>
              <a:cxnLst/>
              <a:rect l="l" t="t" r="r" b="b"/>
              <a:pathLst>
                <a:path w="957" h="1025" extrusionOk="0">
                  <a:moveTo>
                    <a:pt x="1" y="683"/>
                  </a:moveTo>
                  <a:cubicBezTo>
                    <a:pt x="1" y="205"/>
                    <a:pt x="615" y="1"/>
                    <a:pt x="888" y="410"/>
                  </a:cubicBezTo>
                  <a:cubicBezTo>
                    <a:pt x="956" y="615"/>
                    <a:pt x="820" y="888"/>
                    <a:pt x="547" y="1024"/>
                  </a:cubicBezTo>
                  <a:cubicBezTo>
                    <a:pt x="342" y="1024"/>
                    <a:pt x="69" y="888"/>
                    <a:pt x="1" y="68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2" name="Google Shape;11902;p60"/>
            <p:cNvSpPr/>
            <p:nvPr/>
          </p:nvSpPr>
          <p:spPr>
            <a:xfrm>
              <a:off x="1734203" y="2741446"/>
              <a:ext cx="37612" cy="35240"/>
            </a:xfrm>
            <a:custGeom>
              <a:avLst/>
              <a:gdLst/>
              <a:ahLst/>
              <a:cxnLst/>
              <a:rect l="l" t="t" r="r" b="b"/>
              <a:pathLst>
                <a:path w="1094" h="1025" extrusionOk="0">
                  <a:moveTo>
                    <a:pt x="69" y="683"/>
                  </a:moveTo>
                  <a:cubicBezTo>
                    <a:pt x="1" y="410"/>
                    <a:pt x="137" y="137"/>
                    <a:pt x="410" y="69"/>
                  </a:cubicBezTo>
                  <a:cubicBezTo>
                    <a:pt x="615" y="0"/>
                    <a:pt x="888" y="137"/>
                    <a:pt x="957" y="342"/>
                  </a:cubicBezTo>
                  <a:cubicBezTo>
                    <a:pt x="1093" y="615"/>
                    <a:pt x="957" y="888"/>
                    <a:pt x="683" y="956"/>
                  </a:cubicBezTo>
                  <a:cubicBezTo>
                    <a:pt x="410" y="1024"/>
                    <a:pt x="206" y="888"/>
                    <a:pt x="69" y="68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3" name="Google Shape;11903;p60"/>
            <p:cNvSpPr/>
            <p:nvPr/>
          </p:nvSpPr>
          <p:spPr>
            <a:xfrm>
              <a:off x="1344678" y="3874886"/>
              <a:ext cx="44625" cy="44625"/>
            </a:xfrm>
            <a:custGeom>
              <a:avLst/>
              <a:gdLst/>
              <a:ahLst/>
              <a:cxnLst/>
              <a:rect l="l" t="t" r="r" b="b"/>
              <a:pathLst>
                <a:path w="1298" h="1298" extrusionOk="0">
                  <a:moveTo>
                    <a:pt x="273" y="410"/>
                  </a:moveTo>
                  <a:cubicBezTo>
                    <a:pt x="751" y="1"/>
                    <a:pt x="1297" y="752"/>
                    <a:pt x="819" y="1161"/>
                  </a:cubicBezTo>
                  <a:cubicBezTo>
                    <a:pt x="615" y="1298"/>
                    <a:pt x="342" y="1229"/>
                    <a:pt x="137" y="1025"/>
                  </a:cubicBezTo>
                  <a:cubicBezTo>
                    <a:pt x="0" y="820"/>
                    <a:pt x="68" y="547"/>
                    <a:pt x="273" y="41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4" name="Google Shape;11904;p60"/>
            <p:cNvSpPr/>
            <p:nvPr/>
          </p:nvSpPr>
          <p:spPr>
            <a:xfrm>
              <a:off x="2564927" y="3023053"/>
              <a:ext cx="46997" cy="49301"/>
            </a:xfrm>
            <a:custGeom>
              <a:avLst/>
              <a:gdLst/>
              <a:ahLst/>
              <a:cxnLst/>
              <a:rect l="l" t="t" r="r" b="b"/>
              <a:pathLst>
                <a:path w="1367" h="1434" extrusionOk="0">
                  <a:moveTo>
                    <a:pt x="274" y="205"/>
                  </a:moveTo>
                  <a:cubicBezTo>
                    <a:pt x="479" y="0"/>
                    <a:pt x="752" y="69"/>
                    <a:pt x="888" y="273"/>
                  </a:cubicBezTo>
                  <a:cubicBezTo>
                    <a:pt x="1366" y="819"/>
                    <a:pt x="479" y="1434"/>
                    <a:pt x="137" y="819"/>
                  </a:cubicBezTo>
                  <a:cubicBezTo>
                    <a:pt x="1" y="615"/>
                    <a:pt x="69" y="342"/>
                    <a:pt x="274" y="205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5" name="Google Shape;11905;p60"/>
            <p:cNvSpPr/>
            <p:nvPr/>
          </p:nvSpPr>
          <p:spPr>
            <a:xfrm>
              <a:off x="1361111" y="3006619"/>
              <a:ext cx="35205" cy="35240"/>
            </a:xfrm>
            <a:custGeom>
              <a:avLst/>
              <a:gdLst/>
              <a:ahLst/>
              <a:cxnLst/>
              <a:rect l="l" t="t" r="r" b="b"/>
              <a:pathLst>
                <a:path w="1024" h="1025" extrusionOk="0">
                  <a:moveTo>
                    <a:pt x="751" y="137"/>
                  </a:moveTo>
                  <a:cubicBezTo>
                    <a:pt x="956" y="274"/>
                    <a:pt x="1024" y="615"/>
                    <a:pt x="819" y="820"/>
                  </a:cubicBezTo>
                  <a:cubicBezTo>
                    <a:pt x="683" y="956"/>
                    <a:pt x="410" y="1024"/>
                    <a:pt x="273" y="888"/>
                  </a:cubicBezTo>
                  <a:cubicBezTo>
                    <a:pt x="0" y="751"/>
                    <a:pt x="0" y="410"/>
                    <a:pt x="137" y="205"/>
                  </a:cubicBezTo>
                  <a:cubicBezTo>
                    <a:pt x="273" y="69"/>
                    <a:pt x="546" y="0"/>
                    <a:pt x="751" y="137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6" name="Google Shape;11906;p60"/>
            <p:cNvSpPr/>
            <p:nvPr/>
          </p:nvSpPr>
          <p:spPr>
            <a:xfrm>
              <a:off x="2550866" y="3898368"/>
              <a:ext cx="42287" cy="37577"/>
            </a:xfrm>
            <a:custGeom>
              <a:avLst/>
              <a:gdLst/>
              <a:ahLst/>
              <a:cxnLst/>
              <a:rect l="l" t="t" r="r" b="b"/>
              <a:pathLst>
                <a:path w="1230" h="1093" extrusionOk="0">
                  <a:moveTo>
                    <a:pt x="888" y="205"/>
                  </a:moveTo>
                  <a:cubicBezTo>
                    <a:pt x="1229" y="410"/>
                    <a:pt x="1093" y="956"/>
                    <a:pt x="683" y="1024"/>
                  </a:cubicBezTo>
                  <a:cubicBezTo>
                    <a:pt x="273" y="1092"/>
                    <a:pt x="0" y="615"/>
                    <a:pt x="205" y="273"/>
                  </a:cubicBezTo>
                  <a:cubicBezTo>
                    <a:pt x="342" y="69"/>
                    <a:pt x="683" y="0"/>
                    <a:pt x="888" y="205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907" name="Google Shape;11907;p60"/>
          <p:cNvGrpSpPr/>
          <p:nvPr/>
        </p:nvGrpSpPr>
        <p:grpSpPr>
          <a:xfrm rot="1295660">
            <a:off x="2117248" y="3551928"/>
            <a:ext cx="832906" cy="868722"/>
            <a:chOff x="1609851" y="1570464"/>
            <a:chExt cx="1473733" cy="1539433"/>
          </a:xfrm>
        </p:grpSpPr>
        <p:sp>
          <p:nvSpPr>
            <p:cNvPr id="11908" name="Google Shape;11908;p60"/>
            <p:cNvSpPr/>
            <p:nvPr/>
          </p:nvSpPr>
          <p:spPr>
            <a:xfrm>
              <a:off x="2083882" y="2441068"/>
              <a:ext cx="117373" cy="86844"/>
            </a:xfrm>
            <a:custGeom>
              <a:avLst/>
              <a:gdLst/>
              <a:ahLst/>
              <a:cxnLst/>
              <a:rect l="l" t="t" r="r" b="b"/>
              <a:pathLst>
                <a:path w="3414" h="2526" extrusionOk="0">
                  <a:moveTo>
                    <a:pt x="3413" y="0"/>
                  </a:moveTo>
                  <a:lnTo>
                    <a:pt x="0" y="2389"/>
                  </a:lnTo>
                  <a:lnTo>
                    <a:pt x="68" y="2526"/>
                  </a:lnTo>
                  <a:lnTo>
                    <a:pt x="3413" y="69"/>
                  </a:lnTo>
                  <a:lnTo>
                    <a:pt x="341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9" name="Google Shape;11909;p60"/>
            <p:cNvSpPr/>
            <p:nvPr/>
          </p:nvSpPr>
          <p:spPr>
            <a:xfrm>
              <a:off x="2039291" y="2403525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2935" y="0"/>
                  </a:moveTo>
                  <a:lnTo>
                    <a:pt x="0" y="888"/>
                  </a:lnTo>
                  <a:lnTo>
                    <a:pt x="0" y="1024"/>
                  </a:lnTo>
                  <a:lnTo>
                    <a:pt x="2935" y="69"/>
                  </a:lnTo>
                  <a:lnTo>
                    <a:pt x="293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0" name="Google Shape;11910;p60"/>
            <p:cNvSpPr/>
            <p:nvPr/>
          </p:nvSpPr>
          <p:spPr>
            <a:xfrm>
              <a:off x="2151920" y="2513816"/>
              <a:ext cx="68107" cy="86844"/>
            </a:xfrm>
            <a:custGeom>
              <a:avLst/>
              <a:gdLst/>
              <a:ahLst/>
              <a:cxnLst/>
              <a:rect l="l" t="t" r="r" b="b"/>
              <a:pathLst>
                <a:path w="1981" h="2526" extrusionOk="0">
                  <a:moveTo>
                    <a:pt x="1980" y="0"/>
                  </a:moveTo>
                  <a:lnTo>
                    <a:pt x="1" y="2458"/>
                  </a:lnTo>
                  <a:lnTo>
                    <a:pt x="137" y="2526"/>
                  </a:lnTo>
                  <a:lnTo>
                    <a:pt x="198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1" name="Google Shape;11911;p60"/>
            <p:cNvSpPr/>
            <p:nvPr/>
          </p:nvSpPr>
          <p:spPr>
            <a:xfrm>
              <a:off x="2241102" y="2509106"/>
              <a:ext cx="49301" cy="133807"/>
            </a:xfrm>
            <a:custGeom>
              <a:avLst/>
              <a:gdLst/>
              <a:ahLst/>
              <a:cxnLst/>
              <a:rect l="l" t="t" r="r" b="b"/>
              <a:pathLst>
                <a:path w="1434" h="3892" extrusionOk="0">
                  <a:moveTo>
                    <a:pt x="1366" y="1"/>
                  </a:moveTo>
                  <a:lnTo>
                    <a:pt x="0" y="3892"/>
                  </a:lnTo>
                  <a:lnTo>
                    <a:pt x="69" y="3892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2" name="Google Shape;11912;p60"/>
            <p:cNvSpPr/>
            <p:nvPr/>
          </p:nvSpPr>
          <p:spPr>
            <a:xfrm>
              <a:off x="2158968" y="2074990"/>
              <a:ext cx="61059" cy="89216"/>
            </a:xfrm>
            <a:custGeom>
              <a:avLst/>
              <a:gdLst/>
              <a:ahLst/>
              <a:cxnLst/>
              <a:rect l="l" t="t" r="r" b="b"/>
              <a:pathLst>
                <a:path w="1776" h="2595" extrusionOk="0">
                  <a:moveTo>
                    <a:pt x="69" y="0"/>
                  </a:moveTo>
                  <a:lnTo>
                    <a:pt x="0" y="69"/>
                  </a:lnTo>
                  <a:lnTo>
                    <a:pt x="1775" y="2594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3" name="Google Shape;11913;p60"/>
            <p:cNvSpPr/>
            <p:nvPr/>
          </p:nvSpPr>
          <p:spPr>
            <a:xfrm>
              <a:off x="2022858" y="2333115"/>
              <a:ext cx="145531" cy="4744"/>
            </a:xfrm>
            <a:custGeom>
              <a:avLst/>
              <a:gdLst/>
              <a:ahLst/>
              <a:cxnLst/>
              <a:rect l="l" t="t" r="r" b="b"/>
              <a:pathLst>
                <a:path w="4233" h="138" extrusionOk="0">
                  <a:moveTo>
                    <a:pt x="1" y="1"/>
                  </a:moveTo>
                  <a:lnTo>
                    <a:pt x="1" y="69"/>
                  </a:lnTo>
                  <a:lnTo>
                    <a:pt x="4232" y="137"/>
                  </a:lnTo>
                  <a:lnTo>
                    <a:pt x="4232" y="69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4" name="Google Shape;11914;p60"/>
            <p:cNvSpPr/>
            <p:nvPr/>
          </p:nvSpPr>
          <p:spPr>
            <a:xfrm>
              <a:off x="2346717" y="2016303"/>
              <a:ext cx="4710" cy="105650"/>
            </a:xfrm>
            <a:custGeom>
              <a:avLst/>
              <a:gdLst/>
              <a:ahLst/>
              <a:cxnLst/>
              <a:rect l="l" t="t" r="r" b="b"/>
              <a:pathLst>
                <a:path w="137" h="3073" extrusionOk="0">
                  <a:moveTo>
                    <a:pt x="0" y="1"/>
                  </a:moveTo>
                  <a:lnTo>
                    <a:pt x="0" y="3072"/>
                  </a:lnTo>
                  <a:lnTo>
                    <a:pt x="137" y="3072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5" name="Google Shape;11915;p60"/>
            <p:cNvSpPr/>
            <p:nvPr/>
          </p:nvSpPr>
          <p:spPr>
            <a:xfrm>
              <a:off x="2086220" y="2143028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69" y="1"/>
                  </a:moveTo>
                  <a:lnTo>
                    <a:pt x="0" y="137"/>
                  </a:lnTo>
                  <a:lnTo>
                    <a:pt x="3413" y="2595"/>
                  </a:lnTo>
                  <a:lnTo>
                    <a:pt x="3413" y="2526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6" name="Google Shape;11916;p60"/>
            <p:cNvSpPr/>
            <p:nvPr/>
          </p:nvSpPr>
          <p:spPr>
            <a:xfrm>
              <a:off x="2492179" y="2445744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1" y="1"/>
                  </a:moveTo>
                  <a:cubicBezTo>
                    <a:pt x="1" y="1"/>
                    <a:pt x="1" y="1"/>
                    <a:pt x="1" y="69"/>
                  </a:cubicBezTo>
                  <a:lnTo>
                    <a:pt x="3277" y="2595"/>
                  </a:lnTo>
                  <a:cubicBezTo>
                    <a:pt x="3346" y="2527"/>
                    <a:pt x="3346" y="2527"/>
                    <a:pt x="3414" y="2458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7" name="Google Shape;11917;p60"/>
            <p:cNvSpPr/>
            <p:nvPr/>
          </p:nvSpPr>
          <p:spPr>
            <a:xfrm>
              <a:off x="2342007" y="2556069"/>
              <a:ext cx="4744" cy="105615"/>
            </a:xfrm>
            <a:custGeom>
              <a:avLst/>
              <a:gdLst/>
              <a:ahLst/>
              <a:cxnLst/>
              <a:rect l="l" t="t" r="r" b="b"/>
              <a:pathLst>
                <a:path w="138" h="3072" extrusionOk="0">
                  <a:moveTo>
                    <a:pt x="69" y="0"/>
                  </a:moveTo>
                  <a:lnTo>
                    <a:pt x="1" y="3072"/>
                  </a:lnTo>
                  <a:lnTo>
                    <a:pt x="137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8" name="Google Shape;11918;p60"/>
            <p:cNvSpPr/>
            <p:nvPr/>
          </p:nvSpPr>
          <p:spPr>
            <a:xfrm>
              <a:off x="2553203" y="2241596"/>
              <a:ext cx="103278" cy="32902"/>
            </a:xfrm>
            <a:custGeom>
              <a:avLst/>
              <a:gdLst/>
              <a:ahLst/>
              <a:cxnLst/>
              <a:rect l="l" t="t" r="r" b="b"/>
              <a:pathLst>
                <a:path w="3004" h="957" extrusionOk="0">
                  <a:moveTo>
                    <a:pt x="2936" y="1"/>
                  </a:moveTo>
                  <a:lnTo>
                    <a:pt x="1" y="888"/>
                  </a:lnTo>
                  <a:lnTo>
                    <a:pt x="1" y="956"/>
                  </a:lnTo>
                  <a:lnTo>
                    <a:pt x="3004" y="137"/>
                  </a:lnTo>
                  <a:cubicBezTo>
                    <a:pt x="3004" y="137"/>
                    <a:pt x="3004" y="1"/>
                    <a:pt x="2936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9" name="Google Shape;11919;p60"/>
            <p:cNvSpPr/>
            <p:nvPr/>
          </p:nvSpPr>
          <p:spPr>
            <a:xfrm>
              <a:off x="2527384" y="2340163"/>
              <a:ext cx="143193" cy="4710"/>
            </a:xfrm>
            <a:custGeom>
              <a:avLst/>
              <a:gdLst/>
              <a:ahLst/>
              <a:cxnLst/>
              <a:rect l="l" t="t" r="r" b="b"/>
              <a:pathLst>
                <a:path w="4165" h="137" extrusionOk="0">
                  <a:moveTo>
                    <a:pt x="1" y="0"/>
                  </a:moveTo>
                  <a:lnTo>
                    <a:pt x="1" y="69"/>
                  </a:lnTo>
                  <a:lnTo>
                    <a:pt x="4165" y="137"/>
                  </a:lnTo>
                  <a:lnTo>
                    <a:pt x="416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0" name="Google Shape;11920;p60"/>
            <p:cNvSpPr/>
            <p:nvPr/>
          </p:nvSpPr>
          <p:spPr>
            <a:xfrm>
              <a:off x="2471070" y="2513816"/>
              <a:ext cx="65735" cy="89216"/>
            </a:xfrm>
            <a:custGeom>
              <a:avLst/>
              <a:gdLst/>
              <a:ahLst/>
              <a:cxnLst/>
              <a:rect l="l" t="t" r="r" b="b"/>
              <a:pathLst>
                <a:path w="1912" h="2595" extrusionOk="0">
                  <a:moveTo>
                    <a:pt x="1" y="0"/>
                  </a:moveTo>
                  <a:lnTo>
                    <a:pt x="1775" y="2594"/>
                  </a:lnTo>
                  <a:lnTo>
                    <a:pt x="1912" y="252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1" name="Google Shape;11921;p60"/>
            <p:cNvSpPr/>
            <p:nvPr/>
          </p:nvSpPr>
          <p:spPr>
            <a:xfrm>
              <a:off x="2400659" y="2509106"/>
              <a:ext cx="44625" cy="138517"/>
            </a:xfrm>
            <a:custGeom>
              <a:avLst/>
              <a:gdLst/>
              <a:ahLst/>
              <a:cxnLst/>
              <a:rect l="l" t="t" r="r" b="b"/>
              <a:pathLst>
                <a:path w="1298" h="4029" extrusionOk="0">
                  <a:moveTo>
                    <a:pt x="1" y="1"/>
                  </a:moveTo>
                  <a:lnTo>
                    <a:pt x="1161" y="4028"/>
                  </a:lnTo>
                  <a:lnTo>
                    <a:pt x="1298" y="4028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2" name="Google Shape;11922;p60"/>
            <p:cNvSpPr/>
            <p:nvPr/>
          </p:nvSpPr>
          <p:spPr>
            <a:xfrm>
              <a:off x="1936048" y="2030399"/>
              <a:ext cx="145496" cy="110325"/>
            </a:xfrm>
            <a:custGeom>
              <a:avLst/>
              <a:gdLst/>
              <a:ahLst/>
              <a:cxnLst/>
              <a:rect l="l" t="t" r="r" b="b"/>
              <a:pathLst>
                <a:path w="4232" h="3209" extrusionOk="0">
                  <a:moveTo>
                    <a:pt x="137" y="0"/>
                  </a:moveTo>
                  <a:lnTo>
                    <a:pt x="0" y="137"/>
                  </a:lnTo>
                  <a:lnTo>
                    <a:pt x="4164" y="3209"/>
                  </a:lnTo>
                  <a:lnTo>
                    <a:pt x="4232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3" name="Google Shape;11923;p60"/>
            <p:cNvSpPr/>
            <p:nvPr/>
          </p:nvSpPr>
          <p:spPr>
            <a:xfrm>
              <a:off x="1860928" y="2171185"/>
              <a:ext cx="169012" cy="61059"/>
            </a:xfrm>
            <a:custGeom>
              <a:avLst/>
              <a:gdLst/>
              <a:ahLst/>
              <a:cxnLst/>
              <a:rect l="l" t="t" r="r" b="b"/>
              <a:pathLst>
                <a:path w="4916" h="1776" extrusionOk="0">
                  <a:moveTo>
                    <a:pt x="69" y="1"/>
                  </a:moveTo>
                  <a:lnTo>
                    <a:pt x="1" y="206"/>
                  </a:lnTo>
                  <a:lnTo>
                    <a:pt x="4915" y="1776"/>
                  </a:lnTo>
                  <a:lnTo>
                    <a:pt x="4915" y="1707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4" name="Google Shape;11924;p60"/>
            <p:cNvSpPr/>
            <p:nvPr/>
          </p:nvSpPr>
          <p:spPr>
            <a:xfrm>
              <a:off x="2766772" y="2654603"/>
              <a:ext cx="79796" cy="63397"/>
            </a:xfrm>
            <a:custGeom>
              <a:avLst/>
              <a:gdLst/>
              <a:ahLst/>
              <a:cxnLst/>
              <a:rect l="l" t="t" r="r" b="b"/>
              <a:pathLst>
                <a:path w="2321" h="1844" extrusionOk="0">
                  <a:moveTo>
                    <a:pt x="137" y="1"/>
                  </a:moveTo>
                  <a:cubicBezTo>
                    <a:pt x="137" y="69"/>
                    <a:pt x="68" y="137"/>
                    <a:pt x="0" y="206"/>
                  </a:cubicBezTo>
                  <a:lnTo>
                    <a:pt x="2184" y="1844"/>
                  </a:lnTo>
                  <a:lnTo>
                    <a:pt x="2253" y="1776"/>
                  </a:lnTo>
                  <a:lnTo>
                    <a:pt x="2321" y="1639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5" name="Google Shape;11925;p60"/>
            <p:cNvSpPr/>
            <p:nvPr/>
          </p:nvSpPr>
          <p:spPr>
            <a:xfrm>
              <a:off x="1837481" y="2328440"/>
              <a:ext cx="176026" cy="9420"/>
            </a:xfrm>
            <a:custGeom>
              <a:avLst/>
              <a:gdLst/>
              <a:ahLst/>
              <a:cxnLst/>
              <a:rect l="l" t="t" r="r" b="b"/>
              <a:pathLst>
                <a:path w="5120" h="274" extrusionOk="0">
                  <a:moveTo>
                    <a:pt x="0" y="0"/>
                  </a:moveTo>
                  <a:cubicBezTo>
                    <a:pt x="0" y="68"/>
                    <a:pt x="0" y="137"/>
                    <a:pt x="0" y="205"/>
                  </a:cubicBezTo>
                  <a:lnTo>
                    <a:pt x="5120" y="273"/>
                  </a:lnTo>
                  <a:lnTo>
                    <a:pt x="5120" y="137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6" name="Google Shape;11926;p60"/>
            <p:cNvSpPr/>
            <p:nvPr/>
          </p:nvSpPr>
          <p:spPr>
            <a:xfrm>
              <a:off x="1722479" y="2323729"/>
              <a:ext cx="93892" cy="9420"/>
            </a:xfrm>
            <a:custGeom>
              <a:avLst/>
              <a:gdLst/>
              <a:ahLst/>
              <a:cxnLst/>
              <a:rect l="l" t="t" r="r" b="b"/>
              <a:pathLst>
                <a:path w="2731" h="274" extrusionOk="0">
                  <a:moveTo>
                    <a:pt x="1" y="1"/>
                  </a:moveTo>
                  <a:lnTo>
                    <a:pt x="1" y="205"/>
                  </a:lnTo>
                  <a:lnTo>
                    <a:pt x="1" y="274"/>
                  </a:lnTo>
                  <a:lnTo>
                    <a:pt x="2731" y="274"/>
                  </a:lnTo>
                  <a:cubicBezTo>
                    <a:pt x="2731" y="205"/>
                    <a:pt x="2731" y="137"/>
                    <a:pt x="2731" y="69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7" name="Google Shape;11927;p60"/>
            <p:cNvSpPr/>
            <p:nvPr/>
          </p:nvSpPr>
          <p:spPr>
            <a:xfrm>
              <a:off x="2403032" y="2032737"/>
              <a:ext cx="49301" cy="136145"/>
            </a:xfrm>
            <a:custGeom>
              <a:avLst/>
              <a:gdLst/>
              <a:ahLst/>
              <a:cxnLst/>
              <a:rect l="l" t="t" r="r" b="b"/>
              <a:pathLst>
                <a:path w="1434" h="3960" extrusionOk="0">
                  <a:moveTo>
                    <a:pt x="1365" y="1"/>
                  </a:moveTo>
                  <a:lnTo>
                    <a:pt x="0" y="3960"/>
                  </a:lnTo>
                  <a:lnTo>
                    <a:pt x="68" y="3960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8" name="Google Shape;11928;p60"/>
            <p:cNvSpPr/>
            <p:nvPr/>
          </p:nvSpPr>
          <p:spPr>
            <a:xfrm>
              <a:off x="2611890" y="2539636"/>
              <a:ext cx="147868" cy="110325"/>
            </a:xfrm>
            <a:custGeom>
              <a:avLst/>
              <a:gdLst/>
              <a:ahLst/>
              <a:cxnLst/>
              <a:rect l="l" t="t" r="r" b="b"/>
              <a:pathLst>
                <a:path w="4301" h="3209" extrusionOk="0">
                  <a:moveTo>
                    <a:pt x="137" y="0"/>
                  </a:moveTo>
                  <a:lnTo>
                    <a:pt x="0" y="69"/>
                  </a:lnTo>
                  <a:lnTo>
                    <a:pt x="4164" y="3208"/>
                  </a:lnTo>
                  <a:lnTo>
                    <a:pt x="4300" y="3004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9" name="Google Shape;11929;p60"/>
            <p:cNvSpPr/>
            <p:nvPr/>
          </p:nvSpPr>
          <p:spPr>
            <a:xfrm>
              <a:off x="2663494" y="2443406"/>
              <a:ext cx="171350" cy="63397"/>
            </a:xfrm>
            <a:custGeom>
              <a:avLst/>
              <a:gdLst/>
              <a:ahLst/>
              <a:cxnLst/>
              <a:rect l="l" t="t" r="r" b="b"/>
              <a:pathLst>
                <a:path w="4984" h="1844" extrusionOk="0">
                  <a:moveTo>
                    <a:pt x="1" y="1"/>
                  </a:moveTo>
                  <a:cubicBezTo>
                    <a:pt x="1" y="69"/>
                    <a:pt x="1" y="69"/>
                    <a:pt x="1" y="137"/>
                  </a:cubicBezTo>
                  <a:lnTo>
                    <a:pt x="4915" y="1844"/>
                  </a:lnTo>
                  <a:lnTo>
                    <a:pt x="4984" y="1707"/>
                  </a:lnTo>
                  <a:lnTo>
                    <a:pt x="4984" y="1639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0" name="Google Shape;11930;p60"/>
            <p:cNvSpPr/>
            <p:nvPr/>
          </p:nvSpPr>
          <p:spPr>
            <a:xfrm>
              <a:off x="2851244" y="211019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80"/>
                  </a:lnTo>
                  <a:cubicBezTo>
                    <a:pt x="0" y="1980"/>
                    <a:pt x="69" y="2048"/>
                    <a:pt x="69" y="2116"/>
                  </a:cubicBezTo>
                  <a:lnTo>
                    <a:pt x="6212" y="205"/>
                  </a:lnTo>
                  <a:cubicBezTo>
                    <a:pt x="6212" y="137"/>
                    <a:pt x="6212" y="68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1" name="Google Shape;11931;p60"/>
            <p:cNvSpPr/>
            <p:nvPr/>
          </p:nvSpPr>
          <p:spPr>
            <a:xfrm>
              <a:off x="2250488" y="2030399"/>
              <a:ext cx="44625" cy="138483"/>
            </a:xfrm>
            <a:custGeom>
              <a:avLst/>
              <a:gdLst/>
              <a:ahLst/>
              <a:cxnLst/>
              <a:rect l="l" t="t" r="r" b="b"/>
              <a:pathLst>
                <a:path w="1298" h="4028" extrusionOk="0">
                  <a:moveTo>
                    <a:pt x="69" y="0"/>
                  </a:moveTo>
                  <a:lnTo>
                    <a:pt x="0" y="69"/>
                  </a:lnTo>
                  <a:lnTo>
                    <a:pt x="1229" y="4028"/>
                  </a:lnTo>
                  <a:lnTo>
                    <a:pt x="1297" y="4028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2" name="Google Shape;11932;p60"/>
            <p:cNvSpPr/>
            <p:nvPr/>
          </p:nvSpPr>
          <p:spPr>
            <a:xfrm>
              <a:off x="2489841" y="2150076"/>
              <a:ext cx="119711" cy="86878"/>
            </a:xfrm>
            <a:custGeom>
              <a:avLst/>
              <a:gdLst/>
              <a:ahLst/>
              <a:cxnLst/>
              <a:rect l="l" t="t" r="r" b="b"/>
              <a:pathLst>
                <a:path w="3482" h="2527" extrusionOk="0">
                  <a:moveTo>
                    <a:pt x="3414" y="1"/>
                  </a:moveTo>
                  <a:lnTo>
                    <a:pt x="1" y="2458"/>
                  </a:lnTo>
                  <a:lnTo>
                    <a:pt x="69" y="2458"/>
                  </a:lnTo>
                  <a:lnTo>
                    <a:pt x="69" y="2526"/>
                  </a:lnTo>
                  <a:lnTo>
                    <a:pt x="3482" y="137"/>
                  </a:lnTo>
                  <a:lnTo>
                    <a:pt x="341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3" name="Google Shape;11933;p60"/>
            <p:cNvSpPr/>
            <p:nvPr/>
          </p:nvSpPr>
          <p:spPr>
            <a:xfrm>
              <a:off x="2473407" y="2077328"/>
              <a:ext cx="68107" cy="89216"/>
            </a:xfrm>
            <a:custGeom>
              <a:avLst/>
              <a:gdLst/>
              <a:ahLst/>
              <a:cxnLst/>
              <a:rect l="l" t="t" r="r" b="b"/>
              <a:pathLst>
                <a:path w="1981" h="2595" extrusionOk="0">
                  <a:moveTo>
                    <a:pt x="1844" y="1"/>
                  </a:moveTo>
                  <a:lnTo>
                    <a:pt x="1" y="2526"/>
                  </a:lnTo>
                  <a:lnTo>
                    <a:pt x="69" y="2526"/>
                  </a:lnTo>
                  <a:lnTo>
                    <a:pt x="69" y="2594"/>
                  </a:lnTo>
                  <a:lnTo>
                    <a:pt x="1980" y="137"/>
                  </a:lnTo>
                  <a:lnTo>
                    <a:pt x="184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4" name="Google Shape;11934;p60"/>
            <p:cNvSpPr/>
            <p:nvPr/>
          </p:nvSpPr>
          <p:spPr>
            <a:xfrm>
              <a:off x="2041629" y="2234548"/>
              <a:ext cx="100940" cy="37577"/>
            </a:xfrm>
            <a:custGeom>
              <a:avLst/>
              <a:gdLst/>
              <a:ahLst/>
              <a:cxnLst/>
              <a:rect l="l" t="t" r="r" b="b"/>
              <a:pathLst>
                <a:path w="2936" h="1093" extrusionOk="0">
                  <a:moveTo>
                    <a:pt x="1" y="1"/>
                  </a:moveTo>
                  <a:lnTo>
                    <a:pt x="1" y="137"/>
                  </a:lnTo>
                  <a:lnTo>
                    <a:pt x="2936" y="1093"/>
                  </a:lnTo>
                  <a:cubicBezTo>
                    <a:pt x="2936" y="1025"/>
                    <a:pt x="2936" y="1025"/>
                    <a:pt x="2936" y="1025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5" name="Google Shape;11935;p60"/>
            <p:cNvSpPr/>
            <p:nvPr/>
          </p:nvSpPr>
          <p:spPr>
            <a:xfrm>
              <a:off x="1846866" y="1959989"/>
              <a:ext cx="77458" cy="63397"/>
            </a:xfrm>
            <a:custGeom>
              <a:avLst/>
              <a:gdLst/>
              <a:ahLst/>
              <a:cxnLst/>
              <a:rect l="l" t="t" r="r" b="b"/>
              <a:pathLst>
                <a:path w="2253" h="1844" extrusionOk="0">
                  <a:moveTo>
                    <a:pt x="137" y="1"/>
                  </a:moveTo>
                  <a:lnTo>
                    <a:pt x="69" y="69"/>
                  </a:lnTo>
                  <a:cubicBezTo>
                    <a:pt x="69" y="137"/>
                    <a:pt x="0" y="137"/>
                    <a:pt x="0" y="205"/>
                  </a:cubicBezTo>
                  <a:lnTo>
                    <a:pt x="2184" y="1844"/>
                  </a:lnTo>
                  <a:lnTo>
                    <a:pt x="2253" y="170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6" name="Google Shape;11936;p60"/>
            <p:cNvSpPr/>
            <p:nvPr/>
          </p:nvSpPr>
          <p:spPr>
            <a:xfrm>
              <a:off x="2553203" y="2408201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1" y="1"/>
                  </a:moveTo>
                  <a:lnTo>
                    <a:pt x="1" y="69"/>
                  </a:lnTo>
                  <a:lnTo>
                    <a:pt x="2936" y="1025"/>
                  </a:lnTo>
                  <a:lnTo>
                    <a:pt x="2936" y="956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7" name="Google Shape;11937;p60"/>
            <p:cNvSpPr/>
            <p:nvPr/>
          </p:nvSpPr>
          <p:spPr>
            <a:xfrm>
              <a:off x="2665832" y="2182943"/>
              <a:ext cx="171350" cy="58687"/>
            </a:xfrm>
            <a:custGeom>
              <a:avLst/>
              <a:gdLst/>
              <a:ahLst/>
              <a:cxnLst/>
              <a:rect l="l" t="t" r="r" b="b"/>
              <a:pathLst>
                <a:path w="4984" h="1707" extrusionOk="0">
                  <a:moveTo>
                    <a:pt x="4916" y="0"/>
                  </a:moveTo>
                  <a:lnTo>
                    <a:pt x="1" y="1570"/>
                  </a:lnTo>
                  <a:lnTo>
                    <a:pt x="1" y="1707"/>
                  </a:lnTo>
                  <a:lnTo>
                    <a:pt x="4984" y="137"/>
                  </a:lnTo>
                  <a:lnTo>
                    <a:pt x="4916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8" name="Google Shape;11938;p60"/>
            <p:cNvSpPr/>
            <p:nvPr/>
          </p:nvSpPr>
          <p:spPr>
            <a:xfrm>
              <a:off x="1858590" y="2436358"/>
              <a:ext cx="171350" cy="58721"/>
            </a:xfrm>
            <a:custGeom>
              <a:avLst/>
              <a:gdLst/>
              <a:ahLst/>
              <a:cxnLst/>
              <a:rect l="l" t="t" r="r" b="b"/>
              <a:pathLst>
                <a:path w="4984" h="1708" extrusionOk="0">
                  <a:moveTo>
                    <a:pt x="4915" y="1"/>
                  </a:moveTo>
                  <a:lnTo>
                    <a:pt x="1" y="1503"/>
                  </a:lnTo>
                  <a:lnTo>
                    <a:pt x="69" y="1707"/>
                  </a:lnTo>
                  <a:lnTo>
                    <a:pt x="4983" y="137"/>
                  </a:lnTo>
                  <a:cubicBezTo>
                    <a:pt x="4983" y="69"/>
                    <a:pt x="4983" y="69"/>
                    <a:pt x="4915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9" name="Google Shape;11939;p60"/>
            <p:cNvSpPr/>
            <p:nvPr/>
          </p:nvSpPr>
          <p:spPr>
            <a:xfrm>
              <a:off x="1633298" y="2096099"/>
              <a:ext cx="213603" cy="77493"/>
            </a:xfrm>
            <a:custGeom>
              <a:avLst/>
              <a:gdLst/>
              <a:ahLst/>
              <a:cxnLst/>
              <a:rect l="l" t="t" r="r" b="b"/>
              <a:pathLst>
                <a:path w="6213" h="2254" extrusionOk="0">
                  <a:moveTo>
                    <a:pt x="69" y="1"/>
                  </a:moveTo>
                  <a:cubicBezTo>
                    <a:pt x="69" y="69"/>
                    <a:pt x="69" y="137"/>
                    <a:pt x="1" y="205"/>
                  </a:cubicBezTo>
                  <a:lnTo>
                    <a:pt x="6144" y="2185"/>
                  </a:lnTo>
                  <a:lnTo>
                    <a:pt x="6144" y="2253"/>
                  </a:lnTo>
                  <a:lnTo>
                    <a:pt x="6212" y="2048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0" name="Google Shape;11940;p60"/>
            <p:cNvSpPr/>
            <p:nvPr/>
          </p:nvSpPr>
          <p:spPr>
            <a:xfrm>
              <a:off x="2661157" y="1732359"/>
              <a:ext cx="136145" cy="183074"/>
            </a:xfrm>
            <a:custGeom>
              <a:avLst/>
              <a:gdLst/>
              <a:ahLst/>
              <a:cxnLst/>
              <a:rect l="l" t="t" r="r" b="b"/>
              <a:pathLst>
                <a:path w="3960" h="5325" extrusionOk="0">
                  <a:moveTo>
                    <a:pt x="3755" y="1"/>
                  </a:moveTo>
                  <a:lnTo>
                    <a:pt x="0" y="5188"/>
                  </a:lnTo>
                  <a:lnTo>
                    <a:pt x="137" y="5325"/>
                  </a:lnTo>
                  <a:lnTo>
                    <a:pt x="3959" y="137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1" name="Google Shape;11941;p60"/>
            <p:cNvSpPr/>
            <p:nvPr/>
          </p:nvSpPr>
          <p:spPr>
            <a:xfrm>
              <a:off x="1907856" y="1722973"/>
              <a:ext cx="136145" cy="185446"/>
            </a:xfrm>
            <a:custGeom>
              <a:avLst/>
              <a:gdLst/>
              <a:ahLst/>
              <a:cxnLst/>
              <a:rect l="l" t="t" r="r" b="b"/>
              <a:pathLst>
                <a:path w="3960" h="5394" extrusionOk="0">
                  <a:moveTo>
                    <a:pt x="206" y="1"/>
                  </a:moveTo>
                  <a:lnTo>
                    <a:pt x="1" y="137"/>
                  </a:lnTo>
                  <a:lnTo>
                    <a:pt x="3755" y="5393"/>
                  </a:lnTo>
                  <a:lnTo>
                    <a:pt x="3960" y="5325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2" name="Google Shape;11942;p60"/>
            <p:cNvSpPr/>
            <p:nvPr/>
          </p:nvSpPr>
          <p:spPr>
            <a:xfrm>
              <a:off x="2515660" y="1746455"/>
              <a:ext cx="37577" cy="91554"/>
            </a:xfrm>
            <a:custGeom>
              <a:avLst/>
              <a:gdLst/>
              <a:ahLst/>
              <a:cxnLst/>
              <a:rect l="l" t="t" r="r" b="b"/>
              <a:pathLst>
                <a:path w="1093" h="2663" extrusionOk="0">
                  <a:moveTo>
                    <a:pt x="888" y="0"/>
                  </a:moveTo>
                  <a:lnTo>
                    <a:pt x="1" y="2594"/>
                  </a:lnTo>
                  <a:lnTo>
                    <a:pt x="137" y="2662"/>
                  </a:lnTo>
                  <a:lnTo>
                    <a:pt x="1093" y="137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3" name="Google Shape;11943;p60"/>
            <p:cNvSpPr/>
            <p:nvPr/>
          </p:nvSpPr>
          <p:spPr>
            <a:xfrm>
              <a:off x="2161306" y="1741745"/>
              <a:ext cx="32902" cy="93926"/>
            </a:xfrm>
            <a:custGeom>
              <a:avLst/>
              <a:gdLst/>
              <a:ahLst/>
              <a:cxnLst/>
              <a:rect l="l" t="t" r="r" b="b"/>
              <a:pathLst>
                <a:path w="957" h="2732" extrusionOk="0">
                  <a:moveTo>
                    <a:pt x="137" y="1"/>
                  </a:moveTo>
                  <a:lnTo>
                    <a:pt x="1" y="69"/>
                  </a:lnTo>
                  <a:lnTo>
                    <a:pt x="752" y="2731"/>
                  </a:lnTo>
                  <a:lnTo>
                    <a:pt x="956" y="266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4" name="Google Shape;11944;p60"/>
            <p:cNvSpPr/>
            <p:nvPr/>
          </p:nvSpPr>
          <p:spPr>
            <a:xfrm>
              <a:off x="1835108" y="2640541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0"/>
                  </a:moveTo>
                  <a:lnTo>
                    <a:pt x="1" y="1570"/>
                  </a:lnTo>
                  <a:lnTo>
                    <a:pt x="137" y="1775"/>
                  </a:lnTo>
                  <a:lnTo>
                    <a:pt x="2322" y="137"/>
                  </a:lnTo>
                  <a:cubicBezTo>
                    <a:pt x="2322" y="137"/>
                    <a:pt x="2253" y="69"/>
                    <a:pt x="225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5" name="Google Shape;11945;p60"/>
            <p:cNvSpPr/>
            <p:nvPr/>
          </p:nvSpPr>
          <p:spPr>
            <a:xfrm>
              <a:off x="2349055" y="1586863"/>
              <a:ext cx="9420" cy="222989"/>
            </a:xfrm>
            <a:custGeom>
              <a:avLst/>
              <a:gdLst/>
              <a:ahLst/>
              <a:cxnLst/>
              <a:rect l="l" t="t" r="r" b="b"/>
              <a:pathLst>
                <a:path w="274" h="6486" extrusionOk="0">
                  <a:moveTo>
                    <a:pt x="69" y="1"/>
                  </a:moveTo>
                  <a:lnTo>
                    <a:pt x="0" y="6485"/>
                  </a:lnTo>
                  <a:lnTo>
                    <a:pt x="205" y="6485"/>
                  </a:lnTo>
                  <a:lnTo>
                    <a:pt x="2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6" name="Google Shape;11946;p60"/>
            <p:cNvSpPr/>
            <p:nvPr/>
          </p:nvSpPr>
          <p:spPr>
            <a:xfrm>
              <a:off x="1628622" y="249504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12"/>
                  </a:lnTo>
                  <a:cubicBezTo>
                    <a:pt x="0" y="1980"/>
                    <a:pt x="0" y="2048"/>
                    <a:pt x="69" y="2116"/>
                  </a:cubicBezTo>
                  <a:lnTo>
                    <a:pt x="6212" y="137"/>
                  </a:lnTo>
                  <a:cubicBezTo>
                    <a:pt x="6212" y="137"/>
                    <a:pt x="6212" y="69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7" name="Google Shape;11947;p60"/>
            <p:cNvSpPr/>
            <p:nvPr/>
          </p:nvSpPr>
          <p:spPr>
            <a:xfrm>
              <a:off x="2651771" y="2769604"/>
              <a:ext cx="133807" cy="185411"/>
            </a:xfrm>
            <a:custGeom>
              <a:avLst/>
              <a:gdLst/>
              <a:ahLst/>
              <a:cxnLst/>
              <a:rect l="l" t="t" r="r" b="b"/>
              <a:pathLst>
                <a:path w="3892" h="5393" extrusionOk="0">
                  <a:moveTo>
                    <a:pt x="69" y="0"/>
                  </a:moveTo>
                  <a:lnTo>
                    <a:pt x="0" y="137"/>
                  </a:lnTo>
                  <a:lnTo>
                    <a:pt x="3686" y="5393"/>
                  </a:lnTo>
                  <a:lnTo>
                    <a:pt x="3891" y="525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8" name="Google Shape;11948;p60"/>
            <p:cNvSpPr/>
            <p:nvPr/>
          </p:nvSpPr>
          <p:spPr>
            <a:xfrm>
              <a:off x="2499227" y="2847027"/>
              <a:ext cx="35240" cy="89216"/>
            </a:xfrm>
            <a:custGeom>
              <a:avLst/>
              <a:gdLst/>
              <a:ahLst/>
              <a:cxnLst/>
              <a:rect l="l" t="t" r="r" b="b"/>
              <a:pathLst>
                <a:path w="1025" h="2595" extrusionOk="0">
                  <a:moveTo>
                    <a:pt x="1" y="1"/>
                  </a:moveTo>
                  <a:lnTo>
                    <a:pt x="820" y="2595"/>
                  </a:lnTo>
                  <a:lnTo>
                    <a:pt x="1025" y="252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9" name="Google Shape;11949;p60"/>
            <p:cNvSpPr/>
            <p:nvPr/>
          </p:nvSpPr>
          <p:spPr>
            <a:xfrm>
              <a:off x="2848906" y="2504431"/>
              <a:ext cx="213569" cy="79830"/>
            </a:xfrm>
            <a:custGeom>
              <a:avLst/>
              <a:gdLst/>
              <a:ahLst/>
              <a:cxnLst/>
              <a:rect l="l" t="t" r="r" b="b"/>
              <a:pathLst>
                <a:path w="6212" h="2322" extrusionOk="0">
                  <a:moveTo>
                    <a:pt x="68" y="0"/>
                  </a:moveTo>
                  <a:cubicBezTo>
                    <a:pt x="0" y="69"/>
                    <a:pt x="0" y="137"/>
                    <a:pt x="0" y="205"/>
                  </a:cubicBezTo>
                  <a:lnTo>
                    <a:pt x="6075" y="2321"/>
                  </a:lnTo>
                  <a:lnTo>
                    <a:pt x="6211" y="2048"/>
                  </a:lnTo>
                  <a:lnTo>
                    <a:pt x="6211" y="1980"/>
                  </a:lnTo>
                  <a:lnTo>
                    <a:pt x="6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0" name="Google Shape;11950;p60"/>
            <p:cNvSpPr/>
            <p:nvPr/>
          </p:nvSpPr>
          <p:spPr>
            <a:xfrm>
              <a:off x="2142534" y="2840014"/>
              <a:ext cx="35240" cy="89182"/>
            </a:xfrm>
            <a:custGeom>
              <a:avLst/>
              <a:gdLst/>
              <a:ahLst/>
              <a:cxnLst/>
              <a:rect l="l" t="t" r="r" b="b"/>
              <a:pathLst>
                <a:path w="1025" h="2594" extrusionOk="0">
                  <a:moveTo>
                    <a:pt x="888" y="0"/>
                  </a:moveTo>
                  <a:lnTo>
                    <a:pt x="1" y="2526"/>
                  </a:lnTo>
                  <a:lnTo>
                    <a:pt x="205" y="2594"/>
                  </a:lnTo>
                  <a:lnTo>
                    <a:pt x="1025" y="68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1" name="Google Shape;11951;p60"/>
            <p:cNvSpPr/>
            <p:nvPr/>
          </p:nvSpPr>
          <p:spPr>
            <a:xfrm>
              <a:off x="1896133" y="2762556"/>
              <a:ext cx="136145" cy="180736"/>
            </a:xfrm>
            <a:custGeom>
              <a:avLst/>
              <a:gdLst/>
              <a:ahLst/>
              <a:cxnLst/>
              <a:rect l="l" t="t" r="r" b="b"/>
              <a:pathLst>
                <a:path w="3960" h="5257" extrusionOk="0">
                  <a:moveTo>
                    <a:pt x="3823" y="1"/>
                  </a:moveTo>
                  <a:lnTo>
                    <a:pt x="1" y="5120"/>
                  </a:lnTo>
                  <a:lnTo>
                    <a:pt x="137" y="5257"/>
                  </a:lnTo>
                  <a:lnTo>
                    <a:pt x="3960" y="69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2" name="Google Shape;11952;p60"/>
            <p:cNvSpPr/>
            <p:nvPr/>
          </p:nvSpPr>
          <p:spPr>
            <a:xfrm>
              <a:off x="2332621" y="2868171"/>
              <a:ext cx="9420" cy="222954"/>
            </a:xfrm>
            <a:custGeom>
              <a:avLst/>
              <a:gdLst/>
              <a:ahLst/>
              <a:cxnLst/>
              <a:rect l="l" t="t" r="r" b="b"/>
              <a:pathLst>
                <a:path w="274" h="6485" extrusionOk="0">
                  <a:moveTo>
                    <a:pt x="137" y="0"/>
                  </a:moveTo>
                  <a:lnTo>
                    <a:pt x="0" y="6485"/>
                  </a:lnTo>
                  <a:lnTo>
                    <a:pt x="274" y="6485"/>
                  </a:lnTo>
                  <a:lnTo>
                    <a:pt x="274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3" name="Google Shape;11953;p60"/>
            <p:cNvSpPr/>
            <p:nvPr/>
          </p:nvSpPr>
          <p:spPr>
            <a:xfrm>
              <a:off x="2349055" y="1828589"/>
              <a:ext cx="7082" cy="176026"/>
            </a:xfrm>
            <a:custGeom>
              <a:avLst/>
              <a:gdLst/>
              <a:ahLst/>
              <a:cxnLst/>
              <a:rect l="l" t="t" r="r" b="b"/>
              <a:pathLst>
                <a:path w="206" h="5120" extrusionOk="0">
                  <a:moveTo>
                    <a:pt x="0" y="0"/>
                  </a:moveTo>
                  <a:lnTo>
                    <a:pt x="0" y="5120"/>
                  </a:lnTo>
                  <a:lnTo>
                    <a:pt x="69" y="5120"/>
                  </a:lnTo>
                  <a:lnTo>
                    <a:pt x="20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4" name="Google Shape;11954;p60"/>
            <p:cNvSpPr/>
            <p:nvPr/>
          </p:nvSpPr>
          <p:spPr>
            <a:xfrm>
              <a:off x="2048677" y="1922446"/>
              <a:ext cx="105615" cy="147868"/>
            </a:xfrm>
            <a:custGeom>
              <a:avLst/>
              <a:gdLst/>
              <a:ahLst/>
              <a:cxnLst/>
              <a:rect l="l" t="t" r="r" b="b"/>
              <a:pathLst>
                <a:path w="3072" h="4301" extrusionOk="0">
                  <a:moveTo>
                    <a:pt x="137" y="1"/>
                  </a:moveTo>
                  <a:lnTo>
                    <a:pt x="0" y="69"/>
                  </a:lnTo>
                  <a:lnTo>
                    <a:pt x="2048" y="2936"/>
                  </a:lnTo>
                  <a:lnTo>
                    <a:pt x="3004" y="4301"/>
                  </a:lnTo>
                  <a:lnTo>
                    <a:pt x="3072" y="4164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5" name="Google Shape;11955;p60"/>
            <p:cNvSpPr/>
            <p:nvPr/>
          </p:nvSpPr>
          <p:spPr>
            <a:xfrm>
              <a:off x="2039291" y="260533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0" y="4164"/>
                  </a:lnTo>
                  <a:lnTo>
                    <a:pt x="137" y="4232"/>
                  </a:lnTo>
                  <a:lnTo>
                    <a:pt x="3208" y="137"/>
                  </a:lnTo>
                  <a:lnTo>
                    <a:pt x="3072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6" name="Google Shape;11956;p60"/>
            <p:cNvSpPr/>
            <p:nvPr/>
          </p:nvSpPr>
          <p:spPr>
            <a:xfrm>
              <a:off x="2194173" y="1849698"/>
              <a:ext cx="56349" cy="171350"/>
            </a:xfrm>
            <a:custGeom>
              <a:avLst/>
              <a:gdLst/>
              <a:ahLst/>
              <a:cxnLst/>
              <a:rect l="l" t="t" r="r" b="b"/>
              <a:pathLst>
                <a:path w="1639" h="4984" extrusionOk="0">
                  <a:moveTo>
                    <a:pt x="137" y="1"/>
                  </a:moveTo>
                  <a:lnTo>
                    <a:pt x="0" y="69"/>
                  </a:lnTo>
                  <a:lnTo>
                    <a:pt x="1502" y="4983"/>
                  </a:lnTo>
                  <a:lnTo>
                    <a:pt x="1638" y="498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7" name="Google Shape;11957;p60"/>
            <p:cNvSpPr/>
            <p:nvPr/>
          </p:nvSpPr>
          <p:spPr>
            <a:xfrm>
              <a:off x="1926628" y="2530250"/>
              <a:ext cx="147903" cy="105615"/>
            </a:xfrm>
            <a:custGeom>
              <a:avLst/>
              <a:gdLst/>
              <a:ahLst/>
              <a:cxnLst/>
              <a:rect l="l" t="t" r="r" b="b"/>
              <a:pathLst>
                <a:path w="4302" h="3072" extrusionOk="0">
                  <a:moveTo>
                    <a:pt x="4301" y="0"/>
                  </a:moveTo>
                  <a:lnTo>
                    <a:pt x="1" y="2935"/>
                  </a:lnTo>
                  <a:lnTo>
                    <a:pt x="138" y="3072"/>
                  </a:lnTo>
                  <a:lnTo>
                    <a:pt x="4301" y="69"/>
                  </a:lnTo>
                  <a:lnTo>
                    <a:pt x="4301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8" name="Google Shape;11958;p60"/>
            <p:cNvSpPr/>
            <p:nvPr/>
          </p:nvSpPr>
          <p:spPr>
            <a:xfrm>
              <a:off x="2778496" y="1976423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1"/>
                  </a:moveTo>
                  <a:lnTo>
                    <a:pt x="0" y="1570"/>
                  </a:lnTo>
                  <a:lnTo>
                    <a:pt x="69" y="1775"/>
                  </a:lnTo>
                  <a:lnTo>
                    <a:pt x="2321" y="205"/>
                  </a:lnTo>
                  <a:lnTo>
                    <a:pt x="2253" y="69"/>
                  </a:lnTo>
                  <a:lnTo>
                    <a:pt x="225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9" name="Google Shape;11959;p60"/>
            <p:cNvSpPr/>
            <p:nvPr/>
          </p:nvSpPr>
          <p:spPr>
            <a:xfrm>
              <a:off x="2452298" y="1852036"/>
              <a:ext cx="63397" cy="169012"/>
            </a:xfrm>
            <a:custGeom>
              <a:avLst/>
              <a:gdLst/>
              <a:ahLst/>
              <a:cxnLst/>
              <a:rect l="l" t="t" r="r" b="b"/>
              <a:pathLst>
                <a:path w="1844" h="4916" extrusionOk="0">
                  <a:moveTo>
                    <a:pt x="1639" y="1"/>
                  </a:moveTo>
                  <a:lnTo>
                    <a:pt x="1" y="4915"/>
                  </a:lnTo>
                  <a:lnTo>
                    <a:pt x="137" y="4915"/>
                  </a:lnTo>
                  <a:lnTo>
                    <a:pt x="1844" y="69"/>
                  </a:lnTo>
                  <a:lnTo>
                    <a:pt x="163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0" name="Google Shape;11960;p60"/>
            <p:cNvSpPr/>
            <p:nvPr/>
          </p:nvSpPr>
          <p:spPr>
            <a:xfrm>
              <a:off x="2618904" y="2042123"/>
              <a:ext cx="150241" cy="105650"/>
            </a:xfrm>
            <a:custGeom>
              <a:avLst/>
              <a:gdLst/>
              <a:ahLst/>
              <a:cxnLst/>
              <a:rect l="l" t="t" r="r" b="b"/>
              <a:pathLst>
                <a:path w="4370" h="3073" extrusionOk="0">
                  <a:moveTo>
                    <a:pt x="4233" y="1"/>
                  </a:moveTo>
                  <a:lnTo>
                    <a:pt x="1" y="3004"/>
                  </a:lnTo>
                  <a:lnTo>
                    <a:pt x="69" y="3072"/>
                  </a:lnTo>
                  <a:lnTo>
                    <a:pt x="4369" y="137"/>
                  </a:lnTo>
                  <a:lnTo>
                    <a:pt x="423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1" name="Google Shape;11961;p60"/>
            <p:cNvSpPr/>
            <p:nvPr/>
          </p:nvSpPr>
          <p:spPr>
            <a:xfrm>
              <a:off x="2543818" y="192715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1" y="4164"/>
                  </a:lnTo>
                  <a:lnTo>
                    <a:pt x="137" y="4232"/>
                  </a:lnTo>
                  <a:lnTo>
                    <a:pt x="3209" y="68"/>
                  </a:lnTo>
                  <a:cubicBezTo>
                    <a:pt x="3140" y="68"/>
                    <a:pt x="3072" y="0"/>
                    <a:pt x="30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2" name="Google Shape;11962;p60"/>
            <p:cNvSpPr/>
            <p:nvPr/>
          </p:nvSpPr>
          <p:spPr>
            <a:xfrm>
              <a:off x="2682266" y="2342501"/>
              <a:ext cx="176060" cy="7082"/>
            </a:xfrm>
            <a:custGeom>
              <a:avLst/>
              <a:gdLst/>
              <a:ahLst/>
              <a:cxnLst/>
              <a:rect l="l" t="t" r="r" b="b"/>
              <a:pathLst>
                <a:path w="5121" h="206" extrusionOk="0">
                  <a:moveTo>
                    <a:pt x="1" y="1"/>
                  </a:moveTo>
                  <a:lnTo>
                    <a:pt x="1" y="69"/>
                  </a:lnTo>
                  <a:lnTo>
                    <a:pt x="5120" y="205"/>
                  </a:lnTo>
                  <a:lnTo>
                    <a:pt x="512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3" name="Google Shape;11963;p60"/>
            <p:cNvSpPr/>
            <p:nvPr/>
          </p:nvSpPr>
          <p:spPr>
            <a:xfrm>
              <a:off x="2877063" y="2344839"/>
              <a:ext cx="93892" cy="7082"/>
            </a:xfrm>
            <a:custGeom>
              <a:avLst/>
              <a:gdLst/>
              <a:ahLst/>
              <a:cxnLst/>
              <a:rect l="l" t="t" r="r" b="b"/>
              <a:pathLst>
                <a:path w="2731" h="206" extrusionOk="0">
                  <a:moveTo>
                    <a:pt x="0" y="1"/>
                  </a:moveTo>
                  <a:cubicBezTo>
                    <a:pt x="0" y="69"/>
                    <a:pt x="0" y="137"/>
                    <a:pt x="0" y="206"/>
                  </a:cubicBezTo>
                  <a:lnTo>
                    <a:pt x="2730" y="206"/>
                  </a:lnTo>
                  <a:lnTo>
                    <a:pt x="273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4" name="Google Shape;11964;p60"/>
            <p:cNvSpPr/>
            <p:nvPr/>
          </p:nvSpPr>
          <p:spPr>
            <a:xfrm>
              <a:off x="2539142" y="2610012"/>
              <a:ext cx="107953" cy="147903"/>
            </a:xfrm>
            <a:custGeom>
              <a:avLst/>
              <a:gdLst/>
              <a:ahLst/>
              <a:cxnLst/>
              <a:rect l="l" t="t" r="r" b="b"/>
              <a:pathLst>
                <a:path w="3140" h="4302" extrusionOk="0">
                  <a:moveTo>
                    <a:pt x="137" y="1"/>
                  </a:moveTo>
                  <a:lnTo>
                    <a:pt x="0" y="69"/>
                  </a:lnTo>
                  <a:lnTo>
                    <a:pt x="2935" y="4301"/>
                  </a:lnTo>
                  <a:lnTo>
                    <a:pt x="3140" y="4165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5" name="Google Shape;11965;p60"/>
            <p:cNvSpPr/>
            <p:nvPr/>
          </p:nvSpPr>
          <p:spPr>
            <a:xfrm>
              <a:off x="2442912" y="2656975"/>
              <a:ext cx="58687" cy="171316"/>
            </a:xfrm>
            <a:custGeom>
              <a:avLst/>
              <a:gdLst/>
              <a:ahLst/>
              <a:cxnLst/>
              <a:rect l="l" t="t" r="r" b="b"/>
              <a:pathLst>
                <a:path w="1707" h="4983" extrusionOk="0">
                  <a:moveTo>
                    <a:pt x="1" y="0"/>
                  </a:moveTo>
                  <a:lnTo>
                    <a:pt x="1502" y="4983"/>
                  </a:lnTo>
                  <a:lnTo>
                    <a:pt x="1707" y="4915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6" name="Google Shape;11966;p60"/>
            <p:cNvSpPr/>
            <p:nvPr/>
          </p:nvSpPr>
          <p:spPr>
            <a:xfrm>
              <a:off x="2177739" y="2656975"/>
              <a:ext cx="63397" cy="168978"/>
            </a:xfrm>
            <a:custGeom>
              <a:avLst/>
              <a:gdLst/>
              <a:ahLst/>
              <a:cxnLst/>
              <a:rect l="l" t="t" r="r" b="b"/>
              <a:pathLst>
                <a:path w="1844" h="4915" extrusionOk="0">
                  <a:moveTo>
                    <a:pt x="1707" y="0"/>
                  </a:moveTo>
                  <a:lnTo>
                    <a:pt x="1" y="4846"/>
                  </a:lnTo>
                  <a:lnTo>
                    <a:pt x="205" y="4915"/>
                  </a:lnTo>
                  <a:lnTo>
                    <a:pt x="184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7" name="Google Shape;11967;p60"/>
            <p:cNvSpPr/>
            <p:nvPr/>
          </p:nvSpPr>
          <p:spPr>
            <a:xfrm>
              <a:off x="2337297" y="2673374"/>
              <a:ext cx="7082" cy="176060"/>
            </a:xfrm>
            <a:custGeom>
              <a:avLst/>
              <a:gdLst/>
              <a:ahLst/>
              <a:cxnLst/>
              <a:rect l="l" t="t" r="r" b="b"/>
              <a:pathLst>
                <a:path w="206" h="5121" extrusionOk="0">
                  <a:moveTo>
                    <a:pt x="138" y="1"/>
                  </a:moveTo>
                  <a:lnTo>
                    <a:pt x="1" y="5120"/>
                  </a:lnTo>
                  <a:lnTo>
                    <a:pt x="206" y="5120"/>
                  </a:lnTo>
                  <a:lnTo>
                    <a:pt x="206" y="1776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8" name="Google Shape;11968;p60"/>
            <p:cNvSpPr/>
            <p:nvPr/>
          </p:nvSpPr>
          <p:spPr>
            <a:xfrm>
              <a:off x="2333962" y="1570464"/>
              <a:ext cx="36237" cy="24788"/>
            </a:xfrm>
            <a:custGeom>
              <a:avLst/>
              <a:gdLst/>
              <a:ahLst/>
              <a:cxnLst/>
              <a:rect l="l" t="t" r="r" b="b"/>
              <a:pathLst>
                <a:path w="1054" h="721" extrusionOk="0">
                  <a:moveTo>
                    <a:pt x="576" y="0"/>
                  </a:moveTo>
                  <a:cubicBezTo>
                    <a:pt x="1" y="0"/>
                    <a:pt x="587" y="721"/>
                    <a:pt x="893" y="721"/>
                  </a:cubicBezTo>
                  <a:cubicBezTo>
                    <a:pt x="986" y="721"/>
                    <a:pt x="1054" y="654"/>
                    <a:pt x="1054" y="478"/>
                  </a:cubicBezTo>
                  <a:cubicBezTo>
                    <a:pt x="1054" y="205"/>
                    <a:pt x="849" y="0"/>
                    <a:pt x="57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9" name="Google Shape;11969;p60"/>
            <p:cNvSpPr/>
            <p:nvPr/>
          </p:nvSpPr>
          <p:spPr>
            <a:xfrm>
              <a:off x="2323236" y="3077030"/>
              <a:ext cx="32902" cy="32867"/>
            </a:xfrm>
            <a:custGeom>
              <a:avLst/>
              <a:gdLst/>
              <a:ahLst/>
              <a:cxnLst/>
              <a:rect l="l" t="t" r="r" b="b"/>
              <a:pathLst>
                <a:path w="957" h="956" extrusionOk="0">
                  <a:moveTo>
                    <a:pt x="478" y="0"/>
                  </a:moveTo>
                  <a:cubicBezTo>
                    <a:pt x="205" y="0"/>
                    <a:pt x="0" y="205"/>
                    <a:pt x="0" y="478"/>
                  </a:cubicBezTo>
                  <a:cubicBezTo>
                    <a:pt x="0" y="751"/>
                    <a:pt x="205" y="956"/>
                    <a:pt x="478" y="956"/>
                  </a:cubicBezTo>
                  <a:cubicBezTo>
                    <a:pt x="751" y="956"/>
                    <a:pt x="956" y="751"/>
                    <a:pt x="956" y="478"/>
                  </a:cubicBezTo>
                  <a:cubicBezTo>
                    <a:pt x="956" y="205"/>
                    <a:pt x="751" y="0"/>
                    <a:pt x="478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0" name="Google Shape;11970;p60"/>
            <p:cNvSpPr/>
            <p:nvPr/>
          </p:nvSpPr>
          <p:spPr>
            <a:xfrm>
              <a:off x="3048344" y="2095515"/>
              <a:ext cx="35240" cy="34071"/>
            </a:xfrm>
            <a:custGeom>
              <a:avLst/>
              <a:gdLst/>
              <a:ahLst/>
              <a:cxnLst/>
              <a:rect l="l" t="t" r="r" b="b"/>
              <a:pathLst>
                <a:path w="1025" h="991" extrusionOk="0">
                  <a:moveTo>
                    <a:pt x="482" y="0"/>
                  </a:moveTo>
                  <a:cubicBezTo>
                    <a:pt x="436" y="0"/>
                    <a:pt x="389" y="6"/>
                    <a:pt x="342" y="18"/>
                  </a:cubicBezTo>
                  <a:cubicBezTo>
                    <a:pt x="137" y="154"/>
                    <a:pt x="1" y="359"/>
                    <a:pt x="69" y="632"/>
                  </a:cubicBezTo>
                  <a:cubicBezTo>
                    <a:pt x="126" y="858"/>
                    <a:pt x="323" y="991"/>
                    <a:pt x="544" y="991"/>
                  </a:cubicBezTo>
                  <a:cubicBezTo>
                    <a:pt x="590" y="991"/>
                    <a:pt x="637" y="985"/>
                    <a:pt x="683" y="973"/>
                  </a:cubicBezTo>
                  <a:cubicBezTo>
                    <a:pt x="888" y="837"/>
                    <a:pt x="1025" y="564"/>
                    <a:pt x="957" y="359"/>
                  </a:cubicBezTo>
                  <a:cubicBezTo>
                    <a:pt x="900" y="133"/>
                    <a:pt x="703" y="0"/>
                    <a:pt x="48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1" name="Google Shape;11971;p60"/>
            <p:cNvSpPr/>
            <p:nvPr/>
          </p:nvSpPr>
          <p:spPr>
            <a:xfrm>
              <a:off x="1609851" y="2550741"/>
              <a:ext cx="37577" cy="31767"/>
            </a:xfrm>
            <a:custGeom>
              <a:avLst/>
              <a:gdLst/>
              <a:ahLst/>
              <a:cxnLst/>
              <a:rect l="l" t="t" r="r" b="b"/>
              <a:pathLst>
                <a:path w="1093" h="924" extrusionOk="0">
                  <a:moveTo>
                    <a:pt x="524" y="1"/>
                  </a:moveTo>
                  <a:cubicBezTo>
                    <a:pt x="485" y="1"/>
                    <a:pt x="446" y="6"/>
                    <a:pt x="410" y="19"/>
                  </a:cubicBezTo>
                  <a:cubicBezTo>
                    <a:pt x="137" y="87"/>
                    <a:pt x="0" y="360"/>
                    <a:pt x="69" y="633"/>
                  </a:cubicBezTo>
                  <a:cubicBezTo>
                    <a:pt x="181" y="801"/>
                    <a:pt x="339" y="924"/>
                    <a:pt x="544" y="924"/>
                  </a:cubicBezTo>
                  <a:cubicBezTo>
                    <a:pt x="588" y="924"/>
                    <a:pt x="634" y="918"/>
                    <a:pt x="683" y="906"/>
                  </a:cubicBezTo>
                  <a:cubicBezTo>
                    <a:pt x="956" y="838"/>
                    <a:pt x="1092" y="565"/>
                    <a:pt x="1024" y="292"/>
                  </a:cubicBezTo>
                  <a:cubicBezTo>
                    <a:pt x="912" y="123"/>
                    <a:pt x="707" y="1"/>
                    <a:pt x="52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2" name="Google Shape;11972;p60"/>
            <p:cNvSpPr/>
            <p:nvPr/>
          </p:nvSpPr>
          <p:spPr>
            <a:xfrm>
              <a:off x="2764400" y="2936656"/>
              <a:ext cx="37577" cy="32558"/>
            </a:xfrm>
            <a:custGeom>
              <a:avLst/>
              <a:gdLst/>
              <a:ahLst/>
              <a:cxnLst/>
              <a:rect l="l" t="t" r="r" b="b"/>
              <a:pathLst>
                <a:path w="1093" h="947" extrusionOk="0">
                  <a:moveTo>
                    <a:pt x="578" y="1"/>
                  </a:moveTo>
                  <a:cubicBezTo>
                    <a:pt x="469" y="1"/>
                    <a:pt x="360" y="39"/>
                    <a:pt x="274" y="124"/>
                  </a:cubicBezTo>
                  <a:cubicBezTo>
                    <a:pt x="69" y="261"/>
                    <a:pt x="1" y="534"/>
                    <a:pt x="206" y="739"/>
                  </a:cubicBezTo>
                  <a:cubicBezTo>
                    <a:pt x="294" y="871"/>
                    <a:pt x="439" y="946"/>
                    <a:pt x="586" y="946"/>
                  </a:cubicBezTo>
                  <a:cubicBezTo>
                    <a:pt x="666" y="946"/>
                    <a:pt x="747" y="923"/>
                    <a:pt x="820" y="875"/>
                  </a:cubicBezTo>
                  <a:cubicBezTo>
                    <a:pt x="1025" y="739"/>
                    <a:pt x="1093" y="397"/>
                    <a:pt x="956" y="193"/>
                  </a:cubicBezTo>
                  <a:cubicBezTo>
                    <a:pt x="877" y="74"/>
                    <a:pt x="729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3" name="Google Shape;11973;p60"/>
            <p:cNvSpPr/>
            <p:nvPr/>
          </p:nvSpPr>
          <p:spPr>
            <a:xfrm>
              <a:off x="1891457" y="1710321"/>
              <a:ext cx="41187" cy="32214"/>
            </a:xfrm>
            <a:custGeom>
              <a:avLst/>
              <a:gdLst/>
              <a:ahLst/>
              <a:cxnLst/>
              <a:rect l="l" t="t" r="r" b="b"/>
              <a:pathLst>
                <a:path w="1198" h="937" extrusionOk="0">
                  <a:moveTo>
                    <a:pt x="578" y="1"/>
                  </a:moveTo>
                  <a:cubicBezTo>
                    <a:pt x="471" y="1"/>
                    <a:pt x="365" y="34"/>
                    <a:pt x="273" y="96"/>
                  </a:cubicBezTo>
                  <a:cubicBezTo>
                    <a:pt x="68" y="232"/>
                    <a:pt x="0" y="505"/>
                    <a:pt x="205" y="710"/>
                  </a:cubicBezTo>
                  <a:cubicBezTo>
                    <a:pt x="305" y="870"/>
                    <a:pt x="440" y="936"/>
                    <a:pt x="572" y="936"/>
                  </a:cubicBezTo>
                  <a:cubicBezTo>
                    <a:pt x="892" y="936"/>
                    <a:pt x="1197" y="550"/>
                    <a:pt x="956" y="164"/>
                  </a:cubicBezTo>
                  <a:cubicBezTo>
                    <a:pt x="843" y="51"/>
                    <a:pt x="710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4" name="Google Shape;11974;p60"/>
            <p:cNvSpPr/>
            <p:nvPr/>
          </p:nvSpPr>
          <p:spPr>
            <a:xfrm>
              <a:off x="1879699" y="2928267"/>
              <a:ext cx="37577" cy="32386"/>
            </a:xfrm>
            <a:custGeom>
              <a:avLst/>
              <a:gdLst/>
              <a:ahLst/>
              <a:cxnLst/>
              <a:rect l="l" t="t" r="r" b="b"/>
              <a:pathLst>
                <a:path w="1093" h="942" extrusionOk="0">
                  <a:moveTo>
                    <a:pt x="492" y="0"/>
                  </a:moveTo>
                  <a:cubicBezTo>
                    <a:pt x="350" y="0"/>
                    <a:pt x="213" y="51"/>
                    <a:pt x="137" y="164"/>
                  </a:cubicBezTo>
                  <a:cubicBezTo>
                    <a:pt x="1" y="437"/>
                    <a:pt x="69" y="710"/>
                    <a:pt x="274" y="846"/>
                  </a:cubicBezTo>
                  <a:cubicBezTo>
                    <a:pt x="366" y="907"/>
                    <a:pt x="472" y="941"/>
                    <a:pt x="573" y="941"/>
                  </a:cubicBezTo>
                  <a:cubicBezTo>
                    <a:pt x="697" y="941"/>
                    <a:pt x="813" y="891"/>
                    <a:pt x="888" y="778"/>
                  </a:cubicBezTo>
                  <a:cubicBezTo>
                    <a:pt x="1093" y="505"/>
                    <a:pt x="1025" y="232"/>
                    <a:pt x="820" y="95"/>
                  </a:cubicBezTo>
                  <a:cubicBezTo>
                    <a:pt x="728" y="34"/>
                    <a:pt x="608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5" name="Google Shape;11975;p60"/>
            <p:cNvSpPr/>
            <p:nvPr/>
          </p:nvSpPr>
          <p:spPr>
            <a:xfrm>
              <a:off x="2778496" y="1718676"/>
              <a:ext cx="34689" cy="32558"/>
            </a:xfrm>
            <a:custGeom>
              <a:avLst/>
              <a:gdLst/>
              <a:ahLst/>
              <a:cxnLst/>
              <a:rect l="l" t="t" r="r" b="b"/>
              <a:pathLst>
                <a:path w="1009" h="947" extrusionOk="0">
                  <a:moveTo>
                    <a:pt x="483" y="1"/>
                  </a:moveTo>
                  <a:cubicBezTo>
                    <a:pt x="348" y="1"/>
                    <a:pt x="217" y="61"/>
                    <a:pt x="137" y="194"/>
                  </a:cubicBezTo>
                  <a:cubicBezTo>
                    <a:pt x="0" y="399"/>
                    <a:pt x="0" y="672"/>
                    <a:pt x="205" y="877"/>
                  </a:cubicBezTo>
                  <a:cubicBezTo>
                    <a:pt x="285" y="924"/>
                    <a:pt x="372" y="946"/>
                    <a:pt x="458" y="946"/>
                  </a:cubicBezTo>
                  <a:cubicBezTo>
                    <a:pt x="740" y="946"/>
                    <a:pt x="1008" y="713"/>
                    <a:pt x="956" y="399"/>
                  </a:cubicBezTo>
                  <a:cubicBezTo>
                    <a:pt x="914" y="149"/>
                    <a:pt x="695" y="1"/>
                    <a:pt x="48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6" name="Google Shape;11976;p60"/>
            <p:cNvSpPr/>
            <p:nvPr/>
          </p:nvSpPr>
          <p:spPr>
            <a:xfrm>
              <a:off x="1614526" y="2086095"/>
              <a:ext cx="35239" cy="31767"/>
            </a:xfrm>
            <a:custGeom>
              <a:avLst/>
              <a:gdLst/>
              <a:ahLst/>
              <a:cxnLst/>
              <a:rect l="l" t="t" r="r" b="b"/>
              <a:pathLst>
                <a:path w="1025" h="924" extrusionOk="0">
                  <a:moveTo>
                    <a:pt x="539" y="1"/>
                  </a:moveTo>
                  <a:cubicBezTo>
                    <a:pt x="320" y="1"/>
                    <a:pt x="125" y="123"/>
                    <a:pt x="69" y="292"/>
                  </a:cubicBezTo>
                  <a:cubicBezTo>
                    <a:pt x="1" y="565"/>
                    <a:pt x="137" y="838"/>
                    <a:pt x="410" y="906"/>
                  </a:cubicBezTo>
                  <a:cubicBezTo>
                    <a:pt x="445" y="918"/>
                    <a:pt x="483" y="923"/>
                    <a:pt x="520" y="923"/>
                  </a:cubicBezTo>
                  <a:cubicBezTo>
                    <a:pt x="703" y="923"/>
                    <a:pt x="900" y="791"/>
                    <a:pt x="956" y="565"/>
                  </a:cubicBezTo>
                  <a:cubicBezTo>
                    <a:pt x="1025" y="360"/>
                    <a:pt x="888" y="87"/>
                    <a:pt x="683" y="19"/>
                  </a:cubicBezTo>
                  <a:cubicBezTo>
                    <a:pt x="635" y="7"/>
                    <a:pt x="587" y="1"/>
                    <a:pt x="53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7" name="Google Shape;11977;p60"/>
            <p:cNvSpPr/>
            <p:nvPr/>
          </p:nvSpPr>
          <p:spPr>
            <a:xfrm>
              <a:off x="3043668" y="2562499"/>
              <a:ext cx="35240" cy="31733"/>
            </a:xfrm>
            <a:custGeom>
              <a:avLst/>
              <a:gdLst/>
              <a:ahLst/>
              <a:cxnLst/>
              <a:rect l="l" t="t" r="r" b="b"/>
              <a:pathLst>
                <a:path w="1025" h="923" extrusionOk="0">
                  <a:moveTo>
                    <a:pt x="539" y="0"/>
                  </a:moveTo>
                  <a:cubicBezTo>
                    <a:pt x="320" y="0"/>
                    <a:pt x="125" y="122"/>
                    <a:pt x="69" y="291"/>
                  </a:cubicBezTo>
                  <a:cubicBezTo>
                    <a:pt x="0" y="564"/>
                    <a:pt x="137" y="837"/>
                    <a:pt x="342" y="905"/>
                  </a:cubicBezTo>
                  <a:cubicBezTo>
                    <a:pt x="389" y="917"/>
                    <a:pt x="435" y="923"/>
                    <a:pt x="481" y="923"/>
                  </a:cubicBezTo>
                  <a:cubicBezTo>
                    <a:pt x="702" y="923"/>
                    <a:pt x="899" y="790"/>
                    <a:pt x="956" y="564"/>
                  </a:cubicBezTo>
                  <a:cubicBezTo>
                    <a:pt x="1024" y="359"/>
                    <a:pt x="888" y="86"/>
                    <a:pt x="683" y="18"/>
                  </a:cubicBezTo>
                  <a:cubicBezTo>
                    <a:pt x="635" y="6"/>
                    <a:pt x="586" y="0"/>
                    <a:pt x="53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8" name="Google Shape;11978;p60"/>
            <p:cNvSpPr/>
            <p:nvPr/>
          </p:nvSpPr>
          <p:spPr>
            <a:xfrm>
              <a:off x="2534432" y="1729127"/>
              <a:ext cx="30529" cy="27366"/>
            </a:xfrm>
            <a:custGeom>
              <a:avLst/>
              <a:gdLst/>
              <a:ahLst/>
              <a:cxnLst/>
              <a:rect l="l" t="t" r="r" b="b"/>
              <a:pathLst>
                <a:path w="888" h="796" extrusionOk="0">
                  <a:moveTo>
                    <a:pt x="453" y="1"/>
                  </a:moveTo>
                  <a:cubicBezTo>
                    <a:pt x="286" y="1"/>
                    <a:pt x="120" y="78"/>
                    <a:pt x="69" y="231"/>
                  </a:cubicBezTo>
                  <a:cubicBezTo>
                    <a:pt x="1" y="436"/>
                    <a:pt x="137" y="709"/>
                    <a:pt x="342" y="777"/>
                  </a:cubicBezTo>
                  <a:cubicBezTo>
                    <a:pt x="378" y="789"/>
                    <a:pt x="414" y="795"/>
                    <a:pt x="450" y="795"/>
                  </a:cubicBezTo>
                  <a:cubicBezTo>
                    <a:pt x="615" y="795"/>
                    <a:pt x="764" y="673"/>
                    <a:pt x="820" y="504"/>
                  </a:cubicBezTo>
                  <a:cubicBezTo>
                    <a:pt x="888" y="300"/>
                    <a:pt x="820" y="95"/>
                    <a:pt x="615" y="26"/>
                  </a:cubicBezTo>
                  <a:cubicBezTo>
                    <a:pt x="564" y="9"/>
                    <a:pt x="508" y="1"/>
                    <a:pt x="45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9" name="Google Shape;11979;p60"/>
            <p:cNvSpPr/>
            <p:nvPr/>
          </p:nvSpPr>
          <p:spPr>
            <a:xfrm>
              <a:off x="2132392" y="2923729"/>
              <a:ext cx="26610" cy="22931"/>
            </a:xfrm>
            <a:custGeom>
              <a:avLst/>
              <a:gdLst/>
              <a:ahLst/>
              <a:cxnLst/>
              <a:rect l="l" t="t" r="r" b="b"/>
              <a:pathLst>
                <a:path w="774" h="667" extrusionOk="0">
                  <a:moveTo>
                    <a:pt x="316" y="0"/>
                  </a:moveTo>
                  <a:cubicBezTo>
                    <a:pt x="1" y="0"/>
                    <a:pt x="308" y="667"/>
                    <a:pt x="545" y="667"/>
                  </a:cubicBezTo>
                  <a:cubicBezTo>
                    <a:pt x="607" y="667"/>
                    <a:pt x="665" y="620"/>
                    <a:pt x="705" y="500"/>
                  </a:cubicBezTo>
                  <a:cubicBezTo>
                    <a:pt x="773" y="296"/>
                    <a:pt x="637" y="91"/>
                    <a:pt x="432" y="22"/>
                  </a:cubicBezTo>
                  <a:cubicBezTo>
                    <a:pt x="386" y="7"/>
                    <a:pt x="348" y="0"/>
                    <a:pt x="31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0" name="Google Shape;11980;p60"/>
            <p:cNvSpPr/>
            <p:nvPr/>
          </p:nvSpPr>
          <p:spPr>
            <a:xfrm>
              <a:off x="2961707" y="2340438"/>
              <a:ext cx="30358" cy="20869"/>
            </a:xfrm>
            <a:custGeom>
              <a:avLst/>
              <a:gdLst/>
              <a:ahLst/>
              <a:cxnLst/>
              <a:rect l="l" t="t" r="r" b="b"/>
              <a:pathLst>
                <a:path w="883" h="607" extrusionOk="0">
                  <a:moveTo>
                    <a:pt x="752" y="1"/>
                  </a:moveTo>
                  <a:cubicBezTo>
                    <a:pt x="497" y="1"/>
                    <a:pt x="1" y="607"/>
                    <a:pt x="473" y="607"/>
                  </a:cubicBezTo>
                  <a:cubicBezTo>
                    <a:pt x="678" y="607"/>
                    <a:pt x="883" y="402"/>
                    <a:pt x="883" y="197"/>
                  </a:cubicBezTo>
                  <a:cubicBezTo>
                    <a:pt x="883" y="55"/>
                    <a:pt x="828" y="1"/>
                    <a:pt x="752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1" name="Google Shape;11981;p60"/>
            <p:cNvSpPr/>
            <p:nvPr/>
          </p:nvSpPr>
          <p:spPr>
            <a:xfrm>
              <a:off x="1701370" y="2316235"/>
              <a:ext cx="28192" cy="26301"/>
            </a:xfrm>
            <a:custGeom>
              <a:avLst/>
              <a:gdLst/>
              <a:ahLst/>
              <a:cxnLst/>
              <a:rect l="l" t="t" r="r" b="b"/>
              <a:pathLst>
                <a:path w="820" h="765" extrusionOk="0">
                  <a:moveTo>
                    <a:pt x="492" y="0"/>
                  </a:moveTo>
                  <a:cubicBezTo>
                    <a:pt x="465" y="0"/>
                    <a:pt x="437" y="5"/>
                    <a:pt x="410" y="14"/>
                  </a:cubicBezTo>
                  <a:cubicBezTo>
                    <a:pt x="205" y="14"/>
                    <a:pt x="0" y="150"/>
                    <a:pt x="0" y="355"/>
                  </a:cubicBezTo>
                  <a:cubicBezTo>
                    <a:pt x="0" y="560"/>
                    <a:pt x="205" y="765"/>
                    <a:pt x="410" y="765"/>
                  </a:cubicBezTo>
                  <a:cubicBezTo>
                    <a:pt x="615" y="765"/>
                    <a:pt x="819" y="560"/>
                    <a:pt x="819" y="355"/>
                  </a:cubicBezTo>
                  <a:cubicBezTo>
                    <a:pt x="819" y="178"/>
                    <a:pt x="666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2" name="Google Shape;11982;p60"/>
            <p:cNvSpPr/>
            <p:nvPr/>
          </p:nvSpPr>
          <p:spPr>
            <a:xfrm>
              <a:off x="2517998" y="2928611"/>
              <a:ext cx="36030" cy="27298"/>
            </a:xfrm>
            <a:custGeom>
              <a:avLst/>
              <a:gdLst/>
              <a:ahLst/>
              <a:cxnLst/>
              <a:rect l="l" t="t" r="r" b="b"/>
              <a:pathLst>
                <a:path w="1048" h="794" extrusionOk="0">
                  <a:moveTo>
                    <a:pt x="456" y="0"/>
                  </a:moveTo>
                  <a:cubicBezTo>
                    <a:pt x="420" y="0"/>
                    <a:pt x="382" y="6"/>
                    <a:pt x="342" y="17"/>
                  </a:cubicBezTo>
                  <a:cubicBezTo>
                    <a:pt x="137" y="85"/>
                    <a:pt x="1" y="358"/>
                    <a:pt x="69" y="563"/>
                  </a:cubicBezTo>
                  <a:cubicBezTo>
                    <a:pt x="120" y="717"/>
                    <a:pt x="248" y="793"/>
                    <a:pt x="395" y="793"/>
                  </a:cubicBezTo>
                  <a:cubicBezTo>
                    <a:pt x="444" y="793"/>
                    <a:pt x="496" y="785"/>
                    <a:pt x="547" y="768"/>
                  </a:cubicBezTo>
                  <a:cubicBezTo>
                    <a:pt x="1048" y="643"/>
                    <a:pt x="859" y="0"/>
                    <a:pt x="45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3" name="Google Shape;11983;p60"/>
            <p:cNvSpPr/>
            <p:nvPr/>
          </p:nvSpPr>
          <p:spPr>
            <a:xfrm>
              <a:off x="2145010" y="1732600"/>
              <a:ext cx="33108" cy="17121"/>
            </a:xfrm>
            <a:custGeom>
              <a:avLst/>
              <a:gdLst/>
              <a:ahLst/>
              <a:cxnLst/>
              <a:rect l="l" t="t" r="r" b="b"/>
              <a:pathLst>
                <a:path w="963" h="498" extrusionOk="0">
                  <a:moveTo>
                    <a:pt x="214" y="1"/>
                  </a:moveTo>
                  <a:cubicBezTo>
                    <a:pt x="86" y="1"/>
                    <a:pt x="0" y="72"/>
                    <a:pt x="65" y="267"/>
                  </a:cubicBezTo>
                  <a:cubicBezTo>
                    <a:pt x="116" y="420"/>
                    <a:pt x="244" y="497"/>
                    <a:pt x="392" y="497"/>
                  </a:cubicBezTo>
                  <a:cubicBezTo>
                    <a:pt x="441" y="497"/>
                    <a:pt x="492" y="489"/>
                    <a:pt x="543" y="472"/>
                  </a:cubicBezTo>
                  <a:cubicBezTo>
                    <a:pt x="963" y="332"/>
                    <a:pt x="491" y="1"/>
                    <a:pt x="21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4" name="Google Shape;11984;p60"/>
            <p:cNvSpPr/>
            <p:nvPr/>
          </p:nvSpPr>
          <p:spPr>
            <a:xfrm>
              <a:off x="1816337" y="2689601"/>
              <a:ext cx="30564" cy="27470"/>
            </a:xfrm>
            <a:custGeom>
              <a:avLst/>
              <a:gdLst/>
              <a:ahLst/>
              <a:cxnLst/>
              <a:rect l="l" t="t" r="r" b="b"/>
              <a:pathLst>
                <a:path w="889" h="799" extrusionOk="0">
                  <a:moveTo>
                    <a:pt x="407" y="1"/>
                  </a:moveTo>
                  <a:cubicBezTo>
                    <a:pt x="330" y="1"/>
                    <a:pt x="258" y="23"/>
                    <a:pt x="206" y="75"/>
                  </a:cubicBezTo>
                  <a:cubicBezTo>
                    <a:pt x="1" y="212"/>
                    <a:pt x="1" y="485"/>
                    <a:pt x="137" y="621"/>
                  </a:cubicBezTo>
                  <a:cubicBezTo>
                    <a:pt x="181" y="751"/>
                    <a:pt x="306" y="798"/>
                    <a:pt x="445" y="798"/>
                  </a:cubicBezTo>
                  <a:cubicBezTo>
                    <a:pt x="524" y="798"/>
                    <a:pt x="609" y="783"/>
                    <a:pt x="683" y="758"/>
                  </a:cubicBezTo>
                  <a:cubicBezTo>
                    <a:pt x="820" y="621"/>
                    <a:pt x="888" y="348"/>
                    <a:pt x="752" y="143"/>
                  </a:cubicBezTo>
                  <a:cubicBezTo>
                    <a:pt x="667" y="59"/>
                    <a:pt x="531" y="1"/>
                    <a:pt x="407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5" name="Google Shape;11985;p60"/>
            <p:cNvSpPr/>
            <p:nvPr/>
          </p:nvSpPr>
          <p:spPr>
            <a:xfrm>
              <a:off x="2848906" y="1962258"/>
              <a:ext cx="30529" cy="28363"/>
            </a:xfrm>
            <a:custGeom>
              <a:avLst/>
              <a:gdLst/>
              <a:ahLst/>
              <a:cxnLst/>
              <a:rect l="l" t="t" r="r" b="b"/>
              <a:pathLst>
                <a:path w="888" h="825" extrusionOk="0">
                  <a:moveTo>
                    <a:pt x="389" y="0"/>
                  </a:moveTo>
                  <a:cubicBezTo>
                    <a:pt x="319" y="0"/>
                    <a:pt x="253" y="23"/>
                    <a:pt x="205" y="71"/>
                  </a:cubicBezTo>
                  <a:cubicBezTo>
                    <a:pt x="0" y="208"/>
                    <a:pt x="0" y="481"/>
                    <a:pt x="68" y="617"/>
                  </a:cubicBezTo>
                  <a:cubicBezTo>
                    <a:pt x="156" y="750"/>
                    <a:pt x="302" y="825"/>
                    <a:pt x="430" y="825"/>
                  </a:cubicBezTo>
                  <a:cubicBezTo>
                    <a:pt x="501" y="825"/>
                    <a:pt x="566" y="802"/>
                    <a:pt x="614" y="754"/>
                  </a:cubicBezTo>
                  <a:cubicBezTo>
                    <a:pt x="819" y="617"/>
                    <a:pt x="887" y="344"/>
                    <a:pt x="751" y="208"/>
                  </a:cubicBezTo>
                  <a:cubicBezTo>
                    <a:pt x="663" y="76"/>
                    <a:pt x="518" y="0"/>
                    <a:pt x="38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6" name="Google Shape;11986;p60"/>
            <p:cNvSpPr/>
            <p:nvPr/>
          </p:nvSpPr>
          <p:spPr>
            <a:xfrm>
              <a:off x="1826857" y="1949675"/>
              <a:ext cx="34242" cy="15333"/>
            </a:xfrm>
            <a:custGeom>
              <a:avLst/>
              <a:gdLst/>
              <a:ahLst/>
              <a:cxnLst/>
              <a:rect l="l" t="t" r="r" b="b"/>
              <a:pathLst>
                <a:path w="996" h="446" extrusionOk="0">
                  <a:moveTo>
                    <a:pt x="449" y="1"/>
                  </a:moveTo>
                  <a:cubicBezTo>
                    <a:pt x="344" y="1"/>
                    <a:pt x="248" y="51"/>
                    <a:pt x="173" y="164"/>
                  </a:cubicBezTo>
                  <a:cubicBezTo>
                    <a:pt x="0" y="365"/>
                    <a:pt x="154" y="445"/>
                    <a:pt x="355" y="445"/>
                  </a:cubicBezTo>
                  <a:cubicBezTo>
                    <a:pt x="631" y="445"/>
                    <a:pt x="995" y="294"/>
                    <a:pt x="719" y="96"/>
                  </a:cubicBezTo>
                  <a:cubicBezTo>
                    <a:pt x="627" y="35"/>
                    <a:pt x="535" y="1"/>
                    <a:pt x="44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7" name="Google Shape;11987;p60"/>
            <p:cNvSpPr/>
            <p:nvPr/>
          </p:nvSpPr>
          <p:spPr>
            <a:xfrm>
              <a:off x="2832816" y="2703044"/>
              <a:ext cx="39193" cy="27573"/>
            </a:xfrm>
            <a:custGeom>
              <a:avLst/>
              <a:gdLst/>
              <a:ahLst/>
              <a:cxnLst/>
              <a:rect l="l" t="t" r="r" b="b"/>
              <a:pathLst>
                <a:path w="1140" h="802" extrusionOk="0">
                  <a:moveTo>
                    <a:pt x="572" y="0"/>
                  </a:moveTo>
                  <a:cubicBezTo>
                    <a:pt x="249" y="0"/>
                    <a:pt x="1" y="487"/>
                    <a:pt x="332" y="708"/>
                  </a:cubicBezTo>
                  <a:cubicBezTo>
                    <a:pt x="424" y="774"/>
                    <a:pt x="513" y="801"/>
                    <a:pt x="595" y="801"/>
                  </a:cubicBezTo>
                  <a:cubicBezTo>
                    <a:pt x="937" y="801"/>
                    <a:pt x="1140" y="314"/>
                    <a:pt x="809" y="94"/>
                  </a:cubicBezTo>
                  <a:cubicBezTo>
                    <a:pt x="730" y="28"/>
                    <a:pt x="649" y="0"/>
                    <a:pt x="5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988" name="Google Shape;11988;p60"/>
          <p:cNvGrpSpPr/>
          <p:nvPr/>
        </p:nvGrpSpPr>
        <p:grpSpPr>
          <a:xfrm rot="1295572">
            <a:off x="526897" y="3200249"/>
            <a:ext cx="1914151" cy="1072592"/>
            <a:chOff x="428631" y="3110683"/>
            <a:chExt cx="1914197" cy="1072618"/>
          </a:xfrm>
        </p:grpSpPr>
        <p:grpSp>
          <p:nvGrpSpPr>
            <p:cNvPr id="11989" name="Google Shape;11989;p60"/>
            <p:cNvGrpSpPr/>
            <p:nvPr/>
          </p:nvGrpSpPr>
          <p:grpSpPr>
            <a:xfrm rot="-7101416" flipH="1">
              <a:off x="665108" y="3147900"/>
              <a:ext cx="629221" cy="912856"/>
              <a:chOff x="6323038" y="1299778"/>
              <a:chExt cx="646037" cy="937252"/>
            </a:xfrm>
          </p:grpSpPr>
          <p:grpSp>
            <p:nvGrpSpPr>
              <p:cNvPr id="11990" name="Google Shape;11990;p60"/>
              <p:cNvGrpSpPr/>
              <p:nvPr/>
            </p:nvGrpSpPr>
            <p:grpSpPr>
              <a:xfrm rot="-6112678" flipH="1">
                <a:off x="6245575" y="1566934"/>
                <a:ext cx="873001" cy="402940"/>
                <a:chOff x="1055189" y="738895"/>
                <a:chExt cx="811232" cy="374464"/>
              </a:xfrm>
            </p:grpSpPr>
            <p:sp>
              <p:nvSpPr>
                <p:cNvPr id="11991" name="Google Shape;11991;p60"/>
                <p:cNvSpPr/>
                <p:nvPr/>
              </p:nvSpPr>
              <p:spPr>
                <a:xfrm>
                  <a:off x="1618396" y="884214"/>
                  <a:ext cx="13680" cy="196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731" extrusionOk="0">
                      <a:moveTo>
                        <a:pt x="254" y="1"/>
                      </a:moveTo>
                      <a:cubicBezTo>
                        <a:pt x="127" y="1"/>
                        <a:pt x="1" y="89"/>
                        <a:pt x="1" y="265"/>
                      </a:cubicBezTo>
                      <a:lnTo>
                        <a:pt x="1" y="476"/>
                      </a:lnTo>
                      <a:cubicBezTo>
                        <a:pt x="1" y="610"/>
                        <a:pt x="102" y="731"/>
                        <a:pt x="233" y="731"/>
                      </a:cubicBezTo>
                      <a:cubicBezTo>
                        <a:pt x="240" y="731"/>
                        <a:pt x="247" y="730"/>
                        <a:pt x="254" y="730"/>
                      </a:cubicBezTo>
                      <a:cubicBezTo>
                        <a:pt x="261" y="730"/>
                        <a:pt x="269" y="731"/>
                        <a:pt x="276" y="731"/>
                      </a:cubicBezTo>
                      <a:cubicBezTo>
                        <a:pt x="406" y="731"/>
                        <a:pt x="508" y="610"/>
                        <a:pt x="508" y="476"/>
                      </a:cubicBezTo>
                      <a:lnTo>
                        <a:pt x="508" y="265"/>
                      </a:lnTo>
                      <a:cubicBezTo>
                        <a:pt x="508" y="89"/>
                        <a:pt x="381" y="1"/>
                        <a:pt x="254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992" name="Google Shape;11992;p60"/>
                <p:cNvSpPr/>
                <p:nvPr/>
              </p:nvSpPr>
              <p:spPr>
                <a:xfrm>
                  <a:off x="1508752" y="1073918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5" y="1028"/>
                        <a:pt x="1325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993" name="Google Shape;11993;p60"/>
                <p:cNvSpPr/>
                <p:nvPr/>
              </p:nvSpPr>
              <p:spPr>
                <a:xfrm>
                  <a:off x="1628252" y="738895"/>
                  <a:ext cx="35682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8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994" name="Google Shape;11994;p60"/>
                <p:cNvSpPr/>
                <p:nvPr/>
              </p:nvSpPr>
              <p:spPr>
                <a:xfrm>
                  <a:off x="1055189" y="764206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995" name="Google Shape;11995;p60"/>
                <p:cNvSpPr/>
                <p:nvPr/>
              </p:nvSpPr>
              <p:spPr>
                <a:xfrm>
                  <a:off x="1785003" y="743037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996" name="Google Shape;11996;p60"/>
                <p:cNvSpPr/>
                <p:nvPr/>
              </p:nvSpPr>
              <p:spPr>
                <a:xfrm>
                  <a:off x="1830766" y="1085648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1"/>
                      </a:moveTo>
                      <a:cubicBezTo>
                        <a:pt x="0" y="1"/>
                        <a:pt x="0" y="1029"/>
                        <a:pt x="662" y="1029"/>
                      </a:cubicBezTo>
                      <a:cubicBezTo>
                        <a:pt x="1324" y="1029"/>
                        <a:pt x="1324" y="1"/>
                        <a:pt x="662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11997" name="Google Shape;11997;p60"/>
              <p:cNvGrpSpPr/>
              <p:nvPr/>
            </p:nvGrpSpPr>
            <p:grpSpPr>
              <a:xfrm rot="1827528" flipH="1">
                <a:off x="6397570" y="1400567"/>
                <a:ext cx="469672" cy="421982"/>
                <a:chOff x="1426959" y="511745"/>
                <a:chExt cx="436454" cy="392156"/>
              </a:xfrm>
            </p:grpSpPr>
            <p:sp>
              <p:nvSpPr>
                <p:cNvPr id="11998" name="Google Shape;11998;p60"/>
                <p:cNvSpPr/>
                <p:nvPr/>
              </p:nvSpPr>
              <p:spPr>
                <a:xfrm>
                  <a:off x="1618396" y="884214"/>
                  <a:ext cx="13680" cy="196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731" extrusionOk="0">
                      <a:moveTo>
                        <a:pt x="254" y="1"/>
                      </a:moveTo>
                      <a:cubicBezTo>
                        <a:pt x="127" y="1"/>
                        <a:pt x="1" y="89"/>
                        <a:pt x="1" y="265"/>
                      </a:cubicBezTo>
                      <a:lnTo>
                        <a:pt x="1" y="476"/>
                      </a:lnTo>
                      <a:cubicBezTo>
                        <a:pt x="1" y="610"/>
                        <a:pt x="102" y="731"/>
                        <a:pt x="233" y="731"/>
                      </a:cubicBezTo>
                      <a:cubicBezTo>
                        <a:pt x="240" y="731"/>
                        <a:pt x="247" y="730"/>
                        <a:pt x="254" y="730"/>
                      </a:cubicBezTo>
                      <a:cubicBezTo>
                        <a:pt x="261" y="730"/>
                        <a:pt x="269" y="731"/>
                        <a:pt x="276" y="731"/>
                      </a:cubicBezTo>
                      <a:cubicBezTo>
                        <a:pt x="406" y="731"/>
                        <a:pt x="508" y="610"/>
                        <a:pt x="508" y="476"/>
                      </a:cubicBezTo>
                      <a:lnTo>
                        <a:pt x="508" y="265"/>
                      </a:lnTo>
                      <a:cubicBezTo>
                        <a:pt x="508" y="89"/>
                        <a:pt x="381" y="1"/>
                        <a:pt x="254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999" name="Google Shape;11999;p60"/>
                <p:cNvSpPr/>
                <p:nvPr/>
              </p:nvSpPr>
              <p:spPr>
                <a:xfrm>
                  <a:off x="1674606" y="569060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5" y="1028"/>
                        <a:pt x="1325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000" name="Google Shape;12000;p60"/>
                <p:cNvSpPr/>
                <p:nvPr/>
              </p:nvSpPr>
              <p:spPr>
                <a:xfrm>
                  <a:off x="1827730" y="827132"/>
                  <a:ext cx="35682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8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001" name="Google Shape;12001;p60"/>
                <p:cNvSpPr/>
                <p:nvPr/>
              </p:nvSpPr>
              <p:spPr>
                <a:xfrm>
                  <a:off x="1515561" y="715341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002" name="Google Shape;12002;p60"/>
                <p:cNvSpPr/>
                <p:nvPr/>
              </p:nvSpPr>
              <p:spPr>
                <a:xfrm>
                  <a:off x="1677649" y="790554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003" name="Google Shape;12003;p60"/>
                <p:cNvSpPr/>
                <p:nvPr/>
              </p:nvSpPr>
              <p:spPr>
                <a:xfrm>
                  <a:off x="1426959" y="511745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1"/>
                      </a:moveTo>
                      <a:cubicBezTo>
                        <a:pt x="0" y="1"/>
                        <a:pt x="0" y="1029"/>
                        <a:pt x="662" y="1029"/>
                      </a:cubicBezTo>
                      <a:cubicBezTo>
                        <a:pt x="1324" y="1029"/>
                        <a:pt x="1324" y="1"/>
                        <a:pt x="662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12004" name="Google Shape;12004;p60"/>
            <p:cNvGrpSpPr/>
            <p:nvPr/>
          </p:nvGrpSpPr>
          <p:grpSpPr>
            <a:xfrm rot="-3476011" flipH="1">
              <a:off x="1474371" y="3217913"/>
              <a:ext cx="629240" cy="912885"/>
              <a:chOff x="6323038" y="1299778"/>
              <a:chExt cx="646037" cy="937252"/>
            </a:xfrm>
          </p:grpSpPr>
          <p:grpSp>
            <p:nvGrpSpPr>
              <p:cNvPr id="12005" name="Google Shape;12005;p60"/>
              <p:cNvGrpSpPr/>
              <p:nvPr/>
            </p:nvGrpSpPr>
            <p:grpSpPr>
              <a:xfrm rot="-6112678" flipH="1">
                <a:off x="6245575" y="1566934"/>
                <a:ext cx="873001" cy="402940"/>
                <a:chOff x="1055189" y="738895"/>
                <a:chExt cx="811232" cy="374464"/>
              </a:xfrm>
            </p:grpSpPr>
            <p:sp>
              <p:nvSpPr>
                <p:cNvPr id="12006" name="Google Shape;12006;p60"/>
                <p:cNvSpPr/>
                <p:nvPr/>
              </p:nvSpPr>
              <p:spPr>
                <a:xfrm>
                  <a:off x="1618396" y="884214"/>
                  <a:ext cx="13680" cy="196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731" extrusionOk="0">
                      <a:moveTo>
                        <a:pt x="254" y="1"/>
                      </a:moveTo>
                      <a:cubicBezTo>
                        <a:pt x="127" y="1"/>
                        <a:pt x="1" y="89"/>
                        <a:pt x="1" y="265"/>
                      </a:cubicBezTo>
                      <a:lnTo>
                        <a:pt x="1" y="476"/>
                      </a:lnTo>
                      <a:cubicBezTo>
                        <a:pt x="1" y="610"/>
                        <a:pt x="102" y="731"/>
                        <a:pt x="233" y="731"/>
                      </a:cubicBezTo>
                      <a:cubicBezTo>
                        <a:pt x="240" y="731"/>
                        <a:pt x="247" y="730"/>
                        <a:pt x="254" y="730"/>
                      </a:cubicBezTo>
                      <a:cubicBezTo>
                        <a:pt x="261" y="730"/>
                        <a:pt x="269" y="731"/>
                        <a:pt x="276" y="731"/>
                      </a:cubicBezTo>
                      <a:cubicBezTo>
                        <a:pt x="406" y="731"/>
                        <a:pt x="508" y="610"/>
                        <a:pt x="508" y="476"/>
                      </a:cubicBezTo>
                      <a:lnTo>
                        <a:pt x="508" y="265"/>
                      </a:lnTo>
                      <a:cubicBezTo>
                        <a:pt x="508" y="89"/>
                        <a:pt x="381" y="1"/>
                        <a:pt x="254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007" name="Google Shape;12007;p60"/>
                <p:cNvSpPr/>
                <p:nvPr/>
              </p:nvSpPr>
              <p:spPr>
                <a:xfrm>
                  <a:off x="1508752" y="1073918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5" y="1028"/>
                        <a:pt x="1325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008" name="Google Shape;12008;p60"/>
                <p:cNvSpPr/>
                <p:nvPr/>
              </p:nvSpPr>
              <p:spPr>
                <a:xfrm>
                  <a:off x="1628252" y="738895"/>
                  <a:ext cx="35682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8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009" name="Google Shape;12009;p60"/>
                <p:cNvSpPr/>
                <p:nvPr/>
              </p:nvSpPr>
              <p:spPr>
                <a:xfrm>
                  <a:off x="1055189" y="764206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010" name="Google Shape;12010;p60"/>
                <p:cNvSpPr/>
                <p:nvPr/>
              </p:nvSpPr>
              <p:spPr>
                <a:xfrm>
                  <a:off x="1785003" y="743037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011" name="Google Shape;12011;p60"/>
                <p:cNvSpPr/>
                <p:nvPr/>
              </p:nvSpPr>
              <p:spPr>
                <a:xfrm>
                  <a:off x="1830766" y="1085648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1"/>
                      </a:moveTo>
                      <a:cubicBezTo>
                        <a:pt x="0" y="1"/>
                        <a:pt x="0" y="1029"/>
                        <a:pt x="662" y="1029"/>
                      </a:cubicBezTo>
                      <a:cubicBezTo>
                        <a:pt x="1324" y="1029"/>
                        <a:pt x="1324" y="1"/>
                        <a:pt x="662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12012" name="Google Shape;12012;p60"/>
              <p:cNvGrpSpPr/>
              <p:nvPr/>
            </p:nvGrpSpPr>
            <p:grpSpPr>
              <a:xfrm rot="1827528" flipH="1">
                <a:off x="6397570" y="1400567"/>
                <a:ext cx="469672" cy="421982"/>
                <a:chOff x="1426959" y="511745"/>
                <a:chExt cx="436454" cy="392156"/>
              </a:xfrm>
            </p:grpSpPr>
            <p:sp>
              <p:nvSpPr>
                <p:cNvPr id="12013" name="Google Shape;12013;p60"/>
                <p:cNvSpPr/>
                <p:nvPr/>
              </p:nvSpPr>
              <p:spPr>
                <a:xfrm>
                  <a:off x="1618396" y="884214"/>
                  <a:ext cx="13680" cy="196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731" extrusionOk="0">
                      <a:moveTo>
                        <a:pt x="254" y="1"/>
                      </a:moveTo>
                      <a:cubicBezTo>
                        <a:pt x="127" y="1"/>
                        <a:pt x="1" y="89"/>
                        <a:pt x="1" y="265"/>
                      </a:cubicBezTo>
                      <a:lnTo>
                        <a:pt x="1" y="476"/>
                      </a:lnTo>
                      <a:cubicBezTo>
                        <a:pt x="1" y="610"/>
                        <a:pt x="102" y="731"/>
                        <a:pt x="233" y="731"/>
                      </a:cubicBezTo>
                      <a:cubicBezTo>
                        <a:pt x="240" y="731"/>
                        <a:pt x="247" y="730"/>
                        <a:pt x="254" y="730"/>
                      </a:cubicBezTo>
                      <a:cubicBezTo>
                        <a:pt x="261" y="730"/>
                        <a:pt x="269" y="731"/>
                        <a:pt x="276" y="731"/>
                      </a:cubicBezTo>
                      <a:cubicBezTo>
                        <a:pt x="406" y="731"/>
                        <a:pt x="508" y="610"/>
                        <a:pt x="508" y="476"/>
                      </a:cubicBezTo>
                      <a:lnTo>
                        <a:pt x="508" y="265"/>
                      </a:lnTo>
                      <a:cubicBezTo>
                        <a:pt x="508" y="89"/>
                        <a:pt x="381" y="1"/>
                        <a:pt x="254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014" name="Google Shape;12014;p60"/>
                <p:cNvSpPr/>
                <p:nvPr/>
              </p:nvSpPr>
              <p:spPr>
                <a:xfrm>
                  <a:off x="1674606" y="569060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5" y="1028"/>
                        <a:pt x="1325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015" name="Google Shape;12015;p60"/>
                <p:cNvSpPr/>
                <p:nvPr/>
              </p:nvSpPr>
              <p:spPr>
                <a:xfrm>
                  <a:off x="1827730" y="827132"/>
                  <a:ext cx="35682" cy="2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8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016" name="Google Shape;12016;p60"/>
                <p:cNvSpPr/>
                <p:nvPr/>
              </p:nvSpPr>
              <p:spPr>
                <a:xfrm>
                  <a:off x="1515561" y="715341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1"/>
                      </a:moveTo>
                      <a:cubicBezTo>
                        <a:pt x="1" y="1"/>
                        <a:pt x="1" y="1029"/>
                        <a:pt x="663" y="1029"/>
                      </a:cubicBezTo>
                      <a:cubicBezTo>
                        <a:pt x="1324" y="1029"/>
                        <a:pt x="1324" y="1"/>
                        <a:pt x="663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017" name="Google Shape;12017;p60"/>
                <p:cNvSpPr/>
                <p:nvPr/>
              </p:nvSpPr>
              <p:spPr>
                <a:xfrm>
                  <a:off x="1677649" y="790554"/>
                  <a:ext cx="35682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" h="1029" extrusionOk="0">
                      <a:moveTo>
                        <a:pt x="663" y="0"/>
                      </a:moveTo>
                      <a:cubicBezTo>
                        <a:pt x="1" y="0"/>
                        <a:pt x="1" y="1028"/>
                        <a:pt x="663" y="1028"/>
                      </a:cubicBezTo>
                      <a:cubicBezTo>
                        <a:pt x="1324" y="1028"/>
                        <a:pt x="1324" y="0"/>
                        <a:pt x="663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018" name="Google Shape;12018;p60"/>
                <p:cNvSpPr/>
                <p:nvPr/>
              </p:nvSpPr>
              <p:spPr>
                <a:xfrm>
                  <a:off x="1426959" y="511745"/>
                  <a:ext cx="35655" cy="27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4" h="1029" extrusionOk="0">
                      <a:moveTo>
                        <a:pt x="662" y="1"/>
                      </a:moveTo>
                      <a:cubicBezTo>
                        <a:pt x="0" y="1"/>
                        <a:pt x="0" y="1029"/>
                        <a:pt x="662" y="1029"/>
                      </a:cubicBezTo>
                      <a:cubicBezTo>
                        <a:pt x="1324" y="1029"/>
                        <a:pt x="1324" y="1"/>
                        <a:pt x="662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3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12019" name="Google Shape;12019;p60"/>
          <p:cNvGrpSpPr/>
          <p:nvPr/>
        </p:nvGrpSpPr>
        <p:grpSpPr>
          <a:xfrm rot="-1404239">
            <a:off x="2429523" y="4362066"/>
            <a:ext cx="243467" cy="227389"/>
            <a:chOff x="8049700" y="765200"/>
            <a:chExt cx="243474" cy="227396"/>
          </a:xfrm>
        </p:grpSpPr>
        <p:sp>
          <p:nvSpPr>
            <p:cNvPr id="12020" name="Google Shape;12020;p60"/>
            <p:cNvSpPr/>
            <p:nvPr/>
          </p:nvSpPr>
          <p:spPr>
            <a:xfrm>
              <a:off x="8049700" y="765200"/>
              <a:ext cx="38237" cy="29406"/>
            </a:xfrm>
            <a:custGeom>
              <a:avLst/>
              <a:gdLst/>
              <a:ahLst/>
              <a:cxnLst/>
              <a:rect l="l" t="t" r="r" b="b"/>
              <a:pathLst>
                <a:path w="1338" h="1029" extrusionOk="0">
                  <a:moveTo>
                    <a:pt x="676" y="0"/>
                  </a:moveTo>
                  <a:cubicBezTo>
                    <a:pt x="14" y="0"/>
                    <a:pt x="0" y="1028"/>
                    <a:pt x="676" y="1028"/>
                  </a:cubicBezTo>
                  <a:cubicBezTo>
                    <a:pt x="1324" y="1028"/>
                    <a:pt x="1338" y="0"/>
                    <a:pt x="67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1" name="Google Shape;12021;p60"/>
            <p:cNvSpPr/>
            <p:nvPr/>
          </p:nvSpPr>
          <p:spPr>
            <a:xfrm>
              <a:off x="8188925" y="963190"/>
              <a:ext cx="38237" cy="29406"/>
            </a:xfrm>
            <a:custGeom>
              <a:avLst/>
              <a:gdLst/>
              <a:ahLst/>
              <a:cxnLst/>
              <a:rect l="l" t="t" r="r" b="b"/>
              <a:pathLst>
                <a:path w="1338" h="1029" extrusionOk="0">
                  <a:moveTo>
                    <a:pt x="676" y="0"/>
                  </a:moveTo>
                  <a:cubicBezTo>
                    <a:pt x="0" y="0"/>
                    <a:pt x="14" y="1028"/>
                    <a:pt x="676" y="1028"/>
                  </a:cubicBezTo>
                  <a:cubicBezTo>
                    <a:pt x="1338" y="1028"/>
                    <a:pt x="1338" y="0"/>
                    <a:pt x="67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2" name="Google Shape;12022;p60"/>
            <p:cNvSpPr/>
            <p:nvPr/>
          </p:nvSpPr>
          <p:spPr>
            <a:xfrm>
              <a:off x="8255309" y="772430"/>
              <a:ext cx="37865" cy="29406"/>
            </a:xfrm>
            <a:custGeom>
              <a:avLst/>
              <a:gdLst/>
              <a:ahLst/>
              <a:cxnLst/>
              <a:rect l="l" t="t" r="r" b="b"/>
              <a:pathLst>
                <a:path w="1325" h="1029" extrusionOk="0">
                  <a:moveTo>
                    <a:pt x="663" y="1"/>
                  </a:moveTo>
                  <a:cubicBezTo>
                    <a:pt x="1" y="1"/>
                    <a:pt x="1" y="1029"/>
                    <a:pt x="663" y="1029"/>
                  </a:cubicBezTo>
                  <a:cubicBezTo>
                    <a:pt x="1324" y="1029"/>
                    <a:pt x="1324" y="1"/>
                    <a:pt x="66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3" name="Google Shape;12023;p60"/>
            <p:cNvSpPr/>
            <p:nvPr/>
          </p:nvSpPr>
          <p:spPr>
            <a:xfrm>
              <a:off x="8152290" y="831187"/>
              <a:ext cx="37865" cy="29406"/>
            </a:xfrm>
            <a:custGeom>
              <a:avLst/>
              <a:gdLst/>
              <a:ahLst/>
              <a:cxnLst/>
              <a:rect l="l" t="t" r="r" b="b"/>
              <a:pathLst>
                <a:path w="1325" h="1029" extrusionOk="0">
                  <a:moveTo>
                    <a:pt x="663" y="1"/>
                  </a:moveTo>
                  <a:cubicBezTo>
                    <a:pt x="1" y="1"/>
                    <a:pt x="1" y="1029"/>
                    <a:pt x="663" y="1029"/>
                  </a:cubicBezTo>
                  <a:cubicBezTo>
                    <a:pt x="1324" y="1029"/>
                    <a:pt x="1324" y="1"/>
                    <a:pt x="66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024" name="Google Shape;12024;p60"/>
          <p:cNvGrpSpPr/>
          <p:nvPr/>
        </p:nvGrpSpPr>
        <p:grpSpPr>
          <a:xfrm>
            <a:off x="7270589" y="645994"/>
            <a:ext cx="1127701" cy="1174126"/>
            <a:chOff x="1609851" y="1570464"/>
            <a:chExt cx="1473733" cy="1539433"/>
          </a:xfrm>
        </p:grpSpPr>
        <p:sp>
          <p:nvSpPr>
            <p:cNvPr id="12025" name="Google Shape;12025;p60"/>
            <p:cNvSpPr/>
            <p:nvPr/>
          </p:nvSpPr>
          <p:spPr>
            <a:xfrm>
              <a:off x="2083882" y="2441068"/>
              <a:ext cx="117373" cy="86844"/>
            </a:xfrm>
            <a:custGeom>
              <a:avLst/>
              <a:gdLst/>
              <a:ahLst/>
              <a:cxnLst/>
              <a:rect l="l" t="t" r="r" b="b"/>
              <a:pathLst>
                <a:path w="3414" h="2526" extrusionOk="0">
                  <a:moveTo>
                    <a:pt x="3413" y="0"/>
                  </a:moveTo>
                  <a:lnTo>
                    <a:pt x="0" y="2389"/>
                  </a:lnTo>
                  <a:lnTo>
                    <a:pt x="68" y="2526"/>
                  </a:lnTo>
                  <a:lnTo>
                    <a:pt x="3413" y="69"/>
                  </a:lnTo>
                  <a:lnTo>
                    <a:pt x="341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6" name="Google Shape;12026;p60"/>
            <p:cNvSpPr/>
            <p:nvPr/>
          </p:nvSpPr>
          <p:spPr>
            <a:xfrm>
              <a:off x="2039291" y="2403525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2935" y="0"/>
                  </a:moveTo>
                  <a:lnTo>
                    <a:pt x="0" y="888"/>
                  </a:lnTo>
                  <a:lnTo>
                    <a:pt x="0" y="1024"/>
                  </a:lnTo>
                  <a:lnTo>
                    <a:pt x="2935" y="69"/>
                  </a:lnTo>
                  <a:lnTo>
                    <a:pt x="293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7" name="Google Shape;12027;p60"/>
            <p:cNvSpPr/>
            <p:nvPr/>
          </p:nvSpPr>
          <p:spPr>
            <a:xfrm>
              <a:off x="2151920" y="2513816"/>
              <a:ext cx="68107" cy="86844"/>
            </a:xfrm>
            <a:custGeom>
              <a:avLst/>
              <a:gdLst/>
              <a:ahLst/>
              <a:cxnLst/>
              <a:rect l="l" t="t" r="r" b="b"/>
              <a:pathLst>
                <a:path w="1981" h="2526" extrusionOk="0">
                  <a:moveTo>
                    <a:pt x="1980" y="0"/>
                  </a:moveTo>
                  <a:lnTo>
                    <a:pt x="1" y="2458"/>
                  </a:lnTo>
                  <a:lnTo>
                    <a:pt x="137" y="2526"/>
                  </a:lnTo>
                  <a:lnTo>
                    <a:pt x="198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8" name="Google Shape;12028;p60"/>
            <p:cNvSpPr/>
            <p:nvPr/>
          </p:nvSpPr>
          <p:spPr>
            <a:xfrm>
              <a:off x="2241102" y="2509106"/>
              <a:ext cx="49301" cy="133807"/>
            </a:xfrm>
            <a:custGeom>
              <a:avLst/>
              <a:gdLst/>
              <a:ahLst/>
              <a:cxnLst/>
              <a:rect l="l" t="t" r="r" b="b"/>
              <a:pathLst>
                <a:path w="1434" h="3892" extrusionOk="0">
                  <a:moveTo>
                    <a:pt x="1366" y="1"/>
                  </a:moveTo>
                  <a:lnTo>
                    <a:pt x="0" y="3892"/>
                  </a:lnTo>
                  <a:lnTo>
                    <a:pt x="69" y="3892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9" name="Google Shape;12029;p60"/>
            <p:cNvSpPr/>
            <p:nvPr/>
          </p:nvSpPr>
          <p:spPr>
            <a:xfrm>
              <a:off x="2158968" y="2074990"/>
              <a:ext cx="61059" cy="89216"/>
            </a:xfrm>
            <a:custGeom>
              <a:avLst/>
              <a:gdLst/>
              <a:ahLst/>
              <a:cxnLst/>
              <a:rect l="l" t="t" r="r" b="b"/>
              <a:pathLst>
                <a:path w="1776" h="2595" extrusionOk="0">
                  <a:moveTo>
                    <a:pt x="69" y="0"/>
                  </a:moveTo>
                  <a:lnTo>
                    <a:pt x="0" y="69"/>
                  </a:lnTo>
                  <a:lnTo>
                    <a:pt x="1775" y="2594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0" name="Google Shape;12030;p60"/>
            <p:cNvSpPr/>
            <p:nvPr/>
          </p:nvSpPr>
          <p:spPr>
            <a:xfrm>
              <a:off x="2022858" y="2333115"/>
              <a:ext cx="145531" cy="4744"/>
            </a:xfrm>
            <a:custGeom>
              <a:avLst/>
              <a:gdLst/>
              <a:ahLst/>
              <a:cxnLst/>
              <a:rect l="l" t="t" r="r" b="b"/>
              <a:pathLst>
                <a:path w="4233" h="138" extrusionOk="0">
                  <a:moveTo>
                    <a:pt x="1" y="1"/>
                  </a:moveTo>
                  <a:lnTo>
                    <a:pt x="1" y="69"/>
                  </a:lnTo>
                  <a:lnTo>
                    <a:pt x="4232" y="137"/>
                  </a:lnTo>
                  <a:lnTo>
                    <a:pt x="4232" y="69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1" name="Google Shape;12031;p60"/>
            <p:cNvSpPr/>
            <p:nvPr/>
          </p:nvSpPr>
          <p:spPr>
            <a:xfrm>
              <a:off x="2346717" y="2016303"/>
              <a:ext cx="4710" cy="105650"/>
            </a:xfrm>
            <a:custGeom>
              <a:avLst/>
              <a:gdLst/>
              <a:ahLst/>
              <a:cxnLst/>
              <a:rect l="l" t="t" r="r" b="b"/>
              <a:pathLst>
                <a:path w="137" h="3073" extrusionOk="0">
                  <a:moveTo>
                    <a:pt x="0" y="1"/>
                  </a:moveTo>
                  <a:lnTo>
                    <a:pt x="0" y="3072"/>
                  </a:lnTo>
                  <a:lnTo>
                    <a:pt x="137" y="3072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2" name="Google Shape;12032;p60"/>
            <p:cNvSpPr/>
            <p:nvPr/>
          </p:nvSpPr>
          <p:spPr>
            <a:xfrm>
              <a:off x="2086220" y="2143028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69" y="1"/>
                  </a:moveTo>
                  <a:lnTo>
                    <a:pt x="0" y="137"/>
                  </a:lnTo>
                  <a:lnTo>
                    <a:pt x="3413" y="2595"/>
                  </a:lnTo>
                  <a:lnTo>
                    <a:pt x="3413" y="2526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3" name="Google Shape;12033;p60"/>
            <p:cNvSpPr/>
            <p:nvPr/>
          </p:nvSpPr>
          <p:spPr>
            <a:xfrm>
              <a:off x="2492179" y="2445744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1" y="1"/>
                  </a:moveTo>
                  <a:cubicBezTo>
                    <a:pt x="1" y="1"/>
                    <a:pt x="1" y="1"/>
                    <a:pt x="1" y="69"/>
                  </a:cubicBezTo>
                  <a:lnTo>
                    <a:pt x="3277" y="2595"/>
                  </a:lnTo>
                  <a:cubicBezTo>
                    <a:pt x="3346" y="2527"/>
                    <a:pt x="3346" y="2527"/>
                    <a:pt x="3414" y="2458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4" name="Google Shape;12034;p60"/>
            <p:cNvSpPr/>
            <p:nvPr/>
          </p:nvSpPr>
          <p:spPr>
            <a:xfrm>
              <a:off x="2342007" y="2556069"/>
              <a:ext cx="4744" cy="105615"/>
            </a:xfrm>
            <a:custGeom>
              <a:avLst/>
              <a:gdLst/>
              <a:ahLst/>
              <a:cxnLst/>
              <a:rect l="l" t="t" r="r" b="b"/>
              <a:pathLst>
                <a:path w="138" h="3072" extrusionOk="0">
                  <a:moveTo>
                    <a:pt x="69" y="0"/>
                  </a:moveTo>
                  <a:lnTo>
                    <a:pt x="1" y="3072"/>
                  </a:lnTo>
                  <a:lnTo>
                    <a:pt x="137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5" name="Google Shape;12035;p60"/>
            <p:cNvSpPr/>
            <p:nvPr/>
          </p:nvSpPr>
          <p:spPr>
            <a:xfrm>
              <a:off x="2553203" y="2241596"/>
              <a:ext cx="103278" cy="32902"/>
            </a:xfrm>
            <a:custGeom>
              <a:avLst/>
              <a:gdLst/>
              <a:ahLst/>
              <a:cxnLst/>
              <a:rect l="l" t="t" r="r" b="b"/>
              <a:pathLst>
                <a:path w="3004" h="957" extrusionOk="0">
                  <a:moveTo>
                    <a:pt x="2936" y="1"/>
                  </a:moveTo>
                  <a:lnTo>
                    <a:pt x="1" y="888"/>
                  </a:lnTo>
                  <a:lnTo>
                    <a:pt x="1" y="956"/>
                  </a:lnTo>
                  <a:lnTo>
                    <a:pt x="3004" y="137"/>
                  </a:lnTo>
                  <a:cubicBezTo>
                    <a:pt x="3004" y="137"/>
                    <a:pt x="3004" y="1"/>
                    <a:pt x="2936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6" name="Google Shape;12036;p60"/>
            <p:cNvSpPr/>
            <p:nvPr/>
          </p:nvSpPr>
          <p:spPr>
            <a:xfrm>
              <a:off x="2527384" y="2340163"/>
              <a:ext cx="143193" cy="4710"/>
            </a:xfrm>
            <a:custGeom>
              <a:avLst/>
              <a:gdLst/>
              <a:ahLst/>
              <a:cxnLst/>
              <a:rect l="l" t="t" r="r" b="b"/>
              <a:pathLst>
                <a:path w="4165" h="137" extrusionOk="0">
                  <a:moveTo>
                    <a:pt x="1" y="0"/>
                  </a:moveTo>
                  <a:lnTo>
                    <a:pt x="1" y="69"/>
                  </a:lnTo>
                  <a:lnTo>
                    <a:pt x="4165" y="137"/>
                  </a:lnTo>
                  <a:lnTo>
                    <a:pt x="416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7" name="Google Shape;12037;p60"/>
            <p:cNvSpPr/>
            <p:nvPr/>
          </p:nvSpPr>
          <p:spPr>
            <a:xfrm>
              <a:off x="2471070" y="2513816"/>
              <a:ext cx="65735" cy="89216"/>
            </a:xfrm>
            <a:custGeom>
              <a:avLst/>
              <a:gdLst/>
              <a:ahLst/>
              <a:cxnLst/>
              <a:rect l="l" t="t" r="r" b="b"/>
              <a:pathLst>
                <a:path w="1912" h="2595" extrusionOk="0">
                  <a:moveTo>
                    <a:pt x="1" y="0"/>
                  </a:moveTo>
                  <a:lnTo>
                    <a:pt x="1775" y="2594"/>
                  </a:lnTo>
                  <a:lnTo>
                    <a:pt x="1912" y="252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8" name="Google Shape;12038;p60"/>
            <p:cNvSpPr/>
            <p:nvPr/>
          </p:nvSpPr>
          <p:spPr>
            <a:xfrm>
              <a:off x="2400659" y="2509106"/>
              <a:ext cx="44625" cy="138517"/>
            </a:xfrm>
            <a:custGeom>
              <a:avLst/>
              <a:gdLst/>
              <a:ahLst/>
              <a:cxnLst/>
              <a:rect l="l" t="t" r="r" b="b"/>
              <a:pathLst>
                <a:path w="1298" h="4029" extrusionOk="0">
                  <a:moveTo>
                    <a:pt x="1" y="1"/>
                  </a:moveTo>
                  <a:lnTo>
                    <a:pt x="1161" y="4028"/>
                  </a:lnTo>
                  <a:lnTo>
                    <a:pt x="1298" y="4028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9" name="Google Shape;12039;p60"/>
            <p:cNvSpPr/>
            <p:nvPr/>
          </p:nvSpPr>
          <p:spPr>
            <a:xfrm>
              <a:off x="1936048" y="2030399"/>
              <a:ext cx="145496" cy="110325"/>
            </a:xfrm>
            <a:custGeom>
              <a:avLst/>
              <a:gdLst/>
              <a:ahLst/>
              <a:cxnLst/>
              <a:rect l="l" t="t" r="r" b="b"/>
              <a:pathLst>
                <a:path w="4232" h="3209" extrusionOk="0">
                  <a:moveTo>
                    <a:pt x="137" y="0"/>
                  </a:moveTo>
                  <a:lnTo>
                    <a:pt x="0" y="137"/>
                  </a:lnTo>
                  <a:lnTo>
                    <a:pt x="4164" y="3209"/>
                  </a:lnTo>
                  <a:lnTo>
                    <a:pt x="4232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0" name="Google Shape;12040;p60"/>
            <p:cNvSpPr/>
            <p:nvPr/>
          </p:nvSpPr>
          <p:spPr>
            <a:xfrm>
              <a:off x="1860928" y="2171185"/>
              <a:ext cx="169012" cy="61059"/>
            </a:xfrm>
            <a:custGeom>
              <a:avLst/>
              <a:gdLst/>
              <a:ahLst/>
              <a:cxnLst/>
              <a:rect l="l" t="t" r="r" b="b"/>
              <a:pathLst>
                <a:path w="4916" h="1776" extrusionOk="0">
                  <a:moveTo>
                    <a:pt x="69" y="1"/>
                  </a:moveTo>
                  <a:lnTo>
                    <a:pt x="1" y="206"/>
                  </a:lnTo>
                  <a:lnTo>
                    <a:pt x="4915" y="1776"/>
                  </a:lnTo>
                  <a:lnTo>
                    <a:pt x="4915" y="1707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1" name="Google Shape;12041;p60"/>
            <p:cNvSpPr/>
            <p:nvPr/>
          </p:nvSpPr>
          <p:spPr>
            <a:xfrm>
              <a:off x="2766772" y="2654603"/>
              <a:ext cx="79796" cy="63397"/>
            </a:xfrm>
            <a:custGeom>
              <a:avLst/>
              <a:gdLst/>
              <a:ahLst/>
              <a:cxnLst/>
              <a:rect l="l" t="t" r="r" b="b"/>
              <a:pathLst>
                <a:path w="2321" h="1844" extrusionOk="0">
                  <a:moveTo>
                    <a:pt x="137" y="1"/>
                  </a:moveTo>
                  <a:cubicBezTo>
                    <a:pt x="137" y="69"/>
                    <a:pt x="68" y="137"/>
                    <a:pt x="0" y="206"/>
                  </a:cubicBezTo>
                  <a:lnTo>
                    <a:pt x="2184" y="1844"/>
                  </a:lnTo>
                  <a:lnTo>
                    <a:pt x="2253" y="1776"/>
                  </a:lnTo>
                  <a:lnTo>
                    <a:pt x="2321" y="1639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2" name="Google Shape;12042;p60"/>
            <p:cNvSpPr/>
            <p:nvPr/>
          </p:nvSpPr>
          <p:spPr>
            <a:xfrm>
              <a:off x="1837481" y="2328440"/>
              <a:ext cx="176026" cy="9420"/>
            </a:xfrm>
            <a:custGeom>
              <a:avLst/>
              <a:gdLst/>
              <a:ahLst/>
              <a:cxnLst/>
              <a:rect l="l" t="t" r="r" b="b"/>
              <a:pathLst>
                <a:path w="5120" h="274" extrusionOk="0">
                  <a:moveTo>
                    <a:pt x="0" y="0"/>
                  </a:moveTo>
                  <a:cubicBezTo>
                    <a:pt x="0" y="68"/>
                    <a:pt x="0" y="137"/>
                    <a:pt x="0" y="205"/>
                  </a:cubicBezTo>
                  <a:lnTo>
                    <a:pt x="5120" y="273"/>
                  </a:lnTo>
                  <a:lnTo>
                    <a:pt x="5120" y="137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3" name="Google Shape;12043;p60"/>
            <p:cNvSpPr/>
            <p:nvPr/>
          </p:nvSpPr>
          <p:spPr>
            <a:xfrm>
              <a:off x="1722479" y="2323729"/>
              <a:ext cx="93892" cy="9420"/>
            </a:xfrm>
            <a:custGeom>
              <a:avLst/>
              <a:gdLst/>
              <a:ahLst/>
              <a:cxnLst/>
              <a:rect l="l" t="t" r="r" b="b"/>
              <a:pathLst>
                <a:path w="2731" h="274" extrusionOk="0">
                  <a:moveTo>
                    <a:pt x="1" y="1"/>
                  </a:moveTo>
                  <a:lnTo>
                    <a:pt x="1" y="205"/>
                  </a:lnTo>
                  <a:lnTo>
                    <a:pt x="1" y="274"/>
                  </a:lnTo>
                  <a:lnTo>
                    <a:pt x="2731" y="274"/>
                  </a:lnTo>
                  <a:cubicBezTo>
                    <a:pt x="2731" y="205"/>
                    <a:pt x="2731" y="137"/>
                    <a:pt x="2731" y="69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4" name="Google Shape;12044;p60"/>
            <p:cNvSpPr/>
            <p:nvPr/>
          </p:nvSpPr>
          <p:spPr>
            <a:xfrm>
              <a:off x="2403032" y="2032737"/>
              <a:ext cx="49301" cy="136145"/>
            </a:xfrm>
            <a:custGeom>
              <a:avLst/>
              <a:gdLst/>
              <a:ahLst/>
              <a:cxnLst/>
              <a:rect l="l" t="t" r="r" b="b"/>
              <a:pathLst>
                <a:path w="1434" h="3960" extrusionOk="0">
                  <a:moveTo>
                    <a:pt x="1365" y="1"/>
                  </a:moveTo>
                  <a:lnTo>
                    <a:pt x="0" y="3960"/>
                  </a:lnTo>
                  <a:lnTo>
                    <a:pt x="68" y="3960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5" name="Google Shape;12045;p60"/>
            <p:cNvSpPr/>
            <p:nvPr/>
          </p:nvSpPr>
          <p:spPr>
            <a:xfrm>
              <a:off x="2611890" y="2539636"/>
              <a:ext cx="147868" cy="110325"/>
            </a:xfrm>
            <a:custGeom>
              <a:avLst/>
              <a:gdLst/>
              <a:ahLst/>
              <a:cxnLst/>
              <a:rect l="l" t="t" r="r" b="b"/>
              <a:pathLst>
                <a:path w="4301" h="3209" extrusionOk="0">
                  <a:moveTo>
                    <a:pt x="137" y="0"/>
                  </a:moveTo>
                  <a:lnTo>
                    <a:pt x="0" y="69"/>
                  </a:lnTo>
                  <a:lnTo>
                    <a:pt x="4164" y="3208"/>
                  </a:lnTo>
                  <a:lnTo>
                    <a:pt x="4300" y="3004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6" name="Google Shape;12046;p60"/>
            <p:cNvSpPr/>
            <p:nvPr/>
          </p:nvSpPr>
          <p:spPr>
            <a:xfrm>
              <a:off x="2663494" y="2443406"/>
              <a:ext cx="171350" cy="63397"/>
            </a:xfrm>
            <a:custGeom>
              <a:avLst/>
              <a:gdLst/>
              <a:ahLst/>
              <a:cxnLst/>
              <a:rect l="l" t="t" r="r" b="b"/>
              <a:pathLst>
                <a:path w="4984" h="1844" extrusionOk="0">
                  <a:moveTo>
                    <a:pt x="1" y="1"/>
                  </a:moveTo>
                  <a:cubicBezTo>
                    <a:pt x="1" y="69"/>
                    <a:pt x="1" y="69"/>
                    <a:pt x="1" y="137"/>
                  </a:cubicBezTo>
                  <a:lnTo>
                    <a:pt x="4915" y="1844"/>
                  </a:lnTo>
                  <a:lnTo>
                    <a:pt x="4984" y="1707"/>
                  </a:lnTo>
                  <a:lnTo>
                    <a:pt x="4984" y="1639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7" name="Google Shape;12047;p60"/>
            <p:cNvSpPr/>
            <p:nvPr/>
          </p:nvSpPr>
          <p:spPr>
            <a:xfrm>
              <a:off x="2851244" y="211019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80"/>
                  </a:lnTo>
                  <a:cubicBezTo>
                    <a:pt x="0" y="1980"/>
                    <a:pt x="69" y="2048"/>
                    <a:pt x="69" y="2116"/>
                  </a:cubicBezTo>
                  <a:lnTo>
                    <a:pt x="6212" y="205"/>
                  </a:lnTo>
                  <a:cubicBezTo>
                    <a:pt x="6212" y="137"/>
                    <a:pt x="6212" y="68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8" name="Google Shape;12048;p60"/>
            <p:cNvSpPr/>
            <p:nvPr/>
          </p:nvSpPr>
          <p:spPr>
            <a:xfrm>
              <a:off x="2250488" y="2030399"/>
              <a:ext cx="44625" cy="138483"/>
            </a:xfrm>
            <a:custGeom>
              <a:avLst/>
              <a:gdLst/>
              <a:ahLst/>
              <a:cxnLst/>
              <a:rect l="l" t="t" r="r" b="b"/>
              <a:pathLst>
                <a:path w="1298" h="4028" extrusionOk="0">
                  <a:moveTo>
                    <a:pt x="69" y="0"/>
                  </a:moveTo>
                  <a:lnTo>
                    <a:pt x="0" y="69"/>
                  </a:lnTo>
                  <a:lnTo>
                    <a:pt x="1229" y="4028"/>
                  </a:lnTo>
                  <a:lnTo>
                    <a:pt x="1297" y="4028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9" name="Google Shape;12049;p60"/>
            <p:cNvSpPr/>
            <p:nvPr/>
          </p:nvSpPr>
          <p:spPr>
            <a:xfrm>
              <a:off x="2489841" y="2150076"/>
              <a:ext cx="119711" cy="86878"/>
            </a:xfrm>
            <a:custGeom>
              <a:avLst/>
              <a:gdLst/>
              <a:ahLst/>
              <a:cxnLst/>
              <a:rect l="l" t="t" r="r" b="b"/>
              <a:pathLst>
                <a:path w="3482" h="2527" extrusionOk="0">
                  <a:moveTo>
                    <a:pt x="3414" y="1"/>
                  </a:moveTo>
                  <a:lnTo>
                    <a:pt x="1" y="2458"/>
                  </a:lnTo>
                  <a:lnTo>
                    <a:pt x="69" y="2458"/>
                  </a:lnTo>
                  <a:lnTo>
                    <a:pt x="69" y="2526"/>
                  </a:lnTo>
                  <a:lnTo>
                    <a:pt x="3482" y="137"/>
                  </a:lnTo>
                  <a:lnTo>
                    <a:pt x="341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0" name="Google Shape;12050;p60"/>
            <p:cNvSpPr/>
            <p:nvPr/>
          </p:nvSpPr>
          <p:spPr>
            <a:xfrm>
              <a:off x="2473407" y="2077328"/>
              <a:ext cx="68107" cy="89216"/>
            </a:xfrm>
            <a:custGeom>
              <a:avLst/>
              <a:gdLst/>
              <a:ahLst/>
              <a:cxnLst/>
              <a:rect l="l" t="t" r="r" b="b"/>
              <a:pathLst>
                <a:path w="1981" h="2595" extrusionOk="0">
                  <a:moveTo>
                    <a:pt x="1844" y="1"/>
                  </a:moveTo>
                  <a:lnTo>
                    <a:pt x="1" y="2526"/>
                  </a:lnTo>
                  <a:lnTo>
                    <a:pt x="69" y="2526"/>
                  </a:lnTo>
                  <a:lnTo>
                    <a:pt x="69" y="2594"/>
                  </a:lnTo>
                  <a:lnTo>
                    <a:pt x="1980" y="137"/>
                  </a:lnTo>
                  <a:lnTo>
                    <a:pt x="184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1" name="Google Shape;12051;p60"/>
            <p:cNvSpPr/>
            <p:nvPr/>
          </p:nvSpPr>
          <p:spPr>
            <a:xfrm>
              <a:off x="2041629" y="2234548"/>
              <a:ext cx="100940" cy="37577"/>
            </a:xfrm>
            <a:custGeom>
              <a:avLst/>
              <a:gdLst/>
              <a:ahLst/>
              <a:cxnLst/>
              <a:rect l="l" t="t" r="r" b="b"/>
              <a:pathLst>
                <a:path w="2936" h="1093" extrusionOk="0">
                  <a:moveTo>
                    <a:pt x="1" y="1"/>
                  </a:moveTo>
                  <a:lnTo>
                    <a:pt x="1" y="137"/>
                  </a:lnTo>
                  <a:lnTo>
                    <a:pt x="2936" y="1093"/>
                  </a:lnTo>
                  <a:cubicBezTo>
                    <a:pt x="2936" y="1025"/>
                    <a:pt x="2936" y="1025"/>
                    <a:pt x="2936" y="1025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2" name="Google Shape;12052;p60"/>
            <p:cNvSpPr/>
            <p:nvPr/>
          </p:nvSpPr>
          <p:spPr>
            <a:xfrm>
              <a:off x="1846866" y="1959989"/>
              <a:ext cx="77458" cy="63397"/>
            </a:xfrm>
            <a:custGeom>
              <a:avLst/>
              <a:gdLst/>
              <a:ahLst/>
              <a:cxnLst/>
              <a:rect l="l" t="t" r="r" b="b"/>
              <a:pathLst>
                <a:path w="2253" h="1844" extrusionOk="0">
                  <a:moveTo>
                    <a:pt x="137" y="1"/>
                  </a:moveTo>
                  <a:lnTo>
                    <a:pt x="69" y="69"/>
                  </a:lnTo>
                  <a:cubicBezTo>
                    <a:pt x="69" y="137"/>
                    <a:pt x="0" y="137"/>
                    <a:pt x="0" y="205"/>
                  </a:cubicBezTo>
                  <a:lnTo>
                    <a:pt x="2184" y="1844"/>
                  </a:lnTo>
                  <a:lnTo>
                    <a:pt x="2253" y="170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3" name="Google Shape;12053;p60"/>
            <p:cNvSpPr/>
            <p:nvPr/>
          </p:nvSpPr>
          <p:spPr>
            <a:xfrm>
              <a:off x="2553203" y="2408201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1" y="1"/>
                  </a:moveTo>
                  <a:lnTo>
                    <a:pt x="1" y="69"/>
                  </a:lnTo>
                  <a:lnTo>
                    <a:pt x="2936" y="1025"/>
                  </a:lnTo>
                  <a:lnTo>
                    <a:pt x="2936" y="956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4" name="Google Shape;12054;p60"/>
            <p:cNvSpPr/>
            <p:nvPr/>
          </p:nvSpPr>
          <p:spPr>
            <a:xfrm>
              <a:off x="2665832" y="2182943"/>
              <a:ext cx="171350" cy="58687"/>
            </a:xfrm>
            <a:custGeom>
              <a:avLst/>
              <a:gdLst/>
              <a:ahLst/>
              <a:cxnLst/>
              <a:rect l="l" t="t" r="r" b="b"/>
              <a:pathLst>
                <a:path w="4984" h="1707" extrusionOk="0">
                  <a:moveTo>
                    <a:pt x="4916" y="0"/>
                  </a:moveTo>
                  <a:lnTo>
                    <a:pt x="1" y="1570"/>
                  </a:lnTo>
                  <a:lnTo>
                    <a:pt x="1" y="1707"/>
                  </a:lnTo>
                  <a:lnTo>
                    <a:pt x="4984" y="137"/>
                  </a:lnTo>
                  <a:lnTo>
                    <a:pt x="4916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5" name="Google Shape;12055;p60"/>
            <p:cNvSpPr/>
            <p:nvPr/>
          </p:nvSpPr>
          <p:spPr>
            <a:xfrm>
              <a:off x="1858590" y="2436358"/>
              <a:ext cx="171350" cy="58721"/>
            </a:xfrm>
            <a:custGeom>
              <a:avLst/>
              <a:gdLst/>
              <a:ahLst/>
              <a:cxnLst/>
              <a:rect l="l" t="t" r="r" b="b"/>
              <a:pathLst>
                <a:path w="4984" h="1708" extrusionOk="0">
                  <a:moveTo>
                    <a:pt x="4915" y="1"/>
                  </a:moveTo>
                  <a:lnTo>
                    <a:pt x="1" y="1503"/>
                  </a:lnTo>
                  <a:lnTo>
                    <a:pt x="69" y="1707"/>
                  </a:lnTo>
                  <a:lnTo>
                    <a:pt x="4983" y="137"/>
                  </a:lnTo>
                  <a:cubicBezTo>
                    <a:pt x="4983" y="69"/>
                    <a:pt x="4983" y="69"/>
                    <a:pt x="4915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6" name="Google Shape;12056;p60"/>
            <p:cNvSpPr/>
            <p:nvPr/>
          </p:nvSpPr>
          <p:spPr>
            <a:xfrm>
              <a:off x="1633298" y="2096099"/>
              <a:ext cx="213603" cy="77493"/>
            </a:xfrm>
            <a:custGeom>
              <a:avLst/>
              <a:gdLst/>
              <a:ahLst/>
              <a:cxnLst/>
              <a:rect l="l" t="t" r="r" b="b"/>
              <a:pathLst>
                <a:path w="6213" h="2254" extrusionOk="0">
                  <a:moveTo>
                    <a:pt x="69" y="1"/>
                  </a:moveTo>
                  <a:cubicBezTo>
                    <a:pt x="69" y="69"/>
                    <a:pt x="69" y="137"/>
                    <a:pt x="1" y="205"/>
                  </a:cubicBezTo>
                  <a:lnTo>
                    <a:pt x="6144" y="2185"/>
                  </a:lnTo>
                  <a:lnTo>
                    <a:pt x="6144" y="2253"/>
                  </a:lnTo>
                  <a:lnTo>
                    <a:pt x="6212" y="2048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7" name="Google Shape;12057;p60"/>
            <p:cNvSpPr/>
            <p:nvPr/>
          </p:nvSpPr>
          <p:spPr>
            <a:xfrm>
              <a:off x="2661157" y="1732359"/>
              <a:ext cx="136145" cy="183074"/>
            </a:xfrm>
            <a:custGeom>
              <a:avLst/>
              <a:gdLst/>
              <a:ahLst/>
              <a:cxnLst/>
              <a:rect l="l" t="t" r="r" b="b"/>
              <a:pathLst>
                <a:path w="3960" h="5325" extrusionOk="0">
                  <a:moveTo>
                    <a:pt x="3755" y="1"/>
                  </a:moveTo>
                  <a:lnTo>
                    <a:pt x="0" y="5188"/>
                  </a:lnTo>
                  <a:lnTo>
                    <a:pt x="137" y="5325"/>
                  </a:lnTo>
                  <a:lnTo>
                    <a:pt x="3959" y="137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8" name="Google Shape;12058;p60"/>
            <p:cNvSpPr/>
            <p:nvPr/>
          </p:nvSpPr>
          <p:spPr>
            <a:xfrm>
              <a:off x="1907856" y="1722973"/>
              <a:ext cx="136145" cy="185446"/>
            </a:xfrm>
            <a:custGeom>
              <a:avLst/>
              <a:gdLst/>
              <a:ahLst/>
              <a:cxnLst/>
              <a:rect l="l" t="t" r="r" b="b"/>
              <a:pathLst>
                <a:path w="3960" h="5394" extrusionOk="0">
                  <a:moveTo>
                    <a:pt x="206" y="1"/>
                  </a:moveTo>
                  <a:lnTo>
                    <a:pt x="1" y="137"/>
                  </a:lnTo>
                  <a:lnTo>
                    <a:pt x="3755" y="5393"/>
                  </a:lnTo>
                  <a:lnTo>
                    <a:pt x="3960" y="5325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9" name="Google Shape;12059;p60"/>
            <p:cNvSpPr/>
            <p:nvPr/>
          </p:nvSpPr>
          <p:spPr>
            <a:xfrm>
              <a:off x="2515660" y="1746455"/>
              <a:ext cx="37577" cy="91554"/>
            </a:xfrm>
            <a:custGeom>
              <a:avLst/>
              <a:gdLst/>
              <a:ahLst/>
              <a:cxnLst/>
              <a:rect l="l" t="t" r="r" b="b"/>
              <a:pathLst>
                <a:path w="1093" h="2663" extrusionOk="0">
                  <a:moveTo>
                    <a:pt x="888" y="0"/>
                  </a:moveTo>
                  <a:lnTo>
                    <a:pt x="1" y="2594"/>
                  </a:lnTo>
                  <a:lnTo>
                    <a:pt x="137" y="2662"/>
                  </a:lnTo>
                  <a:lnTo>
                    <a:pt x="1093" y="137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0" name="Google Shape;12060;p60"/>
            <p:cNvSpPr/>
            <p:nvPr/>
          </p:nvSpPr>
          <p:spPr>
            <a:xfrm>
              <a:off x="2161306" y="1741745"/>
              <a:ext cx="32902" cy="93926"/>
            </a:xfrm>
            <a:custGeom>
              <a:avLst/>
              <a:gdLst/>
              <a:ahLst/>
              <a:cxnLst/>
              <a:rect l="l" t="t" r="r" b="b"/>
              <a:pathLst>
                <a:path w="957" h="2732" extrusionOk="0">
                  <a:moveTo>
                    <a:pt x="137" y="1"/>
                  </a:moveTo>
                  <a:lnTo>
                    <a:pt x="1" y="69"/>
                  </a:lnTo>
                  <a:lnTo>
                    <a:pt x="752" y="2731"/>
                  </a:lnTo>
                  <a:lnTo>
                    <a:pt x="956" y="266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1" name="Google Shape;12061;p60"/>
            <p:cNvSpPr/>
            <p:nvPr/>
          </p:nvSpPr>
          <p:spPr>
            <a:xfrm>
              <a:off x="1835108" y="2640541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0"/>
                  </a:moveTo>
                  <a:lnTo>
                    <a:pt x="1" y="1570"/>
                  </a:lnTo>
                  <a:lnTo>
                    <a:pt x="137" y="1775"/>
                  </a:lnTo>
                  <a:lnTo>
                    <a:pt x="2322" y="137"/>
                  </a:lnTo>
                  <a:cubicBezTo>
                    <a:pt x="2322" y="137"/>
                    <a:pt x="2253" y="69"/>
                    <a:pt x="225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2" name="Google Shape;12062;p60"/>
            <p:cNvSpPr/>
            <p:nvPr/>
          </p:nvSpPr>
          <p:spPr>
            <a:xfrm>
              <a:off x="2349055" y="1586863"/>
              <a:ext cx="9420" cy="222989"/>
            </a:xfrm>
            <a:custGeom>
              <a:avLst/>
              <a:gdLst/>
              <a:ahLst/>
              <a:cxnLst/>
              <a:rect l="l" t="t" r="r" b="b"/>
              <a:pathLst>
                <a:path w="274" h="6486" extrusionOk="0">
                  <a:moveTo>
                    <a:pt x="69" y="1"/>
                  </a:moveTo>
                  <a:lnTo>
                    <a:pt x="0" y="6485"/>
                  </a:lnTo>
                  <a:lnTo>
                    <a:pt x="205" y="6485"/>
                  </a:lnTo>
                  <a:lnTo>
                    <a:pt x="2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3" name="Google Shape;12063;p60"/>
            <p:cNvSpPr/>
            <p:nvPr/>
          </p:nvSpPr>
          <p:spPr>
            <a:xfrm>
              <a:off x="1628622" y="249504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12"/>
                  </a:lnTo>
                  <a:cubicBezTo>
                    <a:pt x="0" y="1980"/>
                    <a:pt x="0" y="2048"/>
                    <a:pt x="69" y="2116"/>
                  </a:cubicBezTo>
                  <a:lnTo>
                    <a:pt x="6212" y="137"/>
                  </a:lnTo>
                  <a:cubicBezTo>
                    <a:pt x="6212" y="137"/>
                    <a:pt x="6212" y="69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4" name="Google Shape;12064;p60"/>
            <p:cNvSpPr/>
            <p:nvPr/>
          </p:nvSpPr>
          <p:spPr>
            <a:xfrm>
              <a:off x="2651771" y="2769604"/>
              <a:ext cx="133807" cy="185411"/>
            </a:xfrm>
            <a:custGeom>
              <a:avLst/>
              <a:gdLst/>
              <a:ahLst/>
              <a:cxnLst/>
              <a:rect l="l" t="t" r="r" b="b"/>
              <a:pathLst>
                <a:path w="3892" h="5393" extrusionOk="0">
                  <a:moveTo>
                    <a:pt x="69" y="0"/>
                  </a:moveTo>
                  <a:lnTo>
                    <a:pt x="0" y="137"/>
                  </a:lnTo>
                  <a:lnTo>
                    <a:pt x="3686" y="5393"/>
                  </a:lnTo>
                  <a:lnTo>
                    <a:pt x="3891" y="525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5" name="Google Shape;12065;p60"/>
            <p:cNvSpPr/>
            <p:nvPr/>
          </p:nvSpPr>
          <p:spPr>
            <a:xfrm>
              <a:off x="2499227" y="2847027"/>
              <a:ext cx="35240" cy="89216"/>
            </a:xfrm>
            <a:custGeom>
              <a:avLst/>
              <a:gdLst/>
              <a:ahLst/>
              <a:cxnLst/>
              <a:rect l="l" t="t" r="r" b="b"/>
              <a:pathLst>
                <a:path w="1025" h="2595" extrusionOk="0">
                  <a:moveTo>
                    <a:pt x="1" y="1"/>
                  </a:moveTo>
                  <a:lnTo>
                    <a:pt x="820" y="2595"/>
                  </a:lnTo>
                  <a:lnTo>
                    <a:pt x="1025" y="252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6" name="Google Shape;12066;p60"/>
            <p:cNvSpPr/>
            <p:nvPr/>
          </p:nvSpPr>
          <p:spPr>
            <a:xfrm>
              <a:off x="2848906" y="2504431"/>
              <a:ext cx="213569" cy="79830"/>
            </a:xfrm>
            <a:custGeom>
              <a:avLst/>
              <a:gdLst/>
              <a:ahLst/>
              <a:cxnLst/>
              <a:rect l="l" t="t" r="r" b="b"/>
              <a:pathLst>
                <a:path w="6212" h="2322" extrusionOk="0">
                  <a:moveTo>
                    <a:pt x="68" y="0"/>
                  </a:moveTo>
                  <a:cubicBezTo>
                    <a:pt x="0" y="69"/>
                    <a:pt x="0" y="137"/>
                    <a:pt x="0" y="205"/>
                  </a:cubicBezTo>
                  <a:lnTo>
                    <a:pt x="6075" y="2321"/>
                  </a:lnTo>
                  <a:lnTo>
                    <a:pt x="6211" y="2048"/>
                  </a:lnTo>
                  <a:lnTo>
                    <a:pt x="6211" y="1980"/>
                  </a:lnTo>
                  <a:lnTo>
                    <a:pt x="6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7" name="Google Shape;12067;p60"/>
            <p:cNvSpPr/>
            <p:nvPr/>
          </p:nvSpPr>
          <p:spPr>
            <a:xfrm>
              <a:off x="2142534" y="2840014"/>
              <a:ext cx="35240" cy="89182"/>
            </a:xfrm>
            <a:custGeom>
              <a:avLst/>
              <a:gdLst/>
              <a:ahLst/>
              <a:cxnLst/>
              <a:rect l="l" t="t" r="r" b="b"/>
              <a:pathLst>
                <a:path w="1025" h="2594" extrusionOk="0">
                  <a:moveTo>
                    <a:pt x="888" y="0"/>
                  </a:moveTo>
                  <a:lnTo>
                    <a:pt x="1" y="2526"/>
                  </a:lnTo>
                  <a:lnTo>
                    <a:pt x="205" y="2594"/>
                  </a:lnTo>
                  <a:lnTo>
                    <a:pt x="1025" y="68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8" name="Google Shape;12068;p60"/>
            <p:cNvSpPr/>
            <p:nvPr/>
          </p:nvSpPr>
          <p:spPr>
            <a:xfrm>
              <a:off x="1896133" y="2762556"/>
              <a:ext cx="136145" cy="180736"/>
            </a:xfrm>
            <a:custGeom>
              <a:avLst/>
              <a:gdLst/>
              <a:ahLst/>
              <a:cxnLst/>
              <a:rect l="l" t="t" r="r" b="b"/>
              <a:pathLst>
                <a:path w="3960" h="5257" extrusionOk="0">
                  <a:moveTo>
                    <a:pt x="3823" y="1"/>
                  </a:moveTo>
                  <a:lnTo>
                    <a:pt x="1" y="5120"/>
                  </a:lnTo>
                  <a:lnTo>
                    <a:pt x="137" y="5257"/>
                  </a:lnTo>
                  <a:lnTo>
                    <a:pt x="3960" y="69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9" name="Google Shape;12069;p60"/>
            <p:cNvSpPr/>
            <p:nvPr/>
          </p:nvSpPr>
          <p:spPr>
            <a:xfrm>
              <a:off x="2332621" y="2868171"/>
              <a:ext cx="9420" cy="222954"/>
            </a:xfrm>
            <a:custGeom>
              <a:avLst/>
              <a:gdLst/>
              <a:ahLst/>
              <a:cxnLst/>
              <a:rect l="l" t="t" r="r" b="b"/>
              <a:pathLst>
                <a:path w="274" h="6485" extrusionOk="0">
                  <a:moveTo>
                    <a:pt x="137" y="0"/>
                  </a:moveTo>
                  <a:lnTo>
                    <a:pt x="0" y="6485"/>
                  </a:lnTo>
                  <a:lnTo>
                    <a:pt x="274" y="6485"/>
                  </a:lnTo>
                  <a:lnTo>
                    <a:pt x="274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0" name="Google Shape;12070;p60"/>
            <p:cNvSpPr/>
            <p:nvPr/>
          </p:nvSpPr>
          <p:spPr>
            <a:xfrm>
              <a:off x="2349055" y="1828589"/>
              <a:ext cx="7082" cy="176026"/>
            </a:xfrm>
            <a:custGeom>
              <a:avLst/>
              <a:gdLst/>
              <a:ahLst/>
              <a:cxnLst/>
              <a:rect l="l" t="t" r="r" b="b"/>
              <a:pathLst>
                <a:path w="206" h="5120" extrusionOk="0">
                  <a:moveTo>
                    <a:pt x="0" y="0"/>
                  </a:moveTo>
                  <a:lnTo>
                    <a:pt x="0" y="5120"/>
                  </a:lnTo>
                  <a:lnTo>
                    <a:pt x="69" y="5120"/>
                  </a:lnTo>
                  <a:lnTo>
                    <a:pt x="20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1" name="Google Shape;12071;p60"/>
            <p:cNvSpPr/>
            <p:nvPr/>
          </p:nvSpPr>
          <p:spPr>
            <a:xfrm>
              <a:off x="2048677" y="1922446"/>
              <a:ext cx="105615" cy="147868"/>
            </a:xfrm>
            <a:custGeom>
              <a:avLst/>
              <a:gdLst/>
              <a:ahLst/>
              <a:cxnLst/>
              <a:rect l="l" t="t" r="r" b="b"/>
              <a:pathLst>
                <a:path w="3072" h="4301" extrusionOk="0">
                  <a:moveTo>
                    <a:pt x="137" y="1"/>
                  </a:moveTo>
                  <a:lnTo>
                    <a:pt x="0" y="69"/>
                  </a:lnTo>
                  <a:lnTo>
                    <a:pt x="2048" y="2936"/>
                  </a:lnTo>
                  <a:lnTo>
                    <a:pt x="3004" y="4301"/>
                  </a:lnTo>
                  <a:lnTo>
                    <a:pt x="3072" y="4164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2" name="Google Shape;12072;p60"/>
            <p:cNvSpPr/>
            <p:nvPr/>
          </p:nvSpPr>
          <p:spPr>
            <a:xfrm>
              <a:off x="2039291" y="260533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0" y="4164"/>
                  </a:lnTo>
                  <a:lnTo>
                    <a:pt x="137" y="4232"/>
                  </a:lnTo>
                  <a:lnTo>
                    <a:pt x="3208" y="137"/>
                  </a:lnTo>
                  <a:lnTo>
                    <a:pt x="3072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3" name="Google Shape;12073;p60"/>
            <p:cNvSpPr/>
            <p:nvPr/>
          </p:nvSpPr>
          <p:spPr>
            <a:xfrm>
              <a:off x="2194173" y="1849698"/>
              <a:ext cx="56349" cy="171350"/>
            </a:xfrm>
            <a:custGeom>
              <a:avLst/>
              <a:gdLst/>
              <a:ahLst/>
              <a:cxnLst/>
              <a:rect l="l" t="t" r="r" b="b"/>
              <a:pathLst>
                <a:path w="1639" h="4984" extrusionOk="0">
                  <a:moveTo>
                    <a:pt x="137" y="1"/>
                  </a:moveTo>
                  <a:lnTo>
                    <a:pt x="0" y="69"/>
                  </a:lnTo>
                  <a:lnTo>
                    <a:pt x="1502" y="4983"/>
                  </a:lnTo>
                  <a:lnTo>
                    <a:pt x="1638" y="498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4" name="Google Shape;12074;p60"/>
            <p:cNvSpPr/>
            <p:nvPr/>
          </p:nvSpPr>
          <p:spPr>
            <a:xfrm>
              <a:off x="1926628" y="2530250"/>
              <a:ext cx="147903" cy="105615"/>
            </a:xfrm>
            <a:custGeom>
              <a:avLst/>
              <a:gdLst/>
              <a:ahLst/>
              <a:cxnLst/>
              <a:rect l="l" t="t" r="r" b="b"/>
              <a:pathLst>
                <a:path w="4302" h="3072" extrusionOk="0">
                  <a:moveTo>
                    <a:pt x="4301" y="0"/>
                  </a:moveTo>
                  <a:lnTo>
                    <a:pt x="1" y="2935"/>
                  </a:lnTo>
                  <a:lnTo>
                    <a:pt x="138" y="3072"/>
                  </a:lnTo>
                  <a:lnTo>
                    <a:pt x="4301" y="69"/>
                  </a:lnTo>
                  <a:lnTo>
                    <a:pt x="4301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5" name="Google Shape;12075;p60"/>
            <p:cNvSpPr/>
            <p:nvPr/>
          </p:nvSpPr>
          <p:spPr>
            <a:xfrm>
              <a:off x="2778496" y="1976423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1"/>
                  </a:moveTo>
                  <a:lnTo>
                    <a:pt x="0" y="1570"/>
                  </a:lnTo>
                  <a:lnTo>
                    <a:pt x="69" y="1775"/>
                  </a:lnTo>
                  <a:lnTo>
                    <a:pt x="2321" y="205"/>
                  </a:lnTo>
                  <a:lnTo>
                    <a:pt x="2253" y="69"/>
                  </a:lnTo>
                  <a:lnTo>
                    <a:pt x="225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6" name="Google Shape;12076;p60"/>
            <p:cNvSpPr/>
            <p:nvPr/>
          </p:nvSpPr>
          <p:spPr>
            <a:xfrm>
              <a:off x="2452298" y="1852036"/>
              <a:ext cx="63397" cy="169012"/>
            </a:xfrm>
            <a:custGeom>
              <a:avLst/>
              <a:gdLst/>
              <a:ahLst/>
              <a:cxnLst/>
              <a:rect l="l" t="t" r="r" b="b"/>
              <a:pathLst>
                <a:path w="1844" h="4916" extrusionOk="0">
                  <a:moveTo>
                    <a:pt x="1639" y="1"/>
                  </a:moveTo>
                  <a:lnTo>
                    <a:pt x="1" y="4915"/>
                  </a:lnTo>
                  <a:lnTo>
                    <a:pt x="137" y="4915"/>
                  </a:lnTo>
                  <a:lnTo>
                    <a:pt x="1844" y="69"/>
                  </a:lnTo>
                  <a:lnTo>
                    <a:pt x="163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7" name="Google Shape;12077;p60"/>
            <p:cNvSpPr/>
            <p:nvPr/>
          </p:nvSpPr>
          <p:spPr>
            <a:xfrm>
              <a:off x="2618904" y="2042123"/>
              <a:ext cx="150241" cy="105650"/>
            </a:xfrm>
            <a:custGeom>
              <a:avLst/>
              <a:gdLst/>
              <a:ahLst/>
              <a:cxnLst/>
              <a:rect l="l" t="t" r="r" b="b"/>
              <a:pathLst>
                <a:path w="4370" h="3073" extrusionOk="0">
                  <a:moveTo>
                    <a:pt x="4233" y="1"/>
                  </a:moveTo>
                  <a:lnTo>
                    <a:pt x="1" y="3004"/>
                  </a:lnTo>
                  <a:lnTo>
                    <a:pt x="69" y="3072"/>
                  </a:lnTo>
                  <a:lnTo>
                    <a:pt x="4369" y="137"/>
                  </a:lnTo>
                  <a:lnTo>
                    <a:pt x="423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8" name="Google Shape;12078;p60"/>
            <p:cNvSpPr/>
            <p:nvPr/>
          </p:nvSpPr>
          <p:spPr>
            <a:xfrm>
              <a:off x="2543818" y="192715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1" y="4164"/>
                  </a:lnTo>
                  <a:lnTo>
                    <a:pt x="137" y="4232"/>
                  </a:lnTo>
                  <a:lnTo>
                    <a:pt x="3209" y="68"/>
                  </a:lnTo>
                  <a:cubicBezTo>
                    <a:pt x="3140" y="68"/>
                    <a:pt x="3072" y="0"/>
                    <a:pt x="30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9" name="Google Shape;12079;p60"/>
            <p:cNvSpPr/>
            <p:nvPr/>
          </p:nvSpPr>
          <p:spPr>
            <a:xfrm>
              <a:off x="2682266" y="2342501"/>
              <a:ext cx="176060" cy="7082"/>
            </a:xfrm>
            <a:custGeom>
              <a:avLst/>
              <a:gdLst/>
              <a:ahLst/>
              <a:cxnLst/>
              <a:rect l="l" t="t" r="r" b="b"/>
              <a:pathLst>
                <a:path w="5121" h="206" extrusionOk="0">
                  <a:moveTo>
                    <a:pt x="1" y="1"/>
                  </a:moveTo>
                  <a:lnTo>
                    <a:pt x="1" y="69"/>
                  </a:lnTo>
                  <a:lnTo>
                    <a:pt x="5120" y="205"/>
                  </a:lnTo>
                  <a:lnTo>
                    <a:pt x="512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0" name="Google Shape;12080;p60"/>
            <p:cNvSpPr/>
            <p:nvPr/>
          </p:nvSpPr>
          <p:spPr>
            <a:xfrm>
              <a:off x="2877063" y="2344839"/>
              <a:ext cx="93892" cy="7082"/>
            </a:xfrm>
            <a:custGeom>
              <a:avLst/>
              <a:gdLst/>
              <a:ahLst/>
              <a:cxnLst/>
              <a:rect l="l" t="t" r="r" b="b"/>
              <a:pathLst>
                <a:path w="2731" h="206" extrusionOk="0">
                  <a:moveTo>
                    <a:pt x="0" y="1"/>
                  </a:moveTo>
                  <a:cubicBezTo>
                    <a:pt x="0" y="69"/>
                    <a:pt x="0" y="137"/>
                    <a:pt x="0" y="206"/>
                  </a:cubicBezTo>
                  <a:lnTo>
                    <a:pt x="2730" y="206"/>
                  </a:lnTo>
                  <a:lnTo>
                    <a:pt x="273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1" name="Google Shape;12081;p60"/>
            <p:cNvSpPr/>
            <p:nvPr/>
          </p:nvSpPr>
          <p:spPr>
            <a:xfrm>
              <a:off x="2539142" y="2610012"/>
              <a:ext cx="107953" cy="147903"/>
            </a:xfrm>
            <a:custGeom>
              <a:avLst/>
              <a:gdLst/>
              <a:ahLst/>
              <a:cxnLst/>
              <a:rect l="l" t="t" r="r" b="b"/>
              <a:pathLst>
                <a:path w="3140" h="4302" extrusionOk="0">
                  <a:moveTo>
                    <a:pt x="137" y="1"/>
                  </a:moveTo>
                  <a:lnTo>
                    <a:pt x="0" y="69"/>
                  </a:lnTo>
                  <a:lnTo>
                    <a:pt x="2935" y="4301"/>
                  </a:lnTo>
                  <a:lnTo>
                    <a:pt x="3140" y="4165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2" name="Google Shape;12082;p60"/>
            <p:cNvSpPr/>
            <p:nvPr/>
          </p:nvSpPr>
          <p:spPr>
            <a:xfrm>
              <a:off x="2442912" y="2656975"/>
              <a:ext cx="58687" cy="171316"/>
            </a:xfrm>
            <a:custGeom>
              <a:avLst/>
              <a:gdLst/>
              <a:ahLst/>
              <a:cxnLst/>
              <a:rect l="l" t="t" r="r" b="b"/>
              <a:pathLst>
                <a:path w="1707" h="4983" extrusionOk="0">
                  <a:moveTo>
                    <a:pt x="1" y="0"/>
                  </a:moveTo>
                  <a:lnTo>
                    <a:pt x="1502" y="4983"/>
                  </a:lnTo>
                  <a:lnTo>
                    <a:pt x="1707" y="4915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3" name="Google Shape;12083;p60"/>
            <p:cNvSpPr/>
            <p:nvPr/>
          </p:nvSpPr>
          <p:spPr>
            <a:xfrm>
              <a:off x="2177739" y="2656975"/>
              <a:ext cx="63397" cy="168978"/>
            </a:xfrm>
            <a:custGeom>
              <a:avLst/>
              <a:gdLst/>
              <a:ahLst/>
              <a:cxnLst/>
              <a:rect l="l" t="t" r="r" b="b"/>
              <a:pathLst>
                <a:path w="1844" h="4915" extrusionOk="0">
                  <a:moveTo>
                    <a:pt x="1707" y="0"/>
                  </a:moveTo>
                  <a:lnTo>
                    <a:pt x="1" y="4846"/>
                  </a:lnTo>
                  <a:lnTo>
                    <a:pt x="205" y="4915"/>
                  </a:lnTo>
                  <a:lnTo>
                    <a:pt x="184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4" name="Google Shape;12084;p60"/>
            <p:cNvSpPr/>
            <p:nvPr/>
          </p:nvSpPr>
          <p:spPr>
            <a:xfrm>
              <a:off x="2337297" y="2673374"/>
              <a:ext cx="7082" cy="176060"/>
            </a:xfrm>
            <a:custGeom>
              <a:avLst/>
              <a:gdLst/>
              <a:ahLst/>
              <a:cxnLst/>
              <a:rect l="l" t="t" r="r" b="b"/>
              <a:pathLst>
                <a:path w="206" h="5121" extrusionOk="0">
                  <a:moveTo>
                    <a:pt x="138" y="1"/>
                  </a:moveTo>
                  <a:lnTo>
                    <a:pt x="1" y="5120"/>
                  </a:lnTo>
                  <a:lnTo>
                    <a:pt x="206" y="5120"/>
                  </a:lnTo>
                  <a:lnTo>
                    <a:pt x="206" y="1776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5" name="Google Shape;12085;p60"/>
            <p:cNvSpPr/>
            <p:nvPr/>
          </p:nvSpPr>
          <p:spPr>
            <a:xfrm>
              <a:off x="2333962" y="1570464"/>
              <a:ext cx="36237" cy="24788"/>
            </a:xfrm>
            <a:custGeom>
              <a:avLst/>
              <a:gdLst/>
              <a:ahLst/>
              <a:cxnLst/>
              <a:rect l="l" t="t" r="r" b="b"/>
              <a:pathLst>
                <a:path w="1054" h="721" extrusionOk="0">
                  <a:moveTo>
                    <a:pt x="576" y="0"/>
                  </a:moveTo>
                  <a:cubicBezTo>
                    <a:pt x="1" y="0"/>
                    <a:pt x="587" y="721"/>
                    <a:pt x="893" y="721"/>
                  </a:cubicBezTo>
                  <a:cubicBezTo>
                    <a:pt x="986" y="721"/>
                    <a:pt x="1054" y="654"/>
                    <a:pt x="1054" y="478"/>
                  </a:cubicBezTo>
                  <a:cubicBezTo>
                    <a:pt x="1054" y="205"/>
                    <a:pt x="849" y="0"/>
                    <a:pt x="57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6" name="Google Shape;12086;p60"/>
            <p:cNvSpPr/>
            <p:nvPr/>
          </p:nvSpPr>
          <p:spPr>
            <a:xfrm>
              <a:off x="2323236" y="3077030"/>
              <a:ext cx="32902" cy="32867"/>
            </a:xfrm>
            <a:custGeom>
              <a:avLst/>
              <a:gdLst/>
              <a:ahLst/>
              <a:cxnLst/>
              <a:rect l="l" t="t" r="r" b="b"/>
              <a:pathLst>
                <a:path w="957" h="956" extrusionOk="0">
                  <a:moveTo>
                    <a:pt x="478" y="0"/>
                  </a:moveTo>
                  <a:cubicBezTo>
                    <a:pt x="205" y="0"/>
                    <a:pt x="0" y="205"/>
                    <a:pt x="0" y="478"/>
                  </a:cubicBezTo>
                  <a:cubicBezTo>
                    <a:pt x="0" y="751"/>
                    <a:pt x="205" y="956"/>
                    <a:pt x="478" y="956"/>
                  </a:cubicBezTo>
                  <a:cubicBezTo>
                    <a:pt x="751" y="956"/>
                    <a:pt x="956" y="751"/>
                    <a:pt x="956" y="478"/>
                  </a:cubicBezTo>
                  <a:cubicBezTo>
                    <a:pt x="956" y="205"/>
                    <a:pt x="751" y="0"/>
                    <a:pt x="478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7" name="Google Shape;12087;p60"/>
            <p:cNvSpPr/>
            <p:nvPr/>
          </p:nvSpPr>
          <p:spPr>
            <a:xfrm>
              <a:off x="3048344" y="2095515"/>
              <a:ext cx="35240" cy="34071"/>
            </a:xfrm>
            <a:custGeom>
              <a:avLst/>
              <a:gdLst/>
              <a:ahLst/>
              <a:cxnLst/>
              <a:rect l="l" t="t" r="r" b="b"/>
              <a:pathLst>
                <a:path w="1025" h="991" extrusionOk="0">
                  <a:moveTo>
                    <a:pt x="482" y="0"/>
                  </a:moveTo>
                  <a:cubicBezTo>
                    <a:pt x="436" y="0"/>
                    <a:pt x="389" y="6"/>
                    <a:pt x="342" y="18"/>
                  </a:cubicBezTo>
                  <a:cubicBezTo>
                    <a:pt x="137" y="154"/>
                    <a:pt x="1" y="359"/>
                    <a:pt x="69" y="632"/>
                  </a:cubicBezTo>
                  <a:cubicBezTo>
                    <a:pt x="126" y="858"/>
                    <a:pt x="323" y="991"/>
                    <a:pt x="544" y="991"/>
                  </a:cubicBezTo>
                  <a:cubicBezTo>
                    <a:pt x="590" y="991"/>
                    <a:pt x="637" y="985"/>
                    <a:pt x="683" y="973"/>
                  </a:cubicBezTo>
                  <a:cubicBezTo>
                    <a:pt x="888" y="837"/>
                    <a:pt x="1025" y="564"/>
                    <a:pt x="957" y="359"/>
                  </a:cubicBezTo>
                  <a:cubicBezTo>
                    <a:pt x="900" y="133"/>
                    <a:pt x="703" y="0"/>
                    <a:pt x="48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8" name="Google Shape;12088;p60"/>
            <p:cNvSpPr/>
            <p:nvPr/>
          </p:nvSpPr>
          <p:spPr>
            <a:xfrm>
              <a:off x="1609851" y="2550741"/>
              <a:ext cx="37577" cy="31767"/>
            </a:xfrm>
            <a:custGeom>
              <a:avLst/>
              <a:gdLst/>
              <a:ahLst/>
              <a:cxnLst/>
              <a:rect l="l" t="t" r="r" b="b"/>
              <a:pathLst>
                <a:path w="1093" h="924" extrusionOk="0">
                  <a:moveTo>
                    <a:pt x="524" y="1"/>
                  </a:moveTo>
                  <a:cubicBezTo>
                    <a:pt x="485" y="1"/>
                    <a:pt x="446" y="6"/>
                    <a:pt x="410" y="19"/>
                  </a:cubicBezTo>
                  <a:cubicBezTo>
                    <a:pt x="137" y="87"/>
                    <a:pt x="0" y="360"/>
                    <a:pt x="69" y="633"/>
                  </a:cubicBezTo>
                  <a:cubicBezTo>
                    <a:pt x="181" y="801"/>
                    <a:pt x="339" y="924"/>
                    <a:pt x="544" y="924"/>
                  </a:cubicBezTo>
                  <a:cubicBezTo>
                    <a:pt x="588" y="924"/>
                    <a:pt x="634" y="918"/>
                    <a:pt x="683" y="906"/>
                  </a:cubicBezTo>
                  <a:cubicBezTo>
                    <a:pt x="956" y="838"/>
                    <a:pt x="1092" y="565"/>
                    <a:pt x="1024" y="292"/>
                  </a:cubicBezTo>
                  <a:cubicBezTo>
                    <a:pt x="912" y="123"/>
                    <a:pt x="707" y="1"/>
                    <a:pt x="52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9" name="Google Shape;12089;p60"/>
            <p:cNvSpPr/>
            <p:nvPr/>
          </p:nvSpPr>
          <p:spPr>
            <a:xfrm>
              <a:off x="2764400" y="2936656"/>
              <a:ext cx="37577" cy="32558"/>
            </a:xfrm>
            <a:custGeom>
              <a:avLst/>
              <a:gdLst/>
              <a:ahLst/>
              <a:cxnLst/>
              <a:rect l="l" t="t" r="r" b="b"/>
              <a:pathLst>
                <a:path w="1093" h="947" extrusionOk="0">
                  <a:moveTo>
                    <a:pt x="578" y="1"/>
                  </a:moveTo>
                  <a:cubicBezTo>
                    <a:pt x="469" y="1"/>
                    <a:pt x="360" y="39"/>
                    <a:pt x="274" y="124"/>
                  </a:cubicBezTo>
                  <a:cubicBezTo>
                    <a:pt x="69" y="261"/>
                    <a:pt x="1" y="534"/>
                    <a:pt x="206" y="739"/>
                  </a:cubicBezTo>
                  <a:cubicBezTo>
                    <a:pt x="294" y="871"/>
                    <a:pt x="439" y="946"/>
                    <a:pt x="586" y="946"/>
                  </a:cubicBezTo>
                  <a:cubicBezTo>
                    <a:pt x="666" y="946"/>
                    <a:pt x="747" y="923"/>
                    <a:pt x="820" y="875"/>
                  </a:cubicBezTo>
                  <a:cubicBezTo>
                    <a:pt x="1025" y="739"/>
                    <a:pt x="1093" y="397"/>
                    <a:pt x="956" y="193"/>
                  </a:cubicBezTo>
                  <a:cubicBezTo>
                    <a:pt x="877" y="74"/>
                    <a:pt x="729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0" name="Google Shape;12090;p60"/>
            <p:cNvSpPr/>
            <p:nvPr/>
          </p:nvSpPr>
          <p:spPr>
            <a:xfrm>
              <a:off x="1891457" y="1710321"/>
              <a:ext cx="41187" cy="32214"/>
            </a:xfrm>
            <a:custGeom>
              <a:avLst/>
              <a:gdLst/>
              <a:ahLst/>
              <a:cxnLst/>
              <a:rect l="l" t="t" r="r" b="b"/>
              <a:pathLst>
                <a:path w="1198" h="937" extrusionOk="0">
                  <a:moveTo>
                    <a:pt x="578" y="1"/>
                  </a:moveTo>
                  <a:cubicBezTo>
                    <a:pt x="471" y="1"/>
                    <a:pt x="365" y="34"/>
                    <a:pt x="273" y="96"/>
                  </a:cubicBezTo>
                  <a:cubicBezTo>
                    <a:pt x="68" y="232"/>
                    <a:pt x="0" y="505"/>
                    <a:pt x="205" y="710"/>
                  </a:cubicBezTo>
                  <a:cubicBezTo>
                    <a:pt x="305" y="870"/>
                    <a:pt x="440" y="936"/>
                    <a:pt x="572" y="936"/>
                  </a:cubicBezTo>
                  <a:cubicBezTo>
                    <a:pt x="892" y="936"/>
                    <a:pt x="1197" y="550"/>
                    <a:pt x="956" y="164"/>
                  </a:cubicBezTo>
                  <a:cubicBezTo>
                    <a:pt x="843" y="51"/>
                    <a:pt x="710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1" name="Google Shape;12091;p60"/>
            <p:cNvSpPr/>
            <p:nvPr/>
          </p:nvSpPr>
          <p:spPr>
            <a:xfrm>
              <a:off x="1879699" y="2928267"/>
              <a:ext cx="37577" cy="32386"/>
            </a:xfrm>
            <a:custGeom>
              <a:avLst/>
              <a:gdLst/>
              <a:ahLst/>
              <a:cxnLst/>
              <a:rect l="l" t="t" r="r" b="b"/>
              <a:pathLst>
                <a:path w="1093" h="942" extrusionOk="0">
                  <a:moveTo>
                    <a:pt x="492" y="0"/>
                  </a:moveTo>
                  <a:cubicBezTo>
                    <a:pt x="350" y="0"/>
                    <a:pt x="213" y="51"/>
                    <a:pt x="137" y="164"/>
                  </a:cubicBezTo>
                  <a:cubicBezTo>
                    <a:pt x="1" y="437"/>
                    <a:pt x="69" y="710"/>
                    <a:pt x="274" y="846"/>
                  </a:cubicBezTo>
                  <a:cubicBezTo>
                    <a:pt x="366" y="907"/>
                    <a:pt x="472" y="941"/>
                    <a:pt x="573" y="941"/>
                  </a:cubicBezTo>
                  <a:cubicBezTo>
                    <a:pt x="697" y="941"/>
                    <a:pt x="813" y="891"/>
                    <a:pt x="888" y="778"/>
                  </a:cubicBezTo>
                  <a:cubicBezTo>
                    <a:pt x="1093" y="505"/>
                    <a:pt x="1025" y="232"/>
                    <a:pt x="820" y="95"/>
                  </a:cubicBezTo>
                  <a:cubicBezTo>
                    <a:pt x="728" y="34"/>
                    <a:pt x="608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2" name="Google Shape;12092;p60"/>
            <p:cNvSpPr/>
            <p:nvPr/>
          </p:nvSpPr>
          <p:spPr>
            <a:xfrm>
              <a:off x="2778496" y="1718676"/>
              <a:ext cx="34689" cy="32558"/>
            </a:xfrm>
            <a:custGeom>
              <a:avLst/>
              <a:gdLst/>
              <a:ahLst/>
              <a:cxnLst/>
              <a:rect l="l" t="t" r="r" b="b"/>
              <a:pathLst>
                <a:path w="1009" h="947" extrusionOk="0">
                  <a:moveTo>
                    <a:pt x="483" y="1"/>
                  </a:moveTo>
                  <a:cubicBezTo>
                    <a:pt x="348" y="1"/>
                    <a:pt x="217" y="61"/>
                    <a:pt x="137" y="194"/>
                  </a:cubicBezTo>
                  <a:cubicBezTo>
                    <a:pt x="0" y="399"/>
                    <a:pt x="0" y="672"/>
                    <a:pt x="205" y="877"/>
                  </a:cubicBezTo>
                  <a:cubicBezTo>
                    <a:pt x="285" y="924"/>
                    <a:pt x="372" y="946"/>
                    <a:pt x="458" y="946"/>
                  </a:cubicBezTo>
                  <a:cubicBezTo>
                    <a:pt x="740" y="946"/>
                    <a:pt x="1008" y="713"/>
                    <a:pt x="956" y="399"/>
                  </a:cubicBezTo>
                  <a:cubicBezTo>
                    <a:pt x="914" y="149"/>
                    <a:pt x="695" y="1"/>
                    <a:pt x="48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3" name="Google Shape;12093;p60"/>
            <p:cNvSpPr/>
            <p:nvPr/>
          </p:nvSpPr>
          <p:spPr>
            <a:xfrm>
              <a:off x="1614526" y="2086095"/>
              <a:ext cx="35239" cy="31767"/>
            </a:xfrm>
            <a:custGeom>
              <a:avLst/>
              <a:gdLst/>
              <a:ahLst/>
              <a:cxnLst/>
              <a:rect l="l" t="t" r="r" b="b"/>
              <a:pathLst>
                <a:path w="1025" h="924" extrusionOk="0">
                  <a:moveTo>
                    <a:pt x="539" y="1"/>
                  </a:moveTo>
                  <a:cubicBezTo>
                    <a:pt x="320" y="1"/>
                    <a:pt x="125" y="123"/>
                    <a:pt x="69" y="292"/>
                  </a:cubicBezTo>
                  <a:cubicBezTo>
                    <a:pt x="1" y="565"/>
                    <a:pt x="137" y="838"/>
                    <a:pt x="410" y="906"/>
                  </a:cubicBezTo>
                  <a:cubicBezTo>
                    <a:pt x="445" y="918"/>
                    <a:pt x="483" y="923"/>
                    <a:pt x="520" y="923"/>
                  </a:cubicBezTo>
                  <a:cubicBezTo>
                    <a:pt x="703" y="923"/>
                    <a:pt x="900" y="791"/>
                    <a:pt x="956" y="565"/>
                  </a:cubicBezTo>
                  <a:cubicBezTo>
                    <a:pt x="1025" y="360"/>
                    <a:pt x="888" y="87"/>
                    <a:pt x="683" y="19"/>
                  </a:cubicBezTo>
                  <a:cubicBezTo>
                    <a:pt x="635" y="7"/>
                    <a:pt x="587" y="1"/>
                    <a:pt x="53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4" name="Google Shape;12094;p60"/>
            <p:cNvSpPr/>
            <p:nvPr/>
          </p:nvSpPr>
          <p:spPr>
            <a:xfrm>
              <a:off x="3043668" y="2562499"/>
              <a:ext cx="35240" cy="31733"/>
            </a:xfrm>
            <a:custGeom>
              <a:avLst/>
              <a:gdLst/>
              <a:ahLst/>
              <a:cxnLst/>
              <a:rect l="l" t="t" r="r" b="b"/>
              <a:pathLst>
                <a:path w="1025" h="923" extrusionOk="0">
                  <a:moveTo>
                    <a:pt x="539" y="0"/>
                  </a:moveTo>
                  <a:cubicBezTo>
                    <a:pt x="320" y="0"/>
                    <a:pt x="125" y="122"/>
                    <a:pt x="69" y="291"/>
                  </a:cubicBezTo>
                  <a:cubicBezTo>
                    <a:pt x="0" y="564"/>
                    <a:pt x="137" y="837"/>
                    <a:pt x="342" y="905"/>
                  </a:cubicBezTo>
                  <a:cubicBezTo>
                    <a:pt x="389" y="917"/>
                    <a:pt x="435" y="923"/>
                    <a:pt x="481" y="923"/>
                  </a:cubicBezTo>
                  <a:cubicBezTo>
                    <a:pt x="702" y="923"/>
                    <a:pt x="899" y="790"/>
                    <a:pt x="956" y="564"/>
                  </a:cubicBezTo>
                  <a:cubicBezTo>
                    <a:pt x="1024" y="359"/>
                    <a:pt x="888" y="86"/>
                    <a:pt x="683" y="18"/>
                  </a:cubicBezTo>
                  <a:cubicBezTo>
                    <a:pt x="635" y="6"/>
                    <a:pt x="586" y="0"/>
                    <a:pt x="53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5" name="Google Shape;12095;p60"/>
            <p:cNvSpPr/>
            <p:nvPr/>
          </p:nvSpPr>
          <p:spPr>
            <a:xfrm>
              <a:off x="2534432" y="1729127"/>
              <a:ext cx="30529" cy="27366"/>
            </a:xfrm>
            <a:custGeom>
              <a:avLst/>
              <a:gdLst/>
              <a:ahLst/>
              <a:cxnLst/>
              <a:rect l="l" t="t" r="r" b="b"/>
              <a:pathLst>
                <a:path w="888" h="796" extrusionOk="0">
                  <a:moveTo>
                    <a:pt x="453" y="1"/>
                  </a:moveTo>
                  <a:cubicBezTo>
                    <a:pt x="286" y="1"/>
                    <a:pt x="120" y="78"/>
                    <a:pt x="69" y="231"/>
                  </a:cubicBezTo>
                  <a:cubicBezTo>
                    <a:pt x="1" y="436"/>
                    <a:pt x="137" y="709"/>
                    <a:pt x="342" y="777"/>
                  </a:cubicBezTo>
                  <a:cubicBezTo>
                    <a:pt x="378" y="789"/>
                    <a:pt x="414" y="795"/>
                    <a:pt x="450" y="795"/>
                  </a:cubicBezTo>
                  <a:cubicBezTo>
                    <a:pt x="615" y="795"/>
                    <a:pt x="764" y="673"/>
                    <a:pt x="820" y="504"/>
                  </a:cubicBezTo>
                  <a:cubicBezTo>
                    <a:pt x="888" y="300"/>
                    <a:pt x="820" y="95"/>
                    <a:pt x="615" y="26"/>
                  </a:cubicBezTo>
                  <a:cubicBezTo>
                    <a:pt x="564" y="9"/>
                    <a:pt x="508" y="1"/>
                    <a:pt x="45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6" name="Google Shape;12096;p60"/>
            <p:cNvSpPr/>
            <p:nvPr/>
          </p:nvSpPr>
          <p:spPr>
            <a:xfrm>
              <a:off x="2132392" y="2923729"/>
              <a:ext cx="26610" cy="22931"/>
            </a:xfrm>
            <a:custGeom>
              <a:avLst/>
              <a:gdLst/>
              <a:ahLst/>
              <a:cxnLst/>
              <a:rect l="l" t="t" r="r" b="b"/>
              <a:pathLst>
                <a:path w="774" h="667" extrusionOk="0">
                  <a:moveTo>
                    <a:pt x="316" y="0"/>
                  </a:moveTo>
                  <a:cubicBezTo>
                    <a:pt x="1" y="0"/>
                    <a:pt x="308" y="667"/>
                    <a:pt x="545" y="667"/>
                  </a:cubicBezTo>
                  <a:cubicBezTo>
                    <a:pt x="607" y="667"/>
                    <a:pt x="665" y="620"/>
                    <a:pt x="705" y="500"/>
                  </a:cubicBezTo>
                  <a:cubicBezTo>
                    <a:pt x="773" y="296"/>
                    <a:pt x="637" y="91"/>
                    <a:pt x="432" y="22"/>
                  </a:cubicBezTo>
                  <a:cubicBezTo>
                    <a:pt x="386" y="7"/>
                    <a:pt x="348" y="0"/>
                    <a:pt x="31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7" name="Google Shape;12097;p60"/>
            <p:cNvSpPr/>
            <p:nvPr/>
          </p:nvSpPr>
          <p:spPr>
            <a:xfrm>
              <a:off x="2961707" y="2340438"/>
              <a:ext cx="30358" cy="20869"/>
            </a:xfrm>
            <a:custGeom>
              <a:avLst/>
              <a:gdLst/>
              <a:ahLst/>
              <a:cxnLst/>
              <a:rect l="l" t="t" r="r" b="b"/>
              <a:pathLst>
                <a:path w="883" h="607" extrusionOk="0">
                  <a:moveTo>
                    <a:pt x="752" y="1"/>
                  </a:moveTo>
                  <a:cubicBezTo>
                    <a:pt x="497" y="1"/>
                    <a:pt x="1" y="607"/>
                    <a:pt x="473" y="607"/>
                  </a:cubicBezTo>
                  <a:cubicBezTo>
                    <a:pt x="678" y="607"/>
                    <a:pt x="883" y="402"/>
                    <a:pt x="883" y="197"/>
                  </a:cubicBezTo>
                  <a:cubicBezTo>
                    <a:pt x="883" y="55"/>
                    <a:pt x="828" y="1"/>
                    <a:pt x="752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8" name="Google Shape;12098;p60"/>
            <p:cNvSpPr/>
            <p:nvPr/>
          </p:nvSpPr>
          <p:spPr>
            <a:xfrm>
              <a:off x="1701370" y="2316235"/>
              <a:ext cx="28192" cy="26301"/>
            </a:xfrm>
            <a:custGeom>
              <a:avLst/>
              <a:gdLst/>
              <a:ahLst/>
              <a:cxnLst/>
              <a:rect l="l" t="t" r="r" b="b"/>
              <a:pathLst>
                <a:path w="820" h="765" extrusionOk="0">
                  <a:moveTo>
                    <a:pt x="492" y="0"/>
                  </a:moveTo>
                  <a:cubicBezTo>
                    <a:pt x="465" y="0"/>
                    <a:pt x="437" y="5"/>
                    <a:pt x="410" y="14"/>
                  </a:cubicBezTo>
                  <a:cubicBezTo>
                    <a:pt x="205" y="14"/>
                    <a:pt x="0" y="150"/>
                    <a:pt x="0" y="355"/>
                  </a:cubicBezTo>
                  <a:cubicBezTo>
                    <a:pt x="0" y="560"/>
                    <a:pt x="205" y="765"/>
                    <a:pt x="410" y="765"/>
                  </a:cubicBezTo>
                  <a:cubicBezTo>
                    <a:pt x="615" y="765"/>
                    <a:pt x="819" y="560"/>
                    <a:pt x="819" y="355"/>
                  </a:cubicBezTo>
                  <a:cubicBezTo>
                    <a:pt x="819" y="178"/>
                    <a:pt x="666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9" name="Google Shape;12099;p60"/>
            <p:cNvSpPr/>
            <p:nvPr/>
          </p:nvSpPr>
          <p:spPr>
            <a:xfrm>
              <a:off x="2517998" y="2928611"/>
              <a:ext cx="36030" cy="27298"/>
            </a:xfrm>
            <a:custGeom>
              <a:avLst/>
              <a:gdLst/>
              <a:ahLst/>
              <a:cxnLst/>
              <a:rect l="l" t="t" r="r" b="b"/>
              <a:pathLst>
                <a:path w="1048" h="794" extrusionOk="0">
                  <a:moveTo>
                    <a:pt x="456" y="0"/>
                  </a:moveTo>
                  <a:cubicBezTo>
                    <a:pt x="420" y="0"/>
                    <a:pt x="382" y="6"/>
                    <a:pt x="342" y="17"/>
                  </a:cubicBezTo>
                  <a:cubicBezTo>
                    <a:pt x="137" y="85"/>
                    <a:pt x="1" y="358"/>
                    <a:pt x="69" y="563"/>
                  </a:cubicBezTo>
                  <a:cubicBezTo>
                    <a:pt x="120" y="717"/>
                    <a:pt x="248" y="793"/>
                    <a:pt x="395" y="793"/>
                  </a:cubicBezTo>
                  <a:cubicBezTo>
                    <a:pt x="444" y="793"/>
                    <a:pt x="496" y="785"/>
                    <a:pt x="547" y="768"/>
                  </a:cubicBezTo>
                  <a:cubicBezTo>
                    <a:pt x="1048" y="643"/>
                    <a:pt x="859" y="0"/>
                    <a:pt x="45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0" name="Google Shape;12100;p60"/>
            <p:cNvSpPr/>
            <p:nvPr/>
          </p:nvSpPr>
          <p:spPr>
            <a:xfrm>
              <a:off x="2145010" y="1732600"/>
              <a:ext cx="33108" cy="17121"/>
            </a:xfrm>
            <a:custGeom>
              <a:avLst/>
              <a:gdLst/>
              <a:ahLst/>
              <a:cxnLst/>
              <a:rect l="l" t="t" r="r" b="b"/>
              <a:pathLst>
                <a:path w="963" h="498" extrusionOk="0">
                  <a:moveTo>
                    <a:pt x="214" y="1"/>
                  </a:moveTo>
                  <a:cubicBezTo>
                    <a:pt x="86" y="1"/>
                    <a:pt x="0" y="72"/>
                    <a:pt x="65" y="267"/>
                  </a:cubicBezTo>
                  <a:cubicBezTo>
                    <a:pt x="116" y="420"/>
                    <a:pt x="244" y="497"/>
                    <a:pt x="392" y="497"/>
                  </a:cubicBezTo>
                  <a:cubicBezTo>
                    <a:pt x="441" y="497"/>
                    <a:pt x="492" y="489"/>
                    <a:pt x="543" y="472"/>
                  </a:cubicBezTo>
                  <a:cubicBezTo>
                    <a:pt x="963" y="332"/>
                    <a:pt x="491" y="1"/>
                    <a:pt x="21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1" name="Google Shape;12101;p60"/>
            <p:cNvSpPr/>
            <p:nvPr/>
          </p:nvSpPr>
          <p:spPr>
            <a:xfrm>
              <a:off x="1816337" y="2689601"/>
              <a:ext cx="30564" cy="27470"/>
            </a:xfrm>
            <a:custGeom>
              <a:avLst/>
              <a:gdLst/>
              <a:ahLst/>
              <a:cxnLst/>
              <a:rect l="l" t="t" r="r" b="b"/>
              <a:pathLst>
                <a:path w="889" h="799" extrusionOk="0">
                  <a:moveTo>
                    <a:pt x="407" y="1"/>
                  </a:moveTo>
                  <a:cubicBezTo>
                    <a:pt x="330" y="1"/>
                    <a:pt x="258" y="23"/>
                    <a:pt x="206" y="75"/>
                  </a:cubicBezTo>
                  <a:cubicBezTo>
                    <a:pt x="1" y="212"/>
                    <a:pt x="1" y="485"/>
                    <a:pt x="137" y="621"/>
                  </a:cubicBezTo>
                  <a:cubicBezTo>
                    <a:pt x="181" y="751"/>
                    <a:pt x="306" y="798"/>
                    <a:pt x="445" y="798"/>
                  </a:cubicBezTo>
                  <a:cubicBezTo>
                    <a:pt x="524" y="798"/>
                    <a:pt x="609" y="783"/>
                    <a:pt x="683" y="758"/>
                  </a:cubicBezTo>
                  <a:cubicBezTo>
                    <a:pt x="820" y="621"/>
                    <a:pt x="888" y="348"/>
                    <a:pt x="752" y="143"/>
                  </a:cubicBezTo>
                  <a:cubicBezTo>
                    <a:pt x="667" y="59"/>
                    <a:pt x="531" y="1"/>
                    <a:pt x="407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2" name="Google Shape;12102;p60"/>
            <p:cNvSpPr/>
            <p:nvPr/>
          </p:nvSpPr>
          <p:spPr>
            <a:xfrm>
              <a:off x="2848906" y="1962258"/>
              <a:ext cx="30529" cy="28363"/>
            </a:xfrm>
            <a:custGeom>
              <a:avLst/>
              <a:gdLst/>
              <a:ahLst/>
              <a:cxnLst/>
              <a:rect l="l" t="t" r="r" b="b"/>
              <a:pathLst>
                <a:path w="888" h="825" extrusionOk="0">
                  <a:moveTo>
                    <a:pt x="389" y="0"/>
                  </a:moveTo>
                  <a:cubicBezTo>
                    <a:pt x="319" y="0"/>
                    <a:pt x="253" y="23"/>
                    <a:pt x="205" y="71"/>
                  </a:cubicBezTo>
                  <a:cubicBezTo>
                    <a:pt x="0" y="208"/>
                    <a:pt x="0" y="481"/>
                    <a:pt x="68" y="617"/>
                  </a:cubicBezTo>
                  <a:cubicBezTo>
                    <a:pt x="156" y="750"/>
                    <a:pt x="302" y="825"/>
                    <a:pt x="430" y="825"/>
                  </a:cubicBezTo>
                  <a:cubicBezTo>
                    <a:pt x="501" y="825"/>
                    <a:pt x="566" y="802"/>
                    <a:pt x="614" y="754"/>
                  </a:cubicBezTo>
                  <a:cubicBezTo>
                    <a:pt x="819" y="617"/>
                    <a:pt x="887" y="344"/>
                    <a:pt x="751" y="208"/>
                  </a:cubicBezTo>
                  <a:cubicBezTo>
                    <a:pt x="663" y="76"/>
                    <a:pt x="518" y="0"/>
                    <a:pt x="38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3" name="Google Shape;12103;p60"/>
            <p:cNvSpPr/>
            <p:nvPr/>
          </p:nvSpPr>
          <p:spPr>
            <a:xfrm>
              <a:off x="1826857" y="1949675"/>
              <a:ext cx="34242" cy="15333"/>
            </a:xfrm>
            <a:custGeom>
              <a:avLst/>
              <a:gdLst/>
              <a:ahLst/>
              <a:cxnLst/>
              <a:rect l="l" t="t" r="r" b="b"/>
              <a:pathLst>
                <a:path w="996" h="446" extrusionOk="0">
                  <a:moveTo>
                    <a:pt x="449" y="1"/>
                  </a:moveTo>
                  <a:cubicBezTo>
                    <a:pt x="344" y="1"/>
                    <a:pt x="248" y="51"/>
                    <a:pt x="173" y="164"/>
                  </a:cubicBezTo>
                  <a:cubicBezTo>
                    <a:pt x="0" y="365"/>
                    <a:pt x="154" y="445"/>
                    <a:pt x="355" y="445"/>
                  </a:cubicBezTo>
                  <a:cubicBezTo>
                    <a:pt x="631" y="445"/>
                    <a:pt x="995" y="294"/>
                    <a:pt x="719" y="96"/>
                  </a:cubicBezTo>
                  <a:cubicBezTo>
                    <a:pt x="627" y="35"/>
                    <a:pt x="535" y="1"/>
                    <a:pt x="44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4" name="Google Shape;12104;p60"/>
            <p:cNvSpPr/>
            <p:nvPr/>
          </p:nvSpPr>
          <p:spPr>
            <a:xfrm>
              <a:off x="2832816" y="2703044"/>
              <a:ext cx="39193" cy="27573"/>
            </a:xfrm>
            <a:custGeom>
              <a:avLst/>
              <a:gdLst/>
              <a:ahLst/>
              <a:cxnLst/>
              <a:rect l="l" t="t" r="r" b="b"/>
              <a:pathLst>
                <a:path w="1140" h="802" extrusionOk="0">
                  <a:moveTo>
                    <a:pt x="572" y="0"/>
                  </a:moveTo>
                  <a:cubicBezTo>
                    <a:pt x="249" y="0"/>
                    <a:pt x="1" y="487"/>
                    <a:pt x="332" y="708"/>
                  </a:cubicBezTo>
                  <a:cubicBezTo>
                    <a:pt x="424" y="774"/>
                    <a:pt x="513" y="801"/>
                    <a:pt x="595" y="801"/>
                  </a:cubicBezTo>
                  <a:cubicBezTo>
                    <a:pt x="937" y="801"/>
                    <a:pt x="1140" y="314"/>
                    <a:pt x="809" y="94"/>
                  </a:cubicBezTo>
                  <a:cubicBezTo>
                    <a:pt x="730" y="28"/>
                    <a:pt x="649" y="0"/>
                    <a:pt x="5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105" name="Google Shape;12105;p60"/>
          <p:cNvGrpSpPr/>
          <p:nvPr/>
        </p:nvGrpSpPr>
        <p:grpSpPr>
          <a:xfrm rot="1296161">
            <a:off x="920941" y="3944815"/>
            <a:ext cx="465535" cy="485603"/>
            <a:chOff x="1609851" y="1570464"/>
            <a:chExt cx="1473733" cy="1539433"/>
          </a:xfrm>
        </p:grpSpPr>
        <p:sp>
          <p:nvSpPr>
            <p:cNvPr id="12106" name="Google Shape;12106;p60"/>
            <p:cNvSpPr/>
            <p:nvPr/>
          </p:nvSpPr>
          <p:spPr>
            <a:xfrm>
              <a:off x="2083882" y="2441068"/>
              <a:ext cx="117373" cy="86844"/>
            </a:xfrm>
            <a:custGeom>
              <a:avLst/>
              <a:gdLst/>
              <a:ahLst/>
              <a:cxnLst/>
              <a:rect l="l" t="t" r="r" b="b"/>
              <a:pathLst>
                <a:path w="3414" h="2526" extrusionOk="0">
                  <a:moveTo>
                    <a:pt x="3413" y="0"/>
                  </a:moveTo>
                  <a:lnTo>
                    <a:pt x="0" y="2389"/>
                  </a:lnTo>
                  <a:lnTo>
                    <a:pt x="68" y="2526"/>
                  </a:lnTo>
                  <a:lnTo>
                    <a:pt x="3413" y="69"/>
                  </a:lnTo>
                  <a:lnTo>
                    <a:pt x="341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7" name="Google Shape;12107;p60"/>
            <p:cNvSpPr/>
            <p:nvPr/>
          </p:nvSpPr>
          <p:spPr>
            <a:xfrm>
              <a:off x="2039291" y="2403525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2935" y="0"/>
                  </a:moveTo>
                  <a:lnTo>
                    <a:pt x="0" y="888"/>
                  </a:lnTo>
                  <a:lnTo>
                    <a:pt x="0" y="1024"/>
                  </a:lnTo>
                  <a:lnTo>
                    <a:pt x="2935" y="69"/>
                  </a:lnTo>
                  <a:lnTo>
                    <a:pt x="293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8" name="Google Shape;12108;p60"/>
            <p:cNvSpPr/>
            <p:nvPr/>
          </p:nvSpPr>
          <p:spPr>
            <a:xfrm>
              <a:off x="2151920" y="2513816"/>
              <a:ext cx="68107" cy="86844"/>
            </a:xfrm>
            <a:custGeom>
              <a:avLst/>
              <a:gdLst/>
              <a:ahLst/>
              <a:cxnLst/>
              <a:rect l="l" t="t" r="r" b="b"/>
              <a:pathLst>
                <a:path w="1981" h="2526" extrusionOk="0">
                  <a:moveTo>
                    <a:pt x="1980" y="0"/>
                  </a:moveTo>
                  <a:lnTo>
                    <a:pt x="1" y="2458"/>
                  </a:lnTo>
                  <a:lnTo>
                    <a:pt x="137" y="2526"/>
                  </a:lnTo>
                  <a:lnTo>
                    <a:pt x="198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9" name="Google Shape;12109;p60"/>
            <p:cNvSpPr/>
            <p:nvPr/>
          </p:nvSpPr>
          <p:spPr>
            <a:xfrm>
              <a:off x="2241102" y="2509106"/>
              <a:ext cx="49301" cy="133807"/>
            </a:xfrm>
            <a:custGeom>
              <a:avLst/>
              <a:gdLst/>
              <a:ahLst/>
              <a:cxnLst/>
              <a:rect l="l" t="t" r="r" b="b"/>
              <a:pathLst>
                <a:path w="1434" h="3892" extrusionOk="0">
                  <a:moveTo>
                    <a:pt x="1366" y="1"/>
                  </a:moveTo>
                  <a:lnTo>
                    <a:pt x="0" y="3892"/>
                  </a:lnTo>
                  <a:lnTo>
                    <a:pt x="69" y="3892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0" name="Google Shape;12110;p60"/>
            <p:cNvSpPr/>
            <p:nvPr/>
          </p:nvSpPr>
          <p:spPr>
            <a:xfrm>
              <a:off x="2158968" y="2074990"/>
              <a:ext cx="61059" cy="89216"/>
            </a:xfrm>
            <a:custGeom>
              <a:avLst/>
              <a:gdLst/>
              <a:ahLst/>
              <a:cxnLst/>
              <a:rect l="l" t="t" r="r" b="b"/>
              <a:pathLst>
                <a:path w="1776" h="2595" extrusionOk="0">
                  <a:moveTo>
                    <a:pt x="69" y="0"/>
                  </a:moveTo>
                  <a:lnTo>
                    <a:pt x="0" y="69"/>
                  </a:lnTo>
                  <a:lnTo>
                    <a:pt x="1775" y="2594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1" name="Google Shape;12111;p60"/>
            <p:cNvSpPr/>
            <p:nvPr/>
          </p:nvSpPr>
          <p:spPr>
            <a:xfrm>
              <a:off x="2022858" y="2333115"/>
              <a:ext cx="145531" cy="4744"/>
            </a:xfrm>
            <a:custGeom>
              <a:avLst/>
              <a:gdLst/>
              <a:ahLst/>
              <a:cxnLst/>
              <a:rect l="l" t="t" r="r" b="b"/>
              <a:pathLst>
                <a:path w="4233" h="138" extrusionOk="0">
                  <a:moveTo>
                    <a:pt x="1" y="1"/>
                  </a:moveTo>
                  <a:lnTo>
                    <a:pt x="1" y="69"/>
                  </a:lnTo>
                  <a:lnTo>
                    <a:pt x="4232" y="137"/>
                  </a:lnTo>
                  <a:lnTo>
                    <a:pt x="4232" y="69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2" name="Google Shape;12112;p60"/>
            <p:cNvSpPr/>
            <p:nvPr/>
          </p:nvSpPr>
          <p:spPr>
            <a:xfrm>
              <a:off x="2346717" y="2016303"/>
              <a:ext cx="4710" cy="105650"/>
            </a:xfrm>
            <a:custGeom>
              <a:avLst/>
              <a:gdLst/>
              <a:ahLst/>
              <a:cxnLst/>
              <a:rect l="l" t="t" r="r" b="b"/>
              <a:pathLst>
                <a:path w="137" h="3073" extrusionOk="0">
                  <a:moveTo>
                    <a:pt x="0" y="1"/>
                  </a:moveTo>
                  <a:lnTo>
                    <a:pt x="0" y="3072"/>
                  </a:lnTo>
                  <a:lnTo>
                    <a:pt x="137" y="3072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3" name="Google Shape;12113;p60"/>
            <p:cNvSpPr/>
            <p:nvPr/>
          </p:nvSpPr>
          <p:spPr>
            <a:xfrm>
              <a:off x="2086220" y="2143028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69" y="1"/>
                  </a:moveTo>
                  <a:lnTo>
                    <a:pt x="0" y="137"/>
                  </a:lnTo>
                  <a:lnTo>
                    <a:pt x="3413" y="2595"/>
                  </a:lnTo>
                  <a:lnTo>
                    <a:pt x="3413" y="2526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4" name="Google Shape;12114;p60"/>
            <p:cNvSpPr/>
            <p:nvPr/>
          </p:nvSpPr>
          <p:spPr>
            <a:xfrm>
              <a:off x="2492179" y="2445744"/>
              <a:ext cx="117373" cy="89216"/>
            </a:xfrm>
            <a:custGeom>
              <a:avLst/>
              <a:gdLst/>
              <a:ahLst/>
              <a:cxnLst/>
              <a:rect l="l" t="t" r="r" b="b"/>
              <a:pathLst>
                <a:path w="3414" h="2595" extrusionOk="0">
                  <a:moveTo>
                    <a:pt x="1" y="1"/>
                  </a:moveTo>
                  <a:cubicBezTo>
                    <a:pt x="1" y="1"/>
                    <a:pt x="1" y="1"/>
                    <a:pt x="1" y="69"/>
                  </a:cubicBezTo>
                  <a:lnTo>
                    <a:pt x="3277" y="2595"/>
                  </a:lnTo>
                  <a:cubicBezTo>
                    <a:pt x="3346" y="2527"/>
                    <a:pt x="3346" y="2527"/>
                    <a:pt x="3414" y="2458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5" name="Google Shape;12115;p60"/>
            <p:cNvSpPr/>
            <p:nvPr/>
          </p:nvSpPr>
          <p:spPr>
            <a:xfrm>
              <a:off x="2342007" y="2556069"/>
              <a:ext cx="4744" cy="105615"/>
            </a:xfrm>
            <a:custGeom>
              <a:avLst/>
              <a:gdLst/>
              <a:ahLst/>
              <a:cxnLst/>
              <a:rect l="l" t="t" r="r" b="b"/>
              <a:pathLst>
                <a:path w="138" h="3072" extrusionOk="0">
                  <a:moveTo>
                    <a:pt x="69" y="0"/>
                  </a:moveTo>
                  <a:lnTo>
                    <a:pt x="1" y="3072"/>
                  </a:lnTo>
                  <a:lnTo>
                    <a:pt x="137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6" name="Google Shape;12116;p60"/>
            <p:cNvSpPr/>
            <p:nvPr/>
          </p:nvSpPr>
          <p:spPr>
            <a:xfrm>
              <a:off x="2553203" y="2241596"/>
              <a:ext cx="103278" cy="32902"/>
            </a:xfrm>
            <a:custGeom>
              <a:avLst/>
              <a:gdLst/>
              <a:ahLst/>
              <a:cxnLst/>
              <a:rect l="l" t="t" r="r" b="b"/>
              <a:pathLst>
                <a:path w="3004" h="957" extrusionOk="0">
                  <a:moveTo>
                    <a:pt x="2936" y="1"/>
                  </a:moveTo>
                  <a:lnTo>
                    <a:pt x="1" y="888"/>
                  </a:lnTo>
                  <a:lnTo>
                    <a:pt x="1" y="956"/>
                  </a:lnTo>
                  <a:lnTo>
                    <a:pt x="3004" y="137"/>
                  </a:lnTo>
                  <a:cubicBezTo>
                    <a:pt x="3004" y="137"/>
                    <a:pt x="3004" y="1"/>
                    <a:pt x="2936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7" name="Google Shape;12117;p60"/>
            <p:cNvSpPr/>
            <p:nvPr/>
          </p:nvSpPr>
          <p:spPr>
            <a:xfrm>
              <a:off x="2527384" y="2340163"/>
              <a:ext cx="143193" cy="4710"/>
            </a:xfrm>
            <a:custGeom>
              <a:avLst/>
              <a:gdLst/>
              <a:ahLst/>
              <a:cxnLst/>
              <a:rect l="l" t="t" r="r" b="b"/>
              <a:pathLst>
                <a:path w="4165" h="137" extrusionOk="0">
                  <a:moveTo>
                    <a:pt x="1" y="0"/>
                  </a:moveTo>
                  <a:lnTo>
                    <a:pt x="1" y="69"/>
                  </a:lnTo>
                  <a:lnTo>
                    <a:pt x="4165" y="137"/>
                  </a:lnTo>
                  <a:lnTo>
                    <a:pt x="416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8" name="Google Shape;12118;p60"/>
            <p:cNvSpPr/>
            <p:nvPr/>
          </p:nvSpPr>
          <p:spPr>
            <a:xfrm>
              <a:off x="2471070" y="2513816"/>
              <a:ext cx="65735" cy="89216"/>
            </a:xfrm>
            <a:custGeom>
              <a:avLst/>
              <a:gdLst/>
              <a:ahLst/>
              <a:cxnLst/>
              <a:rect l="l" t="t" r="r" b="b"/>
              <a:pathLst>
                <a:path w="1912" h="2595" extrusionOk="0">
                  <a:moveTo>
                    <a:pt x="1" y="0"/>
                  </a:moveTo>
                  <a:lnTo>
                    <a:pt x="1775" y="2594"/>
                  </a:lnTo>
                  <a:lnTo>
                    <a:pt x="1912" y="252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9" name="Google Shape;12119;p60"/>
            <p:cNvSpPr/>
            <p:nvPr/>
          </p:nvSpPr>
          <p:spPr>
            <a:xfrm>
              <a:off x="2400659" y="2509106"/>
              <a:ext cx="44625" cy="138517"/>
            </a:xfrm>
            <a:custGeom>
              <a:avLst/>
              <a:gdLst/>
              <a:ahLst/>
              <a:cxnLst/>
              <a:rect l="l" t="t" r="r" b="b"/>
              <a:pathLst>
                <a:path w="1298" h="4029" extrusionOk="0">
                  <a:moveTo>
                    <a:pt x="1" y="1"/>
                  </a:moveTo>
                  <a:lnTo>
                    <a:pt x="1161" y="4028"/>
                  </a:lnTo>
                  <a:lnTo>
                    <a:pt x="1298" y="4028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0" name="Google Shape;12120;p60"/>
            <p:cNvSpPr/>
            <p:nvPr/>
          </p:nvSpPr>
          <p:spPr>
            <a:xfrm>
              <a:off x="1936048" y="2030399"/>
              <a:ext cx="145496" cy="110325"/>
            </a:xfrm>
            <a:custGeom>
              <a:avLst/>
              <a:gdLst/>
              <a:ahLst/>
              <a:cxnLst/>
              <a:rect l="l" t="t" r="r" b="b"/>
              <a:pathLst>
                <a:path w="4232" h="3209" extrusionOk="0">
                  <a:moveTo>
                    <a:pt x="137" y="0"/>
                  </a:moveTo>
                  <a:lnTo>
                    <a:pt x="0" y="137"/>
                  </a:lnTo>
                  <a:lnTo>
                    <a:pt x="4164" y="3209"/>
                  </a:lnTo>
                  <a:lnTo>
                    <a:pt x="4232" y="3072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1" name="Google Shape;12121;p60"/>
            <p:cNvSpPr/>
            <p:nvPr/>
          </p:nvSpPr>
          <p:spPr>
            <a:xfrm>
              <a:off x="1860928" y="2171185"/>
              <a:ext cx="169012" cy="61059"/>
            </a:xfrm>
            <a:custGeom>
              <a:avLst/>
              <a:gdLst/>
              <a:ahLst/>
              <a:cxnLst/>
              <a:rect l="l" t="t" r="r" b="b"/>
              <a:pathLst>
                <a:path w="4916" h="1776" extrusionOk="0">
                  <a:moveTo>
                    <a:pt x="69" y="1"/>
                  </a:moveTo>
                  <a:lnTo>
                    <a:pt x="1" y="206"/>
                  </a:lnTo>
                  <a:lnTo>
                    <a:pt x="4915" y="1776"/>
                  </a:lnTo>
                  <a:lnTo>
                    <a:pt x="4915" y="1707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2" name="Google Shape;12122;p60"/>
            <p:cNvSpPr/>
            <p:nvPr/>
          </p:nvSpPr>
          <p:spPr>
            <a:xfrm>
              <a:off x="2766772" y="2654603"/>
              <a:ext cx="79796" cy="63397"/>
            </a:xfrm>
            <a:custGeom>
              <a:avLst/>
              <a:gdLst/>
              <a:ahLst/>
              <a:cxnLst/>
              <a:rect l="l" t="t" r="r" b="b"/>
              <a:pathLst>
                <a:path w="2321" h="1844" extrusionOk="0">
                  <a:moveTo>
                    <a:pt x="137" y="1"/>
                  </a:moveTo>
                  <a:cubicBezTo>
                    <a:pt x="137" y="69"/>
                    <a:pt x="68" y="137"/>
                    <a:pt x="0" y="206"/>
                  </a:cubicBezTo>
                  <a:lnTo>
                    <a:pt x="2184" y="1844"/>
                  </a:lnTo>
                  <a:lnTo>
                    <a:pt x="2253" y="1776"/>
                  </a:lnTo>
                  <a:lnTo>
                    <a:pt x="2321" y="1639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3" name="Google Shape;12123;p60"/>
            <p:cNvSpPr/>
            <p:nvPr/>
          </p:nvSpPr>
          <p:spPr>
            <a:xfrm>
              <a:off x="1837481" y="2328440"/>
              <a:ext cx="176026" cy="9420"/>
            </a:xfrm>
            <a:custGeom>
              <a:avLst/>
              <a:gdLst/>
              <a:ahLst/>
              <a:cxnLst/>
              <a:rect l="l" t="t" r="r" b="b"/>
              <a:pathLst>
                <a:path w="5120" h="274" extrusionOk="0">
                  <a:moveTo>
                    <a:pt x="0" y="0"/>
                  </a:moveTo>
                  <a:cubicBezTo>
                    <a:pt x="0" y="68"/>
                    <a:pt x="0" y="137"/>
                    <a:pt x="0" y="205"/>
                  </a:cubicBezTo>
                  <a:lnTo>
                    <a:pt x="5120" y="273"/>
                  </a:lnTo>
                  <a:lnTo>
                    <a:pt x="5120" y="137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4" name="Google Shape;12124;p60"/>
            <p:cNvSpPr/>
            <p:nvPr/>
          </p:nvSpPr>
          <p:spPr>
            <a:xfrm>
              <a:off x="1722479" y="2323729"/>
              <a:ext cx="93892" cy="9420"/>
            </a:xfrm>
            <a:custGeom>
              <a:avLst/>
              <a:gdLst/>
              <a:ahLst/>
              <a:cxnLst/>
              <a:rect l="l" t="t" r="r" b="b"/>
              <a:pathLst>
                <a:path w="2731" h="274" extrusionOk="0">
                  <a:moveTo>
                    <a:pt x="1" y="1"/>
                  </a:moveTo>
                  <a:lnTo>
                    <a:pt x="1" y="205"/>
                  </a:lnTo>
                  <a:lnTo>
                    <a:pt x="1" y="274"/>
                  </a:lnTo>
                  <a:lnTo>
                    <a:pt x="2731" y="274"/>
                  </a:lnTo>
                  <a:cubicBezTo>
                    <a:pt x="2731" y="205"/>
                    <a:pt x="2731" y="137"/>
                    <a:pt x="2731" y="69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5" name="Google Shape;12125;p60"/>
            <p:cNvSpPr/>
            <p:nvPr/>
          </p:nvSpPr>
          <p:spPr>
            <a:xfrm>
              <a:off x="2403032" y="2032737"/>
              <a:ext cx="49301" cy="136145"/>
            </a:xfrm>
            <a:custGeom>
              <a:avLst/>
              <a:gdLst/>
              <a:ahLst/>
              <a:cxnLst/>
              <a:rect l="l" t="t" r="r" b="b"/>
              <a:pathLst>
                <a:path w="1434" h="3960" extrusionOk="0">
                  <a:moveTo>
                    <a:pt x="1365" y="1"/>
                  </a:moveTo>
                  <a:lnTo>
                    <a:pt x="0" y="3960"/>
                  </a:lnTo>
                  <a:lnTo>
                    <a:pt x="68" y="3960"/>
                  </a:lnTo>
                  <a:lnTo>
                    <a:pt x="143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6" name="Google Shape;12126;p60"/>
            <p:cNvSpPr/>
            <p:nvPr/>
          </p:nvSpPr>
          <p:spPr>
            <a:xfrm>
              <a:off x="2611890" y="2539636"/>
              <a:ext cx="147868" cy="110325"/>
            </a:xfrm>
            <a:custGeom>
              <a:avLst/>
              <a:gdLst/>
              <a:ahLst/>
              <a:cxnLst/>
              <a:rect l="l" t="t" r="r" b="b"/>
              <a:pathLst>
                <a:path w="4301" h="3209" extrusionOk="0">
                  <a:moveTo>
                    <a:pt x="137" y="0"/>
                  </a:moveTo>
                  <a:lnTo>
                    <a:pt x="0" y="69"/>
                  </a:lnTo>
                  <a:lnTo>
                    <a:pt x="4164" y="3208"/>
                  </a:lnTo>
                  <a:lnTo>
                    <a:pt x="4300" y="3004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7" name="Google Shape;12127;p60"/>
            <p:cNvSpPr/>
            <p:nvPr/>
          </p:nvSpPr>
          <p:spPr>
            <a:xfrm>
              <a:off x="2663494" y="2443406"/>
              <a:ext cx="171350" cy="63397"/>
            </a:xfrm>
            <a:custGeom>
              <a:avLst/>
              <a:gdLst/>
              <a:ahLst/>
              <a:cxnLst/>
              <a:rect l="l" t="t" r="r" b="b"/>
              <a:pathLst>
                <a:path w="4984" h="1844" extrusionOk="0">
                  <a:moveTo>
                    <a:pt x="1" y="1"/>
                  </a:moveTo>
                  <a:cubicBezTo>
                    <a:pt x="1" y="69"/>
                    <a:pt x="1" y="69"/>
                    <a:pt x="1" y="137"/>
                  </a:cubicBezTo>
                  <a:lnTo>
                    <a:pt x="4915" y="1844"/>
                  </a:lnTo>
                  <a:lnTo>
                    <a:pt x="4984" y="1707"/>
                  </a:lnTo>
                  <a:lnTo>
                    <a:pt x="4984" y="1639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8" name="Google Shape;12128;p60"/>
            <p:cNvSpPr/>
            <p:nvPr/>
          </p:nvSpPr>
          <p:spPr>
            <a:xfrm>
              <a:off x="2851244" y="211019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80"/>
                  </a:lnTo>
                  <a:cubicBezTo>
                    <a:pt x="0" y="1980"/>
                    <a:pt x="69" y="2048"/>
                    <a:pt x="69" y="2116"/>
                  </a:cubicBezTo>
                  <a:lnTo>
                    <a:pt x="6212" y="205"/>
                  </a:lnTo>
                  <a:cubicBezTo>
                    <a:pt x="6212" y="137"/>
                    <a:pt x="6212" y="68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9" name="Google Shape;12129;p60"/>
            <p:cNvSpPr/>
            <p:nvPr/>
          </p:nvSpPr>
          <p:spPr>
            <a:xfrm>
              <a:off x="2250488" y="2030399"/>
              <a:ext cx="44625" cy="138483"/>
            </a:xfrm>
            <a:custGeom>
              <a:avLst/>
              <a:gdLst/>
              <a:ahLst/>
              <a:cxnLst/>
              <a:rect l="l" t="t" r="r" b="b"/>
              <a:pathLst>
                <a:path w="1298" h="4028" extrusionOk="0">
                  <a:moveTo>
                    <a:pt x="69" y="0"/>
                  </a:moveTo>
                  <a:lnTo>
                    <a:pt x="0" y="69"/>
                  </a:lnTo>
                  <a:lnTo>
                    <a:pt x="1229" y="4028"/>
                  </a:lnTo>
                  <a:lnTo>
                    <a:pt x="1297" y="4028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0" name="Google Shape;12130;p60"/>
            <p:cNvSpPr/>
            <p:nvPr/>
          </p:nvSpPr>
          <p:spPr>
            <a:xfrm>
              <a:off x="2489841" y="2150076"/>
              <a:ext cx="119711" cy="86878"/>
            </a:xfrm>
            <a:custGeom>
              <a:avLst/>
              <a:gdLst/>
              <a:ahLst/>
              <a:cxnLst/>
              <a:rect l="l" t="t" r="r" b="b"/>
              <a:pathLst>
                <a:path w="3482" h="2527" extrusionOk="0">
                  <a:moveTo>
                    <a:pt x="3414" y="1"/>
                  </a:moveTo>
                  <a:lnTo>
                    <a:pt x="1" y="2458"/>
                  </a:lnTo>
                  <a:lnTo>
                    <a:pt x="69" y="2458"/>
                  </a:lnTo>
                  <a:lnTo>
                    <a:pt x="69" y="2526"/>
                  </a:lnTo>
                  <a:lnTo>
                    <a:pt x="3482" y="137"/>
                  </a:lnTo>
                  <a:lnTo>
                    <a:pt x="341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1" name="Google Shape;12131;p60"/>
            <p:cNvSpPr/>
            <p:nvPr/>
          </p:nvSpPr>
          <p:spPr>
            <a:xfrm>
              <a:off x="2473407" y="2077328"/>
              <a:ext cx="68107" cy="89216"/>
            </a:xfrm>
            <a:custGeom>
              <a:avLst/>
              <a:gdLst/>
              <a:ahLst/>
              <a:cxnLst/>
              <a:rect l="l" t="t" r="r" b="b"/>
              <a:pathLst>
                <a:path w="1981" h="2595" extrusionOk="0">
                  <a:moveTo>
                    <a:pt x="1844" y="1"/>
                  </a:moveTo>
                  <a:lnTo>
                    <a:pt x="1" y="2526"/>
                  </a:lnTo>
                  <a:lnTo>
                    <a:pt x="69" y="2526"/>
                  </a:lnTo>
                  <a:lnTo>
                    <a:pt x="69" y="2594"/>
                  </a:lnTo>
                  <a:lnTo>
                    <a:pt x="1980" y="137"/>
                  </a:lnTo>
                  <a:lnTo>
                    <a:pt x="1844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2" name="Google Shape;12132;p60"/>
            <p:cNvSpPr/>
            <p:nvPr/>
          </p:nvSpPr>
          <p:spPr>
            <a:xfrm>
              <a:off x="2041629" y="2234548"/>
              <a:ext cx="100940" cy="37577"/>
            </a:xfrm>
            <a:custGeom>
              <a:avLst/>
              <a:gdLst/>
              <a:ahLst/>
              <a:cxnLst/>
              <a:rect l="l" t="t" r="r" b="b"/>
              <a:pathLst>
                <a:path w="2936" h="1093" extrusionOk="0">
                  <a:moveTo>
                    <a:pt x="1" y="1"/>
                  </a:moveTo>
                  <a:lnTo>
                    <a:pt x="1" y="137"/>
                  </a:lnTo>
                  <a:lnTo>
                    <a:pt x="2936" y="1093"/>
                  </a:lnTo>
                  <a:cubicBezTo>
                    <a:pt x="2936" y="1025"/>
                    <a:pt x="2936" y="1025"/>
                    <a:pt x="2936" y="1025"/>
                  </a:cubicBez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3" name="Google Shape;12133;p60"/>
            <p:cNvSpPr/>
            <p:nvPr/>
          </p:nvSpPr>
          <p:spPr>
            <a:xfrm>
              <a:off x="1846866" y="1959989"/>
              <a:ext cx="77458" cy="63397"/>
            </a:xfrm>
            <a:custGeom>
              <a:avLst/>
              <a:gdLst/>
              <a:ahLst/>
              <a:cxnLst/>
              <a:rect l="l" t="t" r="r" b="b"/>
              <a:pathLst>
                <a:path w="2253" h="1844" extrusionOk="0">
                  <a:moveTo>
                    <a:pt x="137" y="1"/>
                  </a:moveTo>
                  <a:lnTo>
                    <a:pt x="69" y="69"/>
                  </a:lnTo>
                  <a:cubicBezTo>
                    <a:pt x="69" y="137"/>
                    <a:pt x="0" y="137"/>
                    <a:pt x="0" y="205"/>
                  </a:cubicBezTo>
                  <a:lnTo>
                    <a:pt x="2184" y="1844"/>
                  </a:lnTo>
                  <a:lnTo>
                    <a:pt x="2253" y="170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4" name="Google Shape;12134;p60"/>
            <p:cNvSpPr/>
            <p:nvPr/>
          </p:nvSpPr>
          <p:spPr>
            <a:xfrm>
              <a:off x="2553203" y="2408201"/>
              <a:ext cx="100940" cy="35240"/>
            </a:xfrm>
            <a:custGeom>
              <a:avLst/>
              <a:gdLst/>
              <a:ahLst/>
              <a:cxnLst/>
              <a:rect l="l" t="t" r="r" b="b"/>
              <a:pathLst>
                <a:path w="2936" h="1025" extrusionOk="0">
                  <a:moveTo>
                    <a:pt x="1" y="1"/>
                  </a:moveTo>
                  <a:lnTo>
                    <a:pt x="1" y="69"/>
                  </a:lnTo>
                  <a:lnTo>
                    <a:pt x="2936" y="1025"/>
                  </a:lnTo>
                  <a:lnTo>
                    <a:pt x="2936" y="956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5" name="Google Shape;12135;p60"/>
            <p:cNvSpPr/>
            <p:nvPr/>
          </p:nvSpPr>
          <p:spPr>
            <a:xfrm>
              <a:off x="2665832" y="2182943"/>
              <a:ext cx="171350" cy="58687"/>
            </a:xfrm>
            <a:custGeom>
              <a:avLst/>
              <a:gdLst/>
              <a:ahLst/>
              <a:cxnLst/>
              <a:rect l="l" t="t" r="r" b="b"/>
              <a:pathLst>
                <a:path w="4984" h="1707" extrusionOk="0">
                  <a:moveTo>
                    <a:pt x="4916" y="0"/>
                  </a:moveTo>
                  <a:lnTo>
                    <a:pt x="1" y="1570"/>
                  </a:lnTo>
                  <a:lnTo>
                    <a:pt x="1" y="1707"/>
                  </a:lnTo>
                  <a:lnTo>
                    <a:pt x="4984" y="137"/>
                  </a:lnTo>
                  <a:lnTo>
                    <a:pt x="4916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6" name="Google Shape;12136;p60"/>
            <p:cNvSpPr/>
            <p:nvPr/>
          </p:nvSpPr>
          <p:spPr>
            <a:xfrm>
              <a:off x="1858590" y="2436358"/>
              <a:ext cx="171350" cy="58721"/>
            </a:xfrm>
            <a:custGeom>
              <a:avLst/>
              <a:gdLst/>
              <a:ahLst/>
              <a:cxnLst/>
              <a:rect l="l" t="t" r="r" b="b"/>
              <a:pathLst>
                <a:path w="4984" h="1708" extrusionOk="0">
                  <a:moveTo>
                    <a:pt x="4915" y="1"/>
                  </a:moveTo>
                  <a:lnTo>
                    <a:pt x="1" y="1503"/>
                  </a:lnTo>
                  <a:lnTo>
                    <a:pt x="69" y="1707"/>
                  </a:lnTo>
                  <a:lnTo>
                    <a:pt x="4983" y="137"/>
                  </a:lnTo>
                  <a:cubicBezTo>
                    <a:pt x="4983" y="69"/>
                    <a:pt x="4983" y="69"/>
                    <a:pt x="4915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7" name="Google Shape;12137;p60"/>
            <p:cNvSpPr/>
            <p:nvPr/>
          </p:nvSpPr>
          <p:spPr>
            <a:xfrm>
              <a:off x="1633298" y="2096099"/>
              <a:ext cx="213603" cy="77493"/>
            </a:xfrm>
            <a:custGeom>
              <a:avLst/>
              <a:gdLst/>
              <a:ahLst/>
              <a:cxnLst/>
              <a:rect l="l" t="t" r="r" b="b"/>
              <a:pathLst>
                <a:path w="6213" h="2254" extrusionOk="0">
                  <a:moveTo>
                    <a:pt x="69" y="1"/>
                  </a:moveTo>
                  <a:cubicBezTo>
                    <a:pt x="69" y="69"/>
                    <a:pt x="69" y="137"/>
                    <a:pt x="1" y="205"/>
                  </a:cubicBezTo>
                  <a:lnTo>
                    <a:pt x="6144" y="2185"/>
                  </a:lnTo>
                  <a:lnTo>
                    <a:pt x="6144" y="2253"/>
                  </a:lnTo>
                  <a:lnTo>
                    <a:pt x="6212" y="2048"/>
                  </a:lnTo>
                  <a:lnTo>
                    <a:pt x="6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8" name="Google Shape;12138;p60"/>
            <p:cNvSpPr/>
            <p:nvPr/>
          </p:nvSpPr>
          <p:spPr>
            <a:xfrm>
              <a:off x="2661157" y="1732359"/>
              <a:ext cx="136145" cy="183074"/>
            </a:xfrm>
            <a:custGeom>
              <a:avLst/>
              <a:gdLst/>
              <a:ahLst/>
              <a:cxnLst/>
              <a:rect l="l" t="t" r="r" b="b"/>
              <a:pathLst>
                <a:path w="3960" h="5325" extrusionOk="0">
                  <a:moveTo>
                    <a:pt x="3755" y="1"/>
                  </a:moveTo>
                  <a:lnTo>
                    <a:pt x="0" y="5188"/>
                  </a:lnTo>
                  <a:lnTo>
                    <a:pt x="137" y="5325"/>
                  </a:lnTo>
                  <a:lnTo>
                    <a:pt x="3959" y="137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9" name="Google Shape;12139;p60"/>
            <p:cNvSpPr/>
            <p:nvPr/>
          </p:nvSpPr>
          <p:spPr>
            <a:xfrm>
              <a:off x="1907856" y="1722973"/>
              <a:ext cx="136145" cy="185446"/>
            </a:xfrm>
            <a:custGeom>
              <a:avLst/>
              <a:gdLst/>
              <a:ahLst/>
              <a:cxnLst/>
              <a:rect l="l" t="t" r="r" b="b"/>
              <a:pathLst>
                <a:path w="3960" h="5394" extrusionOk="0">
                  <a:moveTo>
                    <a:pt x="206" y="1"/>
                  </a:moveTo>
                  <a:lnTo>
                    <a:pt x="1" y="137"/>
                  </a:lnTo>
                  <a:lnTo>
                    <a:pt x="3755" y="5393"/>
                  </a:lnTo>
                  <a:lnTo>
                    <a:pt x="3960" y="5325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0" name="Google Shape;12140;p60"/>
            <p:cNvSpPr/>
            <p:nvPr/>
          </p:nvSpPr>
          <p:spPr>
            <a:xfrm>
              <a:off x="2515660" y="1746455"/>
              <a:ext cx="37577" cy="91554"/>
            </a:xfrm>
            <a:custGeom>
              <a:avLst/>
              <a:gdLst/>
              <a:ahLst/>
              <a:cxnLst/>
              <a:rect l="l" t="t" r="r" b="b"/>
              <a:pathLst>
                <a:path w="1093" h="2663" extrusionOk="0">
                  <a:moveTo>
                    <a:pt x="888" y="0"/>
                  </a:moveTo>
                  <a:lnTo>
                    <a:pt x="1" y="2594"/>
                  </a:lnTo>
                  <a:lnTo>
                    <a:pt x="137" y="2662"/>
                  </a:lnTo>
                  <a:lnTo>
                    <a:pt x="1093" y="137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1" name="Google Shape;12141;p60"/>
            <p:cNvSpPr/>
            <p:nvPr/>
          </p:nvSpPr>
          <p:spPr>
            <a:xfrm>
              <a:off x="2161306" y="1741745"/>
              <a:ext cx="32902" cy="93926"/>
            </a:xfrm>
            <a:custGeom>
              <a:avLst/>
              <a:gdLst/>
              <a:ahLst/>
              <a:cxnLst/>
              <a:rect l="l" t="t" r="r" b="b"/>
              <a:pathLst>
                <a:path w="957" h="2732" extrusionOk="0">
                  <a:moveTo>
                    <a:pt x="137" y="1"/>
                  </a:moveTo>
                  <a:lnTo>
                    <a:pt x="1" y="69"/>
                  </a:lnTo>
                  <a:lnTo>
                    <a:pt x="752" y="2731"/>
                  </a:lnTo>
                  <a:lnTo>
                    <a:pt x="956" y="266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2" name="Google Shape;12142;p60"/>
            <p:cNvSpPr/>
            <p:nvPr/>
          </p:nvSpPr>
          <p:spPr>
            <a:xfrm>
              <a:off x="1835108" y="2640541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0"/>
                  </a:moveTo>
                  <a:lnTo>
                    <a:pt x="1" y="1570"/>
                  </a:lnTo>
                  <a:lnTo>
                    <a:pt x="137" y="1775"/>
                  </a:lnTo>
                  <a:lnTo>
                    <a:pt x="2322" y="137"/>
                  </a:lnTo>
                  <a:cubicBezTo>
                    <a:pt x="2322" y="137"/>
                    <a:pt x="2253" y="69"/>
                    <a:pt x="225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3" name="Google Shape;12143;p60"/>
            <p:cNvSpPr/>
            <p:nvPr/>
          </p:nvSpPr>
          <p:spPr>
            <a:xfrm>
              <a:off x="2349055" y="1586863"/>
              <a:ext cx="9420" cy="222989"/>
            </a:xfrm>
            <a:custGeom>
              <a:avLst/>
              <a:gdLst/>
              <a:ahLst/>
              <a:cxnLst/>
              <a:rect l="l" t="t" r="r" b="b"/>
              <a:pathLst>
                <a:path w="274" h="6486" extrusionOk="0">
                  <a:moveTo>
                    <a:pt x="69" y="1"/>
                  </a:moveTo>
                  <a:lnTo>
                    <a:pt x="0" y="6485"/>
                  </a:lnTo>
                  <a:lnTo>
                    <a:pt x="205" y="6485"/>
                  </a:lnTo>
                  <a:lnTo>
                    <a:pt x="27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4" name="Google Shape;12144;p60"/>
            <p:cNvSpPr/>
            <p:nvPr/>
          </p:nvSpPr>
          <p:spPr>
            <a:xfrm>
              <a:off x="1628622" y="2495045"/>
              <a:ext cx="213569" cy="72782"/>
            </a:xfrm>
            <a:custGeom>
              <a:avLst/>
              <a:gdLst/>
              <a:ahLst/>
              <a:cxnLst/>
              <a:rect l="l" t="t" r="r" b="b"/>
              <a:pathLst>
                <a:path w="6212" h="2117" extrusionOk="0">
                  <a:moveTo>
                    <a:pt x="6143" y="0"/>
                  </a:moveTo>
                  <a:lnTo>
                    <a:pt x="0" y="1912"/>
                  </a:lnTo>
                  <a:cubicBezTo>
                    <a:pt x="0" y="1980"/>
                    <a:pt x="0" y="2048"/>
                    <a:pt x="69" y="2116"/>
                  </a:cubicBezTo>
                  <a:lnTo>
                    <a:pt x="6212" y="137"/>
                  </a:lnTo>
                  <a:cubicBezTo>
                    <a:pt x="6212" y="137"/>
                    <a:pt x="6212" y="69"/>
                    <a:pt x="6143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5" name="Google Shape;12145;p60"/>
            <p:cNvSpPr/>
            <p:nvPr/>
          </p:nvSpPr>
          <p:spPr>
            <a:xfrm>
              <a:off x="2651771" y="2769604"/>
              <a:ext cx="133807" cy="185411"/>
            </a:xfrm>
            <a:custGeom>
              <a:avLst/>
              <a:gdLst/>
              <a:ahLst/>
              <a:cxnLst/>
              <a:rect l="l" t="t" r="r" b="b"/>
              <a:pathLst>
                <a:path w="3892" h="5393" extrusionOk="0">
                  <a:moveTo>
                    <a:pt x="69" y="0"/>
                  </a:moveTo>
                  <a:lnTo>
                    <a:pt x="0" y="137"/>
                  </a:lnTo>
                  <a:lnTo>
                    <a:pt x="3686" y="5393"/>
                  </a:lnTo>
                  <a:lnTo>
                    <a:pt x="3891" y="5256"/>
                  </a:lnTo>
                  <a:lnTo>
                    <a:pt x="69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6" name="Google Shape;12146;p60"/>
            <p:cNvSpPr/>
            <p:nvPr/>
          </p:nvSpPr>
          <p:spPr>
            <a:xfrm>
              <a:off x="2499227" y="2847027"/>
              <a:ext cx="35240" cy="89216"/>
            </a:xfrm>
            <a:custGeom>
              <a:avLst/>
              <a:gdLst/>
              <a:ahLst/>
              <a:cxnLst/>
              <a:rect l="l" t="t" r="r" b="b"/>
              <a:pathLst>
                <a:path w="1025" h="2595" extrusionOk="0">
                  <a:moveTo>
                    <a:pt x="1" y="1"/>
                  </a:moveTo>
                  <a:lnTo>
                    <a:pt x="820" y="2595"/>
                  </a:lnTo>
                  <a:lnTo>
                    <a:pt x="1025" y="2527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7" name="Google Shape;12147;p60"/>
            <p:cNvSpPr/>
            <p:nvPr/>
          </p:nvSpPr>
          <p:spPr>
            <a:xfrm>
              <a:off x="2848906" y="2504431"/>
              <a:ext cx="213569" cy="79830"/>
            </a:xfrm>
            <a:custGeom>
              <a:avLst/>
              <a:gdLst/>
              <a:ahLst/>
              <a:cxnLst/>
              <a:rect l="l" t="t" r="r" b="b"/>
              <a:pathLst>
                <a:path w="6212" h="2322" extrusionOk="0">
                  <a:moveTo>
                    <a:pt x="68" y="0"/>
                  </a:moveTo>
                  <a:cubicBezTo>
                    <a:pt x="0" y="69"/>
                    <a:pt x="0" y="137"/>
                    <a:pt x="0" y="205"/>
                  </a:cubicBezTo>
                  <a:lnTo>
                    <a:pt x="6075" y="2321"/>
                  </a:lnTo>
                  <a:lnTo>
                    <a:pt x="6211" y="2048"/>
                  </a:lnTo>
                  <a:lnTo>
                    <a:pt x="6211" y="1980"/>
                  </a:lnTo>
                  <a:lnTo>
                    <a:pt x="6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8" name="Google Shape;12148;p60"/>
            <p:cNvSpPr/>
            <p:nvPr/>
          </p:nvSpPr>
          <p:spPr>
            <a:xfrm>
              <a:off x="2142534" y="2840014"/>
              <a:ext cx="35240" cy="89182"/>
            </a:xfrm>
            <a:custGeom>
              <a:avLst/>
              <a:gdLst/>
              <a:ahLst/>
              <a:cxnLst/>
              <a:rect l="l" t="t" r="r" b="b"/>
              <a:pathLst>
                <a:path w="1025" h="2594" extrusionOk="0">
                  <a:moveTo>
                    <a:pt x="888" y="0"/>
                  </a:moveTo>
                  <a:lnTo>
                    <a:pt x="1" y="2526"/>
                  </a:lnTo>
                  <a:lnTo>
                    <a:pt x="205" y="2594"/>
                  </a:lnTo>
                  <a:lnTo>
                    <a:pt x="1025" y="68"/>
                  </a:lnTo>
                  <a:lnTo>
                    <a:pt x="888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9" name="Google Shape;12149;p60"/>
            <p:cNvSpPr/>
            <p:nvPr/>
          </p:nvSpPr>
          <p:spPr>
            <a:xfrm>
              <a:off x="1896133" y="2762556"/>
              <a:ext cx="136145" cy="180736"/>
            </a:xfrm>
            <a:custGeom>
              <a:avLst/>
              <a:gdLst/>
              <a:ahLst/>
              <a:cxnLst/>
              <a:rect l="l" t="t" r="r" b="b"/>
              <a:pathLst>
                <a:path w="3960" h="5257" extrusionOk="0">
                  <a:moveTo>
                    <a:pt x="3823" y="1"/>
                  </a:moveTo>
                  <a:lnTo>
                    <a:pt x="1" y="5120"/>
                  </a:lnTo>
                  <a:lnTo>
                    <a:pt x="137" y="5257"/>
                  </a:lnTo>
                  <a:lnTo>
                    <a:pt x="3960" y="69"/>
                  </a:lnTo>
                  <a:lnTo>
                    <a:pt x="382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0" name="Google Shape;12150;p60"/>
            <p:cNvSpPr/>
            <p:nvPr/>
          </p:nvSpPr>
          <p:spPr>
            <a:xfrm>
              <a:off x="2332621" y="2868171"/>
              <a:ext cx="9420" cy="222954"/>
            </a:xfrm>
            <a:custGeom>
              <a:avLst/>
              <a:gdLst/>
              <a:ahLst/>
              <a:cxnLst/>
              <a:rect l="l" t="t" r="r" b="b"/>
              <a:pathLst>
                <a:path w="274" h="6485" extrusionOk="0">
                  <a:moveTo>
                    <a:pt x="137" y="0"/>
                  </a:moveTo>
                  <a:lnTo>
                    <a:pt x="0" y="6485"/>
                  </a:lnTo>
                  <a:lnTo>
                    <a:pt x="274" y="6485"/>
                  </a:lnTo>
                  <a:lnTo>
                    <a:pt x="274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1" name="Google Shape;12151;p60"/>
            <p:cNvSpPr/>
            <p:nvPr/>
          </p:nvSpPr>
          <p:spPr>
            <a:xfrm>
              <a:off x="2349055" y="1828589"/>
              <a:ext cx="7082" cy="176026"/>
            </a:xfrm>
            <a:custGeom>
              <a:avLst/>
              <a:gdLst/>
              <a:ahLst/>
              <a:cxnLst/>
              <a:rect l="l" t="t" r="r" b="b"/>
              <a:pathLst>
                <a:path w="206" h="5120" extrusionOk="0">
                  <a:moveTo>
                    <a:pt x="0" y="0"/>
                  </a:moveTo>
                  <a:lnTo>
                    <a:pt x="0" y="5120"/>
                  </a:lnTo>
                  <a:lnTo>
                    <a:pt x="69" y="5120"/>
                  </a:lnTo>
                  <a:lnTo>
                    <a:pt x="205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2" name="Google Shape;12152;p60"/>
            <p:cNvSpPr/>
            <p:nvPr/>
          </p:nvSpPr>
          <p:spPr>
            <a:xfrm>
              <a:off x="2048677" y="1922446"/>
              <a:ext cx="105615" cy="147868"/>
            </a:xfrm>
            <a:custGeom>
              <a:avLst/>
              <a:gdLst/>
              <a:ahLst/>
              <a:cxnLst/>
              <a:rect l="l" t="t" r="r" b="b"/>
              <a:pathLst>
                <a:path w="3072" h="4301" extrusionOk="0">
                  <a:moveTo>
                    <a:pt x="137" y="1"/>
                  </a:moveTo>
                  <a:lnTo>
                    <a:pt x="0" y="69"/>
                  </a:lnTo>
                  <a:lnTo>
                    <a:pt x="2048" y="2936"/>
                  </a:lnTo>
                  <a:lnTo>
                    <a:pt x="3004" y="4301"/>
                  </a:lnTo>
                  <a:lnTo>
                    <a:pt x="3072" y="4164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3" name="Google Shape;12153;p60"/>
            <p:cNvSpPr/>
            <p:nvPr/>
          </p:nvSpPr>
          <p:spPr>
            <a:xfrm>
              <a:off x="2039291" y="260533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0" y="4164"/>
                  </a:lnTo>
                  <a:lnTo>
                    <a:pt x="137" y="4232"/>
                  </a:lnTo>
                  <a:lnTo>
                    <a:pt x="3208" y="137"/>
                  </a:lnTo>
                  <a:lnTo>
                    <a:pt x="3072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4" name="Google Shape;12154;p60"/>
            <p:cNvSpPr/>
            <p:nvPr/>
          </p:nvSpPr>
          <p:spPr>
            <a:xfrm>
              <a:off x="2194173" y="1849698"/>
              <a:ext cx="56349" cy="171350"/>
            </a:xfrm>
            <a:custGeom>
              <a:avLst/>
              <a:gdLst/>
              <a:ahLst/>
              <a:cxnLst/>
              <a:rect l="l" t="t" r="r" b="b"/>
              <a:pathLst>
                <a:path w="1639" h="4984" extrusionOk="0">
                  <a:moveTo>
                    <a:pt x="137" y="1"/>
                  </a:moveTo>
                  <a:lnTo>
                    <a:pt x="0" y="69"/>
                  </a:lnTo>
                  <a:lnTo>
                    <a:pt x="1502" y="4983"/>
                  </a:lnTo>
                  <a:lnTo>
                    <a:pt x="1638" y="4983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5" name="Google Shape;12155;p60"/>
            <p:cNvSpPr/>
            <p:nvPr/>
          </p:nvSpPr>
          <p:spPr>
            <a:xfrm>
              <a:off x="1926628" y="2530250"/>
              <a:ext cx="147903" cy="105615"/>
            </a:xfrm>
            <a:custGeom>
              <a:avLst/>
              <a:gdLst/>
              <a:ahLst/>
              <a:cxnLst/>
              <a:rect l="l" t="t" r="r" b="b"/>
              <a:pathLst>
                <a:path w="4302" h="3072" extrusionOk="0">
                  <a:moveTo>
                    <a:pt x="4301" y="0"/>
                  </a:moveTo>
                  <a:lnTo>
                    <a:pt x="1" y="2935"/>
                  </a:lnTo>
                  <a:lnTo>
                    <a:pt x="138" y="3072"/>
                  </a:lnTo>
                  <a:lnTo>
                    <a:pt x="4301" y="69"/>
                  </a:lnTo>
                  <a:lnTo>
                    <a:pt x="4301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6" name="Google Shape;12156;p60"/>
            <p:cNvSpPr/>
            <p:nvPr/>
          </p:nvSpPr>
          <p:spPr>
            <a:xfrm>
              <a:off x="2778496" y="1976423"/>
              <a:ext cx="79830" cy="61059"/>
            </a:xfrm>
            <a:custGeom>
              <a:avLst/>
              <a:gdLst/>
              <a:ahLst/>
              <a:cxnLst/>
              <a:rect l="l" t="t" r="r" b="b"/>
              <a:pathLst>
                <a:path w="2322" h="1776" extrusionOk="0">
                  <a:moveTo>
                    <a:pt x="2253" y="1"/>
                  </a:moveTo>
                  <a:lnTo>
                    <a:pt x="0" y="1570"/>
                  </a:lnTo>
                  <a:lnTo>
                    <a:pt x="69" y="1775"/>
                  </a:lnTo>
                  <a:lnTo>
                    <a:pt x="2321" y="205"/>
                  </a:lnTo>
                  <a:lnTo>
                    <a:pt x="2253" y="69"/>
                  </a:lnTo>
                  <a:lnTo>
                    <a:pt x="225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7" name="Google Shape;12157;p60"/>
            <p:cNvSpPr/>
            <p:nvPr/>
          </p:nvSpPr>
          <p:spPr>
            <a:xfrm>
              <a:off x="2452298" y="1852036"/>
              <a:ext cx="63397" cy="169012"/>
            </a:xfrm>
            <a:custGeom>
              <a:avLst/>
              <a:gdLst/>
              <a:ahLst/>
              <a:cxnLst/>
              <a:rect l="l" t="t" r="r" b="b"/>
              <a:pathLst>
                <a:path w="1844" h="4916" extrusionOk="0">
                  <a:moveTo>
                    <a:pt x="1639" y="1"/>
                  </a:moveTo>
                  <a:lnTo>
                    <a:pt x="1" y="4915"/>
                  </a:lnTo>
                  <a:lnTo>
                    <a:pt x="137" y="4915"/>
                  </a:lnTo>
                  <a:lnTo>
                    <a:pt x="1844" y="69"/>
                  </a:lnTo>
                  <a:lnTo>
                    <a:pt x="1639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8" name="Google Shape;12158;p60"/>
            <p:cNvSpPr/>
            <p:nvPr/>
          </p:nvSpPr>
          <p:spPr>
            <a:xfrm>
              <a:off x="2618904" y="2042123"/>
              <a:ext cx="150241" cy="105650"/>
            </a:xfrm>
            <a:custGeom>
              <a:avLst/>
              <a:gdLst/>
              <a:ahLst/>
              <a:cxnLst/>
              <a:rect l="l" t="t" r="r" b="b"/>
              <a:pathLst>
                <a:path w="4370" h="3073" extrusionOk="0">
                  <a:moveTo>
                    <a:pt x="4233" y="1"/>
                  </a:moveTo>
                  <a:lnTo>
                    <a:pt x="1" y="3004"/>
                  </a:lnTo>
                  <a:lnTo>
                    <a:pt x="69" y="3072"/>
                  </a:lnTo>
                  <a:lnTo>
                    <a:pt x="4369" y="137"/>
                  </a:lnTo>
                  <a:lnTo>
                    <a:pt x="4233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9" name="Google Shape;12159;p60"/>
            <p:cNvSpPr/>
            <p:nvPr/>
          </p:nvSpPr>
          <p:spPr>
            <a:xfrm>
              <a:off x="2543818" y="1927156"/>
              <a:ext cx="110325" cy="145531"/>
            </a:xfrm>
            <a:custGeom>
              <a:avLst/>
              <a:gdLst/>
              <a:ahLst/>
              <a:cxnLst/>
              <a:rect l="l" t="t" r="r" b="b"/>
              <a:pathLst>
                <a:path w="3209" h="4233" extrusionOk="0">
                  <a:moveTo>
                    <a:pt x="3072" y="0"/>
                  </a:moveTo>
                  <a:lnTo>
                    <a:pt x="1" y="4164"/>
                  </a:lnTo>
                  <a:lnTo>
                    <a:pt x="137" y="4232"/>
                  </a:lnTo>
                  <a:lnTo>
                    <a:pt x="3209" y="68"/>
                  </a:lnTo>
                  <a:cubicBezTo>
                    <a:pt x="3140" y="68"/>
                    <a:pt x="3072" y="0"/>
                    <a:pt x="30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0" name="Google Shape;12160;p60"/>
            <p:cNvSpPr/>
            <p:nvPr/>
          </p:nvSpPr>
          <p:spPr>
            <a:xfrm>
              <a:off x="2682266" y="2342501"/>
              <a:ext cx="176060" cy="7082"/>
            </a:xfrm>
            <a:custGeom>
              <a:avLst/>
              <a:gdLst/>
              <a:ahLst/>
              <a:cxnLst/>
              <a:rect l="l" t="t" r="r" b="b"/>
              <a:pathLst>
                <a:path w="5121" h="206" extrusionOk="0">
                  <a:moveTo>
                    <a:pt x="1" y="1"/>
                  </a:moveTo>
                  <a:lnTo>
                    <a:pt x="1" y="69"/>
                  </a:lnTo>
                  <a:lnTo>
                    <a:pt x="5120" y="205"/>
                  </a:lnTo>
                  <a:lnTo>
                    <a:pt x="512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1" name="Google Shape;12161;p60"/>
            <p:cNvSpPr/>
            <p:nvPr/>
          </p:nvSpPr>
          <p:spPr>
            <a:xfrm>
              <a:off x="2877063" y="2344839"/>
              <a:ext cx="93892" cy="7082"/>
            </a:xfrm>
            <a:custGeom>
              <a:avLst/>
              <a:gdLst/>
              <a:ahLst/>
              <a:cxnLst/>
              <a:rect l="l" t="t" r="r" b="b"/>
              <a:pathLst>
                <a:path w="2731" h="206" extrusionOk="0">
                  <a:moveTo>
                    <a:pt x="0" y="1"/>
                  </a:moveTo>
                  <a:cubicBezTo>
                    <a:pt x="0" y="69"/>
                    <a:pt x="0" y="137"/>
                    <a:pt x="0" y="206"/>
                  </a:cubicBezTo>
                  <a:lnTo>
                    <a:pt x="2730" y="206"/>
                  </a:lnTo>
                  <a:lnTo>
                    <a:pt x="2730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2" name="Google Shape;12162;p60"/>
            <p:cNvSpPr/>
            <p:nvPr/>
          </p:nvSpPr>
          <p:spPr>
            <a:xfrm>
              <a:off x="2539142" y="2610012"/>
              <a:ext cx="107953" cy="147903"/>
            </a:xfrm>
            <a:custGeom>
              <a:avLst/>
              <a:gdLst/>
              <a:ahLst/>
              <a:cxnLst/>
              <a:rect l="l" t="t" r="r" b="b"/>
              <a:pathLst>
                <a:path w="3140" h="4302" extrusionOk="0">
                  <a:moveTo>
                    <a:pt x="137" y="1"/>
                  </a:moveTo>
                  <a:lnTo>
                    <a:pt x="0" y="69"/>
                  </a:lnTo>
                  <a:lnTo>
                    <a:pt x="2935" y="4301"/>
                  </a:lnTo>
                  <a:lnTo>
                    <a:pt x="3140" y="4165"/>
                  </a:lnTo>
                  <a:lnTo>
                    <a:pt x="137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3" name="Google Shape;12163;p60"/>
            <p:cNvSpPr/>
            <p:nvPr/>
          </p:nvSpPr>
          <p:spPr>
            <a:xfrm>
              <a:off x="2442912" y="2656975"/>
              <a:ext cx="58687" cy="171316"/>
            </a:xfrm>
            <a:custGeom>
              <a:avLst/>
              <a:gdLst/>
              <a:ahLst/>
              <a:cxnLst/>
              <a:rect l="l" t="t" r="r" b="b"/>
              <a:pathLst>
                <a:path w="1707" h="4983" extrusionOk="0">
                  <a:moveTo>
                    <a:pt x="1" y="0"/>
                  </a:moveTo>
                  <a:lnTo>
                    <a:pt x="1502" y="4983"/>
                  </a:lnTo>
                  <a:lnTo>
                    <a:pt x="1707" y="4915"/>
                  </a:lnTo>
                  <a:lnTo>
                    <a:pt x="137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4" name="Google Shape;12164;p60"/>
            <p:cNvSpPr/>
            <p:nvPr/>
          </p:nvSpPr>
          <p:spPr>
            <a:xfrm>
              <a:off x="2177739" y="2656975"/>
              <a:ext cx="63397" cy="168978"/>
            </a:xfrm>
            <a:custGeom>
              <a:avLst/>
              <a:gdLst/>
              <a:ahLst/>
              <a:cxnLst/>
              <a:rect l="l" t="t" r="r" b="b"/>
              <a:pathLst>
                <a:path w="1844" h="4915" extrusionOk="0">
                  <a:moveTo>
                    <a:pt x="1707" y="0"/>
                  </a:moveTo>
                  <a:lnTo>
                    <a:pt x="1" y="4846"/>
                  </a:lnTo>
                  <a:lnTo>
                    <a:pt x="205" y="4915"/>
                  </a:lnTo>
                  <a:lnTo>
                    <a:pt x="1843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5" name="Google Shape;12165;p60"/>
            <p:cNvSpPr/>
            <p:nvPr/>
          </p:nvSpPr>
          <p:spPr>
            <a:xfrm>
              <a:off x="2337297" y="2673374"/>
              <a:ext cx="7082" cy="176060"/>
            </a:xfrm>
            <a:custGeom>
              <a:avLst/>
              <a:gdLst/>
              <a:ahLst/>
              <a:cxnLst/>
              <a:rect l="l" t="t" r="r" b="b"/>
              <a:pathLst>
                <a:path w="206" h="5121" extrusionOk="0">
                  <a:moveTo>
                    <a:pt x="138" y="1"/>
                  </a:moveTo>
                  <a:lnTo>
                    <a:pt x="1" y="5120"/>
                  </a:lnTo>
                  <a:lnTo>
                    <a:pt x="206" y="5120"/>
                  </a:lnTo>
                  <a:lnTo>
                    <a:pt x="206" y="1776"/>
                  </a:lnTo>
                  <a:lnTo>
                    <a:pt x="206" y="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6" name="Google Shape;12166;p60"/>
            <p:cNvSpPr/>
            <p:nvPr/>
          </p:nvSpPr>
          <p:spPr>
            <a:xfrm>
              <a:off x="2333962" y="1570464"/>
              <a:ext cx="36237" cy="24788"/>
            </a:xfrm>
            <a:custGeom>
              <a:avLst/>
              <a:gdLst/>
              <a:ahLst/>
              <a:cxnLst/>
              <a:rect l="l" t="t" r="r" b="b"/>
              <a:pathLst>
                <a:path w="1054" h="721" extrusionOk="0">
                  <a:moveTo>
                    <a:pt x="576" y="0"/>
                  </a:moveTo>
                  <a:cubicBezTo>
                    <a:pt x="1" y="0"/>
                    <a:pt x="587" y="721"/>
                    <a:pt x="893" y="721"/>
                  </a:cubicBezTo>
                  <a:cubicBezTo>
                    <a:pt x="986" y="721"/>
                    <a:pt x="1054" y="654"/>
                    <a:pt x="1054" y="478"/>
                  </a:cubicBezTo>
                  <a:cubicBezTo>
                    <a:pt x="1054" y="205"/>
                    <a:pt x="849" y="0"/>
                    <a:pt x="57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7" name="Google Shape;12167;p60"/>
            <p:cNvSpPr/>
            <p:nvPr/>
          </p:nvSpPr>
          <p:spPr>
            <a:xfrm>
              <a:off x="2323236" y="3077030"/>
              <a:ext cx="32902" cy="32867"/>
            </a:xfrm>
            <a:custGeom>
              <a:avLst/>
              <a:gdLst/>
              <a:ahLst/>
              <a:cxnLst/>
              <a:rect l="l" t="t" r="r" b="b"/>
              <a:pathLst>
                <a:path w="957" h="956" extrusionOk="0">
                  <a:moveTo>
                    <a:pt x="478" y="0"/>
                  </a:moveTo>
                  <a:cubicBezTo>
                    <a:pt x="205" y="0"/>
                    <a:pt x="0" y="205"/>
                    <a:pt x="0" y="478"/>
                  </a:cubicBezTo>
                  <a:cubicBezTo>
                    <a:pt x="0" y="751"/>
                    <a:pt x="205" y="956"/>
                    <a:pt x="478" y="956"/>
                  </a:cubicBezTo>
                  <a:cubicBezTo>
                    <a:pt x="751" y="956"/>
                    <a:pt x="956" y="751"/>
                    <a:pt x="956" y="478"/>
                  </a:cubicBezTo>
                  <a:cubicBezTo>
                    <a:pt x="956" y="205"/>
                    <a:pt x="751" y="0"/>
                    <a:pt x="478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8" name="Google Shape;12168;p60"/>
            <p:cNvSpPr/>
            <p:nvPr/>
          </p:nvSpPr>
          <p:spPr>
            <a:xfrm>
              <a:off x="3048344" y="2095515"/>
              <a:ext cx="35240" cy="34071"/>
            </a:xfrm>
            <a:custGeom>
              <a:avLst/>
              <a:gdLst/>
              <a:ahLst/>
              <a:cxnLst/>
              <a:rect l="l" t="t" r="r" b="b"/>
              <a:pathLst>
                <a:path w="1025" h="991" extrusionOk="0">
                  <a:moveTo>
                    <a:pt x="482" y="0"/>
                  </a:moveTo>
                  <a:cubicBezTo>
                    <a:pt x="436" y="0"/>
                    <a:pt x="389" y="6"/>
                    <a:pt x="342" y="18"/>
                  </a:cubicBezTo>
                  <a:cubicBezTo>
                    <a:pt x="137" y="154"/>
                    <a:pt x="1" y="359"/>
                    <a:pt x="69" y="632"/>
                  </a:cubicBezTo>
                  <a:cubicBezTo>
                    <a:pt x="126" y="858"/>
                    <a:pt x="323" y="991"/>
                    <a:pt x="544" y="991"/>
                  </a:cubicBezTo>
                  <a:cubicBezTo>
                    <a:pt x="590" y="991"/>
                    <a:pt x="637" y="985"/>
                    <a:pt x="683" y="973"/>
                  </a:cubicBezTo>
                  <a:cubicBezTo>
                    <a:pt x="888" y="837"/>
                    <a:pt x="1025" y="564"/>
                    <a:pt x="957" y="359"/>
                  </a:cubicBezTo>
                  <a:cubicBezTo>
                    <a:pt x="900" y="133"/>
                    <a:pt x="703" y="0"/>
                    <a:pt x="48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9" name="Google Shape;12169;p60"/>
            <p:cNvSpPr/>
            <p:nvPr/>
          </p:nvSpPr>
          <p:spPr>
            <a:xfrm>
              <a:off x="1609851" y="2550741"/>
              <a:ext cx="37577" cy="31767"/>
            </a:xfrm>
            <a:custGeom>
              <a:avLst/>
              <a:gdLst/>
              <a:ahLst/>
              <a:cxnLst/>
              <a:rect l="l" t="t" r="r" b="b"/>
              <a:pathLst>
                <a:path w="1093" h="924" extrusionOk="0">
                  <a:moveTo>
                    <a:pt x="524" y="1"/>
                  </a:moveTo>
                  <a:cubicBezTo>
                    <a:pt x="485" y="1"/>
                    <a:pt x="446" y="6"/>
                    <a:pt x="410" y="19"/>
                  </a:cubicBezTo>
                  <a:cubicBezTo>
                    <a:pt x="137" y="87"/>
                    <a:pt x="0" y="360"/>
                    <a:pt x="69" y="633"/>
                  </a:cubicBezTo>
                  <a:cubicBezTo>
                    <a:pt x="181" y="801"/>
                    <a:pt x="339" y="924"/>
                    <a:pt x="544" y="924"/>
                  </a:cubicBezTo>
                  <a:cubicBezTo>
                    <a:pt x="588" y="924"/>
                    <a:pt x="634" y="918"/>
                    <a:pt x="683" y="906"/>
                  </a:cubicBezTo>
                  <a:cubicBezTo>
                    <a:pt x="956" y="838"/>
                    <a:pt x="1092" y="565"/>
                    <a:pt x="1024" y="292"/>
                  </a:cubicBezTo>
                  <a:cubicBezTo>
                    <a:pt x="912" y="123"/>
                    <a:pt x="707" y="1"/>
                    <a:pt x="52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0" name="Google Shape;12170;p60"/>
            <p:cNvSpPr/>
            <p:nvPr/>
          </p:nvSpPr>
          <p:spPr>
            <a:xfrm>
              <a:off x="2764400" y="2936656"/>
              <a:ext cx="37577" cy="32558"/>
            </a:xfrm>
            <a:custGeom>
              <a:avLst/>
              <a:gdLst/>
              <a:ahLst/>
              <a:cxnLst/>
              <a:rect l="l" t="t" r="r" b="b"/>
              <a:pathLst>
                <a:path w="1093" h="947" extrusionOk="0">
                  <a:moveTo>
                    <a:pt x="578" y="1"/>
                  </a:moveTo>
                  <a:cubicBezTo>
                    <a:pt x="469" y="1"/>
                    <a:pt x="360" y="39"/>
                    <a:pt x="274" y="124"/>
                  </a:cubicBezTo>
                  <a:cubicBezTo>
                    <a:pt x="69" y="261"/>
                    <a:pt x="1" y="534"/>
                    <a:pt x="206" y="739"/>
                  </a:cubicBezTo>
                  <a:cubicBezTo>
                    <a:pt x="294" y="871"/>
                    <a:pt x="439" y="946"/>
                    <a:pt x="586" y="946"/>
                  </a:cubicBezTo>
                  <a:cubicBezTo>
                    <a:pt x="666" y="946"/>
                    <a:pt x="747" y="923"/>
                    <a:pt x="820" y="875"/>
                  </a:cubicBezTo>
                  <a:cubicBezTo>
                    <a:pt x="1025" y="739"/>
                    <a:pt x="1093" y="397"/>
                    <a:pt x="956" y="193"/>
                  </a:cubicBezTo>
                  <a:cubicBezTo>
                    <a:pt x="877" y="74"/>
                    <a:pt x="729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1" name="Google Shape;12171;p60"/>
            <p:cNvSpPr/>
            <p:nvPr/>
          </p:nvSpPr>
          <p:spPr>
            <a:xfrm>
              <a:off x="1891457" y="1710321"/>
              <a:ext cx="41187" cy="32214"/>
            </a:xfrm>
            <a:custGeom>
              <a:avLst/>
              <a:gdLst/>
              <a:ahLst/>
              <a:cxnLst/>
              <a:rect l="l" t="t" r="r" b="b"/>
              <a:pathLst>
                <a:path w="1198" h="937" extrusionOk="0">
                  <a:moveTo>
                    <a:pt x="578" y="1"/>
                  </a:moveTo>
                  <a:cubicBezTo>
                    <a:pt x="471" y="1"/>
                    <a:pt x="365" y="34"/>
                    <a:pt x="273" y="96"/>
                  </a:cubicBezTo>
                  <a:cubicBezTo>
                    <a:pt x="68" y="232"/>
                    <a:pt x="0" y="505"/>
                    <a:pt x="205" y="710"/>
                  </a:cubicBezTo>
                  <a:cubicBezTo>
                    <a:pt x="305" y="870"/>
                    <a:pt x="440" y="936"/>
                    <a:pt x="572" y="936"/>
                  </a:cubicBezTo>
                  <a:cubicBezTo>
                    <a:pt x="892" y="936"/>
                    <a:pt x="1197" y="550"/>
                    <a:pt x="956" y="164"/>
                  </a:cubicBezTo>
                  <a:cubicBezTo>
                    <a:pt x="843" y="51"/>
                    <a:pt x="710" y="1"/>
                    <a:pt x="578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2" name="Google Shape;12172;p60"/>
            <p:cNvSpPr/>
            <p:nvPr/>
          </p:nvSpPr>
          <p:spPr>
            <a:xfrm>
              <a:off x="1879699" y="2928267"/>
              <a:ext cx="37577" cy="32386"/>
            </a:xfrm>
            <a:custGeom>
              <a:avLst/>
              <a:gdLst/>
              <a:ahLst/>
              <a:cxnLst/>
              <a:rect l="l" t="t" r="r" b="b"/>
              <a:pathLst>
                <a:path w="1093" h="942" extrusionOk="0">
                  <a:moveTo>
                    <a:pt x="492" y="0"/>
                  </a:moveTo>
                  <a:cubicBezTo>
                    <a:pt x="350" y="0"/>
                    <a:pt x="213" y="51"/>
                    <a:pt x="137" y="164"/>
                  </a:cubicBezTo>
                  <a:cubicBezTo>
                    <a:pt x="1" y="437"/>
                    <a:pt x="69" y="710"/>
                    <a:pt x="274" y="846"/>
                  </a:cubicBezTo>
                  <a:cubicBezTo>
                    <a:pt x="366" y="907"/>
                    <a:pt x="472" y="941"/>
                    <a:pt x="573" y="941"/>
                  </a:cubicBezTo>
                  <a:cubicBezTo>
                    <a:pt x="697" y="941"/>
                    <a:pt x="813" y="891"/>
                    <a:pt x="888" y="778"/>
                  </a:cubicBezTo>
                  <a:cubicBezTo>
                    <a:pt x="1093" y="505"/>
                    <a:pt x="1025" y="232"/>
                    <a:pt x="820" y="95"/>
                  </a:cubicBezTo>
                  <a:cubicBezTo>
                    <a:pt x="728" y="34"/>
                    <a:pt x="608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3" name="Google Shape;12173;p60"/>
            <p:cNvSpPr/>
            <p:nvPr/>
          </p:nvSpPr>
          <p:spPr>
            <a:xfrm>
              <a:off x="2778496" y="1718676"/>
              <a:ext cx="34689" cy="32558"/>
            </a:xfrm>
            <a:custGeom>
              <a:avLst/>
              <a:gdLst/>
              <a:ahLst/>
              <a:cxnLst/>
              <a:rect l="l" t="t" r="r" b="b"/>
              <a:pathLst>
                <a:path w="1009" h="947" extrusionOk="0">
                  <a:moveTo>
                    <a:pt x="483" y="1"/>
                  </a:moveTo>
                  <a:cubicBezTo>
                    <a:pt x="348" y="1"/>
                    <a:pt x="217" y="61"/>
                    <a:pt x="137" y="194"/>
                  </a:cubicBezTo>
                  <a:cubicBezTo>
                    <a:pt x="0" y="399"/>
                    <a:pt x="0" y="672"/>
                    <a:pt x="205" y="877"/>
                  </a:cubicBezTo>
                  <a:cubicBezTo>
                    <a:pt x="285" y="924"/>
                    <a:pt x="372" y="946"/>
                    <a:pt x="458" y="946"/>
                  </a:cubicBezTo>
                  <a:cubicBezTo>
                    <a:pt x="740" y="946"/>
                    <a:pt x="1008" y="713"/>
                    <a:pt x="956" y="399"/>
                  </a:cubicBezTo>
                  <a:cubicBezTo>
                    <a:pt x="914" y="149"/>
                    <a:pt x="695" y="1"/>
                    <a:pt x="48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4" name="Google Shape;12174;p60"/>
            <p:cNvSpPr/>
            <p:nvPr/>
          </p:nvSpPr>
          <p:spPr>
            <a:xfrm>
              <a:off x="1614526" y="2086095"/>
              <a:ext cx="35239" cy="31767"/>
            </a:xfrm>
            <a:custGeom>
              <a:avLst/>
              <a:gdLst/>
              <a:ahLst/>
              <a:cxnLst/>
              <a:rect l="l" t="t" r="r" b="b"/>
              <a:pathLst>
                <a:path w="1025" h="924" extrusionOk="0">
                  <a:moveTo>
                    <a:pt x="539" y="1"/>
                  </a:moveTo>
                  <a:cubicBezTo>
                    <a:pt x="320" y="1"/>
                    <a:pt x="125" y="123"/>
                    <a:pt x="69" y="292"/>
                  </a:cubicBezTo>
                  <a:cubicBezTo>
                    <a:pt x="1" y="565"/>
                    <a:pt x="137" y="838"/>
                    <a:pt x="410" y="906"/>
                  </a:cubicBezTo>
                  <a:cubicBezTo>
                    <a:pt x="445" y="918"/>
                    <a:pt x="483" y="923"/>
                    <a:pt x="520" y="923"/>
                  </a:cubicBezTo>
                  <a:cubicBezTo>
                    <a:pt x="703" y="923"/>
                    <a:pt x="900" y="791"/>
                    <a:pt x="956" y="565"/>
                  </a:cubicBezTo>
                  <a:cubicBezTo>
                    <a:pt x="1025" y="360"/>
                    <a:pt x="888" y="87"/>
                    <a:pt x="683" y="19"/>
                  </a:cubicBezTo>
                  <a:cubicBezTo>
                    <a:pt x="635" y="7"/>
                    <a:pt x="587" y="1"/>
                    <a:pt x="53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5" name="Google Shape;12175;p60"/>
            <p:cNvSpPr/>
            <p:nvPr/>
          </p:nvSpPr>
          <p:spPr>
            <a:xfrm>
              <a:off x="3043668" y="2562499"/>
              <a:ext cx="35240" cy="31733"/>
            </a:xfrm>
            <a:custGeom>
              <a:avLst/>
              <a:gdLst/>
              <a:ahLst/>
              <a:cxnLst/>
              <a:rect l="l" t="t" r="r" b="b"/>
              <a:pathLst>
                <a:path w="1025" h="923" extrusionOk="0">
                  <a:moveTo>
                    <a:pt x="539" y="0"/>
                  </a:moveTo>
                  <a:cubicBezTo>
                    <a:pt x="320" y="0"/>
                    <a:pt x="125" y="122"/>
                    <a:pt x="69" y="291"/>
                  </a:cubicBezTo>
                  <a:cubicBezTo>
                    <a:pt x="0" y="564"/>
                    <a:pt x="137" y="837"/>
                    <a:pt x="342" y="905"/>
                  </a:cubicBezTo>
                  <a:cubicBezTo>
                    <a:pt x="389" y="917"/>
                    <a:pt x="435" y="923"/>
                    <a:pt x="481" y="923"/>
                  </a:cubicBezTo>
                  <a:cubicBezTo>
                    <a:pt x="702" y="923"/>
                    <a:pt x="899" y="790"/>
                    <a:pt x="956" y="564"/>
                  </a:cubicBezTo>
                  <a:cubicBezTo>
                    <a:pt x="1024" y="359"/>
                    <a:pt x="888" y="86"/>
                    <a:pt x="683" y="18"/>
                  </a:cubicBezTo>
                  <a:cubicBezTo>
                    <a:pt x="635" y="6"/>
                    <a:pt x="586" y="0"/>
                    <a:pt x="53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6" name="Google Shape;12176;p60"/>
            <p:cNvSpPr/>
            <p:nvPr/>
          </p:nvSpPr>
          <p:spPr>
            <a:xfrm>
              <a:off x="2534432" y="1729127"/>
              <a:ext cx="30529" cy="27366"/>
            </a:xfrm>
            <a:custGeom>
              <a:avLst/>
              <a:gdLst/>
              <a:ahLst/>
              <a:cxnLst/>
              <a:rect l="l" t="t" r="r" b="b"/>
              <a:pathLst>
                <a:path w="888" h="796" extrusionOk="0">
                  <a:moveTo>
                    <a:pt x="453" y="1"/>
                  </a:moveTo>
                  <a:cubicBezTo>
                    <a:pt x="286" y="1"/>
                    <a:pt x="120" y="78"/>
                    <a:pt x="69" y="231"/>
                  </a:cubicBezTo>
                  <a:cubicBezTo>
                    <a:pt x="1" y="436"/>
                    <a:pt x="137" y="709"/>
                    <a:pt x="342" y="777"/>
                  </a:cubicBezTo>
                  <a:cubicBezTo>
                    <a:pt x="378" y="789"/>
                    <a:pt x="414" y="795"/>
                    <a:pt x="450" y="795"/>
                  </a:cubicBezTo>
                  <a:cubicBezTo>
                    <a:pt x="615" y="795"/>
                    <a:pt x="764" y="673"/>
                    <a:pt x="820" y="504"/>
                  </a:cubicBezTo>
                  <a:cubicBezTo>
                    <a:pt x="888" y="300"/>
                    <a:pt x="820" y="95"/>
                    <a:pt x="615" y="26"/>
                  </a:cubicBezTo>
                  <a:cubicBezTo>
                    <a:pt x="564" y="9"/>
                    <a:pt x="508" y="1"/>
                    <a:pt x="453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7" name="Google Shape;12177;p60"/>
            <p:cNvSpPr/>
            <p:nvPr/>
          </p:nvSpPr>
          <p:spPr>
            <a:xfrm>
              <a:off x="2132392" y="2923729"/>
              <a:ext cx="26610" cy="22931"/>
            </a:xfrm>
            <a:custGeom>
              <a:avLst/>
              <a:gdLst/>
              <a:ahLst/>
              <a:cxnLst/>
              <a:rect l="l" t="t" r="r" b="b"/>
              <a:pathLst>
                <a:path w="774" h="667" extrusionOk="0">
                  <a:moveTo>
                    <a:pt x="316" y="0"/>
                  </a:moveTo>
                  <a:cubicBezTo>
                    <a:pt x="1" y="0"/>
                    <a:pt x="308" y="667"/>
                    <a:pt x="545" y="667"/>
                  </a:cubicBezTo>
                  <a:cubicBezTo>
                    <a:pt x="607" y="667"/>
                    <a:pt x="665" y="620"/>
                    <a:pt x="705" y="500"/>
                  </a:cubicBezTo>
                  <a:cubicBezTo>
                    <a:pt x="773" y="296"/>
                    <a:pt x="637" y="91"/>
                    <a:pt x="432" y="22"/>
                  </a:cubicBezTo>
                  <a:cubicBezTo>
                    <a:pt x="386" y="7"/>
                    <a:pt x="348" y="0"/>
                    <a:pt x="31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8" name="Google Shape;12178;p60"/>
            <p:cNvSpPr/>
            <p:nvPr/>
          </p:nvSpPr>
          <p:spPr>
            <a:xfrm>
              <a:off x="2961707" y="2340438"/>
              <a:ext cx="30358" cy="20869"/>
            </a:xfrm>
            <a:custGeom>
              <a:avLst/>
              <a:gdLst/>
              <a:ahLst/>
              <a:cxnLst/>
              <a:rect l="l" t="t" r="r" b="b"/>
              <a:pathLst>
                <a:path w="883" h="607" extrusionOk="0">
                  <a:moveTo>
                    <a:pt x="752" y="1"/>
                  </a:moveTo>
                  <a:cubicBezTo>
                    <a:pt x="497" y="1"/>
                    <a:pt x="1" y="607"/>
                    <a:pt x="473" y="607"/>
                  </a:cubicBezTo>
                  <a:cubicBezTo>
                    <a:pt x="678" y="607"/>
                    <a:pt x="883" y="402"/>
                    <a:pt x="883" y="197"/>
                  </a:cubicBezTo>
                  <a:cubicBezTo>
                    <a:pt x="883" y="55"/>
                    <a:pt x="828" y="1"/>
                    <a:pt x="752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9" name="Google Shape;12179;p60"/>
            <p:cNvSpPr/>
            <p:nvPr/>
          </p:nvSpPr>
          <p:spPr>
            <a:xfrm>
              <a:off x="1701370" y="2316235"/>
              <a:ext cx="28192" cy="26301"/>
            </a:xfrm>
            <a:custGeom>
              <a:avLst/>
              <a:gdLst/>
              <a:ahLst/>
              <a:cxnLst/>
              <a:rect l="l" t="t" r="r" b="b"/>
              <a:pathLst>
                <a:path w="820" h="765" extrusionOk="0">
                  <a:moveTo>
                    <a:pt x="492" y="0"/>
                  </a:moveTo>
                  <a:cubicBezTo>
                    <a:pt x="465" y="0"/>
                    <a:pt x="437" y="5"/>
                    <a:pt x="410" y="14"/>
                  </a:cubicBezTo>
                  <a:cubicBezTo>
                    <a:pt x="205" y="14"/>
                    <a:pt x="0" y="150"/>
                    <a:pt x="0" y="355"/>
                  </a:cubicBezTo>
                  <a:cubicBezTo>
                    <a:pt x="0" y="560"/>
                    <a:pt x="205" y="765"/>
                    <a:pt x="410" y="765"/>
                  </a:cubicBezTo>
                  <a:cubicBezTo>
                    <a:pt x="615" y="765"/>
                    <a:pt x="819" y="560"/>
                    <a:pt x="819" y="355"/>
                  </a:cubicBezTo>
                  <a:cubicBezTo>
                    <a:pt x="819" y="178"/>
                    <a:pt x="666" y="0"/>
                    <a:pt x="49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0" name="Google Shape;12180;p60"/>
            <p:cNvSpPr/>
            <p:nvPr/>
          </p:nvSpPr>
          <p:spPr>
            <a:xfrm>
              <a:off x="2517998" y="2928611"/>
              <a:ext cx="36030" cy="27298"/>
            </a:xfrm>
            <a:custGeom>
              <a:avLst/>
              <a:gdLst/>
              <a:ahLst/>
              <a:cxnLst/>
              <a:rect l="l" t="t" r="r" b="b"/>
              <a:pathLst>
                <a:path w="1048" h="794" extrusionOk="0">
                  <a:moveTo>
                    <a:pt x="456" y="0"/>
                  </a:moveTo>
                  <a:cubicBezTo>
                    <a:pt x="420" y="0"/>
                    <a:pt x="382" y="6"/>
                    <a:pt x="342" y="17"/>
                  </a:cubicBezTo>
                  <a:cubicBezTo>
                    <a:pt x="137" y="85"/>
                    <a:pt x="1" y="358"/>
                    <a:pt x="69" y="563"/>
                  </a:cubicBezTo>
                  <a:cubicBezTo>
                    <a:pt x="120" y="717"/>
                    <a:pt x="248" y="793"/>
                    <a:pt x="395" y="793"/>
                  </a:cubicBezTo>
                  <a:cubicBezTo>
                    <a:pt x="444" y="793"/>
                    <a:pt x="496" y="785"/>
                    <a:pt x="547" y="768"/>
                  </a:cubicBezTo>
                  <a:cubicBezTo>
                    <a:pt x="1048" y="643"/>
                    <a:pt x="859" y="0"/>
                    <a:pt x="456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1" name="Google Shape;12181;p60"/>
            <p:cNvSpPr/>
            <p:nvPr/>
          </p:nvSpPr>
          <p:spPr>
            <a:xfrm>
              <a:off x="2145010" y="1732600"/>
              <a:ext cx="33108" cy="17121"/>
            </a:xfrm>
            <a:custGeom>
              <a:avLst/>
              <a:gdLst/>
              <a:ahLst/>
              <a:cxnLst/>
              <a:rect l="l" t="t" r="r" b="b"/>
              <a:pathLst>
                <a:path w="963" h="498" extrusionOk="0">
                  <a:moveTo>
                    <a:pt x="214" y="1"/>
                  </a:moveTo>
                  <a:cubicBezTo>
                    <a:pt x="86" y="1"/>
                    <a:pt x="0" y="72"/>
                    <a:pt x="65" y="267"/>
                  </a:cubicBezTo>
                  <a:cubicBezTo>
                    <a:pt x="116" y="420"/>
                    <a:pt x="244" y="497"/>
                    <a:pt x="392" y="497"/>
                  </a:cubicBezTo>
                  <a:cubicBezTo>
                    <a:pt x="441" y="497"/>
                    <a:pt x="492" y="489"/>
                    <a:pt x="543" y="472"/>
                  </a:cubicBezTo>
                  <a:cubicBezTo>
                    <a:pt x="963" y="332"/>
                    <a:pt x="491" y="1"/>
                    <a:pt x="214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2" name="Google Shape;12182;p60"/>
            <p:cNvSpPr/>
            <p:nvPr/>
          </p:nvSpPr>
          <p:spPr>
            <a:xfrm>
              <a:off x="1816337" y="2689601"/>
              <a:ext cx="30564" cy="27470"/>
            </a:xfrm>
            <a:custGeom>
              <a:avLst/>
              <a:gdLst/>
              <a:ahLst/>
              <a:cxnLst/>
              <a:rect l="l" t="t" r="r" b="b"/>
              <a:pathLst>
                <a:path w="889" h="799" extrusionOk="0">
                  <a:moveTo>
                    <a:pt x="407" y="1"/>
                  </a:moveTo>
                  <a:cubicBezTo>
                    <a:pt x="330" y="1"/>
                    <a:pt x="258" y="23"/>
                    <a:pt x="206" y="75"/>
                  </a:cubicBezTo>
                  <a:cubicBezTo>
                    <a:pt x="1" y="212"/>
                    <a:pt x="1" y="485"/>
                    <a:pt x="137" y="621"/>
                  </a:cubicBezTo>
                  <a:cubicBezTo>
                    <a:pt x="181" y="751"/>
                    <a:pt x="306" y="798"/>
                    <a:pt x="445" y="798"/>
                  </a:cubicBezTo>
                  <a:cubicBezTo>
                    <a:pt x="524" y="798"/>
                    <a:pt x="609" y="783"/>
                    <a:pt x="683" y="758"/>
                  </a:cubicBezTo>
                  <a:cubicBezTo>
                    <a:pt x="820" y="621"/>
                    <a:pt x="888" y="348"/>
                    <a:pt x="752" y="143"/>
                  </a:cubicBezTo>
                  <a:cubicBezTo>
                    <a:pt x="667" y="59"/>
                    <a:pt x="531" y="1"/>
                    <a:pt x="407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3" name="Google Shape;12183;p60"/>
            <p:cNvSpPr/>
            <p:nvPr/>
          </p:nvSpPr>
          <p:spPr>
            <a:xfrm>
              <a:off x="2848906" y="1962258"/>
              <a:ext cx="30529" cy="28363"/>
            </a:xfrm>
            <a:custGeom>
              <a:avLst/>
              <a:gdLst/>
              <a:ahLst/>
              <a:cxnLst/>
              <a:rect l="l" t="t" r="r" b="b"/>
              <a:pathLst>
                <a:path w="888" h="825" extrusionOk="0">
                  <a:moveTo>
                    <a:pt x="389" y="0"/>
                  </a:moveTo>
                  <a:cubicBezTo>
                    <a:pt x="319" y="0"/>
                    <a:pt x="253" y="23"/>
                    <a:pt x="205" y="71"/>
                  </a:cubicBezTo>
                  <a:cubicBezTo>
                    <a:pt x="0" y="208"/>
                    <a:pt x="0" y="481"/>
                    <a:pt x="68" y="617"/>
                  </a:cubicBezTo>
                  <a:cubicBezTo>
                    <a:pt x="156" y="750"/>
                    <a:pt x="302" y="825"/>
                    <a:pt x="430" y="825"/>
                  </a:cubicBezTo>
                  <a:cubicBezTo>
                    <a:pt x="501" y="825"/>
                    <a:pt x="566" y="802"/>
                    <a:pt x="614" y="754"/>
                  </a:cubicBezTo>
                  <a:cubicBezTo>
                    <a:pt x="819" y="617"/>
                    <a:pt x="887" y="344"/>
                    <a:pt x="751" y="208"/>
                  </a:cubicBezTo>
                  <a:cubicBezTo>
                    <a:pt x="663" y="76"/>
                    <a:pt x="518" y="0"/>
                    <a:pt x="389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4" name="Google Shape;12184;p60"/>
            <p:cNvSpPr/>
            <p:nvPr/>
          </p:nvSpPr>
          <p:spPr>
            <a:xfrm>
              <a:off x="1826857" y="1949675"/>
              <a:ext cx="34242" cy="15333"/>
            </a:xfrm>
            <a:custGeom>
              <a:avLst/>
              <a:gdLst/>
              <a:ahLst/>
              <a:cxnLst/>
              <a:rect l="l" t="t" r="r" b="b"/>
              <a:pathLst>
                <a:path w="996" h="446" extrusionOk="0">
                  <a:moveTo>
                    <a:pt x="449" y="1"/>
                  </a:moveTo>
                  <a:cubicBezTo>
                    <a:pt x="344" y="1"/>
                    <a:pt x="248" y="51"/>
                    <a:pt x="173" y="164"/>
                  </a:cubicBezTo>
                  <a:cubicBezTo>
                    <a:pt x="0" y="365"/>
                    <a:pt x="154" y="445"/>
                    <a:pt x="355" y="445"/>
                  </a:cubicBezTo>
                  <a:cubicBezTo>
                    <a:pt x="631" y="445"/>
                    <a:pt x="995" y="294"/>
                    <a:pt x="719" y="96"/>
                  </a:cubicBezTo>
                  <a:cubicBezTo>
                    <a:pt x="627" y="35"/>
                    <a:pt x="535" y="1"/>
                    <a:pt x="449" y="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5" name="Google Shape;12185;p60"/>
            <p:cNvSpPr/>
            <p:nvPr/>
          </p:nvSpPr>
          <p:spPr>
            <a:xfrm>
              <a:off x="2832816" y="2703044"/>
              <a:ext cx="39193" cy="27573"/>
            </a:xfrm>
            <a:custGeom>
              <a:avLst/>
              <a:gdLst/>
              <a:ahLst/>
              <a:cxnLst/>
              <a:rect l="l" t="t" r="r" b="b"/>
              <a:pathLst>
                <a:path w="1140" h="802" extrusionOk="0">
                  <a:moveTo>
                    <a:pt x="572" y="0"/>
                  </a:moveTo>
                  <a:cubicBezTo>
                    <a:pt x="249" y="0"/>
                    <a:pt x="1" y="487"/>
                    <a:pt x="332" y="708"/>
                  </a:cubicBezTo>
                  <a:cubicBezTo>
                    <a:pt x="424" y="774"/>
                    <a:pt x="513" y="801"/>
                    <a:pt x="595" y="801"/>
                  </a:cubicBezTo>
                  <a:cubicBezTo>
                    <a:pt x="937" y="801"/>
                    <a:pt x="1140" y="314"/>
                    <a:pt x="809" y="94"/>
                  </a:cubicBezTo>
                  <a:cubicBezTo>
                    <a:pt x="730" y="28"/>
                    <a:pt x="649" y="0"/>
                    <a:pt x="572" y="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 slide" type="blank">
  <p:cSld name="Blank slide">
    <p:spTree>
      <p:nvGrpSpPr>
        <p:cNvPr id="1" name="Shape 12189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71143341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9" Type="http://schemas.openxmlformats.org/officeDocument/2006/relationships/slideLayout" Target="../slideLayouts/slideLayout39.xml"/><Relationship Id="rId21" Type="http://schemas.openxmlformats.org/officeDocument/2006/relationships/slideLayout" Target="../slideLayouts/slideLayout21.xml"/><Relationship Id="rId34" Type="http://schemas.openxmlformats.org/officeDocument/2006/relationships/slideLayout" Target="../slideLayouts/slideLayout34.xml"/><Relationship Id="rId42" Type="http://schemas.openxmlformats.org/officeDocument/2006/relationships/slideLayout" Target="../slideLayouts/slideLayout42.xml"/><Relationship Id="rId47" Type="http://schemas.openxmlformats.org/officeDocument/2006/relationships/slideLayout" Target="../slideLayouts/slideLayout47.xml"/><Relationship Id="rId50" Type="http://schemas.openxmlformats.org/officeDocument/2006/relationships/slideLayout" Target="../slideLayouts/slideLayout50.xml"/><Relationship Id="rId55" Type="http://schemas.openxmlformats.org/officeDocument/2006/relationships/slideLayout" Target="../slideLayouts/slideLayout55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9" Type="http://schemas.openxmlformats.org/officeDocument/2006/relationships/slideLayout" Target="../slideLayouts/slideLayout29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32" Type="http://schemas.openxmlformats.org/officeDocument/2006/relationships/slideLayout" Target="../slideLayouts/slideLayout32.xml"/><Relationship Id="rId37" Type="http://schemas.openxmlformats.org/officeDocument/2006/relationships/slideLayout" Target="../slideLayouts/slideLayout37.xml"/><Relationship Id="rId40" Type="http://schemas.openxmlformats.org/officeDocument/2006/relationships/slideLayout" Target="../slideLayouts/slideLayout40.xml"/><Relationship Id="rId45" Type="http://schemas.openxmlformats.org/officeDocument/2006/relationships/slideLayout" Target="../slideLayouts/slideLayout45.xml"/><Relationship Id="rId53" Type="http://schemas.openxmlformats.org/officeDocument/2006/relationships/slideLayout" Target="../slideLayouts/slideLayout53.xml"/><Relationship Id="rId58" Type="http://schemas.openxmlformats.org/officeDocument/2006/relationships/slideLayout" Target="../slideLayouts/slideLayout58.xml"/><Relationship Id="rId5" Type="http://schemas.openxmlformats.org/officeDocument/2006/relationships/slideLayout" Target="../slideLayouts/slideLayout5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slideLayout" Target="../slideLayouts/slideLayout30.xml"/><Relationship Id="rId35" Type="http://schemas.openxmlformats.org/officeDocument/2006/relationships/slideLayout" Target="../slideLayouts/slideLayout35.xml"/><Relationship Id="rId43" Type="http://schemas.openxmlformats.org/officeDocument/2006/relationships/slideLayout" Target="../slideLayouts/slideLayout43.xml"/><Relationship Id="rId48" Type="http://schemas.openxmlformats.org/officeDocument/2006/relationships/slideLayout" Target="../slideLayouts/slideLayout48.xml"/><Relationship Id="rId56" Type="http://schemas.openxmlformats.org/officeDocument/2006/relationships/slideLayout" Target="../slideLayouts/slideLayout56.xml"/><Relationship Id="rId8" Type="http://schemas.openxmlformats.org/officeDocument/2006/relationships/slideLayout" Target="../slideLayouts/slideLayout8.xml"/><Relationship Id="rId51" Type="http://schemas.openxmlformats.org/officeDocument/2006/relationships/slideLayout" Target="../slideLayouts/slideLayout51.xml"/><Relationship Id="rId3" Type="http://schemas.openxmlformats.org/officeDocument/2006/relationships/slideLayout" Target="../slideLayouts/slideLayout3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33" Type="http://schemas.openxmlformats.org/officeDocument/2006/relationships/slideLayout" Target="../slideLayouts/slideLayout33.xml"/><Relationship Id="rId38" Type="http://schemas.openxmlformats.org/officeDocument/2006/relationships/slideLayout" Target="../slideLayouts/slideLayout38.xml"/><Relationship Id="rId46" Type="http://schemas.openxmlformats.org/officeDocument/2006/relationships/slideLayout" Target="../slideLayouts/slideLayout46.xml"/><Relationship Id="rId59" Type="http://schemas.openxmlformats.org/officeDocument/2006/relationships/slideLayout" Target="../slideLayouts/slideLayout59.xml"/><Relationship Id="rId20" Type="http://schemas.openxmlformats.org/officeDocument/2006/relationships/slideLayout" Target="../slideLayouts/slideLayout20.xml"/><Relationship Id="rId41" Type="http://schemas.openxmlformats.org/officeDocument/2006/relationships/slideLayout" Target="../slideLayouts/slideLayout41.xml"/><Relationship Id="rId54" Type="http://schemas.openxmlformats.org/officeDocument/2006/relationships/slideLayout" Target="../slideLayouts/slideLayout54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36" Type="http://schemas.openxmlformats.org/officeDocument/2006/relationships/slideLayout" Target="../slideLayouts/slideLayout36.xml"/><Relationship Id="rId49" Type="http://schemas.openxmlformats.org/officeDocument/2006/relationships/slideLayout" Target="../slideLayouts/slideLayout49.xml"/><Relationship Id="rId57" Type="http://schemas.openxmlformats.org/officeDocument/2006/relationships/slideLayout" Target="../slideLayouts/slideLayout57.xml"/><Relationship Id="rId10" Type="http://schemas.openxmlformats.org/officeDocument/2006/relationships/slideLayout" Target="../slideLayouts/slideLayout10.xml"/><Relationship Id="rId31" Type="http://schemas.openxmlformats.org/officeDocument/2006/relationships/slideLayout" Target="../slideLayouts/slideLayout31.xml"/><Relationship Id="rId44" Type="http://schemas.openxmlformats.org/officeDocument/2006/relationships/slideLayout" Target="../slideLayouts/slideLayout44.xml"/><Relationship Id="rId52" Type="http://schemas.openxmlformats.org/officeDocument/2006/relationships/slideLayout" Target="../slideLayouts/slideLayout52.xml"/><Relationship Id="rId60" Type="http://schemas.openxmlformats.org/officeDocument/2006/relationships/theme" Target="../theme/theme1.xml"/></Relationships>
</file>

<file path=ppt/slideMasters/_rels/slideMaster2.xml.rels><?xml version="1.0" encoding="UTF-8" standalone="yes"?>
<Relationships xmlns="http://schemas.openxmlformats.org/package/2006/relationships"><Relationship Id="rId2" Type="http://schemas.openxmlformats.org/officeDocument/2006/relationships/theme" Target="../theme/theme2.xml"/><Relationship Id="rId1" Type="http://schemas.openxmlformats.org/officeDocument/2006/relationships/slideLayout" Target="../slideLayouts/slideLayout60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gradFill>
          <a:gsLst>
            <a:gs pos="0">
              <a:srgbClr val="161A34"/>
            </a:gs>
            <a:gs pos="100000">
              <a:srgbClr val="0B0D14"/>
            </a:gs>
          </a:gsLst>
          <a:lin ang="5400012" scaled="0"/>
        </a:gra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800" cy="45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Font typeface="Julius Sans One"/>
              <a:buNone/>
              <a:defRPr sz="28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Font typeface="Julius Sans One"/>
              <a:buNone/>
              <a:defRPr sz="28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Font typeface="Julius Sans One"/>
              <a:buNone/>
              <a:defRPr sz="28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Font typeface="Julius Sans One"/>
              <a:buNone/>
              <a:defRPr sz="28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Font typeface="Julius Sans One"/>
              <a:buNone/>
              <a:defRPr sz="28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Font typeface="Julius Sans One"/>
              <a:buNone/>
              <a:defRPr sz="28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Font typeface="Julius Sans One"/>
              <a:buNone/>
              <a:defRPr sz="28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Font typeface="Julius Sans One"/>
              <a:buNone/>
              <a:defRPr sz="28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Font typeface="Julius Sans One"/>
              <a:buNone/>
              <a:defRPr sz="2800">
                <a:solidFill>
                  <a:schemeClr val="accent3"/>
                </a:solidFill>
                <a:latin typeface="Julius Sans One"/>
                <a:ea typeface="Julius Sans One"/>
                <a:cs typeface="Julius Sans One"/>
                <a:sym typeface="Julius Sans One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13100" y="1888475"/>
            <a:ext cx="7717800" cy="2680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400"/>
              <a:buFont typeface="Lato"/>
              <a:buChar char="●"/>
              <a:defRPr>
                <a:solidFill>
                  <a:schemeClr val="accent4"/>
                </a:solidFill>
                <a:latin typeface="Lato"/>
                <a:ea typeface="Lato"/>
                <a:cs typeface="Lato"/>
                <a:sym typeface="Lato"/>
              </a:defRPr>
            </a:lvl1pPr>
            <a:lvl2pPr marL="914400" lvl="1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4"/>
              </a:buClr>
              <a:buSzPts val="1400"/>
              <a:buFont typeface="Lato"/>
              <a:buChar char="○"/>
              <a:defRPr>
                <a:solidFill>
                  <a:schemeClr val="accent4"/>
                </a:solidFill>
                <a:latin typeface="Lato"/>
                <a:ea typeface="Lato"/>
                <a:cs typeface="Lato"/>
                <a:sym typeface="Lato"/>
              </a:defRPr>
            </a:lvl2pPr>
            <a:lvl3pPr marL="1371600" lvl="2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4"/>
              </a:buClr>
              <a:buSzPts val="1400"/>
              <a:buFont typeface="Lato"/>
              <a:buChar char="■"/>
              <a:defRPr>
                <a:solidFill>
                  <a:schemeClr val="accent4"/>
                </a:solidFill>
                <a:latin typeface="Lato"/>
                <a:ea typeface="Lato"/>
                <a:cs typeface="Lato"/>
                <a:sym typeface="Lato"/>
              </a:defRPr>
            </a:lvl3pPr>
            <a:lvl4pPr marL="1828800" lvl="3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4"/>
              </a:buClr>
              <a:buSzPts val="1400"/>
              <a:buFont typeface="Lato"/>
              <a:buChar char="●"/>
              <a:defRPr>
                <a:solidFill>
                  <a:schemeClr val="accent4"/>
                </a:solidFill>
                <a:latin typeface="Lato"/>
                <a:ea typeface="Lato"/>
                <a:cs typeface="Lato"/>
                <a:sym typeface="Lato"/>
              </a:defRPr>
            </a:lvl4pPr>
            <a:lvl5pPr marL="2286000" lvl="4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4"/>
              </a:buClr>
              <a:buSzPts val="1400"/>
              <a:buFont typeface="Lato"/>
              <a:buChar char="○"/>
              <a:defRPr>
                <a:solidFill>
                  <a:schemeClr val="accent4"/>
                </a:solidFill>
                <a:latin typeface="Lato"/>
                <a:ea typeface="Lato"/>
                <a:cs typeface="Lato"/>
                <a:sym typeface="Lato"/>
              </a:defRPr>
            </a:lvl5pPr>
            <a:lvl6pPr marL="2743200" lvl="5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4"/>
              </a:buClr>
              <a:buSzPts val="1400"/>
              <a:buFont typeface="Lato"/>
              <a:buChar char="■"/>
              <a:defRPr>
                <a:solidFill>
                  <a:schemeClr val="accent4"/>
                </a:solidFill>
                <a:latin typeface="Lato"/>
                <a:ea typeface="Lato"/>
                <a:cs typeface="Lato"/>
                <a:sym typeface="Lato"/>
              </a:defRPr>
            </a:lvl6pPr>
            <a:lvl7pPr marL="3200400" lvl="6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4"/>
              </a:buClr>
              <a:buSzPts val="1400"/>
              <a:buFont typeface="Lato"/>
              <a:buChar char="●"/>
              <a:defRPr>
                <a:solidFill>
                  <a:schemeClr val="accent4"/>
                </a:solidFill>
                <a:latin typeface="Lato"/>
                <a:ea typeface="Lato"/>
                <a:cs typeface="Lato"/>
                <a:sym typeface="Lato"/>
              </a:defRPr>
            </a:lvl7pPr>
            <a:lvl8pPr marL="3657600" lvl="7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4"/>
              </a:buClr>
              <a:buSzPts val="1400"/>
              <a:buFont typeface="Lato"/>
              <a:buChar char="○"/>
              <a:defRPr>
                <a:solidFill>
                  <a:schemeClr val="accent4"/>
                </a:solidFill>
                <a:latin typeface="Lato"/>
                <a:ea typeface="Lato"/>
                <a:cs typeface="Lato"/>
                <a:sym typeface="Lato"/>
              </a:defRPr>
            </a:lvl8pPr>
            <a:lvl9pPr marL="4114800" lvl="8" indent="-31750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accent4"/>
              </a:buClr>
              <a:buSzPts val="1400"/>
              <a:buFont typeface="Lato"/>
              <a:buChar char="■"/>
              <a:defRPr>
                <a:solidFill>
                  <a:schemeClr val="accent4"/>
                </a:solidFill>
                <a:latin typeface="Lato"/>
                <a:ea typeface="Lato"/>
                <a:cs typeface="Lato"/>
                <a:sym typeface="Lato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  <p:sldLayoutId id="2147483671" r:id="rId24"/>
    <p:sldLayoutId id="2147483672" r:id="rId25"/>
    <p:sldLayoutId id="2147483673" r:id="rId26"/>
    <p:sldLayoutId id="2147483674" r:id="rId27"/>
    <p:sldLayoutId id="2147483675" r:id="rId28"/>
    <p:sldLayoutId id="2147483676" r:id="rId29"/>
    <p:sldLayoutId id="2147483677" r:id="rId30"/>
    <p:sldLayoutId id="2147483678" r:id="rId31"/>
    <p:sldLayoutId id="2147483679" r:id="rId32"/>
    <p:sldLayoutId id="2147483680" r:id="rId33"/>
    <p:sldLayoutId id="2147483681" r:id="rId34"/>
    <p:sldLayoutId id="2147483682" r:id="rId35"/>
    <p:sldLayoutId id="2147483683" r:id="rId36"/>
    <p:sldLayoutId id="2147483684" r:id="rId37"/>
    <p:sldLayoutId id="2147483685" r:id="rId38"/>
    <p:sldLayoutId id="2147483686" r:id="rId39"/>
    <p:sldLayoutId id="2147483687" r:id="rId40"/>
    <p:sldLayoutId id="2147483688" r:id="rId41"/>
    <p:sldLayoutId id="2147483689" r:id="rId42"/>
    <p:sldLayoutId id="2147483690" r:id="rId43"/>
    <p:sldLayoutId id="2147483691" r:id="rId44"/>
    <p:sldLayoutId id="2147483692" r:id="rId45"/>
    <p:sldLayoutId id="2147483693" r:id="rId46"/>
    <p:sldLayoutId id="2147483694" r:id="rId47"/>
    <p:sldLayoutId id="2147483695" r:id="rId48"/>
    <p:sldLayoutId id="2147483696" r:id="rId49"/>
    <p:sldLayoutId id="2147483697" r:id="rId50"/>
    <p:sldLayoutId id="2147483698" r:id="rId51"/>
    <p:sldLayoutId id="2147483699" r:id="rId52"/>
    <p:sldLayoutId id="2147483700" r:id="rId53"/>
    <p:sldLayoutId id="2147483701" r:id="rId54"/>
    <p:sldLayoutId id="2147483702" r:id="rId55"/>
    <p:sldLayoutId id="2147483703" r:id="rId56"/>
    <p:sldLayoutId id="2147483704" r:id="rId57"/>
    <p:sldLayoutId id="2147483705" r:id="rId58"/>
    <p:sldLayoutId id="2147483706" r:id="rId59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E2A47"/>
        </a:solidFill>
        <a:effectLst/>
      </p:bgPr>
    </p:bg>
    <p:spTree>
      <p:nvGrpSpPr>
        <p:cNvPr id="1" name="Shape 121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7" name="Google Shape;12187;p61"/>
          <p:cNvSpPr txBox="1">
            <a:spLocks noGrp="1"/>
          </p:cNvSpPr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>
            <a:endParaRPr/>
          </a:p>
        </p:txBody>
      </p:sp>
      <p:sp>
        <p:nvSpPr>
          <p:cNvPr id="12188" name="Google Shape;12188;p61"/>
          <p:cNvSpPr txBox="1">
            <a:spLocks noGrp="1"/>
          </p:cNvSpPr>
          <p:nvPr>
            <p:ph type="body" idx="1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marL="914400" lvl="1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marL="1371600" lvl="2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marL="1828800" lvl="3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marL="2286000" lvl="4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marL="2743200" lvl="5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marL="3200400" lvl="6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marL="3657600" lvl="7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marL="4114800" lvl="8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022510556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09" r:id="rId1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2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45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PfT4lq" TargetMode="External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60.xml"/><Relationship Id="rId4" Type="http://schemas.openxmlformats.org/officeDocument/2006/relationships/image" Target="../media/image2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rgbClr val="161A34"/>
            </a:gs>
            <a:gs pos="100000">
              <a:srgbClr val="0B0D14"/>
            </a:gs>
          </a:gsLst>
          <a:lin ang="5400012" scaled="0"/>
        </a:gradFill>
        <a:effectLst/>
      </p:bgPr>
    </p:bg>
    <p:spTree>
      <p:nvGrpSpPr>
        <p:cNvPr id="1" name="Shape 121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90" name="Google Shape;12190;p61"/>
          <p:cNvSpPr txBox="1">
            <a:spLocks noGrp="1"/>
          </p:cNvSpPr>
          <p:nvPr>
            <p:ph type="ctrTitle"/>
          </p:nvPr>
        </p:nvSpPr>
        <p:spPr>
          <a:xfrm>
            <a:off x="713250" y="1266754"/>
            <a:ext cx="7717500" cy="2103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6100" dirty="0"/>
              <a:t>TIJDCAPSULE</a:t>
            </a:r>
            <a:endParaRPr sz="6100" dirty="0"/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100" dirty="0"/>
              <a:t>met goede voornemens</a:t>
            </a:r>
            <a:endParaRPr sz="3100" dirty="0"/>
          </a:p>
        </p:txBody>
      </p:sp>
      <p:grpSp>
        <p:nvGrpSpPr>
          <p:cNvPr id="8" name="Groep 7">
            <a:extLst>
              <a:ext uri="{FF2B5EF4-FFF2-40B4-BE49-F238E27FC236}">
                <a16:creationId xmlns:a16="http://schemas.microsoft.com/office/drawing/2014/main" id="{2AF0E06A-FAB2-40CE-9251-EF3915C56BEE}"/>
              </a:ext>
            </a:extLst>
          </p:cNvPr>
          <p:cNvGrpSpPr/>
          <p:nvPr/>
        </p:nvGrpSpPr>
        <p:grpSpPr>
          <a:xfrm>
            <a:off x="3651478" y="4862755"/>
            <a:ext cx="1841044" cy="353913"/>
            <a:chOff x="9930256" y="6355479"/>
            <a:chExt cx="2253000" cy="450741"/>
          </a:xfrm>
        </p:grpSpPr>
        <p:sp>
          <p:nvSpPr>
            <p:cNvPr id="9" name="Google Shape;716;p34">
              <a:extLst>
                <a:ext uri="{FF2B5EF4-FFF2-40B4-BE49-F238E27FC236}">
                  <a16:creationId xmlns:a16="http://schemas.microsoft.com/office/drawing/2014/main" id="{73BE8E9C-B7B3-4B78-9186-51868DFECB83}"/>
                </a:ext>
              </a:extLst>
            </p:cNvPr>
            <p:cNvSpPr txBox="1"/>
            <p:nvPr/>
          </p:nvSpPr>
          <p:spPr>
            <a:xfrm>
              <a:off x="9930256" y="6355479"/>
              <a:ext cx="2253000" cy="4507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sp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45720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100" b="1" dirty="0">
                  <a:solidFill>
                    <a:schemeClr val="bg1"/>
                  </a:solidFill>
                  <a:latin typeface="Courier New"/>
                  <a:ea typeface="Courier New"/>
                  <a:cs typeface="Courier New"/>
                  <a:sym typeface="Courier New"/>
                </a:rPr>
                <a:t>homsnijders.nl</a:t>
              </a:r>
              <a:endParaRPr sz="1100" b="1" dirty="0">
                <a:solidFill>
                  <a:schemeClr val="bg1"/>
                </a:solidFill>
                <a:latin typeface="Courier New"/>
                <a:ea typeface="Courier New"/>
                <a:cs typeface="Courier New"/>
                <a:sym typeface="Courier New"/>
              </a:endParaRPr>
            </a:p>
          </p:txBody>
        </p:sp>
        <p:pic>
          <p:nvPicPr>
            <p:cNvPr id="10" name="Picture 4">
              <a:extLst>
                <a:ext uri="{FF2B5EF4-FFF2-40B4-BE49-F238E27FC236}">
                  <a16:creationId xmlns:a16="http://schemas.microsoft.com/office/drawing/2014/main" id="{4C00680E-C853-4B11-A7E1-95945872B9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327482" y="6439919"/>
              <a:ext cx="253267" cy="25199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1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95" name="Google Shape;12195;p62"/>
          <p:cNvSpPr txBox="1">
            <a:spLocks noGrp="1"/>
          </p:cNvSpPr>
          <p:nvPr>
            <p:ph type="title"/>
          </p:nvPr>
        </p:nvSpPr>
        <p:spPr>
          <a:xfrm>
            <a:off x="2402750" y="1146800"/>
            <a:ext cx="987300" cy="519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/>
          </a:p>
        </p:txBody>
      </p:sp>
      <p:sp>
        <p:nvSpPr>
          <p:cNvPr id="12196" name="Google Shape;12196;p62"/>
          <p:cNvSpPr txBox="1">
            <a:spLocks noGrp="1"/>
          </p:cNvSpPr>
          <p:nvPr>
            <p:ph type="title" idx="3"/>
          </p:nvPr>
        </p:nvSpPr>
        <p:spPr>
          <a:xfrm>
            <a:off x="713225" y="539500"/>
            <a:ext cx="7717500" cy="45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Stappenplan</a:t>
            </a:r>
            <a:endParaRPr/>
          </a:p>
        </p:txBody>
      </p:sp>
      <p:sp>
        <p:nvSpPr>
          <p:cNvPr id="12197" name="Google Shape;12197;p62"/>
          <p:cNvSpPr txBox="1">
            <a:spLocks noGrp="1"/>
          </p:cNvSpPr>
          <p:nvPr>
            <p:ph type="subTitle" idx="4"/>
          </p:nvPr>
        </p:nvSpPr>
        <p:spPr>
          <a:xfrm>
            <a:off x="4245400" y="1815350"/>
            <a:ext cx="1896300" cy="519900"/>
          </a:xfrm>
          <a:prstGeom prst="rect">
            <a:avLst/>
          </a:prstGeom>
        </p:spPr>
        <p:txBody>
          <a:bodyPr spcFirstLastPara="1" wrap="square" lIns="91425" tIns="182875" rIns="91425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Brief aan jezelf</a:t>
            </a:r>
            <a:endParaRPr/>
          </a:p>
        </p:txBody>
      </p:sp>
      <p:sp>
        <p:nvSpPr>
          <p:cNvPr id="12198" name="Google Shape;12198;p62"/>
          <p:cNvSpPr txBox="1">
            <a:spLocks noGrp="1"/>
          </p:cNvSpPr>
          <p:nvPr>
            <p:ph type="subTitle" idx="5"/>
          </p:nvPr>
        </p:nvSpPr>
        <p:spPr>
          <a:xfrm>
            <a:off x="4001700" y="2477400"/>
            <a:ext cx="2496600" cy="3435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Kladversie</a:t>
            </a:r>
            <a:endParaRPr/>
          </a:p>
          <a:p>
            <a:pPr marL="0" lvl="0" indent="0" algn="ctr" rtl="0"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endParaRPr/>
          </a:p>
        </p:txBody>
      </p:sp>
      <p:sp>
        <p:nvSpPr>
          <p:cNvPr id="12199" name="Google Shape;12199;p62"/>
          <p:cNvSpPr txBox="1">
            <a:spLocks noGrp="1"/>
          </p:cNvSpPr>
          <p:nvPr>
            <p:ph type="title" idx="6"/>
          </p:nvPr>
        </p:nvSpPr>
        <p:spPr>
          <a:xfrm>
            <a:off x="4687150" y="1146800"/>
            <a:ext cx="987300" cy="519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02</a:t>
            </a:r>
            <a:endParaRPr/>
          </a:p>
        </p:txBody>
      </p:sp>
      <p:sp>
        <p:nvSpPr>
          <p:cNvPr id="12200" name="Google Shape;12200;p62"/>
          <p:cNvSpPr txBox="1">
            <a:spLocks noGrp="1"/>
          </p:cNvSpPr>
          <p:nvPr>
            <p:ph type="title" idx="14"/>
          </p:nvPr>
        </p:nvSpPr>
        <p:spPr>
          <a:xfrm>
            <a:off x="2402750" y="2873700"/>
            <a:ext cx="987300" cy="519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03</a:t>
            </a:r>
            <a:endParaRPr/>
          </a:p>
        </p:txBody>
      </p:sp>
      <p:sp>
        <p:nvSpPr>
          <p:cNvPr id="12201" name="Google Shape;12201;p62"/>
          <p:cNvSpPr txBox="1">
            <a:spLocks noGrp="1"/>
          </p:cNvSpPr>
          <p:nvPr>
            <p:ph type="title" idx="15"/>
          </p:nvPr>
        </p:nvSpPr>
        <p:spPr>
          <a:xfrm>
            <a:off x="4687150" y="2873700"/>
            <a:ext cx="987300" cy="519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04</a:t>
            </a:r>
            <a:endParaRPr/>
          </a:p>
        </p:txBody>
      </p:sp>
      <p:cxnSp>
        <p:nvCxnSpPr>
          <p:cNvPr id="12202" name="Google Shape;12202;p62"/>
          <p:cNvCxnSpPr/>
          <p:nvPr/>
        </p:nvCxnSpPr>
        <p:spPr>
          <a:xfrm>
            <a:off x="2702325" y="1658600"/>
            <a:ext cx="388200" cy="0"/>
          </a:xfrm>
          <a:prstGeom prst="straightConnector1">
            <a:avLst/>
          </a:prstGeom>
          <a:noFill/>
          <a:ln w="9525" cap="flat" cmpd="sng">
            <a:solidFill>
              <a:schemeClr val="lt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2203" name="Google Shape;12203;p62"/>
          <p:cNvCxnSpPr/>
          <p:nvPr/>
        </p:nvCxnSpPr>
        <p:spPr>
          <a:xfrm>
            <a:off x="4986700" y="1658600"/>
            <a:ext cx="388200" cy="0"/>
          </a:xfrm>
          <a:prstGeom prst="straightConnector1">
            <a:avLst/>
          </a:prstGeom>
          <a:noFill/>
          <a:ln w="9525" cap="flat" cmpd="sng">
            <a:solidFill>
              <a:schemeClr val="lt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2204" name="Google Shape;12204;p62"/>
          <p:cNvCxnSpPr/>
          <p:nvPr/>
        </p:nvCxnSpPr>
        <p:spPr>
          <a:xfrm>
            <a:off x="2702325" y="3390025"/>
            <a:ext cx="388200" cy="0"/>
          </a:xfrm>
          <a:prstGeom prst="straightConnector1">
            <a:avLst/>
          </a:prstGeom>
          <a:noFill/>
          <a:ln w="9525" cap="flat" cmpd="sng">
            <a:solidFill>
              <a:schemeClr val="lt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2205" name="Google Shape;12205;p62"/>
          <p:cNvCxnSpPr/>
          <p:nvPr/>
        </p:nvCxnSpPr>
        <p:spPr>
          <a:xfrm>
            <a:off x="4986700" y="3390025"/>
            <a:ext cx="388200" cy="0"/>
          </a:xfrm>
          <a:prstGeom prst="straightConnector1">
            <a:avLst/>
          </a:prstGeom>
          <a:noFill/>
          <a:ln w="9525" cap="flat" cmpd="sng">
            <a:solidFill>
              <a:schemeClr val="lt1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12206" name="Google Shape;12206;p62"/>
          <p:cNvSpPr txBox="1">
            <a:spLocks noGrp="1"/>
          </p:cNvSpPr>
          <p:nvPr>
            <p:ph type="subTitle" idx="4"/>
          </p:nvPr>
        </p:nvSpPr>
        <p:spPr>
          <a:xfrm>
            <a:off x="1841450" y="1813425"/>
            <a:ext cx="2109900" cy="519900"/>
          </a:xfrm>
          <a:prstGeom prst="rect">
            <a:avLst/>
          </a:prstGeom>
        </p:spPr>
        <p:txBody>
          <a:bodyPr spcFirstLastPara="1" wrap="square" lIns="91425" tIns="182875" rIns="91425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goede voornemens?!</a:t>
            </a:r>
            <a:endParaRPr/>
          </a:p>
        </p:txBody>
      </p:sp>
      <p:sp>
        <p:nvSpPr>
          <p:cNvPr id="12207" name="Google Shape;12207;p62"/>
          <p:cNvSpPr txBox="1">
            <a:spLocks noGrp="1"/>
          </p:cNvSpPr>
          <p:nvPr>
            <p:ph type="subTitle" idx="5"/>
          </p:nvPr>
        </p:nvSpPr>
        <p:spPr>
          <a:xfrm>
            <a:off x="1648100" y="2480050"/>
            <a:ext cx="2496600" cy="3435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TweePraat</a:t>
            </a:r>
            <a:endParaRPr/>
          </a:p>
        </p:txBody>
      </p:sp>
      <p:sp>
        <p:nvSpPr>
          <p:cNvPr id="12208" name="Google Shape;12208;p62"/>
          <p:cNvSpPr txBox="1">
            <a:spLocks noGrp="1"/>
          </p:cNvSpPr>
          <p:nvPr>
            <p:ph type="subTitle" idx="4"/>
          </p:nvPr>
        </p:nvSpPr>
        <p:spPr>
          <a:xfrm>
            <a:off x="4245400" y="3563200"/>
            <a:ext cx="1896300" cy="519900"/>
          </a:xfrm>
          <a:prstGeom prst="rect">
            <a:avLst/>
          </a:prstGeom>
        </p:spPr>
        <p:txBody>
          <a:bodyPr spcFirstLastPara="1" wrap="square" lIns="91425" tIns="182875" rIns="91425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Tijdcapsule</a:t>
            </a:r>
            <a:br>
              <a:rPr lang="en"/>
            </a:br>
            <a:r>
              <a:rPr lang="en"/>
              <a:t>maken</a:t>
            </a:r>
            <a:endParaRPr/>
          </a:p>
        </p:txBody>
      </p:sp>
      <p:sp>
        <p:nvSpPr>
          <p:cNvPr id="12209" name="Google Shape;12209;p62"/>
          <p:cNvSpPr txBox="1">
            <a:spLocks noGrp="1"/>
          </p:cNvSpPr>
          <p:nvPr>
            <p:ph type="subTitle" idx="5"/>
          </p:nvPr>
        </p:nvSpPr>
        <p:spPr>
          <a:xfrm>
            <a:off x="4001700" y="4225250"/>
            <a:ext cx="2496600" cy="3435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Stop jouw brief erin!</a:t>
            </a:r>
            <a:endParaRPr/>
          </a:p>
          <a:p>
            <a:pPr marL="0" lvl="0" indent="0" algn="ctr" rtl="0"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endParaRPr/>
          </a:p>
        </p:txBody>
      </p:sp>
      <p:sp>
        <p:nvSpPr>
          <p:cNvPr id="12210" name="Google Shape;12210;p62"/>
          <p:cNvSpPr txBox="1">
            <a:spLocks noGrp="1"/>
          </p:cNvSpPr>
          <p:nvPr>
            <p:ph type="subTitle" idx="4"/>
          </p:nvPr>
        </p:nvSpPr>
        <p:spPr>
          <a:xfrm>
            <a:off x="1968000" y="3563200"/>
            <a:ext cx="1896300" cy="519900"/>
          </a:xfrm>
          <a:prstGeom prst="rect">
            <a:avLst/>
          </a:prstGeom>
        </p:spPr>
        <p:txBody>
          <a:bodyPr spcFirstLastPara="1" wrap="square" lIns="91425" tIns="182875" rIns="91425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Brief aan jezelf</a:t>
            </a:r>
            <a:endParaRPr/>
          </a:p>
        </p:txBody>
      </p:sp>
      <p:sp>
        <p:nvSpPr>
          <p:cNvPr id="12211" name="Google Shape;12211;p62"/>
          <p:cNvSpPr txBox="1">
            <a:spLocks noGrp="1"/>
          </p:cNvSpPr>
          <p:nvPr>
            <p:ph type="subTitle" idx="5"/>
          </p:nvPr>
        </p:nvSpPr>
        <p:spPr>
          <a:xfrm>
            <a:off x="1724300" y="4225250"/>
            <a:ext cx="2496600" cy="3435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Verbeterde versie</a:t>
            </a:r>
            <a:endParaRPr/>
          </a:p>
          <a:p>
            <a:pPr marL="0" lvl="0" indent="0" algn="ctr" rtl="0"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endParaRPr/>
          </a:p>
        </p:txBody>
      </p:sp>
      <p:sp>
        <p:nvSpPr>
          <p:cNvPr id="12212" name="Google Shape;12212;p62"/>
          <p:cNvSpPr txBox="1">
            <a:spLocks noGrp="1"/>
          </p:cNvSpPr>
          <p:nvPr>
            <p:ph type="title" idx="15"/>
          </p:nvPr>
        </p:nvSpPr>
        <p:spPr>
          <a:xfrm>
            <a:off x="6827150" y="2873700"/>
            <a:ext cx="987300" cy="519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05</a:t>
            </a:r>
            <a:endParaRPr/>
          </a:p>
        </p:txBody>
      </p:sp>
      <p:cxnSp>
        <p:nvCxnSpPr>
          <p:cNvPr id="12213" name="Google Shape;12213;p62"/>
          <p:cNvCxnSpPr/>
          <p:nvPr/>
        </p:nvCxnSpPr>
        <p:spPr>
          <a:xfrm>
            <a:off x="7126700" y="3390025"/>
            <a:ext cx="388200" cy="0"/>
          </a:xfrm>
          <a:prstGeom prst="straightConnector1">
            <a:avLst/>
          </a:prstGeom>
          <a:noFill/>
          <a:ln w="9525" cap="flat" cmpd="sng">
            <a:solidFill>
              <a:schemeClr val="lt1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12214" name="Google Shape;12214;p62"/>
          <p:cNvSpPr txBox="1">
            <a:spLocks noGrp="1"/>
          </p:cNvSpPr>
          <p:nvPr>
            <p:ph type="subTitle" idx="4"/>
          </p:nvPr>
        </p:nvSpPr>
        <p:spPr>
          <a:xfrm>
            <a:off x="6385400" y="3563200"/>
            <a:ext cx="1896300" cy="519900"/>
          </a:xfrm>
          <a:prstGeom prst="rect">
            <a:avLst/>
          </a:prstGeom>
        </p:spPr>
        <p:txBody>
          <a:bodyPr spcFirstLastPara="1" wrap="square" lIns="91425" tIns="182875" rIns="91425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Tijdcapsule</a:t>
            </a:r>
            <a:br>
              <a:rPr lang="en"/>
            </a:br>
            <a:r>
              <a:rPr lang="en"/>
              <a:t>openen</a:t>
            </a:r>
            <a:endParaRPr/>
          </a:p>
        </p:txBody>
      </p:sp>
      <p:sp>
        <p:nvSpPr>
          <p:cNvPr id="12215" name="Google Shape;12215;p62"/>
          <p:cNvSpPr txBox="1">
            <a:spLocks noGrp="1"/>
          </p:cNvSpPr>
          <p:nvPr>
            <p:ph type="subTitle" idx="5"/>
          </p:nvPr>
        </p:nvSpPr>
        <p:spPr>
          <a:xfrm>
            <a:off x="6141700" y="4225250"/>
            <a:ext cx="2496600" cy="3435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dirty="0"/>
              <a:t>Wachten tot maand JAAR…</a:t>
            </a:r>
            <a:endParaRPr dirty="0"/>
          </a:p>
        </p:txBody>
      </p:sp>
      <p:grpSp>
        <p:nvGrpSpPr>
          <p:cNvPr id="26" name="Groep 25">
            <a:extLst>
              <a:ext uri="{FF2B5EF4-FFF2-40B4-BE49-F238E27FC236}">
                <a16:creationId xmlns:a16="http://schemas.microsoft.com/office/drawing/2014/main" id="{59DA1654-FF10-45C6-9BAF-C861AEC61B47}"/>
              </a:ext>
            </a:extLst>
          </p:cNvPr>
          <p:cNvGrpSpPr/>
          <p:nvPr/>
        </p:nvGrpSpPr>
        <p:grpSpPr>
          <a:xfrm>
            <a:off x="3651478" y="4862755"/>
            <a:ext cx="1841044" cy="353913"/>
            <a:chOff x="9930256" y="6355479"/>
            <a:chExt cx="2253000" cy="450741"/>
          </a:xfrm>
        </p:grpSpPr>
        <p:sp>
          <p:nvSpPr>
            <p:cNvPr id="27" name="Google Shape;716;p34">
              <a:extLst>
                <a:ext uri="{FF2B5EF4-FFF2-40B4-BE49-F238E27FC236}">
                  <a16:creationId xmlns:a16="http://schemas.microsoft.com/office/drawing/2014/main" id="{F9C13CBC-312E-4861-83FB-C221F382C16A}"/>
                </a:ext>
              </a:extLst>
            </p:cNvPr>
            <p:cNvSpPr txBox="1"/>
            <p:nvPr/>
          </p:nvSpPr>
          <p:spPr>
            <a:xfrm>
              <a:off x="9930256" y="6355479"/>
              <a:ext cx="2253000" cy="4507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sp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45720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100" b="1" dirty="0">
                  <a:solidFill>
                    <a:schemeClr val="bg1"/>
                  </a:solidFill>
                  <a:latin typeface="Courier New"/>
                  <a:ea typeface="Courier New"/>
                  <a:cs typeface="Courier New"/>
                  <a:sym typeface="Courier New"/>
                </a:rPr>
                <a:t>homsnijders.nl</a:t>
              </a:r>
              <a:endParaRPr sz="1100" b="1" dirty="0">
                <a:solidFill>
                  <a:schemeClr val="bg1"/>
                </a:solidFill>
                <a:latin typeface="Courier New"/>
                <a:ea typeface="Courier New"/>
                <a:cs typeface="Courier New"/>
                <a:sym typeface="Courier New"/>
              </a:endParaRPr>
            </a:p>
          </p:txBody>
        </p:sp>
        <p:pic>
          <p:nvPicPr>
            <p:cNvPr id="28" name="Picture 4">
              <a:extLst>
                <a:ext uri="{FF2B5EF4-FFF2-40B4-BE49-F238E27FC236}">
                  <a16:creationId xmlns:a16="http://schemas.microsoft.com/office/drawing/2014/main" id="{4B9E80BC-A4DC-4B75-9023-757C47697F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327482" y="6439919"/>
              <a:ext cx="253267" cy="25199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2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20" name="Google Shape;12220;p63"/>
          <p:cNvSpPr txBox="1">
            <a:spLocks noGrp="1"/>
          </p:cNvSpPr>
          <p:nvPr>
            <p:ph type="title"/>
          </p:nvPr>
        </p:nvSpPr>
        <p:spPr>
          <a:xfrm>
            <a:off x="713225" y="2368300"/>
            <a:ext cx="7717800" cy="45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200" b="1"/>
              <a:t>Stap 1.</a:t>
            </a:r>
            <a:endParaRPr sz="3200" b="1"/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200"/>
              <a:t>Wat zijn goede voornemens?</a:t>
            </a:r>
            <a:endParaRPr sz="3200"/>
          </a:p>
        </p:txBody>
      </p:sp>
      <p:grpSp>
        <p:nvGrpSpPr>
          <p:cNvPr id="6" name="Groep 5">
            <a:extLst>
              <a:ext uri="{FF2B5EF4-FFF2-40B4-BE49-F238E27FC236}">
                <a16:creationId xmlns:a16="http://schemas.microsoft.com/office/drawing/2014/main" id="{FD76CD3C-B926-486B-A637-2D7025966A82}"/>
              </a:ext>
            </a:extLst>
          </p:cNvPr>
          <p:cNvGrpSpPr/>
          <p:nvPr/>
        </p:nvGrpSpPr>
        <p:grpSpPr>
          <a:xfrm>
            <a:off x="3651478" y="4862755"/>
            <a:ext cx="1841044" cy="353913"/>
            <a:chOff x="9930256" y="6355479"/>
            <a:chExt cx="2253000" cy="450741"/>
          </a:xfrm>
        </p:grpSpPr>
        <p:sp>
          <p:nvSpPr>
            <p:cNvPr id="7" name="Google Shape;716;p34">
              <a:extLst>
                <a:ext uri="{FF2B5EF4-FFF2-40B4-BE49-F238E27FC236}">
                  <a16:creationId xmlns:a16="http://schemas.microsoft.com/office/drawing/2014/main" id="{3E07E4A1-B4BF-421A-B127-4E33C8CDA345}"/>
                </a:ext>
              </a:extLst>
            </p:cNvPr>
            <p:cNvSpPr txBox="1"/>
            <p:nvPr/>
          </p:nvSpPr>
          <p:spPr>
            <a:xfrm>
              <a:off x="9930256" y="6355479"/>
              <a:ext cx="2253000" cy="4507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sp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45720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100" b="1" dirty="0">
                  <a:solidFill>
                    <a:schemeClr val="bg1"/>
                  </a:solidFill>
                  <a:latin typeface="Courier New"/>
                  <a:ea typeface="Courier New"/>
                  <a:cs typeface="Courier New"/>
                  <a:sym typeface="Courier New"/>
                </a:rPr>
                <a:t>homsnijders.nl</a:t>
              </a:r>
              <a:endParaRPr sz="1100" b="1" dirty="0">
                <a:solidFill>
                  <a:schemeClr val="bg1"/>
                </a:solidFill>
                <a:latin typeface="Courier New"/>
                <a:ea typeface="Courier New"/>
                <a:cs typeface="Courier New"/>
                <a:sym typeface="Courier New"/>
              </a:endParaRPr>
            </a:p>
          </p:txBody>
        </p:sp>
        <p:pic>
          <p:nvPicPr>
            <p:cNvPr id="8" name="Picture 4">
              <a:extLst>
                <a:ext uri="{FF2B5EF4-FFF2-40B4-BE49-F238E27FC236}">
                  <a16:creationId xmlns:a16="http://schemas.microsoft.com/office/drawing/2014/main" id="{4E376C6C-DCE6-40B9-AF95-64A65A1B6B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327482" y="6439919"/>
              <a:ext cx="253267" cy="25199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2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25" name="Google Shape;12225;p64"/>
          <p:cNvSpPr txBox="1">
            <a:spLocks noGrp="1"/>
          </p:cNvSpPr>
          <p:nvPr>
            <p:ph type="title"/>
          </p:nvPr>
        </p:nvSpPr>
        <p:spPr>
          <a:xfrm>
            <a:off x="713225" y="2368300"/>
            <a:ext cx="7717800" cy="45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200" b="1"/>
              <a:t>Stap 2.</a:t>
            </a:r>
            <a:endParaRPr sz="3200" b="1"/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200"/>
              <a:t>Brief aan jezelf (kladversie)</a:t>
            </a:r>
            <a:endParaRPr sz="3200"/>
          </a:p>
        </p:txBody>
      </p:sp>
      <p:grpSp>
        <p:nvGrpSpPr>
          <p:cNvPr id="6" name="Groep 5">
            <a:extLst>
              <a:ext uri="{FF2B5EF4-FFF2-40B4-BE49-F238E27FC236}">
                <a16:creationId xmlns:a16="http://schemas.microsoft.com/office/drawing/2014/main" id="{0503E767-0D8D-4CA4-9236-CC64C058795F}"/>
              </a:ext>
            </a:extLst>
          </p:cNvPr>
          <p:cNvGrpSpPr/>
          <p:nvPr/>
        </p:nvGrpSpPr>
        <p:grpSpPr>
          <a:xfrm>
            <a:off x="3651478" y="4862755"/>
            <a:ext cx="1841044" cy="353913"/>
            <a:chOff x="9930256" y="6355479"/>
            <a:chExt cx="2253000" cy="450741"/>
          </a:xfrm>
        </p:grpSpPr>
        <p:sp>
          <p:nvSpPr>
            <p:cNvPr id="7" name="Google Shape;716;p34">
              <a:extLst>
                <a:ext uri="{FF2B5EF4-FFF2-40B4-BE49-F238E27FC236}">
                  <a16:creationId xmlns:a16="http://schemas.microsoft.com/office/drawing/2014/main" id="{97702AFB-4111-48CD-ADE1-CE908638F9AC}"/>
                </a:ext>
              </a:extLst>
            </p:cNvPr>
            <p:cNvSpPr txBox="1"/>
            <p:nvPr/>
          </p:nvSpPr>
          <p:spPr>
            <a:xfrm>
              <a:off x="9930256" y="6355479"/>
              <a:ext cx="2253000" cy="4507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sp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45720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100" b="1" dirty="0">
                  <a:solidFill>
                    <a:schemeClr val="bg1"/>
                  </a:solidFill>
                  <a:latin typeface="Courier New"/>
                  <a:ea typeface="Courier New"/>
                  <a:cs typeface="Courier New"/>
                  <a:sym typeface="Courier New"/>
                </a:rPr>
                <a:t>homsnijders.nl</a:t>
              </a:r>
              <a:endParaRPr sz="1100" b="1" dirty="0">
                <a:solidFill>
                  <a:schemeClr val="bg1"/>
                </a:solidFill>
                <a:latin typeface="Courier New"/>
                <a:ea typeface="Courier New"/>
                <a:cs typeface="Courier New"/>
                <a:sym typeface="Courier New"/>
              </a:endParaRPr>
            </a:p>
          </p:txBody>
        </p:sp>
        <p:pic>
          <p:nvPicPr>
            <p:cNvPr id="8" name="Picture 4">
              <a:extLst>
                <a:ext uri="{FF2B5EF4-FFF2-40B4-BE49-F238E27FC236}">
                  <a16:creationId xmlns:a16="http://schemas.microsoft.com/office/drawing/2014/main" id="{BE0915B4-5FE7-4D3E-88A5-1DDF9945ED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327482" y="6439919"/>
              <a:ext cx="253267" cy="25199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2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25" name="Google Shape;12225;p64"/>
          <p:cNvSpPr txBox="1">
            <a:spLocks noGrp="1"/>
          </p:cNvSpPr>
          <p:nvPr>
            <p:ph type="title"/>
          </p:nvPr>
        </p:nvSpPr>
        <p:spPr>
          <a:xfrm>
            <a:off x="713225" y="2368300"/>
            <a:ext cx="7717800" cy="45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200" b="1" dirty="0"/>
              <a:t>Stap 2.</a:t>
            </a:r>
            <a:endParaRPr sz="3200" b="1" dirty="0"/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200" dirty="0"/>
              <a:t>Brief aan jezelf (eindversie)</a:t>
            </a:r>
            <a:endParaRPr sz="3200" dirty="0"/>
          </a:p>
        </p:txBody>
      </p:sp>
      <p:grpSp>
        <p:nvGrpSpPr>
          <p:cNvPr id="6" name="Groep 5">
            <a:extLst>
              <a:ext uri="{FF2B5EF4-FFF2-40B4-BE49-F238E27FC236}">
                <a16:creationId xmlns:a16="http://schemas.microsoft.com/office/drawing/2014/main" id="{0503E767-0D8D-4CA4-9236-CC64C058795F}"/>
              </a:ext>
            </a:extLst>
          </p:cNvPr>
          <p:cNvGrpSpPr/>
          <p:nvPr/>
        </p:nvGrpSpPr>
        <p:grpSpPr>
          <a:xfrm>
            <a:off x="3651478" y="4862755"/>
            <a:ext cx="1841044" cy="353913"/>
            <a:chOff x="9930256" y="6355479"/>
            <a:chExt cx="2253000" cy="450741"/>
          </a:xfrm>
        </p:grpSpPr>
        <p:sp>
          <p:nvSpPr>
            <p:cNvPr id="7" name="Google Shape;716;p34">
              <a:extLst>
                <a:ext uri="{FF2B5EF4-FFF2-40B4-BE49-F238E27FC236}">
                  <a16:creationId xmlns:a16="http://schemas.microsoft.com/office/drawing/2014/main" id="{97702AFB-4111-48CD-ADE1-CE908638F9AC}"/>
                </a:ext>
              </a:extLst>
            </p:cNvPr>
            <p:cNvSpPr txBox="1"/>
            <p:nvPr/>
          </p:nvSpPr>
          <p:spPr>
            <a:xfrm>
              <a:off x="9930256" y="6355479"/>
              <a:ext cx="2253000" cy="4507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sp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45720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100" b="1" dirty="0">
                  <a:solidFill>
                    <a:schemeClr val="bg1"/>
                  </a:solidFill>
                  <a:latin typeface="Courier New"/>
                  <a:ea typeface="Courier New"/>
                  <a:cs typeface="Courier New"/>
                  <a:sym typeface="Courier New"/>
                </a:rPr>
                <a:t>homsnijders.nl</a:t>
              </a:r>
              <a:endParaRPr sz="1100" b="1" dirty="0">
                <a:solidFill>
                  <a:schemeClr val="bg1"/>
                </a:solidFill>
                <a:latin typeface="Courier New"/>
                <a:ea typeface="Courier New"/>
                <a:cs typeface="Courier New"/>
                <a:sym typeface="Courier New"/>
              </a:endParaRPr>
            </a:p>
          </p:txBody>
        </p:sp>
        <p:pic>
          <p:nvPicPr>
            <p:cNvPr id="8" name="Picture 4">
              <a:extLst>
                <a:ext uri="{FF2B5EF4-FFF2-40B4-BE49-F238E27FC236}">
                  <a16:creationId xmlns:a16="http://schemas.microsoft.com/office/drawing/2014/main" id="{BE0915B4-5FE7-4D3E-88A5-1DDF9945ED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327482" y="6439919"/>
              <a:ext cx="253267" cy="25199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2668121761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2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35" name="Google Shape;12235;p66"/>
          <p:cNvSpPr txBox="1">
            <a:spLocks noGrp="1"/>
          </p:cNvSpPr>
          <p:nvPr>
            <p:ph type="title"/>
          </p:nvPr>
        </p:nvSpPr>
        <p:spPr>
          <a:xfrm>
            <a:off x="713225" y="2368300"/>
            <a:ext cx="7717800" cy="45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200" b="1"/>
              <a:t>Stap 4.</a:t>
            </a:r>
            <a:endParaRPr sz="3200" b="1"/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200"/>
              <a:t>Tijdcapsule maken</a:t>
            </a:r>
            <a:endParaRPr sz="3200"/>
          </a:p>
        </p:txBody>
      </p:sp>
      <p:grpSp>
        <p:nvGrpSpPr>
          <p:cNvPr id="3" name="Groep 2">
            <a:extLst>
              <a:ext uri="{FF2B5EF4-FFF2-40B4-BE49-F238E27FC236}">
                <a16:creationId xmlns:a16="http://schemas.microsoft.com/office/drawing/2014/main" id="{939DE43C-60E6-46A8-8F92-4D1D238995C3}"/>
              </a:ext>
            </a:extLst>
          </p:cNvPr>
          <p:cNvGrpSpPr/>
          <p:nvPr/>
        </p:nvGrpSpPr>
        <p:grpSpPr>
          <a:xfrm>
            <a:off x="3651478" y="4862755"/>
            <a:ext cx="1841044" cy="353913"/>
            <a:chOff x="9930256" y="6355479"/>
            <a:chExt cx="2253000" cy="450741"/>
          </a:xfrm>
        </p:grpSpPr>
        <p:sp>
          <p:nvSpPr>
            <p:cNvPr id="4" name="Google Shape;716;p34">
              <a:extLst>
                <a:ext uri="{FF2B5EF4-FFF2-40B4-BE49-F238E27FC236}">
                  <a16:creationId xmlns:a16="http://schemas.microsoft.com/office/drawing/2014/main" id="{2683060B-A341-43F3-BB9B-E9DD08C7FBC7}"/>
                </a:ext>
              </a:extLst>
            </p:cNvPr>
            <p:cNvSpPr txBox="1"/>
            <p:nvPr/>
          </p:nvSpPr>
          <p:spPr>
            <a:xfrm>
              <a:off x="9930256" y="6355479"/>
              <a:ext cx="2253000" cy="4507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sp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45720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100" b="1" dirty="0">
                  <a:solidFill>
                    <a:schemeClr val="bg1"/>
                  </a:solidFill>
                  <a:latin typeface="Courier New"/>
                  <a:ea typeface="Courier New"/>
                  <a:cs typeface="Courier New"/>
                  <a:sym typeface="Courier New"/>
                </a:rPr>
                <a:t>homsnijders.nl</a:t>
              </a:r>
              <a:endParaRPr sz="1100" b="1" dirty="0">
                <a:solidFill>
                  <a:schemeClr val="bg1"/>
                </a:solidFill>
                <a:latin typeface="Courier New"/>
                <a:ea typeface="Courier New"/>
                <a:cs typeface="Courier New"/>
                <a:sym typeface="Courier New"/>
              </a:endParaRPr>
            </a:p>
          </p:txBody>
        </p:sp>
        <p:pic>
          <p:nvPicPr>
            <p:cNvPr id="5" name="Picture 4">
              <a:extLst>
                <a:ext uri="{FF2B5EF4-FFF2-40B4-BE49-F238E27FC236}">
                  <a16:creationId xmlns:a16="http://schemas.microsoft.com/office/drawing/2014/main" id="{D3C26CED-75B4-45B2-9495-1EA788114B2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327482" y="6439919"/>
              <a:ext cx="253267" cy="25199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2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40" name="Google Shape;12240;p67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45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/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b="1"/>
              <a:t>Stap 5.</a:t>
            </a:r>
            <a:endParaRPr b="1"/>
          </a:p>
        </p:txBody>
      </p:sp>
      <p:graphicFrame>
        <p:nvGraphicFramePr>
          <p:cNvPr id="12241" name="Google Shape;12241;p67"/>
          <p:cNvGraphicFramePr/>
          <p:nvPr>
            <p:extLst>
              <p:ext uri="{D42A27DB-BD31-4B8C-83A1-F6EECF244321}">
                <p14:modId xmlns:p14="http://schemas.microsoft.com/office/powerpoint/2010/main" val="250864532"/>
              </p:ext>
            </p:extLst>
          </p:nvPr>
        </p:nvGraphicFramePr>
        <p:xfrm>
          <a:off x="2860125" y="1537675"/>
          <a:ext cx="3423750" cy="2795820"/>
        </p:xfrm>
        <a:graphic>
          <a:graphicData uri="http://schemas.openxmlformats.org/drawingml/2006/table">
            <a:tbl>
              <a:tblPr>
                <a:noFill/>
                <a:tableStyleId>{9A83F5D0-77DF-4527-A795-D45FC0255FB5}</a:tableStyleId>
              </a:tblPr>
              <a:tblGrid>
                <a:gridCol w="17118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18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906150">
                <a:tc gridSpan="2">
                  <a:txBody>
                    <a:bodyPr/>
                    <a:lstStyle/>
                    <a:p>
                      <a:pPr marL="0" lvl="0" indent="0" algn="ctr" rtl="0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accent3"/>
                          </a:solidFill>
                          <a:latin typeface="Julius Sans One"/>
                          <a:ea typeface="Julius Sans One"/>
                          <a:cs typeface="Julius Sans One"/>
                          <a:sym typeface="Julius Sans One"/>
                        </a:rPr>
                        <a:t>Je bent uitgenodigd voor het openen van onze tijdcapsule!</a:t>
                      </a:r>
                      <a:endParaRPr sz="1800" b="1">
                        <a:solidFill>
                          <a:schemeClr val="accent3"/>
                        </a:solidFill>
                        <a:latin typeface="Julius Sans One"/>
                        <a:ea typeface="Julius Sans One"/>
                        <a:cs typeface="Julius Sans One"/>
                        <a:sym typeface="Julius Sans One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accent3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accent3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accent3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accent3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nl-NL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250"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2400" b="1" dirty="0">
                          <a:solidFill>
                            <a:schemeClr val="accent3"/>
                          </a:solidFill>
                          <a:latin typeface="Lato"/>
                          <a:ea typeface="Lato"/>
                          <a:cs typeface="Lato"/>
                          <a:sym typeface="Lato"/>
                        </a:rPr>
                        <a:t>dag</a:t>
                      </a:r>
                      <a:br>
                        <a:rPr lang="en" sz="1800" dirty="0">
                          <a:solidFill>
                            <a:schemeClr val="accent3"/>
                          </a:solidFill>
                          <a:latin typeface="Lato"/>
                          <a:ea typeface="Lato"/>
                          <a:cs typeface="Lato"/>
                          <a:sym typeface="Lato"/>
                        </a:rPr>
                      </a:br>
                      <a:r>
                        <a:rPr lang="en" sz="1800" dirty="0">
                          <a:solidFill>
                            <a:schemeClr val="accent3"/>
                          </a:solidFill>
                          <a:latin typeface="Lato"/>
                          <a:ea typeface="Lato"/>
                          <a:cs typeface="Lato"/>
                          <a:sym typeface="Lato"/>
                        </a:rPr>
                        <a:t>maand</a:t>
                      </a:r>
                      <a:endParaRPr sz="1800" dirty="0">
                        <a:solidFill>
                          <a:schemeClr val="accent3"/>
                        </a:solidFill>
                        <a:latin typeface="Lato"/>
                        <a:ea typeface="Lato"/>
                        <a:cs typeface="Lato"/>
                        <a:sym typeface="Lato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accent3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accent3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accent3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 b="1">
                          <a:solidFill>
                            <a:schemeClr val="accent3"/>
                          </a:solidFill>
                          <a:latin typeface="Lato"/>
                          <a:ea typeface="Lato"/>
                          <a:cs typeface="Lato"/>
                          <a:sym typeface="Lato"/>
                        </a:rPr>
                        <a:t>08:30</a:t>
                      </a:r>
                      <a:endParaRPr sz="1800" b="1">
                        <a:solidFill>
                          <a:schemeClr val="accent3"/>
                        </a:solidFill>
                        <a:latin typeface="Lato"/>
                        <a:ea typeface="Lato"/>
                        <a:cs typeface="Lato"/>
                        <a:sym typeface="Lato"/>
                      </a:endParaRPr>
                    </a:p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chemeClr val="accent3"/>
                          </a:solidFill>
                          <a:latin typeface="Lato"/>
                          <a:ea typeface="Lato"/>
                          <a:cs typeface="Lato"/>
                          <a:sym typeface="Lato"/>
                        </a:rPr>
                        <a:t>uur</a:t>
                      </a:r>
                      <a:endParaRPr sz="1800">
                        <a:solidFill>
                          <a:schemeClr val="accent3"/>
                        </a:solidFill>
                        <a:latin typeface="Lato"/>
                        <a:ea typeface="Lato"/>
                        <a:cs typeface="Lato"/>
                        <a:sym typeface="Lato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accent3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accent3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accent3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1250">
                <a:tc gridSpan="2"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chemeClr val="accent3"/>
                          </a:solidFill>
                          <a:latin typeface="Julius Sans One"/>
                          <a:ea typeface="Julius Sans One"/>
                          <a:cs typeface="Julius Sans One"/>
                          <a:sym typeface="Julius Sans One"/>
                        </a:rPr>
                        <a:t>OP SCHOOL</a:t>
                      </a:r>
                      <a:endParaRPr sz="1800">
                        <a:solidFill>
                          <a:schemeClr val="accent3"/>
                        </a:solidFill>
                        <a:latin typeface="Julius Sans One"/>
                        <a:ea typeface="Julius Sans One"/>
                        <a:cs typeface="Julius Sans One"/>
                        <a:sym typeface="Julius Sans One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accent3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accent3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nl-NL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250">
                <a:tc gridSpan="2"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dirty="0">
                          <a:solidFill>
                            <a:schemeClr val="accent3"/>
                          </a:solidFill>
                          <a:latin typeface="Lato"/>
                          <a:ea typeface="Lato"/>
                          <a:cs typeface="Lato"/>
                          <a:sym typeface="Lato"/>
                        </a:rPr>
                        <a:t>Vergeet niet aan jouw goede voornemens te werken!</a:t>
                      </a:r>
                      <a:endParaRPr dirty="0">
                        <a:solidFill>
                          <a:schemeClr val="accent3"/>
                        </a:solidFill>
                        <a:latin typeface="Lato"/>
                        <a:ea typeface="Lato"/>
                        <a:cs typeface="Lato"/>
                        <a:sym typeface="Lato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accent3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accent3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accent3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nl-NL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cxnSp>
        <p:nvCxnSpPr>
          <p:cNvPr id="12242" name="Google Shape;12242;p67"/>
          <p:cNvCxnSpPr/>
          <p:nvPr/>
        </p:nvCxnSpPr>
        <p:spPr>
          <a:xfrm rot="-5400000" flipH="1">
            <a:off x="3119925" y="2882525"/>
            <a:ext cx="1192200" cy="1711800"/>
          </a:xfrm>
          <a:prstGeom prst="bentConnector2">
            <a:avLst/>
          </a:prstGeom>
          <a:noFill/>
          <a:ln w="9525" cap="flat" cmpd="sng">
            <a:solidFill>
              <a:schemeClr val="accent3"/>
            </a:solidFill>
            <a:prstDash val="solid"/>
            <a:round/>
            <a:headEnd type="diamond" w="med" len="med"/>
            <a:tailEnd type="diamond" w="med" len="med"/>
          </a:ln>
        </p:spPr>
      </p:cxnSp>
      <p:sp>
        <p:nvSpPr>
          <p:cNvPr id="12243" name="Google Shape;12243;p67"/>
          <p:cNvSpPr/>
          <p:nvPr/>
        </p:nvSpPr>
        <p:spPr>
          <a:xfrm>
            <a:off x="2199151" y="2113325"/>
            <a:ext cx="90884" cy="91663"/>
          </a:xfrm>
          <a:custGeom>
            <a:avLst/>
            <a:gdLst/>
            <a:ahLst/>
            <a:cxnLst/>
            <a:rect l="l" t="t" r="r" b="b"/>
            <a:pathLst>
              <a:path w="3618" h="3649" extrusionOk="0">
                <a:moveTo>
                  <a:pt x="1824" y="1"/>
                </a:moveTo>
                <a:lnTo>
                  <a:pt x="1885" y="426"/>
                </a:lnTo>
                <a:cubicBezTo>
                  <a:pt x="1976" y="1095"/>
                  <a:pt x="2523" y="1642"/>
                  <a:pt x="3192" y="1764"/>
                </a:cubicBezTo>
                <a:lnTo>
                  <a:pt x="3617" y="1825"/>
                </a:lnTo>
                <a:lnTo>
                  <a:pt x="3192" y="1885"/>
                </a:lnTo>
                <a:cubicBezTo>
                  <a:pt x="2523" y="1977"/>
                  <a:pt x="1976" y="2524"/>
                  <a:pt x="1885" y="3223"/>
                </a:cubicBezTo>
                <a:lnTo>
                  <a:pt x="1824" y="3648"/>
                </a:lnTo>
                <a:lnTo>
                  <a:pt x="1733" y="3223"/>
                </a:lnTo>
                <a:cubicBezTo>
                  <a:pt x="1641" y="2524"/>
                  <a:pt x="1094" y="1977"/>
                  <a:pt x="426" y="1885"/>
                </a:cubicBezTo>
                <a:lnTo>
                  <a:pt x="0" y="1825"/>
                </a:lnTo>
                <a:lnTo>
                  <a:pt x="426" y="1764"/>
                </a:lnTo>
                <a:cubicBezTo>
                  <a:pt x="1094" y="1642"/>
                  <a:pt x="1641" y="1095"/>
                  <a:pt x="1733" y="426"/>
                </a:cubicBezTo>
                <a:close/>
              </a:path>
            </a:pathLst>
          </a:custGeom>
          <a:gradFill>
            <a:gsLst>
              <a:gs pos="0">
                <a:schemeClr val="accent3"/>
              </a:gs>
              <a:gs pos="100000">
                <a:schemeClr val="accent4"/>
              </a:gs>
            </a:gsLst>
            <a:lin ang="5400700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cxnSp>
        <p:nvCxnSpPr>
          <p:cNvPr id="12244" name="Google Shape;12244;p67"/>
          <p:cNvCxnSpPr/>
          <p:nvPr/>
        </p:nvCxnSpPr>
        <p:spPr>
          <a:xfrm rot="-5400000">
            <a:off x="3119925" y="1078550"/>
            <a:ext cx="1192200" cy="1711800"/>
          </a:xfrm>
          <a:prstGeom prst="bentConnector2">
            <a:avLst/>
          </a:prstGeom>
          <a:noFill/>
          <a:ln w="9525" cap="flat" cmpd="sng">
            <a:solidFill>
              <a:schemeClr val="accent3"/>
            </a:solidFill>
            <a:prstDash val="solid"/>
            <a:round/>
            <a:headEnd type="diamond" w="med" len="med"/>
            <a:tailEnd type="diamond" w="med" len="med"/>
          </a:ln>
        </p:spPr>
      </p:cxnSp>
      <p:grpSp>
        <p:nvGrpSpPr>
          <p:cNvPr id="12245" name="Google Shape;12245;p67"/>
          <p:cNvGrpSpPr/>
          <p:nvPr/>
        </p:nvGrpSpPr>
        <p:grpSpPr>
          <a:xfrm>
            <a:off x="2725028" y="2700517"/>
            <a:ext cx="271849" cy="271849"/>
            <a:chOff x="1502575" y="971425"/>
            <a:chExt cx="270550" cy="270550"/>
          </a:xfrm>
        </p:grpSpPr>
        <p:sp>
          <p:nvSpPr>
            <p:cNvPr id="12246" name="Google Shape;12246;p67"/>
            <p:cNvSpPr/>
            <p:nvPr/>
          </p:nvSpPr>
          <p:spPr>
            <a:xfrm>
              <a:off x="1637825" y="990425"/>
              <a:ext cx="25" cy="82100"/>
            </a:xfrm>
            <a:custGeom>
              <a:avLst/>
              <a:gdLst/>
              <a:ahLst/>
              <a:cxnLst/>
              <a:rect l="l" t="t" r="r" b="b"/>
              <a:pathLst>
                <a:path w="1" h="3284" fill="none" extrusionOk="0">
                  <a:moveTo>
                    <a:pt x="1" y="3283"/>
                  </a:moveTo>
                  <a:lnTo>
                    <a:pt x="1" y="1"/>
                  </a:lnTo>
                </a:path>
              </a:pathLst>
            </a:custGeom>
            <a:noFill/>
            <a:ln w="9875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7" name="Google Shape;12247;p67"/>
            <p:cNvSpPr/>
            <p:nvPr/>
          </p:nvSpPr>
          <p:spPr>
            <a:xfrm>
              <a:off x="1637825" y="9714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875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8" name="Google Shape;12248;p67"/>
            <p:cNvSpPr/>
            <p:nvPr/>
          </p:nvSpPr>
          <p:spPr>
            <a:xfrm>
              <a:off x="1672025" y="1106700"/>
              <a:ext cx="79825" cy="25"/>
            </a:xfrm>
            <a:custGeom>
              <a:avLst/>
              <a:gdLst/>
              <a:ahLst/>
              <a:cxnLst/>
              <a:rect l="l" t="t" r="r" b="b"/>
              <a:pathLst>
                <a:path w="3193" h="1" fill="none" extrusionOk="0">
                  <a:moveTo>
                    <a:pt x="1" y="0"/>
                  </a:moveTo>
                  <a:lnTo>
                    <a:pt x="3192" y="0"/>
                  </a:lnTo>
                </a:path>
              </a:pathLst>
            </a:custGeom>
            <a:noFill/>
            <a:ln w="9875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9" name="Google Shape;12249;p67"/>
            <p:cNvSpPr/>
            <p:nvPr/>
          </p:nvSpPr>
          <p:spPr>
            <a:xfrm>
              <a:off x="1773100" y="11067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875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0" name="Google Shape;12250;p67"/>
            <p:cNvSpPr/>
            <p:nvPr/>
          </p:nvSpPr>
          <p:spPr>
            <a:xfrm>
              <a:off x="1637825" y="1140875"/>
              <a:ext cx="25" cy="79075"/>
            </a:xfrm>
            <a:custGeom>
              <a:avLst/>
              <a:gdLst/>
              <a:ahLst/>
              <a:cxnLst/>
              <a:rect l="l" t="t" r="r" b="b"/>
              <a:pathLst>
                <a:path w="1" h="3163" fill="none" extrusionOk="0">
                  <a:moveTo>
                    <a:pt x="1" y="1"/>
                  </a:moveTo>
                  <a:lnTo>
                    <a:pt x="1" y="3162"/>
                  </a:lnTo>
                </a:path>
              </a:pathLst>
            </a:custGeom>
            <a:noFill/>
            <a:ln w="9875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1" name="Google Shape;12251;p67"/>
            <p:cNvSpPr/>
            <p:nvPr/>
          </p:nvSpPr>
          <p:spPr>
            <a:xfrm>
              <a:off x="1637825" y="124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875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2" name="Google Shape;12252;p67"/>
            <p:cNvSpPr/>
            <p:nvPr/>
          </p:nvSpPr>
          <p:spPr>
            <a:xfrm>
              <a:off x="1522325" y="1106700"/>
              <a:ext cx="81350" cy="25"/>
            </a:xfrm>
            <a:custGeom>
              <a:avLst/>
              <a:gdLst/>
              <a:ahLst/>
              <a:cxnLst/>
              <a:rect l="l" t="t" r="r" b="b"/>
              <a:pathLst>
                <a:path w="3254" h="1" fill="none" extrusionOk="0">
                  <a:moveTo>
                    <a:pt x="3253" y="0"/>
                  </a:moveTo>
                  <a:lnTo>
                    <a:pt x="1" y="0"/>
                  </a:lnTo>
                </a:path>
              </a:pathLst>
            </a:custGeom>
            <a:noFill/>
            <a:ln w="9875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3" name="Google Shape;12253;p67"/>
            <p:cNvSpPr/>
            <p:nvPr/>
          </p:nvSpPr>
          <p:spPr>
            <a:xfrm>
              <a:off x="1502575" y="11067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875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4" name="Google Shape;12254;p67"/>
            <p:cNvSpPr/>
            <p:nvPr/>
          </p:nvSpPr>
          <p:spPr>
            <a:xfrm>
              <a:off x="1564125" y="1032975"/>
              <a:ext cx="18250" cy="18275"/>
            </a:xfrm>
            <a:custGeom>
              <a:avLst/>
              <a:gdLst/>
              <a:ahLst/>
              <a:cxnLst/>
              <a:rect l="l" t="t" r="r" b="b"/>
              <a:pathLst>
                <a:path w="730" h="731" fill="none" extrusionOk="0">
                  <a:moveTo>
                    <a:pt x="730" y="730"/>
                  </a:moveTo>
                  <a:lnTo>
                    <a:pt x="1" y="1"/>
                  </a:lnTo>
                </a:path>
              </a:pathLst>
            </a:custGeom>
            <a:noFill/>
            <a:ln w="9875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5" name="Google Shape;12255;p67"/>
            <p:cNvSpPr/>
            <p:nvPr/>
          </p:nvSpPr>
          <p:spPr>
            <a:xfrm>
              <a:off x="1599850" y="1067925"/>
              <a:ext cx="13700" cy="14475"/>
            </a:xfrm>
            <a:custGeom>
              <a:avLst/>
              <a:gdLst/>
              <a:ahLst/>
              <a:cxnLst/>
              <a:rect l="l" t="t" r="r" b="b"/>
              <a:pathLst>
                <a:path w="548" h="579" fill="none" extrusionOk="0">
                  <a:moveTo>
                    <a:pt x="547" y="578"/>
                  </a:moveTo>
                  <a:lnTo>
                    <a:pt x="0" y="1"/>
                  </a:lnTo>
                </a:path>
              </a:pathLst>
            </a:custGeom>
            <a:noFill/>
            <a:ln w="9875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6" name="Google Shape;12256;p67"/>
            <p:cNvSpPr/>
            <p:nvPr/>
          </p:nvSpPr>
          <p:spPr>
            <a:xfrm>
              <a:off x="1552725" y="1021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875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7" name="Google Shape;12257;p67"/>
            <p:cNvSpPr/>
            <p:nvPr/>
          </p:nvSpPr>
          <p:spPr>
            <a:xfrm>
              <a:off x="1694825" y="1036025"/>
              <a:ext cx="16750" cy="17500"/>
            </a:xfrm>
            <a:custGeom>
              <a:avLst/>
              <a:gdLst/>
              <a:ahLst/>
              <a:cxnLst/>
              <a:rect l="l" t="t" r="r" b="b"/>
              <a:pathLst>
                <a:path w="670" h="700" fill="none" extrusionOk="0">
                  <a:moveTo>
                    <a:pt x="1" y="699"/>
                  </a:moveTo>
                  <a:lnTo>
                    <a:pt x="669" y="0"/>
                  </a:lnTo>
                </a:path>
              </a:pathLst>
            </a:custGeom>
            <a:noFill/>
            <a:ln w="9875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8" name="Google Shape;12258;p67"/>
            <p:cNvSpPr/>
            <p:nvPr/>
          </p:nvSpPr>
          <p:spPr>
            <a:xfrm>
              <a:off x="1662150" y="1071725"/>
              <a:ext cx="13700" cy="14475"/>
            </a:xfrm>
            <a:custGeom>
              <a:avLst/>
              <a:gdLst/>
              <a:ahLst/>
              <a:cxnLst/>
              <a:rect l="l" t="t" r="r" b="b"/>
              <a:pathLst>
                <a:path w="548" h="579" fill="none" extrusionOk="0">
                  <a:moveTo>
                    <a:pt x="1" y="578"/>
                  </a:moveTo>
                  <a:lnTo>
                    <a:pt x="548" y="1"/>
                  </a:lnTo>
                </a:path>
              </a:pathLst>
            </a:custGeom>
            <a:noFill/>
            <a:ln w="9875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9" name="Google Shape;12259;p67"/>
            <p:cNvSpPr/>
            <p:nvPr/>
          </p:nvSpPr>
          <p:spPr>
            <a:xfrm>
              <a:off x="1722950" y="1025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875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0" name="Google Shape;12260;p67"/>
            <p:cNvSpPr/>
            <p:nvPr/>
          </p:nvSpPr>
          <p:spPr>
            <a:xfrm>
              <a:off x="1689500" y="1165200"/>
              <a:ext cx="19025" cy="19025"/>
            </a:xfrm>
            <a:custGeom>
              <a:avLst/>
              <a:gdLst/>
              <a:ahLst/>
              <a:cxnLst/>
              <a:rect l="l" t="t" r="r" b="b"/>
              <a:pathLst>
                <a:path w="761" h="761" fill="none" extrusionOk="0">
                  <a:moveTo>
                    <a:pt x="1" y="1"/>
                  </a:moveTo>
                  <a:lnTo>
                    <a:pt x="761" y="760"/>
                  </a:lnTo>
                </a:path>
              </a:pathLst>
            </a:custGeom>
            <a:noFill/>
            <a:ln w="9875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1" name="Google Shape;12261;p67"/>
            <p:cNvSpPr/>
            <p:nvPr/>
          </p:nvSpPr>
          <p:spPr>
            <a:xfrm>
              <a:off x="1658350" y="1134050"/>
              <a:ext cx="14475" cy="14450"/>
            </a:xfrm>
            <a:custGeom>
              <a:avLst/>
              <a:gdLst/>
              <a:ahLst/>
              <a:cxnLst/>
              <a:rect l="l" t="t" r="r" b="b"/>
              <a:pathLst>
                <a:path w="579" h="578" fill="none" extrusionOk="0">
                  <a:moveTo>
                    <a:pt x="1" y="0"/>
                  </a:moveTo>
                  <a:lnTo>
                    <a:pt x="578" y="578"/>
                  </a:lnTo>
                </a:path>
              </a:pathLst>
            </a:custGeom>
            <a:noFill/>
            <a:ln w="9875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2" name="Google Shape;12262;p67"/>
            <p:cNvSpPr/>
            <p:nvPr/>
          </p:nvSpPr>
          <p:spPr>
            <a:xfrm>
              <a:off x="1719150" y="11948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875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3" name="Google Shape;12263;p67"/>
            <p:cNvSpPr/>
            <p:nvPr/>
          </p:nvSpPr>
          <p:spPr>
            <a:xfrm>
              <a:off x="1560325" y="1162925"/>
              <a:ext cx="17500" cy="17500"/>
            </a:xfrm>
            <a:custGeom>
              <a:avLst/>
              <a:gdLst/>
              <a:ahLst/>
              <a:cxnLst/>
              <a:rect l="l" t="t" r="r" b="b"/>
              <a:pathLst>
                <a:path w="700" h="700" fill="none" extrusionOk="0">
                  <a:moveTo>
                    <a:pt x="700" y="0"/>
                  </a:moveTo>
                  <a:lnTo>
                    <a:pt x="1" y="699"/>
                  </a:lnTo>
                </a:path>
              </a:pathLst>
            </a:custGeom>
            <a:noFill/>
            <a:ln w="9875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4" name="Google Shape;12264;p67"/>
            <p:cNvSpPr/>
            <p:nvPr/>
          </p:nvSpPr>
          <p:spPr>
            <a:xfrm>
              <a:off x="1596050" y="1131000"/>
              <a:ext cx="14450" cy="13700"/>
            </a:xfrm>
            <a:custGeom>
              <a:avLst/>
              <a:gdLst/>
              <a:ahLst/>
              <a:cxnLst/>
              <a:rect l="l" t="t" r="r" b="b"/>
              <a:pathLst>
                <a:path w="578" h="548" fill="none" extrusionOk="0">
                  <a:moveTo>
                    <a:pt x="578" y="1"/>
                  </a:moveTo>
                  <a:lnTo>
                    <a:pt x="0" y="548"/>
                  </a:lnTo>
                </a:path>
              </a:pathLst>
            </a:custGeom>
            <a:noFill/>
            <a:ln w="9875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5" name="Google Shape;12265;p67"/>
            <p:cNvSpPr/>
            <p:nvPr/>
          </p:nvSpPr>
          <p:spPr>
            <a:xfrm>
              <a:off x="1549675" y="1191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875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12266" name="Google Shape;12266;p67"/>
          <p:cNvCxnSpPr/>
          <p:nvPr/>
        </p:nvCxnSpPr>
        <p:spPr>
          <a:xfrm rot="5400000" flipH="1">
            <a:off x="4831728" y="1078550"/>
            <a:ext cx="1192200" cy="1711800"/>
          </a:xfrm>
          <a:prstGeom prst="bentConnector2">
            <a:avLst/>
          </a:prstGeom>
          <a:noFill/>
          <a:ln w="9525" cap="flat" cmpd="sng">
            <a:solidFill>
              <a:schemeClr val="accent3"/>
            </a:solidFill>
            <a:prstDash val="solid"/>
            <a:round/>
            <a:headEnd type="diamond" w="med" len="med"/>
            <a:tailEnd type="diamond" w="med" len="med"/>
          </a:ln>
        </p:spPr>
      </p:cxnSp>
      <p:cxnSp>
        <p:nvCxnSpPr>
          <p:cNvPr id="12267" name="Google Shape;12267;p67"/>
          <p:cNvCxnSpPr/>
          <p:nvPr/>
        </p:nvCxnSpPr>
        <p:spPr>
          <a:xfrm rot="5400000">
            <a:off x="4831728" y="2882525"/>
            <a:ext cx="1192200" cy="1711800"/>
          </a:xfrm>
          <a:prstGeom prst="bentConnector2">
            <a:avLst/>
          </a:prstGeom>
          <a:noFill/>
          <a:ln w="9525" cap="flat" cmpd="sng">
            <a:solidFill>
              <a:schemeClr val="accent3"/>
            </a:solidFill>
            <a:prstDash val="solid"/>
            <a:round/>
            <a:headEnd type="diamond" w="med" len="med"/>
            <a:tailEnd type="diamond" w="med" len="med"/>
          </a:ln>
        </p:spPr>
      </p:cxnSp>
      <p:grpSp>
        <p:nvGrpSpPr>
          <p:cNvPr id="12268" name="Google Shape;12268;p67"/>
          <p:cNvGrpSpPr/>
          <p:nvPr/>
        </p:nvGrpSpPr>
        <p:grpSpPr>
          <a:xfrm flipH="1">
            <a:off x="6146976" y="2700517"/>
            <a:ext cx="271849" cy="271849"/>
            <a:chOff x="1502575" y="971425"/>
            <a:chExt cx="270550" cy="270550"/>
          </a:xfrm>
        </p:grpSpPr>
        <p:sp>
          <p:nvSpPr>
            <p:cNvPr id="12269" name="Google Shape;12269;p67"/>
            <p:cNvSpPr/>
            <p:nvPr/>
          </p:nvSpPr>
          <p:spPr>
            <a:xfrm>
              <a:off x="1637825" y="990425"/>
              <a:ext cx="25" cy="82100"/>
            </a:xfrm>
            <a:custGeom>
              <a:avLst/>
              <a:gdLst/>
              <a:ahLst/>
              <a:cxnLst/>
              <a:rect l="l" t="t" r="r" b="b"/>
              <a:pathLst>
                <a:path w="1" h="3284" fill="none" extrusionOk="0">
                  <a:moveTo>
                    <a:pt x="1" y="3283"/>
                  </a:moveTo>
                  <a:lnTo>
                    <a:pt x="1" y="1"/>
                  </a:lnTo>
                </a:path>
              </a:pathLst>
            </a:custGeom>
            <a:noFill/>
            <a:ln w="9875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0" name="Google Shape;12270;p67"/>
            <p:cNvSpPr/>
            <p:nvPr/>
          </p:nvSpPr>
          <p:spPr>
            <a:xfrm>
              <a:off x="1637825" y="9714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875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1" name="Google Shape;12271;p67"/>
            <p:cNvSpPr/>
            <p:nvPr/>
          </p:nvSpPr>
          <p:spPr>
            <a:xfrm>
              <a:off x="1672025" y="1106700"/>
              <a:ext cx="79825" cy="25"/>
            </a:xfrm>
            <a:custGeom>
              <a:avLst/>
              <a:gdLst/>
              <a:ahLst/>
              <a:cxnLst/>
              <a:rect l="l" t="t" r="r" b="b"/>
              <a:pathLst>
                <a:path w="3193" h="1" fill="none" extrusionOk="0">
                  <a:moveTo>
                    <a:pt x="1" y="0"/>
                  </a:moveTo>
                  <a:lnTo>
                    <a:pt x="3192" y="0"/>
                  </a:lnTo>
                </a:path>
              </a:pathLst>
            </a:custGeom>
            <a:noFill/>
            <a:ln w="9875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2" name="Google Shape;12272;p67"/>
            <p:cNvSpPr/>
            <p:nvPr/>
          </p:nvSpPr>
          <p:spPr>
            <a:xfrm>
              <a:off x="1773100" y="11067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875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3" name="Google Shape;12273;p67"/>
            <p:cNvSpPr/>
            <p:nvPr/>
          </p:nvSpPr>
          <p:spPr>
            <a:xfrm>
              <a:off x="1637825" y="1140875"/>
              <a:ext cx="25" cy="79075"/>
            </a:xfrm>
            <a:custGeom>
              <a:avLst/>
              <a:gdLst/>
              <a:ahLst/>
              <a:cxnLst/>
              <a:rect l="l" t="t" r="r" b="b"/>
              <a:pathLst>
                <a:path w="1" h="3163" fill="none" extrusionOk="0">
                  <a:moveTo>
                    <a:pt x="1" y="1"/>
                  </a:moveTo>
                  <a:lnTo>
                    <a:pt x="1" y="3162"/>
                  </a:lnTo>
                </a:path>
              </a:pathLst>
            </a:custGeom>
            <a:noFill/>
            <a:ln w="9875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4" name="Google Shape;12274;p67"/>
            <p:cNvSpPr/>
            <p:nvPr/>
          </p:nvSpPr>
          <p:spPr>
            <a:xfrm>
              <a:off x="1637825" y="124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875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5" name="Google Shape;12275;p67"/>
            <p:cNvSpPr/>
            <p:nvPr/>
          </p:nvSpPr>
          <p:spPr>
            <a:xfrm>
              <a:off x="1522325" y="1106700"/>
              <a:ext cx="81350" cy="25"/>
            </a:xfrm>
            <a:custGeom>
              <a:avLst/>
              <a:gdLst/>
              <a:ahLst/>
              <a:cxnLst/>
              <a:rect l="l" t="t" r="r" b="b"/>
              <a:pathLst>
                <a:path w="3254" h="1" fill="none" extrusionOk="0">
                  <a:moveTo>
                    <a:pt x="3253" y="0"/>
                  </a:moveTo>
                  <a:lnTo>
                    <a:pt x="1" y="0"/>
                  </a:lnTo>
                </a:path>
              </a:pathLst>
            </a:custGeom>
            <a:noFill/>
            <a:ln w="9875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6" name="Google Shape;12276;p67"/>
            <p:cNvSpPr/>
            <p:nvPr/>
          </p:nvSpPr>
          <p:spPr>
            <a:xfrm>
              <a:off x="1502575" y="11067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875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7" name="Google Shape;12277;p67"/>
            <p:cNvSpPr/>
            <p:nvPr/>
          </p:nvSpPr>
          <p:spPr>
            <a:xfrm>
              <a:off x="1564125" y="1032975"/>
              <a:ext cx="18250" cy="18275"/>
            </a:xfrm>
            <a:custGeom>
              <a:avLst/>
              <a:gdLst/>
              <a:ahLst/>
              <a:cxnLst/>
              <a:rect l="l" t="t" r="r" b="b"/>
              <a:pathLst>
                <a:path w="730" h="731" fill="none" extrusionOk="0">
                  <a:moveTo>
                    <a:pt x="730" y="730"/>
                  </a:moveTo>
                  <a:lnTo>
                    <a:pt x="1" y="1"/>
                  </a:lnTo>
                </a:path>
              </a:pathLst>
            </a:custGeom>
            <a:noFill/>
            <a:ln w="9875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8" name="Google Shape;12278;p67"/>
            <p:cNvSpPr/>
            <p:nvPr/>
          </p:nvSpPr>
          <p:spPr>
            <a:xfrm>
              <a:off x="1599850" y="1067925"/>
              <a:ext cx="13700" cy="14475"/>
            </a:xfrm>
            <a:custGeom>
              <a:avLst/>
              <a:gdLst/>
              <a:ahLst/>
              <a:cxnLst/>
              <a:rect l="l" t="t" r="r" b="b"/>
              <a:pathLst>
                <a:path w="548" h="579" fill="none" extrusionOk="0">
                  <a:moveTo>
                    <a:pt x="547" y="578"/>
                  </a:moveTo>
                  <a:lnTo>
                    <a:pt x="0" y="1"/>
                  </a:lnTo>
                </a:path>
              </a:pathLst>
            </a:custGeom>
            <a:noFill/>
            <a:ln w="9875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9" name="Google Shape;12279;p67"/>
            <p:cNvSpPr/>
            <p:nvPr/>
          </p:nvSpPr>
          <p:spPr>
            <a:xfrm>
              <a:off x="1552725" y="1021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875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0" name="Google Shape;12280;p67"/>
            <p:cNvSpPr/>
            <p:nvPr/>
          </p:nvSpPr>
          <p:spPr>
            <a:xfrm>
              <a:off x="1694825" y="1036025"/>
              <a:ext cx="16750" cy="17500"/>
            </a:xfrm>
            <a:custGeom>
              <a:avLst/>
              <a:gdLst/>
              <a:ahLst/>
              <a:cxnLst/>
              <a:rect l="l" t="t" r="r" b="b"/>
              <a:pathLst>
                <a:path w="670" h="700" fill="none" extrusionOk="0">
                  <a:moveTo>
                    <a:pt x="1" y="699"/>
                  </a:moveTo>
                  <a:lnTo>
                    <a:pt x="669" y="0"/>
                  </a:lnTo>
                </a:path>
              </a:pathLst>
            </a:custGeom>
            <a:noFill/>
            <a:ln w="9875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1" name="Google Shape;12281;p67"/>
            <p:cNvSpPr/>
            <p:nvPr/>
          </p:nvSpPr>
          <p:spPr>
            <a:xfrm>
              <a:off x="1662150" y="1071725"/>
              <a:ext cx="13700" cy="14475"/>
            </a:xfrm>
            <a:custGeom>
              <a:avLst/>
              <a:gdLst/>
              <a:ahLst/>
              <a:cxnLst/>
              <a:rect l="l" t="t" r="r" b="b"/>
              <a:pathLst>
                <a:path w="548" h="579" fill="none" extrusionOk="0">
                  <a:moveTo>
                    <a:pt x="1" y="578"/>
                  </a:moveTo>
                  <a:lnTo>
                    <a:pt x="548" y="1"/>
                  </a:lnTo>
                </a:path>
              </a:pathLst>
            </a:custGeom>
            <a:noFill/>
            <a:ln w="9875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2" name="Google Shape;12282;p67"/>
            <p:cNvSpPr/>
            <p:nvPr/>
          </p:nvSpPr>
          <p:spPr>
            <a:xfrm>
              <a:off x="1722950" y="1025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875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3" name="Google Shape;12283;p67"/>
            <p:cNvSpPr/>
            <p:nvPr/>
          </p:nvSpPr>
          <p:spPr>
            <a:xfrm>
              <a:off x="1689500" y="1165200"/>
              <a:ext cx="19025" cy="19025"/>
            </a:xfrm>
            <a:custGeom>
              <a:avLst/>
              <a:gdLst/>
              <a:ahLst/>
              <a:cxnLst/>
              <a:rect l="l" t="t" r="r" b="b"/>
              <a:pathLst>
                <a:path w="761" h="761" fill="none" extrusionOk="0">
                  <a:moveTo>
                    <a:pt x="1" y="1"/>
                  </a:moveTo>
                  <a:lnTo>
                    <a:pt x="761" y="760"/>
                  </a:lnTo>
                </a:path>
              </a:pathLst>
            </a:custGeom>
            <a:noFill/>
            <a:ln w="9875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4" name="Google Shape;12284;p67"/>
            <p:cNvSpPr/>
            <p:nvPr/>
          </p:nvSpPr>
          <p:spPr>
            <a:xfrm>
              <a:off x="1658350" y="1134050"/>
              <a:ext cx="14475" cy="14450"/>
            </a:xfrm>
            <a:custGeom>
              <a:avLst/>
              <a:gdLst/>
              <a:ahLst/>
              <a:cxnLst/>
              <a:rect l="l" t="t" r="r" b="b"/>
              <a:pathLst>
                <a:path w="579" h="578" fill="none" extrusionOk="0">
                  <a:moveTo>
                    <a:pt x="1" y="0"/>
                  </a:moveTo>
                  <a:lnTo>
                    <a:pt x="578" y="578"/>
                  </a:lnTo>
                </a:path>
              </a:pathLst>
            </a:custGeom>
            <a:noFill/>
            <a:ln w="9875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5" name="Google Shape;12285;p67"/>
            <p:cNvSpPr/>
            <p:nvPr/>
          </p:nvSpPr>
          <p:spPr>
            <a:xfrm>
              <a:off x="1719150" y="11948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875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6" name="Google Shape;12286;p67"/>
            <p:cNvSpPr/>
            <p:nvPr/>
          </p:nvSpPr>
          <p:spPr>
            <a:xfrm>
              <a:off x="1560325" y="1162925"/>
              <a:ext cx="17500" cy="17500"/>
            </a:xfrm>
            <a:custGeom>
              <a:avLst/>
              <a:gdLst/>
              <a:ahLst/>
              <a:cxnLst/>
              <a:rect l="l" t="t" r="r" b="b"/>
              <a:pathLst>
                <a:path w="700" h="700" fill="none" extrusionOk="0">
                  <a:moveTo>
                    <a:pt x="700" y="0"/>
                  </a:moveTo>
                  <a:lnTo>
                    <a:pt x="1" y="699"/>
                  </a:lnTo>
                </a:path>
              </a:pathLst>
            </a:custGeom>
            <a:noFill/>
            <a:ln w="9875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7" name="Google Shape;12287;p67"/>
            <p:cNvSpPr/>
            <p:nvPr/>
          </p:nvSpPr>
          <p:spPr>
            <a:xfrm>
              <a:off x="1596050" y="1131000"/>
              <a:ext cx="14450" cy="13700"/>
            </a:xfrm>
            <a:custGeom>
              <a:avLst/>
              <a:gdLst/>
              <a:ahLst/>
              <a:cxnLst/>
              <a:rect l="l" t="t" r="r" b="b"/>
              <a:pathLst>
                <a:path w="578" h="548" fill="none" extrusionOk="0">
                  <a:moveTo>
                    <a:pt x="578" y="1"/>
                  </a:moveTo>
                  <a:lnTo>
                    <a:pt x="0" y="548"/>
                  </a:lnTo>
                </a:path>
              </a:pathLst>
            </a:custGeom>
            <a:noFill/>
            <a:ln w="9875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8" name="Google Shape;12288;p67"/>
            <p:cNvSpPr/>
            <p:nvPr/>
          </p:nvSpPr>
          <p:spPr>
            <a:xfrm>
              <a:off x="1549675" y="1191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875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7" name="Groep 56">
            <a:extLst>
              <a:ext uri="{FF2B5EF4-FFF2-40B4-BE49-F238E27FC236}">
                <a16:creationId xmlns:a16="http://schemas.microsoft.com/office/drawing/2014/main" id="{3CC9B8BA-FAF7-4587-9CD0-06DE1C2B40CF}"/>
              </a:ext>
            </a:extLst>
          </p:cNvPr>
          <p:cNvGrpSpPr/>
          <p:nvPr/>
        </p:nvGrpSpPr>
        <p:grpSpPr>
          <a:xfrm>
            <a:off x="3651478" y="4862755"/>
            <a:ext cx="1841044" cy="353913"/>
            <a:chOff x="9930256" y="6355479"/>
            <a:chExt cx="2253000" cy="450741"/>
          </a:xfrm>
        </p:grpSpPr>
        <p:sp>
          <p:nvSpPr>
            <p:cNvPr id="58" name="Google Shape;716;p34">
              <a:extLst>
                <a:ext uri="{FF2B5EF4-FFF2-40B4-BE49-F238E27FC236}">
                  <a16:creationId xmlns:a16="http://schemas.microsoft.com/office/drawing/2014/main" id="{2E4058F9-4681-42F4-B5F7-7B6FF78AC0A5}"/>
                </a:ext>
              </a:extLst>
            </p:cNvPr>
            <p:cNvSpPr txBox="1"/>
            <p:nvPr/>
          </p:nvSpPr>
          <p:spPr>
            <a:xfrm>
              <a:off x="9930256" y="6355479"/>
              <a:ext cx="2253000" cy="4507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sp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45720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100" b="1" dirty="0">
                  <a:solidFill>
                    <a:schemeClr val="bg1"/>
                  </a:solidFill>
                  <a:latin typeface="Courier New"/>
                  <a:ea typeface="Courier New"/>
                  <a:cs typeface="Courier New"/>
                  <a:sym typeface="Courier New"/>
                </a:rPr>
                <a:t>homsnijders.nl</a:t>
              </a:r>
              <a:endParaRPr sz="1100" b="1" dirty="0">
                <a:solidFill>
                  <a:schemeClr val="bg1"/>
                </a:solidFill>
                <a:latin typeface="Courier New"/>
                <a:ea typeface="Courier New"/>
                <a:cs typeface="Courier New"/>
                <a:sym typeface="Courier New"/>
              </a:endParaRPr>
            </a:p>
          </p:txBody>
        </p:sp>
        <p:pic>
          <p:nvPicPr>
            <p:cNvPr id="59" name="Picture 4">
              <a:extLst>
                <a:ext uri="{FF2B5EF4-FFF2-40B4-BE49-F238E27FC236}">
                  <a16:creationId xmlns:a16="http://schemas.microsoft.com/office/drawing/2014/main" id="{C754D768-94B4-44F8-8A98-C4B79E7A97F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327482" y="6439919"/>
              <a:ext cx="253267" cy="25199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E2A47"/>
        </a:solidFill>
        <a:effectLst/>
      </p:bgPr>
    </p:bg>
    <p:spTree>
      <p:nvGrpSpPr>
        <p:cNvPr id="1" name="Shape 122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97" name="Google Shape;12297;p70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name="New Year's Eve Party XL by Slidesgo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161A34"/>
      </a:accent1>
      <a:accent2>
        <a:srgbClr val="0B0D14"/>
      </a:accent2>
      <a:accent3>
        <a:srgbClr val="FCD0B3"/>
      </a:accent3>
      <a:accent4>
        <a:srgbClr val="C6A78B"/>
      </a:accent4>
      <a:accent5>
        <a:srgbClr val="BB9B64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B7B7B7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9</TotalTime>
  <Words>120</Words>
  <Application>Microsoft Office PowerPoint</Application>
  <PresentationFormat>Diavoorstelling (16:9)</PresentationFormat>
  <Paragraphs>41</Paragraphs>
  <Slides>8</Slides>
  <Notes>8</Notes>
  <HiddenSlides>0</HiddenSlides>
  <MMClips>0</MMClips>
  <ScaleCrop>false</ScaleCrop>
  <HeadingPairs>
    <vt:vector size="6" baseType="variant">
      <vt:variant>
        <vt:lpstr>Gebruikte lettertypen</vt:lpstr>
      </vt:variant>
      <vt:variant>
        <vt:i4>8</vt:i4>
      </vt:variant>
      <vt:variant>
        <vt:lpstr>Thema</vt:lpstr>
      </vt:variant>
      <vt:variant>
        <vt:i4>2</vt:i4>
      </vt:variant>
      <vt:variant>
        <vt:lpstr>Diatitels</vt:lpstr>
      </vt:variant>
      <vt:variant>
        <vt:i4>8</vt:i4>
      </vt:variant>
    </vt:vector>
  </HeadingPairs>
  <TitlesOfParts>
    <vt:vector size="18" baseType="lpstr">
      <vt:lpstr>Courier New</vt:lpstr>
      <vt:lpstr>Roboto Light</vt:lpstr>
      <vt:lpstr>Lato</vt:lpstr>
      <vt:lpstr>Julius Sans One</vt:lpstr>
      <vt:lpstr>Proxima Nova Semibold</vt:lpstr>
      <vt:lpstr>Proxima Nova</vt:lpstr>
      <vt:lpstr>Catamaran</vt:lpstr>
      <vt:lpstr>Arial</vt:lpstr>
      <vt:lpstr>New Year's Eve Party XL by Slidesgo</vt:lpstr>
      <vt:lpstr>Slidesgo Final Pages</vt:lpstr>
      <vt:lpstr>TIJDCAPSULE met goede voornemens</vt:lpstr>
      <vt:lpstr>01</vt:lpstr>
      <vt:lpstr>Stap 1. Wat zijn goede voornemens?</vt:lpstr>
      <vt:lpstr>Stap 2. Brief aan jezelf (kladversie)</vt:lpstr>
      <vt:lpstr>Stap 2. Brief aan jezelf (eindversie)</vt:lpstr>
      <vt:lpstr>Stap 4. Tijdcapsule maken</vt:lpstr>
      <vt:lpstr> Stap 5.</vt:lpstr>
      <vt:lpstr>PowerPoint-presentatie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TIJDCAPSULE met goede voornemens</dc:title>
  <dc:creator>Thom Snijders</dc:creator>
  <cp:lastModifiedBy>Thom</cp:lastModifiedBy>
  <cp:revision>2</cp:revision>
  <dcterms:modified xsi:type="dcterms:W3CDTF">2023-05-03T07:43:36Z</dcterms:modified>
</cp:coreProperties>
</file>